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  <p:sldMasterId id="2147483957" r:id="rId2"/>
    <p:sldMasterId id="2147483971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9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1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C52"/>
    <a:srgbClr val="59C96C"/>
    <a:srgbClr val="E89425"/>
    <a:srgbClr val="ECBE25"/>
    <a:srgbClr val="355DC5"/>
    <a:srgbClr val="507CE4"/>
    <a:srgbClr val="C6342D"/>
    <a:srgbClr val="D85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78"/>
      </p:cViewPr>
      <p:guideLst>
        <p:guide orient="horz" pos="1752"/>
        <p:guide pos="1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750EE-3A76-428A-87C6-56C5AD392273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30BA3-353E-464B-8D78-7A0CAA3A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1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595A-D885-4615-B10C-9145DBBCD1D7}" type="datetimeFigureOut">
              <a:rPr lang="es-AR" smtClean="0"/>
              <a:t>12/2/2022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0A3-3731-4FF2-B0F5-0302FDA47B4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523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595A-D885-4615-B10C-9145DBBCD1D7}" type="datetimeFigureOut">
              <a:rPr lang="es-AR" smtClean="0"/>
              <a:t>12/2/2022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0A3-3731-4FF2-B0F5-0302FDA47B4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979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595A-D885-4615-B10C-9145DBBCD1D7}" type="datetimeFigureOut">
              <a:rPr lang="es-AR" smtClean="0"/>
              <a:t>12/2/2022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0A3-3731-4FF2-B0F5-0302FDA47B4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8897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50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0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41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64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15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79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52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595A-D885-4615-B10C-9145DBBCD1D7}" type="datetimeFigureOut">
              <a:rPr lang="es-AR" smtClean="0"/>
              <a:t>12/2/2022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0A3-3731-4FF2-B0F5-0302FDA47B4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4960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09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06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8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99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168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E1E5-6E04-413B-9117-B8CEF6FC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4972-6D2F-46B4-B7B1-E8F0DC801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18BAB-76C7-4D8F-80F8-D095C152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2576-19D7-4EE5-9568-616C56E2D06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E07AE-6A77-40AE-82D3-C7C18E2F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320B-4B61-4083-AB96-390D3AF2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078-3848-4F37-9978-6162C731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84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D83D-4CCB-400D-9CEC-47CB8859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FB5E7-2F4F-468B-9B3A-CD7E2CF57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65A4-54D8-4FB4-95A2-4C326EBB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2576-19D7-4EE5-9568-616C56E2D06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CDB6-1F62-4F11-8CE1-F8F07C47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0E544-A362-4791-BBB1-A6904E5A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078-3848-4F37-9978-6162C731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6E7E-B173-428B-9EFF-6A15350C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A2239-E810-43D0-84E7-C858C32E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2387D-FB8B-49EA-9FE8-228F4A32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2576-19D7-4EE5-9568-616C56E2D06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EE92-B0AE-41B4-8C46-D5F402B2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F23F-EAF1-4B4A-9DDC-C9A4CEB8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078-3848-4F37-9978-6162C731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227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2771-8D7D-4464-A3A9-C722B9AE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55773-6B18-4EC3-8078-822D464AA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1E113-C104-46DD-B694-3BFEF2262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763F4-372A-4907-9415-170B9AAA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2576-19D7-4EE5-9568-616C56E2D06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DC9AA-FB52-4BE8-9F30-A5C54FAD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00587-E0A5-4357-9B48-F019E44E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078-3848-4F37-9978-6162C731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56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0C5A-82EA-44E5-862A-CCA83FD3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EFD39-6F9D-4DE0-87E8-70BA28861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B1A7E-0A09-45DC-A7CE-EC9125456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ECC44-B310-48AF-B643-BAB623CBA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EC676-424B-4D54-86B6-9B8AFD05E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6FF01-17EF-43C9-A158-D5158674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2576-19D7-4EE5-9568-616C56E2D06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8A328-9E2A-46FF-899C-CF859581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B8300-C93C-4A96-B9ED-7BCE4CE1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078-3848-4F37-9978-6162C731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595A-D885-4615-B10C-9145DBBCD1D7}" type="datetimeFigureOut">
              <a:rPr lang="es-AR" smtClean="0"/>
              <a:t>12/2/2022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0A3-3731-4FF2-B0F5-0302FDA47B4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78981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81B7-280D-4C2D-BE73-EABD045F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36E0C-361E-467C-AEEC-2BD2C7B5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2576-19D7-4EE5-9568-616C56E2D06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9C570-D2E2-448D-B84E-E67B7538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6DF8D-CBCF-46BD-802E-3B74B1E5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078-3848-4F37-9978-6162C731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8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C8A03-ABA8-4912-AFF4-632E0EE2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2576-19D7-4EE5-9568-616C56E2D06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67F32-57C8-4775-9BB2-40B90716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97B5A-76E3-4F72-9AB3-8C6E7FC8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078-3848-4F37-9978-6162C731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611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1942-9273-4B76-8C3F-DA491C97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C2FF8-51DF-4990-9459-293D7BA02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BEAB5-E1A3-4C16-80E3-3BB98A5B0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A3D58-BCEC-4C6A-96FC-7C7A4D58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2576-19D7-4EE5-9568-616C56E2D06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2DC67-1BC8-47A0-A5C1-877F8124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D9E21-F66A-40DD-A1D1-00131903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078-3848-4F37-9978-6162C731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45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1277-D323-4CDC-AEA6-98772868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53D29-E03A-4E26-ADD4-509150333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F814B-9F03-425F-8F1A-D79E1E4A8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C92FE-B3DB-4F89-8003-EA730D3F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2576-19D7-4EE5-9568-616C56E2D06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A8642-47F4-4512-B301-656E258D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4ADB1-791F-4F70-8A75-BB423D61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078-3848-4F37-9978-6162C731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79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D900-0295-4EA2-829D-C6E62C69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908A2-441E-4D04-9DDD-12AB0BC55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47A62-307F-4DBB-BA04-F757C204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2576-19D7-4EE5-9568-616C56E2D06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1287A-9488-4A1D-9D22-C1765A7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C88B-F35A-4F62-8C1A-36A1296B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078-3848-4F37-9978-6162C731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952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5A4F2-C4F5-4AF3-B089-B931D3321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7970D-3F77-43DA-B2AC-DB09B64B4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43EE5-FB63-49CC-AB97-B062FC73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2576-19D7-4EE5-9568-616C56E2D06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0A4CA-6A9D-4DDA-9C55-41592E42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A0C-37D2-42F8-BE63-5482CC73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078-3848-4F37-9978-6162C731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595A-D885-4615-B10C-9145DBBCD1D7}" type="datetimeFigureOut">
              <a:rPr lang="es-AR" smtClean="0"/>
              <a:t>12/2/2022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0A3-3731-4FF2-B0F5-0302FDA47B4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780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595A-D885-4615-B10C-9145DBBCD1D7}" type="datetimeFigureOut">
              <a:rPr lang="es-AR" smtClean="0"/>
              <a:t>12/2/2022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0A3-3731-4FF2-B0F5-0302FDA47B4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880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595A-D885-4615-B10C-9145DBBCD1D7}" type="datetimeFigureOut">
              <a:rPr lang="es-AR" smtClean="0"/>
              <a:t>12/2/2022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0A3-3731-4FF2-B0F5-0302FDA47B4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723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st_1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64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595A-D885-4615-B10C-9145DBBCD1D7}" type="datetimeFigureOut">
              <a:rPr lang="es-AR" smtClean="0"/>
              <a:t>12/2/2022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0A3-3731-4FF2-B0F5-0302FDA47B4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137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595A-D885-4615-B10C-9145DBBCD1D7}" type="datetimeFigureOut">
              <a:rPr lang="es-AR" smtClean="0"/>
              <a:t>12/2/2022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0A3-3731-4FF2-B0F5-0302FDA47B4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537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1595A-D885-4615-B10C-9145DBBCD1D7}" type="datetimeFigureOut">
              <a:rPr lang="es-AR" smtClean="0"/>
              <a:t>12/2/2022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6E0A3-3731-4FF2-B0F5-0302FDA47B4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338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557EE-F513-46F0-9C79-C9E12DB0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392F5-DCA9-491D-92C4-AAAEFAFB0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9C5A-10E4-48A0-9A3E-9456E4FAA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42576-19D7-4EE5-9568-616C56E2D06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2CBC8-A05C-44EF-AB41-DC86F4330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E247D-6BD0-4AFD-8764-A666DF723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35078-3848-4F37-9978-6162C731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9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rma libre: forma 59">
            <a:extLst>
              <a:ext uri="{FF2B5EF4-FFF2-40B4-BE49-F238E27FC236}">
                <a16:creationId xmlns:a16="http://schemas.microsoft.com/office/drawing/2014/main" id="{A793556B-EE44-4FED-88D2-B94BEC876B94}"/>
              </a:ext>
            </a:extLst>
          </p:cNvPr>
          <p:cNvSpPr/>
          <p:nvPr/>
        </p:nvSpPr>
        <p:spPr>
          <a:xfrm>
            <a:off x="6987331" y="2296109"/>
            <a:ext cx="1693406" cy="2253297"/>
          </a:xfrm>
          <a:custGeom>
            <a:avLst/>
            <a:gdLst>
              <a:gd name="connsiteX0" fmla="*/ 1096688 w 1693406"/>
              <a:gd name="connsiteY0" fmla="*/ 1136012 h 2253297"/>
              <a:gd name="connsiteX1" fmla="*/ 1693406 w 1693406"/>
              <a:gd name="connsiteY1" fmla="*/ 458150 h 2253297"/>
              <a:gd name="connsiteX2" fmla="*/ 1524253 w 1693406"/>
              <a:gd name="connsiteY2" fmla="*/ 0 h 2253297"/>
              <a:gd name="connsiteX3" fmla="*/ 0 w 1693406"/>
              <a:gd name="connsiteY3" fmla="*/ 441297 h 2253297"/>
              <a:gd name="connsiteX4" fmla="*/ 241559 w 1693406"/>
              <a:gd name="connsiteY4" fmla="*/ 1132891 h 2253297"/>
              <a:gd name="connsiteX5" fmla="*/ 8114 w 1693406"/>
              <a:gd name="connsiteY5" fmla="*/ 1813874 h 2253297"/>
              <a:gd name="connsiteX6" fmla="*/ 1530495 w 1693406"/>
              <a:gd name="connsiteY6" fmla="*/ 2253298 h 2253297"/>
              <a:gd name="connsiteX7" fmla="*/ 1690910 w 1693406"/>
              <a:gd name="connsiteY7" fmla="*/ 1813874 h 2253297"/>
              <a:gd name="connsiteX8" fmla="*/ 1096688 w 1693406"/>
              <a:gd name="connsiteY8" fmla="*/ 1136012 h 225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3406" h="2253297">
                <a:moveTo>
                  <a:pt x="1096688" y="1136012"/>
                </a:moveTo>
                <a:cubicBezTo>
                  <a:pt x="1096688" y="788342"/>
                  <a:pt x="1357597" y="500594"/>
                  <a:pt x="1693406" y="458150"/>
                </a:cubicBezTo>
                <a:cubicBezTo>
                  <a:pt x="1619129" y="173523"/>
                  <a:pt x="1524253" y="0"/>
                  <a:pt x="1524253" y="0"/>
                </a:cubicBezTo>
                <a:lnTo>
                  <a:pt x="0" y="441297"/>
                </a:lnTo>
                <a:cubicBezTo>
                  <a:pt x="151052" y="631048"/>
                  <a:pt x="241559" y="871359"/>
                  <a:pt x="241559" y="1132891"/>
                </a:cubicBezTo>
                <a:cubicBezTo>
                  <a:pt x="241559" y="1389430"/>
                  <a:pt x="154173" y="1625995"/>
                  <a:pt x="8114" y="1813874"/>
                </a:cubicBezTo>
                <a:lnTo>
                  <a:pt x="1530495" y="2253298"/>
                </a:lnTo>
                <a:cubicBezTo>
                  <a:pt x="1530495" y="2253298"/>
                  <a:pt x="1619129" y="2087266"/>
                  <a:pt x="1690910" y="1813874"/>
                </a:cubicBezTo>
                <a:cubicBezTo>
                  <a:pt x="1355724" y="1769557"/>
                  <a:pt x="1096688" y="1482433"/>
                  <a:pt x="1096688" y="1136012"/>
                </a:cubicBezTo>
                <a:close/>
              </a:path>
            </a:pathLst>
          </a:custGeom>
          <a:solidFill>
            <a:schemeClr val="accent2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1" name="Forma libre: forma 60">
            <a:extLst>
              <a:ext uri="{FF2B5EF4-FFF2-40B4-BE49-F238E27FC236}">
                <a16:creationId xmlns:a16="http://schemas.microsoft.com/office/drawing/2014/main" id="{3B02A48F-0994-493B-BCA0-65C28FFCFC9D}"/>
              </a:ext>
            </a:extLst>
          </p:cNvPr>
          <p:cNvSpPr/>
          <p:nvPr/>
        </p:nvSpPr>
        <p:spPr>
          <a:xfrm>
            <a:off x="4997438" y="4298485"/>
            <a:ext cx="2253297" cy="1692158"/>
          </a:xfrm>
          <a:custGeom>
            <a:avLst/>
            <a:gdLst>
              <a:gd name="connsiteX0" fmla="*/ 1123528 w 2253297"/>
              <a:gd name="connsiteY0" fmla="*/ 1096688 h 1692158"/>
              <a:gd name="connsiteX1" fmla="*/ 1801390 w 2253297"/>
              <a:gd name="connsiteY1" fmla="*/ 1691534 h 1692158"/>
              <a:gd name="connsiteX2" fmla="*/ 2253298 w 2253297"/>
              <a:gd name="connsiteY2" fmla="*/ 1524253 h 1692158"/>
              <a:gd name="connsiteX3" fmla="*/ 1812001 w 2253297"/>
              <a:gd name="connsiteY3" fmla="*/ 0 h 1692158"/>
              <a:gd name="connsiteX4" fmla="*/ 1120407 w 2253297"/>
              <a:gd name="connsiteY4" fmla="*/ 241559 h 1692158"/>
              <a:gd name="connsiteX5" fmla="*/ 439424 w 2253297"/>
              <a:gd name="connsiteY5" fmla="*/ 8114 h 1692158"/>
              <a:gd name="connsiteX6" fmla="*/ 0 w 2253297"/>
              <a:gd name="connsiteY6" fmla="*/ 1530495 h 1692158"/>
              <a:gd name="connsiteX7" fmla="*/ 445666 w 2253297"/>
              <a:gd name="connsiteY7" fmla="*/ 1692158 h 1692158"/>
              <a:gd name="connsiteX8" fmla="*/ 1123528 w 2253297"/>
              <a:gd name="connsiteY8" fmla="*/ 1096688 h 1692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3297" h="1692158">
                <a:moveTo>
                  <a:pt x="1123528" y="1096688"/>
                </a:moveTo>
                <a:cubicBezTo>
                  <a:pt x="1470573" y="1096688"/>
                  <a:pt x="1757697" y="1356348"/>
                  <a:pt x="1801390" y="1691534"/>
                </a:cubicBezTo>
                <a:cubicBezTo>
                  <a:pt x="2082272" y="1617881"/>
                  <a:pt x="2253298" y="1524253"/>
                  <a:pt x="2253298" y="1524253"/>
                </a:cubicBezTo>
                <a:lnTo>
                  <a:pt x="1812001" y="0"/>
                </a:lnTo>
                <a:cubicBezTo>
                  <a:pt x="1622250" y="151052"/>
                  <a:pt x="1381940" y="241559"/>
                  <a:pt x="1120407" y="241559"/>
                </a:cubicBezTo>
                <a:cubicBezTo>
                  <a:pt x="863868" y="241559"/>
                  <a:pt x="627303" y="154173"/>
                  <a:pt x="439424" y="8114"/>
                </a:cubicBezTo>
                <a:lnTo>
                  <a:pt x="0" y="1530495"/>
                </a:lnTo>
                <a:cubicBezTo>
                  <a:pt x="0" y="1530495"/>
                  <a:pt x="168529" y="1620377"/>
                  <a:pt x="445666" y="1692158"/>
                </a:cubicBezTo>
                <a:cubicBezTo>
                  <a:pt x="488735" y="1356972"/>
                  <a:pt x="776483" y="1096688"/>
                  <a:pt x="1123528" y="1096688"/>
                </a:cubicBezTo>
                <a:close/>
              </a:path>
            </a:pathLst>
          </a:custGeom>
          <a:solidFill>
            <a:schemeClr val="accent4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2" name="Forma libre: forma 61">
            <a:extLst>
              <a:ext uri="{FF2B5EF4-FFF2-40B4-BE49-F238E27FC236}">
                <a16:creationId xmlns:a16="http://schemas.microsoft.com/office/drawing/2014/main" id="{CA32E5F3-C0A4-42D6-9960-F28455710477}"/>
              </a:ext>
            </a:extLst>
          </p:cNvPr>
          <p:cNvSpPr/>
          <p:nvPr/>
        </p:nvSpPr>
        <p:spPr>
          <a:xfrm>
            <a:off x="3745329" y="1062724"/>
            <a:ext cx="1303292" cy="1309534"/>
          </a:xfrm>
          <a:custGeom>
            <a:avLst/>
            <a:gdLst>
              <a:gd name="connsiteX0" fmla="*/ 0 w 1303292"/>
              <a:gd name="connsiteY0" fmla="*/ 1219028 h 1309534"/>
              <a:gd name="connsiteX1" fmla="*/ 1212786 w 1303292"/>
              <a:gd name="connsiteY1" fmla="*/ 0 h 1309534"/>
              <a:gd name="connsiteX2" fmla="*/ 1303293 w 1303292"/>
              <a:gd name="connsiteY2" fmla="*/ 313340 h 1309534"/>
              <a:gd name="connsiteX3" fmla="*/ 312715 w 1303292"/>
              <a:gd name="connsiteY3" fmla="*/ 1309535 h 1309534"/>
              <a:gd name="connsiteX4" fmla="*/ 0 w 1303292"/>
              <a:gd name="connsiteY4" fmla="*/ 1219028 h 130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292" h="1309534">
                <a:moveTo>
                  <a:pt x="0" y="1219028"/>
                </a:moveTo>
                <a:cubicBezTo>
                  <a:pt x="255291" y="689097"/>
                  <a:pt x="684104" y="257787"/>
                  <a:pt x="1212786" y="0"/>
                </a:cubicBezTo>
                <a:lnTo>
                  <a:pt x="1303293" y="313340"/>
                </a:lnTo>
                <a:cubicBezTo>
                  <a:pt x="880721" y="533052"/>
                  <a:pt x="529931" y="885715"/>
                  <a:pt x="312715" y="1309535"/>
                </a:cubicBezTo>
                <a:lnTo>
                  <a:pt x="0" y="1219028"/>
                </a:lnTo>
                <a:close/>
              </a:path>
            </a:pathLst>
          </a:custGeom>
          <a:solidFill>
            <a:schemeClr val="accent3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3" name="Forma libre: forma 62">
            <a:extLst>
              <a:ext uri="{FF2B5EF4-FFF2-40B4-BE49-F238E27FC236}">
                <a16:creationId xmlns:a16="http://schemas.microsoft.com/office/drawing/2014/main" id="{706C0A9A-EB53-49A8-A9A8-214365C52FF9}"/>
              </a:ext>
            </a:extLst>
          </p:cNvPr>
          <p:cNvSpPr/>
          <p:nvPr/>
        </p:nvSpPr>
        <p:spPr>
          <a:xfrm>
            <a:off x="3739087" y="4510707"/>
            <a:ext cx="1309534" cy="1303292"/>
          </a:xfrm>
          <a:custGeom>
            <a:avLst/>
            <a:gdLst>
              <a:gd name="connsiteX0" fmla="*/ 1219028 w 1309534"/>
              <a:gd name="connsiteY0" fmla="*/ 1303293 h 1303292"/>
              <a:gd name="connsiteX1" fmla="*/ 0 w 1309534"/>
              <a:gd name="connsiteY1" fmla="*/ 90506 h 1303292"/>
              <a:gd name="connsiteX2" fmla="*/ 313340 w 1309534"/>
              <a:gd name="connsiteY2" fmla="*/ 0 h 1303292"/>
              <a:gd name="connsiteX3" fmla="*/ 1309535 w 1309534"/>
              <a:gd name="connsiteY3" fmla="*/ 990577 h 1303292"/>
              <a:gd name="connsiteX4" fmla="*/ 1219028 w 1309534"/>
              <a:gd name="connsiteY4" fmla="*/ 1303293 h 130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34" h="1303292">
                <a:moveTo>
                  <a:pt x="1219028" y="1303293"/>
                </a:moveTo>
                <a:cubicBezTo>
                  <a:pt x="689097" y="1048002"/>
                  <a:pt x="257787" y="619189"/>
                  <a:pt x="0" y="90506"/>
                </a:cubicBezTo>
                <a:lnTo>
                  <a:pt x="313340" y="0"/>
                </a:lnTo>
                <a:cubicBezTo>
                  <a:pt x="533052" y="422571"/>
                  <a:pt x="885715" y="773362"/>
                  <a:pt x="1309535" y="990577"/>
                </a:cubicBezTo>
                <a:lnTo>
                  <a:pt x="1219028" y="1303293"/>
                </a:lnTo>
                <a:close/>
              </a:path>
            </a:pathLst>
          </a:custGeom>
          <a:solidFill>
            <a:schemeClr val="accent4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4" name="Forma libre: forma 63">
            <a:extLst>
              <a:ext uri="{FF2B5EF4-FFF2-40B4-BE49-F238E27FC236}">
                <a16:creationId xmlns:a16="http://schemas.microsoft.com/office/drawing/2014/main" id="{61593B9F-FB75-4AC6-A837-FB3C71D9934E}"/>
              </a:ext>
            </a:extLst>
          </p:cNvPr>
          <p:cNvSpPr/>
          <p:nvPr/>
        </p:nvSpPr>
        <p:spPr>
          <a:xfrm>
            <a:off x="7187694" y="1043375"/>
            <a:ext cx="1309533" cy="1303916"/>
          </a:xfrm>
          <a:custGeom>
            <a:avLst/>
            <a:gdLst>
              <a:gd name="connsiteX0" fmla="*/ 996195 w 1309533"/>
              <a:gd name="connsiteY0" fmla="*/ 1303917 h 1303916"/>
              <a:gd name="connsiteX1" fmla="*/ 0 w 1309533"/>
              <a:gd name="connsiteY1" fmla="*/ 313339 h 1303916"/>
              <a:gd name="connsiteX2" fmla="*/ 90506 w 1309533"/>
              <a:gd name="connsiteY2" fmla="*/ 0 h 1303916"/>
              <a:gd name="connsiteX3" fmla="*/ 1309534 w 1309533"/>
              <a:gd name="connsiteY3" fmla="*/ 1212786 h 1303916"/>
              <a:gd name="connsiteX4" fmla="*/ 996195 w 1309533"/>
              <a:gd name="connsiteY4" fmla="*/ 1303917 h 130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33" h="1303916">
                <a:moveTo>
                  <a:pt x="996195" y="1303917"/>
                </a:moveTo>
                <a:cubicBezTo>
                  <a:pt x="776483" y="880721"/>
                  <a:pt x="423820" y="530555"/>
                  <a:pt x="0" y="313339"/>
                </a:cubicBezTo>
                <a:lnTo>
                  <a:pt x="90506" y="0"/>
                </a:lnTo>
                <a:cubicBezTo>
                  <a:pt x="620437" y="255291"/>
                  <a:pt x="1051747" y="684104"/>
                  <a:pt x="1309534" y="1212786"/>
                </a:cubicBezTo>
                <a:lnTo>
                  <a:pt x="996195" y="1303917"/>
                </a:lnTo>
                <a:close/>
              </a:path>
            </a:pathLst>
          </a:custGeom>
          <a:solidFill>
            <a:schemeClr val="accent1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5" name="Forma libre: forma 64">
            <a:extLst>
              <a:ext uri="{FF2B5EF4-FFF2-40B4-BE49-F238E27FC236}">
                <a16:creationId xmlns:a16="http://schemas.microsoft.com/office/drawing/2014/main" id="{1A1435E2-5975-4F11-96D6-4331DF06DBE9}"/>
              </a:ext>
            </a:extLst>
          </p:cNvPr>
          <p:cNvSpPr/>
          <p:nvPr/>
        </p:nvSpPr>
        <p:spPr>
          <a:xfrm>
            <a:off x="7199553" y="4498848"/>
            <a:ext cx="1303916" cy="1309534"/>
          </a:xfrm>
          <a:custGeom>
            <a:avLst/>
            <a:gdLst>
              <a:gd name="connsiteX0" fmla="*/ 0 w 1303916"/>
              <a:gd name="connsiteY0" fmla="*/ 996195 h 1309534"/>
              <a:gd name="connsiteX1" fmla="*/ 990577 w 1303916"/>
              <a:gd name="connsiteY1" fmla="*/ 0 h 1309534"/>
              <a:gd name="connsiteX2" fmla="*/ 1303917 w 1303916"/>
              <a:gd name="connsiteY2" fmla="*/ 90506 h 1309534"/>
              <a:gd name="connsiteX3" fmla="*/ 91131 w 1303916"/>
              <a:gd name="connsiteY3" fmla="*/ 1309534 h 1309534"/>
              <a:gd name="connsiteX4" fmla="*/ 0 w 1303916"/>
              <a:gd name="connsiteY4" fmla="*/ 996195 h 130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916" h="1309534">
                <a:moveTo>
                  <a:pt x="0" y="996195"/>
                </a:moveTo>
                <a:cubicBezTo>
                  <a:pt x="422571" y="776483"/>
                  <a:pt x="773362" y="423820"/>
                  <a:pt x="990577" y="0"/>
                </a:cubicBezTo>
                <a:lnTo>
                  <a:pt x="1303917" y="90506"/>
                </a:lnTo>
                <a:cubicBezTo>
                  <a:pt x="1048627" y="620437"/>
                  <a:pt x="619813" y="1051747"/>
                  <a:pt x="91131" y="1309534"/>
                </a:cubicBezTo>
                <a:lnTo>
                  <a:pt x="0" y="996195"/>
                </a:lnTo>
                <a:close/>
              </a:path>
            </a:pathLst>
          </a:custGeom>
          <a:solidFill>
            <a:schemeClr val="accent2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6" name="Forma libre: forma 65">
            <a:extLst>
              <a:ext uri="{FF2B5EF4-FFF2-40B4-BE49-F238E27FC236}">
                <a16:creationId xmlns:a16="http://schemas.microsoft.com/office/drawing/2014/main" id="{3924F180-324A-4C94-AB26-4965FBD2AEBE}"/>
              </a:ext>
            </a:extLst>
          </p:cNvPr>
          <p:cNvSpPr/>
          <p:nvPr/>
        </p:nvSpPr>
        <p:spPr>
          <a:xfrm>
            <a:off x="4984955" y="866107"/>
            <a:ext cx="2253297" cy="1693406"/>
          </a:xfrm>
          <a:custGeom>
            <a:avLst/>
            <a:gdLst>
              <a:gd name="connsiteX0" fmla="*/ 1813874 w 2253297"/>
              <a:gd name="connsiteY0" fmla="*/ 2497 h 1693406"/>
              <a:gd name="connsiteX1" fmla="*/ 1136012 w 2253297"/>
              <a:gd name="connsiteY1" fmla="*/ 596718 h 1693406"/>
              <a:gd name="connsiteX2" fmla="*/ 458150 w 2253297"/>
              <a:gd name="connsiteY2" fmla="*/ 0 h 1693406"/>
              <a:gd name="connsiteX3" fmla="*/ 0 w 2253297"/>
              <a:gd name="connsiteY3" fmla="*/ 169153 h 1693406"/>
              <a:gd name="connsiteX4" fmla="*/ 441297 w 2253297"/>
              <a:gd name="connsiteY4" fmla="*/ 1693407 h 1693406"/>
              <a:gd name="connsiteX5" fmla="*/ 1132891 w 2253297"/>
              <a:gd name="connsiteY5" fmla="*/ 1451848 h 1693406"/>
              <a:gd name="connsiteX6" fmla="*/ 1813874 w 2253297"/>
              <a:gd name="connsiteY6" fmla="*/ 1685292 h 1693406"/>
              <a:gd name="connsiteX7" fmla="*/ 2253298 w 2253297"/>
              <a:gd name="connsiteY7" fmla="*/ 162912 h 1693406"/>
              <a:gd name="connsiteX8" fmla="*/ 1813874 w 2253297"/>
              <a:gd name="connsiteY8" fmla="*/ 2497 h 169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3297" h="1693406">
                <a:moveTo>
                  <a:pt x="1813874" y="2497"/>
                </a:moveTo>
                <a:cubicBezTo>
                  <a:pt x="1770181" y="337058"/>
                  <a:pt x="1483057" y="596718"/>
                  <a:pt x="1136012" y="596718"/>
                </a:cubicBezTo>
                <a:cubicBezTo>
                  <a:pt x="788342" y="596718"/>
                  <a:pt x="500594" y="335810"/>
                  <a:pt x="458150" y="0"/>
                </a:cubicBezTo>
                <a:cubicBezTo>
                  <a:pt x="173523" y="74278"/>
                  <a:pt x="0" y="169153"/>
                  <a:pt x="0" y="169153"/>
                </a:cubicBezTo>
                <a:lnTo>
                  <a:pt x="441297" y="1693407"/>
                </a:lnTo>
                <a:cubicBezTo>
                  <a:pt x="631048" y="1542354"/>
                  <a:pt x="871358" y="1451848"/>
                  <a:pt x="1132891" y="1451848"/>
                </a:cubicBezTo>
                <a:cubicBezTo>
                  <a:pt x="1389430" y="1451848"/>
                  <a:pt x="1625995" y="1539234"/>
                  <a:pt x="1813874" y="1685292"/>
                </a:cubicBezTo>
                <a:lnTo>
                  <a:pt x="2253298" y="162912"/>
                </a:lnTo>
                <a:cubicBezTo>
                  <a:pt x="2253298" y="162912"/>
                  <a:pt x="2087266" y="74278"/>
                  <a:pt x="1813874" y="2497"/>
                </a:cubicBezTo>
                <a:close/>
              </a:path>
            </a:pathLst>
          </a:custGeom>
          <a:solidFill>
            <a:schemeClr val="accent1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7" name="Forma libre: forma 66">
            <a:extLst>
              <a:ext uri="{FF2B5EF4-FFF2-40B4-BE49-F238E27FC236}">
                <a16:creationId xmlns:a16="http://schemas.microsoft.com/office/drawing/2014/main" id="{99D2F04B-D239-4A89-A08E-64D2A9A56A77}"/>
              </a:ext>
            </a:extLst>
          </p:cNvPr>
          <p:cNvSpPr/>
          <p:nvPr/>
        </p:nvSpPr>
        <p:spPr>
          <a:xfrm>
            <a:off x="5462454" y="120834"/>
            <a:ext cx="1317024" cy="1317024"/>
          </a:xfrm>
          <a:custGeom>
            <a:avLst/>
            <a:gdLst>
              <a:gd name="connsiteX0" fmla="*/ 1317025 w 1317024"/>
              <a:gd name="connsiteY0" fmla="*/ 658512 h 1317024"/>
              <a:gd name="connsiteX1" fmla="*/ 658512 w 1317024"/>
              <a:gd name="connsiteY1" fmla="*/ 1317025 h 1317024"/>
              <a:gd name="connsiteX2" fmla="*/ 0 w 1317024"/>
              <a:gd name="connsiteY2" fmla="*/ 658512 h 1317024"/>
              <a:gd name="connsiteX3" fmla="*/ 658512 w 1317024"/>
              <a:gd name="connsiteY3" fmla="*/ 0 h 1317024"/>
              <a:gd name="connsiteX4" fmla="*/ 1317025 w 1317024"/>
              <a:gd name="connsiteY4" fmla="*/ 658512 h 131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024" h="1317024">
                <a:moveTo>
                  <a:pt x="1317025" y="658512"/>
                </a:moveTo>
                <a:cubicBezTo>
                  <a:pt x="1317025" y="1022199"/>
                  <a:pt x="1022199" y="1317025"/>
                  <a:pt x="658512" y="1317025"/>
                </a:cubicBezTo>
                <a:cubicBezTo>
                  <a:pt x="294826" y="1317025"/>
                  <a:pt x="0" y="1022199"/>
                  <a:pt x="0" y="658512"/>
                </a:cubicBezTo>
                <a:cubicBezTo>
                  <a:pt x="0" y="294826"/>
                  <a:pt x="294826" y="0"/>
                  <a:pt x="658512" y="0"/>
                </a:cubicBezTo>
                <a:cubicBezTo>
                  <a:pt x="1022199" y="0"/>
                  <a:pt x="1317025" y="294826"/>
                  <a:pt x="1317025" y="65851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8" name="Forma libre: forma 67">
            <a:extLst>
              <a:ext uri="{FF2B5EF4-FFF2-40B4-BE49-F238E27FC236}">
                <a16:creationId xmlns:a16="http://schemas.microsoft.com/office/drawing/2014/main" id="{381F1F5A-BCB8-41D4-8284-C2DED63B2100}"/>
              </a:ext>
            </a:extLst>
          </p:cNvPr>
          <p:cNvSpPr/>
          <p:nvPr/>
        </p:nvSpPr>
        <p:spPr>
          <a:xfrm>
            <a:off x="5587290" y="245670"/>
            <a:ext cx="1067351" cy="1067351"/>
          </a:xfrm>
          <a:custGeom>
            <a:avLst/>
            <a:gdLst>
              <a:gd name="connsiteX0" fmla="*/ 1067352 w 1067351"/>
              <a:gd name="connsiteY0" fmla="*/ 533676 h 1067351"/>
              <a:gd name="connsiteX1" fmla="*/ 533676 w 1067351"/>
              <a:gd name="connsiteY1" fmla="*/ 1067352 h 1067351"/>
              <a:gd name="connsiteX2" fmla="*/ 0 w 1067351"/>
              <a:gd name="connsiteY2" fmla="*/ 533676 h 1067351"/>
              <a:gd name="connsiteX3" fmla="*/ 533676 w 1067351"/>
              <a:gd name="connsiteY3" fmla="*/ 0 h 1067351"/>
              <a:gd name="connsiteX4" fmla="*/ 1067352 w 1067351"/>
              <a:gd name="connsiteY4" fmla="*/ 533676 h 106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351" h="1067351">
                <a:moveTo>
                  <a:pt x="1067352" y="533676"/>
                </a:moveTo>
                <a:cubicBezTo>
                  <a:pt x="1067352" y="828417"/>
                  <a:pt x="828417" y="1067352"/>
                  <a:pt x="533676" y="1067352"/>
                </a:cubicBezTo>
                <a:cubicBezTo>
                  <a:pt x="238935" y="1067352"/>
                  <a:pt x="0" y="828417"/>
                  <a:pt x="0" y="533676"/>
                </a:cubicBezTo>
                <a:cubicBezTo>
                  <a:pt x="0" y="238935"/>
                  <a:pt x="238935" y="0"/>
                  <a:pt x="533676" y="0"/>
                </a:cubicBezTo>
                <a:cubicBezTo>
                  <a:pt x="828417" y="0"/>
                  <a:pt x="1067352" y="238935"/>
                  <a:pt x="1067352" y="533676"/>
                </a:cubicBezTo>
                <a:close/>
              </a:path>
            </a:pathLst>
          </a:custGeom>
          <a:solidFill>
            <a:schemeClr val="accent1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9" name="Forma libre: forma 68">
            <a:extLst>
              <a:ext uri="{FF2B5EF4-FFF2-40B4-BE49-F238E27FC236}">
                <a16:creationId xmlns:a16="http://schemas.microsoft.com/office/drawing/2014/main" id="{97CC84B4-92B2-4DA4-A868-B1D848791996}"/>
              </a:ext>
            </a:extLst>
          </p:cNvPr>
          <p:cNvSpPr/>
          <p:nvPr/>
        </p:nvSpPr>
        <p:spPr>
          <a:xfrm>
            <a:off x="5006801" y="2317955"/>
            <a:ext cx="2222088" cy="2222088"/>
          </a:xfrm>
          <a:custGeom>
            <a:avLst/>
            <a:gdLst>
              <a:gd name="connsiteX0" fmla="*/ 2222089 w 2222088"/>
              <a:gd name="connsiteY0" fmla="*/ 1111044 h 2222088"/>
              <a:gd name="connsiteX1" fmla="*/ 1111045 w 2222088"/>
              <a:gd name="connsiteY1" fmla="*/ 2222089 h 2222088"/>
              <a:gd name="connsiteX2" fmla="*/ 0 w 2222088"/>
              <a:gd name="connsiteY2" fmla="*/ 1111044 h 2222088"/>
              <a:gd name="connsiteX3" fmla="*/ 1111045 w 2222088"/>
              <a:gd name="connsiteY3" fmla="*/ 0 h 2222088"/>
              <a:gd name="connsiteX4" fmla="*/ 2222089 w 2222088"/>
              <a:gd name="connsiteY4" fmla="*/ 1111044 h 222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088" h="2222088">
                <a:moveTo>
                  <a:pt x="2222089" y="1111044"/>
                </a:moveTo>
                <a:cubicBezTo>
                  <a:pt x="2222089" y="1724657"/>
                  <a:pt x="1724658" y="2222089"/>
                  <a:pt x="1111045" y="2222089"/>
                </a:cubicBezTo>
                <a:cubicBezTo>
                  <a:pt x="497431" y="2222089"/>
                  <a:pt x="0" y="1724657"/>
                  <a:pt x="0" y="1111044"/>
                </a:cubicBezTo>
                <a:cubicBezTo>
                  <a:pt x="0" y="497432"/>
                  <a:pt x="497431" y="0"/>
                  <a:pt x="1111045" y="0"/>
                </a:cubicBezTo>
                <a:cubicBezTo>
                  <a:pt x="1724658" y="0"/>
                  <a:pt x="2222089" y="497432"/>
                  <a:pt x="2222089" y="1111044"/>
                </a:cubicBezTo>
                <a:close/>
              </a:path>
            </a:pathLst>
          </a:custGeom>
          <a:solidFill>
            <a:srgbClr val="FFFFFF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0" name="Forma libre: forma 69">
            <a:extLst>
              <a:ext uri="{FF2B5EF4-FFF2-40B4-BE49-F238E27FC236}">
                <a16:creationId xmlns:a16="http://schemas.microsoft.com/office/drawing/2014/main" id="{926D006E-6CEC-436C-84FD-0153DE9567B9}"/>
              </a:ext>
            </a:extLst>
          </p:cNvPr>
          <p:cNvSpPr/>
          <p:nvPr/>
        </p:nvSpPr>
        <p:spPr>
          <a:xfrm>
            <a:off x="5359464" y="2093249"/>
            <a:ext cx="1505527" cy="466264"/>
          </a:xfrm>
          <a:custGeom>
            <a:avLst/>
            <a:gdLst>
              <a:gd name="connsiteX0" fmla="*/ 758381 w 1505527"/>
              <a:gd name="connsiteY0" fmla="*/ 0 h 466264"/>
              <a:gd name="connsiteX1" fmla="*/ 0 w 1505527"/>
              <a:gd name="connsiteY1" fmla="*/ 235941 h 466264"/>
              <a:gd name="connsiteX2" fmla="*/ 66788 w 1505527"/>
              <a:gd name="connsiteY2" fmla="*/ 466264 h 466264"/>
              <a:gd name="connsiteX3" fmla="*/ 758381 w 1505527"/>
              <a:gd name="connsiteY3" fmla="*/ 224706 h 466264"/>
              <a:gd name="connsiteX4" fmla="*/ 1439364 w 1505527"/>
              <a:gd name="connsiteY4" fmla="*/ 458150 h 466264"/>
              <a:gd name="connsiteX5" fmla="*/ 1505528 w 1505527"/>
              <a:gd name="connsiteY5" fmla="*/ 228451 h 466264"/>
              <a:gd name="connsiteX6" fmla="*/ 758381 w 1505527"/>
              <a:gd name="connsiteY6" fmla="*/ 0 h 46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5527" h="466264">
                <a:moveTo>
                  <a:pt x="758381" y="0"/>
                </a:moveTo>
                <a:cubicBezTo>
                  <a:pt x="476875" y="0"/>
                  <a:pt x="215343" y="87386"/>
                  <a:pt x="0" y="235941"/>
                </a:cubicBezTo>
                <a:lnTo>
                  <a:pt x="66788" y="466264"/>
                </a:lnTo>
                <a:cubicBezTo>
                  <a:pt x="256539" y="315212"/>
                  <a:pt x="496849" y="224706"/>
                  <a:pt x="758381" y="224706"/>
                </a:cubicBezTo>
                <a:cubicBezTo>
                  <a:pt x="1014920" y="224706"/>
                  <a:pt x="1251486" y="312091"/>
                  <a:pt x="1439364" y="458150"/>
                </a:cubicBezTo>
                <a:lnTo>
                  <a:pt x="1505528" y="228451"/>
                </a:lnTo>
                <a:cubicBezTo>
                  <a:pt x="1292681" y="84265"/>
                  <a:pt x="1035519" y="0"/>
                  <a:pt x="75838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1" name="Forma libre: forma 70">
            <a:extLst>
              <a:ext uri="{FF2B5EF4-FFF2-40B4-BE49-F238E27FC236}">
                <a16:creationId xmlns:a16="http://schemas.microsoft.com/office/drawing/2014/main" id="{F4E936DC-8C79-4E2A-8532-7E8A8EECF3F1}"/>
              </a:ext>
            </a:extLst>
          </p:cNvPr>
          <p:cNvSpPr/>
          <p:nvPr/>
        </p:nvSpPr>
        <p:spPr>
          <a:xfrm>
            <a:off x="5370699" y="4298485"/>
            <a:ext cx="1505527" cy="466264"/>
          </a:xfrm>
          <a:custGeom>
            <a:avLst/>
            <a:gdLst>
              <a:gd name="connsiteX0" fmla="*/ 747146 w 1505527"/>
              <a:gd name="connsiteY0" fmla="*/ 466264 h 466264"/>
              <a:gd name="connsiteX1" fmla="*/ 1505528 w 1505527"/>
              <a:gd name="connsiteY1" fmla="*/ 230323 h 466264"/>
              <a:gd name="connsiteX2" fmla="*/ 1438740 w 1505527"/>
              <a:gd name="connsiteY2" fmla="*/ 0 h 466264"/>
              <a:gd name="connsiteX3" fmla="*/ 747146 w 1505527"/>
              <a:gd name="connsiteY3" fmla="*/ 241559 h 466264"/>
              <a:gd name="connsiteX4" fmla="*/ 66164 w 1505527"/>
              <a:gd name="connsiteY4" fmla="*/ 8114 h 466264"/>
              <a:gd name="connsiteX5" fmla="*/ 0 w 1505527"/>
              <a:gd name="connsiteY5" fmla="*/ 237814 h 466264"/>
              <a:gd name="connsiteX6" fmla="*/ 747146 w 1505527"/>
              <a:gd name="connsiteY6" fmla="*/ 466264 h 46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5527" h="466264">
                <a:moveTo>
                  <a:pt x="747146" y="466264"/>
                </a:moveTo>
                <a:cubicBezTo>
                  <a:pt x="1028652" y="466264"/>
                  <a:pt x="1290185" y="378879"/>
                  <a:pt x="1505528" y="230323"/>
                </a:cubicBezTo>
                <a:lnTo>
                  <a:pt x="1438740" y="0"/>
                </a:lnTo>
                <a:cubicBezTo>
                  <a:pt x="1248989" y="151052"/>
                  <a:pt x="1008679" y="241559"/>
                  <a:pt x="747146" y="241559"/>
                </a:cubicBezTo>
                <a:cubicBezTo>
                  <a:pt x="490608" y="241559"/>
                  <a:pt x="254042" y="154173"/>
                  <a:pt x="66164" y="8114"/>
                </a:cubicBezTo>
                <a:lnTo>
                  <a:pt x="0" y="237814"/>
                </a:lnTo>
                <a:cubicBezTo>
                  <a:pt x="212846" y="382000"/>
                  <a:pt x="470009" y="466264"/>
                  <a:pt x="747146" y="466264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2" name="Forma libre: forma 71">
            <a:extLst>
              <a:ext uri="{FF2B5EF4-FFF2-40B4-BE49-F238E27FC236}">
                <a16:creationId xmlns:a16="http://schemas.microsoft.com/office/drawing/2014/main" id="{B905BA14-444B-4E84-A8A7-F6065A125234}"/>
              </a:ext>
            </a:extLst>
          </p:cNvPr>
          <p:cNvSpPr/>
          <p:nvPr/>
        </p:nvSpPr>
        <p:spPr>
          <a:xfrm>
            <a:off x="6987331" y="2670618"/>
            <a:ext cx="466264" cy="1505527"/>
          </a:xfrm>
          <a:custGeom>
            <a:avLst/>
            <a:gdLst>
              <a:gd name="connsiteX0" fmla="*/ 466264 w 466264"/>
              <a:gd name="connsiteY0" fmla="*/ 758381 h 1505527"/>
              <a:gd name="connsiteX1" fmla="*/ 230323 w 466264"/>
              <a:gd name="connsiteY1" fmla="*/ 0 h 1505527"/>
              <a:gd name="connsiteX2" fmla="*/ 0 w 466264"/>
              <a:gd name="connsiteY2" fmla="*/ 66788 h 1505527"/>
              <a:gd name="connsiteX3" fmla="*/ 241559 w 466264"/>
              <a:gd name="connsiteY3" fmla="*/ 758381 h 1505527"/>
              <a:gd name="connsiteX4" fmla="*/ 8114 w 466264"/>
              <a:gd name="connsiteY4" fmla="*/ 1439364 h 1505527"/>
              <a:gd name="connsiteX5" fmla="*/ 237814 w 466264"/>
              <a:gd name="connsiteY5" fmla="*/ 1505528 h 1505527"/>
              <a:gd name="connsiteX6" fmla="*/ 466264 w 466264"/>
              <a:gd name="connsiteY6" fmla="*/ 758381 h 150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264" h="1505527">
                <a:moveTo>
                  <a:pt x="466264" y="758381"/>
                </a:moveTo>
                <a:cubicBezTo>
                  <a:pt x="466264" y="476875"/>
                  <a:pt x="378879" y="215343"/>
                  <a:pt x="230323" y="0"/>
                </a:cubicBezTo>
                <a:lnTo>
                  <a:pt x="0" y="66788"/>
                </a:lnTo>
                <a:cubicBezTo>
                  <a:pt x="151052" y="256539"/>
                  <a:pt x="241559" y="496849"/>
                  <a:pt x="241559" y="758381"/>
                </a:cubicBezTo>
                <a:cubicBezTo>
                  <a:pt x="241559" y="1014920"/>
                  <a:pt x="154173" y="1251486"/>
                  <a:pt x="8114" y="1439364"/>
                </a:cubicBezTo>
                <a:lnTo>
                  <a:pt x="237814" y="1505528"/>
                </a:lnTo>
                <a:cubicBezTo>
                  <a:pt x="382000" y="1292681"/>
                  <a:pt x="466264" y="1035519"/>
                  <a:pt x="466264" y="75838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3" name="Forma libre: forma 72">
            <a:extLst>
              <a:ext uri="{FF2B5EF4-FFF2-40B4-BE49-F238E27FC236}">
                <a16:creationId xmlns:a16="http://schemas.microsoft.com/office/drawing/2014/main" id="{FF9AAFA1-DAEA-4BEB-8117-5903C391C6B8}"/>
              </a:ext>
            </a:extLst>
          </p:cNvPr>
          <p:cNvSpPr/>
          <p:nvPr/>
        </p:nvSpPr>
        <p:spPr>
          <a:xfrm>
            <a:off x="5462454" y="5420141"/>
            <a:ext cx="1317024" cy="1317024"/>
          </a:xfrm>
          <a:custGeom>
            <a:avLst/>
            <a:gdLst>
              <a:gd name="connsiteX0" fmla="*/ 1317025 w 1317024"/>
              <a:gd name="connsiteY0" fmla="*/ 658512 h 1317024"/>
              <a:gd name="connsiteX1" fmla="*/ 658512 w 1317024"/>
              <a:gd name="connsiteY1" fmla="*/ 1317025 h 1317024"/>
              <a:gd name="connsiteX2" fmla="*/ 0 w 1317024"/>
              <a:gd name="connsiteY2" fmla="*/ 658512 h 1317024"/>
              <a:gd name="connsiteX3" fmla="*/ 658512 w 1317024"/>
              <a:gd name="connsiteY3" fmla="*/ 0 h 1317024"/>
              <a:gd name="connsiteX4" fmla="*/ 1317025 w 1317024"/>
              <a:gd name="connsiteY4" fmla="*/ 658512 h 131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024" h="1317024">
                <a:moveTo>
                  <a:pt x="1317025" y="658512"/>
                </a:moveTo>
                <a:cubicBezTo>
                  <a:pt x="1317025" y="1022199"/>
                  <a:pt x="1022199" y="1317025"/>
                  <a:pt x="658512" y="1317025"/>
                </a:cubicBezTo>
                <a:cubicBezTo>
                  <a:pt x="294826" y="1317025"/>
                  <a:pt x="0" y="1022199"/>
                  <a:pt x="0" y="658512"/>
                </a:cubicBezTo>
                <a:cubicBezTo>
                  <a:pt x="0" y="294826"/>
                  <a:pt x="294826" y="0"/>
                  <a:pt x="658512" y="0"/>
                </a:cubicBezTo>
                <a:cubicBezTo>
                  <a:pt x="1022199" y="0"/>
                  <a:pt x="1317025" y="294826"/>
                  <a:pt x="1317025" y="658512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4" name="Forma libre: forma 73">
            <a:extLst>
              <a:ext uri="{FF2B5EF4-FFF2-40B4-BE49-F238E27FC236}">
                <a16:creationId xmlns:a16="http://schemas.microsoft.com/office/drawing/2014/main" id="{A2230AE7-50E7-412F-97B5-CE959BE7E433}"/>
              </a:ext>
            </a:extLst>
          </p:cNvPr>
          <p:cNvSpPr/>
          <p:nvPr/>
        </p:nvSpPr>
        <p:spPr>
          <a:xfrm>
            <a:off x="8108987" y="2773608"/>
            <a:ext cx="1317024" cy="1317024"/>
          </a:xfrm>
          <a:custGeom>
            <a:avLst/>
            <a:gdLst>
              <a:gd name="connsiteX0" fmla="*/ 1317025 w 1317024"/>
              <a:gd name="connsiteY0" fmla="*/ 658512 h 1317024"/>
              <a:gd name="connsiteX1" fmla="*/ 658512 w 1317024"/>
              <a:gd name="connsiteY1" fmla="*/ 1317025 h 1317024"/>
              <a:gd name="connsiteX2" fmla="*/ 0 w 1317024"/>
              <a:gd name="connsiteY2" fmla="*/ 658512 h 1317024"/>
              <a:gd name="connsiteX3" fmla="*/ 658512 w 1317024"/>
              <a:gd name="connsiteY3" fmla="*/ 0 h 1317024"/>
              <a:gd name="connsiteX4" fmla="*/ 1317025 w 1317024"/>
              <a:gd name="connsiteY4" fmla="*/ 658512 h 131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024" h="1317024">
                <a:moveTo>
                  <a:pt x="1317025" y="658512"/>
                </a:moveTo>
                <a:cubicBezTo>
                  <a:pt x="1317025" y="1022199"/>
                  <a:pt x="1022198" y="1317025"/>
                  <a:pt x="658512" y="1317025"/>
                </a:cubicBezTo>
                <a:cubicBezTo>
                  <a:pt x="294826" y="1317025"/>
                  <a:pt x="0" y="1022199"/>
                  <a:pt x="0" y="658512"/>
                </a:cubicBezTo>
                <a:cubicBezTo>
                  <a:pt x="0" y="294826"/>
                  <a:pt x="294826" y="0"/>
                  <a:pt x="658512" y="0"/>
                </a:cubicBezTo>
                <a:cubicBezTo>
                  <a:pt x="1022198" y="0"/>
                  <a:pt x="1317025" y="294826"/>
                  <a:pt x="1317025" y="6585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D0A38594-1132-4424-AD05-E05FBD2BB8AB}"/>
              </a:ext>
            </a:extLst>
          </p:cNvPr>
          <p:cNvSpPr/>
          <p:nvPr/>
        </p:nvSpPr>
        <p:spPr>
          <a:xfrm>
            <a:off x="3556201" y="2308592"/>
            <a:ext cx="1692158" cy="2253297"/>
          </a:xfrm>
          <a:custGeom>
            <a:avLst/>
            <a:gdLst>
              <a:gd name="connsiteX0" fmla="*/ 1450600 w 1692158"/>
              <a:gd name="connsiteY0" fmla="*/ 1120407 h 2253297"/>
              <a:gd name="connsiteX1" fmla="*/ 1684044 w 1692158"/>
              <a:gd name="connsiteY1" fmla="*/ 439424 h 2253297"/>
              <a:gd name="connsiteX2" fmla="*/ 161663 w 1692158"/>
              <a:gd name="connsiteY2" fmla="*/ 0 h 2253297"/>
              <a:gd name="connsiteX3" fmla="*/ 0 w 1692158"/>
              <a:gd name="connsiteY3" fmla="*/ 445666 h 2253297"/>
              <a:gd name="connsiteX4" fmla="*/ 595470 w 1692158"/>
              <a:gd name="connsiteY4" fmla="*/ 1123528 h 2253297"/>
              <a:gd name="connsiteX5" fmla="*/ 624 w 1692158"/>
              <a:gd name="connsiteY5" fmla="*/ 1801390 h 2253297"/>
              <a:gd name="connsiteX6" fmla="*/ 167905 w 1692158"/>
              <a:gd name="connsiteY6" fmla="*/ 2253298 h 2253297"/>
              <a:gd name="connsiteX7" fmla="*/ 1692158 w 1692158"/>
              <a:gd name="connsiteY7" fmla="*/ 1812001 h 2253297"/>
              <a:gd name="connsiteX8" fmla="*/ 1450600 w 1692158"/>
              <a:gd name="connsiteY8" fmla="*/ 1120407 h 225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2158" h="2253297">
                <a:moveTo>
                  <a:pt x="1450600" y="1120407"/>
                </a:moveTo>
                <a:cubicBezTo>
                  <a:pt x="1450600" y="863868"/>
                  <a:pt x="1537985" y="627303"/>
                  <a:pt x="1684044" y="439424"/>
                </a:cubicBezTo>
                <a:lnTo>
                  <a:pt x="161663" y="0"/>
                </a:lnTo>
                <a:cubicBezTo>
                  <a:pt x="161663" y="0"/>
                  <a:pt x="71781" y="168529"/>
                  <a:pt x="0" y="445666"/>
                </a:cubicBezTo>
                <a:cubicBezTo>
                  <a:pt x="335186" y="488735"/>
                  <a:pt x="595470" y="776483"/>
                  <a:pt x="595470" y="1123528"/>
                </a:cubicBezTo>
                <a:cubicBezTo>
                  <a:pt x="595470" y="1470573"/>
                  <a:pt x="335810" y="1757697"/>
                  <a:pt x="624" y="1801390"/>
                </a:cubicBezTo>
                <a:cubicBezTo>
                  <a:pt x="74278" y="2082272"/>
                  <a:pt x="167905" y="2253298"/>
                  <a:pt x="167905" y="2253298"/>
                </a:cubicBezTo>
                <a:lnTo>
                  <a:pt x="1692158" y="1812001"/>
                </a:lnTo>
                <a:cubicBezTo>
                  <a:pt x="1541106" y="1622250"/>
                  <a:pt x="1450600" y="1381940"/>
                  <a:pt x="1450600" y="1120407"/>
                </a:cubicBezTo>
                <a:close/>
              </a:path>
            </a:pathLst>
          </a:custGeom>
          <a:solidFill>
            <a:schemeClr val="accent3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1FDC3EAA-D9A0-44C3-9E61-0205FA4B2ECE}"/>
              </a:ext>
            </a:extLst>
          </p:cNvPr>
          <p:cNvSpPr/>
          <p:nvPr/>
        </p:nvSpPr>
        <p:spPr>
          <a:xfrm>
            <a:off x="2809679" y="2773608"/>
            <a:ext cx="1317024" cy="1317024"/>
          </a:xfrm>
          <a:custGeom>
            <a:avLst/>
            <a:gdLst>
              <a:gd name="connsiteX0" fmla="*/ 1317025 w 1317024"/>
              <a:gd name="connsiteY0" fmla="*/ 658512 h 1317024"/>
              <a:gd name="connsiteX1" fmla="*/ 658512 w 1317024"/>
              <a:gd name="connsiteY1" fmla="*/ 1317025 h 1317024"/>
              <a:gd name="connsiteX2" fmla="*/ 0 w 1317024"/>
              <a:gd name="connsiteY2" fmla="*/ 658512 h 1317024"/>
              <a:gd name="connsiteX3" fmla="*/ 658512 w 1317024"/>
              <a:gd name="connsiteY3" fmla="*/ 0 h 1317024"/>
              <a:gd name="connsiteX4" fmla="*/ 1317025 w 1317024"/>
              <a:gd name="connsiteY4" fmla="*/ 658512 h 131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024" h="1317024">
                <a:moveTo>
                  <a:pt x="1317025" y="658512"/>
                </a:moveTo>
                <a:cubicBezTo>
                  <a:pt x="1317025" y="1022199"/>
                  <a:pt x="1022199" y="1317025"/>
                  <a:pt x="658512" y="1317025"/>
                </a:cubicBezTo>
                <a:cubicBezTo>
                  <a:pt x="294826" y="1317025"/>
                  <a:pt x="0" y="1022199"/>
                  <a:pt x="0" y="658512"/>
                </a:cubicBezTo>
                <a:cubicBezTo>
                  <a:pt x="0" y="294826"/>
                  <a:pt x="294826" y="0"/>
                  <a:pt x="658512" y="0"/>
                </a:cubicBezTo>
                <a:cubicBezTo>
                  <a:pt x="1022199" y="0"/>
                  <a:pt x="1317025" y="294826"/>
                  <a:pt x="1317025" y="65851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E953E456-027A-46E7-8854-BF0973C8E568}"/>
              </a:ext>
            </a:extLst>
          </p:cNvPr>
          <p:cNvSpPr/>
          <p:nvPr/>
        </p:nvSpPr>
        <p:spPr>
          <a:xfrm>
            <a:off x="2934516" y="2892203"/>
            <a:ext cx="1067351" cy="1067351"/>
          </a:xfrm>
          <a:custGeom>
            <a:avLst/>
            <a:gdLst>
              <a:gd name="connsiteX0" fmla="*/ 1067352 w 1067351"/>
              <a:gd name="connsiteY0" fmla="*/ 533676 h 1067351"/>
              <a:gd name="connsiteX1" fmla="*/ 533676 w 1067351"/>
              <a:gd name="connsiteY1" fmla="*/ 1067352 h 1067351"/>
              <a:gd name="connsiteX2" fmla="*/ 0 w 1067351"/>
              <a:gd name="connsiteY2" fmla="*/ 533676 h 1067351"/>
              <a:gd name="connsiteX3" fmla="*/ 533676 w 1067351"/>
              <a:gd name="connsiteY3" fmla="*/ 0 h 1067351"/>
              <a:gd name="connsiteX4" fmla="*/ 1067352 w 1067351"/>
              <a:gd name="connsiteY4" fmla="*/ 533676 h 106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351" h="1067351">
                <a:moveTo>
                  <a:pt x="1067352" y="533676"/>
                </a:moveTo>
                <a:cubicBezTo>
                  <a:pt x="1067352" y="828417"/>
                  <a:pt x="828417" y="1067352"/>
                  <a:pt x="533676" y="1067352"/>
                </a:cubicBezTo>
                <a:cubicBezTo>
                  <a:pt x="238935" y="1067352"/>
                  <a:pt x="0" y="828417"/>
                  <a:pt x="0" y="533676"/>
                </a:cubicBezTo>
                <a:cubicBezTo>
                  <a:pt x="0" y="238935"/>
                  <a:pt x="238935" y="0"/>
                  <a:pt x="533676" y="0"/>
                </a:cubicBezTo>
                <a:cubicBezTo>
                  <a:pt x="828417" y="0"/>
                  <a:pt x="1067352" y="238935"/>
                  <a:pt x="1067352" y="533676"/>
                </a:cubicBezTo>
                <a:close/>
              </a:path>
            </a:pathLst>
          </a:custGeom>
          <a:solidFill>
            <a:schemeClr val="accent3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325106DA-9102-4BD0-BF14-2AD21CB32BE2}"/>
              </a:ext>
            </a:extLst>
          </p:cNvPr>
          <p:cNvSpPr/>
          <p:nvPr/>
        </p:nvSpPr>
        <p:spPr>
          <a:xfrm>
            <a:off x="5581049" y="5544977"/>
            <a:ext cx="1067351" cy="1067351"/>
          </a:xfrm>
          <a:custGeom>
            <a:avLst/>
            <a:gdLst>
              <a:gd name="connsiteX0" fmla="*/ 1067352 w 1067351"/>
              <a:gd name="connsiteY0" fmla="*/ 533676 h 1067351"/>
              <a:gd name="connsiteX1" fmla="*/ 533676 w 1067351"/>
              <a:gd name="connsiteY1" fmla="*/ 1067352 h 1067351"/>
              <a:gd name="connsiteX2" fmla="*/ 0 w 1067351"/>
              <a:gd name="connsiteY2" fmla="*/ 533676 h 1067351"/>
              <a:gd name="connsiteX3" fmla="*/ 533676 w 1067351"/>
              <a:gd name="connsiteY3" fmla="*/ 0 h 1067351"/>
              <a:gd name="connsiteX4" fmla="*/ 1067352 w 1067351"/>
              <a:gd name="connsiteY4" fmla="*/ 533676 h 106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351" h="1067351">
                <a:moveTo>
                  <a:pt x="1067352" y="533676"/>
                </a:moveTo>
                <a:cubicBezTo>
                  <a:pt x="1067352" y="828417"/>
                  <a:pt x="828417" y="1067352"/>
                  <a:pt x="533676" y="1067352"/>
                </a:cubicBezTo>
                <a:cubicBezTo>
                  <a:pt x="238935" y="1067352"/>
                  <a:pt x="0" y="828417"/>
                  <a:pt x="0" y="533676"/>
                </a:cubicBezTo>
                <a:cubicBezTo>
                  <a:pt x="0" y="238935"/>
                  <a:pt x="238935" y="0"/>
                  <a:pt x="533676" y="0"/>
                </a:cubicBezTo>
                <a:cubicBezTo>
                  <a:pt x="828417" y="0"/>
                  <a:pt x="1067352" y="238935"/>
                  <a:pt x="1067352" y="533676"/>
                </a:cubicBezTo>
                <a:close/>
              </a:path>
            </a:pathLst>
          </a:custGeom>
          <a:solidFill>
            <a:schemeClr val="accent4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DBE0A200-7A03-43C5-843E-80D6895F09CB}"/>
              </a:ext>
            </a:extLst>
          </p:cNvPr>
          <p:cNvSpPr/>
          <p:nvPr/>
        </p:nvSpPr>
        <p:spPr>
          <a:xfrm>
            <a:off x="8233823" y="2898445"/>
            <a:ext cx="1067351" cy="1067351"/>
          </a:xfrm>
          <a:custGeom>
            <a:avLst/>
            <a:gdLst>
              <a:gd name="connsiteX0" fmla="*/ 1067352 w 1067351"/>
              <a:gd name="connsiteY0" fmla="*/ 533676 h 1067351"/>
              <a:gd name="connsiteX1" fmla="*/ 533676 w 1067351"/>
              <a:gd name="connsiteY1" fmla="*/ 1067352 h 1067351"/>
              <a:gd name="connsiteX2" fmla="*/ 0 w 1067351"/>
              <a:gd name="connsiteY2" fmla="*/ 533676 h 1067351"/>
              <a:gd name="connsiteX3" fmla="*/ 533676 w 1067351"/>
              <a:gd name="connsiteY3" fmla="*/ 0 h 1067351"/>
              <a:gd name="connsiteX4" fmla="*/ 1067352 w 1067351"/>
              <a:gd name="connsiteY4" fmla="*/ 533676 h 106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351" h="1067351">
                <a:moveTo>
                  <a:pt x="1067352" y="533676"/>
                </a:moveTo>
                <a:cubicBezTo>
                  <a:pt x="1067352" y="828417"/>
                  <a:pt x="828417" y="1067352"/>
                  <a:pt x="533676" y="1067352"/>
                </a:cubicBezTo>
                <a:cubicBezTo>
                  <a:pt x="238935" y="1067352"/>
                  <a:pt x="0" y="828417"/>
                  <a:pt x="0" y="533676"/>
                </a:cubicBezTo>
                <a:cubicBezTo>
                  <a:pt x="0" y="238935"/>
                  <a:pt x="238935" y="0"/>
                  <a:pt x="533676" y="0"/>
                </a:cubicBezTo>
                <a:cubicBezTo>
                  <a:pt x="828417" y="0"/>
                  <a:pt x="1067352" y="238935"/>
                  <a:pt x="1067352" y="533676"/>
                </a:cubicBezTo>
                <a:close/>
              </a:path>
            </a:pathLst>
          </a:custGeom>
          <a:solidFill>
            <a:schemeClr val="accent2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9DEE46FA-075C-42C0-9BB9-1C0588D3B9B4}"/>
              </a:ext>
            </a:extLst>
          </p:cNvPr>
          <p:cNvSpPr/>
          <p:nvPr/>
        </p:nvSpPr>
        <p:spPr>
          <a:xfrm>
            <a:off x="3009418" y="1164466"/>
            <a:ext cx="1903755" cy="1153488"/>
          </a:xfrm>
          <a:custGeom>
            <a:avLst/>
            <a:gdLst>
              <a:gd name="connsiteX0" fmla="*/ 1769557 w 1903755"/>
              <a:gd name="connsiteY0" fmla="*/ 885091 h 1153488"/>
              <a:gd name="connsiteX1" fmla="*/ 1688413 w 1903755"/>
              <a:gd name="connsiteY1" fmla="*/ 912554 h 1153488"/>
              <a:gd name="connsiteX2" fmla="*/ 775234 w 1903755"/>
              <a:gd name="connsiteY2" fmla="*/ 0 h 1153488"/>
              <a:gd name="connsiteX3" fmla="*/ 0 w 1903755"/>
              <a:gd name="connsiteY3" fmla="*/ 0 h 1153488"/>
              <a:gd name="connsiteX4" fmla="*/ 0 w 1903755"/>
              <a:gd name="connsiteY4" fmla="*/ 35578 h 1153488"/>
              <a:gd name="connsiteX5" fmla="*/ 760254 w 1903755"/>
              <a:gd name="connsiteY5" fmla="*/ 35578 h 1153488"/>
              <a:gd name="connsiteX6" fmla="*/ 1662822 w 1903755"/>
              <a:gd name="connsiteY6" fmla="*/ 938146 h 1153488"/>
              <a:gd name="connsiteX7" fmla="*/ 1635358 w 1903755"/>
              <a:gd name="connsiteY7" fmla="*/ 1019290 h 1153488"/>
              <a:gd name="connsiteX8" fmla="*/ 1769557 w 1903755"/>
              <a:gd name="connsiteY8" fmla="*/ 1153489 h 1153488"/>
              <a:gd name="connsiteX9" fmla="*/ 1903756 w 1903755"/>
              <a:gd name="connsiteY9" fmla="*/ 1019290 h 1153488"/>
              <a:gd name="connsiteX10" fmla="*/ 1769557 w 1903755"/>
              <a:gd name="connsiteY10" fmla="*/ 885091 h 115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755" h="1153488">
                <a:moveTo>
                  <a:pt x="1769557" y="885091"/>
                </a:moveTo>
                <a:cubicBezTo>
                  <a:pt x="1738972" y="885091"/>
                  <a:pt x="1710884" y="895702"/>
                  <a:pt x="1688413" y="912554"/>
                </a:cubicBezTo>
                <a:lnTo>
                  <a:pt x="775234" y="0"/>
                </a:lnTo>
                <a:lnTo>
                  <a:pt x="0" y="0"/>
                </a:lnTo>
                <a:lnTo>
                  <a:pt x="0" y="35578"/>
                </a:lnTo>
                <a:lnTo>
                  <a:pt x="760254" y="35578"/>
                </a:lnTo>
                <a:lnTo>
                  <a:pt x="1662822" y="938146"/>
                </a:lnTo>
                <a:cubicBezTo>
                  <a:pt x="1645344" y="960617"/>
                  <a:pt x="1635358" y="988705"/>
                  <a:pt x="1635358" y="1019290"/>
                </a:cubicBezTo>
                <a:cubicBezTo>
                  <a:pt x="1635358" y="1093567"/>
                  <a:pt x="1695279" y="1153489"/>
                  <a:pt x="1769557" y="1153489"/>
                </a:cubicBezTo>
                <a:cubicBezTo>
                  <a:pt x="1843835" y="1153489"/>
                  <a:pt x="1903756" y="1093567"/>
                  <a:pt x="1903756" y="1019290"/>
                </a:cubicBezTo>
                <a:cubicBezTo>
                  <a:pt x="1903756" y="945012"/>
                  <a:pt x="1843835" y="885091"/>
                  <a:pt x="1769557" y="885091"/>
                </a:cubicBezTo>
                <a:close/>
              </a:path>
            </a:pathLst>
          </a:custGeom>
          <a:solidFill>
            <a:schemeClr val="accent1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D57CDD2A-79CC-4875-AA9C-65825500A832}"/>
              </a:ext>
            </a:extLst>
          </p:cNvPr>
          <p:cNvSpPr/>
          <p:nvPr/>
        </p:nvSpPr>
        <p:spPr>
          <a:xfrm>
            <a:off x="7278824" y="1163842"/>
            <a:ext cx="1903755" cy="1153488"/>
          </a:xfrm>
          <a:custGeom>
            <a:avLst/>
            <a:gdLst>
              <a:gd name="connsiteX0" fmla="*/ 134199 w 1903755"/>
              <a:gd name="connsiteY0" fmla="*/ 885715 h 1153488"/>
              <a:gd name="connsiteX1" fmla="*/ 215343 w 1903755"/>
              <a:gd name="connsiteY1" fmla="*/ 913179 h 1153488"/>
              <a:gd name="connsiteX2" fmla="*/ 1128522 w 1903755"/>
              <a:gd name="connsiteY2" fmla="*/ 0 h 1153488"/>
              <a:gd name="connsiteX3" fmla="*/ 1903756 w 1903755"/>
              <a:gd name="connsiteY3" fmla="*/ 0 h 1153488"/>
              <a:gd name="connsiteX4" fmla="*/ 1903756 w 1903755"/>
              <a:gd name="connsiteY4" fmla="*/ 35578 h 1153488"/>
              <a:gd name="connsiteX5" fmla="*/ 1143502 w 1903755"/>
              <a:gd name="connsiteY5" fmla="*/ 35578 h 1153488"/>
              <a:gd name="connsiteX6" fmla="*/ 240934 w 1903755"/>
              <a:gd name="connsiteY6" fmla="*/ 938146 h 1153488"/>
              <a:gd name="connsiteX7" fmla="*/ 268398 w 1903755"/>
              <a:gd name="connsiteY7" fmla="*/ 1019290 h 1153488"/>
              <a:gd name="connsiteX8" fmla="*/ 134199 w 1903755"/>
              <a:gd name="connsiteY8" fmla="*/ 1153489 h 1153488"/>
              <a:gd name="connsiteX9" fmla="*/ 0 w 1903755"/>
              <a:gd name="connsiteY9" fmla="*/ 1019290 h 1153488"/>
              <a:gd name="connsiteX10" fmla="*/ 134199 w 1903755"/>
              <a:gd name="connsiteY10" fmla="*/ 885715 h 115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755" h="1153488">
                <a:moveTo>
                  <a:pt x="134199" y="885715"/>
                </a:moveTo>
                <a:cubicBezTo>
                  <a:pt x="164784" y="885715"/>
                  <a:pt x="192872" y="896326"/>
                  <a:pt x="215343" y="913179"/>
                </a:cubicBezTo>
                <a:lnTo>
                  <a:pt x="1128522" y="0"/>
                </a:lnTo>
                <a:lnTo>
                  <a:pt x="1903756" y="0"/>
                </a:lnTo>
                <a:lnTo>
                  <a:pt x="1903756" y="35578"/>
                </a:lnTo>
                <a:lnTo>
                  <a:pt x="1143502" y="35578"/>
                </a:lnTo>
                <a:lnTo>
                  <a:pt x="240934" y="938146"/>
                </a:lnTo>
                <a:cubicBezTo>
                  <a:pt x="258412" y="960616"/>
                  <a:pt x="268398" y="988705"/>
                  <a:pt x="268398" y="1019290"/>
                </a:cubicBezTo>
                <a:cubicBezTo>
                  <a:pt x="268398" y="1093567"/>
                  <a:pt x="208477" y="1153489"/>
                  <a:pt x="134199" y="1153489"/>
                </a:cubicBezTo>
                <a:cubicBezTo>
                  <a:pt x="59921" y="1153489"/>
                  <a:pt x="0" y="1093567"/>
                  <a:pt x="0" y="1019290"/>
                </a:cubicBezTo>
                <a:cubicBezTo>
                  <a:pt x="0" y="945636"/>
                  <a:pt x="59921" y="885715"/>
                  <a:pt x="134199" y="885715"/>
                </a:cubicBezTo>
                <a:close/>
              </a:path>
            </a:pathLst>
          </a:custGeom>
          <a:solidFill>
            <a:schemeClr val="accent2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EA90FD5D-631D-45ED-897C-A594C51A6789}"/>
              </a:ext>
            </a:extLst>
          </p:cNvPr>
          <p:cNvSpPr/>
          <p:nvPr/>
        </p:nvSpPr>
        <p:spPr>
          <a:xfrm>
            <a:off x="3003800" y="4609328"/>
            <a:ext cx="1903755" cy="1153489"/>
          </a:xfrm>
          <a:custGeom>
            <a:avLst/>
            <a:gdLst>
              <a:gd name="connsiteX0" fmla="*/ 1769557 w 1903755"/>
              <a:gd name="connsiteY0" fmla="*/ 268398 h 1153489"/>
              <a:gd name="connsiteX1" fmla="*/ 1688413 w 1903755"/>
              <a:gd name="connsiteY1" fmla="*/ 240935 h 1153489"/>
              <a:gd name="connsiteX2" fmla="*/ 775234 w 1903755"/>
              <a:gd name="connsiteY2" fmla="*/ 1153489 h 1153489"/>
              <a:gd name="connsiteX3" fmla="*/ 0 w 1903755"/>
              <a:gd name="connsiteY3" fmla="*/ 1153489 h 1153489"/>
              <a:gd name="connsiteX4" fmla="*/ 0 w 1903755"/>
              <a:gd name="connsiteY4" fmla="*/ 1117911 h 1153489"/>
              <a:gd name="connsiteX5" fmla="*/ 760254 w 1903755"/>
              <a:gd name="connsiteY5" fmla="*/ 1117911 h 1153489"/>
              <a:gd name="connsiteX6" fmla="*/ 1662822 w 1903755"/>
              <a:gd name="connsiteY6" fmla="*/ 215343 h 1153489"/>
              <a:gd name="connsiteX7" fmla="*/ 1635357 w 1903755"/>
              <a:gd name="connsiteY7" fmla="*/ 134199 h 1153489"/>
              <a:gd name="connsiteX8" fmla="*/ 1769557 w 1903755"/>
              <a:gd name="connsiteY8" fmla="*/ 0 h 1153489"/>
              <a:gd name="connsiteX9" fmla="*/ 1903756 w 1903755"/>
              <a:gd name="connsiteY9" fmla="*/ 134199 h 1153489"/>
              <a:gd name="connsiteX10" fmla="*/ 1769557 w 1903755"/>
              <a:gd name="connsiteY10" fmla="*/ 268398 h 115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755" h="1153489">
                <a:moveTo>
                  <a:pt x="1769557" y="268398"/>
                </a:moveTo>
                <a:cubicBezTo>
                  <a:pt x="1738972" y="268398"/>
                  <a:pt x="1710884" y="257788"/>
                  <a:pt x="1688413" y="240935"/>
                </a:cubicBezTo>
                <a:lnTo>
                  <a:pt x="775234" y="1153489"/>
                </a:lnTo>
                <a:lnTo>
                  <a:pt x="0" y="1153489"/>
                </a:lnTo>
                <a:lnTo>
                  <a:pt x="0" y="1117911"/>
                </a:lnTo>
                <a:lnTo>
                  <a:pt x="760254" y="1117911"/>
                </a:lnTo>
                <a:lnTo>
                  <a:pt x="1662822" y="215343"/>
                </a:lnTo>
                <a:cubicBezTo>
                  <a:pt x="1645345" y="192872"/>
                  <a:pt x="1635357" y="164784"/>
                  <a:pt x="1635357" y="134199"/>
                </a:cubicBezTo>
                <a:cubicBezTo>
                  <a:pt x="1635357" y="59922"/>
                  <a:pt x="1695279" y="0"/>
                  <a:pt x="1769557" y="0"/>
                </a:cubicBezTo>
                <a:cubicBezTo>
                  <a:pt x="1843834" y="0"/>
                  <a:pt x="1903756" y="59922"/>
                  <a:pt x="1903756" y="134199"/>
                </a:cubicBezTo>
                <a:cubicBezTo>
                  <a:pt x="1903756" y="208477"/>
                  <a:pt x="1843834" y="268398"/>
                  <a:pt x="1769557" y="268398"/>
                </a:cubicBezTo>
                <a:close/>
              </a:path>
            </a:pathLst>
          </a:custGeom>
          <a:solidFill>
            <a:schemeClr val="accent3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3" name="Forma libre: forma 82">
            <a:extLst>
              <a:ext uri="{FF2B5EF4-FFF2-40B4-BE49-F238E27FC236}">
                <a16:creationId xmlns:a16="http://schemas.microsoft.com/office/drawing/2014/main" id="{7DA6F4A2-594E-4512-B2BB-E3DC848AE988}"/>
              </a:ext>
            </a:extLst>
          </p:cNvPr>
          <p:cNvSpPr/>
          <p:nvPr/>
        </p:nvSpPr>
        <p:spPr>
          <a:xfrm>
            <a:off x="7279448" y="4609952"/>
            <a:ext cx="1903755" cy="1153488"/>
          </a:xfrm>
          <a:custGeom>
            <a:avLst/>
            <a:gdLst>
              <a:gd name="connsiteX0" fmla="*/ 134199 w 1903755"/>
              <a:gd name="connsiteY0" fmla="*/ 267774 h 1153488"/>
              <a:gd name="connsiteX1" fmla="*/ 215343 w 1903755"/>
              <a:gd name="connsiteY1" fmla="*/ 240310 h 1153488"/>
              <a:gd name="connsiteX2" fmla="*/ 1128522 w 1903755"/>
              <a:gd name="connsiteY2" fmla="*/ 1153489 h 1153488"/>
              <a:gd name="connsiteX3" fmla="*/ 1903756 w 1903755"/>
              <a:gd name="connsiteY3" fmla="*/ 1153489 h 1153488"/>
              <a:gd name="connsiteX4" fmla="*/ 1903756 w 1903755"/>
              <a:gd name="connsiteY4" fmla="*/ 1117910 h 1153488"/>
              <a:gd name="connsiteX5" fmla="*/ 1143502 w 1903755"/>
              <a:gd name="connsiteY5" fmla="*/ 1117910 h 1153488"/>
              <a:gd name="connsiteX6" fmla="*/ 240935 w 1903755"/>
              <a:gd name="connsiteY6" fmla="*/ 215343 h 1153488"/>
              <a:gd name="connsiteX7" fmla="*/ 268398 w 1903755"/>
              <a:gd name="connsiteY7" fmla="*/ 134199 h 1153488"/>
              <a:gd name="connsiteX8" fmla="*/ 134199 w 1903755"/>
              <a:gd name="connsiteY8" fmla="*/ 0 h 1153488"/>
              <a:gd name="connsiteX9" fmla="*/ 0 w 1903755"/>
              <a:gd name="connsiteY9" fmla="*/ 134199 h 1153488"/>
              <a:gd name="connsiteX10" fmla="*/ 134199 w 1903755"/>
              <a:gd name="connsiteY10" fmla="*/ 267774 h 115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755" h="1153488">
                <a:moveTo>
                  <a:pt x="134199" y="267774"/>
                </a:moveTo>
                <a:cubicBezTo>
                  <a:pt x="164784" y="267774"/>
                  <a:pt x="192872" y="257163"/>
                  <a:pt x="215343" y="240310"/>
                </a:cubicBezTo>
                <a:lnTo>
                  <a:pt x="1128522" y="1153489"/>
                </a:lnTo>
                <a:lnTo>
                  <a:pt x="1903756" y="1153489"/>
                </a:lnTo>
                <a:lnTo>
                  <a:pt x="1903756" y="1117910"/>
                </a:lnTo>
                <a:lnTo>
                  <a:pt x="1143502" y="1117910"/>
                </a:lnTo>
                <a:lnTo>
                  <a:pt x="240935" y="215343"/>
                </a:lnTo>
                <a:cubicBezTo>
                  <a:pt x="258412" y="192872"/>
                  <a:pt x="268398" y="164784"/>
                  <a:pt x="268398" y="134199"/>
                </a:cubicBezTo>
                <a:cubicBezTo>
                  <a:pt x="268398" y="59921"/>
                  <a:pt x="208477" y="0"/>
                  <a:pt x="134199" y="0"/>
                </a:cubicBezTo>
                <a:cubicBezTo>
                  <a:pt x="59922" y="0"/>
                  <a:pt x="0" y="59921"/>
                  <a:pt x="0" y="134199"/>
                </a:cubicBezTo>
                <a:cubicBezTo>
                  <a:pt x="0" y="207853"/>
                  <a:pt x="59922" y="267774"/>
                  <a:pt x="134199" y="267774"/>
                </a:cubicBezTo>
                <a:close/>
              </a:path>
            </a:pathLst>
          </a:custGeom>
          <a:solidFill>
            <a:schemeClr val="accent4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4" name="Forma libre: forma 83">
            <a:extLst>
              <a:ext uri="{FF2B5EF4-FFF2-40B4-BE49-F238E27FC236}">
                <a16:creationId xmlns:a16="http://schemas.microsoft.com/office/drawing/2014/main" id="{3FDBDE1D-C337-425E-AE3F-1BDB30C1D123}"/>
              </a:ext>
            </a:extLst>
          </p:cNvPr>
          <p:cNvSpPr/>
          <p:nvPr/>
        </p:nvSpPr>
        <p:spPr>
          <a:xfrm>
            <a:off x="4782095" y="2681853"/>
            <a:ext cx="466264" cy="1505527"/>
          </a:xfrm>
          <a:custGeom>
            <a:avLst/>
            <a:gdLst>
              <a:gd name="connsiteX0" fmla="*/ 0 w 466264"/>
              <a:gd name="connsiteY0" fmla="*/ 747146 h 1505527"/>
              <a:gd name="connsiteX1" fmla="*/ 235941 w 466264"/>
              <a:gd name="connsiteY1" fmla="*/ 1505528 h 1505527"/>
              <a:gd name="connsiteX2" fmla="*/ 466264 w 466264"/>
              <a:gd name="connsiteY2" fmla="*/ 1438740 h 1505527"/>
              <a:gd name="connsiteX3" fmla="*/ 224706 w 466264"/>
              <a:gd name="connsiteY3" fmla="*/ 747146 h 1505527"/>
              <a:gd name="connsiteX4" fmla="*/ 458150 w 466264"/>
              <a:gd name="connsiteY4" fmla="*/ 66163 h 1505527"/>
              <a:gd name="connsiteX5" fmla="*/ 228451 w 466264"/>
              <a:gd name="connsiteY5" fmla="*/ 0 h 1505527"/>
              <a:gd name="connsiteX6" fmla="*/ 0 w 466264"/>
              <a:gd name="connsiteY6" fmla="*/ 747146 h 150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264" h="1505527">
                <a:moveTo>
                  <a:pt x="0" y="747146"/>
                </a:moveTo>
                <a:cubicBezTo>
                  <a:pt x="0" y="1028652"/>
                  <a:pt x="87386" y="1290185"/>
                  <a:pt x="235941" y="1505528"/>
                </a:cubicBezTo>
                <a:lnTo>
                  <a:pt x="466264" y="1438740"/>
                </a:lnTo>
                <a:cubicBezTo>
                  <a:pt x="315212" y="1248989"/>
                  <a:pt x="224706" y="1008679"/>
                  <a:pt x="224706" y="747146"/>
                </a:cubicBezTo>
                <a:cubicBezTo>
                  <a:pt x="224706" y="490607"/>
                  <a:pt x="312091" y="254042"/>
                  <a:pt x="458150" y="66163"/>
                </a:cubicBezTo>
                <a:lnTo>
                  <a:pt x="228451" y="0"/>
                </a:lnTo>
                <a:cubicBezTo>
                  <a:pt x="84265" y="212846"/>
                  <a:pt x="0" y="470009"/>
                  <a:pt x="0" y="74714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5" name="Forma libre: forma 84">
            <a:extLst>
              <a:ext uri="{FF2B5EF4-FFF2-40B4-BE49-F238E27FC236}">
                <a16:creationId xmlns:a16="http://schemas.microsoft.com/office/drawing/2014/main" id="{BA085D3F-FE91-40DC-87C1-E8255DDD756E}"/>
              </a:ext>
            </a:extLst>
          </p:cNvPr>
          <p:cNvSpPr/>
          <p:nvPr/>
        </p:nvSpPr>
        <p:spPr>
          <a:xfrm>
            <a:off x="950105" y="645770"/>
            <a:ext cx="2059314" cy="973101"/>
          </a:xfrm>
          <a:custGeom>
            <a:avLst/>
            <a:gdLst>
              <a:gd name="connsiteX0" fmla="*/ 0 w 1860063"/>
              <a:gd name="connsiteY0" fmla="*/ 0 h 873855"/>
              <a:gd name="connsiteX1" fmla="*/ 1860063 w 1860063"/>
              <a:gd name="connsiteY1" fmla="*/ 0 h 873855"/>
              <a:gd name="connsiteX2" fmla="*/ 1860063 w 1860063"/>
              <a:gd name="connsiteY2" fmla="*/ 873855 h 873855"/>
              <a:gd name="connsiteX3" fmla="*/ 0 w 1860063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063" h="873855">
                <a:moveTo>
                  <a:pt x="0" y="0"/>
                </a:moveTo>
                <a:lnTo>
                  <a:pt x="1860063" y="0"/>
                </a:lnTo>
                <a:lnTo>
                  <a:pt x="1860063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accent1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86" name="Forma libre: forma 85">
            <a:extLst>
              <a:ext uri="{FF2B5EF4-FFF2-40B4-BE49-F238E27FC236}">
                <a16:creationId xmlns:a16="http://schemas.microsoft.com/office/drawing/2014/main" id="{63285477-B1EC-4B6E-8D93-29C17FA03284}"/>
              </a:ext>
            </a:extLst>
          </p:cNvPr>
          <p:cNvSpPr/>
          <p:nvPr/>
        </p:nvSpPr>
        <p:spPr>
          <a:xfrm>
            <a:off x="703172" y="645770"/>
            <a:ext cx="244192" cy="973101"/>
          </a:xfrm>
          <a:custGeom>
            <a:avLst/>
            <a:gdLst>
              <a:gd name="connsiteX0" fmla="*/ 0 w 193496"/>
              <a:gd name="connsiteY0" fmla="*/ 0 h 873855"/>
              <a:gd name="connsiteX1" fmla="*/ 193497 w 193496"/>
              <a:gd name="connsiteY1" fmla="*/ 0 h 873855"/>
              <a:gd name="connsiteX2" fmla="*/ 193497 w 193496"/>
              <a:gd name="connsiteY2" fmla="*/ 873855 h 873855"/>
              <a:gd name="connsiteX3" fmla="*/ 0 w 193496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96" h="873855">
                <a:moveTo>
                  <a:pt x="0" y="0"/>
                </a:moveTo>
                <a:lnTo>
                  <a:pt x="193497" y="0"/>
                </a:lnTo>
                <a:lnTo>
                  <a:pt x="193497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35" name="SlideModel shp63">
            <a:extLst>
              <a:ext uri="{FF2B5EF4-FFF2-40B4-BE49-F238E27FC236}">
                <a16:creationId xmlns:a16="http://schemas.microsoft.com/office/drawing/2014/main" id="{17FAB95A-5F68-4D79-9F41-D85E43DEF44A}"/>
              </a:ext>
            </a:extLst>
          </p:cNvPr>
          <p:cNvSpPr txBox="1"/>
          <p:nvPr/>
        </p:nvSpPr>
        <p:spPr>
          <a:xfrm>
            <a:off x="1164055" y="1143336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7" name="SlideModel shp63">
            <a:extLst>
              <a:ext uri="{FF2B5EF4-FFF2-40B4-BE49-F238E27FC236}">
                <a16:creationId xmlns:a16="http://schemas.microsoft.com/office/drawing/2014/main" id="{3137E8B1-60AE-49C6-911B-53A8A3860CDB}"/>
              </a:ext>
            </a:extLst>
          </p:cNvPr>
          <p:cNvSpPr txBox="1"/>
          <p:nvPr/>
        </p:nvSpPr>
        <p:spPr>
          <a:xfrm>
            <a:off x="1132281" y="759023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8F8EF690-FA42-4B5E-B861-021BB611E198}"/>
              </a:ext>
            </a:extLst>
          </p:cNvPr>
          <p:cNvSpPr/>
          <p:nvPr/>
        </p:nvSpPr>
        <p:spPr>
          <a:xfrm>
            <a:off x="950105" y="5245369"/>
            <a:ext cx="2059314" cy="973101"/>
          </a:xfrm>
          <a:custGeom>
            <a:avLst/>
            <a:gdLst>
              <a:gd name="connsiteX0" fmla="*/ 0 w 1860063"/>
              <a:gd name="connsiteY0" fmla="*/ 0 h 873855"/>
              <a:gd name="connsiteX1" fmla="*/ 1860063 w 1860063"/>
              <a:gd name="connsiteY1" fmla="*/ 0 h 873855"/>
              <a:gd name="connsiteX2" fmla="*/ 1860063 w 1860063"/>
              <a:gd name="connsiteY2" fmla="*/ 873855 h 873855"/>
              <a:gd name="connsiteX3" fmla="*/ 0 w 1860063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063" h="873855">
                <a:moveTo>
                  <a:pt x="0" y="0"/>
                </a:moveTo>
                <a:lnTo>
                  <a:pt x="1860063" y="0"/>
                </a:lnTo>
                <a:lnTo>
                  <a:pt x="1860063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accent3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EDB38E49-C7FF-4F0F-AC02-986B8A34193B}"/>
              </a:ext>
            </a:extLst>
          </p:cNvPr>
          <p:cNvSpPr/>
          <p:nvPr/>
        </p:nvSpPr>
        <p:spPr>
          <a:xfrm>
            <a:off x="703172" y="5245369"/>
            <a:ext cx="244192" cy="973101"/>
          </a:xfrm>
          <a:custGeom>
            <a:avLst/>
            <a:gdLst>
              <a:gd name="connsiteX0" fmla="*/ 0 w 193496"/>
              <a:gd name="connsiteY0" fmla="*/ 0 h 873855"/>
              <a:gd name="connsiteX1" fmla="*/ 193497 w 193496"/>
              <a:gd name="connsiteY1" fmla="*/ 0 h 873855"/>
              <a:gd name="connsiteX2" fmla="*/ 193497 w 193496"/>
              <a:gd name="connsiteY2" fmla="*/ 873855 h 873855"/>
              <a:gd name="connsiteX3" fmla="*/ 0 w 193496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96" h="873855">
                <a:moveTo>
                  <a:pt x="0" y="0"/>
                </a:moveTo>
                <a:lnTo>
                  <a:pt x="193497" y="0"/>
                </a:lnTo>
                <a:lnTo>
                  <a:pt x="193497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40" name="SlideModel shp63">
            <a:extLst>
              <a:ext uri="{FF2B5EF4-FFF2-40B4-BE49-F238E27FC236}">
                <a16:creationId xmlns:a16="http://schemas.microsoft.com/office/drawing/2014/main" id="{EC5C951D-FC4D-4DBF-8A0A-676FF274DC99}"/>
              </a:ext>
            </a:extLst>
          </p:cNvPr>
          <p:cNvSpPr txBox="1"/>
          <p:nvPr/>
        </p:nvSpPr>
        <p:spPr>
          <a:xfrm>
            <a:off x="1164055" y="5742935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41" name="SlideModel shp63">
            <a:extLst>
              <a:ext uri="{FF2B5EF4-FFF2-40B4-BE49-F238E27FC236}">
                <a16:creationId xmlns:a16="http://schemas.microsoft.com/office/drawing/2014/main" id="{E81F54B0-1795-448D-8428-287883531144}"/>
              </a:ext>
            </a:extLst>
          </p:cNvPr>
          <p:cNvSpPr txBox="1"/>
          <p:nvPr/>
        </p:nvSpPr>
        <p:spPr>
          <a:xfrm>
            <a:off x="1132281" y="5358622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42" name="Forma libre: forma 41">
            <a:extLst>
              <a:ext uri="{FF2B5EF4-FFF2-40B4-BE49-F238E27FC236}">
                <a16:creationId xmlns:a16="http://schemas.microsoft.com/office/drawing/2014/main" id="{B755B528-43AD-4281-9FE5-2D0CED81A6B2}"/>
              </a:ext>
            </a:extLst>
          </p:cNvPr>
          <p:cNvSpPr/>
          <p:nvPr/>
        </p:nvSpPr>
        <p:spPr>
          <a:xfrm>
            <a:off x="9182581" y="645770"/>
            <a:ext cx="2059314" cy="973101"/>
          </a:xfrm>
          <a:custGeom>
            <a:avLst/>
            <a:gdLst>
              <a:gd name="connsiteX0" fmla="*/ 0 w 1860063"/>
              <a:gd name="connsiteY0" fmla="*/ 0 h 873855"/>
              <a:gd name="connsiteX1" fmla="*/ 1860063 w 1860063"/>
              <a:gd name="connsiteY1" fmla="*/ 0 h 873855"/>
              <a:gd name="connsiteX2" fmla="*/ 1860063 w 1860063"/>
              <a:gd name="connsiteY2" fmla="*/ 873855 h 873855"/>
              <a:gd name="connsiteX3" fmla="*/ 0 w 1860063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063" h="873855">
                <a:moveTo>
                  <a:pt x="0" y="0"/>
                </a:moveTo>
                <a:lnTo>
                  <a:pt x="1860063" y="0"/>
                </a:lnTo>
                <a:lnTo>
                  <a:pt x="1860063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accent2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43" name="Forma libre: forma 42">
            <a:extLst>
              <a:ext uri="{FF2B5EF4-FFF2-40B4-BE49-F238E27FC236}">
                <a16:creationId xmlns:a16="http://schemas.microsoft.com/office/drawing/2014/main" id="{36C437D4-B9DF-4BF1-9DE3-372835A0BCCA}"/>
              </a:ext>
            </a:extLst>
          </p:cNvPr>
          <p:cNvSpPr/>
          <p:nvPr/>
        </p:nvSpPr>
        <p:spPr>
          <a:xfrm>
            <a:off x="11230692" y="645770"/>
            <a:ext cx="244192" cy="973101"/>
          </a:xfrm>
          <a:custGeom>
            <a:avLst/>
            <a:gdLst>
              <a:gd name="connsiteX0" fmla="*/ 0 w 193496"/>
              <a:gd name="connsiteY0" fmla="*/ 0 h 873855"/>
              <a:gd name="connsiteX1" fmla="*/ 193497 w 193496"/>
              <a:gd name="connsiteY1" fmla="*/ 0 h 873855"/>
              <a:gd name="connsiteX2" fmla="*/ 193497 w 193496"/>
              <a:gd name="connsiteY2" fmla="*/ 873855 h 873855"/>
              <a:gd name="connsiteX3" fmla="*/ 0 w 193496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96" h="873855">
                <a:moveTo>
                  <a:pt x="0" y="0"/>
                </a:moveTo>
                <a:lnTo>
                  <a:pt x="193497" y="0"/>
                </a:lnTo>
                <a:lnTo>
                  <a:pt x="193497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44" name="SlideModel shp63">
            <a:extLst>
              <a:ext uri="{FF2B5EF4-FFF2-40B4-BE49-F238E27FC236}">
                <a16:creationId xmlns:a16="http://schemas.microsoft.com/office/drawing/2014/main" id="{94262720-AD77-4C53-9DAF-C22F4350C397}"/>
              </a:ext>
            </a:extLst>
          </p:cNvPr>
          <p:cNvSpPr txBox="1"/>
          <p:nvPr/>
        </p:nvSpPr>
        <p:spPr>
          <a:xfrm>
            <a:off x="9396531" y="1143336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45" name="SlideModel shp63">
            <a:extLst>
              <a:ext uri="{FF2B5EF4-FFF2-40B4-BE49-F238E27FC236}">
                <a16:creationId xmlns:a16="http://schemas.microsoft.com/office/drawing/2014/main" id="{2A8A123C-AA85-460F-9558-D7A6B7602D22}"/>
              </a:ext>
            </a:extLst>
          </p:cNvPr>
          <p:cNvSpPr txBox="1"/>
          <p:nvPr/>
        </p:nvSpPr>
        <p:spPr>
          <a:xfrm>
            <a:off x="9364757" y="759023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0A0EC1C1-E090-4C5A-BE87-F3B54D2CD8CD}"/>
              </a:ext>
            </a:extLst>
          </p:cNvPr>
          <p:cNvSpPr/>
          <p:nvPr/>
        </p:nvSpPr>
        <p:spPr>
          <a:xfrm>
            <a:off x="9182581" y="5239129"/>
            <a:ext cx="2059314" cy="973101"/>
          </a:xfrm>
          <a:custGeom>
            <a:avLst/>
            <a:gdLst>
              <a:gd name="connsiteX0" fmla="*/ 0 w 1860063"/>
              <a:gd name="connsiteY0" fmla="*/ 0 h 873855"/>
              <a:gd name="connsiteX1" fmla="*/ 1860063 w 1860063"/>
              <a:gd name="connsiteY1" fmla="*/ 0 h 873855"/>
              <a:gd name="connsiteX2" fmla="*/ 1860063 w 1860063"/>
              <a:gd name="connsiteY2" fmla="*/ 873855 h 873855"/>
              <a:gd name="connsiteX3" fmla="*/ 0 w 1860063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063" h="873855">
                <a:moveTo>
                  <a:pt x="0" y="0"/>
                </a:moveTo>
                <a:lnTo>
                  <a:pt x="1860063" y="0"/>
                </a:lnTo>
                <a:lnTo>
                  <a:pt x="1860063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accent4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id="{77471F32-3214-47DB-BF22-390ACFD0419B}"/>
              </a:ext>
            </a:extLst>
          </p:cNvPr>
          <p:cNvSpPr/>
          <p:nvPr/>
        </p:nvSpPr>
        <p:spPr>
          <a:xfrm>
            <a:off x="11230692" y="5239129"/>
            <a:ext cx="244192" cy="973101"/>
          </a:xfrm>
          <a:custGeom>
            <a:avLst/>
            <a:gdLst>
              <a:gd name="connsiteX0" fmla="*/ 0 w 193496"/>
              <a:gd name="connsiteY0" fmla="*/ 0 h 873855"/>
              <a:gd name="connsiteX1" fmla="*/ 193497 w 193496"/>
              <a:gd name="connsiteY1" fmla="*/ 0 h 873855"/>
              <a:gd name="connsiteX2" fmla="*/ 193497 w 193496"/>
              <a:gd name="connsiteY2" fmla="*/ 873855 h 873855"/>
              <a:gd name="connsiteX3" fmla="*/ 0 w 193496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96" h="873855">
                <a:moveTo>
                  <a:pt x="0" y="0"/>
                </a:moveTo>
                <a:lnTo>
                  <a:pt x="193497" y="0"/>
                </a:lnTo>
                <a:lnTo>
                  <a:pt x="193497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48" name="SlideModel shp63">
            <a:extLst>
              <a:ext uri="{FF2B5EF4-FFF2-40B4-BE49-F238E27FC236}">
                <a16:creationId xmlns:a16="http://schemas.microsoft.com/office/drawing/2014/main" id="{447AE5A2-3AC9-4878-A08C-18EE333F26E0}"/>
              </a:ext>
            </a:extLst>
          </p:cNvPr>
          <p:cNvSpPr txBox="1"/>
          <p:nvPr/>
        </p:nvSpPr>
        <p:spPr>
          <a:xfrm>
            <a:off x="9396531" y="5736695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49" name="SlideModel shp63">
            <a:extLst>
              <a:ext uri="{FF2B5EF4-FFF2-40B4-BE49-F238E27FC236}">
                <a16:creationId xmlns:a16="http://schemas.microsoft.com/office/drawing/2014/main" id="{2E15B3C7-41DA-4F33-94F4-DC1EC08C9561}"/>
              </a:ext>
            </a:extLst>
          </p:cNvPr>
          <p:cNvSpPr txBox="1"/>
          <p:nvPr/>
        </p:nvSpPr>
        <p:spPr>
          <a:xfrm>
            <a:off x="9364757" y="5352382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50" name="SlideModel shp63">
            <a:extLst>
              <a:ext uri="{FF2B5EF4-FFF2-40B4-BE49-F238E27FC236}">
                <a16:creationId xmlns:a16="http://schemas.microsoft.com/office/drawing/2014/main" id="{7890F9CA-9117-4039-9D7C-1FA8A970C277}"/>
              </a:ext>
            </a:extLst>
          </p:cNvPr>
          <p:cNvSpPr txBox="1"/>
          <p:nvPr/>
        </p:nvSpPr>
        <p:spPr>
          <a:xfrm>
            <a:off x="5385335" y="3124719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51" name="SlideModel shp63">
            <a:extLst>
              <a:ext uri="{FF2B5EF4-FFF2-40B4-BE49-F238E27FC236}">
                <a16:creationId xmlns:a16="http://schemas.microsoft.com/office/drawing/2014/main" id="{969FB056-55F2-4BDD-B77D-E38C74AF473D}"/>
              </a:ext>
            </a:extLst>
          </p:cNvPr>
          <p:cNvSpPr txBox="1"/>
          <p:nvPr/>
        </p:nvSpPr>
        <p:spPr>
          <a:xfrm>
            <a:off x="5400938" y="3526936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1200" kern="0" dirty="0"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pic>
        <p:nvPicPr>
          <p:cNvPr id="3" name="Gráfico 2" descr="Sol">
            <a:extLst>
              <a:ext uri="{FF2B5EF4-FFF2-40B4-BE49-F238E27FC236}">
                <a16:creationId xmlns:a16="http://schemas.microsoft.com/office/drawing/2014/main" id="{D204622D-180A-4C3A-929D-141B27C23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0210" y="397018"/>
            <a:ext cx="731520" cy="731520"/>
          </a:xfrm>
          <a:prstGeom prst="rect">
            <a:avLst/>
          </a:prstGeom>
        </p:spPr>
      </p:pic>
      <p:pic>
        <p:nvPicPr>
          <p:cNvPr id="6" name="Gráfico 5" descr="Nube">
            <a:extLst>
              <a:ext uri="{FF2B5EF4-FFF2-40B4-BE49-F238E27FC236}">
                <a16:creationId xmlns:a16="http://schemas.microsoft.com/office/drawing/2014/main" id="{9D102F98-550A-4225-A03C-79CA98BFE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0210" y="5699636"/>
            <a:ext cx="731520" cy="731520"/>
          </a:xfrm>
          <a:prstGeom prst="rect">
            <a:avLst/>
          </a:prstGeom>
        </p:spPr>
      </p:pic>
      <p:pic>
        <p:nvPicPr>
          <p:cNvPr id="8" name="Gráfico 7" descr="Relámpagos">
            <a:extLst>
              <a:ext uri="{FF2B5EF4-FFF2-40B4-BE49-F238E27FC236}">
                <a16:creationId xmlns:a16="http://schemas.microsoft.com/office/drawing/2014/main" id="{83358ECE-6E98-47EC-BD1D-FD63F91A07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1738" y="3066360"/>
            <a:ext cx="731520" cy="731520"/>
          </a:xfrm>
          <a:prstGeom prst="rect">
            <a:avLst/>
          </a:prstGeom>
        </p:spPr>
      </p:pic>
      <p:pic>
        <p:nvPicPr>
          <p:cNvPr id="10" name="Gráfico 9" descr="Nieve">
            <a:extLst>
              <a:ext uri="{FF2B5EF4-FFF2-40B4-BE49-F238E27FC236}">
                <a16:creationId xmlns:a16="http://schemas.microsoft.com/office/drawing/2014/main" id="{1999FC07-E88B-467D-999E-5FD3F47A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1794" y="3097903"/>
            <a:ext cx="731520" cy="731520"/>
          </a:xfrm>
          <a:prstGeom prst="rect">
            <a:avLst/>
          </a:prstGeom>
        </p:spPr>
      </p:pic>
      <p:sp>
        <p:nvSpPr>
          <p:cNvPr id="87" name="SlideModel shp63">
            <a:extLst>
              <a:ext uri="{FF2B5EF4-FFF2-40B4-BE49-F238E27FC236}">
                <a16:creationId xmlns:a16="http://schemas.microsoft.com/office/drawing/2014/main" id="{8912A599-1DA3-412A-BFEF-055A4FDC98C9}"/>
              </a:ext>
            </a:extLst>
          </p:cNvPr>
          <p:cNvSpPr txBox="1"/>
          <p:nvPr/>
        </p:nvSpPr>
        <p:spPr>
          <a:xfrm>
            <a:off x="5385335" y="1602129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70%</a:t>
            </a:r>
          </a:p>
        </p:txBody>
      </p:sp>
      <p:sp>
        <p:nvSpPr>
          <p:cNvPr id="88" name="SlideModel shp63">
            <a:extLst>
              <a:ext uri="{FF2B5EF4-FFF2-40B4-BE49-F238E27FC236}">
                <a16:creationId xmlns:a16="http://schemas.microsoft.com/office/drawing/2014/main" id="{9B10BFAF-EADD-48F8-B94D-4155522DF913}"/>
              </a:ext>
            </a:extLst>
          </p:cNvPr>
          <p:cNvSpPr txBox="1"/>
          <p:nvPr/>
        </p:nvSpPr>
        <p:spPr>
          <a:xfrm>
            <a:off x="5385335" y="4916092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30%</a:t>
            </a:r>
          </a:p>
        </p:txBody>
      </p:sp>
      <p:sp>
        <p:nvSpPr>
          <p:cNvPr id="89" name="SlideModel shp63">
            <a:extLst>
              <a:ext uri="{FF2B5EF4-FFF2-40B4-BE49-F238E27FC236}">
                <a16:creationId xmlns:a16="http://schemas.microsoft.com/office/drawing/2014/main" id="{144886F8-CE0F-4612-A961-79BA2A3A8C5A}"/>
              </a:ext>
            </a:extLst>
          </p:cNvPr>
          <p:cNvSpPr txBox="1"/>
          <p:nvPr/>
        </p:nvSpPr>
        <p:spPr>
          <a:xfrm>
            <a:off x="3767762" y="3244334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20%</a:t>
            </a:r>
          </a:p>
        </p:txBody>
      </p:sp>
      <p:sp>
        <p:nvSpPr>
          <p:cNvPr id="90" name="SlideModel shp63">
            <a:extLst>
              <a:ext uri="{FF2B5EF4-FFF2-40B4-BE49-F238E27FC236}">
                <a16:creationId xmlns:a16="http://schemas.microsoft.com/office/drawing/2014/main" id="{9C870B26-ED97-46F2-8089-8B5978BDB333}"/>
              </a:ext>
            </a:extLst>
          </p:cNvPr>
          <p:cNvSpPr txBox="1"/>
          <p:nvPr/>
        </p:nvSpPr>
        <p:spPr>
          <a:xfrm>
            <a:off x="7053149" y="3244334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114440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rma libre: forma 59">
            <a:extLst>
              <a:ext uri="{FF2B5EF4-FFF2-40B4-BE49-F238E27FC236}">
                <a16:creationId xmlns:a16="http://schemas.microsoft.com/office/drawing/2014/main" id="{A793556B-EE44-4FED-88D2-B94BEC876B94}"/>
              </a:ext>
            </a:extLst>
          </p:cNvPr>
          <p:cNvSpPr/>
          <p:nvPr/>
        </p:nvSpPr>
        <p:spPr>
          <a:xfrm>
            <a:off x="6987331" y="2296109"/>
            <a:ext cx="1693406" cy="2253297"/>
          </a:xfrm>
          <a:custGeom>
            <a:avLst/>
            <a:gdLst>
              <a:gd name="connsiteX0" fmla="*/ 1096688 w 1693406"/>
              <a:gd name="connsiteY0" fmla="*/ 1136012 h 2253297"/>
              <a:gd name="connsiteX1" fmla="*/ 1693406 w 1693406"/>
              <a:gd name="connsiteY1" fmla="*/ 458150 h 2253297"/>
              <a:gd name="connsiteX2" fmla="*/ 1524253 w 1693406"/>
              <a:gd name="connsiteY2" fmla="*/ 0 h 2253297"/>
              <a:gd name="connsiteX3" fmla="*/ 0 w 1693406"/>
              <a:gd name="connsiteY3" fmla="*/ 441297 h 2253297"/>
              <a:gd name="connsiteX4" fmla="*/ 241559 w 1693406"/>
              <a:gd name="connsiteY4" fmla="*/ 1132891 h 2253297"/>
              <a:gd name="connsiteX5" fmla="*/ 8114 w 1693406"/>
              <a:gd name="connsiteY5" fmla="*/ 1813874 h 2253297"/>
              <a:gd name="connsiteX6" fmla="*/ 1530495 w 1693406"/>
              <a:gd name="connsiteY6" fmla="*/ 2253298 h 2253297"/>
              <a:gd name="connsiteX7" fmla="*/ 1690910 w 1693406"/>
              <a:gd name="connsiteY7" fmla="*/ 1813874 h 2253297"/>
              <a:gd name="connsiteX8" fmla="*/ 1096688 w 1693406"/>
              <a:gd name="connsiteY8" fmla="*/ 1136012 h 225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3406" h="2253297">
                <a:moveTo>
                  <a:pt x="1096688" y="1136012"/>
                </a:moveTo>
                <a:cubicBezTo>
                  <a:pt x="1096688" y="788342"/>
                  <a:pt x="1357597" y="500594"/>
                  <a:pt x="1693406" y="458150"/>
                </a:cubicBezTo>
                <a:cubicBezTo>
                  <a:pt x="1619129" y="173523"/>
                  <a:pt x="1524253" y="0"/>
                  <a:pt x="1524253" y="0"/>
                </a:cubicBezTo>
                <a:lnTo>
                  <a:pt x="0" y="441297"/>
                </a:lnTo>
                <a:cubicBezTo>
                  <a:pt x="151052" y="631048"/>
                  <a:pt x="241559" y="871359"/>
                  <a:pt x="241559" y="1132891"/>
                </a:cubicBezTo>
                <a:cubicBezTo>
                  <a:pt x="241559" y="1389430"/>
                  <a:pt x="154173" y="1625995"/>
                  <a:pt x="8114" y="1813874"/>
                </a:cubicBezTo>
                <a:lnTo>
                  <a:pt x="1530495" y="2253298"/>
                </a:lnTo>
                <a:cubicBezTo>
                  <a:pt x="1530495" y="2253298"/>
                  <a:pt x="1619129" y="2087266"/>
                  <a:pt x="1690910" y="1813874"/>
                </a:cubicBezTo>
                <a:cubicBezTo>
                  <a:pt x="1355724" y="1769557"/>
                  <a:pt x="1096688" y="1482433"/>
                  <a:pt x="1096688" y="113601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1" name="Forma libre: forma 60">
            <a:extLst>
              <a:ext uri="{FF2B5EF4-FFF2-40B4-BE49-F238E27FC236}">
                <a16:creationId xmlns:a16="http://schemas.microsoft.com/office/drawing/2014/main" id="{3B02A48F-0994-493B-BCA0-65C28FFCFC9D}"/>
              </a:ext>
            </a:extLst>
          </p:cNvPr>
          <p:cNvSpPr/>
          <p:nvPr/>
        </p:nvSpPr>
        <p:spPr>
          <a:xfrm>
            <a:off x="4997438" y="4298485"/>
            <a:ext cx="2253297" cy="1692158"/>
          </a:xfrm>
          <a:custGeom>
            <a:avLst/>
            <a:gdLst>
              <a:gd name="connsiteX0" fmla="*/ 1123528 w 2253297"/>
              <a:gd name="connsiteY0" fmla="*/ 1096688 h 1692158"/>
              <a:gd name="connsiteX1" fmla="*/ 1801390 w 2253297"/>
              <a:gd name="connsiteY1" fmla="*/ 1691534 h 1692158"/>
              <a:gd name="connsiteX2" fmla="*/ 2253298 w 2253297"/>
              <a:gd name="connsiteY2" fmla="*/ 1524253 h 1692158"/>
              <a:gd name="connsiteX3" fmla="*/ 1812001 w 2253297"/>
              <a:gd name="connsiteY3" fmla="*/ 0 h 1692158"/>
              <a:gd name="connsiteX4" fmla="*/ 1120407 w 2253297"/>
              <a:gd name="connsiteY4" fmla="*/ 241559 h 1692158"/>
              <a:gd name="connsiteX5" fmla="*/ 439424 w 2253297"/>
              <a:gd name="connsiteY5" fmla="*/ 8114 h 1692158"/>
              <a:gd name="connsiteX6" fmla="*/ 0 w 2253297"/>
              <a:gd name="connsiteY6" fmla="*/ 1530495 h 1692158"/>
              <a:gd name="connsiteX7" fmla="*/ 445666 w 2253297"/>
              <a:gd name="connsiteY7" fmla="*/ 1692158 h 1692158"/>
              <a:gd name="connsiteX8" fmla="*/ 1123528 w 2253297"/>
              <a:gd name="connsiteY8" fmla="*/ 1096688 h 1692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3297" h="1692158">
                <a:moveTo>
                  <a:pt x="1123528" y="1096688"/>
                </a:moveTo>
                <a:cubicBezTo>
                  <a:pt x="1470573" y="1096688"/>
                  <a:pt x="1757697" y="1356348"/>
                  <a:pt x="1801390" y="1691534"/>
                </a:cubicBezTo>
                <a:cubicBezTo>
                  <a:pt x="2082272" y="1617881"/>
                  <a:pt x="2253298" y="1524253"/>
                  <a:pt x="2253298" y="1524253"/>
                </a:cubicBezTo>
                <a:lnTo>
                  <a:pt x="1812001" y="0"/>
                </a:lnTo>
                <a:cubicBezTo>
                  <a:pt x="1622250" y="151052"/>
                  <a:pt x="1381940" y="241559"/>
                  <a:pt x="1120407" y="241559"/>
                </a:cubicBezTo>
                <a:cubicBezTo>
                  <a:pt x="863868" y="241559"/>
                  <a:pt x="627303" y="154173"/>
                  <a:pt x="439424" y="8114"/>
                </a:cubicBezTo>
                <a:lnTo>
                  <a:pt x="0" y="1530495"/>
                </a:lnTo>
                <a:cubicBezTo>
                  <a:pt x="0" y="1530495"/>
                  <a:pt x="168529" y="1620377"/>
                  <a:pt x="445666" y="1692158"/>
                </a:cubicBezTo>
                <a:cubicBezTo>
                  <a:pt x="488735" y="1356972"/>
                  <a:pt x="776483" y="1096688"/>
                  <a:pt x="1123528" y="109668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2" name="Forma libre: forma 61">
            <a:extLst>
              <a:ext uri="{FF2B5EF4-FFF2-40B4-BE49-F238E27FC236}">
                <a16:creationId xmlns:a16="http://schemas.microsoft.com/office/drawing/2014/main" id="{CA32E5F3-C0A4-42D6-9960-F28455710477}"/>
              </a:ext>
            </a:extLst>
          </p:cNvPr>
          <p:cNvSpPr/>
          <p:nvPr/>
        </p:nvSpPr>
        <p:spPr>
          <a:xfrm>
            <a:off x="3745329" y="1062724"/>
            <a:ext cx="1303292" cy="1309534"/>
          </a:xfrm>
          <a:custGeom>
            <a:avLst/>
            <a:gdLst>
              <a:gd name="connsiteX0" fmla="*/ 0 w 1303292"/>
              <a:gd name="connsiteY0" fmla="*/ 1219028 h 1309534"/>
              <a:gd name="connsiteX1" fmla="*/ 1212786 w 1303292"/>
              <a:gd name="connsiteY1" fmla="*/ 0 h 1309534"/>
              <a:gd name="connsiteX2" fmla="*/ 1303293 w 1303292"/>
              <a:gd name="connsiteY2" fmla="*/ 313340 h 1309534"/>
              <a:gd name="connsiteX3" fmla="*/ 312715 w 1303292"/>
              <a:gd name="connsiteY3" fmla="*/ 1309535 h 1309534"/>
              <a:gd name="connsiteX4" fmla="*/ 0 w 1303292"/>
              <a:gd name="connsiteY4" fmla="*/ 1219028 h 130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292" h="1309534">
                <a:moveTo>
                  <a:pt x="0" y="1219028"/>
                </a:moveTo>
                <a:cubicBezTo>
                  <a:pt x="255291" y="689097"/>
                  <a:pt x="684104" y="257787"/>
                  <a:pt x="1212786" y="0"/>
                </a:cubicBezTo>
                <a:lnTo>
                  <a:pt x="1303293" y="313340"/>
                </a:lnTo>
                <a:cubicBezTo>
                  <a:pt x="880721" y="533052"/>
                  <a:pt x="529931" y="885715"/>
                  <a:pt x="312715" y="1309535"/>
                </a:cubicBezTo>
                <a:lnTo>
                  <a:pt x="0" y="121902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3" name="Forma libre: forma 62">
            <a:extLst>
              <a:ext uri="{FF2B5EF4-FFF2-40B4-BE49-F238E27FC236}">
                <a16:creationId xmlns:a16="http://schemas.microsoft.com/office/drawing/2014/main" id="{706C0A9A-EB53-49A8-A9A8-214365C52FF9}"/>
              </a:ext>
            </a:extLst>
          </p:cNvPr>
          <p:cNvSpPr/>
          <p:nvPr/>
        </p:nvSpPr>
        <p:spPr>
          <a:xfrm>
            <a:off x="3739087" y="4510707"/>
            <a:ext cx="1309534" cy="1303292"/>
          </a:xfrm>
          <a:custGeom>
            <a:avLst/>
            <a:gdLst>
              <a:gd name="connsiteX0" fmla="*/ 1219028 w 1309534"/>
              <a:gd name="connsiteY0" fmla="*/ 1303293 h 1303292"/>
              <a:gd name="connsiteX1" fmla="*/ 0 w 1309534"/>
              <a:gd name="connsiteY1" fmla="*/ 90506 h 1303292"/>
              <a:gd name="connsiteX2" fmla="*/ 313340 w 1309534"/>
              <a:gd name="connsiteY2" fmla="*/ 0 h 1303292"/>
              <a:gd name="connsiteX3" fmla="*/ 1309535 w 1309534"/>
              <a:gd name="connsiteY3" fmla="*/ 990577 h 1303292"/>
              <a:gd name="connsiteX4" fmla="*/ 1219028 w 1309534"/>
              <a:gd name="connsiteY4" fmla="*/ 1303293 h 130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34" h="1303292">
                <a:moveTo>
                  <a:pt x="1219028" y="1303293"/>
                </a:moveTo>
                <a:cubicBezTo>
                  <a:pt x="689097" y="1048002"/>
                  <a:pt x="257787" y="619189"/>
                  <a:pt x="0" y="90506"/>
                </a:cubicBezTo>
                <a:lnTo>
                  <a:pt x="313340" y="0"/>
                </a:lnTo>
                <a:cubicBezTo>
                  <a:pt x="533052" y="422571"/>
                  <a:pt x="885715" y="773362"/>
                  <a:pt x="1309535" y="990577"/>
                </a:cubicBezTo>
                <a:lnTo>
                  <a:pt x="1219028" y="13032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4" name="Forma libre: forma 63">
            <a:extLst>
              <a:ext uri="{FF2B5EF4-FFF2-40B4-BE49-F238E27FC236}">
                <a16:creationId xmlns:a16="http://schemas.microsoft.com/office/drawing/2014/main" id="{61593B9F-FB75-4AC6-A837-FB3C71D9934E}"/>
              </a:ext>
            </a:extLst>
          </p:cNvPr>
          <p:cNvSpPr/>
          <p:nvPr/>
        </p:nvSpPr>
        <p:spPr>
          <a:xfrm>
            <a:off x="7187694" y="1043375"/>
            <a:ext cx="1309533" cy="1303916"/>
          </a:xfrm>
          <a:custGeom>
            <a:avLst/>
            <a:gdLst>
              <a:gd name="connsiteX0" fmla="*/ 996195 w 1309533"/>
              <a:gd name="connsiteY0" fmla="*/ 1303917 h 1303916"/>
              <a:gd name="connsiteX1" fmla="*/ 0 w 1309533"/>
              <a:gd name="connsiteY1" fmla="*/ 313339 h 1303916"/>
              <a:gd name="connsiteX2" fmla="*/ 90506 w 1309533"/>
              <a:gd name="connsiteY2" fmla="*/ 0 h 1303916"/>
              <a:gd name="connsiteX3" fmla="*/ 1309534 w 1309533"/>
              <a:gd name="connsiteY3" fmla="*/ 1212786 h 1303916"/>
              <a:gd name="connsiteX4" fmla="*/ 996195 w 1309533"/>
              <a:gd name="connsiteY4" fmla="*/ 1303917 h 130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33" h="1303916">
                <a:moveTo>
                  <a:pt x="996195" y="1303917"/>
                </a:moveTo>
                <a:cubicBezTo>
                  <a:pt x="776483" y="880721"/>
                  <a:pt x="423820" y="530555"/>
                  <a:pt x="0" y="313339"/>
                </a:cubicBezTo>
                <a:lnTo>
                  <a:pt x="90506" y="0"/>
                </a:lnTo>
                <a:cubicBezTo>
                  <a:pt x="620437" y="255291"/>
                  <a:pt x="1051747" y="684104"/>
                  <a:pt x="1309534" y="1212786"/>
                </a:cubicBezTo>
                <a:lnTo>
                  <a:pt x="996195" y="1303917"/>
                </a:lnTo>
                <a:close/>
              </a:path>
            </a:pathLst>
          </a:custGeom>
          <a:solidFill>
            <a:schemeClr val="accent1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5" name="Forma libre: forma 64">
            <a:extLst>
              <a:ext uri="{FF2B5EF4-FFF2-40B4-BE49-F238E27FC236}">
                <a16:creationId xmlns:a16="http://schemas.microsoft.com/office/drawing/2014/main" id="{1A1435E2-5975-4F11-96D6-4331DF06DBE9}"/>
              </a:ext>
            </a:extLst>
          </p:cNvPr>
          <p:cNvSpPr/>
          <p:nvPr/>
        </p:nvSpPr>
        <p:spPr>
          <a:xfrm>
            <a:off x="7199553" y="4498848"/>
            <a:ext cx="1303916" cy="1309534"/>
          </a:xfrm>
          <a:custGeom>
            <a:avLst/>
            <a:gdLst>
              <a:gd name="connsiteX0" fmla="*/ 0 w 1303916"/>
              <a:gd name="connsiteY0" fmla="*/ 996195 h 1309534"/>
              <a:gd name="connsiteX1" fmla="*/ 990577 w 1303916"/>
              <a:gd name="connsiteY1" fmla="*/ 0 h 1309534"/>
              <a:gd name="connsiteX2" fmla="*/ 1303917 w 1303916"/>
              <a:gd name="connsiteY2" fmla="*/ 90506 h 1309534"/>
              <a:gd name="connsiteX3" fmla="*/ 91131 w 1303916"/>
              <a:gd name="connsiteY3" fmla="*/ 1309534 h 1309534"/>
              <a:gd name="connsiteX4" fmla="*/ 0 w 1303916"/>
              <a:gd name="connsiteY4" fmla="*/ 996195 h 130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916" h="1309534">
                <a:moveTo>
                  <a:pt x="0" y="996195"/>
                </a:moveTo>
                <a:cubicBezTo>
                  <a:pt x="422571" y="776483"/>
                  <a:pt x="773362" y="423820"/>
                  <a:pt x="990577" y="0"/>
                </a:cubicBezTo>
                <a:lnTo>
                  <a:pt x="1303917" y="90506"/>
                </a:lnTo>
                <a:cubicBezTo>
                  <a:pt x="1048627" y="620437"/>
                  <a:pt x="619813" y="1051747"/>
                  <a:pt x="91131" y="1309534"/>
                </a:cubicBezTo>
                <a:lnTo>
                  <a:pt x="0" y="99619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6" name="Forma libre: forma 65">
            <a:extLst>
              <a:ext uri="{FF2B5EF4-FFF2-40B4-BE49-F238E27FC236}">
                <a16:creationId xmlns:a16="http://schemas.microsoft.com/office/drawing/2014/main" id="{3924F180-324A-4C94-AB26-4965FBD2AEBE}"/>
              </a:ext>
            </a:extLst>
          </p:cNvPr>
          <p:cNvSpPr/>
          <p:nvPr/>
        </p:nvSpPr>
        <p:spPr>
          <a:xfrm>
            <a:off x="4984955" y="866107"/>
            <a:ext cx="2253297" cy="1693406"/>
          </a:xfrm>
          <a:custGeom>
            <a:avLst/>
            <a:gdLst>
              <a:gd name="connsiteX0" fmla="*/ 1813874 w 2253297"/>
              <a:gd name="connsiteY0" fmla="*/ 2497 h 1693406"/>
              <a:gd name="connsiteX1" fmla="*/ 1136012 w 2253297"/>
              <a:gd name="connsiteY1" fmla="*/ 596718 h 1693406"/>
              <a:gd name="connsiteX2" fmla="*/ 458150 w 2253297"/>
              <a:gd name="connsiteY2" fmla="*/ 0 h 1693406"/>
              <a:gd name="connsiteX3" fmla="*/ 0 w 2253297"/>
              <a:gd name="connsiteY3" fmla="*/ 169153 h 1693406"/>
              <a:gd name="connsiteX4" fmla="*/ 441297 w 2253297"/>
              <a:gd name="connsiteY4" fmla="*/ 1693407 h 1693406"/>
              <a:gd name="connsiteX5" fmla="*/ 1132891 w 2253297"/>
              <a:gd name="connsiteY5" fmla="*/ 1451848 h 1693406"/>
              <a:gd name="connsiteX6" fmla="*/ 1813874 w 2253297"/>
              <a:gd name="connsiteY6" fmla="*/ 1685292 h 1693406"/>
              <a:gd name="connsiteX7" fmla="*/ 2253298 w 2253297"/>
              <a:gd name="connsiteY7" fmla="*/ 162912 h 1693406"/>
              <a:gd name="connsiteX8" fmla="*/ 1813874 w 2253297"/>
              <a:gd name="connsiteY8" fmla="*/ 2497 h 169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3297" h="1693406">
                <a:moveTo>
                  <a:pt x="1813874" y="2497"/>
                </a:moveTo>
                <a:cubicBezTo>
                  <a:pt x="1770181" y="337058"/>
                  <a:pt x="1483057" y="596718"/>
                  <a:pt x="1136012" y="596718"/>
                </a:cubicBezTo>
                <a:cubicBezTo>
                  <a:pt x="788342" y="596718"/>
                  <a:pt x="500594" y="335810"/>
                  <a:pt x="458150" y="0"/>
                </a:cubicBezTo>
                <a:cubicBezTo>
                  <a:pt x="173523" y="74278"/>
                  <a:pt x="0" y="169153"/>
                  <a:pt x="0" y="169153"/>
                </a:cubicBezTo>
                <a:lnTo>
                  <a:pt x="441297" y="1693407"/>
                </a:lnTo>
                <a:cubicBezTo>
                  <a:pt x="631048" y="1542354"/>
                  <a:pt x="871358" y="1451848"/>
                  <a:pt x="1132891" y="1451848"/>
                </a:cubicBezTo>
                <a:cubicBezTo>
                  <a:pt x="1389430" y="1451848"/>
                  <a:pt x="1625995" y="1539234"/>
                  <a:pt x="1813874" y="1685292"/>
                </a:cubicBezTo>
                <a:lnTo>
                  <a:pt x="2253298" y="162912"/>
                </a:lnTo>
                <a:cubicBezTo>
                  <a:pt x="2253298" y="162912"/>
                  <a:pt x="2087266" y="74278"/>
                  <a:pt x="1813874" y="2497"/>
                </a:cubicBezTo>
                <a:close/>
              </a:path>
            </a:pathLst>
          </a:custGeom>
          <a:solidFill>
            <a:schemeClr val="accent1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7" name="Forma libre: forma 66">
            <a:extLst>
              <a:ext uri="{FF2B5EF4-FFF2-40B4-BE49-F238E27FC236}">
                <a16:creationId xmlns:a16="http://schemas.microsoft.com/office/drawing/2014/main" id="{99D2F04B-D239-4A89-A08E-64D2A9A56A77}"/>
              </a:ext>
            </a:extLst>
          </p:cNvPr>
          <p:cNvSpPr/>
          <p:nvPr/>
        </p:nvSpPr>
        <p:spPr>
          <a:xfrm>
            <a:off x="5462454" y="120834"/>
            <a:ext cx="1317024" cy="1317024"/>
          </a:xfrm>
          <a:custGeom>
            <a:avLst/>
            <a:gdLst>
              <a:gd name="connsiteX0" fmla="*/ 1317025 w 1317024"/>
              <a:gd name="connsiteY0" fmla="*/ 658512 h 1317024"/>
              <a:gd name="connsiteX1" fmla="*/ 658512 w 1317024"/>
              <a:gd name="connsiteY1" fmla="*/ 1317025 h 1317024"/>
              <a:gd name="connsiteX2" fmla="*/ 0 w 1317024"/>
              <a:gd name="connsiteY2" fmla="*/ 658512 h 1317024"/>
              <a:gd name="connsiteX3" fmla="*/ 658512 w 1317024"/>
              <a:gd name="connsiteY3" fmla="*/ 0 h 1317024"/>
              <a:gd name="connsiteX4" fmla="*/ 1317025 w 1317024"/>
              <a:gd name="connsiteY4" fmla="*/ 658512 h 131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024" h="1317024">
                <a:moveTo>
                  <a:pt x="1317025" y="658512"/>
                </a:moveTo>
                <a:cubicBezTo>
                  <a:pt x="1317025" y="1022199"/>
                  <a:pt x="1022199" y="1317025"/>
                  <a:pt x="658512" y="1317025"/>
                </a:cubicBezTo>
                <a:cubicBezTo>
                  <a:pt x="294826" y="1317025"/>
                  <a:pt x="0" y="1022199"/>
                  <a:pt x="0" y="658512"/>
                </a:cubicBezTo>
                <a:cubicBezTo>
                  <a:pt x="0" y="294826"/>
                  <a:pt x="294826" y="0"/>
                  <a:pt x="658512" y="0"/>
                </a:cubicBezTo>
                <a:cubicBezTo>
                  <a:pt x="1022199" y="0"/>
                  <a:pt x="1317025" y="294826"/>
                  <a:pt x="1317025" y="65851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8" name="Forma libre: forma 67">
            <a:extLst>
              <a:ext uri="{FF2B5EF4-FFF2-40B4-BE49-F238E27FC236}">
                <a16:creationId xmlns:a16="http://schemas.microsoft.com/office/drawing/2014/main" id="{381F1F5A-BCB8-41D4-8284-C2DED63B2100}"/>
              </a:ext>
            </a:extLst>
          </p:cNvPr>
          <p:cNvSpPr/>
          <p:nvPr/>
        </p:nvSpPr>
        <p:spPr>
          <a:xfrm>
            <a:off x="5587290" y="245670"/>
            <a:ext cx="1067351" cy="1067351"/>
          </a:xfrm>
          <a:custGeom>
            <a:avLst/>
            <a:gdLst>
              <a:gd name="connsiteX0" fmla="*/ 1067352 w 1067351"/>
              <a:gd name="connsiteY0" fmla="*/ 533676 h 1067351"/>
              <a:gd name="connsiteX1" fmla="*/ 533676 w 1067351"/>
              <a:gd name="connsiteY1" fmla="*/ 1067352 h 1067351"/>
              <a:gd name="connsiteX2" fmla="*/ 0 w 1067351"/>
              <a:gd name="connsiteY2" fmla="*/ 533676 h 1067351"/>
              <a:gd name="connsiteX3" fmla="*/ 533676 w 1067351"/>
              <a:gd name="connsiteY3" fmla="*/ 0 h 1067351"/>
              <a:gd name="connsiteX4" fmla="*/ 1067352 w 1067351"/>
              <a:gd name="connsiteY4" fmla="*/ 533676 h 106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351" h="1067351">
                <a:moveTo>
                  <a:pt x="1067352" y="533676"/>
                </a:moveTo>
                <a:cubicBezTo>
                  <a:pt x="1067352" y="828417"/>
                  <a:pt x="828417" y="1067352"/>
                  <a:pt x="533676" y="1067352"/>
                </a:cubicBezTo>
                <a:cubicBezTo>
                  <a:pt x="238935" y="1067352"/>
                  <a:pt x="0" y="828417"/>
                  <a:pt x="0" y="533676"/>
                </a:cubicBezTo>
                <a:cubicBezTo>
                  <a:pt x="0" y="238935"/>
                  <a:pt x="238935" y="0"/>
                  <a:pt x="533676" y="0"/>
                </a:cubicBezTo>
                <a:cubicBezTo>
                  <a:pt x="828417" y="0"/>
                  <a:pt x="1067352" y="238935"/>
                  <a:pt x="1067352" y="533676"/>
                </a:cubicBezTo>
                <a:close/>
              </a:path>
            </a:pathLst>
          </a:custGeom>
          <a:solidFill>
            <a:schemeClr val="accent1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9" name="Forma libre: forma 68">
            <a:extLst>
              <a:ext uri="{FF2B5EF4-FFF2-40B4-BE49-F238E27FC236}">
                <a16:creationId xmlns:a16="http://schemas.microsoft.com/office/drawing/2014/main" id="{97CC84B4-92B2-4DA4-A868-B1D848791996}"/>
              </a:ext>
            </a:extLst>
          </p:cNvPr>
          <p:cNvSpPr/>
          <p:nvPr/>
        </p:nvSpPr>
        <p:spPr>
          <a:xfrm>
            <a:off x="5006801" y="2317955"/>
            <a:ext cx="2222088" cy="2222088"/>
          </a:xfrm>
          <a:custGeom>
            <a:avLst/>
            <a:gdLst>
              <a:gd name="connsiteX0" fmla="*/ 2222089 w 2222088"/>
              <a:gd name="connsiteY0" fmla="*/ 1111044 h 2222088"/>
              <a:gd name="connsiteX1" fmla="*/ 1111045 w 2222088"/>
              <a:gd name="connsiteY1" fmla="*/ 2222089 h 2222088"/>
              <a:gd name="connsiteX2" fmla="*/ 0 w 2222088"/>
              <a:gd name="connsiteY2" fmla="*/ 1111044 h 2222088"/>
              <a:gd name="connsiteX3" fmla="*/ 1111045 w 2222088"/>
              <a:gd name="connsiteY3" fmla="*/ 0 h 2222088"/>
              <a:gd name="connsiteX4" fmla="*/ 2222089 w 2222088"/>
              <a:gd name="connsiteY4" fmla="*/ 1111044 h 222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088" h="2222088">
                <a:moveTo>
                  <a:pt x="2222089" y="1111044"/>
                </a:moveTo>
                <a:cubicBezTo>
                  <a:pt x="2222089" y="1724657"/>
                  <a:pt x="1724658" y="2222089"/>
                  <a:pt x="1111045" y="2222089"/>
                </a:cubicBezTo>
                <a:cubicBezTo>
                  <a:pt x="497431" y="2222089"/>
                  <a:pt x="0" y="1724657"/>
                  <a:pt x="0" y="1111044"/>
                </a:cubicBezTo>
                <a:cubicBezTo>
                  <a:pt x="0" y="497432"/>
                  <a:pt x="497431" y="0"/>
                  <a:pt x="1111045" y="0"/>
                </a:cubicBezTo>
                <a:cubicBezTo>
                  <a:pt x="1724658" y="0"/>
                  <a:pt x="2222089" y="497432"/>
                  <a:pt x="2222089" y="1111044"/>
                </a:cubicBezTo>
                <a:close/>
              </a:path>
            </a:pathLst>
          </a:custGeom>
          <a:solidFill>
            <a:srgbClr val="FFFFFF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0" name="Forma libre: forma 69">
            <a:extLst>
              <a:ext uri="{FF2B5EF4-FFF2-40B4-BE49-F238E27FC236}">
                <a16:creationId xmlns:a16="http://schemas.microsoft.com/office/drawing/2014/main" id="{926D006E-6CEC-436C-84FD-0153DE9567B9}"/>
              </a:ext>
            </a:extLst>
          </p:cNvPr>
          <p:cNvSpPr/>
          <p:nvPr/>
        </p:nvSpPr>
        <p:spPr>
          <a:xfrm>
            <a:off x="5359464" y="2093249"/>
            <a:ext cx="1505527" cy="466264"/>
          </a:xfrm>
          <a:custGeom>
            <a:avLst/>
            <a:gdLst>
              <a:gd name="connsiteX0" fmla="*/ 758381 w 1505527"/>
              <a:gd name="connsiteY0" fmla="*/ 0 h 466264"/>
              <a:gd name="connsiteX1" fmla="*/ 0 w 1505527"/>
              <a:gd name="connsiteY1" fmla="*/ 235941 h 466264"/>
              <a:gd name="connsiteX2" fmla="*/ 66788 w 1505527"/>
              <a:gd name="connsiteY2" fmla="*/ 466264 h 466264"/>
              <a:gd name="connsiteX3" fmla="*/ 758381 w 1505527"/>
              <a:gd name="connsiteY3" fmla="*/ 224706 h 466264"/>
              <a:gd name="connsiteX4" fmla="*/ 1439364 w 1505527"/>
              <a:gd name="connsiteY4" fmla="*/ 458150 h 466264"/>
              <a:gd name="connsiteX5" fmla="*/ 1505528 w 1505527"/>
              <a:gd name="connsiteY5" fmla="*/ 228451 h 466264"/>
              <a:gd name="connsiteX6" fmla="*/ 758381 w 1505527"/>
              <a:gd name="connsiteY6" fmla="*/ 0 h 46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5527" h="466264">
                <a:moveTo>
                  <a:pt x="758381" y="0"/>
                </a:moveTo>
                <a:cubicBezTo>
                  <a:pt x="476875" y="0"/>
                  <a:pt x="215343" y="87386"/>
                  <a:pt x="0" y="235941"/>
                </a:cubicBezTo>
                <a:lnTo>
                  <a:pt x="66788" y="466264"/>
                </a:lnTo>
                <a:cubicBezTo>
                  <a:pt x="256539" y="315212"/>
                  <a:pt x="496849" y="224706"/>
                  <a:pt x="758381" y="224706"/>
                </a:cubicBezTo>
                <a:cubicBezTo>
                  <a:pt x="1014920" y="224706"/>
                  <a:pt x="1251486" y="312091"/>
                  <a:pt x="1439364" y="458150"/>
                </a:cubicBezTo>
                <a:lnTo>
                  <a:pt x="1505528" y="228451"/>
                </a:lnTo>
                <a:cubicBezTo>
                  <a:pt x="1292681" y="84265"/>
                  <a:pt x="1035519" y="0"/>
                  <a:pt x="75838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1" name="Forma libre: forma 70">
            <a:extLst>
              <a:ext uri="{FF2B5EF4-FFF2-40B4-BE49-F238E27FC236}">
                <a16:creationId xmlns:a16="http://schemas.microsoft.com/office/drawing/2014/main" id="{F4E936DC-8C79-4E2A-8532-7E8A8EECF3F1}"/>
              </a:ext>
            </a:extLst>
          </p:cNvPr>
          <p:cNvSpPr/>
          <p:nvPr/>
        </p:nvSpPr>
        <p:spPr>
          <a:xfrm>
            <a:off x="5370699" y="4298485"/>
            <a:ext cx="1505527" cy="466264"/>
          </a:xfrm>
          <a:custGeom>
            <a:avLst/>
            <a:gdLst>
              <a:gd name="connsiteX0" fmla="*/ 747146 w 1505527"/>
              <a:gd name="connsiteY0" fmla="*/ 466264 h 466264"/>
              <a:gd name="connsiteX1" fmla="*/ 1505528 w 1505527"/>
              <a:gd name="connsiteY1" fmla="*/ 230323 h 466264"/>
              <a:gd name="connsiteX2" fmla="*/ 1438740 w 1505527"/>
              <a:gd name="connsiteY2" fmla="*/ 0 h 466264"/>
              <a:gd name="connsiteX3" fmla="*/ 747146 w 1505527"/>
              <a:gd name="connsiteY3" fmla="*/ 241559 h 466264"/>
              <a:gd name="connsiteX4" fmla="*/ 66164 w 1505527"/>
              <a:gd name="connsiteY4" fmla="*/ 8114 h 466264"/>
              <a:gd name="connsiteX5" fmla="*/ 0 w 1505527"/>
              <a:gd name="connsiteY5" fmla="*/ 237814 h 466264"/>
              <a:gd name="connsiteX6" fmla="*/ 747146 w 1505527"/>
              <a:gd name="connsiteY6" fmla="*/ 466264 h 46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5527" h="466264">
                <a:moveTo>
                  <a:pt x="747146" y="466264"/>
                </a:moveTo>
                <a:cubicBezTo>
                  <a:pt x="1028652" y="466264"/>
                  <a:pt x="1290185" y="378879"/>
                  <a:pt x="1505528" y="230323"/>
                </a:cubicBezTo>
                <a:lnTo>
                  <a:pt x="1438740" y="0"/>
                </a:lnTo>
                <a:cubicBezTo>
                  <a:pt x="1248989" y="151052"/>
                  <a:pt x="1008679" y="241559"/>
                  <a:pt x="747146" y="241559"/>
                </a:cubicBezTo>
                <a:cubicBezTo>
                  <a:pt x="490608" y="241559"/>
                  <a:pt x="254042" y="154173"/>
                  <a:pt x="66164" y="8114"/>
                </a:cubicBezTo>
                <a:lnTo>
                  <a:pt x="0" y="237814"/>
                </a:lnTo>
                <a:cubicBezTo>
                  <a:pt x="212846" y="382000"/>
                  <a:pt x="470009" y="466264"/>
                  <a:pt x="747146" y="466264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2" name="Forma libre: forma 71">
            <a:extLst>
              <a:ext uri="{FF2B5EF4-FFF2-40B4-BE49-F238E27FC236}">
                <a16:creationId xmlns:a16="http://schemas.microsoft.com/office/drawing/2014/main" id="{B905BA14-444B-4E84-A8A7-F6065A125234}"/>
              </a:ext>
            </a:extLst>
          </p:cNvPr>
          <p:cNvSpPr/>
          <p:nvPr/>
        </p:nvSpPr>
        <p:spPr>
          <a:xfrm>
            <a:off x="6987331" y="2670618"/>
            <a:ext cx="466264" cy="1505527"/>
          </a:xfrm>
          <a:custGeom>
            <a:avLst/>
            <a:gdLst>
              <a:gd name="connsiteX0" fmla="*/ 466264 w 466264"/>
              <a:gd name="connsiteY0" fmla="*/ 758381 h 1505527"/>
              <a:gd name="connsiteX1" fmla="*/ 230323 w 466264"/>
              <a:gd name="connsiteY1" fmla="*/ 0 h 1505527"/>
              <a:gd name="connsiteX2" fmla="*/ 0 w 466264"/>
              <a:gd name="connsiteY2" fmla="*/ 66788 h 1505527"/>
              <a:gd name="connsiteX3" fmla="*/ 241559 w 466264"/>
              <a:gd name="connsiteY3" fmla="*/ 758381 h 1505527"/>
              <a:gd name="connsiteX4" fmla="*/ 8114 w 466264"/>
              <a:gd name="connsiteY4" fmla="*/ 1439364 h 1505527"/>
              <a:gd name="connsiteX5" fmla="*/ 237814 w 466264"/>
              <a:gd name="connsiteY5" fmla="*/ 1505528 h 1505527"/>
              <a:gd name="connsiteX6" fmla="*/ 466264 w 466264"/>
              <a:gd name="connsiteY6" fmla="*/ 758381 h 150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264" h="1505527">
                <a:moveTo>
                  <a:pt x="466264" y="758381"/>
                </a:moveTo>
                <a:cubicBezTo>
                  <a:pt x="466264" y="476875"/>
                  <a:pt x="378879" y="215343"/>
                  <a:pt x="230323" y="0"/>
                </a:cubicBezTo>
                <a:lnTo>
                  <a:pt x="0" y="66788"/>
                </a:lnTo>
                <a:cubicBezTo>
                  <a:pt x="151052" y="256539"/>
                  <a:pt x="241559" y="496849"/>
                  <a:pt x="241559" y="758381"/>
                </a:cubicBezTo>
                <a:cubicBezTo>
                  <a:pt x="241559" y="1014920"/>
                  <a:pt x="154173" y="1251486"/>
                  <a:pt x="8114" y="1439364"/>
                </a:cubicBezTo>
                <a:lnTo>
                  <a:pt x="237814" y="1505528"/>
                </a:lnTo>
                <a:cubicBezTo>
                  <a:pt x="382000" y="1292681"/>
                  <a:pt x="466264" y="1035519"/>
                  <a:pt x="466264" y="75838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3" name="Forma libre: forma 72">
            <a:extLst>
              <a:ext uri="{FF2B5EF4-FFF2-40B4-BE49-F238E27FC236}">
                <a16:creationId xmlns:a16="http://schemas.microsoft.com/office/drawing/2014/main" id="{FF9AAFA1-DAEA-4BEB-8117-5903C391C6B8}"/>
              </a:ext>
            </a:extLst>
          </p:cNvPr>
          <p:cNvSpPr/>
          <p:nvPr/>
        </p:nvSpPr>
        <p:spPr>
          <a:xfrm>
            <a:off x="5462454" y="5420141"/>
            <a:ext cx="1317024" cy="1317024"/>
          </a:xfrm>
          <a:custGeom>
            <a:avLst/>
            <a:gdLst>
              <a:gd name="connsiteX0" fmla="*/ 1317025 w 1317024"/>
              <a:gd name="connsiteY0" fmla="*/ 658512 h 1317024"/>
              <a:gd name="connsiteX1" fmla="*/ 658512 w 1317024"/>
              <a:gd name="connsiteY1" fmla="*/ 1317025 h 1317024"/>
              <a:gd name="connsiteX2" fmla="*/ 0 w 1317024"/>
              <a:gd name="connsiteY2" fmla="*/ 658512 h 1317024"/>
              <a:gd name="connsiteX3" fmla="*/ 658512 w 1317024"/>
              <a:gd name="connsiteY3" fmla="*/ 0 h 1317024"/>
              <a:gd name="connsiteX4" fmla="*/ 1317025 w 1317024"/>
              <a:gd name="connsiteY4" fmla="*/ 658512 h 131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024" h="1317024">
                <a:moveTo>
                  <a:pt x="1317025" y="658512"/>
                </a:moveTo>
                <a:cubicBezTo>
                  <a:pt x="1317025" y="1022199"/>
                  <a:pt x="1022199" y="1317025"/>
                  <a:pt x="658512" y="1317025"/>
                </a:cubicBezTo>
                <a:cubicBezTo>
                  <a:pt x="294826" y="1317025"/>
                  <a:pt x="0" y="1022199"/>
                  <a:pt x="0" y="658512"/>
                </a:cubicBezTo>
                <a:cubicBezTo>
                  <a:pt x="0" y="294826"/>
                  <a:pt x="294826" y="0"/>
                  <a:pt x="658512" y="0"/>
                </a:cubicBezTo>
                <a:cubicBezTo>
                  <a:pt x="1022199" y="0"/>
                  <a:pt x="1317025" y="294826"/>
                  <a:pt x="1317025" y="658512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4" name="Forma libre: forma 73">
            <a:extLst>
              <a:ext uri="{FF2B5EF4-FFF2-40B4-BE49-F238E27FC236}">
                <a16:creationId xmlns:a16="http://schemas.microsoft.com/office/drawing/2014/main" id="{A2230AE7-50E7-412F-97B5-CE959BE7E433}"/>
              </a:ext>
            </a:extLst>
          </p:cNvPr>
          <p:cNvSpPr/>
          <p:nvPr/>
        </p:nvSpPr>
        <p:spPr>
          <a:xfrm>
            <a:off x="8108987" y="2773608"/>
            <a:ext cx="1317024" cy="1317024"/>
          </a:xfrm>
          <a:custGeom>
            <a:avLst/>
            <a:gdLst>
              <a:gd name="connsiteX0" fmla="*/ 1317025 w 1317024"/>
              <a:gd name="connsiteY0" fmla="*/ 658512 h 1317024"/>
              <a:gd name="connsiteX1" fmla="*/ 658512 w 1317024"/>
              <a:gd name="connsiteY1" fmla="*/ 1317025 h 1317024"/>
              <a:gd name="connsiteX2" fmla="*/ 0 w 1317024"/>
              <a:gd name="connsiteY2" fmla="*/ 658512 h 1317024"/>
              <a:gd name="connsiteX3" fmla="*/ 658512 w 1317024"/>
              <a:gd name="connsiteY3" fmla="*/ 0 h 1317024"/>
              <a:gd name="connsiteX4" fmla="*/ 1317025 w 1317024"/>
              <a:gd name="connsiteY4" fmla="*/ 658512 h 131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024" h="1317024">
                <a:moveTo>
                  <a:pt x="1317025" y="658512"/>
                </a:moveTo>
                <a:cubicBezTo>
                  <a:pt x="1317025" y="1022199"/>
                  <a:pt x="1022198" y="1317025"/>
                  <a:pt x="658512" y="1317025"/>
                </a:cubicBezTo>
                <a:cubicBezTo>
                  <a:pt x="294826" y="1317025"/>
                  <a:pt x="0" y="1022199"/>
                  <a:pt x="0" y="658512"/>
                </a:cubicBezTo>
                <a:cubicBezTo>
                  <a:pt x="0" y="294826"/>
                  <a:pt x="294826" y="0"/>
                  <a:pt x="658512" y="0"/>
                </a:cubicBezTo>
                <a:cubicBezTo>
                  <a:pt x="1022198" y="0"/>
                  <a:pt x="1317025" y="294826"/>
                  <a:pt x="1317025" y="658512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D0A38594-1132-4424-AD05-E05FBD2BB8AB}"/>
              </a:ext>
            </a:extLst>
          </p:cNvPr>
          <p:cNvSpPr/>
          <p:nvPr/>
        </p:nvSpPr>
        <p:spPr>
          <a:xfrm>
            <a:off x="3556201" y="2308592"/>
            <a:ext cx="1692158" cy="2253297"/>
          </a:xfrm>
          <a:custGeom>
            <a:avLst/>
            <a:gdLst>
              <a:gd name="connsiteX0" fmla="*/ 1450600 w 1692158"/>
              <a:gd name="connsiteY0" fmla="*/ 1120407 h 2253297"/>
              <a:gd name="connsiteX1" fmla="*/ 1684044 w 1692158"/>
              <a:gd name="connsiteY1" fmla="*/ 439424 h 2253297"/>
              <a:gd name="connsiteX2" fmla="*/ 161663 w 1692158"/>
              <a:gd name="connsiteY2" fmla="*/ 0 h 2253297"/>
              <a:gd name="connsiteX3" fmla="*/ 0 w 1692158"/>
              <a:gd name="connsiteY3" fmla="*/ 445666 h 2253297"/>
              <a:gd name="connsiteX4" fmla="*/ 595470 w 1692158"/>
              <a:gd name="connsiteY4" fmla="*/ 1123528 h 2253297"/>
              <a:gd name="connsiteX5" fmla="*/ 624 w 1692158"/>
              <a:gd name="connsiteY5" fmla="*/ 1801390 h 2253297"/>
              <a:gd name="connsiteX6" fmla="*/ 167905 w 1692158"/>
              <a:gd name="connsiteY6" fmla="*/ 2253298 h 2253297"/>
              <a:gd name="connsiteX7" fmla="*/ 1692158 w 1692158"/>
              <a:gd name="connsiteY7" fmla="*/ 1812001 h 2253297"/>
              <a:gd name="connsiteX8" fmla="*/ 1450600 w 1692158"/>
              <a:gd name="connsiteY8" fmla="*/ 1120407 h 225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2158" h="2253297">
                <a:moveTo>
                  <a:pt x="1450600" y="1120407"/>
                </a:moveTo>
                <a:cubicBezTo>
                  <a:pt x="1450600" y="863868"/>
                  <a:pt x="1537985" y="627303"/>
                  <a:pt x="1684044" y="439424"/>
                </a:cubicBezTo>
                <a:lnTo>
                  <a:pt x="161663" y="0"/>
                </a:lnTo>
                <a:cubicBezTo>
                  <a:pt x="161663" y="0"/>
                  <a:pt x="71781" y="168529"/>
                  <a:pt x="0" y="445666"/>
                </a:cubicBezTo>
                <a:cubicBezTo>
                  <a:pt x="335186" y="488735"/>
                  <a:pt x="595470" y="776483"/>
                  <a:pt x="595470" y="1123528"/>
                </a:cubicBezTo>
                <a:cubicBezTo>
                  <a:pt x="595470" y="1470573"/>
                  <a:pt x="335810" y="1757697"/>
                  <a:pt x="624" y="1801390"/>
                </a:cubicBezTo>
                <a:cubicBezTo>
                  <a:pt x="74278" y="2082272"/>
                  <a:pt x="167905" y="2253298"/>
                  <a:pt x="167905" y="2253298"/>
                </a:cubicBezTo>
                <a:lnTo>
                  <a:pt x="1692158" y="1812001"/>
                </a:lnTo>
                <a:cubicBezTo>
                  <a:pt x="1541106" y="1622250"/>
                  <a:pt x="1450600" y="1381940"/>
                  <a:pt x="1450600" y="1120407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1FDC3EAA-D9A0-44C3-9E61-0205FA4B2ECE}"/>
              </a:ext>
            </a:extLst>
          </p:cNvPr>
          <p:cNvSpPr/>
          <p:nvPr/>
        </p:nvSpPr>
        <p:spPr>
          <a:xfrm>
            <a:off x="2809679" y="2773608"/>
            <a:ext cx="1317024" cy="1317024"/>
          </a:xfrm>
          <a:custGeom>
            <a:avLst/>
            <a:gdLst>
              <a:gd name="connsiteX0" fmla="*/ 1317025 w 1317024"/>
              <a:gd name="connsiteY0" fmla="*/ 658512 h 1317024"/>
              <a:gd name="connsiteX1" fmla="*/ 658512 w 1317024"/>
              <a:gd name="connsiteY1" fmla="*/ 1317025 h 1317024"/>
              <a:gd name="connsiteX2" fmla="*/ 0 w 1317024"/>
              <a:gd name="connsiteY2" fmla="*/ 658512 h 1317024"/>
              <a:gd name="connsiteX3" fmla="*/ 658512 w 1317024"/>
              <a:gd name="connsiteY3" fmla="*/ 0 h 1317024"/>
              <a:gd name="connsiteX4" fmla="*/ 1317025 w 1317024"/>
              <a:gd name="connsiteY4" fmla="*/ 658512 h 131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024" h="1317024">
                <a:moveTo>
                  <a:pt x="1317025" y="658512"/>
                </a:moveTo>
                <a:cubicBezTo>
                  <a:pt x="1317025" y="1022199"/>
                  <a:pt x="1022199" y="1317025"/>
                  <a:pt x="658512" y="1317025"/>
                </a:cubicBezTo>
                <a:cubicBezTo>
                  <a:pt x="294826" y="1317025"/>
                  <a:pt x="0" y="1022199"/>
                  <a:pt x="0" y="658512"/>
                </a:cubicBezTo>
                <a:cubicBezTo>
                  <a:pt x="0" y="294826"/>
                  <a:pt x="294826" y="0"/>
                  <a:pt x="658512" y="0"/>
                </a:cubicBezTo>
                <a:cubicBezTo>
                  <a:pt x="1022199" y="0"/>
                  <a:pt x="1317025" y="294826"/>
                  <a:pt x="1317025" y="658512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E953E456-027A-46E7-8854-BF0973C8E568}"/>
              </a:ext>
            </a:extLst>
          </p:cNvPr>
          <p:cNvSpPr/>
          <p:nvPr/>
        </p:nvSpPr>
        <p:spPr>
          <a:xfrm>
            <a:off x="2934516" y="2892203"/>
            <a:ext cx="1067351" cy="1067351"/>
          </a:xfrm>
          <a:custGeom>
            <a:avLst/>
            <a:gdLst>
              <a:gd name="connsiteX0" fmla="*/ 1067352 w 1067351"/>
              <a:gd name="connsiteY0" fmla="*/ 533676 h 1067351"/>
              <a:gd name="connsiteX1" fmla="*/ 533676 w 1067351"/>
              <a:gd name="connsiteY1" fmla="*/ 1067352 h 1067351"/>
              <a:gd name="connsiteX2" fmla="*/ 0 w 1067351"/>
              <a:gd name="connsiteY2" fmla="*/ 533676 h 1067351"/>
              <a:gd name="connsiteX3" fmla="*/ 533676 w 1067351"/>
              <a:gd name="connsiteY3" fmla="*/ 0 h 1067351"/>
              <a:gd name="connsiteX4" fmla="*/ 1067352 w 1067351"/>
              <a:gd name="connsiteY4" fmla="*/ 533676 h 106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351" h="1067351">
                <a:moveTo>
                  <a:pt x="1067352" y="533676"/>
                </a:moveTo>
                <a:cubicBezTo>
                  <a:pt x="1067352" y="828417"/>
                  <a:pt x="828417" y="1067352"/>
                  <a:pt x="533676" y="1067352"/>
                </a:cubicBezTo>
                <a:cubicBezTo>
                  <a:pt x="238935" y="1067352"/>
                  <a:pt x="0" y="828417"/>
                  <a:pt x="0" y="533676"/>
                </a:cubicBezTo>
                <a:cubicBezTo>
                  <a:pt x="0" y="238935"/>
                  <a:pt x="238935" y="0"/>
                  <a:pt x="533676" y="0"/>
                </a:cubicBezTo>
                <a:cubicBezTo>
                  <a:pt x="828417" y="0"/>
                  <a:pt x="1067352" y="238935"/>
                  <a:pt x="1067352" y="5336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325106DA-9102-4BD0-BF14-2AD21CB32BE2}"/>
              </a:ext>
            </a:extLst>
          </p:cNvPr>
          <p:cNvSpPr/>
          <p:nvPr/>
        </p:nvSpPr>
        <p:spPr>
          <a:xfrm>
            <a:off x="5581049" y="5544977"/>
            <a:ext cx="1067351" cy="1067351"/>
          </a:xfrm>
          <a:custGeom>
            <a:avLst/>
            <a:gdLst>
              <a:gd name="connsiteX0" fmla="*/ 1067352 w 1067351"/>
              <a:gd name="connsiteY0" fmla="*/ 533676 h 1067351"/>
              <a:gd name="connsiteX1" fmla="*/ 533676 w 1067351"/>
              <a:gd name="connsiteY1" fmla="*/ 1067352 h 1067351"/>
              <a:gd name="connsiteX2" fmla="*/ 0 w 1067351"/>
              <a:gd name="connsiteY2" fmla="*/ 533676 h 1067351"/>
              <a:gd name="connsiteX3" fmla="*/ 533676 w 1067351"/>
              <a:gd name="connsiteY3" fmla="*/ 0 h 1067351"/>
              <a:gd name="connsiteX4" fmla="*/ 1067352 w 1067351"/>
              <a:gd name="connsiteY4" fmla="*/ 533676 h 106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351" h="1067351">
                <a:moveTo>
                  <a:pt x="1067352" y="533676"/>
                </a:moveTo>
                <a:cubicBezTo>
                  <a:pt x="1067352" y="828417"/>
                  <a:pt x="828417" y="1067352"/>
                  <a:pt x="533676" y="1067352"/>
                </a:cubicBezTo>
                <a:cubicBezTo>
                  <a:pt x="238935" y="1067352"/>
                  <a:pt x="0" y="828417"/>
                  <a:pt x="0" y="533676"/>
                </a:cubicBezTo>
                <a:cubicBezTo>
                  <a:pt x="0" y="238935"/>
                  <a:pt x="238935" y="0"/>
                  <a:pt x="533676" y="0"/>
                </a:cubicBezTo>
                <a:cubicBezTo>
                  <a:pt x="828417" y="0"/>
                  <a:pt x="1067352" y="238935"/>
                  <a:pt x="1067352" y="5336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DBE0A200-7A03-43C5-843E-80D6895F09CB}"/>
              </a:ext>
            </a:extLst>
          </p:cNvPr>
          <p:cNvSpPr/>
          <p:nvPr/>
        </p:nvSpPr>
        <p:spPr>
          <a:xfrm>
            <a:off x="8233823" y="2898445"/>
            <a:ext cx="1067351" cy="1067351"/>
          </a:xfrm>
          <a:custGeom>
            <a:avLst/>
            <a:gdLst>
              <a:gd name="connsiteX0" fmla="*/ 1067352 w 1067351"/>
              <a:gd name="connsiteY0" fmla="*/ 533676 h 1067351"/>
              <a:gd name="connsiteX1" fmla="*/ 533676 w 1067351"/>
              <a:gd name="connsiteY1" fmla="*/ 1067352 h 1067351"/>
              <a:gd name="connsiteX2" fmla="*/ 0 w 1067351"/>
              <a:gd name="connsiteY2" fmla="*/ 533676 h 1067351"/>
              <a:gd name="connsiteX3" fmla="*/ 533676 w 1067351"/>
              <a:gd name="connsiteY3" fmla="*/ 0 h 1067351"/>
              <a:gd name="connsiteX4" fmla="*/ 1067352 w 1067351"/>
              <a:gd name="connsiteY4" fmla="*/ 533676 h 106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351" h="1067351">
                <a:moveTo>
                  <a:pt x="1067352" y="533676"/>
                </a:moveTo>
                <a:cubicBezTo>
                  <a:pt x="1067352" y="828417"/>
                  <a:pt x="828417" y="1067352"/>
                  <a:pt x="533676" y="1067352"/>
                </a:cubicBezTo>
                <a:cubicBezTo>
                  <a:pt x="238935" y="1067352"/>
                  <a:pt x="0" y="828417"/>
                  <a:pt x="0" y="533676"/>
                </a:cubicBezTo>
                <a:cubicBezTo>
                  <a:pt x="0" y="238935"/>
                  <a:pt x="238935" y="0"/>
                  <a:pt x="533676" y="0"/>
                </a:cubicBezTo>
                <a:cubicBezTo>
                  <a:pt x="828417" y="0"/>
                  <a:pt x="1067352" y="238935"/>
                  <a:pt x="1067352" y="5336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9DEE46FA-075C-42C0-9BB9-1C0588D3B9B4}"/>
              </a:ext>
            </a:extLst>
          </p:cNvPr>
          <p:cNvSpPr/>
          <p:nvPr/>
        </p:nvSpPr>
        <p:spPr>
          <a:xfrm>
            <a:off x="3009418" y="1164466"/>
            <a:ext cx="1903755" cy="1153488"/>
          </a:xfrm>
          <a:custGeom>
            <a:avLst/>
            <a:gdLst>
              <a:gd name="connsiteX0" fmla="*/ 1769557 w 1903755"/>
              <a:gd name="connsiteY0" fmla="*/ 885091 h 1153488"/>
              <a:gd name="connsiteX1" fmla="*/ 1688413 w 1903755"/>
              <a:gd name="connsiteY1" fmla="*/ 912554 h 1153488"/>
              <a:gd name="connsiteX2" fmla="*/ 775234 w 1903755"/>
              <a:gd name="connsiteY2" fmla="*/ 0 h 1153488"/>
              <a:gd name="connsiteX3" fmla="*/ 0 w 1903755"/>
              <a:gd name="connsiteY3" fmla="*/ 0 h 1153488"/>
              <a:gd name="connsiteX4" fmla="*/ 0 w 1903755"/>
              <a:gd name="connsiteY4" fmla="*/ 35578 h 1153488"/>
              <a:gd name="connsiteX5" fmla="*/ 760254 w 1903755"/>
              <a:gd name="connsiteY5" fmla="*/ 35578 h 1153488"/>
              <a:gd name="connsiteX6" fmla="*/ 1662822 w 1903755"/>
              <a:gd name="connsiteY6" fmla="*/ 938146 h 1153488"/>
              <a:gd name="connsiteX7" fmla="*/ 1635358 w 1903755"/>
              <a:gd name="connsiteY7" fmla="*/ 1019290 h 1153488"/>
              <a:gd name="connsiteX8" fmla="*/ 1769557 w 1903755"/>
              <a:gd name="connsiteY8" fmla="*/ 1153489 h 1153488"/>
              <a:gd name="connsiteX9" fmla="*/ 1903756 w 1903755"/>
              <a:gd name="connsiteY9" fmla="*/ 1019290 h 1153488"/>
              <a:gd name="connsiteX10" fmla="*/ 1769557 w 1903755"/>
              <a:gd name="connsiteY10" fmla="*/ 885091 h 115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755" h="1153488">
                <a:moveTo>
                  <a:pt x="1769557" y="885091"/>
                </a:moveTo>
                <a:cubicBezTo>
                  <a:pt x="1738972" y="885091"/>
                  <a:pt x="1710884" y="895702"/>
                  <a:pt x="1688413" y="912554"/>
                </a:cubicBezTo>
                <a:lnTo>
                  <a:pt x="775234" y="0"/>
                </a:lnTo>
                <a:lnTo>
                  <a:pt x="0" y="0"/>
                </a:lnTo>
                <a:lnTo>
                  <a:pt x="0" y="35578"/>
                </a:lnTo>
                <a:lnTo>
                  <a:pt x="760254" y="35578"/>
                </a:lnTo>
                <a:lnTo>
                  <a:pt x="1662822" y="938146"/>
                </a:lnTo>
                <a:cubicBezTo>
                  <a:pt x="1645344" y="960617"/>
                  <a:pt x="1635358" y="988705"/>
                  <a:pt x="1635358" y="1019290"/>
                </a:cubicBezTo>
                <a:cubicBezTo>
                  <a:pt x="1635358" y="1093567"/>
                  <a:pt x="1695279" y="1153489"/>
                  <a:pt x="1769557" y="1153489"/>
                </a:cubicBezTo>
                <a:cubicBezTo>
                  <a:pt x="1843835" y="1153489"/>
                  <a:pt x="1903756" y="1093567"/>
                  <a:pt x="1903756" y="1019290"/>
                </a:cubicBezTo>
                <a:cubicBezTo>
                  <a:pt x="1903756" y="945012"/>
                  <a:pt x="1843835" y="885091"/>
                  <a:pt x="1769557" y="885091"/>
                </a:cubicBezTo>
                <a:close/>
              </a:path>
            </a:pathLst>
          </a:custGeom>
          <a:solidFill>
            <a:schemeClr val="accent1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D57CDD2A-79CC-4875-AA9C-65825500A832}"/>
              </a:ext>
            </a:extLst>
          </p:cNvPr>
          <p:cNvSpPr/>
          <p:nvPr/>
        </p:nvSpPr>
        <p:spPr>
          <a:xfrm>
            <a:off x="7278824" y="1163842"/>
            <a:ext cx="1903755" cy="1153488"/>
          </a:xfrm>
          <a:custGeom>
            <a:avLst/>
            <a:gdLst>
              <a:gd name="connsiteX0" fmla="*/ 134199 w 1903755"/>
              <a:gd name="connsiteY0" fmla="*/ 885715 h 1153488"/>
              <a:gd name="connsiteX1" fmla="*/ 215343 w 1903755"/>
              <a:gd name="connsiteY1" fmla="*/ 913179 h 1153488"/>
              <a:gd name="connsiteX2" fmla="*/ 1128522 w 1903755"/>
              <a:gd name="connsiteY2" fmla="*/ 0 h 1153488"/>
              <a:gd name="connsiteX3" fmla="*/ 1903756 w 1903755"/>
              <a:gd name="connsiteY3" fmla="*/ 0 h 1153488"/>
              <a:gd name="connsiteX4" fmla="*/ 1903756 w 1903755"/>
              <a:gd name="connsiteY4" fmla="*/ 35578 h 1153488"/>
              <a:gd name="connsiteX5" fmla="*/ 1143502 w 1903755"/>
              <a:gd name="connsiteY5" fmla="*/ 35578 h 1153488"/>
              <a:gd name="connsiteX6" fmla="*/ 240934 w 1903755"/>
              <a:gd name="connsiteY6" fmla="*/ 938146 h 1153488"/>
              <a:gd name="connsiteX7" fmla="*/ 268398 w 1903755"/>
              <a:gd name="connsiteY7" fmla="*/ 1019290 h 1153488"/>
              <a:gd name="connsiteX8" fmla="*/ 134199 w 1903755"/>
              <a:gd name="connsiteY8" fmla="*/ 1153489 h 1153488"/>
              <a:gd name="connsiteX9" fmla="*/ 0 w 1903755"/>
              <a:gd name="connsiteY9" fmla="*/ 1019290 h 1153488"/>
              <a:gd name="connsiteX10" fmla="*/ 134199 w 1903755"/>
              <a:gd name="connsiteY10" fmla="*/ 885715 h 115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755" h="1153488">
                <a:moveTo>
                  <a:pt x="134199" y="885715"/>
                </a:moveTo>
                <a:cubicBezTo>
                  <a:pt x="164784" y="885715"/>
                  <a:pt x="192872" y="896326"/>
                  <a:pt x="215343" y="913179"/>
                </a:cubicBezTo>
                <a:lnTo>
                  <a:pt x="1128522" y="0"/>
                </a:lnTo>
                <a:lnTo>
                  <a:pt x="1903756" y="0"/>
                </a:lnTo>
                <a:lnTo>
                  <a:pt x="1903756" y="35578"/>
                </a:lnTo>
                <a:lnTo>
                  <a:pt x="1143502" y="35578"/>
                </a:lnTo>
                <a:lnTo>
                  <a:pt x="240934" y="938146"/>
                </a:lnTo>
                <a:cubicBezTo>
                  <a:pt x="258412" y="960616"/>
                  <a:pt x="268398" y="988705"/>
                  <a:pt x="268398" y="1019290"/>
                </a:cubicBezTo>
                <a:cubicBezTo>
                  <a:pt x="268398" y="1093567"/>
                  <a:pt x="208477" y="1153489"/>
                  <a:pt x="134199" y="1153489"/>
                </a:cubicBezTo>
                <a:cubicBezTo>
                  <a:pt x="59921" y="1153489"/>
                  <a:pt x="0" y="1093567"/>
                  <a:pt x="0" y="1019290"/>
                </a:cubicBezTo>
                <a:cubicBezTo>
                  <a:pt x="0" y="945636"/>
                  <a:pt x="59921" y="885715"/>
                  <a:pt x="134199" y="885715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EA90FD5D-631D-45ED-897C-A594C51A6789}"/>
              </a:ext>
            </a:extLst>
          </p:cNvPr>
          <p:cNvSpPr/>
          <p:nvPr/>
        </p:nvSpPr>
        <p:spPr>
          <a:xfrm>
            <a:off x="3003800" y="4609328"/>
            <a:ext cx="1903755" cy="1153489"/>
          </a:xfrm>
          <a:custGeom>
            <a:avLst/>
            <a:gdLst>
              <a:gd name="connsiteX0" fmla="*/ 1769557 w 1903755"/>
              <a:gd name="connsiteY0" fmla="*/ 268398 h 1153489"/>
              <a:gd name="connsiteX1" fmla="*/ 1688413 w 1903755"/>
              <a:gd name="connsiteY1" fmla="*/ 240935 h 1153489"/>
              <a:gd name="connsiteX2" fmla="*/ 775234 w 1903755"/>
              <a:gd name="connsiteY2" fmla="*/ 1153489 h 1153489"/>
              <a:gd name="connsiteX3" fmla="*/ 0 w 1903755"/>
              <a:gd name="connsiteY3" fmla="*/ 1153489 h 1153489"/>
              <a:gd name="connsiteX4" fmla="*/ 0 w 1903755"/>
              <a:gd name="connsiteY4" fmla="*/ 1117911 h 1153489"/>
              <a:gd name="connsiteX5" fmla="*/ 760254 w 1903755"/>
              <a:gd name="connsiteY5" fmla="*/ 1117911 h 1153489"/>
              <a:gd name="connsiteX6" fmla="*/ 1662822 w 1903755"/>
              <a:gd name="connsiteY6" fmla="*/ 215343 h 1153489"/>
              <a:gd name="connsiteX7" fmla="*/ 1635357 w 1903755"/>
              <a:gd name="connsiteY7" fmla="*/ 134199 h 1153489"/>
              <a:gd name="connsiteX8" fmla="*/ 1769557 w 1903755"/>
              <a:gd name="connsiteY8" fmla="*/ 0 h 1153489"/>
              <a:gd name="connsiteX9" fmla="*/ 1903756 w 1903755"/>
              <a:gd name="connsiteY9" fmla="*/ 134199 h 1153489"/>
              <a:gd name="connsiteX10" fmla="*/ 1769557 w 1903755"/>
              <a:gd name="connsiteY10" fmla="*/ 268398 h 115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755" h="1153489">
                <a:moveTo>
                  <a:pt x="1769557" y="268398"/>
                </a:moveTo>
                <a:cubicBezTo>
                  <a:pt x="1738972" y="268398"/>
                  <a:pt x="1710884" y="257788"/>
                  <a:pt x="1688413" y="240935"/>
                </a:cubicBezTo>
                <a:lnTo>
                  <a:pt x="775234" y="1153489"/>
                </a:lnTo>
                <a:lnTo>
                  <a:pt x="0" y="1153489"/>
                </a:lnTo>
                <a:lnTo>
                  <a:pt x="0" y="1117911"/>
                </a:lnTo>
                <a:lnTo>
                  <a:pt x="760254" y="1117911"/>
                </a:lnTo>
                <a:lnTo>
                  <a:pt x="1662822" y="215343"/>
                </a:lnTo>
                <a:cubicBezTo>
                  <a:pt x="1645345" y="192872"/>
                  <a:pt x="1635357" y="164784"/>
                  <a:pt x="1635357" y="134199"/>
                </a:cubicBezTo>
                <a:cubicBezTo>
                  <a:pt x="1635357" y="59922"/>
                  <a:pt x="1695279" y="0"/>
                  <a:pt x="1769557" y="0"/>
                </a:cubicBezTo>
                <a:cubicBezTo>
                  <a:pt x="1843834" y="0"/>
                  <a:pt x="1903756" y="59922"/>
                  <a:pt x="1903756" y="134199"/>
                </a:cubicBezTo>
                <a:cubicBezTo>
                  <a:pt x="1903756" y="208477"/>
                  <a:pt x="1843834" y="268398"/>
                  <a:pt x="1769557" y="26839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3" name="Forma libre: forma 82">
            <a:extLst>
              <a:ext uri="{FF2B5EF4-FFF2-40B4-BE49-F238E27FC236}">
                <a16:creationId xmlns:a16="http://schemas.microsoft.com/office/drawing/2014/main" id="{7DA6F4A2-594E-4512-B2BB-E3DC848AE988}"/>
              </a:ext>
            </a:extLst>
          </p:cNvPr>
          <p:cNvSpPr/>
          <p:nvPr/>
        </p:nvSpPr>
        <p:spPr>
          <a:xfrm>
            <a:off x="7279448" y="4609952"/>
            <a:ext cx="1903755" cy="1153488"/>
          </a:xfrm>
          <a:custGeom>
            <a:avLst/>
            <a:gdLst>
              <a:gd name="connsiteX0" fmla="*/ 134199 w 1903755"/>
              <a:gd name="connsiteY0" fmla="*/ 267774 h 1153488"/>
              <a:gd name="connsiteX1" fmla="*/ 215343 w 1903755"/>
              <a:gd name="connsiteY1" fmla="*/ 240310 h 1153488"/>
              <a:gd name="connsiteX2" fmla="*/ 1128522 w 1903755"/>
              <a:gd name="connsiteY2" fmla="*/ 1153489 h 1153488"/>
              <a:gd name="connsiteX3" fmla="*/ 1903756 w 1903755"/>
              <a:gd name="connsiteY3" fmla="*/ 1153489 h 1153488"/>
              <a:gd name="connsiteX4" fmla="*/ 1903756 w 1903755"/>
              <a:gd name="connsiteY4" fmla="*/ 1117910 h 1153488"/>
              <a:gd name="connsiteX5" fmla="*/ 1143502 w 1903755"/>
              <a:gd name="connsiteY5" fmla="*/ 1117910 h 1153488"/>
              <a:gd name="connsiteX6" fmla="*/ 240935 w 1903755"/>
              <a:gd name="connsiteY6" fmla="*/ 215343 h 1153488"/>
              <a:gd name="connsiteX7" fmla="*/ 268398 w 1903755"/>
              <a:gd name="connsiteY7" fmla="*/ 134199 h 1153488"/>
              <a:gd name="connsiteX8" fmla="*/ 134199 w 1903755"/>
              <a:gd name="connsiteY8" fmla="*/ 0 h 1153488"/>
              <a:gd name="connsiteX9" fmla="*/ 0 w 1903755"/>
              <a:gd name="connsiteY9" fmla="*/ 134199 h 1153488"/>
              <a:gd name="connsiteX10" fmla="*/ 134199 w 1903755"/>
              <a:gd name="connsiteY10" fmla="*/ 267774 h 115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755" h="1153488">
                <a:moveTo>
                  <a:pt x="134199" y="267774"/>
                </a:moveTo>
                <a:cubicBezTo>
                  <a:pt x="164784" y="267774"/>
                  <a:pt x="192872" y="257163"/>
                  <a:pt x="215343" y="240310"/>
                </a:cubicBezTo>
                <a:lnTo>
                  <a:pt x="1128522" y="1153489"/>
                </a:lnTo>
                <a:lnTo>
                  <a:pt x="1903756" y="1153489"/>
                </a:lnTo>
                <a:lnTo>
                  <a:pt x="1903756" y="1117910"/>
                </a:lnTo>
                <a:lnTo>
                  <a:pt x="1143502" y="1117910"/>
                </a:lnTo>
                <a:lnTo>
                  <a:pt x="240935" y="215343"/>
                </a:lnTo>
                <a:cubicBezTo>
                  <a:pt x="258412" y="192872"/>
                  <a:pt x="268398" y="164784"/>
                  <a:pt x="268398" y="134199"/>
                </a:cubicBezTo>
                <a:cubicBezTo>
                  <a:pt x="268398" y="59921"/>
                  <a:pt x="208477" y="0"/>
                  <a:pt x="134199" y="0"/>
                </a:cubicBezTo>
                <a:cubicBezTo>
                  <a:pt x="59922" y="0"/>
                  <a:pt x="0" y="59921"/>
                  <a:pt x="0" y="134199"/>
                </a:cubicBezTo>
                <a:cubicBezTo>
                  <a:pt x="0" y="207853"/>
                  <a:pt x="59922" y="267774"/>
                  <a:pt x="134199" y="267774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4" name="Forma libre: forma 83">
            <a:extLst>
              <a:ext uri="{FF2B5EF4-FFF2-40B4-BE49-F238E27FC236}">
                <a16:creationId xmlns:a16="http://schemas.microsoft.com/office/drawing/2014/main" id="{3FDBDE1D-C337-425E-AE3F-1BDB30C1D123}"/>
              </a:ext>
            </a:extLst>
          </p:cNvPr>
          <p:cNvSpPr/>
          <p:nvPr/>
        </p:nvSpPr>
        <p:spPr>
          <a:xfrm>
            <a:off x="4782095" y="2681853"/>
            <a:ext cx="466264" cy="1505527"/>
          </a:xfrm>
          <a:custGeom>
            <a:avLst/>
            <a:gdLst>
              <a:gd name="connsiteX0" fmla="*/ 0 w 466264"/>
              <a:gd name="connsiteY0" fmla="*/ 747146 h 1505527"/>
              <a:gd name="connsiteX1" fmla="*/ 235941 w 466264"/>
              <a:gd name="connsiteY1" fmla="*/ 1505528 h 1505527"/>
              <a:gd name="connsiteX2" fmla="*/ 466264 w 466264"/>
              <a:gd name="connsiteY2" fmla="*/ 1438740 h 1505527"/>
              <a:gd name="connsiteX3" fmla="*/ 224706 w 466264"/>
              <a:gd name="connsiteY3" fmla="*/ 747146 h 1505527"/>
              <a:gd name="connsiteX4" fmla="*/ 458150 w 466264"/>
              <a:gd name="connsiteY4" fmla="*/ 66163 h 1505527"/>
              <a:gd name="connsiteX5" fmla="*/ 228451 w 466264"/>
              <a:gd name="connsiteY5" fmla="*/ 0 h 1505527"/>
              <a:gd name="connsiteX6" fmla="*/ 0 w 466264"/>
              <a:gd name="connsiteY6" fmla="*/ 747146 h 150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264" h="1505527">
                <a:moveTo>
                  <a:pt x="0" y="747146"/>
                </a:moveTo>
                <a:cubicBezTo>
                  <a:pt x="0" y="1028652"/>
                  <a:pt x="87386" y="1290185"/>
                  <a:pt x="235941" y="1505528"/>
                </a:cubicBezTo>
                <a:lnTo>
                  <a:pt x="466264" y="1438740"/>
                </a:lnTo>
                <a:cubicBezTo>
                  <a:pt x="315212" y="1248989"/>
                  <a:pt x="224706" y="1008679"/>
                  <a:pt x="224706" y="747146"/>
                </a:cubicBezTo>
                <a:cubicBezTo>
                  <a:pt x="224706" y="490607"/>
                  <a:pt x="312091" y="254042"/>
                  <a:pt x="458150" y="66163"/>
                </a:cubicBezTo>
                <a:lnTo>
                  <a:pt x="228451" y="0"/>
                </a:lnTo>
                <a:cubicBezTo>
                  <a:pt x="84265" y="212846"/>
                  <a:pt x="0" y="470009"/>
                  <a:pt x="0" y="747146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5" name="Forma libre: forma 84">
            <a:extLst>
              <a:ext uri="{FF2B5EF4-FFF2-40B4-BE49-F238E27FC236}">
                <a16:creationId xmlns:a16="http://schemas.microsoft.com/office/drawing/2014/main" id="{BA085D3F-FE91-40DC-87C1-E8255DDD756E}"/>
              </a:ext>
            </a:extLst>
          </p:cNvPr>
          <p:cNvSpPr/>
          <p:nvPr/>
        </p:nvSpPr>
        <p:spPr>
          <a:xfrm>
            <a:off x="950105" y="645770"/>
            <a:ext cx="2059314" cy="973101"/>
          </a:xfrm>
          <a:custGeom>
            <a:avLst/>
            <a:gdLst>
              <a:gd name="connsiteX0" fmla="*/ 0 w 1860063"/>
              <a:gd name="connsiteY0" fmla="*/ 0 h 873855"/>
              <a:gd name="connsiteX1" fmla="*/ 1860063 w 1860063"/>
              <a:gd name="connsiteY1" fmla="*/ 0 h 873855"/>
              <a:gd name="connsiteX2" fmla="*/ 1860063 w 1860063"/>
              <a:gd name="connsiteY2" fmla="*/ 873855 h 873855"/>
              <a:gd name="connsiteX3" fmla="*/ 0 w 1860063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063" h="873855">
                <a:moveTo>
                  <a:pt x="0" y="0"/>
                </a:moveTo>
                <a:lnTo>
                  <a:pt x="1860063" y="0"/>
                </a:lnTo>
                <a:lnTo>
                  <a:pt x="1860063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accent1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86" name="Forma libre: forma 85">
            <a:extLst>
              <a:ext uri="{FF2B5EF4-FFF2-40B4-BE49-F238E27FC236}">
                <a16:creationId xmlns:a16="http://schemas.microsoft.com/office/drawing/2014/main" id="{63285477-B1EC-4B6E-8D93-29C17FA03284}"/>
              </a:ext>
            </a:extLst>
          </p:cNvPr>
          <p:cNvSpPr/>
          <p:nvPr/>
        </p:nvSpPr>
        <p:spPr>
          <a:xfrm>
            <a:off x="703172" y="645770"/>
            <a:ext cx="244192" cy="973101"/>
          </a:xfrm>
          <a:custGeom>
            <a:avLst/>
            <a:gdLst>
              <a:gd name="connsiteX0" fmla="*/ 0 w 193496"/>
              <a:gd name="connsiteY0" fmla="*/ 0 h 873855"/>
              <a:gd name="connsiteX1" fmla="*/ 193497 w 193496"/>
              <a:gd name="connsiteY1" fmla="*/ 0 h 873855"/>
              <a:gd name="connsiteX2" fmla="*/ 193497 w 193496"/>
              <a:gd name="connsiteY2" fmla="*/ 873855 h 873855"/>
              <a:gd name="connsiteX3" fmla="*/ 0 w 193496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96" h="873855">
                <a:moveTo>
                  <a:pt x="0" y="0"/>
                </a:moveTo>
                <a:lnTo>
                  <a:pt x="193497" y="0"/>
                </a:lnTo>
                <a:lnTo>
                  <a:pt x="193497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35" name="SlideModel shp63">
            <a:extLst>
              <a:ext uri="{FF2B5EF4-FFF2-40B4-BE49-F238E27FC236}">
                <a16:creationId xmlns:a16="http://schemas.microsoft.com/office/drawing/2014/main" id="{17FAB95A-5F68-4D79-9F41-D85E43DEF44A}"/>
              </a:ext>
            </a:extLst>
          </p:cNvPr>
          <p:cNvSpPr txBox="1"/>
          <p:nvPr/>
        </p:nvSpPr>
        <p:spPr>
          <a:xfrm>
            <a:off x="1164055" y="1143336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7" name="SlideModel shp63">
            <a:extLst>
              <a:ext uri="{FF2B5EF4-FFF2-40B4-BE49-F238E27FC236}">
                <a16:creationId xmlns:a16="http://schemas.microsoft.com/office/drawing/2014/main" id="{3137E8B1-60AE-49C6-911B-53A8A3860CDB}"/>
              </a:ext>
            </a:extLst>
          </p:cNvPr>
          <p:cNvSpPr txBox="1"/>
          <p:nvPr/>
        </p:nvSpPr>
        <p:spPr>
          <a:xfrm>
            <a:off x="1132281" y="759023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8F8EF690-FA42-4B5E-B861-021BB611E198}"/>
              </a:ext>
            </a:extLst>
          </p:cNvPr>
          <p:cNvSpPr/>
          <p:nvPr/>
        </p:nvSpPr>
        <p:spPr>
          <a:xfrm>
            <a:off x="950105" y="5245369"/>
            <a:ext cx="2059314" cy="973101"/>
          </a:xfrm>
          <a:custGeom>
            <a:avLst/>
            <a:gdLst>
              <a:gd name="connsiteX0" fmla="*/ 0 w 1860063"/>
              <a:gd name="connsiteY0" fmla="*/ 0 h 873855"/>
              <a:gd name="connsiteX1" fmla="*/ 1860063 w 1860063"/>
              <a:gd name="connsiteY1" fmla="*/ 0 h 873855"/>
              <a:gd name="connsiteX2" fmla="*/ 1860063 w 1860063"/>
              <a:gd name="connsiteY2" fmla="*/ 873855 h 873855"/>
              <a:gd name="connsiteX3" fmla="*/ 0 w 1860063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063" h="873855">
                <a:moveTo>
                  <a:pt x="0" y="0"/>
                </a:moveTo>
                <a:lnTo>
                  <a:pt x="1860063" y="0"/>
                </a:lnTo>
                <a:lnTo>
                  <a:pt x="1860063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EDB38E49-C7FF-4F0F-AC02-986B8A34193B}"/>
              </a:ext>
            </a:extLst>
          </p:cNvPr>
          <p:cNvSpPr/>
          <p:nvPr/>
        </p:nvSpPr>
        <p:spPr>
          <a:xfrm>
            <a:off x="703172" y="5245369"/>
            <a:ext cx="244192" cy="973101"/>
          </a:xfrm>
          <a:custGeom>
            <a:avLst/>
            <a:gdLst>
              <a:gd name="connsiteX0" fmla="*/ 0 w 193496"/>
              <a:gd name="connsiteY0" fmla="*/ 0 h 873855"/>
              <a:gd name="connsiteX1" fmla="*/ 193497 w 193496"/>
              <a:gd name="connsiteY1" fmla="*/ 0 h 873855"/>
              <a:gd name="connsiteX2" fmla="*/ 193497 w 193496"/>
              <a:gd name="connsiteY2" fmla="*/ 873855 h 873855"/>
              <a:gd name="connsiteX3" fmla="*/ 0 w 193496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96" h="873855">
                <a:moveTo>
                  <a:pt x="0" y="0"/>
                </a:moveTo>
                <a:lnTo>
                  <a:pt x="193497" y="0"/>
                </a:lnTo>
                <a:lnTo>
                  <a:pt x="193497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40" name="SlideModel shp63">
            <a:extLst>
              <a:ext uri="{FF2B5EF4-FFF2-40B4-BE49-F238E27FC236}">
                <a16:creationId xmlns:a16="http://schemas.microsoft.com/office/drawing/2014/main" id="{EC5C951D-FC4D-4DBF-8A0A-676FF274DC99}"/>
              </a:ext>
            </a:extLst>
          </p:cNvPr>
          <p:cNvSpPr txBox="1"/>
          <p:nvPr/>
        </p:nvSpPr>
        <p:spPr>
          <a:xfrm>
            <a:off x="1164055" y="5742935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41" name="SlideModel shp63">
            <a:extLst>
              <a:ext uri="{FF2B5EF4-FFF2-40B4-BE49-F238E27FC236}">
                <a16:creationId xmlns:a16="http://schemas.microsoft.com/office/drawing/2014/main" id="{E81F54B0-1795-448D-8428-287883531144}"/>
              </a:ext>
            </a:extLst>
          </p:cNvPr>
          <p:cNvSpPr txBox="1"/>
          <p:nvPr/>
        </p:nvSpPr>
        <p:spPr>
          <a:xfrm>
            <a:off x="1132281" y="5358622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42" name="Forma libre: forma 41">
            <a:extLst>
              <a:ext uri="{FF2B5EF4-FFF2-40B4-BE49-F238E27FC236}">
                <a16:creationId xmlns:a16="http://schemas.microsoft.com/office/drawing/2014/main" id="{B755B528-43AD-4281-9FE5-2D0CED81A6B2}"/>
              </a:ext>
            </a:extLst>
          </p:cNvPr>
          <p:cNvSpPr/>
          <p:nvPr/>
        </p:nvSpPr>
        <p:spPr>
          <a:xfrm>
            <a:off x="9182581" y="645770"/>
            <a:ext cx="2059314" cy="973101"/>
          </a:xfrm>
          <a:custGeom>
            <a:avLst/>
            <a:gdLst>
              <a:gd name="connsiteX0" fmla="*/ 0 w 1860063"/>
              <a:gd name="connsiteY0" fmla="*/ 0 h 873855"/>
              <a:gd name="connsiteX1" fmla="*/ 1860063 w 1860063"/>
              <a:gd name="connsiteY1" fmla="*/ 0 h 873855"/>
              <a:gd name="connsiteX2" fmla="*/ 1860063 w 1860063"/>
              <a:gd name="connsiteY2" fmla="*/ 873855 h 873855"/>
              <a:gd name="connsiteX3" fmla="*/ 0 w 1860063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063" h="873855">
                <a:moveTo>
                  <a:pt x="0" y="0"/>
                </a:moveTo>
                <a:lnTo>
                  <a:pt x="1860063" y="0"/>
                </a:lnTo>
                <a:lnTo>
                  <a:pt x="1860063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43" name="Forma libre: forma 42">
            <a:extLst>
              <a:ext uri="{FF2B5EF4-FFF2-40B4-BE49-F238E27FC236}">
                <a16:creationId xmlns:a16="http://schemas.microsoft.com/office/drawing/2014/main" id="{36C437D4-B9DF-4BF1-9DE3-372835A0BCCA}"/>
              </a:ext>
            </a:extLst>
          </p:cNvPr>
          <p:cNvSpPr/>
          <p:nvPr/>
        </p:nvSpPr>
        <p:spPr>
          <a:xfrm>
            <a:off x="11230692" y="645770"/>
            <a:ext cx="244192" cy="973101"/>
          </a:xfrm>
          <a:custGeom>
            <a:avLst/>
            <a:gdLst>
              <a:gd name="connsiteX0" fmla="*/ 0 w 193496"/>
              <a:gd name="connsiteY0" fmla="*/ 0 h 873855"/>
              <a:gd name="connsiteX1" fmla="*/ 193497 w 193496"/>
              <a:gd name="connsiteY1" fmla="*/ 0 h 873855"/>
              <a:gd name="connsiteX2" fmla="*/ 193497 w 193496"/>
              <a:gd name="connsiteY2" fmla="*/ 873855 h 873855"/>
              <a:gd name="connsiteX3" fmla="*/ 0 w 193496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96" h="873855">
                <a:moveTo>
                  <a:pt x="0" y="0"/>
                </a:moveTo>
                <a:lnTo>
                  <a:pt x="193497" y="0"/>
                </a:lnTo>
                <a:lnTo>
                  <a:pt x="193497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44" name="SlideModel shp63">
            <a:extLst>
              <a:ext uri="{FF2B5EF4-FFF2-40B4-BE49-F238E27FC236}">
                <a16:creationId xmlns:a16="http://schemas.microsoft.com/office/drawing/2014/main" id="{94262720-AD77-4C53-9DAF-C22F4350C397}"/>
              </a:ext>
            </a:extLst>
          </p:cNvPr>
          <p:cNvSpPr txBox="1"/>
          <p:nvPr/>
        </p:nvSpPr>
        <p:spPr>
          <a:xfrm>
            <a:off x="9396531" y="1143336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45" name="SlideModel shp63">
            <a:extLst>
              <a:ext uri="{FF2B5EF4-FFF2-40B4-BE49-F238E27FC236}">
                <a16:creationId xmlns:a16="http://schemas.microsoft.com/office/drawing/2014/main" id="{2A8A123C-AA85-460F-9558-D7A6B7602D22}"/>
              </a:ext>
            </a:extLst>
          </p:cNvPr>
          <p:cNvSpPr txBox="1"/>
          <p:nvPr/>
        </p:nvSpPr>
        <p:spPr>
          <a:xfrm>
            <a:off x="9364757" y="759023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0A0EC1C1-E090-4C5A-BE87-F3B54D2CD8CD}"/>
              </a:ext>
            </a:extLst>
          </p:cNvPr>
          <p:cNvSpPr/>
          <p:nvPr/>
        </p:nvSpPr>
        <p:spPr>
          <a:xfrm>
            <a:off x="9182581" y="5239129"/>
            <a:ext cx="2059314" cy="973101"/>
          </a:xfrm>
          <a:custGeom>
            <a:avLst/>
            <a:gdLst>
              <a:gd name="connsiteX0" fmla="*/ 0 w 1860063"/>
              <a:gd name="connsiteY0" fmla="*/ 0 h 873855"/>
              <a:gd name="connsiteX1" fmla="*/ 1860063 w 1860063"/>
              <a:gd name="connsiteY1" fmla="*/ 0 h 873855"/>
              <a:gd name="connsiteX2" fmla="*/ 1860063 w 1860063"/>
              <a:gd name="connsiteY2" fmla="*/ 873855 h 873855"/>
              <a:gd name="connsiteX3" fmla="*/ 0 w 1860063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063" h="873855">
                <a:moveTo>
                  <a:pt x="0" y="0"/>
                </a:moveTo>
                <a:lnTo>
                  <a:pt x="1860063" y="0"/>
                </a:lnTo>
                <a:lnTo>
                  <a:pt x="1860063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id="{77471F32-3214-47DB-BF22-390ACFD0419B}"/>
              </a:ext>
            </a:extLst>
          </p:cNvPr>
          <p:cNvSpPr/>
          <p:nvPr/>
        </p:nvSpPr>
        <p:spPr>
          <a:xfrm>
            <a:off x="11230692" y="5239129"/>
            <a:ext cx="244192" cy="973101"/>
          </a:xfrm>
          <a:custGeom>
            <a:avLst/>
            <a:gdLst>
              <a:gd name="connsiteX0" fmla="*/ 0 w 193496"/>
              <a:gd name="connsiteY0" fmla="*/ 0 h 873855"/>
              <a:gd name="connsiteX1" fmla="*/ 193497 w 193496"/>
              <a:gd name="connsiteY1" fmla="*/ 0 h 873855"/>
              <a:gd name="connsiteX2" fmla="*/ 193497 w 193496"/>
              <a:gd name="connsiteY2" fmla="*/ 873855 h 873855"/>
              <a:gd name="connsiteX3" fmla="*/ 0 w 193496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96" h="873855">
                <a:moveTo>
                  <a:pt x="0" y="0"/>
                </a:moveTo>
                <a:lnTo>
                  <a:pt x="193497" y="0"/>
                </a:lnTo>
                <a:lnTo>
                  <a:pt x="193497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48" name="SlideModel shp63">
            <a:extLst>
              <a:ext uri="{FF2B5EF4-FFF2-40B4-BE49-F238E27FC236}">
                <a16:creationId xmlns:a16="http://schemas.microsoft.com/office/drawing/2014/main" id="{447AE5A2-3AC9-4878-A08C-18EE333F26E0}"/>
              </a:ext>
            </a:extLst>
          </p:cNvPr>
          <p:cNvSpPr txBox="1"/>
          <p:nvPr/>
        </p:nvSpPr>
        <p:spPr>
          <a:xfrm>
            <a:off x="9396531" y="5736695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49" name="SlideModel shp63">
            <a:extLst>
              <a:ext uri="{FF2B5EF4-FFF2-40B4-BE49-F238E27FC236}">
                <a16:creationId xmlns:a16="http://schemas.microsoft.com/office/drawing/2014/main" id="{2E15B3C7-41DA-4F33-94F4-DC1EC08C9561}"/>
              </a:ext>
            </a:extLst>
          </p:cNvPr>
          <p:cNvSpPr txBox="1"/>
          <p:nvPr/>
        </p:nvSpPr>
        <p:spPr>
          <a:xfrm>
            <a:off x="9364757" y="5352382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50" name="SlideModel shp63">
            <a:extLst>
              <a:ext uri="{FF2B5EF4-FFF2-40B4-BE49-F238E27FC236}">
                <a16:creationId xmlns:a16="http://schemas.microsoft.com/office/drawing/2014/main" id="{7890F9CA-9117-4039-9D7C-1FA8A970C277}"/>
              </a:ext>
            </a:extLst>
          </p:cNvPr>
          <p:cNvSpPr txBox="1"/>
          <p:nvPr/>
        </p:nvSpPr>
        <p:spPr>
          <a:xfrm>
            <a:off x="5385335" y="3124719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51" name="SlideModel shp63">
            <a:extLst>
              <a:ext uri="{FF2B5EF4-FFF2-40B4-BE49-F238E27FC236}">
                <a16:creationId xmlns:a16="http://schemas.microsoft.com/office/drawing/2014/main" id="{969FB056-55F2-4BDD-B77D-E38C74AF473D}"/>
              </a:ext>
            </a:extLst>
          </p:cNvPr>
          <p:cNvSpPr txBox="1"/>
          <p:nvPr/>
        </p:nvSpPr>
        <p:spPr>
          <a:xfrm>
            <a:off x="5400938" y="3526936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1200" kern="0" dirty="0"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pic>
        <p:nvPicPr>
          <p:cNvPr id="3" name="Gráfico 2" descr="Sol">
            <a:extLst>
              <a:ext uri="{FF2B5EF4-FFF2-40B4-BE49-F238E27FC236}">
                <a16:creationId xmlns:a16="http://schemas.microsoft.com/office/drawing/2014/main" id="{D204622D-180A-4C3A-929D-141B27C23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0210" y="397018"/>
            <a:ext cx="731520" cy="731520"/>
          </a:xfrm>
          <a:prstGeom prst="rect">
            <a:avLst/>
          </a:prstGeom>
        </p:spPr>
      </p:pic>
      <p:pic>
        <p:nvPicPr>
          <p:cNvPr id="6" name="Gráfico 5" descr="Nube">
            <a:extLst>
              <a:ext uri="{FF2B5EF4-FFF2-40B4-BE49-F238E27FC236}">
                <a16:creationId xmlns:a16="http://schemas.microsoft.com/office/drawing/2014/main" id="{9D102F98-550A-4225-A03C-79CA98BFE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0210" y="5699636"/>
            <a:ext cx="731520" cy="731520"/>
          </a:xfrm>
          <a:prstGeom prst="rect">
            <a:avLst/>
          </a:prstGeom>
        </p:spPr>
      </p:pic>
      <p:pic>
        <p:nvPicPr>
          <p:cNvPr id="8" name="Gráfico 7" descr="Relámpagos">
            <a:extLst>
              <a:ext uri="{FF2B5EF4-FFF2-40B4-BE49-F238E27FC236}">
                <a16:creationId xmlns:a16="http://schemas.microsoft.com/office/drawing/2014/main" id="{83358ECE-6E98-47EC-BD1D-FD63F91A07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1738" y="3066360"/>
            <a:ext cx="731520" cy="731520"/>
          </a:xfrm>
          <a:prstGeom prst="rect">
            <a:avLst/>
          </a:prstGeom>
        </p:spPr>
      </p:pic>
      <p:pic>
        <p:nvPicPr>
          <p:cNvPr id="10" name="Gráfico 9" descr="Nieve">
            <a:extLst>
              <a:ext uri="{FF2B5EF4-FFF2-40B4-BE49-F238E27FC236}">
                <a16:creationId xmlns:a16="http://schemas.microsoft.com/office/drawing/2014/main" id="{1999FC07-E88B-467D-999E-5FD3F47A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1794" y="3097903"/>
            <a:ext cx="731520" cy="731520"/>
          </a:xfrm>
          <a:prstGeom prst="rect">
            <a:avLst/>
          </a:prstGeom>
        </p:spPr>
      </p:pic>
      <p:sp>
        <p:nvSpPr>
          <p:cNvPr id="87" name="SlideModel shp63">
            <a:extLst>
              <a:ext uri="{FF2B5EF4-FFF2-40B4-BE49-F238E27FC236}">
                <a16:creationId xmlns:a16="http://schemas.microsoft.com/office/drawing/2014/main" id="{8912A599-1DA3-412A-BFEF-055A4FDC98C9}"/>
              </a:ext>
            </a:extLst>
          </p:cNvPr>
          <p:cNvSpPr txBox="1"/>
          <p:nvPr/>
        </p:nvSpPr>
        <p:spPr>
          <a:xfrm>
            <a:off x="5385335" y="1602129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70%</a:t>
            </a:r>
          </a:p>
        </p:txBody>
      </p:sp>
      <p:sp>
        <p:nvSpPr>
          <p:cNvPr id="88" name="SlideModel shp63">
            <a:extLst>
              <a:ext uri="{FF2B5EF4-FFF2-40B4-BE49-F238E27FC236}">
                <a16:creationId xmlns:a16="http://schemas.microsoft.com/office/drawing/2014/main" id="{9B10BFAF-EADD-48F8-B94D-4155522DF913}"/>
              </a:ext>
            </a:extLst>
          </p:cNvPr>
          <p:cNvSpPr txBox="1"/>
          <p:nvPr/>
        </p:nvSpPr>
        <p:spPr>
          <a:xfrm>
            <a:off x="5385335" y="4916092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30%</a:t>
            </a:r>
          </a:p>
        </p:txBody>
      </p:sp>
      <p:sp>
        <p:nvSpPr>
          <p:cNvPr id="89" name="SlideModel shp63">
            <a:extLst>
              <a:ext uri="{FF2B5EF4-FFF2-40B4-BE49-F238E27FC236}">
                <a16:creationId xmlns:a16="http://schemas.microsoft.com/office/drawing/2014/main" id="{144886F8-CE0F-4612-A961-79BA2A3A8C5A}"/>
              </a:ext>
            </a:extLst>
          </p:cNvPr>
          <p:cNvSpPr txBox="1"/>
          <p:nvPr/>
        </p:nvSpPr>
        <p:spPr>
          <a:xfrm>
            <a:off x="3767762" y="3244334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20%</a:t>
            </a:r>
          </a:p>
        </p:txBody>
      </p:sp>
      <p:sp>
        <p:nvSpPr>
          <p:cNvPr id="90" name="SlideModel shp63">
            <a:extLst>
              <a:ext uri="{FF2B5EF4-FFF2-40B4-BE49-F238E27FC236}">
                <a16:creationId xmlns:a16="http://schemas.microsoft.com/office/drawing/2014/main" id="{9C870B26-ED97-46F2-8089-8B5978BDB333}"/>
              </a:ext>
            </a:extLst>
          </p:cNvPr>
          <p:cNvSpPr txBox="1"/>
          <p:nvPr/>
        </p:nvSpPr>
        <p:spPr>
          <a:xfrm>
            <a:off x="7053149" y="3244334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2040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rma libre: forma 59">
            <a:extLst>
              <a:ext uri="{FF2B5EF4-FFF2-40B4-BE49-F238E27FC236}">
                <a16:creationId xmlns:a16="http://schemas.microsoft.com/office/drawing/2014/main" id="{A793556B-EE44-4FED-88D2-B94BEC876B94}"/>
              </a:ext>
            </a:extLst>
          </p:cNvPr>
          <p:cNvSpPr/>
          <p:nvPr/>
        </p:nvSpPr>
        <p:spPr>
          <a:xfrm>
            <a:off x="6987331" y="2296109"/>
            <a:ext cx="1693406" cy="2253297"/>
          </a:xfrm>
          <a:custGeom>
            <a:avLst/>
            <a:gdLst>
              <a:gd name="connsiteX0" fmla="*/ 1096688 w 1693406"/>
              <a:gd name="connsiteY0" fmla="*/ 1136012 h 2253297"/>
              <a:gd name="connsiteX1" fmla="*/ 1693406 w 1693406"/>
              <a:gd name="connsiteY1" fmla="*/ 458150 h 2253297"/>
              <a:gd name="connsiteX2" fmla="*/ 1524253 w 1693406"/>
              <a:gd name="connsiteY2" fmla="*/ 0 h 2253297"/>
              <a:gd name="connsiteX3" fmla="*/ 0 w 1693406"/>
              <a:gd name="connsiteY3" fmla="*/ 441297 h 2253297"/>
              <a:gd name="connsiteX4" fmla="*/ 241559 w 1693406"/>
              <a:gd name="connsiteY4" fmla="*/ 1132891 h 2253297"/>
              <a:gd name="connsiteX5" fmla="*/ 8114 w 1693406"/>
              <a:gd name="connsiteY5" fmla="*/ 1813874 h 2253297"/>
              <a:gd name="connsiteX6" fmla="*/ 1530495 w 1693406"/>
              <a:gd name="connsiteY6" fmla="*/ 2253298 h 2253297"/>
              <a:gd name="connsiteX7" fmla="*/ 1690910 w 1693406"/>
              <a:gd name="connsiteY7" fmla="*/ 1813874 h 2253297"/>
              <a:gd name="connsiteX8" fmla="*/ 1096688 w 1693406"/>
              <a:gd name="connsiteY8" fmla="*/ 1136012 h 225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3406" h="2253297">
                <a:moveTo>
                  <a:pt x="1096688" y="1136012"/>
                </a:moveTo>
                <a:cubicBezTo>
                  <a:pt x="1096688" y="788342"/>
                  <a:pt x="1357597" y="500594"/>
                  <a:pt x="1693406" y="458150"/>
                </a:cubicBezTo>
                <a:cubicBezTo>
                  <a:pt x="1619129" y="173523"/>
                  <a:pt x="1524253" y="0"/>
                  <a:pt x="1524253" y="0"/>
                </a:cubicBezTo>
                <a:lnTo>
                  <a:pt x="0" y="441297"/>
                </a:lnTo>
                <a:cubicBezTo>
                  <a:pt x="151052" y="631048"/>
                  <a:pt x="241559" y="871359"/>
                  <a:pt x="241559" y="1132891"/>
                </a:cubicBezTo>
                <a:cubicBezTo>
                  <a:pt x="241559" y="1389430"/>
                  <a:pt x="154173" y="1625995"/>
                  <a:pt x="8114" y="1813874"/>
                </a:cubicBezTo>
                <a:lnTo>
                  <a:pt x="1530495" y="2253298"/>
                </a:lnTo>
                <a:cubicBezTo>
                  <a:pt x="1530495" y="2253298"/>
                  <a:pt x="1619129" y="2087266"/>
                  <a:pt x="1690910" y="1813874"/>
                </a:cubicBezTo>
                <a:cubicBezTo>
                  <a:pt x="1355724" y="1769557"/>
                  <a:pt x="1096688" y="1482433"/>
                  <a:pt x="1096688" y="1136012"/>
                </a:cubicBezTo>
                <a:close/>
              </a:path>
            </a:pathLst>
          </a:custGeom>
          <a:solidFill>
            <a:schemeClr val="accent2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1" name="Forma libre: forma 60">
            <a:extLst>
              <a:ext uri="{FF2B5EF4-FFF2-40B4-BE49-F238E27FC236}">
                <a16:creationId xmlns:a16="http://schemas.microsoft.com/office/drawing/2014/main" id="{3B02A48F-0994-493B-BCA0-65C28FFCFC9D}"/>
              </a:ext>
            </a:extLst>
          </p:cNvPr>
          <p:cNvSpPr/>
          <p:nvPr/>
        </p:nvSpPr>
        <p:spPr>
          <a:xfrm>
            <a:off x="4997438" y="4298485"/>
            <a:ext cx="2253297" cy="1692158"/>
          </a:xfrm>
          <a:custGeom>
            <a:avLst/>
            <a:gdLst>
              <a:gd name="connsiteX0" fmla="*/ 1123528 w 2253297"/>
              <a:gd name="connsiteY0" fmla="*/ 1096688 h 1692158"/>
              <a:gd name="connsiteX1" fmla="*/ 1801390 w 2253297"/>
              <a:gd name="connsiteY1" fmla="*/ 1691534 h 1692158"/>
              <a:gd name="connsiteX2" fmla="*/ 2253298 w 2253297"/>
              <a:gd name="connsiteY2" fmla="*/ 1524253 h 1692158"/>
              <a:gd name="connsiteX3" fmla="*/ 1812001 w 2253297"/>
              <a:gd name="connsiteY3" fmla="*/ 0 h 1692158"/>
              <a:gd name="connsiteX4" fmla="*/ 1120407 w 2253297"/>
              <a:gd name="connsiteY4" fmla="*/ 241559 h 1692158"/>
              <a:gd name="connsiteX5" fmla="*/ 439424 w 2253297"/>
              <a:gd name="connsiteY5" fmla="*/ 8114 h 1692158"/>
              <a:gd name="connsiteX6" fmla="*/ 0 w 2253297"/>
              <a:gd name="connsiteY6" fmla="*/ 1530495 h 1692158"/>
              <a:gd name="connsiteX7" fmla="*/ 445666 w 2253297"/>
              <a:gd name="connsiteY7" fmla="*/ 1692158 h 1692158"/>
              <a:gd name="connsiteX8" fmla="*/ 1123528 w 2253297"/>
              <a:gd name="connsiteY8" fmla="*/ 1096688 h 1692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3297" h="1692158">
                <a:moveTo>
                  <a:pt x="1123528" y="1096688"/>
                </a:moveTo>
                <a:cubicBezTo>
                  <a:pt x="1470573" y="1096688"/>
                  <a:pt x="1757697" y="1356348"/>
                  <a:pt x="1801390" y="1691534"/>
                </a:cubicBezTo>
                <a:cubicBezTo>
                  <a:pt x="2082272" y="1617881"/>
                  <a:pt x="2253298" y="1524253"/>
                  <a:pt x="2253298" y="1524253"/>
                </a:cubicBezTo>
                <a:lnTo>
                  <a:pt x="1812001" y="0"/>
                </a:lnTo>
                <a:cubicBezTo>
                  <a:pt x="1622250" y="151052"/>
                  <a:pt x="1381940" y="241559"/>
                  <a:pt x="1120407" y="241559"/>
                </a:cubicBezTo>
                <a:cubicBezTo>
                  <a:pt x="863868" y="241559"/>
                  <a:pt x="627303" y="154173"/>
                  <a:pt x="439424" y="8114"/>
                </a:cubicBezTo>
                <a:lnTo>
                  <a:pt x="0" y="1530495"/>
                </a:lnTo>
                <a:cubicBezTo>
                  <a:pt x="0" y="1530495"/>
                  <a:pt x="168529" y="1620377"/>
                  <a:pt x="445666" y="1692158"/>
                </a:cubicBezTo>
                <a:cubicBezTo>
                  <a:pt x="488735" y="1356972"/>
                  <a:pt x="776483" y="1096688"/>
                  <a:pt x="1123528" y="109668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2" name="Forma libre: forma 61">
            <a:extLst>
              <a:ext uri="{FF2B5EF4-FFF2-40B4-BE49-F238E27FC236}">
                <a16:creationId xmlns:a16="http://schemas.microsoft.com/office/drawing/2014/main" id="{CA32E5F3-C0A4-42D6-9960-F28455710477}"/>
              </a:ext>
            </a:extLst>
          </p:cNvPr>
          <p:cNvSpPr/>
          <p:nvPr/>
        </p:nvSpPr>
        <p:spPr>
          <a:xfrm>
            <a:off x="3745329" y="1062724"/>
            <a:ext cx="1303292" cy="1309534"/>
          </a:xfrm>
          <a:custGeom>
            <a:avLst/>
            <a:gdLst>
              <a:gd name="connsiteX0" fmla="*/ 0 w 1303292"/>
              <a:gd name="connsiteY0" fmla="*/ 1219028 h 1309534"/>
              <a:gd name="connsiteX1" fmla="*/ 1212786 w 1303292"/>
              <a:gd name="connsiteY1" fmla="*/ 0 h 1309534"/>
              <a:gd name="connsiteX2" fmla="*/ 1303293 w 1303292"/>
              <a:gd name="connsiteY2" fmla="*/ 313340 h 1309534"/>
              <a:gd name="connsiteX3" fmla="*/ 312715 w 1303292"/>
              <a:gd name="connsiteY3" fmla="*/ 1309535 h 1309534"/>
              <a:gd name="connsiteX4" fmla="*/ 0 w 1303292"/>
              <a:gd name="connsiteY4" fmla="*/ 1219028 h 130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292" h="1309534">
                <a:moveTo>
                  <a:pt x="0" y="1219028"/>
                </a:moveTo>
                <a:cubicBezTo>
                  <a:pt x="255291" y="689097"/>
                  <a:pt x="684104" y="257787"/>
                  <a:pt x="1212786" y="0"/>
                </a:cubicBezTo>
                <a:lnTo>
                  <a:pt x="1303293" y="313340"/>
                </a:lnTo>
                <a:cubicBezTo>
                  <a:pt x="880721" y="533052"/>
                  <a:pt x="529931" y="885715"/>
                  <a:pt x="312715" y="1309535"/>
                </a:cubicBezTo>
                <a:lnTo>
                  <a:pt x="0" y="121902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3" name="Forma libre: forma 62">
            <a:extLst>
              <a:ext uri="{FF2B5EF4-FFF2-40B4-BE49-F238E27FC236}">
                <a16:creationId xmlns:a16="http://schemas.microsoft.com/office/drawing/2014/main" id="{706C0A9A-EB53-49A8-A9A8-214365C52FF9}"/>
              </a:ext>
            </a:extLst>
          </p:cNvPr>
          <p:cNvSpPr/>
          <p:nvPr/>
        </p:nvSpPr>
        <p:spPr>
          <a:xfrm>
            <a:off x="3739087" y="4510707"/>
            <a:ext cx="1309534" cy="1303292"/>
          </a:xfrm>
          <a:custGeom>
            <a:avLst/>
            <a:gdLst>
              <a:gd name="connsiteX0" fmla="*/ 1219028 w 1309534"/>
              <a:gd name="connsiteY0" fmla="*/ 1303293 h 1303292"/>
              <a:gd name="connsiteX1" fmla="*/ 0 w 1309534"/>
              <a:gd name="connsiteY1" fmla="*/ 90506 h 1303292"/>
              <a:gd name="connsiteX2" fmla="*/ 313340 w 1309534"/>
              <a:gd name="connsiteY2" fmla="*/ 0 h 1303292"/>
              <a:gd name="connsiteX3" fmla="*/ 1309535 w 1309534"/>
              <a:gd name="connsiteY3" fmla="*/ 990577 h 1303292"/>
              <a:gd name="connsiteX4" fmla="*/ 1219028 w 1309534"/>
              <a:gd name="connsiteY4" fmla="*/ 1303293 h 130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34" h="1303292">
                <a:moveTo>
                  <a:pt x="1219028" y="1303293"/>
                </a:moveTo>
                <a:cubicBezTo>
                  <a:pt x="689097" y="1048002"/>
                  <a:pt x="257787" y="619189"/>
                  <a:pt x="0" y="90506"/>
                </a:cubicBezTo>
                <a:lnTo>
                  <a:pt x="313340" y="0"/>
                </a:lnTo>
                <a:cubicBezTo>
                  <a:pt x="533052" y="422571"/>
                  <a:pt x="885715" y="773362"/>
                  <a:pt x="1309535" y="990577"/>
                </a:cubicBezTo>
                <a:lnTo>
                  <a:pt x="1219028" y="13032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4" name="Forma libre: forma 63">
            <a:extLst>
              <a:ext uri="{FF2B5EF4-FFF2-40B4-BE49-F238E27FC236}">
                <a16:creationId xmlns:a16="http://schemas.microsoft.com/office/drawing/2014/main" id="{61593B9F-FB75-4AC6-A837-FB3C71D9934E}"/>
              </a:ext>
            </a:extLst>
          </p:cNvPr>
          <p:cNvSpPr/>
          <p:nvPr/>
        </p:nvSpPr>
        <p:spPr>
          <a:xfrm>
            <a:off x="7187694" y="1043375"/>
            <a:ext cx="1309533" cy="1303916"/>
          </a:xfrm>
          <a:custGeom>
            <a:avLst/>
            <a:gdLst>
              <a:gd name="connsiteX0" fmla="*/ 996195 w 1309533"/>
              <a:gd name="connsiteY0" fmla="*/ 1303917 h 1303916"/>
              <a:gd name="connsiteX1" fmla="*/ 0 w 1309533"/>
              <a:gd name="connsiteY1" fmla="*/ 313339 h 1303916"/>
              <a:gd name="connsiteX2" fmla="*/ 90506 w 1309533"/>
              <a:gd name="connsiteY2" fmla="*/ 0 h 1303916"/>
              <a:gd name="connsiteX3" fmla="*/ 1309534 w 1309533"/>
              <a:gd name="connsiteY3" fmla="*/ 1212786 h 1303916"/>
              <a:gd name="connsiteX4" fmla="*/ 996195 w 1309533"/>
              <a:gd name="connsiteY4" fmla="*/ 1303917 h 130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33" h="1303916">
                <a:moveTo>
                  <a:pt x="996195" y="1303917"/>
                </a:moveTo>
                <a:cubicBezTo>
                  <a:pt x="776483" y="880721"/>
                  <a:pt x="423820" y="530555"/>
                  <a:pt x="0" y="313339"/>
                </a:cubicBezTo>
                <a:lnTo>
                  <a:pt x="90506" y="0"/>
                </a:lnTo>
                <a:cubicBezTo>
                  <a:pt x="620437" y="255291"/>
                  <a:pt x="1051747" y="684104"/>
                  <a:pt x="1309534" y="1212786"/>
                </a:cubicBezTo>
                <a:lnTo>
                  <a:pt x="996195" y="1303917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5" name="Forma libre: forma 64">
            <a:extLst>
              <a:ext uri="{FF2B5EF4-FFF2-40B4-BE49-F238E27FC236}">
                <a16:creationId xmlns:a16="http://schemas.microsoft.com/office/drawing/2014/main" id="{1A1435E2-5975-4F11-96D6-4331DF06DBE9}"/>
              </a:ext>
            </a:extLst>
          </p:cNvPr>
          <p:cNvSpPr/>
          <p:nvPr/>
        </p:nvSpPr>
        <p:spPr>
          <a:xfrm>
            <a:off x="7199553" y="4498848"/>
            <a:ext cx="1303916" cy="1309534"/>
          </a:xfrm>
          <a:custGeom>
            <a:avLst/>
            <a:gdLst>
              <a:gd name="connsiteX0" fmla="*/ 0 w 1303916"/>
              <a:gd name="connsiteY0" fmla="*/ 996195 h 1309534"/>
              <a:gd name="connsiteX1" fmla="*/ 990577 w 1303916"/>
              <a:gd name="connsiteY1" fmla="*/ 0 h 1309534"/>
              <a:gd name="connsiteX2" fmla="*/ 1303917 w 1303916"/>
              <a:gd name="connsiteY2" fmla="*/ 90506 h 1309534"/>
              <a:gd name="connsiteX3" fmla="*/ 91131 w 1303916"/>
              <a:gd name="connsiteY3" fmla="*/ 1309534 h 1309534"/>
              <a:gd name="connsiteX4" fmla="*/ 0 w 1303916"/>
              <a:gd name="connsiteY4" fmla="*/ 996195 h 130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916" h="1309534">
                <a:moveTo>
                  <a:pt x="0" y="996195"/>
                </a:moveTo>
                <a:cubicBezTo>
                  <a:pt x="422571" y="776483"/>
                  <a:pt x="773362" y="423820"/>
                  <a:pt x="990577" y="0"/>
                </a:cubicBezTo>
                <a:lnTo>
                  <a:pt x="1303917" y="90506"/>
                </a:lnTo>
                <a:cubicBezTo>
                  <a:pt x="1048627" y="620437"/>
                  <a:pt x="619813" y="1051747"/>
                  <a:pt x="91131" y="1309534"/>
                </a:cubicBezTo>
                <a:lnTo>
                  <a:pt x="0" y="996195"/>
                </a:lnTo>
                <a:close/>
              </a:path>
            </a:pathLst>
          </a:custGeom>
          <a:solidFill>
            <a:schemeClr val="accent2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6" name="Forma libre: forma 65">
            <a:extLst>
              <a:ext uri="{FF2B5EF4-FFF2-40B4-BE49-F238E27FC236}">
                <a16:creationId xmlns:a16="http://schemas.microsoft.com/office/drawing/2014/main" id="{3924F180-324A-4C94-AB26-4965FBD2AEBE}"/>
              </a:ext>
            </a:extLst>
          </p:cNvPr>
          <p:cNvSpPr/>
          <p:nvPr/>
        </p:nvSpPr>
        <p:spPr>
          <a:xfrm>
            <a:off x="4984955" y="866107"/>
            <a:ext cx="2253297" cy="1693406"/>
          </a:xfrm>
          <a:custGeom>
            <a:avLst/>
            <a:gdLst>
              <a:gd name="connsiteX0" fmla="*/ 1813874 w 2253297"/>
              <a:gd name="connsiteY0" fmla="*/ 2497 h 1693406"/>
              <a:gd name="connsiteX1" fmla="*/ 1136012 w 2253297"/>
              <a:gd name="connsiteY1" fmla="*/ 596718 h 1693406"/>
              <a:gd name="connsiteX2" fmla="*/ 458150 w 2253297"/>
              <a:gd name="connsiteY2" fmla="*/ 0 h 1693406"/>
              <a:gd name="connsiteX3" fmla="*/ 0 w 2253297"/>
              <a:gd name="connsiteY3" fmla="*/ 169153 h 1693406"/>
              <a:gd name="connsiteX4" fmla="*/ 441297 w 2253297"/>
              <a:gd name="connsiteY4" fmla="*/ 1693407 h 1693406"/>
              <a:gd name="connsiteX5" fmla="*/ 1132891 w 2253297"/>
              <a:gd name="connsiteY5" fmla="*/ 1451848 h 1693406"/>
              <a:gd name="connsiteX6" fmla="*/ 1813874 w 2253297"/>
              <a:gd name="connsiteY6" fmla="*/ 1685292 h 1693406"/>
              <a:gd name="connsiteX7" fmla="*/ 2253298 w 2253297"/>
              <a:gd name="connsiteY7" fmla="*/ 162912 h 1693406"/>
              <a:gd name="connsiteX8" fmla="*/ 1813874 w 2253297"/>
              <a:gd name="connsiteY8" fmla="*/ 2497 h 169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3297" h="1693406">
                <a:moveTo>
                  <a:pt x="1813874" y="2497"/>
                </a:moveTo>
                <a:cubicBezTo>
                  <a:pt x="1770181" y="337058"/>
                  <a:pt x="1483057" y="596718"/>
                  <a:pt x="1136012" y="596718"/>
                </a:cubicBezTo>
                <a:cubicBezTo>
                  <a:pt x="788342" y="596718"/>
                  <a:pt x="500594" y="335810"/>
                  <a:pt x="458150" y="0"/>
                </a:cubicBezTo>
                <a:cubicBezTo>
                  <a:pt x="173523" y="74278"/>
                  <a:pt x="0" y="169153"/>
                  <a:pt x="0" y="169153"/>
                </a:cubicBezTo>
                <a:lnTo>
                  <a:pt x="441297" y="1693407"/>
                </a:lnTo>
                <a:cubicBezTo>
                  <a:pt x="631048" y="1542354"/>
                  <a:pt x="871358" y="1451848"/>
                  <a:pt x="1132891" y="1451848"/>
                </a:cubicBezTo>
                <a:cubicBezTo>
                  <a:pt x="1389430" y="1451848"/>
                  <a:pt x="1625995" y="1539234"/>
                  <a:pt x="1813874" y="1685292"/>
                </a:cubicBezTo>
                <a:lnTo>
                  <a:pt x="2253298" y="162912"/>
                </a:lnTo>
                <a:cubicBezTo>
                  <a:pt x="2253298" y="162912"/>
                  <a:pt x="2087266" y="74278"/>
                  <a:pt x="1813874" y="2497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7" name="Forma libre: forma 66">
            <a:extLst>
              <a:ext uri="{FF2B5EF4-FFF2-40B4-BE49-F238E27FC236}">
                <a16:creationId xmlns:a16="http://schemas.microsoft.com/office/drawing/2014/main" id="{99D2F04B-D239-4A89-A08E-64D2A9A56A77}"/>
              </a:ext>
            </a:extLst>
          </p:cNvPr>
          <p:cNvSpPr/>
          <p:nvPr/>
        </p:nvSpPr>
        <p:spPr>
          <a:xfrm>
            <a:off x="5462454" y="120834"/>
            <a:ext cx="1317024" cy="1317024"/>
          </a:xfrm>
          <a:custGeom>
            <a:avLst/>
            <a:gdLst>
              <a:gd name="connsiteX0" fmla="*/ 1317025 w 1317024"/>
              <a:gd name="connsiteY0" fmla="*/ 658512 h 1317024"/>
              <a:gd name="connsiteX1" fmla="*/ 658512 w 1317024"/>
              <a:gd name="connsiteY1" fmla="*/ 1317025 h 1317024"/>
              <a:gd name="connsiteX2" fmla="*/ 0 w 1317024"/>
              <a:gd name="connsiteY2" fmla="*/ 658512 h 1317024"/>
              <a:gd name="connsiteX3" fmla="*/ 658512 w 1317024"/>
              <a:gd name="connsiteY3" fmla="*/ 0 h 1317024"/>
              <a:gd name="connsiteX4" fmla="*/ 1317025 w 1317024"/>
              <a:gd name="connsiteY4" fmla="*/ 658512 h 131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024" h="1317024">
                <a:moveTo>
                  <a:pt x="1317025" y="658512"/>
                </a:moveTo>
                <a:cubicBezTo>
                  <a:pt x="1317025" y="1022199"/>
                  <a:pt x="1022199" y="1317025"/>
                  <a:pt x="658512" y="1317025"/>
                </a:cubicBezTo>
                <a:cubicBezTo>
                  <a:pt x="294826" y="1317025"/>
                  <a:pt x="0" y="1022199"/>
                  <a:pt x="0" y="658512"/>
                </a:cubicBezTo>
                <a:cubicBezTo>
                  <a:pt x="0" y="294826"/>
                  <a:pt x="294826" y="0"/>
                  <a:pt x="658512" y="0"/>
                </a:cubicBezTo>
                <a:cubicBezTo>
                  <a:pt x="1022199" y="0"/>
                  <a:pt x="1317025" y="294826"/>
                  <a:pt x="1317025" y="658512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8" name="Forma libre: forma 67">
            <a:extLst>
              <a:ext uri="{FF2B5EF4-FFF2-40B4-BE49-F238E27FC236}">
                <a16:creationId xmlns:a16="http://schemas.microsoft.com/office/drawing/2014/main" id="{381F1F5A-BCB8-41D4-8284-C2DED63B2100}"/>
              </a:ext>
            </a:extLst>
          </p:cNvPr>
          <p:cNvSpPr/>
          <p:nvPr/>
        </p:nvSpPr>
        <p:spPr>
          <a:xfrm>
            <a:off x="5587290" y="245670"/>
            <a:ext cx="1067351" cy="1067351"/>
          </a:xfrm>
          <a:custGeom>
            <a:avLst/>
            <a:gdLst>
              <a:gd name="connsiteX0" fmla="*/ 1067352 w 1067351"/>
              <a:gd name="connsiteY0" fmla="*/ 533676 h 1067351"/>
              <a:gd name="connsiteX1" fmla="*/ 533676 w 1067351"/>
              <a:gd name="connsiteY1" fmla="*/ 1067352 h 1067351"/>
              <a:gd name="connsiteX2" fmla="*/ 0 w 1067351"/>
              <a:gd name="connsiteY2" fmla="*/ 533676 h 1067351"/>
              <a:gd name="connsiteX3" fmla="*/ 533676 w 1067351"/>
              <a:gd name="connsiteY3" fmla="*/ 0 h 1067351"/>
              <a:gd name="connsiteX4" fmla="*/ 1067352 w 1067351"/>
              <a:gd name="connsiteY4" fmla="*/ 533676 h 106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351" h="1067351">
                <a:moveTo>
                  <a:pt x="1067352" y="533676"/>
                </a:moveTo>
                <a:cubicBezTo>
                  <a:pt x="1067352" y="828417"/>
                  <a:pt x="828417" y="1067352"/>
                  <a:pt x="533676" y="1067352"/>
                </a:cubicBezTo>
                <a:cubicBezTo>
                  <a:pt x="238935" y="1067352"/>
                  <a:pt x="0" y="828417"/>
                  <a:pt x="0" y="533676"/>
                </a:cubicBezTo>
                <a:cubicBezTo>
                  <a:pt x="0" y="238935"/>
                  <a:pt x="238935" y="0"/>
                  <a:pt x="533676" y="0"/>
                </a:cubicBezTo>
                <a:cubicBezTo>
                  <a:pt x="828417" y="0"/>
                  <a:pt x="1067352" y="238935"/>
                  <a:pt x="1067352" y="5336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9" name="Forma libre: forma 68">
            <a:extLst>
              <a:ext uri="{FF2B5EF4-FFF2-40B4-BE49-F238E27FC236}">
                <a16:creationId xmlns:a16="http://schemas.microsoft.com/office/drawing/2014/main" id="{97CC84B4-92B2-4DA4-A868-B1D848791996}"/>
              </a:ext>
            </a:extLst>
          </p:cNvPr>
          <p:cNvSpPr/>
          <p:nvPr/>
        </p:nvSpPr>
        <p:spPr>
          <a:xfrm>
            <a:off x="5006801" y="2317955"/>
            <a:ext cx="2222088" cy="2222088"/>
          </a:xfrm>
          <a:custGeom>
            <a:avLst/>
            <a:gdLst>
              <a:gd name="connsiteX0" fmla="*/ 2222089 w 2222088"/>
              <a:gd name="connsiteY0" fmla="*/ 1111044 h 2222088"/>
              <a:gd name="connsiteX1" fmla="*/ 1111045 w 2222088"/>
              <a:gd name="connsiteY1" fmla="*/ 2222089 h 2222088"/>
              <a:gd name="connsiteX2" fmla="*/ 0 w 2222088"/>
              <a:gd name="connsiteY2" fmla="*/ 1111044 h 2222088"/>
              <a:gd name="connsiteX3" fmla="*/ 1111045 w 2222088"/>
              <a:gd name="connsiteY3" fmla="*/ 0 h 2222088"/>
              <a:gd name="connsiteX4" fmla="*/ 2222089 w 2222088"/>
              <a:gd name="connsiteY4" fmla="*/ 1111044 h 222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088" h="2222088">
                <a:moveTo>
                  <a:pt x="2222089" y="1111044"/>
                </a:moveTo>
                <a:cubicBezTo>
                  <a:pt x="2222089" y="1724657"/>
                  <a:pt x="1724658" y="2222089"/>
                  <a:pt x="1111045" y="2222089"/>
                </a:cubicBezTo>
                <a:cubicBezTo>
                  <a:pt x="497431" y="2222089"/>
                  <a:pt x="0" y="1724657"/>
                  <a:pt x="0" y="1111044"/>
                </a:cubicBezTo>
                <a:cubicBezTo>
                  <a:pt x="0" y="497432"/>
                  <a:pt x="497431" y="0"/>
                  <a:pt x="1111045" y="0"/>
                </a:cubicBezTo>
                <a:cubicBezTo>
                  <a:pt x="1724658" y="0"/>
                  <a:pt x="2222089" y="497432"/>
                  <a:pt x="2222089" y="1111044"/>
                </a:cubicBezTo>
                <a:close/>
              </a:path>
            </a:pathLst>
          </a:custGeom>
          <a:solidFill>
            <a:srgbClr val="FFFFFF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0" name="Forma libre: forma 69">
            <a:extLst>
              <a:ext uri="{FF2B5EF4-FFF2-40B4-BE49-F238E27FC236}">
                <a16:creationId xmlns:a16="http://schemas.microsoft.com/office/drawing/2014/main" id="{926D006E-6CEC-436C-84FD-0153DE9567B9}"/>
              </a:ext>
            </a:extLst>
          </p:cNvPr>
          <p:cNvSpPr/>
          <p:nvPr/>
        </p:nvSpPr>
        <p:spPr>
          <a:xfrm>
            <a:off x="5359464" y="2093249"/>
            <a:ext cx="1505527" cy="466264"/>
          </a:xfrm>
          <a:custGeom>
            <a:avLst/>
            <a:gdLst>
              <a:gd name="connsiteX0" fmla="*/ 758381 w 1505527"/>
              <a:gd name="connsiteY0" fmla="*/ 0 h 466264"/>
              <a:gd name="connsiteX1" fmla="*/ 0 w 1505527"/>
              <a:gd name="connsiteY1" fmla="*/ 235941 h 466264"/>
              <a:gd name="connsiteX2" fmla="*/ 66788 w 1505527"/>
              <a:gd name="connsiteY2" fmla="*/ 466264 h 466264"/>
              <a:gd name="connsiteX3" fmla="*/ 758381 w 1505527"/>
              <a:gd name="connsiteY3" fmla="*/ 224706 h 466264"/>
              <a:gd name="connsiteX4" fmla="*/ 1439364 w 1505527"/>
              <a:gd name="connsiteY4" fmla="*/ 458150 h 466264"/>
              <a:gd name="connsiteX5" fmla="*/ 1505528 w 1505527"/>
              <a:gd name="connsiteY5" fmla="*/ 228451 h 466264"/>
              <a:gd name="connsiteX6" fmla="*/ 758381 w 1505527"/>
              <a:gd name="connsiteY6" fmla="*/ 0 h 46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5527" h="466264">
                <a:moveTo>
                  <a:pt x="758381" y="0"/>
                </a:moveTo>
                <a:cubicBezTo>
                  <a:pt x="476875" y="0"/>
                  <a:pt x="215343" y="87386"/>
                  <a:pt x="0" y="235941"/>
                </a:cubicBezTo>
                <a:lnTo>
                  <a:pt x="66788" y="466264"/>
                </a:lnTo>
                <a:cubicBezTo>
                  <a:pt x="256539" y="315212"/>
                  <a:pt x="496849" y="224706"/>
                  <a:pt x="758381" y="224706"/>
                </a:cubicBezTo>
                <a:cubicBezTo>
                  <a:pt x="1014920" y="224706"/>
                  <a:pt x="1251486" y="312091"/>
                  <a:pt x="1439364" y="458150"/>
                </a:cubicBezTo>
                <a:lnTo>
                  <a:pt x="1505528" y="228451"/>
                </a:lnTo>
                <a:cubicBezTo>
                  <a:pt x="1292681" y="84265"/>
                  <a:pt x="1035519" y="0"/>
                  <a:pt x="758381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1" name="Forma libre: forma 70">
            <a:extLst>
              <a:ext uri="{FF2B5EF4-FFF2-40B4-BE49-F238E27FC236}">
                <a16:creationId xmlns:a16="http://schemas.microsoft.com/office/drawing/2014/main" id="{F4E936DC-8C79-4E2A-8532-7E8A8EECF3F1}"/>
              </a:ext>
            </a:extLst>
          </p:cNvPr>
          <p:cNvSpPr/>
          <p:nvPr/>
        </p:nvSpPr>
        <p:spPr>
          <a:xfrm>
            <a:off x="5370699" y="4298485"/>
            <a:ext cx="1505527" cy="466264"/>
          </a:xfrm>
          <a:custGeom>
            <a:avLst/>
            <a:gdLst>
              <a:gd name="connsiteX0" fmla="*/ 747146 w 1505527"/>
              <a:gd name="connsiteY0" fmla="*/ 466264 h 466264"/>
              <a:gd name="connsiteX1" fmla="*/ 1505528 w 1505527"/>
              <a:gd name="connsiteY1" fmla="*/ 230323 h 466264"/>
              <a:gd name="connsiteX2" fmla="*/ 1438740 w 1505527"/>
              <a:gd name="connsiteY2" fmla="*/ 0 h 466264"/>
              <a:gd name="connsiteX3" fmla="*/ 747146 w 1505527"/>
              <a:gd name="connsiteY3" fmla="*/ 241559 h 466264"/>
              <a:gd name="connsiteX4" fmla="*/ 66164 w 1505527"/>
              <a:gd name="connsiteY4" fmla="*/ 8114 h 466264"/>
              <a:gd name="connsiteX5" fmla="*/ 0 w 1505527"/>
              <a:gd name="connsiteY5" fmla="*/ 237814 h 466264"/>
              <a:gd name="connsiteX6" fmla="*/ 747146 w 1505527"/>
              <a:gd name="connsiteY6" fmla="*/ 466264 h 46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5527" h="466264">
                <a:moveTo>
                  <a:pt x="747146" y="466264"/>
                </a:moveTo>
                <a:cubicBezTo>
                  <a:pt x="1028652" y="466264"/>
                  <a:pt x="1290185" y="378879"/>
                  <a:pt x="1505528" y="230323"/>
                </a:cubicBezTo>
                <a:lnTo>
                  <a:pt x="1438740" y="0"/>
                </a:lnTo>
                <a:cubicBezTo>
                  <a:pt x="1248989" y="151052"/>
                  <a:pt x="1008679" y="241559"/>
                  <a:pt x="747146" y="241559"/>
                </a:cubicBezTo>
                <a:cubicBezTo>
                  <a:pt x="490608" y="241559"/>
                  <a:pt x="254042" y="154173"/>
                  <a:pt x="66164" y="8114"/>
                </a:cubicBezTo>
                <a:lnTo>
                  <a:pt x="0" y="237814"/>
                </a:lnTo>
                <a:cubicBezTo>
                  <a:pt x="212846" y="382000"/>
                  <a:pt x="470009" y="466264"/>
                  <a:pt x="747146" y="466264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2" name="Forma libre: forma 71">
            <a:extLst>
              <a:ext uri="{FF2B5EF4-FFF2-40B4-BE49-F238E27FC236}">
                <a16:creationId xmlns:a16="http://schemas.microsoft.com/office/drawing/2014/main" id="{B905BA14-444B-4E84-A8A7-F6065A125234}"/>
              </a:ext>
            </a:extLst>
          </p:cNvPr>
          <p:cNvSpPr/>
          <p:nvPr/>
        </p:nvSpPr>
        <p:spPr>
          <a:xfrm>
            <a:off x="6987331" y="2670618"/>
            <a:ext cx="466264" cy="1505527"/>
          </a:xfrm>
          <a:custGeom>
            <a:avLst/>
            <a:gdLst>
              <a:gd name="connsiteX0" fmla="*/ 466264 w 466264"/>
              <a:gd name="connsiteY0" fmla="*/ 758381 h 1505527"/>
              <a:gd name="connsiteX1" fmla="*/ 230323 w 466264"/>
              <a:gd name="connsiteY1" fmla="*/ 0 h 1505527"/>
              <a:gd name="connsiteX2" fmla="*/ 0 w 466264"/>
              <a:gd name="connsiteY2" fmla="*/ 66788 h 1505527"/>
              <a:gd name="connsiteX3" fmla="*/ 241559 w 466264"/>
              <a:gd name="connsiteY3" fmla="*/ 758381 h 1505527"/>
              <a:gd name="connsiteX4" fmla="*/ 8114 w 466264"/>
              <a:gd name="connsiteY4" fmla="*/ 1439364 h 1505527"/>
              <a:gd name="connsiteX5" fmla="*/ 237814 w 466264"/>
              <a:gd name="connsiteY5" fmla="*/ 1505528 h 1505527"/>
              <a:gd name="connsiteX6" fmla="*/ 466264 w 466264"/>
              <a:gd name="connsiteY6" fmla="*/ 758381 h 150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264" h="1505527">
                <a:moveTo>
                  <a:pt x="466264" y="758381"/>
                </a:moveTo>
                <a:cubicBezTo>
                  <a:pt x="466264" y="476875"/>
                  <a:pt x="378879" y="215343"/>
                  <a:pt x="230323" y="0"/>
                </a:cubicBezTo>
                <a:lnTo>
                  <a:pt x="0" y="66788"/>
                </a:lnTo>
                <a:cubicBezTo>
                  <a:pt x="151052" y="256539"/>
                  <a:pt x="241559" y="496849"/>
                  <a:pt x="241559" y="758381"/>
                </a:cubicBezTo>
                <a:cubicBezTo>
                  <a:pt x="241559" y="1014920"/>
                  <a:pt x="154173" y="1251486"/>
                  <a:pt x="8114" y="1439364"/>
                </a:cubicBezTo>
                <a:lnTo>
                  <a:pt x="237814" y="1505528"/>
                </a:lnTo>
                <a:cubicBezTo>
                  <a:pt x="382000" y="1292681"/>
                  <a:pt x="466264" y="1035519"/>
                  <a:pt x="466264" y="75838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3" name="Forma libre: forma 72">
            <a:extLst>
              <a:ext uri="{FF2B5EF4-FFF2-40B4-BE49-F238E27FC236}">
                <a16:creationId xmlns:a16="http://schemas.microsoft.com/office/drawing/2014/main" id="{FF9AAFA1-DAEA-4BEB-8117-5903C391C6B8}"/>
              </a:ext>
            </a:extLst>
          </p:cNvPr>
          <p:cNvSpPr/>
          <p:nvPr/>
        </p:nvSpPr>
        <p:spPr>
          <a:xfrm>
            <a:off x="5462454" y="5420141"/>
            <a:ext cx="1317024" cy="1317024"/>
          </a:xfrm>
          <a:custGeom>
            <a:avLst/>
            <a:gdLst>
              <a:gd name="connsiteX0" fmla="*/ 1317025 w 1317024"/>
              <a:gd name="connsiteY0" fmla="*/ 658512 h 1317024"/>
              <a:gd name="connsiteX1" fmla="*/ 658512 w 1317024"/>
              <a:gd name="connsiteY1" fmla="*/ 1317025 h 1317024"/>
              <a:gd name="connsiteX2" fmla="*/ 0 w 1317024"/>
              <a:gd name="connsiteY2" fmla="*/ 658512 h 1317024"/>
              <a:gd name="connsiteX3" fmla="*/ 658512 w 1317024"/>
              <a:gd name="connsiteY3" fmla="*/ 0 h 1317024"/>
              <a:gd name="connsiteX4" fmla="*/ 1317025 w 1317024"/>
              <a:gd name="connsiteY4" fmla="*/ 658512 h 131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024" h="1317024">
                <a:moveTo>
                  <a:pt x="1317025" y="658512"/>
                </a:moveTo>
                <a:cubicBezTo>
                  <a:pt x="1317025" y="1022199"/>
                  <a:pt x="1022199" y="1317025"/>
                  <a:pt x="658512" y="1317025"/>
                </a:cubicBezTo>
                <a:cubicBezTo>
                  <a:pt x="294826" y="1317025"/>
                  <a:pt x="0" y="1022199"/>
                  <a:pt x="0" y="658512"/>
                </a:cubicBezTo>
                <a:cubicBezTo>
                  <a:pt x="0" y="294826"/>
                  <a:pt x="294826" y="0"/>
                  <a:pt x="658512" y="0"/>
                </a:cubicBezTo>
                <a:cubicBezTo>
                  <a:pt x="1022199" y="0"/>
                  <a:pt x="1317025" y="294826"/>
                  <a:pt x="1317025" y="658512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4" name="Forma libre: forma 73">
            <a:extLst>
              <a:ext uri="{FF2B5EF4-FFF2-40B4-BE49-F238E27FC236}">
                <a16:creationId xmlns:a16="http://schemas.microsoft.com/office/drawing/2014/main" id="{A2230AE7-50E7-412F-97B5-CE959BE7E433}"/>
              </a:ext>
            </a:extLst>
          </p:cNvPr>
          <p:cNvSpPr/>
          <p:nvPr/>
        </p:nvSpPr>
        <p:spPr>
          <a:xfrm>
            <a:off x="8108987" y="2773608"/>
            <a:ext cx="1317024" cy="1317024"/>
          </a:xfrm>
          <a:custGeom>
            <a:avLst/>
            <a:gdLst>
              <a:gd name="connsiteX0" fmla="*/ 1317025 w 1317024"/>
              <a:gd name="connsiteY0" fmla="*/ 658512 h 1317024"/>
              <a:gd name="connsiteX1" fmla="*/ 658512 w 1317024"/>
              <a:gd name="connsiteY1" fmla="*/ 1317025 h 1317024"/>
              <a:gd name="connsiteX2" fmla="*/ 0 w 1317024"/>
              <a:gd name="connsiteY2" fmla="*/ 658512 h 1317024"/>
              <a:gd name="connsiteX3" fmla="*/ 658512 w 1317024"/>
              <a:gd name="connsiteY3" fmla="*/ 0 h 1317024"/>
              <a:gd name="connsiteX4" fmla="*/ 1317025 w 1317024"/>
              <a:gd name="connsiteY4" fmla="*/ 658512 h 131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024" h="1317024">
                <a:moveTo>
                  <a:pt x="1317025" y="658512"/>
                </a:moveTo>
                <a:cubicBezTo>
                  <a:pt x="1317025" y="1022199"/>
                  <a:pt x="1022198" y="1317025"/>
                  <a:pt x="658512" y="1317025"/>
                </a:cubicBezTo>
                <a:cubicBezTo>
                  <a:pt x="294826" y="1317025"/>
                  <a:pt x="0" y="1022199"/>
                  <a:pt x="0" y="658512"/>
                </a:cubicBezTo>
                <a:cubicBezTo>
                  <a:pt x="0" y="294826"/>
                  <a:pt x="294826" y="0"/>
                  <a:pt x="658512" y="0"/>
                </a:cubicBezTo>
                <a:cubicBezTo>
                  <a:pt x="1022198" y="0"/>
                  <a:pt x="1317025" y="294826"/>
                  <a:pt x="1317025" y="6585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D0A38594-1132-4424-AD05-E05FBD2BB8AB}"/>
              </a:ext>
            </a:extLst>
          </p:cNvPr>
          <p:cNvSpPr/>
          <p:nvPr/>
        </p:nvSpPr>
        <p:spPr>
          <a:xfrm>
            <a:off x="3556201" y="2308592"/>
            <a:ext cx="1692158" cy="2253297"/>
          </a:xfrm>
          <a:custGeom>
            <a:avLst/>
            <a:gdLst>
              <a:gd name="connsiteX0" fmla="*/ 1450600 w 1692158"/>
              <a:gd name="connsiteY0" fmla="*/ 1120407 h 2253297"/>
              <a:gd name="connsiteX1" fmla="*/ 1684044 w 1692158"/>
              <a:gd name="connsiteY1" fmla="*/ 439424 h 2253297"/>
              <a:gd name="connsiteX2" fmla="*/ 161663 w 1692158"/>
              <a:gd name="connsiteY2" fmla="*/ 0 h 2253297"/>
              <a:gd name="connsiteX3" fmla="*/ 0 w 1692158"/>
              <a:gd name="connsiteY3" fmla="*/ 445666 h 2253297"/>
              <a:gd name="connsiteX4" fmla="*/ 595470 w 1692158"/>
              <a:gd name="connsiteY4" fmla="*/ 1123528 h 2253297"/>
              <a:gd name="connsiteX5" fmla="*/ 624 w 1692158"/>
              <a:gd name="connsiteY5" fmla="*/ 1801390 h 2253297"/>
              <a:gd name="connsiteX6" fmla="*/ 167905 w 1692158"/>
              <a:gd name="connsiteY6" fmla="*/ 2253298 h 2253297"/>
              <a:gd name="connsiteX7" fmla="*/ 1692158 w 1692158"/>
              <a:gd name="connsiteY7" fmla="*/ 1812001 h 2253297"/>
              <a:gd name="connsiteX8" fmla="*/ 1450600 w 1692158"/>
              <a:gd name="connsiteY8" fmla="*/ 1120407 h 225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2158" h="2253297">
                <a:moveTo>
                  <a:pt x="1450600" y="1120407"/>
                </a:moveTo>
                <a:cubicBezTo>
                  <a:pt x="1450600" y="863868"/>
                  <a:pt x="1537985" y="627303"/>
                  <a:pt x="1684044" y="439424"/>
                </a:cubicBezTo>
                <a:lnTo>
                  <a:pt x="161663" y="0"/>
                </a:lnTo>
                <a:cubicBezTo>
                  <a:pt x="161663" y="0"/>
                  <a:pt x="71781" y="168529"/>
                  <a:pt x="0" y="445666"/>
                </a:cubicBezTo>
                <a:cubicBezTo>
                  <a:pt x="335186" y="488735"/>
                  <a:pt x="595470" y="776483"/>
                  <a:pt x="595470" y="1123528"/>
                </a:cubicBezTo>
                <a:cubicBezTo>
                  <a:pt x="595470" y="1470573"/>
                  <a:pt x="335810" y="1757697"/>
                  <a:pt x="624" y="1801390"/>
                </a:cubicBezTo>
                <a:cubicBezTo>
                  <a:pt x="74278" y="2082272"/>
                  <a:pt x="167905" y="2253298"/>
                  <a:pt x="167905" y="2253298"/>
                </a:cubicBezTo>
                <a:lnTo>
                  <a:pt x="1692158" y="1812001"/>
                </a:lnTo>
                <a:cubicBezTo>
                  <a:pt x="1541106" y="1622250"/>
                  <a:pt x="1450600" y="1381940"/>
                  <a:pt x="1450600" y="1120407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1FDC3EAA-D9A0-44C3-9E61-0205FA4B2ECE}"/>
              </a:ext>
            </a:extLst>
          </p:cNvPr>
          <p:cNvSpPr/>
          <p:nvPr/>
        </p:nvSpPr>
        <p:spPr>
          <a:xfrm>
            <a:off x="2809679" y="2773608"/>
            <a:ext cx="1317024" cy="1317024"/>
          </a:xfrm>
          <a:custGeom>
            <a:avLst/>
            <a:gdLst>
              <a:gd name="connsiteX0" fmla="*/ 1317025 w 1317024"/>
              <a:gd name="connsiteY0" fmla="*/ 658512 h 1317024"/>
              <a:gd name="connsiteX1" fmla="*/ 658512 w 1317024"/>
              <a:gd name="connsiteY1" fmla="*/ 1317025 h 1317024"/>
              <a:gd name="connsiteX2" fmla="*/ 0 w 1317024"/>
              <a:gd name="connsiteY2" fmla="*/ 658512 h 1317024"/>
              <a:gd name="connsiteX3" fmla="*/ 658512 w 1317024"/>
              <a:gd name="connsiteY3" fmla="*/ 0 h 1317024"/>
              <a:gd name="connsiteX4" fmla="*/ 1317025 w 1317024"/>
              <a:gd name="connsiteY4" fmla="*/ 658512 h 131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024" h="1317024">
                <a:moveTo>
                  <a:pt x="1317025" y="658512"/>
                </a:moveTo>
                <a:cubicBezTo>
                  <a:pt x="1317025" y="1022199"/>
                  <a:pt x="1022199" y="1317025"/>
                  <a:pt x="658512" y="1317025"/>
                </a:cubicBezTo>
                <a:cubicBezTo>
                  <a:pt x="294826" y="1317025"/>
                  <a:pt x="0" y="1022199"/>
                  <a:pt x="0" y="658512"/>
                </a:cubicBezTo>
                <a:cubicBezTo>
                  <a:pt x="0" y="294826"/>
                  <a:pt x="294826" y="0"/>
                  <a:pt x="658512" y="0"/>
                </a:cubicBezTo>
                <a:cubicBezTo>
                  <a:pt x="1022199" y="0"/>
                  <a:pt x="1317025" y="294826"/>
                  <a:pt x="1317025" y="658512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E953E456-027A-46E7-8854-BF0973C8E568}"/>
              </a:ext>
            </a:extLst>
          </p:cNvPr>
          <p:cNvSpPr/>
          <p:nvPr/>
        </p:nvSpPr>
        <p:spPr>
          <a:xfrm>
            <a:off x="2934516" y="2892203"/>
            <a:ext cx="1067351" cy="1067351"/>
          </a:xfrm>
          <a:custGeom>
            <a:avLst/>
            <a:gdLst>
              <a:gd name="connsiteX0" fmla="*/ 1067352 w 1067351"/>
              <a:gd name="connsiteY0" fmla="*/ 533676 h 1067351"/>
              <a:gd name="connsiteX1" fmla="*/ 533676 w 1067351"/>
              <a:gd name="connsiteY1" fmla="*/ 1067352 h 1067351"/>
              <a:gd name="connsiteX2" fmla="*/ 0 w 1067351"/>
              <a:gd name="connsiteY2" fmla="*/ 533676 h 1067351"/>
              <a:gd name="connsiteX3" fmla="*/ 533676 w 1067351"/>
              <a:gd name="connsiteY3" fmla="*/ 0 h 1067351"/>
              <a:gd name="connsiteX4" fmla="*/ 1067352 w 1067351"/>
              <a:gd name="connsiteY4" fmla="*/ 533676 h 106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351" h="1067351">
                <a:moveTo>
                  <a:pt x="1067352" y="533676"/>
                </a:moveTo>
                <a:cubicBezTo>
                  <a:pt x="1067352" y="828417"/>
                  <a:pt x="828417" y="1067352"/>
                  <a:pt x="533676" y="1067352"/>
                </a:cubicBezTo>
                <a:cubicBezTo>
                  <a:pt x="238935" y="1067352"/>
                  <a:pt x="0" y="828417"/>
                  <a:pt x="0" y="533676"/>
                </a:cubicBezTo>
                <a:cubicBezTo>
                  <a:pt x="0" y="238935"/>
                  <a:pt x="238935" y="0"/>
                  <a:pt x="533676" y="0"/>
                </a:cubicBezTo>
                <a:cubicBezTo>
                  <a:pt x="828417" y="0"/>
                  <a:pt x="1067352" y="238935"/>
                  <a:pt x="1067352" y="5336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325106DA-9102-4BD0-BF14-2AD21CB32BE2}"/>
              </a:ext>
            </a:extLst>
          </p:cNvPr>
          <p:cNvSpPr/>
          <p:nvPr/>
        </p:nvSpPr>
        <p:spPr>
          <a:xfrm>
            <a:off x="5581049" y="5544977"/>
            <a:ext cx="1067351" cy="1067351"/>
          </a:xfrm>
          <a:custGeom>
            <a:avLst/>
            <a:gdLst>
              <a:gd name="connsiteX0" fmla="*/ 1067352 w 1067351"/>
              <a:gd name="connsiteY0" fmla="*/ 533676 h 1067351"/>
              <a:gd name="connsiteX1" fmla="*/ 533676 w 1067351"/>
              <a:gd name="connsiteY1" fmla="*/ 1067352 h 1067351"/>
              <a:gd name="connsiteX2" fmla="*/ 0 w 1067351"/>
              <a:gd name="connsiteY2" fmla="*/ 533676 h 1067351"/>
              <a:gd name="connsiteX3" fmla="*/ 533676 w 1067351"/>
              <a:gd name="connsiteY3" fmla="*/ 0 h 1067351"/>
              <a:gd name="connsiteX4" fmla="*/ 1067352 w 1067351"/>
              <a:gd name="connsiteY4" fmla="*/ 533676 h 106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351" h="1067351">
                <a:moveTo>
                  <a:pt x="1067352" y="533676"/>
                </a:moveTo>
                <a:cubicBezTo>
                  <a:pt x="1067352" y="828417"/>
                  <a:pt x="828417" y="1067352"/>
                  <a:pt x="533676" y="1067352"/>
                </a:cubicBezTo>
                <a:cubicBezTo>
                  <a:pt x="238935" y="1067352"/>
                  <a:pt x="0" y="828417"/>
                  <a:pt x="0" y="533676"/>
                </a:cubicBezTo>
                <a:cubicBezTo>
                  <a:pt x="0" y="238935"/>
                  <a:pt x="238935" y="0"/>
                  <a:pt x="533676" y="0"/>
                </a:cubicBezTo>
                <a:cubicBezTo>
                  <a:pt x="828417" y="0"/>
                  <a:pt x="1067352" y="238935"/>
                  <a:pt x="1067352" y="5336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DBE0A200-7A03-43C5-843E-80D6895F09CB}"/>
              </a:ext>
            </a:extLst>
          </p:cNvPr>
          <p:cNvSpPr/>
          <p:nvPr/>
        </p:nvSpPr>
        <p:spPr>
          <a:xfrm>
            <a:off x="8233823" y="2898445"/>
            <a:ext cx="1067351" cy="1067351"/>
          </a:xfrm>
          <a:custGeom>
            <a:avLst/>
            <a:gdLst>
              <a:gd name="connsiteX0" fmla="*/ 1067352 w 1067351"/>
              <a:gd name="connsiteY0" fmla="*/ 533676 h 1067351"/>
              <a:gd name="connsiteX1" fmla="*/ 533676 w 1067351"/>
              <a:gd name="connsiteY1" fmla="*/ 1067352 h 1067351"/>
              <a:gd name="connsiteX2" fmla="*/ 0 w 1067351"/>
              <a:gd name="connsiteY2" fmla="*/ 533676 h 1067351"/>
              <a:gd name="connsiteX3" fmla="*/ 533676 w 1067351"/>
              <a:gd name="connsiteY3" fmla="*/ 0 h 1067351"/>
              <a:gd name="connsiteX4" fmla="*/ 1067352 w 1067351"/>
              <a:gd name="connsiteY4" fmla="*/ 533676 h 106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351" h="1067351">
                <a:moveTo>
                  <a:pt x="1067352" y="533676"/>
                </a:moveTo>
                <a:cubicBezTo>
                  <a:pt x="1067352" y="828417"/>
                  <a:pt x="828417" y="1067352"/>
                  <a:pt x="533676" y="1067352"/>
                </a:cubicBezTo>
                <a:cubicBezTo>
                  <a:pt x="238935" y="1067352"/>
                  <a:pt x="0" y="828417"/>
                  <a:pt x="0" y="533676"/>
                </a:cubicBezTo>
                <a:cubicBezTo>
                  <a:pt x="0" y="238935"/>
                  <a:pt x="238935" y="0"/>
                  <a:pt x="533676" y="0"/>
                </a:cubicBezTo>
                <a:cubicBezTo>
                  <a:pt x="828417" y="0"/>
                  <a:pt x="1067352" y="238935"/>
                  <a:pt x="1067352" y="533676"/>
                </a:cubicBezTo>
                <a:close/>
              </a:path>
            </a:pathLst>
          </a:custGeom>
          <a:solidFill>
            <a:schemeClr val="accent2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9DEE46FA-075C-42C0-9BB9-1C0588D3B9B4}"/>
              </a:ext>
            </a:extLst>
          </p:cNvPr>
          <p:cNvSpPr/>
          <p:nvPr/>
        </p:nvSpPr>
        <p:spPr>
          <a:xfrm>
            <a:off x="3009418" y="1164466"/>
            <a:ext cx="1903755" cy="1153488"/>
          </a:xfrm>
          <a:custGeom>
            <a:avLst/>
            <a:gdLst>
              <a:gd name="connsiteX0" fmla="*/ 1769557 w 1903755"/>
              <a:gd name="connsiteY0" fmla="*/ 885091 h 1153488"/>
              <a:gd name="connsiteX1" fmla="*/ 1688413 w 1903755"/>
              <a:gd name="connsiteY1" fmla="*/ 912554 h 1153488"/>
              <a:gd name="connsiteX2" fmla="*/ 775234 w 1903755"/>
              <a:gd name="connsiteY2" fmla="*/ 0 h 1153488"/>
              <a:gd name="connsiteX3" fmla="*/ 0 w 1903755"/>
              <a:gd name="connsiteY3" fmla="*/ 0 h 1153488"/>
              <a:gd name="connsiteX4" fmla="*/ 0 w 1903755"/>
              <a:gd name="connsiteY4" fmla="*/ 35578 h 1153488"/>
              <a:gd name="connsiteX5" fmla="*/ 760254 w 1903755"/>
              <a:gd name="connsiteY5" fmla="*/ 35578 h 1153488"/>
              <a:gd name="connsiteX6" fmla="*/ 1662822 w 1903755"/>
              <a:gd name="connsiteY6" fmla="*/ 938146 h 1153488"/>
              <a:gd name="connsiteX7" fmla="*/ 1635358 w 1903755"/>
              <a:gd name="connsiteY7" fmla="*/ 1019290 h 1153488"/>
              <a:gd name="connsiteX8" fmla="*/ 1769557 w 1903755"/>
              <a:gd name="connsiteY8" fmla="*/ 1153489 h 1153488"/>
              <a:gd name="connsiteX9" fmla="*/ 1903756 w 1903755"/>
              <a:gd name="connsiteY9" fmla="*/ 1019290 h 1153488"/>
              <a:gd name="connsiteX10" fmla="*/ 1769557 w 1903755"/>
              <a:gd name="connsiteY10" fmla="*/ 885091 h 115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755" h="1153488">
                <a:moveTo>
                  <a:pt x="1769557" y="885091"/>
                </a:moveTo>
                <a:cubicBezTo>
                  <a:pt x="1738972" y="885091"/>
                  <a:pt x="1710884" y="895702"/>
                  <a:pt x="1688413" y="912554"/>
                </a:cubicBezTo>
                <a:lnTo>
                  <a:pt x="775234" y="0"/>
                </a:lnTo>
                <a:lnTo>
                  <a:pt x="0" y="0"/>
                </a:lnTo>
                <a:lnTo>
                  <a:pt x="0" y="35578"/>
                </a:lnTo>
                <a:lnTo>
                  <a:pt x="760254" y="35578"/>
                </a:lnTo>
                <a:lnTo>
                  <a:pt x="1662822" y="938146"/>
                </a:lnTo>
                <a:cubicBezTo>
                  <a:pt x="1645344" y="960617"/>
                  <a:pt x="1635358" y="988705"/>
                  <a:pt x="1635358" y="1019290"/>
                </a:cubicBezTo>
                <a:cubicBezTo>
                  <a:pt x="1635358" y="1093567"/>
                  <a:pt x="1695279" y="1153489"/>
                  <a:pt x="1769557" y="1153489"/>
                </a:cubicBezTo>
                <a:cubicBezTo>
                  <a:pt x="1843835" y="1153489"/>
                  <a:pt x="1903756" y="1093567"/>
                  <a:pt x="1903756" y="1019290"/>
                </a:cubicBezTo>
                <a:cubicBezTo>
                  <a:pt x="1903756" y="945012"/>
                  <a:pt x="1843835" y="885091"/>
                  <a:pt x="1769557" y="88509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D57CDD2A-79CC-4875-AA9C-65825500A832}"/>
              </a:ext>
            </a:extLst>
          </p:cNvPr>
          <p:cNvSpPr/>
          <p:nvPr/>
        </p:nvSpPr>
        <p:spPr>
          <a:xfrm>
            <a:off x="7278824" y="1163842"/>
            <a:ext cx="1903755" cy="1153488"/>
          </a:xfrm>
          <a:custGeom>
            <a:avLst/>
            <a:gdLst>
              <a:gd name="connsiteX0" fmla="*/ 134199 w 1903755"/>
              <a:gd name="connsiteY0" fmla="*/ 885715 h 1153488"/>
              <a:gd name="connsiteX1" fmla="*/ 215343 w 1903755"/>
              <a:gd name="connsiteY1" fmla="*/ 913179 h 1153488"/>
              <a:gd name="connsiteX2" fmla="*/ 1128522 w 1903755"/>
              <a:gd name="connsiteY2" fmla="*/ 0 h 1153488"/>
              <a:gd name="connsiteX3" fmla="*/ 1903756 w 1903755"/>
              <a:gd name="connsiteY3" fmla="*/ 0 h 1153488"/>
              <a:gd name="connsiteX4" fmla="*/ 1903756 w 1903755"/>
              <a:gd name="connsiteY4" fmla="*/ 35578 h 1153488"/>
              <a:gd name="connsiteX5" fmla="*/ 1143502 w 1903755"/>
              <a:gd name="connsiteY5" fmla="*/ 35578 h 1153488"/>
              <a:gd name="connsiteX6" fmla="*/ 240934 w 1903755"/>
              <a:gd name="connsiteY6" fmla="*/ 938146 h 1153488"/>
              <a:gd name="connsiteX7" fmla="*/ 268398 w 1903755"/>
              <a:gd name="connsiteY7" fmla="*/ 1019290 h 1153488"/>
              <a:gd name="connsiteX8" fmla="*/ 134199 w 1903755"/>
              <a:gd name="connsiteY8" fmla="*/ 1153489 h 1153488"/>
              <a:gd name="connsiteX9" fmla="*/ 0 w 1903755"/>
              <a:gd name="connsiteY9" fmla="*/ 1019290 h 1153488"/>
              <a:gd name="connsiteX10" fmla="*/ 134199 w 1903755"/>
              <a:gd name="connsiteY10" fmla="*/ 885715 h 115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755" h="1153488">
                <a:moveTo>
                  <a:pt x="134199" y="885715"/>
                </a:moveTo>
                <a:cubicBezTo>
                  <a:pt x="164784" y="885715"/>
                  <a:pt x="192872" y="896326"/>
                  <a:pt x="215343" y="913179"/>
                </a:cubicBezTo>
                <a:lnTo>
                  <a:pt x="1128522" y="0"/>
                </a:lnTo>
                <a:lnTo>
                  <a:pt x="1903756" y="0"/>
                </a:lnTo>
                <a:lnTo>
                  <a:pt x="1903756" y="35578"/>
                </a:lnTo>
                <a:lnTo>
                  <a:pt x="1143502" y="35578"/>
                </a:lnTo>
                <a:lnTo>
                  <a:pt x="240934" y="938146"/>
                </a:lnTo>
                <a:cubicBezTo>
                  <a:pt x="258412" y="960616"/>
                  <a:pt x="268398" y="988705"/>
                  <a:pt x="268398" y="1019290"/>
                </a:cubicBezTo>
                <a:cubicBezTo>
                  <a:pt x="268398" y="1093567"/>
                  <a:pt x="208477" y="1153489"/>
                  <a:pt x="134199" y="1153489"/>
                </a:cubicBezTo>
                <a:cubicBezTo>
                  <a:pt x="59921" y="1153489"/>
                  <a:pt x="0" y="1093567"/>
                  <a:pt x="0" y="1019290"/>
                </a:cubicBezTo>
                <a:cubicBezTo>
                  <a:pt x="0" y="945636"/>
                  <a:pt x="59921" y="885715"/>
                  <a:pt x="134199" y="885715"/>
                </a:cubicBezTo>
                <a:close/>
              </a:path>
            </a:pathLst>
          </a:custGeom>
          <a:solidFill>
            <a:schemeClr val="accent2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EA90FD5D-631D-45ED-897C-A594C51A6789}"/>
              </a:ext>
            </a:extLst>
          </p:cNvPr>
          <p:cNvSpPr/>
          <p:nvPr/>
        </p:nvSpPr>
        <p:spPr>
          <a:xfrm>
            <a:off x="3003800" y="4609328"/>
            <a:ext cx="1903755" cy="1153489"/>
          </a:xfrm>
          <a:custGeom>
            <a:avLst/>
            <a:gdLst>
              <a:gd name="connsiteX0" fmla="*/ 1769557 w 1903755"/>
              <a:gd name="connsiteY0" fmla="*/ 268398 h 1153489"/>
              <a:gd name="connsiteX1" fmla="*/ 1688413 w 1903755"/>
              <a:gd name="connsiteY1" fmla="*/ 240935 h 1153489"/>
              <a:gd name="connsiteX2" fmla="*/ 775234 w 1903755"/>
              <a:gd name="connsiteY2" fmla="*/ 1153489 h 1153489"/>
              <a:gd name="connsiteX3" fmla="*/ 0 w 1903755"/>
              <a:gd name="connsiteY3" fmla="*/ 1153489 h 1153489"/>
              <a:gd name="connsiteX4" fmla="*/ 0 w 1903755"/>
              <a:gd name="connsiteY4" fmla="*/ 1117911 h 1153489"/>
              <a:gd name="connsiteX5" fmla="*/ 760254 w 1903755"/>
              <a:gd name="connsiteY5" fmla="*/ 1117911 h 1153489"/>
              <a:gd name="connsiteX6" fmla="*/ 1662822 w 1903755"/>
              <a:gd name="connsiteY6" fmla="*/ 215343 h 1153489"/>
              <a:gd name="connsiteX7" fmla="*/ 1635357 w 1903755"/>
              <a:gd name="connsiteY7" fmla="*/ 134199 h 1153489"/>
              <a:gd name="connsiteX8" fmla="*/ 1769557 w 1903755"/>
              <a:gd name="connsiteY8" fmla="*/ 0 h 1153489"/>
              <a:gd name="connsiteX9" fmla="*/ 1903756 w 1903755"/>
              <a:gd name="connsiteY9" fmla="*/ 134199 h 1153489"/>
              <a:gd name="connsiteX10" fmla="*/ 1769557 w 1903755"/>
              <a:gd name="connsiteY10" fmla="*/ 268398 h 115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755" h="1153489">
                <a:moveTo>
                  <a:pt x="1769557" y="268398"/>
                </a:moveTo>
                <a:cubicBezTo>
                  <a:pt x="1738972" y="268398"/>
                  <a:pt x="1710884" y="257788"/>
                  <a:pt x="1688413" y="240935"/>
                </a:cubicBezTo>
                <a:lnTo>
                  <a:pt x="775234" y="1153489"/>
                </a:lnTo>
                <a:lnTo>
                  <a:pt x="0" y="1153489"/>
                </a:lnTo>
                <a:lnTo>
                  <a:pt x="0" y="1117911"/>
                </a:lnTo>
                <a:lnTo>
                  <a:pt x="760254" y="1117911"/>
                </a:lnTo>
                <a:lnTo>
                  <a:pt x="1662822" y="215343"/>
                </a:lnTo>
                <a:cubicBezTo>
                  <a:pt x="1645345" y="192872"/>
                  <a:pt x="1635357" y="164784"/>
                  <a:pt x="1635357" y="134199"/>
                </a:cubicBezTo>
                <a:cubicBezTo>
                  <a:pt x="1635357" y="59922"/>
                  <a:pt x="1695279" y="0"/>
                  <a:pt x="1769557" y="0"/>
                </a:cubicBezTo>
                <a:cubicBezTo>
                  <a:pt x="1843834" y="0"/>
                  <a:pt x="1903756" y="59922"/>
                  <a:pt x="1903756" y="134199"/>
                </a:cubicBezTo>
                <a:cubicBezTo>
                  <a:pt x="1903756" y="208477"/>
                  <a:pt x="1843834" y="268398"/>
                  <a:pt x="1769557" y="26839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3" name="Forma libre: forma 82">
            <a:extLst>
              <a:ext uri="{FF2B5EF4-FFF2-40B4-BE49-F238E27FC236}">
                <a16:creationId xmlns:a16="http://schemas.microsoft.com/office/drawing/2014/main" id="{7DA6F4A2-594E-4512-B2BB-E3DC848AE988}"/>
              </a:ext>
            </a:extLst>
          </p:cNvPr>
          <p:cNvSpPr/>
          <p:nvPr/>
        </p:nvSpPr>
        <p:spPr>
          <a:xfrm>
            <a:off x="7279448" y="4609952"/>
            <a:ext cx="1903755" cy="1153488"/>
          </a:xfrm>
          <a:custGeom>
            <a:avLst/>
            <a:gdLst>
              <a:gd name="connsiteX0" fmla="*/ 134199 w 1903755"/>
              <a:gd name="connsiteY0" fmla="*/ 267774 h 1153488"/>
              <a:gd name="connsiteX1" fmla="*/ 215343 w 1903755"/>
              <a:gd name="connsiteY1" fmla="*/ 240310 h 1153488"/>
              <a:gd name="connsiteX2" fmla="*/ 1128522 w 1903755"/>
              <a:gd name="connsiteY2" fmla="*/ 1153489 h 1153488"/>
              <a:gd name="connsiteX3" fmla="*/ 1903756 w 1903755"/>
              <a:gd name="connsiteY3" fmla="*/ 1153489 h 1153488"/>
              <a:gd name="connsiteX4" fmla="*/ 1903756 w 1903755"/>
              <a:gd name="connsiteY4" fmla="*/ 1117910 h 1153488"/>
              <a:gd name="connsiteX5" fmla="*/ 1143502 w 1903755"/>
              <a:gd name="connsiteY5" fmla="*/ 1117910 h 1153488"/>
              <a:gd name="connsiteX6" fmla="*/ 240935 w 1903755"/>
              <a:gd name="connsiteY6" fmla="*/ 215343 h 1153488"/>
              <a:gd name="connsiteX7" fmla="*/ 268398 w 1903755"/>
              <a:gd name="connsiteY7" fmla="*/ 134199 h 1153488"/>
              <a:gd name="connsiteX8" fmla="*/ 134199 w 1903755"/>
              <a:gd name="connsiteY8" fmla="*/ 0 h 1153488"/>
              <a:gd name="connsiteX9" fmla="*/ 0 w 1903755"/>
              <a:gd name="connsiteY9" fmla="*/ 134199 h 1153488"/>
              <a:gd name="connsiteX10" fmla="*/ 134199 w 1903755"/>
              <a:gd name="connsiteY10" fmla="*/ 267774 h 115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755" h="1153488">
                <a:moveTo>
                  <a:pt x="134199" y="267774"/>
                </a:moveTo>
                <a:cubicBezTo>
                  <a:pt x="164784" y="267774"/>
                  <a:pt x="192872" y="257163"/>
                  <a:pt x="215343" y="240310"/>
                </a:cubicBezTo>
                <a:lnTo>
                  <a:pt x="1128522" y="1153489"/>
                </a:lnTo>
                <a:lnTo>
                  <a:pt x="1903756" y="1153489"/>
                </a:lnTo>
                <a:lnTo>
                  <a:pt x="1903756" y="1117910"/>
                </a:lnTo>
                <a:lnTo>
                  <a:pt x="1143502" y="1117910"/>
                </a:lnTo>
                <a:lnTo>
                  <a:pt x="240935" y="215343"/>
                </a:lnTo>
                <a:cubicBezTo>
                  <a:pt x="258412" y="192872"/>
                  <a:pt x="268398" y="164784"/>
                  <a:pt x="268398" y="134199"/>
                </a:cubicBezTo>
                <a:cubicBezTo>
                  <a:pt x="268398" y="59921"/>
                  <a:pt x="208477" y="0"/>
                  <a:pt x="134199" y="0"/>
                </a:cubicBezTo>
                <a:cubicBezTo>
                  <a:pt x="59922" y="0"/>
                  <a:pt x="0" y="59921"/>
                  <a:pt x="0" y="134199"/>
                </a:cubicBezTo>
                <a:cubicBezTo>
                  <a:pt x="0" y="207853"/>
                  <a:pt x="59922" y="267774"/>
                  <a:pt x="134199" y="267774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4" name="Forma libre: forma 83">
            <a:extLst>
              <a:ext uri="{FF2B5EF4-FFF2-40B4-BE49-F238E27FC236}">
                <a16:creationId xmlns:a16="http://schemas.microsoft.com/office/drawing/2014/main" id="{3FDBDE1D-C337-425E-AE3F-1BDB30C1D123}"/>
              </a:ext>
            </a:extLst>
          </p:cNvPr>
          <p:cNvSpPr/>
          <p:nvPr/>
        </p:nvSpPr>
        <p:spPr>
          <a:xfrm>
            <a:off x="4782095" y="2681853"/>
            <a:ext cx="466264" cy="1505527"/>
          </a:xfrm>
          <a:custGeom>
            <a:avLst/>
            <a:gdLst>
              <a:gd name="connsiteX0" fmla="*/ 0 w 466264"/>
              <a:gd name="connsiteY0" fmla="*/ 747146 h 1505527"/>
              <a:gd name="connsiteX1" fmla="*/ 235941 w 466264"/>
              <a:gd name="connsiteY1" fmla="*/ 1505528 h 1505527"/>
              <a:gd name="connsiteX2" fmla="*/ 466264 w 466264"/>
              <a:gd name="connsiteY2" fmla="*/ 1438740 h 1505527"/>
              <a:gd name="connsiteX3" fmla="*/ 224706 w 466264"/>
              <a:gd name="connsiteY3" fmla="*/ 747146 h 1505527"/>
              <a:gd name="connsiteX4" fmla="*/ 458150 w 466264"/>
              <a:gd name="connsiteY4" fmla="*/ 66163 h 1505527"/>
              <a:gd name="connsiteX5" fmla="*/ 228451 w 466264"/>
              <a:gd name="connsiteY5" fmla="*/ 0 h 1505527"/>
              <a:gd name="connsiteX6" fmla="*/ 0 w 466264"/>
              <a:gd name="connsiteY6" fmla="*/ 747146 h 150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264" h="1505527">
                <a:moveTo>
                  <a:pt x="0" y="747146"/>
                </a:moveTo>
                <a:cubicBezTo>
                  <a:pt x="0" y="1028652"/>
                  <a:pt x="87386" y="1290185"/>
                  <a:pt x="235941" y="1505528"/>
                </a:cubicBezTo>
                <a:lnTo>
                  <a:pt x="466264" y="1438740"/>
                </a:lnTo>
                <a:cubicBezTo>
                  <a:pt x="315212" y="1248989"/>
                  <a:pt x="224706" y="1008679"/>
                  <a:pt x="224706" y="747146"/>
                </a:cubicBezTo>
                <a:cubicBezTo>
                  <a:pt x="224706" y="490607"/>
                  <a:pt x="312091" y="254042"/>
                  <a:pt x="458150" y="66163"/>
                </a:cubicBezTo>
                <a:lnTo>
                  <a:pt x="228451" y="0"/>
                </a:lnTo>
                <a:cubicBezTo>
                  <a:pt x="84265" y="212846"/>
                  <a:pt x="0" y="470009"/>
                  <a:pt x="0" y="747146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5" name="Forma libre: forma 84">
            <a:extLst>
              <a:ext uri="{FF2B5EF4-FFF2-40B4-BE49-F238E27FC236}">
                <a16:creationId xmlns:a16="http://schemas.microsoft.com/office/drawing/2014/main" id="{BA085D3F-FE91-40DC-87C1-E8255DDD756E}"/>
              </a:ext>
            </a:extLst>
          </p:cNvPr>
          <p:cNvSpPr/>
          <p:nvPr/>
        </p:nvSpPr>
        <p:spPr>
          <a:xfrm>
            <a:off x="950105" y="645770"/>
            <a:ext cx="2059314" cy="973101"/>
          </a:xfrm>
          <a:custGeom>
            <a:avLst/>
            <a:gdLst>
              <a:gd name="connsiteX0" fmla="*/ 0 w 1860063"/>
              <a:gd name="connsiteY0" fmla="*/ 0 h 873855"/>
              <a:gd name="connsiteX1" fmla="*/ 1860063 w 1860063"/>
              <a:gd name="connsiteY1" fmla="*/ 0 h 873855"/>
              <a:gd name="connsiteX2" fmla="*/ 1860063 w 1860063"/>
              <a:gd name="connsiteY2" fmla="*/ 873855 h 873855"/>
              <a:gd name="connsiteX3" fmla="*/ 0 w 1860063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063" h="873855">
                <a:moveTo>
                  <a:pt x="0" y="0"/>
                </a:moveTo>
                <a:lnTo>
                  <a:pt x="1860063" y="0"/>
                </a:lnTo>
                <a:lnTo>
                  <a:pt x="1860063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86" name="Forma libre: forma 85">
            <a:extLst>
              <a:ext uri="{FF2B5EF4-FFF2-40B4-BE49-F238E27FC236}">
                <a16:creationId xmlns:a16="http://schemas.microsoft.com/office/drawing/2014/main" id="{63285477-B1EC-4B6E-8D93-29C17FA03284}"/>
              </a:ext>
            </a:extLst>
          </p:cNvPr>
          <p:cNvSpPr/>
          <p:nvPr/>
        </p:nvSpPr>
        <p:spPr>
          <a:xfrm>
            <a:off x="703172" y="645770"/>
            <a:ext cx="244192" cy="973101"/>
          </a:xfrm>
          <a:custGeom>
            <a:avLst/>
            <a:gdLst>
              <a:gd name="connsiteX0" fmla="*/ 0 w 193496"/>
              <a:gd name="connsiteY0" fmla="*/ 0 h 873855"/>
              <a:gd name="connsiteX1" fmla="*/ 193497 w 193496"/>
              <a:gd name="connsiteY1" fmla="*/ 0 h 873855"/>
              <a:gd name="connsiteX2" fmla="*/ 193497 w 193496"/>
              <a:gd name="connsiteY2" fmla="*/ 873855 h 873855"/>
              <a:gd name="connsiteX3" fmla="*/ 0 w 193496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96" h="873855">
                <a:moveTo>
                  <a:pt x="0" y="0"/>
                </a:moveTo>
                <a:lnTo>
                  <a:pt x="193497" y="0"/>
                </a:lnTo>
                <a:lnTo>
                  <a:pt x="193497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35" name="SlideModel shp63">
            <a:extLst>
              <a:ext uri="{FF2B5EF4-FFF2-40B4-BE49-F238E27FC236}">
                <a16:creationId xmlns:a16="http://schemas.microsoft.com/office/drawing/2014/main" id="{17FAB95A-5F68-4D79-9F41-D85E43DEF44A}"/>
              </a:ext>
            </a:extLst>
          </p:cNvPr>
          <p:cNvSpPr txBox="1"/>
          <p:nvPr/>
        </p:nvSpPr>
        <p:spPr>
          <a:xfrm>
            <a:off x="1164055" y="1143336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7" name="SlideModel shp63">
            <a:extLst>
              <a:ext uri="{FF2B5EF4-FFF2-40B4-BE49-F238E27FC236}">
                <a16:creationId xmlns:a16="http://schemas.microsoft.com/office/drawing/2014/main" id="{3137E8B1-60AE-49C6-911B-53A8A3860CDB}"/>
              </a:ext>
            </a:extLst>
          </p:cNvPr>
          <p:cNvSpPr txBox="1"/>
          <p:nvPr/>
        </p:nvSpPr>
        <p:spPr>
          <a:xfrm>
            <a:off x="1132281" y="759023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8F8EF690-FA42-4B5E-B861-021BB611E198}"/>
              </a:ext>
            </a:extLst>
          </p:cNvPr>
          <p:cNvSpPr/>
          <p:nvPr/>
        </p:nvSpPr>
        <p:spPr>
          <a:xfrm>
            <a:off x="950105" y="5245369"/>
            <a:ext cx="2059314" cy="973101"/>
          </a:xfrm>
          <a:custGeom>
            <a:avLst/>
            <a:gdLst>
              <a:gd name="connsiteX0" fmla="*/ 0 w 1860063"/>
              <a:gd name="connsiteY0" fmla="*/ 0 h 873855"/>
              <a:gd name="connsiteX1" fmla="*/ 1860063 w 1860063"/>
              <a:gd name="connsiteY1" fmla="*/ 0 h 873855"/>
              <a:gd name="connsiteX2" fmla="*/ 1860063 w 1860063"/>
              <a:gd name="connsiteY2" fmla="*/ 873855 h 873855"/>
              <a:gd name="connsiteX3" fmla="*/ 0 w 1860063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063" h="873855">
                <a:moveTo>
                  <a:pt x="0" y="0"/>
                </a:moveTo>
                <a:lnTo>
                  <a:pt x="1860063" y="0"/>
                </a:lnTo>
                <a:lnTo>
                  <a:pt x="1860063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EDB38E49-C7FF-4F0F-AC02-986B8A34193B}"/>
              </a:ext>
            </a:extLst>
          </p:cNvPr>
          <p:cNvSpPr/>
          <p:nvPr/>
        </p:nvSpPr>
        <p:spPr>
          <a:xfrm>
            <a:off x="703172" y="5245369"/>
            <a:ext cx="244192" cy="973101"/>
          </a:xfrm>
          <a:custGeom>
            <a:avLst/>
            <a:gdLst>
              <a:gd name="connsiteX0" fmla="*/ 0 w 193496"/>
              <a:gd name="connsiteY0" fmla="*/ 0 h 873855"/>
              <a:gd name="connsiteX1" fmla="*/ 193497 w 193496"/>
              <a:gd name="connsiteY1" fmla="*/ 0 h 873855"/>
              <a:gd name="connsiteX2" fmla="*/ 193497 w 193496"/>
              <a:gd name="connsiteY2" fmla="*/ 873855 h 873855"/>
              <a:gd name="connsiteX3" fmla="*/ 0 w 193496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96" h="873855">
                <a:moveTo>
                  <a:pt x="0" y="0"/>
                </a:moveTo>
                <a:lnTo>
                  <a:pt x="193497" y="0"/>
                </a:lnTo>
                <a:lnTo>
                  <a:pt x="193497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40" name="SlideModel shp63">
            <a:extLst>
              <a:ext uri="{FF2B5EF4-FFF2-40B4-BE49-F238E27FC236}">
                <a16:creationId xmlns:a16="http://schemas.microsoft.com/office/drawing/2014/main" id="{EC5C951D-FC4D-4DBF-8A0A-676FF274DC99}"/>
              </a:ext>
            </a:extLst>
          </p:cNvPr>
          <p:cNvSpPr txBox="1"/>
          <p:nvPr/>
        </p:nvSpPr>
        <p:spPr>
          <a:xfrm>
            <a:off x="1164055" y="5742935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41" name="SlideModel shp63">
            <a:extLst>
              <a:ext uri="{FF2B5EF4-FFF2-40B4-BE49-F238E27FC236}">
                <a16:creationId xmlns:a16="http://schemas.microsoft.com/office/drawing/2014/main" id="{E81F54B0-1795-448D-8428-287883531144}"/>
              </a:ext>
            </a:extLst>
          </p:cNvPr>
          <p:cNvSpPr txBox="1"/>
          <p:nvPr/>
        </p:nvSpPr>
        <p:spPr>
          <a:xfrm>
            <a:off x="1132281" y="5358622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42" name="Forma libre: forma 41">
            <a:extLst>
              <a:ext uri="{FF2B5EF4-FFF2-40B4-BE49-F238E27FC236}">
                <a16:creationId xmlns:a16="http://schemas.microsoft.com/office/drawing/2014/main" id="{B755B528-43AD-4281-9FE5-2D0CED81A6B2}"/>
              </a:ext>
            </a:extLst>
          </p:cNvPr>
          <p:cNvSpPr/>
          <p:nvPr/>
        </p:nvSpPr>
        <p:spPr>
          <a:xfrm>
            <a:off x="9182581" y="645770"/>
            <a:ext cx="2059314" cy="973101"/>
          </a:xfrm>
          <a:custGeom>
            <a:avLst/>
            <a:gdLst>
              <a:gd name="connsiteX0" fmla="*/ 0 w 1860063"/>
              <a:gd name="connsiteY0" fmla="*/ 0 h 873855"/>
              <a:gd name="connsiteX1" fmla="*/ 1860063 w 1860063"/>
              <a:gd name="connsiteY1" fmla="*/ 0 h 873855"/>
              <a:gd name="connsiteX2" fmla="*/ 1860063 w 1860063"/>
              <a:gd name="connsiteY2" fmla="*/ 873855 h 873855"/>
              <a:gd name="connsiteX3" fmla="*/ 0 w 1860063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063" h="873855">
                <a:moveTo>
                  <a:pt x="0" y="0"/>
                </a:moveTo>
                <a:lnTo>
                  <a:pt x="1860063" y="0"/>
                </a:lnTo>
                <a:lnTo>
                  <a:pt x="1860063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accent2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43" name="Forma libre: forma 42">
            <a:extLst>
              <a:ext uri="{FF2B5EF4-FFF2-40B4-BE49-F238E27FC236}">
                <a16:creationId xmlns:a16="http://schemas.microsoft.com/office/drawing/2014/main" id="{36C437D4-B9DF-4BF1-9DE3-372835A0BCCA}"/>
              </a:ext>
            </a:extLst>
          </p:cNvPr>
          <p:cNvSpPr/>
          <p:nvPr/>
        </p:nvSpPr>
        <p:spPr>
          <a:xfrm>
            <a:off x="11230692" y="645770"/>
            <a:ext cx="244192" cy="973101"/>
          </a:xfrm>
          <a:custGeom>
            <a:avLst/>
            <a:gdLst>
              <a:gd name="connsiteX0" fmla="*/ 0 w 193496"/>
              <a:gd name="connsiteY0" fmla="*/ 0 h 873855"/>
              <a:gd name="connsiteX1" fmla="*/ 193497 w 193496"/>
              <a:gd name="connsiteY1" fmla="*/ 0 h 873855"/>
              <a:gd name="connsiteX2" fmla="*/ 193497 w 193496"/>
              <a:gd name="connsiteY2" fmla="*/ 873855 h 873855"/>
              <a:gd name="connsiteX3" fmla="*/ 0 w 193496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96" h="873855">
                <a:moveTo>
                  <a:pt x="0" y="0"/>
                </a:moveTo>
                <a:lnTo>
                  <a:pt x="193497" y="0"/>
                </a:lnTo>
                <a:lnTo>
                  <a:pt x="193497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44" name="SlideModel shp63">
            <a:extLst>
              <a:ext uri="{FF2B5EF4-FFF2-40B4-BE49-F238E27FC236}">
                <a16:creationId xmlns:a16="http://schemas.microsoft.com/office/drawing/2014/main" id="{94262720-AD77-4C53-9DAF-C22F4350C397}"/>
              </a:ext>
            </a:extLst>
          </p:cNvPr>
          <p:cNvSpPr txBox="1"/>
          <p:nvPr/>
        </p:nvSpPr>
        <p:spPr>
          <a:xfrm>
            <a:off x="9396531" y="1143336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45" name="SlideModel shp63">
            <a:extLst>
              <a:ext uri="{FF2B5EF4-FFF2-40B4-BE49-F238E27FC236}">
                <a16:creationId xmlns:a16="http://schemas.microsoft.com/office/drawing/2014/main" id="{2A8A123C-AA85-460F-9558-D7A6B7602D22}"/>
              </a:ext>
            </a:extLst>
          </p:cNvPr>
          <p:cNvSpPr txBox="1"/>
          <p:nvPr/>
        </p:nvSpPr>
        <p:spPr>
          <a:xfrm>
            <a:off x="9364757" y="759023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0A0EC1C1-E090-4C5A-BE87-F3B54D2CD8CD}"/>
              </a:ext>
            </a:extLst>
          </p:cNvPr>
          <p:cNvSpPr/>
          <p:nvPr/>
        </p:nvSpPr>
        <p:spPr>
          <a:xfrm>
            <a:off x="9182581" y="5239129"/>
            <a:ext cx="2059314" cy="973101"/>
          </a:xfrm>
          <a:custGeom>
            <a:avLst/>
            <a:gdLst>
              <a:gd name="connsiteX0" fmla="*/ 0 w 1860063"/>
              <a:gd name="connsiteY0" fmla="*/ 0 h 873855"/>
              <a:gd name="connsiteX1" fmla="*/ 1860063 w 1860063"/>
              <a:gd name="connsiteY1" fmla="*/ 0 h 873855"/>
              <a:gd name="connsiteX2" fmla="*/ 1860063 w 1860063"/>
              <a:gd name="connsiteY2" fmla="*/ 873855 h 873855"/>
              <a:gd name="connsiteX3" fmla="*/ 0 w 1860063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063" h="873855">
                <a:moveTo>
                  <a:pt x="0" y="0"/>
                </a:moveTo>
                <a:lnTo>
                  <a:pt x="1860063" y="0"/>
                </a:lnTo>
                <a:lnTo>
                  <a:pt x="1860063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id="{77471F32-3214-47DB-BF22-390ACFD0419B}"/>
              </a:ext>
            </a:extLst>
          </p:cNvPr>
          <p:cNvSpPr/>
          <p:nvPr/>
        </p:nvSpPr>
        <p:spPr>
          <a:xfrm>
            <a:off x="11230692" y="5239129"/>
            <a:ext cx="244192" cy="973101"/>
          </a:xfrm>
          <a:custGeom>
            <a:avLst/>
            <a:gdLst>
              <a:gd name="connsiteX0" fmla="*/ 0 w 193496"/>
              <a:gd name="connsiteY0" fmla="*/ 0 h 873855"/>
              <a:gd name="connsiteX1" fmla="*/ 193497 w 193496"/>
              <a:gd name="connsiteY1" fmla="*/ 0 h 873855"/>
              <a:gd name="connsiteX2" fmla="*/ 193497 w 193496"/>
              <a:gd name="connsiteY2" fmla="*/ 873855 h 873855"/>
              <a:gd name="connsiteX3" fmla="*/ 0 w 193496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96" h="873855">
                <a:moveTo>
                  <a:pt x="0" y="0"/>
                </a:moveTo>
                <a:lnTo>
                  <a:pt x="193497" y="0"/>
                </a:lnTo>
                <a:lnTo>
                  <a:pt x="193497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48" name="SlideModel shp63">
            <a:extLst>
              <a:ext uri="{FF2B5EF4-FFF2-40B4-BE49-F238E27FC236}">
                <a16:creationId xmlns:a16="http://schemas.microsoft.com/office/drawing/2014/main" id="{447AE5A2-3AC9-4878-A08C-18EE333F26E0}"/>
              </a:ext>
            </a:extLst>
          </p:cNvPr>
          <p:cNvSpPr txBox="1"/>
          <p:nvPr/>
        </p:nvSpPr>
        <p:spPr>
          <a:xfrm>
            <a:off x="9396531" y="5736695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49" name="SlideModel shp63">
            <a:extLst>
              <a:ext uri="{FF2B5EF4-FFF2-40B4-BE49-F238E27FC236}">
                <a16:creationId xmlns:a16="http://schemas.microsoft.com/office/drawing/2014/main" id="{2E15B3C7-41DA-4F33-94F4-DC1EC08C9561}"/>
              </a:ext>
            </a:extLst>
          </p:cNvPr>
          <p:cNvSpPr txBox="1"/>
          <p:nvPr/>
        </p:nvSpPr>
        <p:spPr>
          <a:xfrm>
            <a:off x="9364757" y="5352382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50" name="SlideModel shp63">
            <a:extLst>
              <a:ext uri="{FF2B5EF4-FFF2-40B4-BE49-F238E27FC236}">
                <a16:creationId xmlns:a16="http://schemas.microsoft.com/office/drawing/2014/main" id="{7890F9CA-9117-4039-9D7C-1FA8A970C277}"/>
              </a:ext>
            </a:extLst>
          </p:cNvPr>
          <p:cNvSpPr txBox="1"/>
          <p:nvPr/>
        </p:nvSpPr>
        <p:spPr>
          <a:xfrm>
            <a:off x="5385335" y="3124719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51" name="SlideModel shp63">
            <a:extLst>
              <a:ext uri="{FF2B5EF4-FFF2-40B4-BE49-F238E27FC236}">
                <a16:creationId xmlns:a16="http://schemas.microsoft.com/office/drawing/2014/main" id="{969FB056-55F2-4BDD-B77D-E38C74AF473D}"/>
              </a:ext>
            </a:extLst>
          </p:cNvPr>
          <p:cNvSpPr txBox="1"/>
          <p:nvPr/>
        </p:nvSpPr>
        <p:spPr>
          <a:xfrm>
            <a:off x="5400938" y="3526936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1200" kern="0" dirty="0"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pic>
        <p:nvPicPr>
          <p:cNvPr id="3" name="Gráfico 2" descr="Sol">
            <a:extLst>
              <a:ext uri="{FF2B5EF4-FFF2-40B4-BE49-F238E27FC236}">
                <a16:creationId xmlns:a16="http://schemas.microsoft.com/office/drawing/2014/main" id="{D204622D-180A-4C3A-929D-141B27C23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0210" y="397018"/>
            <a:ext cx="731520" cy="731520"/>
          </a:xfrm>
          <a:prstGeom prst="rect">
            <a:avLst/>
          </a:prstGeom>
        </p:spPr>
      </p:pic>
      <p:pic>
        <p:nvPicPr>
          <p:cNvPr id="6" name="Gráfico 5" descr="Nube">
            <a:extLst>
              <a:ext uri="{FF2B5EF4-FFF2-40B4-BE49-F238E27FC236}">
                <a16:creationId xmlns:a16="http://schemas.microsoft.com/office/drawing/2014/main" id="{9D102F98-550A-4225-A03C-79CA98BFE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0210" y="5699636"/>
            <a:ext cx="731520" cy="731520"/>
          </a:xfrm>
          <a:prstGeom prst="rect">
            <a:avLst/>
          </a:prstGeom>
        </p:spPr>
      </p:pic>
      <p:pic>
        <p:nvPicPr>
          <p:cNvPr id="8" name="Gráfico 7" descr="Relámpagos">
            <a:extLst>
              <a:ext uri="{FF2B5EF4-FFF2-40B4-BE49-F238E27FC236}">
                <a16:creationId xmlns:a16="http://schemas.microsoft.com/office/drawing/2014/main" id="{83358ECE-6E98-47EC-BD1D-FD63F91A07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1738" y="3066360"/>
            <a:ext cx="731520" cy="731520"/>
          </a:xfrm>
          <a:prstGeom prst="rect">
            <a:avLst/>
          </a:prstGeom>
        </p:spPr>
      </p:pic>
      <p:pic>
        <p:nvPicPr>
          <p:cNvPr id="10" name="Gráfico 9" descr="Nieve">
            <a:extLst>
              <a:ext uri="{FF2B5EF4-FFF2-40B4-BE49-F238E27FC236}">
                <a16:creationId xmlns:a16="http://schemas.microsoft.com/office/drawing/2014/main" id="{1999FC07-E88B-467D-999E-5FD3F47A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1794" y="3097903"/>
            <a:ext cx="731520" cy="731520"/>
          </a:xfrm>
          <a:prstGeom prst="rect">
            <a:avLst/>
          </a:prstGeom>
        </p:spPr>
      </p:pic>
      <p:sp>
        <p:nvSpPr>
          <p:cNvPr id="87" name="SlideModel shp63">
            <a:extLst>
              <a:ext uri="{FF2B5EF4-FFF2-40B4-BE49-F238E27FC236}">
                <a16:creationId xmlns:a16="http://schemas.microsoft.com/office/drawing/2014/main" id="{8912A599-1DA3-412A-BFEF-055A4FDC98C9}"/>
              </a:ext>
            </a:extLst>
          </p:cNvPr>
          <p:cNvSpPr txBox="1"/>
          <p:nvPr/>
        </p:nvSpPr>
        <p:spPr>
          <a:xfrm>
            <a:off x="5385335" y="1602129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70%</a:t>
            </a:r>
          </a:p>
        </p:txBody>
      </p:sp>
      <p:sp>
        <p:nvSpPr>
          <p:cNvPr id="88" name="SlideModel shp63">
            <a:extLst>
              <a:ext uri="{FF2B5EF4-FFF2-40B4-BE49-F238E27FC236}">
                <a16:creationId xmlns:a16="http://schemas.microsoft.com/office/drawing/2014/main" id="{9B10BFAF-EADD-48F8-B94D-4155522DF913}"/>
              </a:ext>
            </a:extLst>
          </p:cNvPr>
          <p:cNvSpPr txBox="1"/>
          <p:nvPr/>
        </p:nvSpPr>
        <p:spPr>
          <a:xfrm>
            <a:off x="5385335" y="4916092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30%</a:t>
            </a:r>
          </a:p>
        </p:txBody>
      </p:sp>
      <p:sp>
        <p:nvSpPr>
          <p:cNvPr id="89" name="SlideModel shp63">
            <a:extLst>
              <a:ext uri="{FF2B5EF4-FFF2-40B4-BE49-F238E27FC236}">
                <a16:creationId xmlns:a16="http://schemas.microsoft.com/office/drawing/2014/main" id="{144886F8-CE0F-4612-A961-79BA2A3A8C5A}"/>
              </a:ext>
            </a:extLst>
          </p:cNvPr>
          <p:cNvSpPr txBox="1"/>
          <p:nvPr/>
        </p:nvSpPr>
        <p:spPr>
          <a:xfrm>
            <a:off x="3767762" y="3244334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20%</a:t>
            </a:r>
          </a:p>
        </p:txBody>
      </p:sp>
      <p:sp>
        <p:nvSpPr>
          <p:cNvPr id="90" name="SlideModel shp63">
            <a:extLst>
              <a:ext uri="{FF2B5EF4-FFF2-40B4-BE49-F238E27FC236}">
                <a16:creationId xmlns:a16="http://schemas.microsoft.com/office/drawing/2014/main" id="{9C870B26-ED97-46F2-8089-8B5978BDB333}"/>
              </a:ext>
            </a:extLst>
          </p:cNvPr>
          <p:cNvSpPr txBox="1"/>
          <p:nvPr/>
        </p:nvSpPr>
        <p:spPr>
          <a:xfrm>
            <a:off x="7053149" y="3244334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86590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rma libre: forma 59">
            <a:extLst>
              <a:ext uri="{FF2B5EF4-FFF2-40B4-BE49-F238E27FC236}">
                <a16:creationId xmlns:a16="http://schemas.microsoft.com/office/drawing/2014/main" id="{A793556B-EE44-4FED-88D2-B94BEC876B94}"/>
              </a:ext>
            </a:extLst>
          </p:cNvPr>
          <p:cNvSpPr/>
          <p:nvPr/>
        </p:nvSpPr>
        <p:spPr>
          <a:xfrm>
            <a:off x="6987331" y="2296109"/>
            <a:ext cx="1693406" cy="2253297"/>
          </a:xfrm>
          <a:custGeom>
            <a:avLst/>
            <a:gdLst>
              <a:gd name="connsiteX0" fmla="*/ 1096688 w 1693406"/>
              <a:gd name="connsiteY0" fmla="*/ 1136012 h 2253297"/>
              <a:gd name="connsiteX1" fmla="*/ 1693406 w 1693406"/>
              <a:gd name="connsiteY1" fmla="*/ 458150 h 2253297"/>
              <a:gd name="connsiteX2" fmla="*/ 1524253 w 1693406"/>
              <a:gd name="connsiteY2" fmla="*/ 0 h 2253297"/>
              <a:gd name="connsiteX3" fmla="*/ 0 w 1693406"/>
              <a:gd name="connsiteY3" fmla="*/ 441297 h 2253297"/>
              <a:gd name="connsiteX4" fmla="*/ 241559 w 1693406"/>
              <a:gd name="connsiteY4" fmla="*/ 1132891 h 2253297"/>
              <a:gd name="connsiteX5" fmla="*/ 8114 w 1693406"/>
              <a:gd name="connsiteY5" fmla="*/ 1813874 h 2253297"/>
              <a:gd name="connsiteX6" fmla="*/ 1530495 w 1693406"/>
              <a:gd name="connsiteY6" fmla="*/ 2253298 h 2253297"/>
              <a:gd name="connsiteX7" fmla="*/ 1690910 w 1693406"/>
              <a:gd name="connsiteY7" fmla="*/ 1813874 h 2253297"/>
              <a:gd name="connsiteX8" fmla="*/ 1096688 w 1693406"/>
              <a:gd name="connsiteY8" fmla="*/ 1136012 h 225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3406" h="2253297">
                <a:moveTo>
                  <a:pt x="1096688" y="1136012"/>
                </a:moveTo>
                <a:cubicBezTo>
                  <a:pt x="1096688" y="788342"/>
                  <a:pt x="1357597" y="500594"/>
                  <a:pt x="1693406" y="458150"/>
                </a:cubicBezTo>
                <a:cubicBezTo>
                  <a:pt x="1619129" y="173523"/>
                  <a:pt x="1524253" y="0"/>
                  <a:pt x="1524253" y="0"/>
                </a:cubicBezTo>
                <a:lnTo>
                  <a:pt x="0" y="441297"/>
                </a:lnTo>
                <a:cubicBezTo>
                  <a:pt x="151052" y="631048"/>
                  <a:pt x="241559" y="871359"/>
                  <a:pt x="241559" y="1132891"/>
                </a:cubicBezTo>
                <a:cubicBezTo>
                  <a:pt x="241559" y="1389430"/>
                  <a:pt x="154173" y="1625995"/>
                  <a:pt x="8114" y="1813874"/>
                </a:cubicBezTo>
                <a:lnTo>
                  <a:pt x="1530495" y="2253298"/>
                </a:lnTo>
                <a:cubicBezTo>
                  <a:pt x="1530495" y="2253298"/>
                  <a:pt x="1619129" y="2087266"/>
                  <a:pt x="1690910" y="1813874"/>
                </a:cubicBezTo>
                <a:cubicBezTo>
                  <a:pt x="1355724" y="1769557"/>
                  <a:pt x="1096688" y="1482433"/>
                  <a:pt x="1096688" y="113601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1" name="Forma libre: forma 60">
            <a:extLst>
              <a:ext uri="{FF2B5EF4-FFF2-40B4-BE49-F238E27FC236}">
                <a16:creationId xmlns:a16="http://schemas.microsoft.com/office/drawing/2014/main" id="{3B02A48F-0994-493B-BCA0-65C28FFCFC9D}"/>
              </a:ext>
            </a:extLst>
          </p:cNvPr>
          <p:cNvSpPr/>
          <p:nvPr/>
        </p:nvSpPr>
        <p:spPr>
          <a:xfrm>
            <a:off x="4997438" y="4298485"/>
            <a:ext cx="2253297" cy="1692158"/>
          </a:xfrm>
          <a:custGeom>
            <a:avLst/>
            <a:gdLst>
              <a:gd name="connsiteX0" fmla="*/ 1123528 w 2253297"/>
              <a:gd name="connsiteY0" fmla="*/ 1096688 h 1692158"/>
              <a:gd name="connsiteX1" fmla="*/ 1801390 w 2253297"/>
              <a:gd name="connsiteY1" fmla="*/ 1691534 h 1692158"/>
              <a:gd name="connsiteX2" fmla="*/ 2253298 w 2253297"/>
              <a:gd name="connsiteY2" fmla="*/ 1524253 h 1692158"/>
              <a:gd name="connsiteX3" fmla="*/ 1812001 w 2253297"/>
              <a:gd name="connsiteY3" fmla="*/ 0 h 1692158"/>
              <a:gd name="connsiteX4" fmla="*/ 1120407 w 2253297"/>
              <a:gd name="connsiteY4" fmla="*/ 241559 h 1692158"/>
              <a:gd name="connsiteX5" fmla="*/ 439424 w 2253297"/>
              <a:gd name="connsiteY5" fmla="*/ 8114 h 1692158"/>
              <a:gd name="connsiteX6" fmla="*/ 0 w 2253297"/>
              <a:gd name="connsiteY6" fmla="*/ 1530495 h 1692158"/>
              <a:gd name="connsiteX7" fmla="*/ 445666 w 2253297"/>
              <a:gd name="connsiteY7" fmla="*/ 1692158 h 1692158"/>
              <a:gd name="connsiteX8" fmla="*/ 1123528 w 2253297"/>
              <a:gd name="connsiteY8" fmla="*/ 1096688 h 1692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3297" h="1692158">
                <a:moveTo>
                  <a:pt x="1123528" y="1096688"/>
                </a:moveTo>
                <a:cubicBezTo>
                  <a:pt x="1470573" y="1096688"/>
                  <a:pt x="1757697" y="1356348"/>
                  <a:pt x="1801390" y="1691534"/>
                </a:cubicBezTo>
                <a:cubicBezTo>
                  <a:pt x="2082272" y="1617881"/>
                  <a:pt x="2253298" y="1524253"/>
                  <a:pt x="2253298" y="1524253"/>
                </a:cubicBezTo>
                <a:lnTo>
                  <a:pt x="1812001" y="0"/>
                </a:lnTo>
                <a:cubicBezTo>
                  <a:pt x="1622250" y="151052"/>
                  <a:pt x="1381940" y="241559"/>
                  <a:pt x="1120407" y="241559"/>
                </a:cubicBezTo>
                <a:cubicBezTo>
                  <a:pt x="863868" y="241559"/>
                  <a:pt x="627303" y="154173"/>
                  <a:pt x="439424" y="8114"/>
                </a:cubicBezTo>
                <a:lnTo>
                  <a:pt x="0" y="1530495"/>
                </a:lnTo>
                <a:cubicBezTo>
                  <a:pt x="0" y="1530495"/>
                  <a:pt x="168529" y="1620377"/>
                  <a:pt x="445666" y="1692158"/>
                </a:cubicBezTo>
                <a:cubicBezTo>
                  <a:pt x="488735" y="1356972"/>
                  <a:pt x="776483" y="1096688"/>
                  <a:pt x="1123528" y="1096688"/>
                </a:cubicBezTo>
                <a:close/>
              </a:path>
            </a:pathLst>
          </a:custGeom>
          <a:solidFill>
            <a:schemeClr val="accent4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2" name="Forma libre: forma 61">
            <a:extLst>
              <a:ext uri="{FF2B5EF4-FFF2-40B4-BE49-F238E27FC236}">
                <a16:creationId xmlns:a16="http://schemas.microsoft.com/office/drawing/2014/main" id="{CA32E5F3-C0A4-42D6-9960-F28455710477}"/>
              </a:ext>
            </a:extLst>
          </p:cNvPr>
          <p:cNvSpPr/>
          <p:nvPr/>
        </p:nvSpPr>
        <p:spPr>
          <a:xfrm>
            <a:off x="3745329" y="1062724"/>
            <a:ext cx="1303292" cy="1309534"/>
          </a:xfrm>
          <a:custGeom>
            <a:avLst/>
            <a:gdLst>
              <a:gd name="connsiteX0" fmla="*/ 0 w 1303292"/>
              <a:gd name="connsiteY0" fmla="*/ 1219028 h 1309534"/>
              <a:gd name="connsiteX1" fmla="*/ 1212786 w 1303292"/>
              <a:gd name="connsiteY1" fmla="*/ 0 h 1309534"/>
              <a:gd name="connsiteX2" fmla="*/ 1303293 w 1303292"/>
              <a:gd name="connsiteY2" fmla="*/ 313340 h 1309534"/>
              <a:gd name="connsiteX3" fmla="*/ 312715 w 1303292"/>
              <a:gd name="connsiteY3" fmla="*/ 1309535 h 1309534"/>
              <a:gd name="connsiteX4" fmla="*/ 0 w 1303292"/>
              <a:gd name="connsiteY4" fmla="*/ 1219028 h 130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292" h="1309534">
                <a:moveTo>
                  <a:pt x="0" y="1219028"/>
                </a:moveTo>
                <a:cubicBezTo>
                  <a:pt x="255291" y="689097"/>
                  <a:pt x="684104" y="257787"/>
                  <a:pt x="1212786" y="0"/>
                </a:cubicBezTo>
                <a:lnTo>
                  <a:pt x="1303293" y="313340"/>
                </a:lnTo>
                <a:cubicBezTo>
                  <a:pt x="880721" y="533052"/>
                  <a:pt x="529931" y="885715"/>
                  <a:pt x="312715" y="1309535"/>
                </a:cubicBezTo>
                <a:lnTo>
                  <a:pt x="0" y="121902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3" name="Forma libre: forma 62">
            <a:extLst>
              <a:ext uri="{FF2B5EF4-FFF2-40B4-BE49-F238E27FC236}">
                <a16:creationId xmlns:a16="http://schemas.microsoft.com/office/drawing/2014/main" id="{706C0A9A-EB53-49A8-A9A8-214365C52FF9}"/>
              </a:ext>
            </a:extLst>
          </p:cNvPr>
          <p:cNvSpPr/>
          <p:nvPr/>
        </p:nvSpPr>
        <p:spPr>
          <a:xfrm>
            <a:off x="3739087" y="4510707"/>
            <a:ext cx="1309534" cy="1303292"/>
          </a:xfrm>
          <a:custGeom>
            <a:avLst/>
            <a:gdLst>
              <a:gd name="connsiteX0" fmla="*/ 1219028 w 1309534"/>
              <a:gd name="connsiteY0" fmla="*/ 1303293 h 1303292"/>
              <a:gd name="connsiteX1" fmla="*/ 0 w 1309534"/>
              <a:gd name="connsiteY1" fmla="*/ 90506 h 1303292"/>
              <a:gd name="connsiteX2" fmla="*/ 313340 w 1309534"/>
              <a:gd name="connsiteY2" fmla="*/ 0 h 1303292"/>
              <a:gd name="connsiteX3" fmla="*/ 1309535 w 1309534"/>
              <a:gd name="connsiteY3" fmla="*/ 990577 h 1303292"/>
              <a:gd name="connsiteX4" fmla="*/ 1219028 w 1309534"/>
              <a:gd name="connsiteY4" fmla="*/ 1303293 h 130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34" h="1303292">
                <a:moveTo>
                  <a:pt x="1219028" y="1303293"/>
                </a:moveTo>
                <a:cubicBezTo>
                  <a:pt x="689097" y="1048002"/>
                  <a:pt x="257787" y="619189"/>
                  <a:pt x="0" y="90506"/>
                </a:cubicBezTo>
                <a:lnTo>
                  <a:pt x="313340" y="0"/>
                </a:lnTo>
                <a:cubicBezTo>
                  <a:pt x="533052" y="422571"/>
                  <a:pt x="885715" y="773362"/>
                  <a:pt x="1309535" y="990577"/>
                </a:cubicBezTo>
                <a:lnTo>
                  <a:pt x="1219028" y="1303293"/>
                </a:lnTo>
                <a:close/>
              </a:path>
            </a:pathLst>
          </a:custGeom>
          <a:solidFill>
            <a:schemeClr val="accent4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4" name="Forma libre: forma 63">
            <a:extLst>
              <a:ext uri="{FF2B5EF4-FFF2-40B4-BE49-F238E27FC236}">
                <a16:creationId xmlns:a16="http://schemas.microsoft.com/office/drawing/2014/main" id="{61593B9F-FB75-4AC6-A837-FB3C71D9934E}"/>
              </a:ext>
            </a:extLst>
          </p:cNvPr>
          <p:cNvSpPr/>
          <p:nvPr/>
        </p:nvSpPr>
        <p:spPr>
          <a:xfrm>
            <a:off x="7187694" y="1043375"/>
            <a:ext cx="1309533" cy="1303916"/>
          </a:xfrm>
          <a:custGeom>
            <a:avLst/>
            <a:gdLst>
              <a:gd name="connsiteX0" fmla="*/ 996195 w 1309533"/>
              <a:gd name="connsiteY0" fmla="*/ 1303917 h 1303916"/>
              <a:gd name="connsiteX1" fmla="*/ 0 w 1309533"/>
              <a:gd name="connsiteY1" fmla="*/ 313339 h 1303916"/>
              <a:gd name="connsiteX2" fmla="*/ 90506 w 1309533"/>
              <a:gd name="connsiteY2" fmla="*/ 0 h 1303916"/>
              <a:gd name="connsiteX3" fmla="*/ 1309534 w 1309533"/>
              <a:gd name="connsiteY3" fmla="*/ 1212786 h 1303916"/>
              <a:gd name="connsiteX4" fmla="*/ 996195 w 1309533"/>
              <a:gd name="connsiteY4" fmla="*/ 1303917 h 130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33" h="1303916">
                <a:moveTo>
                  <a:pt x="996195" y="1303917"/>
                </a:moveTo>
                <a:cubicBezTo>
                  <a:pt x="776483" y="880721"/>
                  <a:pt x="423820" y="530555"/>
                  <a:pt x="0" y="313339"/>
                </a:cubicBezTo>
                <a:lnTo>
                  <a:pt x="90506" y="0"/>
                </a:lnTo>
                <a:cubicBezTo>
                  <a:pt x="620437" y="255291"/>
                  <a:pt x="1051747" y="684104"/>
                  <a:pt x="1309534" y="1212786"/>
                </a:cubicBezTo>
                <a:lnTo>
                  <a:pt x="996195" y="1303917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5" name="Forma libre: forma 64">
            <a:extLst>
              <a:ext uri="{FF2B5EF4-FFF2-40B4-BE49-F238E27FC236}">
                <a16:creationId xmlns:a16="http://schemas.microsoft.com/office/drawing/2014/main" id="{1A1435E2-5975-4F11-96D6-4331DF06DBE9}"/>
              </a:ext>
            </a:extLst>
          </p:cNvPr>
          <p:cNvSpPr/>
          <p:nvPr/>
        </p:nvSpPr>
        <p:spPr>
          <a:xfrm>
            <a:off x="7199553" y="4498848"/>
            <a:ext cx="1303916" cy="1309534"/>
          </a:xfrm>
          <a:custGeom>
            <a:avLst/>
            <a:gdLst>
              <a:gd name="connsiteX0" fmla="*/ 0 w 1303916"/>
              <a:gd name="connsiteY0" fmla="*/ 996195 h 1309534"/>
              <a:gd name="connsiteX1" fmla="*/ 990577 w 1303916"/>
              <a:gd name="connsiteY1" fmla="*/ 0 h 1309534"/>
              <a:gd name="connsiteX2" fmla="*/ 1303917 w 1303916"/>
              <a:gd name="connsiteY2" fmla="*/ 90506 h 1309534"/>
              <a:gd name="connsiteX3" fmla="*/ 91131 w 1303916"/>
              <a:gd name="connsiteY3" fmla="*/ 1309534 h 1309534"/>
              <a:gd name="connsiteX4" fmla="*/ 0 w 1303916"/>
              <a:gd name="connsiteY4" fmla="*/ 996195 h 130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916" h="1309534">
                <a:moveTo>
                  <a:pt x="0" y="996195"/>
                </a:moveTo>
                <a:cubicBezTo>
                  <a:pt x="422571" y="776483"/>
                  <a:pt x="773362" y="423820"/>
                  <a:pt x="990577" y="0"/>
                </a:cubicBezTo>
                <a:lnTo>
                  <a:pt x="1303917" y="90506"/>
                </a:lnTo>
                <a:cubicBezTo>
                  <a:pt x="1048627" y="620437"/>
                  <a:pt x="619813" y="1051747"/>
                  <a:pt x="91131" y="1309534"/>
                </a:cubicBezTo>
                <a:lnTo>
                  <a:pt x="0" y="99619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6" name="Forma libre: forma 65">
            <a:extLst>
              <a:ext uri="{FF2B5EF4-FFF2-40B4-BE49-F238E27FC236}">
                <a16:creationId xmlns:a16="http://schemas.microsoft.com/office/drawing/2014/main" id="{3924F180-324A-4C94-AB26-4965FBD2AEBE}"/>
              </a:ext>
            </a:extLst>
          </p:cNvPr>
          <p:cNvSpPr/>
          <p:nvPr/>
        </p:nvSpPr>
        <p:spPr>
          <a:xfrm>
            <a:off x="4984955" y="866107"/>
            <a:ext cx="2253297" cy="1693406"/>
          </a:xfrm>
          <a:custGeom>
            <a:avLst/>
            <a:gdLst>
              <a:gd name="connsiteX0" fmla="*/ 1813874 w 2253297"/>
              <a:gd name="connsiteY0" fmla="*/ 2497 h 1693406"/>
              <a:gd name="connsiteX1" fmla="*/ 1136012 w 2253297"/>
              <a:gd name="connsiteY1" fmla="*/ 596718 h 1693406"/>
              <a:gd name="connsiteX2" fmla="*/ 458150 w 2253297"/>
              <a:gd name="connsiteY2" fmla="*/ 0 h 1693406"/>
              <a:gd name="connsiteX3" fmla="*/ 0 w 2253297"/>
              <a:gd name="connsiteY3" fmla="*/ 169153 h 1693406"/>
              <a:gd name="connsiteX4" fmla="*/ 441297 w 2253297"/>
              <a:gd name="connsiteY4" fmla="*/ 1693407 h 1693406"/>
              <a:gd name="connsiteX5" fmla="*/ 1132891 w 2253297"/>
              <a:gd name="connsiteY5" fmla="*/ 1451848 h 1693406"/>
              <a:gd name="connsiteX6" fmla="*/ 1813874 w 2253297"/>
              <a:gd name="connsiteY6" fmla="*/ 1685292 h 1693406"/>
              <a:gd name="connsiteX7" fmla="*/ 2253298 w 2253297"/>
              <a:gd name="connsiteY7" fmla="*/ 162912 h 1693406"/>
              <a:gd name="connsiteX8" fmla="*/ 1813874 w 2253297"/>
              <a:gd name="connsiteY8" fmla="*/ 2497 h 169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3297" h="1693406">
                <a:moveTo>
                  <a:pt x="1813874" y="2497"/>
                </a:moveTo>
                <a:cubicBezTo>
                  <a:pt x="1770181" y="337058"/>
                  <a:pt x="1483057" y="596718"/>
                  <a:pt x="1136012" y="596718"/>
                </a:cubicBezTo>
                <a:cubicBezTo>
                  <a:pt x="788342" y="596718"/>
                  <a:pt x="500594" y="335810"/>
                  <a:pt x="458150" y="0"/>
                </a:cubicBezTo>
                <a:cubicBezTo>
                  <a:pt x="173523" y="74278"/>
                  <a:pt x="0" y="169153"/>
                  <a:pt x="0" y="169153"/>
                </a:cubicBezTo>
                <a:lnTo>
                  <a:pt x="441297" y="1693407"/>
                </a:lnTo>
                <a:cubicBezTo>
                  <a:pt x="631048" y="1542354"/>
                  <a:pt x="871358" y="1451848"/>
                  <a:pt x="1132891" y="1451848"/>
                </a:cubicBezTo>
                <a:cubicBezTo>
                  <a:pt x="1389430" y="1451848"/>
                  <a:pt x="1625995" y="1539234"/>
                  <a:pt x="1813874" y="1685292"/>
                </a:cubicBezTo>
                <a:lnTo>
                  <a:pt x="2253298" y="162912"/>
                </a:lnTo>
                <a:cubicBezTo>
                  <a:pt x="2253298" y="162912"/>
                  <a:pt x="2087266" y="74278"/>
                  <a:pt x="1813874" y="2497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7" name="Forma libre: forma 66">
            <a:extLst>
              <a:ext uri="{FF2B5EF4-FFF2-40B4-BE49-F238E27FC236}">
                <a16:creationId xmlns:a16="http://schemas.microsoft.com/office/drawing/2014/main" id="{99D2F04B-D239-4A89-A08E-64D2A9A56A77}"/>
              </a:ext>
            </a:extLst>
          </p:cNvPr>
          <p:cNvSpPr/>
          <p:nvPr/>
        </p:nvSpPr>
        <p:spPr>
          <a:xfrm>
            <a:off x="5462454" y="120834"/>
            <a:ext cx="1317024" cy="1317024"/>
          </a:xfrm>
          <a:custGeom>
            <a:avLst/>
            <a:gdLst>
              <a:gd name="connsiteX0" fmla="*/ 1317025 w 1317024"/>
              <a:gd name="connsiteY0" fmla="*/ 658512 h 1317024"/>
              <a:gd name="connsiteX1" fmla="*/ 658512 w 1317024"/>
              <a:gd name="connsiteY1" fmla="*/ 1317025 h 1317024"/>
              <a:gd name="connsiteX2" fmla="*/ 0 w 1317024"/>
              <a:gd name="connsiteY2" fmla="*/ 658512 h 1317024"/>
              <a:gd name="connsiteX3" fmla="*/ 658512 w 1317024"/>
              <a:gd name="connsiteY3" fmla="*/ 0 h 1317024"/>
              <a:gd name="connsiteX4" fmla="*/ 1317025 w 1317024"/>
              <a:gd name="connsiteY4" fmla="*/ 658512 h 131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024" h="1317024">
                <a:moveTo>
                  <a:pt x="1317025" y="658512"/>
                </a:moveTo>
                <a:cubicBezTo>
                  <a:pt x="1317025" y="1022199"/>
                  <a:pt x="1022199" y="1317025"/>
                  <a:pt x="658512" y="1317025"/>
                </a:cubicBezTo>
                <a:cubicBezTo>
                  <a:pt x="294826" y="1317025"/>
                  <a:pt x="0" y="1022199"/>
                  <a:pt x="0" y="658512"/>
                </a:cubicBezTo>
                <a:cubicBezTo>
                  <a:pt x="0" y="294826"/>
                  <a:pt x="294826" y="0"/>
                  <a:pt x="658512" y="0"/>
                </a:cubicBezTo>
                <a:cubicBezTo>
                  <a:pt x="1022199" y="0"/>
                  <a:pt x="1317025" y="294826"/>
                  <a:pt x="1317025" y="658512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8" name="Forma libre: forma 67">
            <a:extLst>
              <a:ext uri="{FF2B5EF4-FFF2-40B4-BE49-F238E27FC236}">
                <a16:creationId xmlns:a16="http://schemas.microsoft.com/office/drawing/2014/main" id="{381F1F5A-BCB8-41D4-8284-C2DED63B2100}"/>
              </a:ext>
            </a:extLst>
          </p:cNvPr>
          <p:cNvSpPr/>
          <p:nvPr/>
        </p:nvSpPr>
        <p:spPr>
          <a:xfrm>
            <a:off x="5587290" y="245670"/>
            <a:ext cx="1067351" cy="1067351"/>
          </a:xfrm>
          <a:custGeom>
            <a:avLst/>
            <a:gdLst>
              <a:gd name="connsiteX0" fmla="*/ 1067352 w 1067351"/>
              <a:gd name="connsiteY0" fmla="*/ 533676 h 1067351"/>
              <a:gd name="connsiteX1" fmla="*/ 533676 w 1067351"/>
              <a:gd name="connsiteY1" fmla="*/ 1067352 h 1067351"/>
              <a:gd name="connsiteX2" fmla="*/ 0 w 1067351"/>
              <a:gd name="connsiteY2" fmla="*/ 533676 h 1067351"/>
              <a:gd name="connsiteX3" fmla="*/ 533676 w 1067351"/>
              <a:gd name="connsiteY3" fmla="*/ 0 h 1067351"/>
              <a:gd name="connsiteX4" fmla="*/ 1067352 w 1067351"/>
              <a:gd name="connsiteY4" fmla="*/ 533676 h 106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351" h="1067351">
                <a:moveTo>
                  <a:pt x="1067352" y="533676"/>
                </a:moveTo>
                <a:cubicBezTo>
                  <a:pt x="1067352" y="828417"/>
                  <a:pt x="828417" y="1067352"/>
                  <a:pt x="533676" y="1067352"/>
                </a:cubicBezTo>
                <a:cubicBezTo>
                  <a:pt x="238935" y="1067352"/>
                  <a:pt x="0" y="828417"/>
                  <a:pt x="0" y="533676"/>
                </a:cubicBezTo>
                <a:cubicBezTo>
                  <a:pt x="0" y="238935"/>
                  <a:pt x="238935" y="0"/>
                  <a:pt x="533676" y="0"/>
                </a:cubicBezTo>
                <a:cubicBezTo>
                  <a:pt x="828417" y="0"/>
                  <a:pt x="1067352" y="238935"/>
                  <a:pt x="1067352" y="5336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9" name="Forma libre: forma 68">
            <a:extLst>
              <a:ext uri="{FF2B5EF4-FFF2-40B4-BE49-F238E27FC236}">
                <a16:creationId xmlns:a16="http://schemas.microsoft.com/office/drawing/2014/main" id="{97CC84B4-92B2-4DA4-A868-B1D848791996}"/>
              </a:ext>
            </a:extLst>
          </p:cNvPr>
          <p:cNvSpPr/>
          <p:nvPr/>
        </p:nvSpPr>
        <p:spPr>
          <a:xfrm>
            <a:off x="5006801" y="2317955"/>
            <a:ext cx="2222088" cy="2222088"/>
          </a:xfrm>
          <a:custGeom>
            <a:avLst/>
            <a:gdLst>
              <a:gd name="connsiteX0" fmla="*/ 2222089 w 2222088"/>
              <a:gd name="connsiteY0" fmla="*/ 1111044 h 2222088"/>
              <a:gd name="connsiteX1" fmla="*/ 1111045 w 2222088"/>
              <a:gd name="connsiteY1" fmla="*/ 2222089 h 2222088"/>
              <a:gd name="connsiteX2" fmla="*/ 0 w 2222088"/>
              <a:gd name="connsiteY2" fmla="*/ 1111044 h 2222088"/>
              <a:gd name="connsiteX3" fmla="*/ 1111045 w 2222088"/>
              <a:gd name="connsiteY3" fmla="*/ 0 h 2222088"/>
              <a:gd name="connsiteX4" fmla="*/ 2222089 w 2222088"/>
              <a:gd name="connsiteY4" fmla="*/ 1111044 h 222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088" h="2222088">
                <a:moveTo>
                  <a:pt x="2222089" y="1111044"/>
                </a:moveTo>
                <a:cubicBezTo>
                  <a:pt x="2222089" y="1724657"/>
                  <a:pt x="1724658" y="2222089"/>
                  <a:pt x="1111045" y="2222089"/>
                </a:cubicBezTo>
                <a:cubicBezTo>
                  <a:pt x="497431" y="2222089"/>
                  <a:pt x="0" y="1724657"/>
                  <a:pt x="0" y="1111044"/>
                </a:cubicBezTo>
                <a:cubicBezTo>
                  <a:pt x="0" y="497432"/>
                  <a:pt x="497431" y="0"/>
                  <a:pt x="1111045" y="0"/>
                </a:cubicBezTo>
                <a:cubicBezTo>
                  <a:pt x="1724658" y="0"/>
                  <a:pt x="2222089" y="497432"/>
                  <a:pt x="2222089" y="1111044"/>
                </a:cubicBezTo>
                <a:close/>
              </a:path>
            </a:pathLst>
          </a:custGeom>
          <a:solidFill>
            <a:srgbClr val="FFFFFF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0" name="Forma libre: forma 69">
            <a:extLst>
              <a:ext uri="{FF2B5EF4-FFF2-40B4-BE49-F238E27FC236}">
                <a16:creationId xmlns:a16="http://schemas.microsoft.com/office/drawing/2014/main" id="{926D006E-6CEC-436C-84FD-0153DE9567B9}"/>
              </a:ext>
            </a:extLst>
          </p:cNvPr>
          <p:cNvSpPr/>
          <p:nvPr/>
        </p:nvSpPr>
        <p:spPr>
          <a:xfrm>
            <a:off x="5359464" y="2093249"/>
            <a:ext cx="1505527" cy="466264"/>
          </a:xfrm>
          <a:custGeom>
            <a:avLst/>
            <a:gdLst>
              <a:gd name="connsiteX0" fmla="*/ 758381 w 1505527"/>
              <a:gd name="connsiteY0" fmla="*/ 0 h 466264"/>
              <a:gd name="connsiteX1" fmla="*/ 0 w 1505527"/>
              <a:gd name="connsiteY1" fmla="*/ 235941 h 466264"/>
              <a:gd name="connsiteX2" fmla="*/ 66788 w 1505527"/>
              <a:gd name="connsiteY2" fmla="*/ 466264 h 466264"/>
              <a:gd name="connsiteX3" fmla="*/ 758381 w 1505527"/>
              <a:gd name="connsiteY3" fmla="*/ 224706 h 466264"/>
              <a:gd name="connsiteX4" fmla="*/ 1439364 w 1505527"/>
              <a:gd name="connsiteY4" fmla="*/ 458150 h 466264"/>
              <a:gd name="connsiteX5" fmla="*/ 1505528 w 1505527"/>
              <a:gd name="connsiteY5" fmla="*/ 228451 h 466264"/>
              <a:gd name="connsiteX6" fmla="*/ 758381 w 1505527"/>
              <a:gd name="connsiteY6" fmla="*/ 0 h 46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5527" h="466264">
                <a:moveTo>
                  <a:pt x="758381" y="0"/>
                </a:moveTo>
                <a:cubicBezTo>
                  <a:pt x="476875" y="0"/>
                  <a:pt x="215343" y="87386"/>
                  <a:pt x="0" y="235941"/>
                </a:cubicBezTo>
                <a:lnTo>
                  <a:pt x="66788" y="466264"/>
                </a:lnTo>
                <a:cubicBezTo>
                  <a:pt x="256539" y="315212"/>
                  <a:pt x="496849" y="224706"/>
                  <a:pt x="758381" y="224706"/>
                </a:cubicBezTo>
                <a:cubicBezTo>
                  <a:pt x="1014920" y="224706"/>
                  <a:pt x="1251486" y="312091"/>
                  <a:pt x="1439364" y="458150"/>
                </a:cubicBezTo>
                <a:lnTo>
                  <a:pt x="1505528" y="228451"/>
                </a:lnTo>
                <a:cubicBezTo>
                  <a:pt x="1292681" y="84265"/>
                  <a:pt x="1035519" y="0"/>
                  <a:pt x="758381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1" name="Forma libre: forma 70">
            <a:extLst>
              <a:ext uri="{FF2B5EF4-FFF2-40B4-BE49-F238E27FC236}">
                <a16:creationId xmlns:a16="http://schemas.microsoft.com/office/drawing/2014/main" id="{F4E936DC-8C79-4E2A-8532-7E8A8EECF3F1}"/>
              </a:ext>
            </a:extLst>
          </p:cNvPr>
          <p:cNvSpPr/>
          <p:nvPr/>
        </p:nvSpPr>
        <p:spPr>
          <a:xfrm>
            <a:off x="5370699" y="4298485"/>
            <a:ext cx="1505527" cy="466264"/>
          </a:xfrm>
          <a:custGeom>
            <a:avLst/>
            <a:gdLst>
              <a:gd name="connsiteX0" fmla="*/ 747146 w 1505527"/>
              <a:gd name="connsiteY0" fmla="*/ 466264 h 466264"/>
              <a:gd name="connsiteX1" fmla="*/ 1505528 w 1505527"/>
              <a:gd name="connsiteY1" fmla="*/ 230323 h 466264"/>
              <a:gd name="connsiteX2" fmla="*/ 1438740 w 1505527"/>
              <a:gd name="connsiteY2" fmla="*/ 0 h 466264"/>
              <a:gd name="connsiteX3" fmla="*/ 747146 w 1505527"/>
              <a:gd name="connsiteY3" fmla="*/ 241559 h 466264"/>
              <a:gd name="connsiteX4" fmla="*/ 66164 w 1505527"/>
              <a:gd name="connsiteY4" fmla="*/ 8114 h 466264"/>
              <a:gd name="connsiteX5" fmla="*/ 0 w 1505527"/>
              <a:gd name="connsiteY5" fmla="*/ 237814 h 466264"/>
              <a:gd name="connsiteX6" fmla="*/ 747146 w 1505527"/>
              <a:gd name="connsiteY6" fmla="*/ 466264 h 46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5527" h="466264">
                <a:moveTo>
                  <a:pt x="747146" y="466264"/>
                </a:moveTo>
                <a:cubicBezTo>
                  <a:pt x="1028652" y="466264"/>
                  <a:pt x="1290185" y="378879"/>
                  <a:pt x="1505528" y="230323"/>
                </a:cubicBezTo>
                <a:lnTo>
                  <a:pt x="1438740" y="0"/>
                </a:lnTo>
                <a:cubicBezTo>
                  <a:pt x="1248989" y="151052"/>
                  <a:pt x="1008679" y="241559"/>
                  <a:pt x="747146" y="241559"/>
                </a:cubicBezTo>
                <a:cubicBezTo>
                  <a:pt x="490608" y="241559"/>
                  <a:pt x="254042" y="154173"/>
                  <a:pt x="66164" y="8114"/>
                </a:cubicBezTo>
                <a:lnTo>
                  <a:pt x="0" y="237814"/>
                </a:lnTo>
                <a:cubicBezTo>
                  <a:pt x="212846" y="382000"/>
                  <a:pt x="470009" y="466264"/>
                  <a:pt x="747146" y="466264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2" name="Forma libre: forma 71">
            <a:extLst>
              <a:ext uri="{FF2B5EF4-FFF2-40B4-BE49-F238E27FC236}">
                <a16:creationId xmlns:a16="http://schemas.microsoft.com/office/drawing/2014/main" id="{B905BA14-444B-4E84-A8A7-F6065A125234}"/>
              </a:ext>
            </a:extLst>
          </p:cNvPr>
          <p:cNvSpPr/>
          <p:nvPr/>
        </p:nvSpPr>
        <p:spPr>
          <a:xfrm>
            <a:off x="6987331" y="2670618"/>
            <a:ext cx="466264" cy="1505527"/>
          </a:xfrm>
          <a:custGeom>
            <a:avLst/>
            <a:gdLst>
              <a:gd name="connsiteX0" fmla="*/ 466264 w 466264"/>
              <a:gd name="connsiteY0" fmla="*/ 758381 h 1505527"/>
              <a:gd name="connsiteX1" fmla="*/ 230323 w 466264"/>
              <a:gd name="connsiteY1" fmla="*/ 0 h 1505527"/>
              <a:gd name="connsiteX2" fmla="*/ 0 w 466264"/>
              <a:gd name="connsiteY2" fmla="*/ 66788 h 1505527"/>
              <a:gd name="connsiteX3" fmla="*/ 241559 w 466264"/>
              <a:gd name="connsiteY3" fmla="*/ 758381 h 1505527"/>
              <a:gd name="connsiteX4" fmla="*/ 8114 w 466264"/>
              <a:gd name="connsiteY4" fmla="*/ 1439364 h 1505527"/>
              <a:gd name="connsiteX5" fmla="*/ 237814 w 466264"/>
              <a:gd name="connsiteY5" fmla="*/ 1505528 h 1505527"/>
              <a:gd name="connsiteX6" fmla="*/ 466264 w 466264"/>
              <a:gd name="connsiteY6" fmla="*/ 758381 h 150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264" h="1505527">
                <a:moveTo>
                  <a:pt x="466264" y="758381"/>
                </a:moveTo>
                <a:cubicBezTo>
                  <a:pt x="466264" y="476875"/>
                  <a:pt x="378879" y="215343"/>
                  <a:pt x="230323" y="0"/>
                </a:cubicBezTo>
                <a:lnTo>
                  <a:pt x="0" y="66788"/>
                </a:lnTo>
                <a:cubicBezTo>
                  <a:pt x="151052" y="256539"/>
                  <a:pt x="241559" y="496849"/>
                  <a:pt x="241559" y="758381"/>
                </a:cubicBezTo>
                <a:cubicBezTo>
                  <a:pt x="241559" y="1014920"/>
                  <a:pt x="154173" y="1251486"/>
                  <a:pt x="8114" y="1439364"/>
                </a:cubicBezTo>
                <a:lnTo>
                  <a:pt x="237814" y="1505528"/>
                </a:lnTo>
                <a:cubicBezTo>
                  <a:pt x="382000" y="1292681"/>
                  <a:pt x="466264" y="1035519"/>
                  <a:pt x="466264" y="75838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3" name="Forma libre: forma 72">
            <a:extLst>
              <a:ext uri="{FF2B5EF4-FFF2-40B4-BE49-F238E27FC236}">
                <a16:creationId xmlns:a16="http://schemas.microsoft.com/office/drawing/2014/main" id="{FF9AAFA1-DAEA-4BEB-8117-5903C391C6B8}"/>
              </a:ext>
            </a:extLst>
          </p:cNvPr>
          <p:cNvSpPr/>
          <p:nvPr/>
        </p:nvSpPr>
        <p:spPr>
          <a:xfrm>
            <a:off x="5462454" y="5420141"/>
            <a:ext cx="1317024" cy="1317024"/>
          </a:xfrm>
          <a:custGeom>
            <a:avLst/>
            <a:gdLst>
              <a:gd name="connsiteX0" fmla="*/ 1317025 w 1317024"/>
              <a:gd name="connsiteY0" fmla="*/ 658512 h 1317024"/>
              <a:gd name="connsiteX1" fmla="*/ 658512 w 1317024"/>
              <a:gd name="connsiteY1" fmla="*/ 1317025 h 1317024"/>
              <a:gd name="connsiteX2" fmla="*/ 0 w 1317024"/>
              <a:gd name="connsiteY2" fmla="*/ 658512 h 1317024"/>
              <a:gd name="connsiteX3" fmla="*/ 658512 w 1317024"/>
              <a:gd name="connsiteY3" fmla="*/ 0 h 1317024"/>
              <a:gd name="connsiteX4" fmla="*/ 1317025 w 1317024"/>
              <a:gd name="connsiteY4" fmla="*/ 658512 h 131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024" h="1317024">
                <a:moveTo>
                  <a:pt x="1317025" y="658512"/>
                </a:moveTo>
                <a:cubicBezTo>
                  <a:pt x="1317025" y="1022199"/>
                  <a:pt x="1022199" y="1317025"/>
                  <a:pt x="658512" y="1317025"/>
                </a:cubicBezTo>
                <a:cubicBezTo>
                  <a:pt x="294826" y="1317025"/>
                  <a:pt x="0" y="1022199"/>
                  <a:pt x="0" y="658512"/>
                </a:cubicBezTo>
                <a:cubicBezTo>
                  <a:pt x="0" y="294826"/>
                  <a:pt x="294826" y="0"/>
                  <a:pt x="658512" y="0"/>
                </a:cubicBezTo>
                <a:cubicBezTo>
                  <a:pt x="1022199" y="0"/>
                  <a:pt x="1317025" y="294826"/>
                  <a:pt x="1317025" y="658512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4" name="Forma libre: forma 73">
            <a:extLst>
              <a:ext uri="{FF2B5EF4-FFF2-40B4-BE49-F238E27FC236}">
                <a16:creationId xmlns:a16="http://schemas.microsoft.com/office/drawing/2014/main" id="{A2230AE7-50E7-412F-97B5-CE959BE7E433}"/>
              </a:ext>
            </a:extLst>
          </p:cNvPr>
          <p:cNvSpPr/>
          <p:nvPr/>
        </p:nvSpPr>
        <p:spPr>
          <a:xfrm>
            <a:off x="8108987" y="2773608"/>
            <a:ext cx="1317024" cy="1317024"/>
          </a:xfrm>
          <a:custGeom>
            <a:avLst/>
            <a:gdLst>
              <a:gd name="connsiteX0" fmla="*/ 1317025 w 1317024"/>
              <a:gd name="connsiteY0" fmla="*/ 658512 h 1317024"/>
              <a:gd name="connsiteX1" fmla="*/ 658512 w 1317024"/>
              <a:gd name="connsiteY1" fmla="*/ 1317025 h 1317024"/>
              <a:gd name="connsiteX2" fmla="*/ 0 w 1317024"/>
              <a:gd name="connsiteY2" fmla="*/ 658512 h 1317024"/>
              <a:gd name="connsiteX3" fmla="*/ 658512 w 1317024"/>
              <a:gd name="connsiteY3" fmla="*/ 0 h 1317024"/>
              <a:gd name="connsiteX4" fmla="*/ 1317025 w 1317024"/>
              <a:gd name="connsiteY4" fmla="*/ 658512 h 131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024" h="1317024">
                <a:moveTo>
                  <a:pt x="1317025" y="658512"/>
                </a:moveTo>
                <a:cubicBezTo>
                  <a:pt x="1317025" y="1022199"/>
                  <a:pt x="1022198" y="1317025"/>
                  <a:pt x="658512" y="1317025"/>
                </a:cubicBezTo>
                <a:cubicBezTo>
                  <a:pt x="294826" y="1317025"/>
                  <a:pt x="0" y="1022199"/>
                  <a:pt x="0" y="658512"/>
                </a:cubicBezTo>
                <a:cubicBezTo>
                  <a:pt x="0" y="294826"/>
                  <a:pt x="294826" y="0"/>
                  <a:pt x="658512" y="0"/>
                </a:cubicBezTo>
                <a:cubicBezTo>
                  <a:pt x="1022198" y="0"/>
                  <a:pt x="1317025" y="294826"/>
                  <a:pt x="1317025" y="658512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D0A38594-1132-4424-AD05-E05FBD2BB8AB}"/>
              </a:ext>
            </a:extLst>
          </p:cNvPr>
          <p:cNvSpPr/>
          <p:nvPr/>
        </p:nvSpPr>
        <p:spPr>
          <a:xfrm>
            <a:off x="3556201" y="2308592"/>
            <a:ext cx="1692158" cy="2253297"/>
          </a:xfrm>
          <a:custGeom>
            <a:avLst/>
            <a:gdLst>
              <a:gd name="connsiteX0" fmla="*/ 1450600 w 1692158"/>
              <a:gd name="connsiteY0" fmla="*/ 1120407 h 2253297"/>
              <a:gd name="connsiteX1" fmla="*/ 1684044 w 1692158"/>
              <a:gd name="connsiteY1" fmla="*/ 439424 h 2253297"/>
              <a:gd name="connsiteX2" fmla="*/ 161663 w 1692158"/>
              <a:gd name="connsiteY2" fmla="*/ 0 h 2253297"/>
              <a:gd name="connsiteX3" fmla="*/ 0 w 1692158"/>
              <a:gd name="connsiteY3" fmla="*/ 445666 h 2253297"/>
              <a:gd name="connsiteX4" fmla="*/ 595470 w 1692158"/>
              <a:gd name="connsiteY4" fmla="*/ 1123528 h 2253297"/>
              <a:gd name="connsiteX5" fmla="*/ 624 w 1692158"/>
              <a:gd name="connsiteY5" fmla="*/ 1801390 h 2253297"/>
              <a:gd name="connsiteX6" fmla="*/ 167905 w 1692158"/>
              <a:gd name="connsiteY6" fmla="*/ 2253298 h 2253297"/>
              <a:gd name="connsiteX7" fmla="*/ 1692158 w 1692158"/>
              <a:gd name="connsiteY7" fmla="*/ 1812001 h 2253297"/>
              <a:gd name="connsiteX8" fmla="*/ 1450600 w 1692158"/>
              <a:gd name="connsiteY8" fmla="*/ 1120407 h 225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2158" h="2253297">
                <a:moveTo>
                  <a:pt x="1450600" y="1120407"/>
                </a:moveTo>
                <a:cubicBezTo>
                  <a:pt x="1450600" y="863868"/>
                  <a:pt x="1537985" y="627303"/>
                  <a:pt x="1684044" y="439424"/>
                </a:cubicBezTo>
                <a:lnTo>
                  <a:pt x="161663" y="0"/>
                </a:lnTo>
                <a:cubicBezTo>
                  <a:pt x="161663" y="0"/>
                  <a:pt x="71781" y="168529"/>
                  <a:pt x="0" y="445666"/>
                </a:cubicBezTo>
                <a:cubicBezTo>
                  <a:pt x="335186" y="488735"/>
                  <a:pt x="595470" y="776483"/>
                  <a:pt x="595470" y="1123528"/>
                </a:cubicBezTo>
                <a:cubicBezTo>
                  <a:pt x="595470" y="1470573"/>
                  <a:pt x="335810" y="1757697"/>
                  <a:pt x="624" y="1801390"/>
                </a:cubicBezTo>
                <a:cubicBezTo>
                  <a:pt x="74278" y="2082272"/>
                  <a:pt x="167905" y="2253298"/>
                  <a:pt x="167905" y="2253298"/>
                </a:cubicBezTo>
                <a:lnTo>
                  <a:pt x="1692158" y="1812001"/>
                </a:lnTo>
                <a:cubicBezTo>
                  <a:pt x="1541106" y="1622250"/>
                  <a:pt x="1450600" y="1381940"/>
                  <a:pt x="1450600" y="1120407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1FDC3EAA-D9A0-44C3-9E61-0205FA4B2ECE}"/>
              </a:ext>
            </a:extLst>
          </p:cNvPr>
          <p:cNvSpPr/>
          <p:nvPr/>
        </p:nvSpPr>
        <p:spPr>
          <a:xfrm>
            <a:off x="2809679" y="2773608"/>
            <a:ext cx="1317024" cy="1317024"/>
          </a:xfrm>
          <a:custGeom>
            <a:avLst/>
            <a:gdLst>
              <a:gd name="connsiteX0" fmla="*/ 1317025 w 1317024"/>
              <a:gd name="connsiteY0" fmla="*/ 658512 h 1317024"/>
              <a:gd name="connsiteX1" fmla="*/ 658512 w 1317024"/>
              <a:gd name="connsiteY1" fmla="*/ 1317025 h 1317024"/>
              <a:gd name="connsiteX2" fmla="*/ 0 w 1317024"/>
              <a:gd name="connsiteY2" fmla="*/ 658512 h 1317024"/>
              <a:gd name="connsiteX3" fmla="*/ 658512 w 1317024"/>
              <a:gd name="connsiteY3" fmla="*/ 0 h 1317024"/>
              <a:gd name="connsiteX4" fmla="*/ 1317025 w 1317024"/>
              <a:gd name="connsiteY4" fmla="*/ 658512 h 131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024" h="1317024">
                <a:moveTo>
                  <a:pt x="1317025" y="658512"/>
                </a:moveTo>
                <a:cubicBezTo>
                  <a:pt x="1317025" y="1022199"/>
                  <a:pt x="1022199" y="1317025"/>
                  <a:pt x="658512" y="1317025"/>
                </a:cubicBezTo>
                <a:cubicBezTo>
                  <a:pt x="294826" y="1317025"/>
                  <a:pt x="0" y="1022199"/>
                  <a:pt x="0" y="658512"/>
                </a:cubicBezTo>
                <a:cubicBezTo>
                  <a:pt x="0" y="294826"/>
                  <a:pt x="294826" y="0"/>
                  <a:pt x="658512" y="0"/>
                </a:cubicBezTo>
                <a:cubicBezTo>
                  <a:pt x="1022199" y="0"/>
                  <a:pt x="1317025" y="294826"/>
                  <a:pt x="1317025" y="658512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E953E456-027A-46E7-8854-BF0973C8E568}"/>
              </a:ext>
            </a:extLst>
          </p:cNvPr>
          <p:cNvSpPr/>
          <p:nvPr/>
        </p:nvSpPr>
        <p:spPr>
          <a:xfrm>
            <a:off x="2934516" y="2892203"/>
            <a:ext cx="1067351" cy="1067351"/>
          </a:xfrm>
          <a:custGeom>
            <a:avLst/>
            <a:gdLst>
              <a:gd name="connsiteX0" fmla="*/ 1067352 w 1067351"/>
              <a:gd name="connsiteY0" fmla="*/ 533676 h 1067351"/>
              <a:gd name="connsiteX1" fmla="*/ 533676 w 1067351"/>
              <a:gd name="connsiteY1" fmla="*/ 1067352 h 1067351"/>
              <a:gd name="connsiteX2" fmla="*/ 0 w 1067351"/>
              <a:gd name="connsiteY2" fmla="*/ 533676 h 1067351"/>
              <a:gd name="connsiteX3" fmla="*/ 533676 w 1067351"/>
              <a:gd name="connsiteY3" fmla="*/ 0 h 1067351"/>
              <a:gd name="connsiteX4" fmla="*/ 1067352 w 1067351"/>
              <a:gd name="connsiteY4" fmla="*/ 533676 h 106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351" h="1067351">
                <a:moveTo>
                  <a:pt x="1067352" y="533676"/>
                </a:moveTo>
                <a:cubicBezTo>
                  <a:pt x="1067352" y="828417"/>
                  <a:pt x="828417" y="1067352"/>
                  <a:pt x="533676" y="1067352"/>
                </a:cubicBezTo>
                <a:cubicBezTo>
                  <a:pt x="238935" y="1067352"/>
                  <a:pt x="0" y="828417"/>
                  <a:pt x="0" y="533676"/>
                </a:cubicBezTo>
                <a:cubicBezTo>
                  <a:pt x="0" y="238935"/>
                  <a:pt x="238935" y="0"/>
                  <a:pt x="533676" y="0"/>
                </a:cubicBezTo>
                <a:cubicBezTo>
                  <a:pt x="828417" y="0"/>
                  <a:pt x="1067352" y="238935"/>
                  <a:pt x="1067352" y="5336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325106DA-9102-4BD0-BF14-2AD21CB32BE2}"/>
              </a:ext>
            </a:extLst>
          </p:cNvPr>
          <p:cNvSpPr/>
          <p:nvPr/>
        </p:nvSpPr>
        <p:spPr>
          <a:xfrm>
            <a:off x="5581049" y="5544977"/>
            <a:ext cx="1067351" cy="1067351"/>
          </a:xfrm>
          <a:custGeom>
            <a:avLst/>
            <a:gdLst>
              <a:gd name="connsiteX0" fmla="*/ 1067352 w 1067351"/>
              <a:gd name="connsiteY0" fmla="*/ 533676 h 1067351"/>
              <a:gd name="connsiteX1" fmla="*/ 533676 w 1067351"/>
              <a:gd name="connsiteY1" fmla="*/ 1067352 h 1067351"/>
              <a:gd name="connsiteX2" fmla="*/ 0 w 1067351"/>
              <a:gd name="connsiteY2" fmla="*/ 533676 h 1067351"/>
              <a:gd name="connsiteX3" fmla="*/ 533676 w 1067351"/>
              <a:gd name="connsiteY3" fmla="*/ 0 h 1067351"/>
              <a:gd name="connsiteX4" fmla="*/ 1067352 w 1067351"/>
              <a:gd name="connsiteY4" fmla="*/ 533676 h 106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351" h="1067351">
                <a:moveTo>
                  <a:pt x="1067352" y="533676"/>
                </a:moveTo>
                <a:cubicBezTo>
                  <a:pt x="1067352" y="828417"/>
                  <a:pt x="828417" y="1067352"/>
                  <a:pt x="533676" y="1067352"/>
                </a:cubicBezTo>
                <a:cubicBezTo>
                  <a:pt x="238935" y="1067352"/>
                  <a:pt x="0" y="828417"/>
                  <a:pt x="0" y="533676"/>
                </a:cubicBezTo>
                <a:cubicBezTo>
                  <a:pt x="0" y="238935"/>
                  <a:pt x="238935" y="0"/>
                  <a:pt x="533676" y="0"/>
                </a:cubicBezTo>
                <a:cubicBezTo>
                  <a:pt x="828417" y="0"/>
                  <a:pt x="1067352" y="238935"/>
                  <a:pt x="1067352" y="533676"/>
                </a:cubicBezTo>
                <a:close/>
              </a:path>
            </a:pathLst>
          </a:custGeom>
          <a:solidFill>
            <a:schemeClr val="accent4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DBE0A200-7A03-43C5-843E-80D6895F09CB}"/>
              </a:ext>
            </a:extLst>
          </p:cNvPr>
          <p:cNvSpPr/>
          <p:nvPr/>
        </p:nvSpPr>
        <p:spPr>
          <a:xfrm>
            <a:off x="8233823" y="2898445"/>
            <a:ext cx="1067351" cy="1067351"/>
          </a:xfrm>
          <a:custGeom>
            <a:avLst/>
            <a:gdLst>
              <a:gd name="connsiteX0" fmla="*/ 1067352 w 1067351"/>
              <a:gd name="connsiteY0" fmla="*/ 533676 h 1067351"/>
              <a:gd name="connsiteX1" fmla="*/ 533676 w 1067351"/>
              <a:gd name="connsiteY1" fmla="*/ 1067352 h 1067351"/>
              <a:gd name="connsiteX2" fmla="*/ 0 w 1067351"/>
              <a:gd name="connsiteY2" fmla="*/ 533676 h 1067351"/>
              <a:gd name="connsiteX3" fmla="*/ 533676 w 1067351"/>
              <a:gd name="connsiteY3" fmla="*/ 0 h 1067351"/>
              <a:gd name="connsiteX4" fmla="*/ 1067352 w 1067351"/>
              <a:gd name="connsiteY4" fmla="*/ 533676 h 106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351" h="1067351">
                <a:moveTo>
                  <a:pt x="1067352" y="533676"/>
                </a:moveTo>
                <a:cubicBezTo>
                  <a:pt x="1067352" y="828417"/>
                  <a:pt x="828417" y="1067352"/>
                  <a:pt x="533676" y="1067352"/>
                </a:cubicBezTo>
                <a:cubicBezTo>
                  <a:pt x="238935" y="1067352"/>
                  <a:pt x="0" y="828417"/>
                  <a:pt x="0" y="533676"/>
                </a:cubicBezTo>
                <a:cubicBezTo>
                  <a:pt x="0" y="238935"/>
                  <a:pt x="238935" y="0"/>
                  <a:pt x="533676" y="0"/>
                </a:cubicBezTo>
                <a:cubicBezTo>
                  <a:pt x="828417" y="0"/>
                  <a:pt x="1067352" y="238935"/>
                  <a:pt x="1067352" y="5336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9DEE46FA-075C-42C0-9BB9-1C0588D3B9B4}"/>
              </a:ext>
            </a:extLst>
          </p:cNvPr>
          <p:cNvSpPr/>
          <p:nvPr/>
        </p:nvSpPr>
        <p:spPr>
          <a:xfrm>
            <a:off x="3009418" y="1164466"/>
            <a:ext cx="1903755" cy="1153488"/>
          </a:xfrm>
          <a:custGeom>
            <a:avLst/>
            <a:gdLst>
              <a:gd name="connsiteX0" fmla="*/ 1769557 w 1903755"/>
              <a:gd name="connsiteY0" fmla="*/ 885091 h 1153488"/>
              <a:gd name="connsiteX1" fmla="*/ 1688413 w 1903755"/>
              <a:gd name="connsiteY1" fmla="*/ 912554 h 1153488"/>
              <a:gd name="connsiteX2" fmla="*/ 775234 w 1903755"/>
              <a:gd name="connsiteY2" fmla="*/ 0 h 1153488"/>
              <a:gd name="connsiteX3" fmla="*/ 0 w 1903755"/>
              <a:gd name="connsiteY3" fmla="*/ 0 h 1153488"/>
              <a:gd name="connsiteX4" fmla="*/ 0 w 1903755"/>
              <a:gd name="connsiteY4" fmla="*/ 35578 h 1153488"/>
              <a:gd name="connsiteX5" fmla="*/ 760254 w 1903755"/>
              <a:gd name="connsiteY5" fmla="*/ 35578 h 1153488"/>
              <a:gd name="connsiteX6" fmla="*/ 1662822 w 1903755"/>
              <a:gd name="connsiteY6" fmla="*/ 938146 h 1153488"/>
              <a:gd name="connsiteX7" fmla="*/ 1635358 w 1903755"/>
              <a:gd name="connsiteY7" fmla="*/ 1019290 h 1153488"/>
              <a:gd name="connsiteX8" fmla="*/ 1769557 w 1903755"/>
              <a:gd name="connsiteY8" fmla="*/ 1153489 h 1153488"/>
              <a:gd name="connsiteX9" fmla="*/ 1903756 w 1903755"/>
              <a:gd name="connsiteY9" fmla="*/ 1019290 h 1153488"/>
              <a:gd name="connsiteX10" fmla="*/ 1769557 w 1903755"/>
              <a:gd name="connsiteY10" fmla="*/ 885091 h 115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755" h="1153488">
                <a:moveTo>
                  <a:pt x="1769557" y="885091"/>
                </a:moveTo>
                <a:cubicBezTo>
                  <a:pt x="1738972" y="885091"/>
                  <a:pt x="1710884" y="895702"/>
                  <a:pt x="1688413" y="912554"/>
                </a:cubicBezTo>
                <a:lnTo>
                  <a:pt x="775234" y="0"/>
                </a:lnTo>
                <a:lnTo>
                  <a:pt x="0" y="0"/>
                </a:lnTo>
                <a:lnTo>
                  <a:pt x="0" y="35578"/>
                </a:lnTo>
                <a:lnTo>
                  <a:pt x="760254" y="35578"/>
                </a:lnTo>
                <a:lnTo>
                  <a:pt x="1662822" y="938146"/>
                </a:lnTo>
                <a:cubicBezTo>
                  <a:pt x="1645344" y="960617"/>
                  <a:pt x="1635358" y="988705"/>
                  <a:pt x="1635358" y="1019290"/>
                </a:cubicBezTo>
                <a:cubicBezTo>
                  <a:pt x="1635358" y="1093567"/>
                  <a:pt x="1695279" y="1153489"/>
                  <a:pt x="1769557" y="1153489"/>
                </a:cubicBezTo>
                <a:cubicBezTo>
                  <a:pt x="1843835" y="1153489"/>
                  <a:pt x="1903756" y="1093567"/>
                  <a:pt x="1903756" y="1019290"/>
                </a:cubicBezTo>
                <a:cubicBezTo>
                  <a:pt x="1903756" y="945012"/>
                  <a:pt x="1843835" y="885091"/>
                  <a:pt x="1769557" y="88509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D57CDD2A-79CC-4875-AA9C-65825500A832}"/>
              </a:ext>
            </a:extLst>
          </p:cNvPr>
          <p:cNvSpPr/>
          <p:nvPr/>
        </p:nvSpPr>
        <p:spPr>
          <a:xfrm>
            <a:off x="7278824" y="1163842"/>
            <a:ext cx="1903755" cy="1153488"/>
          </a:xfrm>
          <a:custGeom>
            <a:avLst/>
            <a:gdLst>
              <a:gd name="connsiteX0" fmla="*/ 134199 w 1903755"/>
              <a:gd name="connsiteY0" fmla="*/ 885715 h 1153488"/>
              <a:gd name="connsiteX1" fmla="*/ 215343 w 1903755"/>
              <a:gd name="connsiteY1" fmla="*/ 913179 h 1153488"/>
              <a:gd name="connsiteX2" fmla="*/ 1128522 w 1903755"/>
              <a:gd name="connsiteY2" fmla="*/ 0 h 1153488"/>
              <a:gd name="connsiteX3" fmla="*/ 1903756 w 1903755"/>
              <a:gd name="connsiteY3" fmla="*/ 0 h 1153488"/>
              <a:gd name="connsiteX4" fmla="*/ 1903756 w 1903755"/>
              <a:gd name="connsiteY4" fmla="*/ 35578 h 1153488"/>
              <a:gd name="connsiteX5" fmla="*/ 1143502 w 1903755"/>
              <a:gd name="connsiteY5" fmla="*/ 35578 h 1153488"/>
              <a:gd name="connsiteX6" fmla="*/ 240934 w 1903755"/>
              <a:gd name="connsiteY6" fmla="*/ 938146 h 1153488"/>
              <a:gd name="connsiteX7" fmla="*/ 268398 w 1903755"/>
              <a:gd name="connsiteY7" fmla="*/ 1019290 h 1153488"/>
              <a:gd name="connsiteX8" fmla="*/ 134199 w 1903755"/>
              <a:gd name="connsiteY8" fmla="*/ 1153489 h 1153488"/>
              <a:gd name="connsiteX9" fmla="*/ 0 w 1903755"/>
              <a:gd name="connsiteY9" fmla="*/ 1019290 h 1153488"/>
              <a:gd name="connsiteX10" fmla="*/ 134199 w 1903755"/>
              <a:gd name="connsiteY10" fmla="*/ 885715 h 115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755" h="1153488">
                <a:moveTo>
                  <a:pt x="134199" y="885715"/>
                </a:moveTo>
                <a:cubicBezTo>
                  <a:pt x="164784" y="885715"/>
                  <a:pt x="192872" y="896326"/>
                  <a:pt x="215343" y="913179"/>
                </a:cubicBezTo>
                <a:lnTo>
                  <a:pt x="1128522" y="0"/>
                </a:lnTo>
                <a:lnTo>
                  <a:pt x="1903756" y="0"/>
                </a:lnTo>
                <a:lnTo>
                  <a:pt x="1903756" y="35578"/>
                </a:lnTo>
                <a:lnTo>
                  <a:pt x="1143502" y="35578"/>
                </a:lnTo>
                <a:lnTo>
                  <a:pt x="240934" y="938146"/>
                </a:lnTo>
                <a:cubicBezTo>
                  <a:pt x="258412" y="960616"/>
                  <a:pt x="268398" y="988705"/>
                  <a:pt x="268398" y="1019290"/>
                </a:cubicBezTo>
                <a:cubicBezTo>
                  <a:pt x="268398" y="1093567"/>
                  <a:pt x="208477" y="1153489"/>
                  <a:pt x="134199" y="1153489"/>
                </a:cubicBezTo>
                <a:cubicBezTo>
                  <a:pt x="59921" y="1153489"/>
                  <a:pt x="0" y="1093567"/>
                  <a:pt x="0" y="1019290"/>
                </a:cubicBezTo>
                <a:cubicBezTo>
                  <a:pt x="0" y="945636"/>
                  <a:pt x="59921" y="885715"/>
                  <a:pt x="134199" y="885715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EA90FD5D-631D-45ED-897C-A594C51A6789}"/>
              </a:ext>
            </a:extLst>
          </p:cNvPr>
          <p:cNvSpPr/>
          <p:nvPr/>
        </p:nvSpPr>
        <p:spPr>
          <a:xfrm>
            <a:off x="3003800" y="4609328"/>
            <a:ext cx="1903755" cy="1153489"/>
          </a:xfrm>
          <a:custGeom>
            <a:avLst/>
            <a:gdLst>
              <a:gd name="connsiteX0" fmla="*/ 1769557 w 1903755"/>
              <a:gd name="connsiteY0" fmla="*/ 268398 h 1153489"/>
              <a:gd name="connsiteX1" fmla="*/ 1688413 w 1903755"/>
              <a:gd name="connsiteY1" fmla="*/ 240935 h 1153489"/>
              <a:gd name="connsiteX2" fmla="*/ 775234 w 1903755"/>
              <a:gd name="connsiteY2" fmla="*/ 1153489 h 1153489"/>
              <a:gd name="connsiteX3" fmla="*/ 0 w 1903755"/>
              <a:gd name="connsiteY3" fmla="*/ 1153489 h 1153489"/>
              <a:gd name="connsiteX4" fmla="*/ 0 w 1903755"/>
              <a:gd name="connsiteY4" fmla="*/ 1117911 h 1153489"/>
              <a:gd name="connsiteX5" fmla="*/ 760254 w 1903755"/>
              <a:gd name="connsiteY5" fmla="*/ 1117911 h 1153489"/>
              <a:gd name="connsiteX6" fmla="*/ 1662822 w 1903755"/>
              <a:gd name="connsiteY6" fmla="*/ 215343 h 1153489"/>
              <a:gd name="connsiteX7" fmla="*/ 1635357 w 1903755"/>
              <a:gd name="connsiteY7" fmla="*/ 134199 h 1153489"/>
              <a:gd name="connsiteX8" fmla="*/ 1769557 w 1903755"/>
              <a:gd name="connsiteY8" fmla="*/ 0 h 1153489"/>
              <a:gd name="connsiteX9" fmla="*/ 1903756 w 1903755"/>
              <a:gd name="connsiteY9" fmla="*/ 134199 h 1153489"/>
              <a:gd name="connsiteX10" fmla="*/ 1769557 w 1903755"/>
              <a:gd name="connsiteY10" fmla="*/ 268398 h 115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755" h="1153489">
                <a:moveTo>
                  <a:pt x="1769557" y="268398"/>
                </a:moveTo>
                <a:cubicBezTo>
                  <a:pt x="1738972" y="268398"/>
                  <a:pt x="1710884" y="257788"/>
                  <a:pt x="1688413" y="240935"/>
                </a:cubicBezTo>
                <a:lnTo>
                  <a:pt x="775234" y="1153489"/>
                </a:lnTo>
                <a:lnTo>
                  <a:pt x="0" y="1153489"/>
                </a:lnTo>
                <a:lnTo>
                  <a:pt x="0" y="1117911"/>
                </a:lnTo>
                <a:lnTo>
                  <a:pt x="760254" y="1117911"/>
                </a:lnTo>
                <a:lnTo>
                  <a:pt x="1662822" y="215343"/>
                </a:lnTo>
                <a:cubicBezTo>
                  <a:pt x="1645345" y="192872"/>
                  <a:pt x="1635357" y="164784"/>
                  <a:pt x="1635357" y="134199"/>
                </a:cubicBezTo>
                <a:cubicBezTo>
                  <a:pt x="1635357" y="59922"/>
                  <a:pt x="1695279" y="0"/>
                  <a:pt x="1769557" y="0"/>
                </a:cubicBezTo>
                <a:cubicBezTo>
                  <a:pt x="1843834" y="0"/>
                  <a:pt x="1903756" y="59922"/>
                  <a:pt x="1903756" y="134199"/>
                </a:cubicBezTo>
                <a:cubicBezTo>
                  <a:pt x="1903756" y="208477"/>
                  <a:pt x="1843834" y="268398"/>
                  <a:pt x="1769557" y="26839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3" name="Forma libre: forma 82">
            <a:extLst>
              <a:ext uri="{FF2B5EF4-FFF2-40B4-BE49-F238E27FC236}">
                <a16:creationId xmlns:a16="http://schemas.microsoft.com/office/drawing/2014/main" id="{7DA6F4A2-594E-4512-B2BB-E3DC848AE988}"/>
              </a:ext>
            </a:extLst>
          </p:cNvPr>
          <p:cNvSpPr/>
          <p:nvPr/>
        </p:nvSpPr>
        <p:spPr>
          <a:xfrm>
            <a:off x="7281945" y="4612840"/>
            <a:ext cx="1903755" cy="1153488"/>
          </a:xfrm>
          <a:custGeom>
            <a:avLst/>
            <a:gdLst>
              <a:gd name="connsiteX0" fmla="*/ 134199 w 1903755"/>
              <a:gd name="connsiteY0" fmla="*/ 267774 h 1153488"/>
              <a:gd name="connsiteX1" fmla="*/ 215343 w 1903755"/>
              <a:gd name="connsiteY1" fmla="*/ 240310 h 1153488"/>
              <a:gd name="connsiteX2" fmla="*/ 1128522 w 1903755"/>
              <a:gd name="connsiteY2" fmla="*/ 1153489 h 1153488"/>
              <a:gd name="connsiteX3" fmla="*/ 1903756 w 1903755"/>
              <a:gd name="connsiteY3" fmla="*/ 1153489 h 1153488"/>
              <a:gd name="connsiteX4" fmla="*/ 1903756 w 1903755"/>
              <a:gd name="connsiteY4" fmla="*/ 1117910 h 1153488"/>
              <a:gd name="connsiteX5" fmla="*/ 1143502 w 1903755"/>
              <a:gd name="connsiteY5" fmla="*/ 1117910 h 1153488"/>
              <a:gd name="connsiteX6" fmla="*/ 240935 w 1903755"/>
              <a:gd name="connsiteY6" fmla="*/ 215343 h 1153488"/>
              <a:gd name="connsiteX7" fmla="*/ 268398 w 1903755"/>
              <a:gd name="connsiteY7" fmla="*/ 134199 h 1153488"/>
              <a:gd name="connsiteX8" fmla="*/ 134199 w 1903755"/>
              <a:gd name="connsiteY8" fmla="*/ 0 h 1153488"/>
              <a:gd name="connsiteX9" fmla="*/ 0 w 1903755"/>
              <a:gd name="connsiteY9" fmla="*/ 134199 h 1153488"/>
              <a:gd name="connsiteX10" fmla="*/ 134199 w 1903755"/>
              <a:gd name="connsiteY10" fmla="*/ 267774 h 115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755" h="1153488">
                <a:moveTo>
                  <a:pt x="134199" y="267774"/>
                </a:moveTo>
                <a:cubicBezTo>
                  <a:pt x="164784" y="267774"/>
                  <a:pt x="192872" y="257163"/>
                  <a:pt x="215343" y="240310"/>
                </a:cubicBezTo>
                <a:lnTo>
                  <a:pt x="1128522" y="1153489"/>
                </a:lnTo>
                <a:lnTo>
                  <a:pt x="1903756" y="1153489"/>
                </a:lnTo>
                <a:lnTo>
                  <a:pt x="1903756" y="1117910"/>
                </a:lnTo>
                <a:lnTo>
                  <a:pt x="1143502" y="1117910"/>
                </a:lnTo>
                <a:lnTo>
                  <a:pt x="240935" y="215343"/>
                </a:lnTo>
                <a:cubicBezTo>
                  <a:pt x="258412" y="192872"/>
                  <a:pt x="268398" y="164784"/>
                  <a:pt x="268398" y="134199"/>
                </a:cubicBezTo>
                <a:cubicBezTo>
                  <a:pt x="268398" y="59921"/>
                  <a:pt x="208477" y="0"/>
                  <a:pt x="134199" y="0"/>
                </a:cubicBezTo>
                <a:cubicBezTo>
                  <a:pt x="59922" y="0"/>
                  <a:pt x="0" y="59921"/>
                  <a:pt x="0" y="134199"/>
                </a:cubicBezTo>
                <a:cubicBezTo>
                  <a:pt x="0" y="207853"/>
                  <a:pt x="59922" y="267774"/>
                  <a:pt x="134199" y="267774"/>
                </a:cubicBezTo>
                <a:close/>
              </a:path>
            </a:pathLst>
          </a:custGeom>
          <a:solidFill>
            <a:schemeClr val="accent4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4" name="Forma libre: forma 83">
            <a:extLst>
              <a:ext uri="{FF2B5EF4-FFF2-40B4-BE49-F238E27FC236}">
                <a16:creationId xmlns:a16="http://schemas.microsoft.com/office/drawing/2014/main" id="{3FDBDE1D-C337-425E-AE3F-1BDB30C1D123}"/>
              </a:ext>
            </a:extLst>
          </p:cNvPr>
          <p:cNvSpPr/>
          <p:nvPr/>
        </p:nvSpPr>
        <p:spPr>
          <a:xfrm>
            <a:off x="4782095" y="2681853"/>
            <a:ext cx="466264" cy="1505527"/>
          </a:xfrm>
          <a:custGeom>
            <a:avLst/>
            <a:gdLst>
              <a:gd name="connsiteX0" fmla="*/ 0 w 466264"/>
              <a:gd name="connsiteY0" fmla="*/ 747146 h 1505527"/>
              <a:gd name="connsiteX1" fmla="*/ 235941 w 466264"/>
              <a:gd name="connsiteY1" fmla="*/ 1505528 h 1505527"/>
              <a:gd name="connsiteX2" fmla="*/ 466264 w 466264"/>
              <a:gd name="connsiteY2" fmla="*/ 1438740 h 1505527"/>
              <a:gd name="connsiteX3" fmla="*/ 224706 w 466264"/>
              <a:gd name="connsiteY3" fmla="*/ 747146 h 1505527"/>
              <a:gd name="connsiteX4" fmla="*/ 458150 w 466264"/>
              <a:gd name="connsiteY4" fmla="*/ 66163 h 1505527"/>
              <a:gd name="connsiteX5" fmla="*/ 228451 w 466264"/>
              <a:gd name="connsiteY5" fmla="*/ 0 h 1505527"/>
              <a:gd name="connsiteX6" fmla="*/ 0 w 466264"/>
              <a:gd name="connsiteY6" fmla="*/ 747146 h 150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264" h="1505527">
                <a:moveTo>
                  <a:pt x="0" y="747146"/>
                </a:moveTo>
                <a:cubicBezTo>
                  <a:pt x="0" y="1028652"/>
                  <a:pt x="87386" y="1290185"/>
                  <a:pt x="235941" y="1505528"/>
                </a:cubicBezTo>
                <a:lnTo>
                  <a:pt x="466264" y="1438740"/>
                </a:lnTo>
                <a:cubicBezTo>
                  <a:pt x="315212" y="1248989"/>
                  <a:pt x="224706" y="1008679"/>
                  <a:pt x="224706" y="747146"/>
                </a:cubicBezTo>
                <a:cubicBezTo>
                  <a:pt x="224706" y="490607"/>
                  <a:pt x="312091" y="254042"/>
                  <a:pt x="458150" y="66163"/>
                </a:cubicBezTo>
                <a:lnTo>
                  <a:pt x="228451" y="0"/>
                </a:lnTo>
                <a:cubicBezTo>
                  <a:pt x="84265" y="212846"/>
                  <a:pt x="0" y="470009"/>
                  <a:pt x="0" y="747146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5" name="Forma libre: forma 84">
            <a:extLst>
              <a:ext uri="{FF2B5EF4-FFF2-40B4-BE49-F238E27FC236}">
                <a16:creationId xmlns:a16="http://schemas.microsoft.com/office/drawing/2014/main" id="{BA085D3F-FE91-40DC-87C1-E8255DDD756E}"/>
              </a:ext>
            </a:extLst>
          </p:cNvPr>
          <p:cNvSpPr/>
          <p:nvPr/>
        </p:nvSpPr>
        <p:spPr>
          <a:xfrm>
            <a:off x="950105" y="645770"/>
            <a:ext cx="2059314" cy="973101"/>
          </a:xfrm>
          <a:custGeom>
            <a:avLst/>
            <a:gdLst>
              <a:gd name="connsiteX0" fmla="*/ 0 w 1860063"/>
              <a:gd name="connsiteY0" fmla="*/ 0 h 873855"/>
              <a:gd name="connsiteX1" fmla="*/ 1860063 w 1860063"/>
              <a:gd name="connsiteY1" fmla="*/ 0 h 873855"/>
              <a:gd name="connsiteX2" fmla="*/ 1860063 w 1860063"/>
              <a:gd name="connsiteY2" fmla="*/ 873855 h 873855"/>
              <a:gd name="connsiteX3" fmla="*/ 0 w 1860063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063" h="873855">
                <a:moveTo>
                  <a:pt x="0" y="0"/>
                </a:moveTo>
                <a:lnTo>
                  <a:pt x="1860063" y="0"/>
                </a:lnTo>
                <a:lnTo>
                  <a:pt x="1860063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86" name="Forma libre: forma 85">
            <a:extLst>
              <a:ext uri="{FF2B5EF4-FFF2-40B4-BE49-F238E27FC236}">
                <a16:creationId xmlns:a16="http://schemas.microsoft.com/office/drawing/2014/main" id="{63285477-B1EC-4B6E-8D93-29C17FA03284}"/>
              </a:ext>
            </a:extLst>
          </p:cNvPr>
          <p:cNvSpPr/>
          <p:nvPr/>
        </p:nvSpPr>
        <p:spPr>
          <a:xfrm>
            <a:off x="703172" y="645770"/>
            <a:ext cx="244192" cy="973101"/>
          </a:xfrm>
          <a:custGeom>
            <a:avLst/>
            <a:gdLst>
              <a:gd name="connsiteX0" fmla="*/ 0 w 193496"/>
              <a:gd name="connsiteY0" fmla="*/ 0 h 873855"/>
              <a:gd name="connsiteX1" fmla="*/ 193497 w 193496"/>
              <a:gd name="connsiteY1" fmla="*/ 0 h 873855"/>
              <a:gd name="connsiteX2" fmla="*/ 193497 w 193496"/>
              <a:gd name="connsiteY2" fmla="*/ 873855 h 873855"/>
              <a:gd name="connsiteX3" fmla="*/ 0 w 193496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96" h="873855">
                <a:moveTo>
                  <a:pt x="0" y="0"/>
                </a:moveTo>
                <a:lnTo>
                  <a:pt x="193497" y="0"/>
                </a:lnTo>
                <a:lnTo>
                  <a:pt x="193497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35" name="SlideModel shp63">
            <a:extLst>
              <a:ext uri="{FF2B5EF4-FFF2-40B4-BE49-F238E27FC236}">
                <a16:creationId xmlns:a16="http://schemas.microsoft.com/office/drawing/2014/main" id="{17FAB95A-5F68-4D79-9F41-D85E43DEF44A}"/>
              </a:ext>
            </a:extLst>
          </p:cNvPr>
          <p:cNvSpPr txBox="1"/>
          <p:nvPr/>
        </p:nvSpPr>
        <p:spPr>
          <a:xfrm>
            <a:off x="1164055" y="1143336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7" name="SlideModel shp63">
            <a:extLst>
              <a:ext uri="{FF2B5EF4-FFF2-40B4-BE49-F238E27FC236}">
                <a16:creationId xmlns:a16="http://schemas.microsoft.com/office/drawing/2014/main" id="{3137E8B1-60AE-49C6-911B-53A8A3860CDB}"/>
              </a:ext>
            </a:extLst>
          </p:cNvPr>
          <p:cNvSpPr txBox="1"/>
          <p:nvPr/>
        </p:nvSpPr>
        <p:spPr>
          <a:xfrm>
            <a:off x="1132281" y="759023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8F8EF690-FA42-4B5E-B861-021BB611E198}"/>
              </a:ext>
            </a:extLst>
          </p:cNvPr>
          <p:cNvSpPr/>
          <p:nvPr/>
        </p:nvSpPr>
        <p:spPr>
          <a:xfrm>
            <a:off x="950105" y="5245369"/>
            <a:ext cx="2059314" cy="973101"/>
          </a:xfrm>
          <a:custGeom>
            <a:avLst/>
            <a:gdLst>
              <a:gd name="connsiteX0" fmla="*/ 0 w 1860063"/>
              <a:gd name="connsiteY0" fmla="*/ 0 h 873855"/>
              <a:gd name="connsiteX1" fmla="*/ 1860063 w 1860063"/>
              <a:gd name="connsiteY1" fmla="*/ 0 h 873855"/>
              <a:gd name="connsiteX2" fmla="*/ 1860063 w 1860063"/>
              <a:gd name="connsiteY2" fmla="*/ 873855 h 873855"/>
              <a:gd name="connsiteX3" fmla="*/ 0 w 1860063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063" h="873855">
                <a:moveTo>
                  <a:pt x="0" y="0"/>
                </a:moveTo>
                <a:lnTo>
                  <a:pt x="1860063" y="0"/>
                </a:lnTo>
                <a:lnTo>
                  <a:pt x="1860063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EDB38E49-C7FF-4F0F-AC02-986B8A34193B}"/>
              </a:ext>
            </a:extLst>
          </p:cNvPr>
          <p:cNvSpPr/>
          <p:nvPr/>
        </p:nvSpPr>
        <p:spPr>
          <a:xfrm>
            <a:off x="703172" y="5245369"/>
            <a:ext cx="244192" cy="973101"/>
          </a:xfrm>
          <a:custGeom>
            <a:avLst/>
            <a:gdLst>
              <a:gd name="connsiteX0" fmla="*/ 0 w 193496"/>
              <a:gd name="connsiteY0" fmla="*/ 0 h 873855"/>
              <a:gd name="connsiteX1" fmla="*/ 193497 w 193496"/>
              <a:gd name="connsiteY1" fmla="*/ 0 h 873855"/>
              <a:gd name="connsiteX2" fmla="*/ 193497 w 193496"/>
              <a:gd name="connsiteY2" fmla="*/ 873855 h 873855"/>
              <a:gd name="connsiteX3" fmla="*/ 0 w 193496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96" h="873855">
                <a:moveTo>
                  <a:pt x="0" y="0"/>
                </a:moveTo>
                <a:lnTo>
                  <a:pt x="193497" y="0"/>
                </a:lnTo>
                <a:lnTo>
                  <a:pt x="193497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40" name="SlideModel shp63">
            <a:extLst>
              <a:ext uri="{FF2B5EF4-FFF2-40B4-BE49-F238E27FC236}">
                <a16:creationId xmlns:a16="http://schemas.microsoft.com/office/drawing/2014/main" id="{EC5C951D-FC4D-4DBF-8A0A-676FF274DC99}"/>
              </a:ext>
            </a:extLst>
          </p:cNvPr>
          <p:cNvSpPr txBox="1"/>
          <p:nvPr/>
        </p:nvSpPr>
        <p:spPr>
          <a:xfrm>
            <a:off x="1164055" y="5742935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41" name="SlideModel shp63">
            <a:extLst>
              <a:ext uri="{FF2B5EF4-FFF2-40B4-BE49-F238E27FC236}">
                <a16:creationId xmlns:a16="http://schemas.microsoft.com/office/drawing/2014/main" id="{E81F54B0-1795-448D-8428-287883531144}"/>
              </a:ext>
            </a:extLst>
          </p:cNvPr>
          <p:cNvSpPr txBox="1"/>
          <p:nvPr/>
        </p:nvSpPr>
        <p:spPr>
          <a:xfrm>
            <a:off x="1132281" y="5358622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42" name="Forma libre: forma 41">
            <a:extLst>
              <a:ext uri="{FF2B5EF4-FFF2-40B4-BE49-F238E27FC236}">
                <a16:creationId xmlns:a16="http://schemas.microsoft.com/office/drawing/2014/main" id="{B755B528-43AD-4281-9FE5-2D0CED81A6B2}"/>
              </a:ext>
            </a:extLst>
          </p:cNvPr>
          <p:cNvSpPr/>
          <p:nvPr/>
        </p:nvSpPr>
        <p:spPr>
          <a:xfrm>
            <a:off x="9182581" y="645770"/>
            <a:ext cx="2059314" cy="973101"/>
          </a:xfrm>
          <a:custGeom>
            <a:avLst/>
            <a:gdLst>
              <a:gd name="connsiteX0" fmla="*/ 0 w 1860063"/>
              <a:gd name="connsiteY0" fmla="*/ 0 h 873855"/>
              <a:gd name="connsiteX1" fmla="*/ 1860063 w 1860063"/>
              <a:gd name="connsiteY1" fmla="*/ 0 h 873855"/>
              <a:gd name="connsiteX2" fmla="*/ 1860063 w 1860063"/>
              <a:gd name="connsiteY2" fmla="*/ 873855 h 873855"/>
              <a:gd name="connsiteX3" fmla="*/ 0 w 1860063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063" h="873855">
                <a:moveTo>
                  <a:pt x="0" y="0"/>
                </a:moveTo>
                <a:lnTo>
                  <a:pt x="1860063" y="0"/>
                </a:lnTo>
                <a:lnTo>
                  <a:pt x="1860063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43" name="Forma libre: forma 42">
            <a:extLst>
              <a:ext uri="{FF2B5EF4-FFF2-40B4-BE49-F238E27FC236}">
                <a16:creationId xmlns:a16="http://schemas.microsoft.com/office/drawing/2014/main" id="{36C437D4-B9DF-4BF1-9DE3-372835A0BCCA}"/>
              </a:ext>
            </a:extLst>
          </p:cNvPr>
          <p:cNvSpPr/>
          <p:nvPr/>
        </p:nvSpPr>
        <p:spPr>
          <a:xfrm>
            <a:off x="11230692" y="645770"/>
            <a:ext cx="244192" cy="973101"/>
          </a:xfrm>
          <a:custGeom>
            <a:avLst/>
            <a:gdLst>
              <a:gd name="connsiteX0" fmla="*/ 0 w 193496"/>
              <a:gd name="connsiteY0" fmla="*/ 0 h 873855"/>
              <a:gd name="connsiteX1" fmla="*/ 193497 w 193496"/>
              <a:gd name="connsiteY1" fmla="*/ 0 h 873855"/>
              <a:gd name="connsiteX2" fmla="*/ 193497 w 193496"/>
              <a:gd name="connsiteY2" fmla="*/ 873855 h 873855"/>
              <a:gd name="connsiteX3" fmla="*/ 0 w 193496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96" h="873855">
                <a:moveTo>
                  <a:pt x="0" y="0"/>
                </a:moveTo>
                <a:lnTo>
                  <a:pt x="193497" y="0"/>
                </a:lnTo>
                <a:lnTo>
                  <a:pt x="193497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44" name="SlideModel shp63">
            <a:extLst>
              <a:ext uri="{FF2B5EF4-FFF2-40B4-BE49-F238E27FC236}">
                <a16:creationId xmlns:a16="http://schemas.microsoft.com/office/drawing/2014/main" id="{94262720-AD77-4C53-9DAF-C22F4350C397}"/>
              </a:ext>
            </a:extLst>
          </p:cNvPr>
          <p:cNvSpPr txBox="1"/>
          <p:nvPr/>
        </p:nvSpPr>
        <p:spPr>
          <a:xfrm>
            <a:off x="9396531" y="1143336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45" name="SlideModel shp63">
            <a:extLst>
              <a:ext uri="{FF2B5EF4-FFF2-40B4-BE49-F238E27FC236}">
                <a16:creationId xmlns:a16="http://schemas.microsoft.com/office/drawing/2014/main" id="{2A8A123C-AA85-460F-9558-D7A6B7602D22}"/>
              </a:ext>
            </a:extLst>
          </p:cNvPr>
          <p:cNvSpPr txBox="1"/>
          <p:nvPr/>
        </p:nvSpPr>
        <p:spPr>
          <a:xfrm>
            <a:off x="9364757" y="759023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0A0EC1C1-E090-4C5A-BE87-F3B54D2CD8CD}"/>
              </a:ext>
            </a:extLst>
          </p:cNvPr>
          <p:cNvSpPr/>
          <p:nvPr/>
        </p:nvSpPr>
        <p:spPr>
          <a:xfrm>
            <a:off x="9182581" y="5239129"/>
            <a:ext cx="2059314" cy="973101"/>
          </a:xfrm>
          <a:custGeom>
            <a:avLst/>
            <a:gdLst>
              <a:gd name="connsiteX0" fmla="*/ 0 w 1860063"/>
              <a:gd name="connsiteY0" fmla="*/ 0 h 873855"/>
              <a:gd name="connsiteX1" fmla="*/ 1860063 w 1860063"/>
              <a:gd name="connsiteY1" fmla="*/ 0 h 873855"/>
              <a:gd name="connsiteX2" fmla="*/ 1860063 w 1860063"/>
              <a:gd name="connsiteY2" fmla="*/ 873855 h 873855"/>
              <a:gd name="connsiteX3" fmla="*/ 0 w 1860063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063" h="873855">
                <a:moveTo>
                  <a:pt x="0" y="0"/>
                </a:moveTo>
                <a:lnTo>
                  <a:pt x="1860063" y="0"/>
                </a:lnTo>
                <a:lnTo>
                  <a:pt x="1860063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accent4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id="{77471F32-3214-47DB-BF22-390ACFD0419B}"/>
              </a:ext>
            </a:extLst>
          </p:cNvPr>
          <p:cNvSpPr/>
          <p:nvPr/>
        </p:nvSpPr>
        <p:spPr>
          <a:xfrm>
            <a:off x="11230692" y="5239129"/>
            <a:ext cx="244192" cy="973101"/>
          </a:xfrm>
          <a:custGeom>
            <a:avLst/>
            <a:gdLst>
              <a:gd name="connsiteX0" fmla="*/ 0 w 193496"/>
              <a:gd name="connsiteY0" fmla="*/ 0 h 873855"/>
              <a:gd name="connsiteX1" fmla="*/ 193497 w 193496"/>
              <a:gd name="connsiteY1" fmla="*/ 0 h 873855"/>
              <a:gd name="connsiteX2" fmla="*/ 193497 w 193496"/>
              <a:gd name="connsiteY2" fmla="*/ 873855 h 873855"/>
              <a:gd name="connsiteX3" fmla="*/ 0 w 193496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96" h="873855">
                <a:moveTo>
                  <a:pt x="0" y="0"/>
                </a:moveTo>
                <a:lnTo>
                  <a:pt x="193497" y="0"/>
                </a:lnTo>
                <a:lnTo>
                  <a:pt x="193497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48" name="SlideModel shp63">
            <a:extLst>
              <a:ext uri="{FF2B5EF4-FFF2-40B4-BE49-F238E27FC236}">
                <a16:creationId xmlns:a16="http://schemas.microsoft.com/office/drawing/2014/main" id="{447AE5A2-3AC9-4878-A08C-18EE333F26E0}"/>
              </a:ext>
            </a:extLst>
          </p:cNvPr>
          <p:cNvSpPr txBox="1"/>
          <p:nvPr/>
        </p:nvSpPr>
        <p:spPr>
          <a:xfrm>
            <a:off x="9396531" y="5736695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49" name="SlideModel shp63">
            <a:extLst>
              <a:ext uri="{FF2B5EF4-FFF2-40B4-BE49-F238E27FC236}">
                <a16:creationId xmlns:a16="http://schemas.microsoft.com/office/drawing/2014/main" id="{2E15B3C7-41DA-4F33-94F4-DC1EC08C9561}"/>
              </a:ext>
            </a:extLst>
          </p:cNvPr>
          <p:cNvSpPr txBox="1"/>
          <p:nvPr/>
        </p:nvSpPr>
        <p:spPr>
          <a:xfrm>
            <a:off x="9364757" y="5352382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50" name="SlideModel shp63">
            <a:extLst>
              <a:ext uri="{FF2B5EF4-FFF2-40B4-BE49-F238E27FC236}">
                <a16:creationId xmlns:a16="http://schemas.microsoft.com/office/drawing/2014/main" id="{7890F9CA-9117-4039-9D7C-1FA8A970C277}"/>
              </a:ext>
            </a:extLst>
          </p:cNvPr>
          <p:cNvSpPr txBox="1"/>
          <p:nvPr/>
        </p:nvSpPr>
        <p:spPr>
          <a:xfrm>
            <a:off x="5385335" y="3124719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51" name="SlideModel shp63">
            <a:extLst>
              <a:ext uri="{FF2B5EF4-FFF2-40B4-BE49-F238E27FC236}">
                <a16:creationId xmlns:a16="http://schemas.microsoft.com/office/drawing/2014/main" id="{969FB056-55F2-4BDD-B77D-E38C74AF473D}"/>
              </a:ext>
            </a:extLst>
          </p:cNvPr>
          <p:cNvSpPr txBox="1"/>
          <p:nvPr/>
        </p:nvSpPr>
        <p:spPr>
          <a:xfrm>
            <a:off x="5400938" y="3526936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1200" kern="0" dirty="0"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pic>
        <p:nvPicPr>
          <p:cNvPr id="3" name="Gráfico 2" descr="Sol">
            <a:extLst>
              <a:ext uri="{FF2B5EF4-FFF2-40B4-BE49-F238E27FC236}">
                <a16:creationId xmlns:a16="http://schemas.microsoft.com/office/drawing/2014/main" id="{D204622D-180A-4C3A-929D-141B27C23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0210" y="397018"/>
            <a:ext cx="731520" cy="731520"/>
          </a:xfrm>
          <a:prstGeom prst="rect">
            <a:avLst/>
          </a:prstGeom>
        </p:spPr>
      </p:pic>
      <p:pic>
        <p:nvPicPr>
          <p:cNvPr id="6" name="Gráfico 5" descr="Nube">
            <a:extLst>
              <a:ext uri="{FF2B5EF4-FFF2-40B4-BE49-F238E27FC236}">
                <a16:creationId xmlns:a16="http://schemas.microsoft.com/office/drawing/2014/main" id="{9D102F98-550A-4225-A03C-79CA98BFE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0210" y="5699636"/>
            <a:ext cx="731520" cy="731520"/>
          </a:xfrm>
          <a:prstGeom prst="rect">
            <a:avLst/>
          </a:prstGeom>
        </p:spPr>
      </p:pic>
      <p:pic>
        <p:nvPicPr>
          <p:cNvPr id="8" name="Gráfico 7" descr="Relámpagos">
            <a:extLst>
              <a:ext uri="{FF2B5EF4-FFF2-40B4-BE49-F238E27FC236}">
                <a16:creationId xmlns:a16="http://schemas.microsoft.com/office/drawing/2014/main" id="{83358ECE-6E98-47EC-BD1D-FD63F91A07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1738" y="3066360"/>
            <a:ext cx="731520" cy="731520"/>
          </a:xfrm>
          <a:prstGeom prst="rect">
            <a:avLst/>
          </a:prstGeom>
        </p:spPr>
      </p:pic>
      <p:pic>
        <p:nvPicPr>
          <p:cNvPr id="10" name="Gráfico 9" descr="Nieve">
            <a:extLst>
              <a:ext uri="{FF2B5EF4-FFF2-40B4-BE49-F238E27FC236}">
                <a16:creationId xmlns:a16="http://schemas.microsoft.com/office/drawing/2014/main" id="{1999FC07-E88B-467D-999E-5FD3F47A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1794" y="3097903"/>
            <a:ext cx="731520" cy="731520"/>
          </a:xfrm>
          <a:prstGeom prst="rect">
            <a:avLst/>
          </a:prstGeom>
        </p:spPr>
      </p:pic>
      <p:sp>
        <p:nvSpPr>
          <p:cNvPr id="87" name="SlideModel shp63">
            <a:extLst>
              <a:ext uri="{FF2B5EF4-FFF2-40B4-BE49-F238E27FC236}">
                <a16:creationId xmlns:a16="http://schemas.microsoft.com/office/drawing/2014/main" id="{8912A599-1DA3-412A-BFEF-055A4FDC98C9}"/>
              </a:ext>
            </a:extLst>
          </p:cNvPr>
          <p:cNvSpPr txBox="1"/>
          <p:nvPr/>
        </p:nvSpPr>
        <p:spPr>
          <a:xfrm>
            <a:off x="5385335" y="1602129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70%</a:t>
            </a:r>
          </a:p>
        </p:txBody>
      </p:sp>
      <p:sp>
        <p:nvSpPr>
          <p:cNvPr id="88" name="SlideModel shp63">
            <a:extLst>
              <a:ext uri="{FF2B5EF4-FFF2-40B4-BE49-F238E27FC236}">
                <a16:creationId xmlns:a16="http://schemas.microsoft.com/office/drawing/2014/main" id="{9B10BFAF-EADD-48F8-B94D-4155522DF913}"/>
              </a:ext>
            </a:extLst>
          </p:cNvPr>
          <p:cNvSpPr txBox="1"/>
          <p:nvPr/>
        </p:nvSpPr>
        <p:spPr>
          <a:xfrm>
            <a:off x="5385335" y="4916092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30%</a:t>
            </a:r>
          </a:p>
        </p:txBody>
      </p:sp>
      <p:sp>
        <p:nvSpPr>
          <p:cNvPr id="89" name="SlideModel shp63">
            <a:extLst>
              <a:ext uri="{FF2B5EF4-FFF2-40B4-BE49-F238E27FC236}">
                <a16:creationId xmlns:a16="http://schemas.microsoft.com/office/drawing/2014/main" id="{144886F8-CE0F-4612-A961-79BA2A3A8C5A}"/>
              </a:ext>
            </a:extLst>
          </p:cNvPr>
          <p:cNvSpPr txBox="1"/>
          <p:nvPr/>
        </p:nvSpPr>
        <p:spPr>
          <a:xfrm>
            <a:off x="3767762" y="3244334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20%</a:t>
            </a:r>
          </a:p>
        </p:txBody>
      </p:sp>
      <p:sp>
        <p:nvSpPr>
          <p:cNvPr id="90" name="SlideModel shp63">
            <a:extLst>
              <a:ext uri="{FF2B5EF4-FFF2-40B4-BE49-F238E27FC236}">
                <a16:creationId xmlns:a16="http://schemas.microsoft.com/office/drawing/2014/main" id="{9C870B26-ED97-46F2-8089-8B5978BDB333}"/>
              </a:ext>
            </a:extLst>
          </p:cNvPr>
          <p:cNvSpPr txBox="1"/>
          <p:nvPr/>
        </p:nvSpPr>
        <p:spPr>
          <a:xfrm>
            <a:off x="7053149" y="3244334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64194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rma libre: forma 59">
            <a:extLst>
              <a:ext uri="{FF2B5EF4-FFF2-40B4-BE49-F238E27FC236}">
                <a16:creationId xmlns:a16="http://schemas.microsoft.com/office/drawing/2014/main" id="{A793556B-EE44-4FED-88D2-B94BEC876B94}"/>
              </a:ext>
            </a:extLst>
          </p:cNvPr>
          <p:cNvSpPr/>
          <p:nvPr/>
        </p:nvSpPr>
        <p:spPr>
          <a:xfrm>
            <a:off x="6987331" y="2296109"/>
            <a:ext cx="1693406" cy="2253297"/>
          </a:xfrm>
          <a:custGeom>
            <a:avLst/>
            <a:gdLst>
              <a:gd name="connsiteX0" fmla="*/ 1096688 w 1693406"/>
              <a:gd name="connsiteY0" fmla="*/ 1136012 h 2253297"/>
              <a:gd name="connsiteX1" fmla="*/ 1693406 w 1693406"/>
              <a:gd name="connsiteY1" fmla="*/ 458150 h 2253297"/>
              <a:gd name="connsiteX2" fmla="*/ 1524253 w 1693406"/>
              <a:gd name="connsiteY2" fmla="*/ 0 h 2253297"/>
              <a:gd name="connsiteX3" fmla="*/ 0 w 1693406"/>
              <a:gd name="connsiteY3" fmla="*/ 441297 h 2253297"/>
              <a:gd name="connsiteX4" fmla="*/ 241559 w 1693406"/>
              <a:gd name="connsiteY4" fmla="*/ 1132891 h 2253297"/>
              <a:gd name="connsiteX5" fmla="*/ 8114 w 1693406"/>
              <a:gd name="connsiteY5" fmla="*/ 1813874 h 2253297"/>
              <a:gd name="connsiteX6" fmla="*/ 1530495 w 1693406"/>
              <a:gd name="connsiteY6" fmla="*/ 2253298 h 2253297"/>
              <a:gd name="connsiteX7" fmla="*/ 1690910 w 1693406"/>
              <a:gd name="connsiteY7" fmla="*/ 1813874 h 2253297"/>
              <a:gd name="connsiteX8" fmla="*/ 1096688 w 1693406"/>
              <a:gd name="connsiteY8" fmla="*/ 1136012 h 225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3406" h="2253297">
                <a:moveTo>
                  <a:pt x="1096688" y="1136012"/>
                </a:moveTo>
                <a:cubicBezTo>
                  <a:pt x="1096688" y="788342"/>
                  <a:pt x="1357597" y="500594"/>
                  <a:pt x="1693406" y="458150"/>
                </a:cubicBezTo>
                <a:cubicBezTo>
                  <a:pt x="1619129" y="173523"/>
                  <a:pt x="1524253" y="0"/>
                  <a:pt x="1524253" y="0"/>
                </a:cubicBezTo>
                <a:lnTo>
                  <a:pt x="0" y="441297"/>
                </a:lnTo>
                <a:cubicBezTo>
                  <a:pt x="151052" y="631048"/>
                  <a:pt x="241559" y="871359"/>
                  <a:pt x="241559" y="1132891"/>
                </a:cubicBezTo>
                <a:cubicBezTo>
                  <a:pt x="241559" y="1389430"/>
                  <a:pt x="154173" y="1625995"/>
                  <a:pt x="8114" y="1813874"/>
                </a:cubicBezTo>
                <a:lnTo>
                  <a:pt x="1530495" y="2253298"/>
                </a:lnTo>
                <a:cubicBezTo>
                  <a:pt x="1530495" y="2253298"/>
                  <a:pt x="1619129" y="2087266"/>
                  <a:pt x="1690910" y="1813874"/>
                </a:cubicBezTo>
                <a:cubicBezTo>
                  <a:pt x="1355724" y="1769557"/>
                  <a:pt x="1096688" y="1482433"/>
                  <a:pt x="1096688" y="113601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1" name="Forma libre: forma 60">
            <a:extLst>
              <a:ext uri="{FF2B5EF4-FFF2-40B4-BE49-F238E27FC236}">
                <a16:creationId xmlns:a16="http://schemas.microsoft.com/office/drawing/2014/main" id="{3B02A48F-0994-493B-BCA0-65C28FFCFC9D}"/>
              </a:ext>
            </a:extLst>
          </p:cNvPr>
          <p:cNvSpPr/>
          <p:nvPr/>
        </p:nvSpPr>
        <p:spPr>
          <a:xfrm>
            <a:off x="4997438" y="4298485"/>
            <a:ext cx="2253297" cy="1692158"/>
          </a:xfrm>
          <a:custGeom>
            <a:avLst/>
            <a:gdLst>
              <a:gd name="connsiteX0" fmla="*/ 1123528 w 2253297"/>
              <a:gd name="connsiteY0" fmla="*/ 1096688 h 1692158"/>
              <a:gd name="connsiteX1" fmla="*/ 1801390 w 2253297"/>
              <a:gd name="connsiteY1" fmla="*/ 1691534 h 1692158"/>
              <a:gd name="connsiteX2" fmla="*/ 2253298 w 2253297"/>
              <a:gd name="connsiteY2" fmla="*/ 1524253 h 1692158"/>
              <a:gd name="connsiteX3" fmla="*/ 1812001 w 2253297"/>
              <a:gd name="connsiteY3" fmla="*/ 0 h 1692158"/>
              <a:gd name="connsiteX4" fmla="*/ 1120407 w 2253297"/>
              <a:gd name="connsiteY4" fmla="*/ 241559 h 1692158"/>
              <a:gd name="connsiteX5" fmla="*/ 439424 w 2253297"/>
              <a:gd name="connsiteY5" fmla="*/ 8114 h 1692158"/>
              <a:gd name="connsiteX6" fmla="*/ 0 w 2253297"/>
              <a:gd name="connsiteY6" fmla="*/ 1530495 h 1692158"/>
              <a:gd name="connsiteX7" fmla="*/ 445666 w 2253297"/>
              <a:gd name="connsiteY7" fmla="*/ 1692158 h 1692158"/>
              <a:gd name="connsiteX8" fmla="*/ 1123528 w 2253297"/>
              <a:gd name="connsiteY8" fmla="*/ 1096688 h 1692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3297" h="1692158">
                <a:moveTo>
                  <a:pt x="1123528" y="1096688"/>
                </a:moveTo>
                <a:cubicBezTo>
                  <a:pt x="1470573" y="1096688"/>
                  <a:pt x="1757697" y="1356348"/>
                  <a:pt x="1801390" y="1691534"/>
                </a:cubicBezTo>
                <a:cubicBezTo>
                  <a:pt x="2082272" y="1617881"/>
                  <a:pt x="2253298" y="1524253"/>
                  <a:pt x="2253298" y="1524253"/>
                </a:cubicBezTo>
                <a:lnTo>
                  <a:pt x="1812001" y="0"/>
                </a:lnTo>
                <a:cubicBezTo>
                  <a:pt x="1622250" y="151052"/>
                  <a:pt x="1381940" y="241559"/>
                  <a:pt x="1120407" y="241559"/>
                </a:cubicBezTo>
                <a:cubicBezTo>
                  <a:pt x="863868" y="241559"/>
                  <a:pt x="627303" y="154173"/>
                  <a:pt x="439424" y="8114"/>
                </a:cubicBezTo>
                <a:lnTo>
                  <a:pt x="0" y="1530495"/>
                </a:lnTo>
                <a:cubicBezTo>
                  <a:pt x="0" y="1530495"/>
                  <a:pt x="168529" y="1620377"/>
                  <a:pt x="445666" y="1692158"/>
                </a:cubicBezTo>
                <a:cubicBezTo>
                  <a:pt x="488735" y="1356972"/>
                  <a:pt x="776483" y="1096688"/>
                  <a:pt x="1123528" y="109668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2" name="Forma libre: forma 61">
            <a:extLst>
              <a:ext uri="{FF2B5EF4-FFF2-40B4-BE49-F238E27FC236}">
                <a16:creationId xmlns:a16="http://schemas.microsoft.com/office/drawing/2014/main" id="{CA32E5F3-C0A4-42D6-9960-F28455710477}"/>
              </a:ext>
            </a:extLst>
          </p:cNvPr>
          <p:cNvSpPr/>
          <p:nvPr/>
        </p:nvSpPr>
        <p:spPr>
          <a:xfrm>
            <a:off x="3745329" y="1062724"/>
            <a:ext cx="1303292" cy="1309534"/>
          </a:xfrm>
          <a:custGeom>
            <a:avLst/>
            <a:gdLst>
              <a:gd name="connsiteX0" fmla="*/ 0 w 1303292"/>
              <a:gd name="connsiteY0" fmla="*/ 1219028 h 1309534"/>
              <a:gd name="connsiteX1" fmla="*/ 1212786 w 1303292"/>
              <a:gd name="connsiteY1" fmla="*/ 0 h 1309534"/>
              <a:gd name="connsiteX2" fmla="*/ 1303293 w 1303292"/>
              <a:gd name="connsiteY2" fmla="*/ 313340 h 1309534"/>
              <a:gd name="connsiteX3" fmla="*/ 312715 w 1303292"/>
              <a:gd name="connsiteY3" fmla="*/ 1309535 h 1309534"/>
              <a:gd name="connsiteX4" fmla="*/ 0 w 1303292"/>
              <a:gd name="connsiteY4" fmla="*/ 1219028 h 130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292" h="1309534">
                <a:moveTo>
                  <a:pt x="0" y="1219028"/>
                </a:moveTo>
                <a:cubicBezTo>
                  <a:pt x="255291" y="689097"/>
                  <a:pt x="684104" y="257787"/>
                  <a:pt x="1212786" y="0"/>
                </a:cubicBezTo>
                <a:lnTo>
                  <a:pt x="1303293" y="313340"/>
                </a:lnTo>
                <a:cubicBezTo>
                  <a:pt x="880721" y="533052"/>
                  <a:pt x="529931" y="885715"/>
                  <a:pt x="312715" y="1309535"/>
                </a:cubicBezTo>
                <a:lnTo>
                  <a:pt x="0" y="1219028"/>
                </a:lnTo>
                <a:close/>
              </a:path>
            </a:pathLst>
          </a:custGeom>
          <a:solidFill>
            <a:schemeClr val="accent3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3" name="Forma libre: forma 62">
            <a:extLst>
              <a:ext uri="{FF2B5EF4-FFF2-40B4-BE49-F238E27FC236}">
                <a16:creationId xmlns:a16="http://schemas.microsoft.com/office/drawing/2014/main" id="{706C0A9A-EB53-49A8-A9A8-214365C52FF9}"/>
              </a:ext>
            </a:extLst>
          </p:cNvPr>
          <p:cNvSpPr/>
          <p:nvPr/>
        </p:nvSpPr>
        <p:spPr>
          <a:xfrm>
            <a:off x="3739087" y="4510707"/>
            <a:ext cx="1309534" cy="1303292"/>
          </a:xfrm>
          <a:custGeom>
            <a:avLst/>
            <a:gdLst>
              <a:gd name="connsiteX0" fmla="*/ 1219028 w 1309534"/>
              <a:gd name="connsiteY0" fmla="*/ 1303293 h 1303292"/>
              <a:gd name="connsiteX1" fmla="*/ 0 w 1309534"/>
              <a:gd name="connsiteY1" fmla="*/ 90506 h 1303292"/>
              <a:gd name="connsiteX2" fmla="*/ 313340 w 1309534"/>
              <a:gd name="connsiteY2" fmla="*/ 0 h 1303292"/>
              <a:gd name="connsiteX3" fmla="*/ 1309535 w 1309534"/>
              <a:gd name="connsiteY3" fmla="*/ 990577 h 1303292"/>
              <a:gd name="connsiteX4" fmla="*/ 1219028 w 1309534"/>
              <a:gd name="connsiteY4" fmla="*/ 1303293 h 130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34" h="1303292">
                <a:moveTo>
                  <a:pt x="1219028" y="1303293"/>
                </a:moveTo>
                <a:cubicBezTo>
                  <a:pt x="689097" y="1048002"/>
                  <a:pt x="257787" y="619189"/>
                  <a:pt x="0" y="90506"/>
                </a:cubicBezTo>
                <a:lnTo>
                  <a:pt x="313340" y="0"/>
                </a:lnTo>
                <a:cubicBezTo>
                  <a:pt x="533052" y="422571"/>
                  <a:pt x="885715" y="773362"/>
                  <a:pt x="1309535" y="990577"/>
                </a:cubicBezTo>
                <a:lnTo>
                  <a:pt x="1219028" y="13032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4" name="Forma libre: forma 63">
            <a:extLst>
              <a:ext uri="{FF2B5EF4-FFF2-40B4-BE49-F238E27FC236}">
                <a16:creationId xmlns:a16="http://schemas.microsoft.com/office/drawing/2014/main" id="{61593B9F-FB75-4AC6-A837-FB3C71D9934E}"/>
              </a:ext>
            </a:extLst>
          </p:cNvPr>
          <p:cNvSpPr/>
          <p:nvPr/>
        </p:nvSpPr>
        <p:spPr>
          <a:xfrm>
            <a:off x="7187694" y="1043375"/>
            <a:ext cx="1309533" cy="1303916"/>
          </a:xfrm>
          <a:custGeom>
            <a:avLst/>
            <a:gdLst>
              <a:gd name="connsiteX0" fmla="*/ 996195 w 1309533"/>
              <a:gd name="connsiteY0" fmla="*/ 1303917 h 1303916"/>
              <a:gd name="connsiteX1" fmla="*/ 0 w 1309533"/>
              <a:gd name="connsiteY1" fmla="*/ 313339 h 1303916"/>
              <a:gd name="connsiteX2" fmla="*/ 90506 w 1309533"/>
              <a:gd name="connsiteY2" fmla="*/ 0 h 1303916"/>
              <a:gd name="connsiteX3" fmla="*/ 1309534 w 1309533"/>
              <a:gd name="connsiteY3" fmla="*/ 1212786 h 1303916"/>
              <a:gd name="connsiteX4" fmla="*/ 996195 w 1309533"/>
              <a:gd name="connsiteY4" fmla="*/ 1303917 h 130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33" h="1303916">
                <a:moveTo>
                  <a:pt x="996195" y="1303917"/>
                </a:moveTo>
                <a:cubicBezTo>
                  <a:pt x="776483" y="880721"/>
                  <a:pt x="423820" y="530555"/>
                  <a:pt x="0" y="313339"/>
                </a:cubicBezTo>
                <a:lnTo>
                  <a:pt x="90506" y="0"/>
                </a:lnTo>
                <a:cubicBezTo>
                  <a:pt x="620437" y="255291"/>
                  <a:pt x="1051747" y="684104"/>
                  <a:pt x="1309534" y="1212786"/>
                </a:cubicBezTo>
                <a:lnTo>
                  <a:pt x="996195" y="1303917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5" name="Forma libre: forma 64">
            <a:extLst>
              <a:ext uri="{FF2B5EF4-FFF2-40B4-BE49-F238E27FC236}">
                <a16:creationId xmlns:a16="http://schemas.microsoft.com/office/drawing/2014/main" id="{1A1435E2-5975-4F11-96D6-4331DF06DBE9}"/>
              </a:ext>
            </a:extLst>
          </p:cNvPr>
          <p:cNvSpPr/>
          <p:nvPr/>
        </p:nvSpPr>
        <p:spPr>
          <a:xfrm>
            <a:off x="7199553" y="4498848"/>
            <a:ext cx="1303916" cy="1309534"/>
          </a:xfrm>
          <a:custGeom>
            <a:avLst/>
            <a:gdLst>
              <a:gd name="connsiteX0" fmla="*/ 0 w 1303916"/>
              <a:gd name="connsiteY0" fmla="*/ 996195 h 1309534"/>
              <a:gd name="connsiteX1" fmla="*/ 990577 w 1303916"/>
              <a:gd name="connsiteY1" fmla="*/ 0 h 1309534"/>
              <a:gd name="connsiteX2" fmla="*/ 1303917 w 1303916"/>
              <a:gd name="connsiteY2" fmla="*/ 90506 h 1309534"/>
              <a:gd name="connsiteX3" fmla="*/ 91131 w 1303916"/>
              <a:gd name="connsiteY3" fmla="*/ 1309534 h 1309534"/>
              <a:gd name="connsiteX4" fmla="*/ 0 w 1303916"/>
              <a:gd name="connsiteY4" fmla="*/ 996195 h 130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916" h="1309534">
                <a:moveTo>
                  <a:pt x="0" y="996195"/>
                </a:moveTo>
                <a:cubicBezTo>
                  <a:pt x="422571" y="776483"/>
                  <a:pt x="773362" y="423820"/>
                  <a:pt x="990577" y="0"/>
                </a:cubicBezTo>
                <a:lnTo>
                  <a:pt x="1303917" y="90506"/>
                </a:lnTo>
                <a:cubicBezTo>
                  <a:pt x="1048627" y="620437"/>
                  <a:pt x="619813" y="1051747"/>
                  <a:pt x="91131" y="1309534"/>
                </a:cubicBezTo>
                <a:lnTo>
                  <a:pt x="0" y="99619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6" name="Forma libre: forma 65">
            <a:extLst>
              <a:ext uri="{FF2B5EF4-FFF2-40B4-BE49-F238E27FC236}">
                <a16:creationId xmlns:a16="http://schemas.microsoft.com/office/drawing/2014/main" id="{3924F180-324A-4C94-AB26-4965FBD2AEBE}"/>
              </a:ext>
            </a:extLst>
          </p:cNvPr>
          <p:cNvSpPr/>
          <p:nvPr/>
        </p:nvSpPr>
        <p:spPr>
          <a:xfrm>
            <a:off x="4984955" y="866107"/>
            <a:ext cx="2253297" cy="1693406"/>
          </a:xfrm>
          <a:custGeom>
            <a:avLst/>
            <a:gdLst>
              <a:gd name="connsiteX0" fmla="*/ 1813874 w 2253297"/>
              <a:gd name="connsiteY0" fmla="*/ 2497 h 1693406"/>
              <a:gd name="connsiteX1" fmla="*/ 1136012 w 2253297"/>
              <a:gd name="connsiteY1" fmla="*/ 596718 h 1693406"/>
              <a:gd name="connsiteX2" fmla="*/ 458150 w 2253297"/>
              <a:gd name="connsiteY2" fmla="*/ 0 h 1693406"/>
              <a:gd name="connsiteX3" fmla="*/ 0 w 2253297"/>
              <a:gd name="connsiteY3" fmla="*/ 169153 h 1693406"/>
              <a:gd name="connsiteX4" fmla="*/ 441297 w 2253297"/>
              <a:gd name="connsiteY4" fmla="*/ 1693407 h 1693406"/>
              <a:gd name="connsiteX5" fmla="*/ 1132891 w 2253297"/>
              <a:gd name="connsiteY5" fmla="*/ 1451848 h 1693406"/>
              <a:gd name="connsiteX6" fmla="*/ 1813874 w 2253297"/>
              <a:gd name="connsiteY6" fmla="*/ 1685292 h 1693406"/>
              <a:gd name="connsiteX7" fmla="*/ 2253298 w 2253297"/>
              <a:gd name="connsiteY7" fmla="*/ 162912 h 1693406"/>
              <a:gd name="connsiteX8" fmla="*/ 1813874 w 2253297"/>
              <a:gd name="connsiteY8" fmla="*/ 2497 h 169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3297" h="1693406">
                <a:moveTo>
                  <a:pt x="1813874" y="2497"/>
                </a:moveTo>
                <a:cubicBezTo>
                  <a:pt x="1770181" y="337058"/>
                  <a:pt x="1483057" y="596718"/>
                  <a:pt x="1136012" y="596718"/>
                </a:cubicBezTo>
                <a:cubicBezTo>
                  <a:pt x="788342" y="596718"/>
                  <a:pt x="500594" y="335810"/>
                  <a:pt x="458150" y="0"/>
                </a:cubicBezTo>
                <a:cubicBezTo>
                  <a:pt x="173523" y="74278"/>
                  <a:pt x="0" y="169153"/>
                  <a:pt x="0" y="169153"/>
                </a:cubicBezTo>
                <a:lnTo>
                  <a:pt x="441297" y="1693407"/>
                </a:lnTo>
                <a:cubicBezTo>
                  <a:pt x="631048" y="1542354"/>
                  <a:pt x="871358" y="1451848"/>
                  <a:pt x="1132891" y="1451848"/>
                </a:cubicBezTo>
                <a:cubicBezTo>
                  <a:pt x="1389430" y="1451848"/>
                  <a:pt x="1625995" y="1539234"/>
                  <a:pt x="1813874" y="1685292"/>
                </a:cubicBezTo>
                <a:lnTo>
                  <a:pt x="2253298" y="162912"/>
                </a:lnTo>
                <a:cubicBezTo>
                  <a:pt x="2253298" y="162912"/>
                  <a:pt x="2087266" y="74278"/>
                  <a:pt x="1813874" y="2497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7" name="Forma libre: forma 66">
            <a:extLst>
              <a:ext uri="{FF2B5EF4-FFF2-40B4-BE49-F238E27FC236}">
                <a16:creationId xmlns:a16="http://schemas.microsoft.com/office/drawing/2014/main" id="{99D2F04B-D239-4A89-A08E-64D2A9A56A77}"/>
              </a:ext>
            </a:extLst>
          </p:cNvPr>
          <p:cNvSpPr/>
          <p:nvPr/>
        </p:nvSpPr>
        <p:spPr>
          <a:xfrm>
            <a:off x="5462454" y="120834"/>
            <a:ext cx="1317024" cy="1317024"/>
          </a:xfrm>
          <a:custGeom>
            <a:avLst/>
            <a:gdLst>
              <a:gd name="connsiteX0" fmla="*/ 1317025 w 1317024"/>
              <a:gd name="connsiteY0" fmla="*/ 658512 h 1317024"/>
              <a:gd name="connsiteX1" fmla="*/ 658512 w 1317024"/>
              <a:gd name="connsiteY1" fmla="*/ 1317025 h 1317024"/>
              <a:gd name="connsiteX2" fmla="*/ 0 w 1317024"/>
              <a:gd name="connsiteY2" fmla="*/ 658512 h 1317024"/>
              <a:gd name="connsiteX3" fmla="*/ 658512 w 1317024"/>
              <a:gd name="connsiteY3" fmla="*/ 0 h 1317024"/>
              <a:gd name="connsiteX4" fmla="*/ 1317025 w 1317024"/>
              <a:gd name="connsiteY4" fmla="*/ 658512 h 131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024" h="1317024">
                <a:moveTo>
                  <a:pt x="1317025" y="658512"/>
                </a:moveTo>
                <a:cubicBezTo>
                  <a:pt x="1317025" y="1022199"/>
                  <a:pt x="1022199" y="1317025"/>
                  <a:pt x="658512" y="1317025"/>
                </a:cubicBezTo>
                <a:cubicBezTo>
                  <a:pt x="294826" y="1317025"/>
                  <a:pt x="0" y="1022199"/>
                  <a:pt x="0" y="658512"/>
                </a:cubicBezTo>
                <a:cubicBezTo>
                  <a:pt x="0" y="294826"/>
                  <a:pt x="294826" y="0"/>
                  <a:pt x="658512" y="0"/>
                </a:cubicBezTo>
                <a:cubicBezTo>
                  <a:pt x="1022199" y="0"/>
                  <a:pt x="1317025" y="294826"/>
                  <a:pt x="1317025" y="658512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8" name="Forma libre: forma 67">
            <a:extLst>
              <a:ext uri="{FF2B5EF4-FFF2-40B4-BE49-F238E27FC236}">
                <a16:creationId xmlns:a16="http://schemas.microsoft.com/office/drawing/2014/main" id="{381F1F5A-BCB8-41D4-8284-C2DED63B2100}"/>
              </a:ext>
            </a:extLst>
          </p:cNvPr>
          <p:cNvSpPr/>
          <p:nvPr/>
        </p:nvSpPr>
        <p:spPr>
          <a:xfrm>
            <a:off x="5587290" y="245670"/>
            <a:ext cx="1067351" cy="1067351"/>
          </a:xfrm>
          <a:custGeom>
            <a:avLst/>
            <a:gdLst>
              <a:gd name="connsiteX0" fmla="*/ 1067352 w 1067351"/>
              <a:gd name="connsiteY0" fmla="*/ 533676 h 1067351"/>
              <a:gd name="connsiteX1" fmla="*/ 533676 w 1067351"/>
              <a:gd name="connsiteY1" fmla="*/ 1067352 h 1067351"/>
              <a:gd name="connsiteX2" fmla="*/ 0 w 1067351"/>
              <a:gd name="connsiteY2" fmla="*/ 533676 h 1067351"/>
              <a:gd name="connsiteX3" fmla="*/ 533676 w 1067351"/>
              <a:gd name="connsiteY3" fmla="*/ 0 h 1067351"/>
              <a:gd name="connsiteX4" fmla="*/ 1067352 w 1067351"/>
              <a:gd name="connsiteY4" fmla="*/ 533676 h 106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351" h="1067351">
                <a:moveTo>
                  <a:pt x="1067352" y="533676"/>
                </a:moveTo>
                <a:cubicBezTo>
                  <a:pt x="1067352" y="828417"/>
                  <a:pt x="828417" y="1067352"/>
                  <a:pt x="533676" y="1067352"/>
                </a:cubicBezTo>
                <a:cubicBezTo>
                  <a:pt x="238935" y="1067352"/>
                  <a:pt x="0" y="828417"/>
                  <a:pt x="0" y="533676"/>
                </a:cubicBezTo>
                <a:cubicBezTo>
                  <a:pt x="0" y="238935"/>
                  <a:pt x="238935" y="0"/>
                  <a:pt x="533676" y="0"/>
                </a:cubicBezTo>
                <a:cubicBezTo>
                  <a:pt x="828417" y="0"/>
                  <a:pt x="1067352" y="238935"/>
                  <a:pt x="1067352" y="5336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69" name="Forma libre: forma 68">
            <a:extLst>
              <a:ext uri="{FF2B5EF4-FFF2-40B4-BE49-F238E27FC236}">
                <a16:creationId xmlns:a16="http://schemas.microsoft.com/office/drawing/2014/main" id="{97CC84B4-92B2-4DA4-A868-B1D848791996}"/>
              </a:ext>
            </a:extLst>
          </p:cNvPr>
          <p:cNvSpPr/>
          <p:nvPr/>
        </p:nvSpPr>
        <p:spPr>
          <a:xfrm>
            <a:off x="5006801" y="2317955"/>
            <a:ext cx="2222088" cy="2222088"/>
          </a:xfrm>
          <a:custGeom>
            <a:avLst/>
            <a:gdLst>
              <a:gd name="connsiteX0" fmla="*/ 2222089 w 2222088"/>
              <a:gd name="connsiteY0" fmla="*/ 1111044 h 2222088"/>
              <a:gd name="connsiteX1" fmla="*/ 1111045 w 2222088"/>
              <a:gd name="connsiteY1" fmla="*/ 2222089 h 2222088"/>
              <a:gd name="connsiteX2" fmla="*/ 0 w 2222088"/>
              <a:gd name="connsiteY2" fmla="*/ 1111044 h 2222088"/>
              <a:gd name="connsiteX3" fmla="*/ 1111045 w 2222088"/>
              <a:gd name="connsiteY3" fmla="*/ 0 h 2222088"/>
              <a:gd name="connsiteX4" fmla="*/ 2222089 w 2222088"/>
              <a:gd name="connsiteY4" fmla="*/ 1111044 h 222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088" h="2222088">
                <a:moveTo>
                  <a:pt x="2222089" y="1111044"/>
                </a:moveTo>
                <a:cubicBezTo>
                  <a:pt x="2222089" y="1724657"/>
                  <a:pt x="1724658" y="2222089"/>
                  <a:pt x="1111045" y="2222089"/>
                </a:cubicBezTo>
                <a:cubicBezTo>
                  <a:pt x="497431" y="2222089"/>
                  <a:pt x="0" y="1724657"/>
                  <a:pt x="0" y="1111044"/>
                </a:cubicBezTo>
                <a:cubicBezTo>
                  <a:pt x="0" y="497432"/>
                  <a:pt x="497431" y="0"/>
                  <a:pt x="1111045" y="0"/>
                </a:cubicBezTo>
                <a:cubicBezTo>
                  <a:pt x="1724658" y="0"/>
                  <a:pt x="2222089" y="497432"/>
                  <a:pt x="2222089" y="1111044"/>
                </a:cubicBezTo>
                <a:close/>
              </a:path>
            </a:pathLst>
          </a:custGeom>
          <a:solidFill>
            <a:srgbClr val="FFFFFF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0" name="Forma libre: forma 69">
            <a:extLst>
              <a:ext uri="{FF2B5EF4-FFF2-40B4-BE49-F238E27FC236}">
                <a16:creationId xmlns:a16="http://schemas.microsoft.com/office/drawing/2014/main" id="{926D006E-6CEC-436C-84FD-0153DE9567B9}"/>
              </a:ext>
            </a:extLst>
          </p:cNvPr>
          <p:cNvSpPr/>
          <p:nvPr/>
        </p:nvSpPr>
        <p:spPr>
          <a:xfrm>
            <a:off x="5359464" y="2093249"/>
            <a:ext cx="1505527" cy="466264"/>
          </a:xfrm>
          <a:custGeom>
            <a:avLst/>
            <a:gdLst>
              <a:gd name="connsiteX0" fmla="*/ 758381 w 1505527"/>
              <a:gd name="connsiteY0" fmla="*/ 0 h 466264"/>
              <a:gd name="connsiteX1" fmla="*/ 0 w 1505527"/>
              <a:gd name="connsiteY1" fmla="*/ 235941 h 466264"/>
              <a:gd name="connsiteX2" fmla="*/ 66788 w 1505527"/>
              <a:gd name="connsiteY2" fmla="*/ 466264 h 466264"/>
              <a:gd name="connsiteX3" fmla="*/ 758381 w 1505527"/>
              <a:gd name="connsiteY3" fmla="*/ 224706 h 466264"/>
              <a:gd name="connsiteX4" fmla="*/ 1439364 w 1505527"/>
              <a:gd name="connsiteY4" fmla="*/ 458150 h 466264"/>
              <a:gd name="connsiteX5" fmla="*/ 1505528 w 1505527"/>
              <a:gd name="connsiteY5" fmla="*/ 228451 h 466264"/>
              <a:gd name="connsiteX6" fmla="*/ 758381 w 1505527"/>
              <a:gd name="connsiteY6" fmla="*/ 0 h 46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5527" h="466264">
                <a:moveTo>
                  <a:pt x="758381" y="0"/>
                </a:moveTo>
                <a:cubicBezTo>
                  <a:pt x="476875" y="0"/>
                  <a:pt x="215343" y="87386"/>
                  <a:pt x="0" y="235941"/>
                </a:cubicBezTo>
                <a:lnTo>
                  <a:pt x="66788" y="466264"/>
                </a:lnTo>
                <a:cubicBezTo>
                  <a:pt x="256539" y="315212"/>
                  <a:pt x="496849" y="224706"/>
                  <a:pt x="758381" y="224706"/>
                </a:cubicBezTo>
                <a:cubicBezTo>
                  <a:pt x="1014920" y="224706"/>
                  <a:pt x="1251486" y="312091"/>
                  <a:pt x="1439364" y="458150"/>
                </a:cubicBezTo>
                <a:lnTo>
                  <a:pt x="1505528" y="228451"/>
                </a:lnTo>
                <a:cubicBezTo>
                  <a:pt x="1292681" y="84265"/>
                  <a:pt x="1035519" y="0"/>
                  <a:pt x="758381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1" name="Forma libre: forma 70">
            <a:extLst>
              <a:ext uri="{FF2B5EF4-FFF2-40B4-BE49-F238E27FC236}">
                <a16:creationId xmlns:a16="http://schemas.microsoft.com/office/drawing/2014/main" id="{F4E936DC-8C79-4E2A-8532-7E8A8EECF3F1}"/>
              </a:ext>
            </a:extLst>
          </p:cNvPr>
          <p:cNvSpPr/>
          <p:nvPr/>
        </p:nvSpPr>
        <p:spPr>
          <a:xfrm>
            <a:off x="5370699" y="4298485"/>
            <a:ext cx="1505527" cy="466264"/>
          </a:xfrm>
          <a:custGeom>
            <a:avLst/>
            <a:gdLst>
              <a:gd name="connsiteX0" fmla="*/ 747146 w 1505527"/>
              <a:gd name="connsiteY0" fmla="*/ 466264 h 466264"/>
              <a:gd name="connsiteX1" fmla="*/ 1505528 w 1505527"/>
              <a:gd name="connsiteY1" fmla="*/ 230323 h 466264"/>
              <a:gd name="connsiteX2" fmla="*/ 1438740 w 1505527"/>
              <a:gd name="connsiteY2" fmla="*/ 0 h 466264"/>
              <a:gd name="connsiteX3" fmla="*/ 747146 w 1505527"/>
              <a:gd name="connsiteY3" fmla="*/ 241559 h 466264"/>
              <a:gd name="connsiteX4" fmla="*/ 66164 w 1505527"/>
              <a:gd name="connsiteY4" fmla="*/ 8114 h 466264"/>
              <a:gd name="connsiteX5" fmla="*/ 0 w 1505527"/>
              <a:gd name="connsiteY5" fmla="*/ 237814 h 466264"/>
              <a:gd name="connsiteX6" fmla="*/ 747146 w 1505527"/>
              <a:gd name="connsiteY6" fmla="*/ 466264 h 46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5527" h="466264">
                <a:moveTo>
                  <a:pt x="747146" y="466264"/>
                </a:moveTo>
                <a:cubicBezTo>
                  <a:pt x="1028652" y="466264"/>
                  <a:pt x="1290185" y="378879"/>
                  <a:pt x="1505528" y="230323"/>
                </a:cubicBezTo>
                <a:lnTo>
                  <a:pt x="1438740" y="0"/>
                </a:lnTo>
                <a:cubicBezTo>
                  <a:pt x="1248989" y="151052"/>
                  <a:pt x="1008679" y="241559"/>
                  <a:pt x="747146" y="241559"/>
                </a:cubicBezTo>
                <a:cubicBezTo>
                  <a:pt x="490608" y="241559"/>
                  <a:pt x="254042" y="154173"/>
                  <a:pt x="66164" y="8114"/>
                </a:cubicBezTo>
                <a:lnTo>
                  <a:pt x="0" y="237814"/>
                </a:lnTo>
                <a:cubicBezTo>
                  <a:pt x="212846" y="382000"/>
                  <a:pt x="470009" y="466264"/>
                  <a:pt x="747146" y="466264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2" name="Forma libre: forma 71">
            <a:extLst>
              <a:ext uri="{FF2B5EF4-FFF2-40B4-BE49-F238E27FC236}">
                <a16:creationId xmlns:a16="http://schemas.microsoft.com/office/drawing/2014/main" id="{B905BA14-444B-4E84-A8A7-F6065A125234}"/>
              </a:ext>
            </a:extLst>
          </p:cNvPr>
          <p:cNvSpPr/>
          <p:nvPr/>
        </p:nvSpPr>
        <p:spPr>
          <a:xfrm>
            <a:off x="6987331" y="2670618"/>
            <a:ext cx="466264" cy="1505527"/>
          </a:xfrm>
          <a:custGeom>
            <a:avLst/>
            <a:gdLst>
              <a:gd name="connsiteX0" fmla="*/ 466264 w 466264"/>
              <a:gd name="connsiteY0" fmla="*/ 758381 h 1505527"/>
              <a:gd name="connsiteX1" fmla="*/ 230323 w 466264"/>
              <a:gd name="connsiteY1" fmla="*/ 0 h 1505527"/>
              <a:gd name="connsiteX2" fmla="*/ 0 w 466264"/>
              <a:gd name="connsiteY2" fmla="*/ 66788 h 1505527"/>
              <a:gd name="connsiteX3" fmla="*/ 241559 w 466264"/>
              <a:gd name="connsiteY3" fmla="*/ 758381 h 1505527"/>
              <a:gd name="connsiteX4" fmla="*/ 8114 w 466264"/>
              <a:gd name="connsiteY4" fmla="*/ 1439364 h 1505527"/>
              <a:gd name="connsiteX5" fmla="*/ 237814 w 466264"/>
              <a:gd name="connsiteY5" fmla="*/ 1505528 h 1505527"/>
              <a:gd name="connsiteX6" fmla="*/ 466264 w 466264"/>
              <a:gd name="connsiteY6" fmla="*/ 758381 h 150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264" h="1505527">
                <a:moveTo>
                  <a:pt x="466264" y="758381"/>
                </a:moveTo>
                <a:cubicBezTo>
                  <a:pt x="466264" y="476875"/>
                  <a:pt x="378879" y="215343"/>
                  <a:pt x="230323" y="0"/>
                </a:cubicBezTo>
                <a:lnTo>
                  <a:pt x="0" y="66788"/>
                </a:lnTo>
                <a:cubicBezTo>
                  <a:pt x="151052" y="256539"/>
                  <a:pt x="241559" y="496849"/>
                  <a:pt x="241559" y="758381"/>
                </a:cubicBezTo>
                <a:cubicBezTo>
                  <a:pt x="241559" y="1014920"/>
                  <a:pt x="154173" y="1251486"/>
                  <a:pt x="8114" y="1439364"/>
                </a:cubicBezTo>
                <a:lnTo>
                  <a:pt x="237814" y="1505528"/>
                </a:lnTo>
                <a:cubicBezTo>
                  <a:pt x="382000" y="1292681"/>
                  <a:pt x="466264" y="1035519"/>
                  <a:pt x="466264" y="75838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3" name="Forma libre: forma 72">
            <a:extLst>
              <a:ext uri="{FF2B5EF4-FFF2-40B4-BE49-F238E27FC236}">
                <a16:creationId xmlns:a16="http://schemas.microsoft.com/office/drawing/2014/main" id="{FF9AAFA1-DAEA-4BEB-8117-5903C391C6B8}"/>
              </a:ext>
            </a:extLst>
          </p:cNvPr>
          <p:cNvSpPr/>
          <p:nvPr/>
        </p:nvSpPr>
        <p:spPr>
          <a:xfrm>
            <a:off x="5462454" y="5420141"/>
            <a:ext cx="1317024" cy="1317024"/>
          </a:xfrm>
          <a:custGeom>
            <a:avLst/>
            <a:gdLst>
              <a:gd name="connsiteX0" fmla="*/ 1317025 w 1317024"/>
              <a:gd name="connsiteY0" fmla="*/ 658512 h 1317024"/>
              <a:gd name="connsiteX1" fmla="*/ 658512 w 1317024"/>
              <a:gd name="connsiteY1" fmla="*/ 1317025 h 1317024"/>
              <a:gd name="connsiteX2" fmla="*/ 0 w 1317024"/>
              <a:gd name="connsiteY2" fmla="*/ 658512 h 1317024"/>
              <a:gd name="connsiteX3" fmla="*/ 658512 w 1317024"/>
              <a:gd name="connsiteY3" fmla="*/ 0 h 1317024"/>
              <a:gd name="connsiteX4" fmla="*/ 1317025 w 1317024"/>
              <a:gd name="connsiteY4" fmla="*/ 658512 h 131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024" h="1317024">
                <a:moveTo>
                  <a:pt x="1317025" y="658512"/>
                </a:moveTo>
                <a:cubicBezTo>
                  <a:pt x="1317025" y="1022199"/>
                  <a:pt x="1022199" y="1317025"/>
                  <a:pt x="658512" y="1317025"/>
                </a:cubicBezTo>
                <a:cubicBezTo>
                  <a:pt x="294826" y="1317025"/>
                  <a:pt x="0" y="1022199"/>
                  <a:pt x="0" y="658512"/>
                </a:cubicBezTo>
                <a:cubicBezTo>
                  <a:pt x="0" y="294826"/>
                  <a:pt x="294826" y="0"/>
                  <a:pt x="658512" y="0"/>
                </a:cubicBezTo>
                <a:cubicBezTo>
                  <a:pt x="1022199" y="0"/>
                  <a:pt x="1317025" y="294826"/>
                  <a:pt x="1317025" y="658512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4" name="Forma libre: forma 73">
            <a:extLst>
              <a:ext uri="{FF2B5EF4-FFF2-40B4-BE49-F238E27FC236}">
                <a16:creationId xmlns:a16="http://schemas.microsoft.com/office/drawing/2014/main" id="{A2230AE7-50E7-412F-97B5-CE959BE7E433}"/>
              </a:ext>
            </a:extLst>
          </p:cNvPr>
          <p:cNvSpPr/>
          <p:nvPr/>
        </p:nvSpPr>
        <p:spPr>
          <a:xfrm>
            <a:off x="8108987" y="2773608"/>
            <a:ext cx="1317024" cy="1317024"/>
          </a:xfrm>
          <a:custGeom>
            <a:avLst/>
            <a:gdLst>
              <a:gd name="connsiteX0" fmla="*/ 1317025 w 1317024"/>
              <a:gd name="connsiteY0" fmla="*/ 658512 h 1317024"/>
              <a:gd name="connsiteX1" fmla="*/ 658512 w 1317024"/>
              <a:gd name="connsiteY1" fmla="*/ 1317025 h 1317024"/>
              <a:gd name="connsiteX2" fmla="*/ 0 w 1317024"/>
              <a:gd name="connsiteY2" fmla="*/ 658512 h 1317024"/>
              <a:gd name="connsiteX3" fmla="*/ 658512 w 1317024"/>
              <a:gd name="connsiteY3" fmla="*/ 0 h 1317024"/>
              <a:gd name="connsiteX4" fmla="*/ 1317025 w 1317024"/>
              <a:gd name="connsiteY4" fmla="*/ 658512 h 131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024" h="1317024">
                <a:moveTo>
                  <a:pt x="1317025" y="658512"/>
                </a:moveTo>
                <a:cubicBezTo>
                  <a:pt x="1317025" y="1022199"/>
                  <a:pt x="1022198" y="1317025"/>
                  <a:pt x="658512" y="1317025"/>
                </a:cubicBezTo>
                <a:cubicBezTo>
                  <a:pt x="294826" y="1317025"/>
                  <a:pt x="0" y="1022199"/>
                  <a:pt x="0" y="658512"/>
                </a:cubicBezTo>
                <a:cubicBezTo>
                  <a:pt x="0" y="294826"/>
                  <a:pt x="294826" y="0"/>
                  <a:pt x="658512" y="0"/>
                </a:cubicBezTo>
                <a:cubicBezTo>
                  <a:pt x="1022198" y="0"/>
                  <a:pt x="1317025" y="294826"/>
                  <a:pt x="1317025" y="658512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D0A38594-1132-4424-AD05-E05FBD2BB8AB}"/>
              </a:ext>
            </a:extLst>
          </p:cNvPr>
          <p:cNvSpPr/>
          <p:nvPr/>
        </p:nvSpPr>
        <p:spPr>
          <a:xfrm>
            <a:off x="3556201" y="2308592"/>
            <a:ext cx="1692158" cy="2253297"/>
          </a:xfrm>
          <a:custGeom>
            <a:avLst/>
            <a:gdLst>
              <a:gd name="connsiteX0" fmla="*/ 1450600 w 1692158"/>
              <a:gd name="connsiteY0" fmla="*/ 1120407 h 2253297"/>
              <a:gd name="connsiteX1" fmla="*/ 1684044 w 1692158"/>
              <a:gd name="connsiteY1" fmla="*/ 439424 h 2253297"/>
              <a:gd name="connsiteX2" fmla="*/ 161663 w 1692158"/>
              <a:gd name="connsiteY2" fmla="*/ 0 h 2253297"/>
              <a:gd name="connsiteX3" fmla="*/ 0 w 1692158"/>
              <a:gd name="connsiteY3" fmla="*/ 445666 h 2253297"/>
              <a:gd name="connsiteX4" fmla="*/ 595470 w 1692158"/>
              <a:gd name="connsiteY4" fmla="*/ 1123528 h 2253297"/>
              <a:gd name="connsiteX5" fmla="*/ 624 w 1692158"/>
              <a:gd name="connsiteY5" fmla="*/ 1801390 h 2253297"/>
              <a:gd name="connsiteX6" fmla="*/ 167905 w 1692158"/>
              <a:gd name="connsiteY6" fmla="*/ 2253298 h 2253297"/>
              <a:gd name="connsiteX7" fmla="*/ 1692158 w 1692158"/>
              <a:gd name="connsiteY7" fmla="*/ 1812001 h 2253297"/>
              <a:gd name="connsiteX8" fmla="*/ 1450600 w 1692158"/>
              <a:gd name="connsiteY8" fmla="*/ 1120407 h 225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2158" h="2253297">
                <a:moveTo>
                  <a:pt x="1450600" y="1120407"/>
                </a:moveTo>
                <a:cubicBezTo>
                  <a:pt x="1450600" y="863868"/>
                  <a:pt x="1537985" y="627303"/>
                  <a:pt x="1684044" y="439424"/>
                </a:cubicBezTo>
                <a:lnTo>
                  <a:pt x="161663" y="0"/>
                </a:lnTo>
                <a:cubicBezTo>
                  <a:pt x="161663" y="0"/>
                  <a:pt x="71781" y="168529"/>
                  <a:pt x="0" y="445666"/>
                </a:cubicBezTo>
                <a:cubicBezTo>
                  <a:pt x="335186" y="488735"/>
                  <a:pt x="595470" y="776483"/>
                  <a:pt x="595470" y="1123528"/>
                </a:cubicBezTo>
                <a:cubicBezTo>
                  <a:pt x="595470" y="1470573"/>
                  <a:pt x="335810" y="1757697"/>
                  <a:pt x="624" y="1801390"/>
                </a:cubicBezTo>
                <a:cubicBezTo>
                  <a:pt x="74278" y="2082272"/>
                  <a:pt x="167905" y="2253298"/>
                  <a:pt x="167905" y="2253298"/>
                </a:cubicBezTo>
                <a:lnTo>
                  <a:pt x="1692158" y="1812001"/>
                </a:lnTo>
                <a:cubicBezTo>
                  <a:pt x="1541106" y="1622250"/>
                  <a:pt x="1450600" y="1381940"/>
                  <a:pt x="1450600" y="1120407"/>
                </a:cubicBezTo>
                <a:close/>
              </a:path>
            </a:pathLst>
          </a:custGeom>
          <a:solidFill>
            <a:schemeClr val="accent3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1FDC3EAA-D9A0-44C3-9E61-0205FA4B2ECE}"/>
              </a:ext>
            </a:extLst>
          </p:cNvPr>
          <p:cNvSpPr/>
          <p:nvPr/>
        </p:nvSpPr>
        <p:spPr>
          <a:xfrm>
            <a:off x="2809679" y="2773608"/>
            <a:ext cx="1317024" cy="1317024"/>
          </a:xfrm>
          <a:custGeom>
            <a:avLst/>
            <a:gdLst>
              <a:gd name="connsiteX0" fmla="*/ 1317025 w 1317024"/>
              <a:gd name="connsiteY0" fmla="*/ 658512 h 1317024"/>
              <a:gd name="connsiteX1" fmla="*/ 658512 w 1317024"/>
              <a:gd name="connsiteY1" fmla="*/ 1317025 h 1317024"/>
              <a:gd name="connsiteX2" fmla="*/ 0 w 1317024"/>
              <a:gd name="connsiteY2" fmla="*/ 658512 h 1317024"/>
              <a:gd name="connsiteX3" fmla="*/ 658512 w 1317024"/>
              <a:gd name="connsiteY3" fmla="*/ 0 h 1317024"/>
              <a:gd name="connsiteX4" fmla="*/ 1317025 w 1317024"/>
              <a:gd name="connsiteY4" fmla="*/ 658512 h 131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024" h="1317024">
                <a:moveTo>
                  <a:pt x="1317025" y="658512"/>
                </a:moveTo>
                <a:cubicBezTo>
                  <a:pt x="1317025" y="1022199"/>
                  <a:pt x="1022199" y="1317025"/>
                  <a:pt x="658512" y="1317025"/>
                </a:cubicBezTo>
                <a:cubicBezTo>
                  <a:pt x="294826" y="1317025"/>
                  <a:pt x="0" y="1022199"/>
                  <a:pt x="0" y="658512"/>
                </a:cubicBezTo>
                <a:cubicBezTo>
                  <a:pt x="0" y="294826"/>
                  <a:pt x="294826" y="0"/>
                  <a:pt x="658512" y="0"/>
                </a:cubicBezTo>
                <a:cubicBezTo>
                  <a:pt x="1022199" y="0"/>
                  <a:pt x="1317025" y="294826"/>
                  <a:pt x="1317025" y="65851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E953E456-027A-46E7-8854-BF0973C8E568}"/>
              </a:ext>
            </a:extLst>
          </p:cNvPr>
          <p:cNvSpPr/>
          <p:nvPr/>
        </p:nvSpPr>
        <p:spPr>
          <a:xfrm>
            <a:off x="2934516" y="2892203"/>
            <a:ext cx="1067351" cy="1067351"/>
          </a:xfrm>
          <a:custGeom>
            <a:avLst/>
            <a:gdLst>
              <a:gd name="connsiteX0" fmla="*/ 1067352 w 1067351"/>
              <a:gd name="connsiteY0" fmla="*/ 533676 h 1067351"/>
              <a:gd name="connsiteX1" fmla="*/ 533676 w 1067351"/>
              <a:gd name="connsiteY1" fmla="*/ 1067352 h 1067351"/>
              <a:gd name="connsiteX2" fmla="*/ 0 w 1067351"/>
              <a:gd name="connsiteY2" fmla="*/ 533676 h 1067351"/>
              <a:gd name="connsiteX3" fmla="*/ 533676 w 1067351"/>
              <a:gd name="connsiteY3" fmla="*/ 0 h 1067351"/>
              <a:gd name="connsiteX4" fmla="*/ 1067352 w 1067351"/>
              <a:gd name="connsiteY4" fmla="*/ 533676 h 106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351" h="1067351">
                <a:moveTo>
                  <a:pt x="1067352" y="533676"/>
                </a:moveTo>
                <a:cubicBezTo>
                  <a:pt x="1067352" y="828417"/>
                  <a:pt x="828417" y="1067352"/>
                  <a:pt x="533676" y="1067352"/>
                </a:cubicBezTo>
                <a:cubicBezTo>
                  <a:pt x="238935" y="1067352"/>
                  <a:pt x="0" y="828417"/>
                  <a:pt x="0" y="533676"/>
                </a:cubicBezTo>
                <a:cubicBezTo>
                  <a:pt x="0" y="238935"/>
                  <a:pt x="238935" y="0"/>
                  <a:pt x="533676" y="0"/>
                </a:cubicBezTo>
                <a:cubicBezTo>
                  <a:pt x="828417" y="0"/>
                  <a:pt x="1067352" y="238935"/>
                  <a:pt x="1067352" y="533676"/>
                </a:cubicBezTo>
                <a:close/>
              </a:path>
            </a:pathLst>
          </a:custGeom>
          <a:solidFill>
            <a:schemeClr val="accent3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325106DA-9102-4BD0-BF14-2AD21CB32BE2}"/>
              </a:ext>
            </a:extLst>
          </p:cNvPr>
          <p:cNvSpPr/>
          <p:nvPr/>
        </p:nvSpPr>
        <p:spPr>
          <a:xfrm>
            <a:off x="5581049" y="5544977"/>
            <a:ext cx="1067351" cy="1067351"/>
          </a:xfrm>
          <a:custGeom>
            <a:avLst/>
            <a:gdLst>
              <a:gd name="connsiteX0" fmla="*/ 1067352 w 1067351"/>
              <a:gd name="connsiteY0" fmla="*/ 533676 h 1067351"/>
              <a:gd name="connsiteX1" fmla="*/ 533676 w 1067351"/>
              <a:gd name="connsiteY1" fmla="*/ 1067352 h 1067351"/>
              <a:gd name="connsiteX2" fmla="*/ 0 w 1067351"/>
              <a:gd name="connsiteY2" fmla="*/ 533676 h 1067351"/>
              <a:gd name="connsiteX3" fmla="*/ 533676 w 1067351"/>
              <a:gd name="connsiteY3" fmla="*/ 0 h 1067351"/>
              <a:gd name="connsiteX4" fmla="*/ 1067352 w 1067351"/>
              <a:gd name="connsiteY4" fmla="*/ 533676 h 106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351" h="1067351">
                <a:moveTo>
                  <a:pt x="1067352" y="533676"/>
                </a:moveTo>
                <a:cubicBezTo>
                  <a:pt x="1067352" y="828417"/>
                  <a:pt x="828417" y="1067352"/>
                  <a:pt x="533676" y="1067352"/>
                </a:cubicBezTo>
                <a:cubicBezTo>
                  <a:pt x="238935" y="1067352"/>
                  <a:pt x="0" y="828417"/>
                  <a:pt x="0" y="533676"/>
                </a:cubicBezTo>
                <a:cubicBezTo>
                  <a:pt x="0" y="238935"/>
                  <a:pt x="238935" y="0"/>
                  <a:pt x="533676" y="0"/>
                </a:cubicBezTo>
                <a:cubicBezTo>
                  <a:pt x="828417" y="0"/>
                  <a:pt x="1067352" y="238935"/>
                  <a:pt x="1067352" y="5336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DBE0A200-7A03-43C5-843E-80D6895F09CB}"/>
              </a:ext>
            </a:extLst>
          </p:cNvPr>
          <p:cNvSpPr/>
          <p:nvPr/>
        </p:nvSpPr>
        <p:spPr>
          <a:xfrm>
            <a:off x="8233823" y="2898445"/>
            <a:ext cx="1067351" cy="1067351"/>
          </a:xfrm>
          <a:custGeom>
            <a:avLst/>
            <a:gdLst>
              <a:gd name="connsiteX0" fmla="*/ 1067352 w 1067351"/>
              <a:gd name="connsiteY0" fmla="*/ 533676 h 1067351"/>
              <a:gd name="connsiteX1" fmla="*/ 533676 w 1067351"/>
              <a:gd name="connsiteY1" fmla="*/ 1067352 h 1067351"/>
              <a:gd name="connsiteX2" fmla="*/ 0 w 1067351"/>
              <a:gd name="connsiteY2" fmla="*/ 533676 h 1067351"/>
              <a:gd name="connsiteX3" fmla="*/ 533676 w 1067351"/>
              <a:gd name="connsiteY3" fmla="*/ 0 h 1067351"/>
              <a:gd name="connsiteX4" fmla="*/ 1067352 w 1067351"/>
              <a:gd name="connsiteY4" fmla="*/ 533676 h 106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351" h="1067351">
                <a:moveTo>
                  <a:pt x="1067352" y="533676"/>
                </a:moveTo>
                <a:cubicBezTo>
                  <a:pt x="1067352" y="828417"/>
                  <a:pt x="828417" y="1067352"/>
                  <a:pt x="533676" y="1067352"/>
                </a:cubicBezTo>
                <a:cubicBezTo>
                  <a:pt x="238935" y="1067352"/>
                  <a:pt x="0" y="828417"/>
                  <a:pt x="0" y="533676"/>
                </a:cubicBezTo>
                <a:cubicBezTo>
                  <a:pt x="0" y="238935"/>
                  <a:pt x="238935" y="0"/>
                  <a:pt x="533676" y="0"/>
                </a:cubicBezTo>
                <a:cubicBezTo>
                  <a:pt x="828417" y="0"/>
                  <a:pt x="1067352" y="238935"/>
                  <a:pt x="1067352" y="5336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9DEE46FA-075C-42C0-9BB9-1C0588D3B9B4}"/>
              </a:ext>
            </a:extLst>
          </p:cNvPr>
          <p:cNvSpPr/>
          <p:nvPr/>
        </p:nvSpPr>
        <p:spPr>
          <a:xfrm>
            <a:off x="3009418" y="1164466"/>
            <a:ext cx="1903755" cy="1153488"/>
          </a:xfrm>
          <a:custGeom>
            <a:avLst/>
            <a:gdLst>
              <a:gd name="connsiteX0" fmla="*/ 1769557 w 1903755"/>
              <a:gd name="connsiteY0" fmla="*/ 885091 h 1153488"/>
              <a:gd name="connsiteX1" fmla="*/ 1688413 w 1903755"/>
              <a:gd name="connsiteY1" fmla="*/ 912554 h 1153488"/>
              <a:gd name="connsiteX2" fmla="*/ 775234 w 1903755"/>
              <a:gd name="connsiteY2" fmla="*/ 0 h 1153488"/>
              <a:gd name="connsiteX3" fmla="*/ 0 w 1903755"/>
              <a:gd name="connsiteY3" fmla="*/ 0 h 1153488"/>
              <a:gd name="connsiteX4" fmla="*/ 0 w 1903755"/>
              <a:gd name="connsiteY4" fmla="*/ 35578 h 1153488"/>
              <a:gd name="connsiteX5" fmla="*/ 760254 w 1903755"/>
              <a:gd name="connsiteY5" fmla="*/ 35578 h 1153488"/>
              <a:gd name="connsiteX6" fmla="*/ 1662822 w 1903755"/>
              <a:gd name="connsiteY6" fmla="*/ 938146 h 1153488"/>
              <a:gd name="connsiteX7" fmla="*/ 1635358 w 1903755"/>
              <a:gd name="connsiteY7" fmla="*/ 1019290 h 1153488"/>
              <a:gd name="connsiteX8" fmla="*/ 1769557 w 1903755"/>
              <a:gd name="connsiteY8" fmla="*/ 1153489 h 1153488"/>
              <a:gd name="connsiteX9" fmla="*/ 1903756 w 1903755"/>
              <a:gd name="connsiteY9" fmla="*/ 1019290 h 1153488"/>
              <a:gd name="connsiteX10" fmla="*/ 1769557 w 1903755"/>
              <a:gd name="connsiteY10" fmla="*/ 885091 h 115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755" h="1153488">
                <a:moveTo>
                  <a:pt x="1769557" y="885091"/>
                </a:moveTo>
                <a:cubicBezTo>
                  <a:pt x="1738972" y="885091"/>
                  <a:pt x="1710884" y="895702"/>
                  <a:pt x="1688413" y="912554"/>
                </a:cubicBezTo>
                <a:lnTo>
                  <a:pt x="775234" y="0"/>
                </a:lnTo>
                <a:lnTo>
                  <a:pt x="0" y="0"/>
                </a:lnTo>
                <a:lnTo>
                  <a:pt x="0" y="35578"/>
                </a:lnTo>
                <a:lnTo>
                  <a:pt x="760254" y="35578"/>
                </a:lnTo>
                <a:lnTo>
                  <a:pt x="1662822" y="938146"/>
                </a:lnTo>
                <a:cubicBezTo>
                  <a:pt x="1645344" y="960617"/>
                  <a:pt x="1635358" y="988705"/>
                  <a:pt x="1635358" y="1019290"/>
                </a:cubicBezTo>
                <a:cubicBezTo>
                  <a:pt x="1635358" y="1093567"/>
                  <a:pt x="1695279" y="1153489"/>
                  <a:pt x="1769557" y="1153489"/>
                </a:cubicBezTo>
                <a:cubicBezTo>
                  <a:pt x="1843835" y="1153489"/>
                  <a:pt x="1903756" y="1093567"/>
                  <a:pt x="1903756" y="1019290"/>
                </a:cubicBezTo>
                <a:cubicBezTo>
                  <a:pt x="1903756" y="945012"/>
                  <a:pt x="1843835" y="885091"/>
                  <a:pt x="1769557" y="88509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D57CDD2A-79CC-4875-AA9C-65825500A832}"/>
              </a:ext>
            </a:extLst>
          </p:cNvPr>
          <p:cNvSpPr/>
          <p:nvPr/>
        </p:nvSpPr>
        <p:spPr>
          <a:xfrm>
            <a:off x="7278824" y="1163842"/>
            <a:ext cx="1903755" cy="1153488"/>
          </a:xfrm>
          <a:custGeom>
            <a:avLst/>
            <a:gdLst>
              <a:gd name="connsiteX0" fmla="*/ 134199 w 1903755"/>
              <a:gd name="connsiteY0" fmla="*/ 885715 h 1153488"/>
              <a:gd name="connsiteX1" fmla="*/ 215343 w 1903755"/>
              <a:gd name="connsiteY1" fmla="*/ 913179 h 1153488"/>
              <a:gd name="connsiteX2" fmla="*/ 1128522 w 1903755"/>
              <a:gd name="connsiteY2" fmla="*/ 0 h 1153488"/>
              <a:gd name="connsiteX3" fmla="*/ 1903756 w 1903755"/>
              <a:gd name="connsiteY3" fmla="*/ 0 h 1153488"/>
              <a:gd name="connsiteX4" fmla="*/ 1903756 w 1903755"/>
              <a:gd name="connsiteY4" fmla="*/ 35578 h 1153488"/>
              <a:gd name="connsiteX5" fmla="*/ 1143502 w 1903755"/>
              <a:gd name="connsiteY5" fmla="*/ 35578 h 1153488"/>
              <a:gd name="connsiteX6" fmla="*/ 240934 w 1903755"/>
              <a:gd name="connsiteY6" fmla="*/ 938146 h 1153488"/>
              <a:gd name="connsiteX7" fmla="*/ 268398 w 1903755"/>
              <a:gd name="connsiteY7" fmla="*/ 1019290 h 1153488"/>
              <a:gd name="connsiteX8" fmla="*/ 134199 w 1903755"/>
              <a:gd name="connsiteY8" fmla="*/ 1153489 h 1153488"/>
              <a:gd name="connsiteX9" fmla="*/ 0 w 1903755"/>
              <a:gd name="connsiteY9" fmla="*/ 1019290 h 1153488"/>
              <a:gd name="connsiteX10" fmla="*/ 134199 w 1903755"/>
              <a:gd name="connsiteY10" fmla="*/ 885715 h 115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755" h="1153488">
                <a:moveTo>
                  <a:pt x="134199" y="885715"/>
                </a:moveTo>
                <a:cubicBezTo>
                  <a:pt x="164784" y="885715"/>
                  <a:pt x="192872" y="896326"/>
                  <a:pt x="215343" y="913179"/>
                </a:cubicBezTo>
                <a:lnTo>
                  <a:pt x="1128522" y="0"/>
                </a:lnTo>
                <a:lnTo>
                  <a:pt x="1903756" y="0"/>
                </a:lnTo>
                <a:lnTo>
                  <a:pt x="1903756" y="35578"/>
                </a:lnTo>
                <a:lnTo>
                  <a:pt x="1143502" y="35578"/>
                </a:lnTo>
                <a:lnTo>
                  <a:pt x="240934" y="938146"/>
                </a:lnTo>
                <a:cubicBezTo>
                  <a:pt x="258412" y="960616"/>
                  <a:pt x="268398" y="988705"/>
                  <a:pt x="268398" y="1019290"/>
                </a:cubicBezTo>
                <a:cubicBezTo>
                  <a:pt x="268398" y="1093567"/>
                  <a:pt x="208477" y="1153489"/>
                  <a:pt x="134199" y="1153489"/>
                </a:cubicBezTo>
                <a:cubicBezTo>
                  <a:pt x="59921" y="1153489"/>
                  <a:pt x="0" y="1093567"/>
                  <a:pt x="0" y="1019290"/>
                </a:cubicBezTo>
                <a:cubicBezTo>
                  <a:pt x="0" y="945636"/>
                  <a:pt x="59921" y="885715"/>
                  <a:pt x="134199" y="885715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EA90FD5D-631D-45ED-897C-A594C51A6789}"/>
              </a:ext>
            </a:extLst>
          </p:cNvPr>
          <p:cNvSpPr/>
          <p:nvPr/>
        </p:nvSpPr>
        <p:spPr>
          <a:xfrm>
            <a:off x="3003800" y="4609328"/>
            <a:ext cx="1903755" cy="1153489"/>
          </a:xfrm>
          <a:custGeom>
            <a:avLst/>
            <a:gdLst>
              <a:gd name="connsiteX0" fmla="*/ 1769557 w 1903755"/>
              <a:gd name="connsiteY0" fmla="*/ 268398 h 1153489"/>
              <a:gd name="connsiteX1" fmla="*/ 1688413 w 1903755"/>
              <a:gd name="connsiteY1" fmla="*/ 240935 h 1153489"/>
              <a:gd name="connsiteX2" fmla="*/ 775234 w 1903755"/>
              <a:gd name="connsiteY2" fmla="*/ 1153489 h 1153489"/>
              <a:gd name="connsiteX3" fmla="*/ 0 w 1903755"/>
              <a:gd name="connsiteY3" fmla="*/ 1153489 h 1153489"/>
              <a:gd name="connsiteX4" fmla="*/ 0 w 1903755"/>
              <a:gd name="connsiteY4" fmla="*/ 1117911 h 1153489"/>
              <a:gd name="connsiteX5" fmla="*/ 760254 w 1903755"/>
              <a:gd name="connsiteY5" fmla="*/ 1117911 h 1153489"/>
              <a:gd name="connsiteX6" fmla="*/ 1662822 w 1903755"/>
              <a:gd name="connsiteY6" fmla="*/ 215343 h 1153489"/>
              <a:gd name="connsiteX7" fmla="*/ 1635357 w 1903755"/>
              <a:gd name="connsiteY7" fmla="*/ 134199 h 1153489"/>
              <a:gd name="connsiteX8" fmla="*/ 1769557 w 1903755"/>
              <a:gd name="connsiteY8" fmla="*/ 0 h 1153489"/>
              <a:gd name="connsiteX9" fmla="*/ 1903756 w 1903755"/>
              <a:gd name="connsiteY9" fmla="*/ 134199 h 1153489"/>
              <a:gd name="connsiteX10" fmla="*/ 1769557 w 1903755"/>
              <a:gd name="connsiteY10" fmla="*/ 268398 h 115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755" h="1153489">
                <a:moveTo>
                  <a:pt x="1769557" y="268398"/>
                </a:moveTo>
                <a:cubicBezTo>
                  <a:pt x="1738972" y="268398"/>
                  <a:pt x="1710884" y="257788"/>
                  <a:pt x="1688413" y="240935"/>
                </a:cubicBezTo>
                <a:lnTo>
                  <a:pt x="775234" y="1153489"/>
                </a:lnTo>
                <a:lnTo>
                  <a:pt x="0" y="1153489"/>
                </a:lnTo>
                <a:lnTo>
                  <a:pt x="0" y="1117911"/>
                </a:lnTo>
                <a:lnTo>
                  <a:pt x="760254" y="1117911"/>
                </a:lnTo>
                <a:lnTo>
                  <a:pt x="1662822" y="215343"/>
                </a:lnTo>
                <a:cubicBezTo>
                  <a:pt x="1645345" y="192872"/>
                  <a:pt x="1635357" y="164784"/>
                  <a:pt x="1635357" y="134199"/>
                </a:cubicBezTo>
                <a:cubicBezTo>
                  <a:pt x="1635357" y="59922"/>
                  <a:pt x="1695279" y="0"/>
                  <a:pt x="1769557" y="0"/>
                </a:cubicBezTo>
                <a:cubicBezTo>
                  <a:pt x="1843834" y="0"/>
                  <a:pt x="1903756" y="59922"/>
                  <a:pt x="1903756" y="134199"/>
                </a:cubicBezTo>
                <a:cubicBezTo>
                  <a:pt x="1903756" y="208477"/>
                  <a:pt x="1843834" y="268398"/>
                  <a:pt x="1769557" y="268398"/>
                </a:cubicBezTo>
                <a:close/>
              </a:path>
            </a:pathLst>
          </a:custGeom>
          <a:solidFill>
            <a:schemeClr val="accent3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3" name="Forma libre: forma 82">
            <a:extLst>
              <a:ext uri="{FF2B5EF4-FFF2-40B4-BE49-F238E27FC236}">
                <a16:creationId xmlns:a16="http://schemas.microsoft.com/office/drawing/2014/main" id="{7DA6F4A2-594E-4512-B2BB-E3DC848AE988}"/>
              </a:ext>
            </a:extLst>
          </p:cNvPr>
          <p:cNvSpPr/>
          <p:nvPr/>
        </p:nvSpPr>
        <p:spPr>
          <a:xfrm>
            <a:off x="7279448" y="4609952"/>
            <a:ext cx="1903755" cy="1153488"/>
          </a:xfrm>
          <a:custGeom>
            <a:avLst/>
            <a:gdLst>
              <a:gd name="connsiteX0" fmla="*/ 134199 w 1903755"/>
              <a:gd name="connsiteY0" fmla="*/ 267774 h 1153488"/>
              <a:gd name="connsiteX1" fmla="*/ 215343 w 1903755"/>
              <a:gd name="connsiteY1" fmla="*/ 240310 h 1153488"/>
              <a:gd name="connsiteX2" fmla="*/ 1128522 w 1903755"/>
              <a:gd name="connsiteY2" fmla="*/ 1153489 h 1153488"/>
              <a:gd name="connsiteX3" fmla="*/ 1903756 w 1903755"/>
              <a:gd name="connsiteY3" fmla="*/ 1153489 h 1153488"/>
              <a:gd name="connsiteX4" fmla="*/ 1903756 w 1903755"/>
              <a:gd name="connsiteY4" fmla="*/ 1117910 h 1153488"/>
              <a:gd name="connsiteX5" fmla="*/ 1143502 w 1903755"/>
              <a:gd name="connsiteY5" fmla="*/ 1117910 h 1153488"/>
              <a:gd name="connsiteX6" fmla="*/ 240935 w 1903755"/>
              <a:gd name="connsiteY6" fmla="*/ 215343 h 1153488"/>
              <a:gd name="connsiteX7" fmla="*/ 268398 w 1903755"/>
              <a:gd name="connsiteY7" fmla="*/ 134199 h 1153488"/>
              <a:gd name="connsiteX8" fmla="*/ 134199 w 1903755"/>
              <a:gd name="connsiteY8" fmla="*/ 0 h 1153488"/>
              <a:gd name="connsiteX9" fmla="*/ 0 w 1903755"/>
              <a:gd name="connsiteY9" fmla="*/ 134199 h 1153488"/>
              <a:gd name="connsiteX10" fmla="*/ 134199 w 1903755"/>
              <a:gd name="connsiteY10" fmla="*/ 267774 h 115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755" h="1153488">
                <a:moveTo>
                  <a:pt x="134199" y="267774"/>
                </a:moveTo>
                <a:cubicBezTo>
                  <a:pt x="164784" y="267774"/>
                  <a:pt x="192872" y="257163"/>
                  <a:pt x="215343" y="240310"/>
                </a:cubicBezTo>
                <a:lnTo>
                  <a:pt x="1128522" y="1153489"/>
                </a:lnTo>
                <a:lnTo>
                  <a:pt x="1903756" y="1153489"/>
                </a:lnTo>
                <a:lnTo>
                  <a:pt x="1903756" y="1117910"/>
                </a:lnTo>
                <a:lnTo>
                  <a:pt x="1143502" y="1117910"/>
                </a:lnTo>
                <a:lnTo>
                  <a:pt x="240935" y="215343"/>
                </a:lnTo>
                <a:cubicBezTo>
                  <a:pt x="258412" y="192872"/>
                  <a:pt x="268398" y="164784"/>
                  <a:pt x="268398" y="134199"/>
                </a:cubicBezTo>
                <a:cubicBezTo>
                  <a:pt x="268398" y="59921"/>
                  <a:pt x="208477" y="0"/>
                  <a:pt x="134199" y="0"/>
                </a:cubicBezTo>
                <a:cubicBezTo>
                  <a:pt x="59922" y="0"/>
                  <a:pt x="0" y="59921"/>
                  <a:pt x="0" y="134199"/>
                </a:cubicBezTo>
                <a:cubicBezTo>
                  <a:pt x="0" y="207853"/>
                  <a:pt x="59922" y="267774"/>
                  <a:pt x="134199" y="267774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4" name="Forma libre: forma 83">
            <a:extLst>
              <a:ext uri="{FF2B5EF4-FFF2-40B4-BE49-F238E27FC236}">
                <a16:creationId xmlns:a16="http://schemas.microsoft.com/office/drawing/2014/main" id="{3FDBDE1D-C337-425E-AE3F-1BDB30C1D123}"/>
              </a:ext>
            </a:extLst>
          </p:cNvPr>
          <p:cNvSpPr/>
          <p:nvPr/>
        </p:nvSpPr>
        <p:spPr>
          <a:xfrm>
            <a:off x="4782095" y="2681853"/>
            <a:ext cx="466264" cy="1505527"/>
          </a:xfrm>
          <a:custGeom>
            <a:avLst/>
            <a:gdLst>
              <a:gd name="connsiteX0" fmla="*/ 0 w 466264"/>
              <a:gd name="connsiteY0" fmla="*/ 747146 h 1505527"/>
              <a:gd name="connsiteX1" fmla="*/ 235941 w 466264"/>
              <a:gd name="connsiteY1" fmla="*/ 1505528 h 1505527"/>
              <a:gd name="connsiteX2" fmla="*/ 466264 w 466264"/>
              <a:gd name="connsiteY2" fmla="*/ 1438740 h 1505527"/>
              <a:gd name="connsiteX3" fmla="*/ 224706 w 466264"/>
              <a:gd name="connsiteY3" fmla="*/ 747146 h 1505527"/>
              <a:gd name="connsiteX4" fmla="*/ 458150 w 466264"/>
              <a:gd name="connsiteY4" fmla="*/ 66163 h 1505527"/>
              <a:gd name="connsiteX5" fmla="*/ 228451 w 466264"/>
              <a:gd name="connsiteY5" fmla="*/ 0 h 1505527"/>
              <a:gd name="connsiteX6" fmla="*/ 0 w 466264"/>
              <a:gd name="connsiteY6" fmla="*/ 747146 h 150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264" h="1505527">
                <a:moveTo>
                  <a:pt x="0" y="747146"/>
                </a:moveTo>
                <a:cubicBezTo>
                  <a:pt x="0" y="1028652"/>
                  <a:pt x="87386" y="1290185"/>
                  <a:pt x="235941" y="1505528"/>
                </a:cubicBezTo>
                <a:lnTo>
                  <a:pt x="466264" y="1438740"/>
                </a:lnTo>
                <a:cubicBezTo>
                  <a:pt x="315212" y="1248989"/>
                  <a:pt x="224706" y="1008679"/>
                  <a:pt x="224706" y="747146"/>
                </a:cubicBezTo>
                <a:cubicBezTo>
                  <a:pt x="224706" y="490607"/>
                  <a:pt x="312091" y="254042"/>
                  <a:pt x="458150" y="66163"/>
                </a:cubicBezTo>
                <a:lnTo>
                  <a:pt x="228451" y="0"/>
                </a:lnTo>
                <a:cubicBezTo>
                  <a:pt x="84265" y="212846"/>
                  <a:pt x="0" y="470009"/>
                  <a:pt x="0" y="74714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85" name="Forma libre: forma 84">
            <a:extLst>
              <a:ext uri="{FF2B5EF4-FFF2-40B4-BE49-F238E27FC236}">
                <a16:creationId xmlns:a16="http://schemas.microsoft.com/office/drawing/2014/main" id="{BA085D3F-FE91-40DC-87C1-E8255DDD756E}"/>
              </a:ext>
            </a:extLst>
          </p:cNvPr>
          <p:cNvSpPr/>
          <p:nvPr/>
        </p:nvSpPr>
        <p:spPr>
          <a:xfrm>
            <a:off x="950105" y="645770"/>
            <a:ext cx="2059314" cy="973101"/>
          </a:xfrm>
          <a:custGeom>
            <a:avLst/>
            <a:gdLst>
              <a:gd name="connsiteX0" fmla="*/ 0 w 1860063"/>
              <a:gd name="connsiteY0" fmla="*/ 0 h 873855"/>
              <a:gd name="connsiteX1" fmla="*/ 1860063 w 1860063"/>
              <a:gd name="connsiteY1" fmla="*/ 0 h 873855"/>
              <a:gd name="connsiteX2" fmla="*/ 1860063 w 1860063"/>
              <a:gd name="connsiteY2" fmla="*/ 873855 h 873855"/>
              <a:gd name="connsiteX3" fmla="*/ 0 w 1860063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063" h="873855">
                <a:moveTo>
                  <a:pt x="0" y="0"/>
                </a:moveTo>
                <a:lnTo>
                  <a:pt x="1860063" y="0"/>
                </a:lnTo>
                <a:lnTo>
                  <a:pt x="1860063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86" name="Forma libre: forma 85">
            <a:extLst>
              <a:ext uri="{FF2B5EF4-FFF2-40B4-BE49-F238E27FC236}">
                <a16:creationId xmlns:a16="http://schemas.microsoft.com/office/drawing/2014/main" id="{63285477-B1EC-4B6E-8D93-29C17FA03284}"/>
              </a:ext>
            </a:extLst>
          </p:cNvPr>
          <p:cNvSpPr/>
          <p:nvPr/>
        </p:nvSpPr>
        <p:spPr>
          <a:xfrm>
            <a:off x="703172" y="645770"/>
            <a:ext cx="244192" cy="973101"/>
          </a:xfrm>
          <a:custGeom>
            <a:avLst/>
            <a:gdLst>
              <a:gd name="connsiteX0" fmla="*/ 0 w 193496"/>
              <a:gd name="connsiteY0" fmla="*/ 0 h 873855"/>
              <a:gd name="connsiteX1" fmla="*/ 193497 w 193496"/>
              <a:gd name="connsiteY1" fmla="*/ 0 h 873855"/>
              <a:gd name="connsiteX2" fmla="*/ 193497 w 193496"/>
              <a:gd name="connsiteY2" fmla="*/ 873855 h 873855"/>
              <a:gd name="connsiteX3" fmla="*/ 0 w 193496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96" h="873855">
                <a:moveTo>
                  <a:pt x="0" y="0"/>
                </a:moveTo>
                <a:lnTo>
                  <a:pt x="193497" y="0"/>
                </a:lnTo>
                <a:lnTo>
                  <a:pt x="193497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35" name="SlideModel shp63">
            <a:extLst>
              <a:ext uri="{FF2B5EF4-FFF2-40B4-BE49-F238E27FC236}">
                <a16:creationId xmlns:a16="http://schemas.microsoft.com/office/drawing/2014/main" id="{17FAB95A-5F68-4D79-9F41-D85E43DEF44A}"/>
              </a:ext>
            </a:extLst>
          </p:cNvPr>
          <p:cNvSpPr txBox="1"/>
          <p:nvPr/>
        </p:nvSpPr>
        <p:spPr>
          <a:xfrm>
            <a:off x="1164055" y="1143336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7" name="SlideModel shp63">
            <a:extLst>
              <a:ext uri="{FF2B5EF4-FFF2-40B4-BE49-F238E27FC236}">
                <a16:creationId xmlns:a16="http://schemas.microsoft.com/office/drawing/2014/main" id="{3137E8B1-60AE-49C6-911B-53A8A3860CDB}"/>
              </a:ext>
            </a:extLst>
          </p:cNvPr>
          <p:cNvSpPr txBox="1"/>
          <p:nvPr/>
        </p:nvSpPr>
        <p:spPr>
          <a:xfrm>
            <a:off x="1132281" y="759023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8F8EF690-FA42-4B5E-B861-021BB611E198}"/>
              </a:ext>
            </a:extLst>
          </p:cNvPr>
          <p:cNvSpPr/>
          <p:nvPr/>
        </p:nvSpPr>
        <p:spPr>
          <a:xfrm>
            <a:off x="950105" y="5245369"/>
            <a:ext cx="2059314" cy="973101"/>
          </a:xfrm>
          <a:custGeom>
            <a:avLst/>
            <a:gdLst>
              <a:gd name="connsiteX0" fmla="*/ 0 w 1860063"/>
              <a:gd name="connsiteY0" fmla="*/ 0 h 873855"/>
              <a:gd name="connsiteX1" fmla="*/ 1860063 w 1860063"/>
              <a:gd name="connsiteY1" fmla="*/ 0 h 873855"/>
              <a:gd name="connsiteX2" fmla="*/ 1860063 w 1860063"/>
              <a:gd name="connsiteY2" fmla="*/ 873855 h 873855"/>
              <a:gd name="connsiteX3" fmla="*/ 0 w 1860063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063" h="873855">
                <a:moveTo>
                  <a:pt x="0" y="0"/>
                </a:moveTo>
                <a:lnTo>
                  <a:pt x="1860063" y="0"/>
                </a:lnTo>
                <a:lnTo>
                  <a:pt x="1860063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accent3"/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EDB38E49-C7FF-4F0F-AC02-986B8A34193B}"/>
              </a:ext>
            </a:extLst>
          </p:cNvPr>
          <p:cNvSpPr/>
          <p:nvPr/>
        </p:nvSpPr>
        <p:spPr>
          <a:xfrm>
            <a:off x="703172" y="5245369"/>
            <a:ext cx="244192" cy="973101"/>
          </a:xfrm>
          <a:custGeom>
            <a:avLst/>
            <a:gdLst>
              <a:gd name="connsiteX0" fmla="*/ 0 w 193496"/>
              <a:gd name="connsiteY0" fmla="*/ 0 h 873855"/>
              <a:gd name="connsiteX1" fmla="*/ 193497 w 193496"/>
              <a:gd name="connsiteY1" fmla="*/ 0 h 873855"/>
              <a:gd name="connsiteX2" fmla="*/ 193497 w 193496"/>
              <a:gd name="connsiteY2" fmla="*/ 873855 h 873855"/>
              <a:gd name="connsiteX3" fmla="*/ 0 w 193496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96" h="873855">
                <a:moveTo>
                  <a:pt x="0" y="0"/>
                </a:moveTo>
                <a:lnTo>
                  <a:pt x="193497" y="0"/>
                </a:lnTo>
                <a:lnTo>
                  <a:pt x="193497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40" name="SlideModel shp63">
            <a:extLst>
              <a:ext uri="{FF2B5EF4-FFF2-40B4-BE49-F238E27FC236}">
                <a16:creationId xmlns:a16="http://schemas.microsoft.com/office/drawing/2014/main" id="{EC5C951D-FC4D-4DBF-8A0A-676FF274DC99}"/>
              </a:ext>
            </a:extLst>
          </p:cNvPr>
          <p:cNvSpPr txBox="1"/>
          <p:nvPr/>
        </p:nvSpPr>
        <p:spPr>
          <a:xfrm>
            <a:off x="1164055" y="5742935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41" name="SlideModel shp63">
            <a:extLst>
              <a:ext uri="{FF2B5EF4-FFF2-40B4-BE49-F238E27FC236}">
                <a16:creationId xmlns:a16="http://schemas.microsoft.com/office/drawing/2014/main" id="{E81F54B0-1795-448D-8428-287883531144}"/>
              </a:ext>
            </a:extLst>
          </p:cNvPr>
          <p:cNvSpPr txBox="1"/>
          <p:nvPr/>
        </p:nvSpPr>
        <p:spPr>
          <a:xfrm>
            <a:off x="1132281" y="5358622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42" name="Forma libre: forma 41">
            <a:extLst>
              <a:ext uri="{FF2B5EF4-FFF2-40B4-BE49-F238E27FC236}">
                <a16:creationId xmlns:a16="http://schemas.microsoft.com/office/drawing/2014/main" id="{B755B528-43AD-4281-9FE5-2D0CED81A6B2}"/>
              </a:ext>
            </a:extLst>
          </p:cNvPr>
          <p:cNvSpPr/>
          <p:nvPr/>
        </p:nvSpPr>
        <p:spPr>
          <a:xfrm>
            <a:off x="9182581" y="645770"/>
            <a:ext cx="2059314" cy="973101"/>
          </a:xfrm>
          <a:custGeom>
            <a:avLst/>
            <a:gdLst>
              <a:gd name="connsiteX0" fmla="*/ 0 w 1860063"/>
              <a:gd name="connsiteY0" fmla="*/ 0 h 873855"/>
              <a:gd name="connsiteX1" fmla="*/ 1860063 w 1860063"/>
              <a:gd name="connsiteY1" fmla="*/ 0 h 873855"/>
              <a:gd name="connsiteX2" fmla="*/ 1860063 w 1860063"/>
              <a:gd name="connsiteY2" fmla="*/ 873855 h 873855"/>
              <a:gd name="connsiteX3" fmla="*/ 0 w 1860063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063" h="873855">
                <a:moveTo>
                  <a:pt x="0" y="0"/>
                </a:moveTo>
                <a:lnTo>
                  <a:pt x="1860063" y="0"/>
                </a:lnTo>
                <a:lnTo>
                  <a:pt x="1860063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43" name="Forma libre: forma 42">
            <a:extLst>
              <a:ext uri="{FF2B5EF4-FFF2-40B4-BE49-F238E27FC236}">
                <a16:creationId xmlns:a16="http://schemas.microsoft.com/office/drawing/2014/main" id="{36C437D4-B9DF-4BF1-9DE3-372835A0BCCA}"/>
              </a:ext>
            </a:extLst>
          </p:cNvPr>
          <p:cNvSpPr/>
          <p:nvPr/>
        </p:nvSpPr>
        <p:spPr>
          <a:xfrm>
            <a:off x="11230692" y="645770"/>
            <a:ext cx="244192" cy="973101"/>
          </a:xfrm>
          <a:custGeom>
            <a:avLst/>
            <a:gdLst>
              <a:gd name="connsiteX0" fmla="*/ 0 w 193496"/>
              <a:gd name="connsiteY0" fmla="*/ 0 h 873855"/>
              <a:gd name="connsiteX1" fmla="*/ 193497 w 193496"/>
              <a:gd name="connsiteY1" fmla="*/ 0 h 873855"/>
              <a:gd name="connsiteX2" fmla="*/ 193497 w 193496"/>
              <a:gd name="connsiteY2" fmla="*/ 873855 h 873855"/>
              <a:gd name="connsiteX3" fmla="*/ 0 w 193496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96" h="873855">
                <a:moveTo>
                  <a:pt x="0" y="0"/>
                </a:moveTo>
                <a:lnTo>
                  <a:pt x="193497" y="0"/>
                </a:lnTo>
                <a:lnTo>
                  <a:pt x="193497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44" name="SlideModel shp63">
            <a:extLst>
              <a:ext uri="{FF2B5EF4-FFF2-40B4-BE49-F238E27FC236}">
                <a16:creationId xmlns:a16="http://schemas.microsoft.com/office/drawing/2014/main" id="{94262720-AD77-4C53-9DAF-C22F4350C397}"/>
              </a:ext>
            </a:extLst>
          </p:cNvPr>
          <p:cNvSpPr txBox="1"/>
          <p:nvPr/>
        </p:nvSpPr>
        <p:spPr>
          <a:xfrm>
            <a:off x="9396531" y="1143336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45" name="SlideModel shp63">
            <a:extLst>
              <a:ext uri="{FF2B5EF4-FFF2-40B4-BE49-F238E27FC236}">
                <a16:creationId xmlns:a16="http://schemas.microsoft.com/office/drawing/2014/main" id="{2A8A123C-AA85-460F-9558-D7A6B7602D22}"/>
              </a:ext>
            </a:extLst>
          </p:cNvPr>
          <p:cNvSpPr txBox="1"/>
          <p:nvPr/>
        </p:nvSpPr>
        <p:spPr>
          <a:xfrm>
            <a:off x="9364757" y="759023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0A0EC1C1-E090-4C5A-BE87-F3B54D2CD8CD}"/>
              </a:ext>
            </a:extLst>
          </p:cNvPr>
          <p:cNvSpPr/>
          <p:nvPr/>
        </p:nvSpPr>
        <p:spPr>
          <a:xfrm>
            <a:off x="9182581" y="5239129"/>
            <a:ext cx="2059314" cy="973101"/>
          </a:xfrm>
          <a:custGeom>
            <a:avLst/>
            <a:gdLst>
              <a:gd name="connsiteX0" fmla="*/ 0 w 1860063"/>
              <a:gd name="connsiteY0" fmla="*/ 0 h 873855"/>
              <a:gd name="connsiteX1" fmla="*/ 1860063 w 1860063"/>
              <a:gd name="connsiteY1" fmla="*/ 0 h 873855"/>
              <a:gd name="connsiteX2" fmla="*/ 1860063 w 1860063"/>
              <a:gd name="connsiteY2" fmla="*/ 873855 h 873855"/>
              <a:gd name="connsiteX3" fmla="*/ 0 w 1860063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063" h="873855">
                <a:moveTo>
                  <a:pt x="0" y="0"/>
                </a:moveTo>
                <a:lnTo>
                  <a:pt x="1860063" y="0"/>
                </a:lnTo>
                <a:lnTo>
                  <a:pt x="1860063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 dirty="0"/>
          </a:p>
        </p:txBody>
      </p: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id="{77471F32-3214-47DB-BF22-390ACFD0419B}"/>
              </a:ext>
            </a:extLst>
          </p:cNvPr>
          <p:cNvSpPr/>
          <p:nvPr/>
        </p:nvSpPr>
        <p:spPr>
          <a:xfrm>
            <a:off x="11230692" y="5239129"/>
            <a:ext cx="244192" cy="973101"/>
          </a:xfrm>
          <a:custGeom>
            <a:avLst/>
            <a:gdLst>
              <a:gd name="connsiteX0" fmla="*/ 0 w 193496"/>
              <a:gd name="connsiteY0" fmla="*/ 0 h 873855"/>
              <a:gd name="connsiteX1" fmla="*/ 193497 w 193496"/>
              <a:gd name="connsiteY1" fmla="*/ 0 h 873855"/>
              <a:gd name="connsiteX2" fmla="*/ 193497 w 193496"/>
              <a:gd name="connsiteY2" fmla="*/ 873855 h 873855"/>
              <a:gd name="connsiteX3" fmla="*/ 0 w 193496"/>
              <a:gd name="connsiteY3" fmla="*/ 873855 h 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96" h="873855">
                <a:moveTo>
                  <a:pt x="0" y="0"/>
                </a:moveTo>
                <a:lnTo>
                  <a:pt x="193497" y="0"/>
                </a:lnTo>
                <a:lnTo>
                  <a:pt x="193497" y="873855"/>
                </a:lnTo>
                <a:lnTo>
                  <a:pt x="0" y="873855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6238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  <p:sp>
        <p:nvSpPr>
          <p:cNvPr id="48" name="SlideModel shp63">
            <a:extLst>
              <a:ext uri="{FF2B5EF4-FFF2-40B4-BE49-F238E27FC236}">
                <a16:creationId xmlns:a16="http://schemas.microsoft.com/office/drawing/2014/main" id="{447AE5A2-3AC9-4878-A08C-18EE333F26E0}"/>
              </a:ext>
            </a:extLst>
          </p:cNvPr>
          <p:cNvSpPr txBox="1"/>
          <p:nvPr/>
        </p:nvSpPr>
        <p:spPr>
          <a:xfrm>
            <a:off x="9396531" y="5736695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49" name="SlideModel shp63">
            <a:extLst>
              <a:ext uri="{FF2B5EF4-FFF2-40B4-BE49-F238E27FC236}">
                <a16:creationId xmlns:a16="http://schemas.microsoft.com/office/drawing/2014/main" id="{2E15B3C7-41DA-4F33-94F4-DC1EC08C9561}"/>
              </a:ext>
            </a:extLst>
          </p:cNvPr>
          <p:cNvSpPr txBox="1"/>
          <p:nvPr/>
        </p:nvSpPr>
        <p:spPr>
          <a:xfrm>
            <a:off x="9364757" y="5352382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50" name="SlideModel shp63">
            <a:extLst>
              <a:ext uri="{FF2B5EF4-FFF2-40B4-BE49-F238E27FC236}">
                <a16:creationId xmlns:a16="http://schemas.microsoft.com/office/drawing/2014/main" id="{7890F9CA-9117-4039-9D7C-1FA8A970C277}"/>
              </a:ext>
            </a:extLst>
          </p:cNvPr>
          <p:cNvSpPr txBox="1"/>
          <p:nvPr/>
        </p:nvSpPr>
        <p:spPr>
          <a:xfrm>
            <a:off x="5385335" y="3124719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51" name="SlideModel shp63">
            <a:extLst>
              <a:ext uri="{FF2B5EF4-FFF2-40B4-BE49-F238E27FC236}">
                <a16:creationId xmlns:a16="http://schemas.microsoft.com/office/drawing/2014/main" id="{969FB056-55F2-4BDD-B77D-E38C74AF473D}"/>
              </a:ext>
            </a:extLst>
          </p:cNvPr>
          <p:cNvSpPr txBox="1"/>
          <p:nvPr/>
        </p:nvSpPr>
        <p:spPr>
          <a:xfrm>
            <a:off x="5400938" y="3526936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1200" kern="0" dirty="0"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pic>
        <p:nvPicPr>
          <p:cNvPr id="3" name="Gráfico 2" descr="Sol">
            <a:extLst>
              <a:ext uri="{FF2B5EF4-FFF2-40B4-BE49-F238E27FC236}">
                <a16:creationId xmlns:a16="http://schemas.microsoft.com/office/drawing/2014/main" id="{D204622D-180A-4C3A-929D-141B27C23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0210" y="397018"/>
            <a:ext cx="731520" cy="731520"/>
          </a:xfrm>
          <a:prstGeom prst="rect">
            <a:avLst/>
          </a:prstGeom>
        </p:spPr>
      </p:pic>
      <p:pic>
        <p:nvPicPr>
          <p:cNvPr id="6" name="Gráfico 5" descr="Nube">
            <a:extLst>
              <a:ext uri="{FF2B5EF4-FFF2-40B4-BE49-F238E27FC236}">
                <a16:creationId xmlns:a16="http://schemas.microsoft.com/office/drawing/2014/main" id="{9D102F98-550A-4225-A03C-79CA98BFE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0210" y="5699636"/>
            <a:ext cx="731520" cy="731520"/>
          </a:xfrm>
          <a:prstGeom prst="rect">
            <a:avLst/>
          </a:prstGeom>
        </p:spPr>
      </p:pic>
      <p:pic>
        <p:nvPicPr>
          <p:cNvPr id="8" name="Gráfico 7" descr="Relámpagos">
            <a:extLst>
              <a:ext uri="{FF2B5EF4-FFF2-40B4-BE49-F238E27FC236}">
                <a16:creationId xmlns:a16="http://schemas.microsoft.com/office/drawing/2014/main" id="{83358ECE-6E98-47EC-BD1D-FD63F91A07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1738" y="3066360"/>
            <a:ext cx="731520" cy="731520"/>
          </a:xfrm>
          <a:prstGeom prst="rect">
            <a:avLst/>
          </a:prstGeom>
        </p:spPr>
      </p:pic>
      <p:pic>
        <p:nvPicPr>
          <p:cNvPr id="10" name="Gráfico 9" descr="Nieve">
            <a:extLst>
              <a:ext uri="{FF2B5EF4-FFF2-40B4-BE49-F238E27FC236}">
                <a16:creationId xmlns:a16="http://schemas.microsoft.com/office/drawing/2014/main" id="{1999FC07-E88B-467D-999E-5FD3F47A2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1794" y="3097903"/>
            <a:ext cx="731520" cy="731520"/>
          </a:xfrm>
          <a:prstGeom prst="rect">
            <a:avLst/>
          </a:prstGeom>
        </p:spPr>
      </p:pic>
      <p:sp>
        <p:nvSpPr>
          <p:cNvPr id="87" name="SlideModel shp63">
            <a:extLst>
              <a:ext uri="{FF2B5EF4-FFF2-40B4-BE49-F238E27FC236}">
                <a16:creationId xmlns:a16="http://schemas.microsoft.com/office/drawing/2014/main" id="{8912A599-1DA3-412A-BFEF-055A4FDC98C9}"/>
              </a:ext>
            </a:extLst>
          </p:cNvPr>
          <p:cNvSpPr txBox="1"/>
          <p:nvPr/>
        </p:nvSpPr>
        <p:spPr>
          <a:xfrm>
            <a:off x="5385335" y="1602129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70%</a:t>
            </a:r>
          </a:p>
        </p:txBody>
      </p:sp>
      <p:sp>
        <p:nvSpPr>
          <p:cNvPr id="88" name="SlideModel shp63">
            <a:extLst>
              <a:ext uri="{FF2B5EF4-FFF2-40B4-BE49-F238E27FC236}">
                <a16:creationId xmlns:a16="http://schemas.microsoft.com/office/drawing/2014/main" id="{9B10BFAF-EADD-48F8-B94D-4155522DF913}"/>
              </a:ext>
            </a:extLst>
          </p:cNvPr>
          <p:cNvSpPr txBox="1"/>
          <p:nvPr/>
        </p:nvSpPr>
        <p:spPr>
          <a:xfrm>
            <a:off x="5385335" y="4916092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30%</a:t>
            </a:r>
          </a:p>
        </p:txBody>
      </p:sp>
      <p:sp>
        <p:nvSpPr>
          <p:cNvPr id="89" name="SlideModel shp63">
            <a:extLst>
              <a:ext uri="{FF2B5EF4-FFF2-40B4-BE49-F238E27FC236}">
                <a16:creationId xmlns:a16="http://schemas.microsoft.com/office/drawing/2014/main" id="{144886F8-CE0F-4612-A961-79BA2A3A8C5A}"/>
              </a:ext>
            </a:extLst>
          </p:cNvPr>
          <p:cNvSpPr txBox="1"/>
          <p:nvPr/>
        </p:nvSpPr>
        <p:spPr>
          <a:xfrm>
            <a:off x="3767762" y="3244334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20%</a:t>
            </a:r>
          </a:p>
        </p:txBody>
      </p:sp>
      <p:sp>
        <p:nvSpPr>
          <p:cNvPr id="90" name="SlideModel shp63">
            <a:extLst>
              <a:ext uri="{FF2B5EF4-FFF2-40B4-BE49-F238E27FC236}">
                <a16:creationId xmlns:a16="http://schemas.microsoft.com/office/drawing/2014/main" id="{9C870B26-ED97-46F2-8089-8B5978BDB333}"/>
              </a:ext>
            </a:extLst>
          </p:cNvPr>
          <p:cNvSpPr txBox="1"/>
          <p:nvPr/>
        </p:nvSpPr>
        <p:spPr>
          <a:xfrm>
            <a:off x="7053149" y="3244334"/>
            <a:ext cx="142133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84786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8" y="0"/>
            <a:ext cx="12188825" cy="6869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71614" y="1841491"/>
            <a:ext cx="5589692" cy="136857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7243" y="4650732"/>
            <a:ext cx="2839082" cy="60944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04" y="762001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9107" y="4034841"/>
            <a:ext cx="1844195" cy="74275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4367" y="2004164"/>
            <a:ext cx="3624191" cy="8307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2515" y="1371698"/>
            <a:ext cx="50278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8819" y="3362283"/>
            <a:ext cx="4155282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622" y="709072"/>
            <a:ext cx="4323420" cy="3577905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20001" y="5343415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246" y="4851279"/>
            <a:ext cx="472055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marR="0" lvl="0" indent="-169863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863" marR="0" lvl="0" indent="-169863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863" marR="0" lvl="0" indent="-169863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247" y="4469016"/>
            <a:ext cx="5915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123300"/>
            <a:ext cx="12188825" cy="6757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3B8111-D5B0-4406-A0F0-26D794E6B1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701" y="941958"/>
            <a:ext cx="3847470" cy="217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27B667-8D6A-4341-896D-70909FA302F1}"/>
              </a:ext>
            </a:extLst>
          </p:cNvPr>
          <p:cNvSpPr txBox="1"/>
          <p:nvPr/>
        </p:nvSpPr>
        <p:spPr>
          <a:xfrm>
            <a:off x="3121521" y="5872280"/>
            <a:ext cx="6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 can safely remove this slide.</a:t>
            </a:r>
          </a:p>
        </p:txBody>
      </p:sp>
      <p:pic>
        <p:nvPicPr>
          <p:cNvPr id="3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D8E2EA7A-A74C-426A-916C-C1585A3F5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47214"/>
      </p:ext>
    </p:extLst>
  </p:cSld>
  <p:clrMapOvr>
    <a:masterClrMapping/>
  </p:clrMapOvr>
</p:sld>
</file>

<file path=ppt/theme/theme1.xml><?xml version="1.0" encoding="utf-8"?>
<a:theme xmlns:a="http://schemas.openxmlformats.org/drawingml/2006/main" name="Test_1_A">
  <a:themeElements>
    <a:clrScheme name="Main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85042"/>
      </a:accent1>
      <a:accent2>
        <a:srgbClr val="59C96C"/>
      </a:accent2>
      <a:accent3>
        <a:srgbClr val="507CE4"/>
      </a:accent3>
      <a:accent4>
        <a:srgbClr val="ECBE25"/>
      </a:accent4>
      <a:accent5>
        <a:srgbClr val="8F03AB"/>
      </a:accent5>
      <a:accent6>
        <a:srgbClr val="E52929"/>
      </a:accent6>
      <a:hlink>
        <a:srgbClr val="222A35"/>
      </a:hlink>
      <a:folHlink>
        <a:srgbClr val="8496B0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_1_A" id="{7E7FD5BF-A8B0-44E2-A038-1953E67D63DC}" vid="{B78C2C96-AD40-49DD-82C9-25EEF8DBBDCF}"/>
    </a:ext>
  </a:extLst>
</a:theme>
</file>

<file path=ppt/theme/theme2.xml><?xml version="1.0" encoding="utf-8"?>
<a:theme xmlns:a="http://schemas.openxmlformats.org/drawingml/2006/main" name="1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328</Words>
  <Application>Microsoft Office PowerPoint</Application>
  <PresentationFormat>Widescreen</PresentationFormat>
  <Paragraphs>90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Segoe UI</vt:lpstr>
      <vt:lpstr>Test_1_A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</dc:creator>
  <cp:lastModifiedBy>Home</cp:lastModifiedBy>
  <cp:revision>15</cp:revision>
  <dcterms:created xsi:type="dcterms:W3CDTF">2022-01-12T17:51:29Z</dcterms:created>
  <dcterms:modified xsi:type="dcterms:W3CDTF">2022-02-12T16:35:25Z</dcterms:modified>
</cp:coreProperties>
</file>