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  <p:sldMasterId id="2147483685" r:id="rId2"/>
  </p:sldMasterIdLst>
  <p:notesMasterIdLst>
    <p:notesMasterId r:id="rId9"/>
  </p:notesMasterIdLst>
  <p:handoutMasterIdLst>
    <p:handoutMasterId r:id="rId10"/>
  </p:handoutMasterIdLst>
  <p:sldIdLst>
    <p:sldId id="313" r:id="rId3"/>
    <p:sldId id="288" r:id="rId4"/>
    <p:sldId id="318" r:id="rId5"/>
    <p:sldId id="321" r:id="rId6"/>
    <p:sldId id="290" r:id="rId7"/>
    <p:sldId id="264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85E"/>
    <a:srgbClr val="6CA410"/>
    <a:srgbClr val="00D040"/>
    <a:srgbClr val="A3A3A3"/>
    <a:srgbClr val="FCB040"/>
    <a:srgbClr val="037CCF"/>
    <a:srgbClr val="F5C247"/>
    <a:srgbClr val="B5D301"/>
    <a:srgbClr val="022A40"/>
    <a:srgbClr val="3AB5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3"/>
    <p:restoredTop sz="93901" autoAdjust="0"/>
  </p:normalViewPr>
  <p:slideViewPr>
    <p:cSldViewPr>
      <p:cViewPr>
        <p:scale>
          <a:sx n="150" d="100"/>
          <a:sy n="150" d="100"/>
        </p:scale>
        <p:origin x="-492" y="-2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2424-DDEB-4A97-8DF5-6BF96CCB3FB5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53C4B-F994-412E-85D8-E2AB98292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9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BD2D-06EE-4924-A970-DA7F071D30DD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3052-1C4D-4D99-A058-91D579108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80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2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09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3052-1C4D-4D99-A058-91D5791083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56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419350"/>
            <a:ext cx="9144000" cy="272415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3848100"/>
            <a:ext cx="9144000" cy="1295400"/>
          </a:xfrm>
          <a:prstGeom prst="rect">
            <a:avLst/>
          </a:prstGeom>
          <a:solidFill>
            <a:srgbClr val="B5D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9/11/2022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2914650"/>
            <a:ext cx="9144000" cy="222885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9" tIns="34280" rIns="68559" bIns="34280" rtlCol="0" anchor="ctr"/>
          <a:lstStyle/>
          <a:p>
            <a:pPr algn="ctr"/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915338"/>
            <a:ext cx="7772400" cy="458115"/>
          </a:xfrm>
        </p:spPr>
        <p:txBody>
          <a:bodyPr/>
          <a:lstStyle>
            <a:lvl1pPr algn="ctr">
              <a:defRPr lang="en-US" sz="2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99265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7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6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6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287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397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24">
                <a:solidFill>
                  <a:schemeClr val="tx1">
                    <a:tint val="75000"/>
                  </a:schemeClr>
                </a:solidFill>
              </a:defRPr>
            </a:lvl1pPr>
            <a:lvl2pPr marL="45698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3966" indent="0">
              <a:buNone/>
              <a:defRPr sz="1574">
                <a:solidFill>
                  <a:schemeClr val="tx1">
                    <a:tint val="75000"/>
                  </a:schemeClr>
                </a:solidFill>
              </a:defRPr>
            </a:lvl3pPr>
            <a:lvl4pPr marL="1370948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4pPr>
            <a:lvl5pPr marL="1827932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5pPr>
            <a:lvl6pPr marL="2284915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6pPr>
            <a:lvl7pPr marL="2741897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7pPr>
            <a:lvl8pPr marL="3198880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8pPr>
            <a:lvl9pPr marL="3655863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160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931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7"/>
            <a:ext cx="4040188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83" indent="0">
              <a:buNone/>
              <a:defRPr sz="2024" b="1"/>
            </a:lvl2pPr>
            <a:lvl3pPr marL="913966" indent="0">
              <a:buNone/>
              <a:defRPr sz="1799" b="1"/>
            </a:lvl3pPr>
            <a:lvl4pPr marL="1370948" indent="0">
              <a:buNone/>
              <a:defRPr sz="1574" b="1"/>
            </a:lvl4pPr>
            <a:lvl5pPr marL="1827932" indent="0">
              <a:buNone/>
              <a:defRPr sz="1574" b="1"/>
            </a:lvl5pPr>
            <a:lvl6pPr marL="2284915" indent="0">
              <a:buNone/>
              <a:defRPr sz="1574" b="1"/>
            </a:lvl6pPr>
            <a:lvl7pPr marL="2741897" indent="0">
              <a:buNone/>
              <a:defRPr sz="1574" b="1"/>
            </a:lvl7pPr>
            <a:lvl8pPr marL="3198880" indent="0">
              <a:buNone/>
              <a:defRPr sz="1574" b="1"/>
            </a:lvl8pPr>
            <a:lvl9pPr marL="3655863" indent="0">
              <a:buNone/>
              <a:defRPr sz="1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399"/>
            </a:lvl1pPr>
            <a:lvl2pPr>
              <a:defRPr sz="2024"/>
            </a:lvl2pPr>
            <a:lvl3pPr>
              <a:defRPr sz="1799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7"/>
            <a:ext cx="4041775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83" indent="0">
              <a:buNone/>
              <a:defRPr sz="2024" b="1"/>
            </a:lvl2pPr>
            <a:lvl3pPr marL="913966" indent="0">
              <a:buNone/>
              <a:defRPr sz="1799" b="1"/>
            </a:lvl3pPr>
            <a:lvl4pPr marL="1370948" indent="0">
              <a:buNone/>
              <a:defRPr sz="1574" b="1"/>
            </a:lvl4pPr>
            <a:lvl5pPr marL="1827932" indent="0">
              <a:buNone/>
              <a:defRPr sz="1574" b="1"/>
            </a:lvl5pPr>
            <a:lvl6pPr marL="2284915" indent="0">
              <a:buNone/>
              <a:defRPr sz="1574" b="1"/>
            </a:lvl6pPr>
            <a:lvl7pPr marL="2741897" indent="0">
              <a:buNone/>
              <a:defRPr sz="1574" b="1"/>
            </a:lvl7pPr>
            <a:lvl8pPr marL="3198880" indent="0">
              <a:buNone/>
              <a:defRPr sz="1574" b="1"/>
            </a:lvl8pPr>
            <a:lvl9pPr marL="3655863" indent="0">
              <a:buNone/>
              <a:defRPr sz="1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399"/>
            </a:lvl1pPr>
            <a:lvl2pPr>
              <a:defRPr sz="2024"/>
            </a:lvl2pPr>
            <a:lvl3pPr>
              <a:defRPr sz="1799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73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6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5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597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8"/>
          </a:xfrm>
        </p:spPr>
        <p:txBody>
          <a:bodyPr anchor="b"/>
          <a:lstStyle>
            <a:lvl1pPr algn="l">
              <a:defRPr sz="20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24"/>
            </a:lvl1pPr>
            <a:lvl2pPr>
              <a:defRPr sz="2774"/>
            </a:lvl2pPr>
            <a:lvl3pPr>
              <a:defRPr sz="2399"/>
            </a:lvl3pPr>
            <a:lvl4pPr>
              <a:defRPr sz="2024"/>
            </a:lvl4pPr>
            <a:lvl5pPr>
              <a:defRPr sz="2024"/>
            </a:lvl5pPr>
            <a:lvl6pPr>
              <a:defRPr sz="2024"/>
            </a:lvl6pPr>
            <a:lvl7pPr>
              <a:defRPr sz="2024"/>
            </a:lvl7pPr>
            <a:lvl8pPr>
              <a:defRPr sz="2024"/>
            </a:lvl8pPr>
            <a:lvl9pPr>
              <a:defRPr sz="20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24"/>
            </a:lvl1pPr>
            <a:lvl2pPr marL="456983" indent="0">
              <a:buNone/>
              <a:defRPr sz="1200"/>
            </a:lvl2pPr>
            <a:lvl3pPr marL="913966" indent="0">
              <a:buNone/>
              <a:defRPr sz="975"/>
            </a:lvl3pPr>
            <a:lvl4pPr marL="1370948" indent="0">
              <a:buNone/>
              <a:defRPr sz="900"/>
            </a:lvl4pPr>
            <a:lvl5pPr marL="1827932" indent="0">
              <a:buNone/>
              <a:defRPr sz="900"/>
            </a:lvl5pPr>
            <a:lvl6pPr marL="2284915" indent="0">
              <a:buNone/>
              <a:defRPr sz="900"/>
            </a:lvl6pPr>
            <a:lvl7pPr marL="2741897" indent="0">
              <a:buNone/>
              <a:defRPr sz="900"/>
            </a:lvl7pPr>
            <a:lvl8pPr marL="3198880" indent="0">
              <a:buNone/>
              <a:defRPr sz="900"/>
            </a:lvl8pPr>
            <a:lvl9pPr marL="36558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647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3600452"/>
            <a:ext cx="5486400" cy="425054"/>
          </a:xfrm>
        </p:spPr>
        <p:txBody>
          <a:bodyPr anchor="b"/>
          <a:lstStyle>
            <a:lvl1pPr algn="l">
              <a:defRPr sz="20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/>
          <a:lstStyle>
            <a:lvl1pPr marL="0" indent="0">
              <a:buNone/>
              <a:defRPr sz="3224"/>
            </a:lvl1pPr>
            <a:lvl2pPr marL="456983" indent="0">
              <a:buNone/>
              <a:defRPr sz="2774"/>
            </a:lvl2pPr>
            <a:lvl3pPr marL="913966" indent="0">
              <a:buNone/>
              <a:defRPr sz="2399"/>
            </a:lvl3pPr>
            <a:lvl4pPr marL="1370948" indent="0">
              <a:buNone/>
              <a:defRPr sz="2024"/>
            </a:lvl4pPr>
            <a:lvl5pPr marL="1827932" indent="0">
              <a:buNone/>
              <a:defRPr sz="2024"/>
            </a:lvl5pPr>
            <a:lvl6pPr marL="2284915" indent="0">
              <a:buNone/>
              <a:defRPr sz="2024"/>
            </a:lvl6pPr>
            <a:lvl7pPr marL="2741897" indent="0">
              <a:buNone/>
              <a:defRPr sz="2024"/>
            </a:lvl7pPr>
            <a:lvl8pPr marL="3198880" indent="0">
              <a:buNone/>
              <a:defRPr sz="2024"/>
            </a:lvl8pPr>
            <a:lvl9pPr marL="3655863" indent="0">
              <a:buNone/>
              <a:defRPr sz="202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025506"/>
            <a:ext cx="5486400" cy="603647"/>
          </a:xfrm>
        </p:spPr>
        <p:txBody>
          <a:bodyPr/>
          <a:lstStyle>
            <a:lvl1pPr marL="0" indent="0">
              <a:buNone/>
              <a:defRPr sz="1424"/>
            </a:lvl1pPr>
            <a:lvl2pPr marL="456983" indent="0">
              <a:buNone/>
              <a:defRPr sz="1200"/>
            </a:lvl2pPr>
            <a:lvl3pPr marL="913966" indent="0">
              <a:buNone/>
              <a:defRPr sz="975"/>
            </a:lvl3pPr>
            <a:lvl4pPr marL="1370948" indent="0">
              <a:buNone/>
              <a:defRPr sz="900"/>
            </a:lvl4pPr>
            <a:lvl5pPr marL="1827932" indent="0">
              <a:buNone/>
              <a:defRPr sz="900"/>
            </a:lvl5pPr>
            <a:lvl6pPr marL="2284915" indent="0">
              <a:buNone/>
              <a:defRPr sz="900"/>
            </a:lvl6pPr>
            <a:lvl7pPr marL="2741897" indent="0">
              <a:buNone/>
              <a:defRPr sz="900"/>
            </a:lvl7pPr>
            <a:lvl8pPr marL="3198880" indent="0">
              <a:buNone/>
              <a:defRPr sz="900"/>
            </a:lvl8pPr>
            <a:lvl9pPr marL="36558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637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258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66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4004" y="2152977"/>
            <a:ext cx="4449167" cy="533311"/>
          </a:xfrm>
        </p:spPr>
        <p:txBody>
          <a:bodyPr>
            <a:normAutofit/>
          </a:bodyPr>
          <a:lstStyle>
            <a:lvl1pPr algn="ctr">
              <a:defRPr sz="26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8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EEEEEE"/>
            </a:gs>
            <a:gs pos="67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82" r:id="rId10"/>
    <p:sldLayoutId id="2147483681" r:id="rId11"/>
    <p:sldLayoutId id="2147483683" r:id="rId12"/>
    <p:sldLayoutId id="2147483684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62" r:id="rId22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05981"/>
            <a:ext cx="8229600" cy="53331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853820"/>
            <a:ext cx="8229600" cy="374080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5"/>
            <a:ext cx="2895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5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7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xStyles>
    <p:titleStyle>
      <a:lvl1pPr algn="l" defTabSz="913966" rtl="0" eaLnBrk="1" latinLnBrk="0" hangingPunct="1">
        <a:spcBef>
          <a:spcPct val="0"/>
        </a:spcBef>
        <a:buNone/>
        <a:defRPr sz="26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37" indent="-342737" algn="l" defTabSz="913966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j-lt"/>
          <a:ea typeface="+mn-ea"/>
          <a:cs typeface="+mn-cs"/>
        </a:defRPr>
      </a:lvl1pPr>
      <a:lvl2pPr marL="742598" indent="-285614" algn="l" defTabSz="913966" rtl="0" eaLnBrk="1" latinLnBrk="0" hangingPunct="1">
        <a:spcBef>
          <a:spcPct val="20000"/>
        </a:spcBef>
        <a:buFont typeface="Arial" pitchFamily="34" charset="0"/>
        <a:buChar char="–"/>
        <a:defRPr sz="2399" kern="1200">
          <a:solidFill>
            <a:schemeClr val="tx1"/>
          </a:solidFill>
          <a:latin typeface="+mj-lt"/>
          <a:ea typeface="+mn-ea"/>
          <a:cs typeface="+mn-cs"/>
        </a:defRPr>
      </a:lvl2pPr>
      <a:lvl3pPr marL="1142457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1799" kern="1200">
          <a:solidFill>
            <a:schemeClr val="tx1"/>
          </a:solidFill>
          <a:latin typeface="+mj-lt"/>
          <a:ea typeface="+mn-ea"/>
          <a:cs typeface="+mn-cs"/>
        </a:defRPr>
      </a:lvl3pPr>
      <a:lvl4pPr marL="1599440" indent="-228492" algn="l" defTabSz="913966" rtl="0" eaLnBrk="1" latinLnBrk="0" hangingPunct="1">
        <a:spcBef>
          <a:spcPct val="20000"/>
        </a:spcBef>
        <a:buFont typeface="Arial" pitchFamily="34" charset="0"/>
        <a:buChar char="–"/>
        <a:defRPr sz="1499" kern="1200">
          <a:solidFill>
            <a:schemeClr val="tx1"/>
          </a:solidFill>
          <a:latin typeface="+mj-lt"/>
          <a:ea typeface="+mn-ea"/>
          <a:cs typeface="+mn-cs"/>
        </a:defRPr>
      </a:lvl4pPr>
      <a:lvl5pPr marL="2056423" indent="-228492" algn="l" defTabSz="913966" rtl="0" eaLnBrk="1" latinLnBrk="0" hangingPunct="1">
        <a:spcBef>
          <a:spcPct val="20000"/>
        </a:spcBef>
        <a:buFont typeface="Arial" pitchFamily="34" charset="0"/>
        <a:buChar char="»"/>
        <a:defRPr sz="1499" kern="1200">
          <a:solidFill>
            <a:schemeClr val="tx1"/>
          </a:solidFill>
          <a:latin typeface="+mj-lt"/>
          <a:ea typeface="+mn-ea"/>
          <a:cs typeface="+mn-cs"/>
        </a:defRPr>
      </a:lvl5pPr>
      <a:lvl6pPr marL="2513405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6pPr>
      <a:lvl7pPr marL="2970389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7pPr>
      <a:lvl8pPr marL="3427372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8pPr>
      <a:lvl9pPr marL="3884354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83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66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48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932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915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97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80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863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C459AB-281C-1243-AF32-DF416E620089}"/>
              </a:ext>
            </a:extLst>
          </p:cNvPr>
          <p:cNvSpPr txBox="1"/>
          <p:nvPr/>
        </p:nvSpPr>
        <p:spPr>
          <a:xfrm>
            <a:off x="496998" y="438150"/>
            <a:ext cx="453220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Checklist Template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00CD8CF-3693-ED4F-8897-5DF7BC724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210885"/>
              </p:ext>
            </p:extLst>
          </p:nvPr>
        </p:nvGraphicFramePr>
        <p:xfrm>
          <a:off x="580103" y="1178846"/>
          <a:ext cx="2458064" cy="1692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32">
                  <a:extLst>
                    <a:ext uri="{9D8B030D-6E8A-4147-A177-3AD203B41FA5}">
                      <a16:colId xmlns:a16="http://schemas.microsoft.com/office/drawing/2014/main" val="270139617"/>
                    </a:ext>
                  </a:extLst>
                </a:gridCol>
                <a:gridCol w="2219632">
                  <a:extLst>
                    <a:ext uri="{9D8B030D-6E8A-4147-A177-3AD203B41FA5}">
                      <a16:colId xmlns:a16="http://schemas.microsoft.com/office/drawing/2014/main" val="3920221297"/>
                    </a:ext>
                  </a:extLst>
                </a:gridCol>
              </a:tblGrid>
              <a:tr h="252532">
                <a:tc gridSpan="2">
                  <a:txBody>
                    <a:bodyPr/>
                    <a:lstStyle/>
                    <a:p>
                      <a:r>
                        <a:rPr lang="en-US" sz="1200" spc="300" dirty="0"/>
                        <a:t>PAPERWORK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300" spc="3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20769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401k information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5623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Health check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764830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NDA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965771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Tax Documents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737366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Outstanding reimbursements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4894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6E186F-5B74-0B4E-94B8-352BD5EAE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861765"/>
              </p:ext>
            </p:extLst>
          </p:nvPr>
        </p:nvGraphicFramePr>
        <p:xfrm>
          <a:off x="6096000" y="1178846"/>
          <a:ext cx="2458064" cy="1692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32">
                  <a:extLst>
                    <a:ext uri="{9D8B030D-6E8A-4147-A177-3AD203B41FA5}">
                      <a16:colId xmlns:a16="http://schemas.microsoft.com/office/drawing/2014/main" val="270139617"/>
                    </a:ext>
                  </a:extLst>
                </a:gridCol>
                <a:gridCol w="2219632">
                  <a:extLst>
                    <a:ext uri="{9D8B030D-6E8A-4147-A177-3AD203B41FA5}">
                      <a16:colId xmlns:a16="http://schemas.microsoft.com/office/drawing/2014/main" val="3920221297"/>
                    </a:ext>
                  </a:extLst>
                </a:gridCol>
              </a:tblGrid>
              <a:tr h="252532">
                <a:tc gridSpan="2">
                  <a:txBody>
                    <a:bodyPr/>
                    <a:lstStyle/>
                    <a:p>
                      <a:r>
                        <a:rPr lang="en-US" sz="1200" spc="300" dirty="0"/>
                        <a:t>RECOVER ASSETS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300" spc="3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20769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Mobile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5623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Laptop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764830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Uniforms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965771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Access keys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737366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 cards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4894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3DC66FB-6CF1-0D43-9B15-9E5ECF463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537747"/>
              </p:ext>
            </p:extLst>
          </p:nvPr>
        </p:nvGraphicFramePr>
        <p:xfrm>
          <a:off x="6096000" y="3161159"/>
          <a:ext cx="2458064" cy="1692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32">
                  <a:extLst>
                    <a:ext uri="{9D8B030D-6E8A-4147-A177-3AD203B41FA5}">
                      <a16:colId xmlns:a16="http://schemas.microsoft.com/office/drawing/2014/main" val="270139617"/>
                    </a:ext>
                  </a:extLst>
                </a:gridCol>
                <a:gridCol w="2219632">
                  <a:extLst>
                    <a:ext uri="{9D8B030D-6E8A-4147-A177-3AD203B41FA5}">
                      <a16:colId xmlns:a16="http://schemas.microsoft.com/office/drawing/2014/main" val="3920221297"/>
                    </a:ext>
                  </a:extLst>
                </a:gridCol>
              </a:tblGrid>
              <a:tr h="252532">
                <a:tc gridSpan="2">
                  <a:txBody>
                    <a:bodyPr/>
                    <a:lstStyle/>
                    <a:p>
                      <a:r>
                        <a:rPr lang="en-US" sz="1200" spc="300" dirty="0"/>
                        <a:t>EXIT INTERVIEW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300" spc="3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20769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Prepare questionnaire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5623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Apply questionnaire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764830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Discussion post-questionnaire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965771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Analyze data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737366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Collect insights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4894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344D865-2930-C243-BA30-E8DB322E2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293580"/>
              </p:ext>
            </p:extLst>
          </p:nvPr>
        </p:nvGraphicFramePr>
        <p:xfrm>
          <a:off x="3338052" y="1178846"/>
          <a:ext cx="2458064" cy="1692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32">
                  <a:extLst>
                    <a:ext uri="{9D8B030D-6E8A-4147-A177-3AD203B41FA5}">
                      <a16:colId xmlns:a16="http://schemas.microsoft.com/office/drawing/2014/main" val="270139617"/>
                    </a:ext>
                  </a:extLst>
                </a:gridCol>
                <a:gridCol w="2219632">
                  <a:extLst>
                    <a:ext uri="{9D8B030D-6E8A-4147-A177-3AD203B41FA5}">
                      <a16:colId xmlns:a16="http://schemas.microsoft.com/office/drawing/2014/main" val="3920221297"/>
                    </a:ext>
                  </a:extLst>
                </a:gridCol>
              </a:tblGrid>
              <a:tr h="252532">
                <a:tc gridSpan="2">
                  <a:txBody>
                    <a:bodyPr/>
                    <a:lstStyle/>
                    <a:p>
                      <a:r>
                        <a:rPr lang="en-US" sz="1200" spc="300" dirty="0"/>
                        <a:t>KNOWLEDGE TRANSFER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300" spc="3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20769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Resources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5623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Location of records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764830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Ongoing projects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965771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Outstanding tasks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737366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List of contacts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4894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46BD64E-BB98-6846-B141-A69527382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525437"/>
              </p:ext>
            </p:extLst>
          </p:nvPr>
        </p:nvGraphicFramePr>
        <p:xfrm>
          <a:off x="3338052" y="3161159"/>
          <a:ext cx="2458064" cy="1692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32">
                  <a:extLst>
                    <a:ext uri="{9D8B030D-6E8A-4147-A177-3AD203B41FA5}">
                      <a16:colId xmlns:a16="http://schemas.microsoft.com/office/drawing/2014/main" val="270139617"/>
                    </a:ext>
                  </a:extLst>
                </a:gridCol>
                <a:gridCol w="2219632">
                  <a:extLst>
                    <a:ext uri="{9D8B030D-6E8A-4147-A177-3AD203B41FA5}">
                      <a16:colId xmlns:a16="http://schemas.microsoft.com/office/drawing/2014/main" val="3920221297"/>
                    </a:ext>
                  </a:extLst>
                </a:gridCol>
              </a:tblGrid>
              <a:tr h="252532">
                <a:tc gridSpan="2">
                  <a:txBody>
                    <a:bodyPr/>
                    <a:lstStyle/>
                    <a:p>
                      <a:r>
                        <a:rPr lang="en-US" sz="1200" spc="300" dirty="0"/>
                        <a:t>IT PERMISSIONS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300" spc="3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20769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Change Passwords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5623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Remove employee from payroll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764830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 directory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965771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 website information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737366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Redirect emails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4894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C692E2D-B7BC-D041-989C-C3D6693E0A95}"/>
              </a:ext>
            </a:extLst>
          </p:cNvPr>
          <p:cNvSpPr/>
          <p:nvPr/>
        </p:nvSpPr>
        <p:spPr>
          <a:xfrm>
            <a:off x="666750" y="1504950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256A46-754B-A645-B3C4-CC46540E8D1F}"/>
              </a:ext>
            </a:extLst>
          </p:cNvPr>
          <p:cNvSpPr/>
          <p:nvPr/>
        </p:nvSpPr>
        <p:spPr>
          <a:xfrm>
            <a:off x="666750" y="1787525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45D4B8-C84B-1F40-A22D-2F1F18D3546C}"/>
              </a:ext>
            </a:extLst>
          </p:cNvPr>
          <p:cNvSpPr/>
          <p:nvPr/>
        </p:nvSpPr>
        <p:spPr>
          <a:xfrm>
            <a:off x="666750" y="2076450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226610-4ACC-A64A-A61C-07D6EBA6FBDF}"/>
              </a:ext>
            </a:extLst>
          </p:cNvPr>
          <p:cNvSpPr/>
          <p:nvPr/>
        </p:nvSpPr>
        <p:spPr>
          <a:xfrm>
            <a:off x="666750" y="2365375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05E51C-F2AC-E549-B7D9-37393E675A31}"/>
              </a:ext>
            </a:extLst>
          </p:cNvPr>
          <p:cNvSpPr/>
          <p:nvPr/>
        </p:nvSpPr>
        <p:spPr>
          <a:xfrm>
            <a:off x="666750" y="2654300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BF1572-C3A9-FF4B-A30C-AFEFD1954F98}"/>
              </a:ext>
            </a:extLst>
          </p:cNvPr>
          <p:cNvSpPr/>
          <p:nvPr/>
        </p:nvSpPr>
        <p:spPr>
          <a:xfrm>
            <a:off x="3417384" y="1504950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ABDABB-9780-B84B-AD1E-E1A20EE8D462}"/>
              </a:ext>
            </a:extLst>
          </p:cNvPr>
          <p:cNvSpPr/>
          <p:nvPr/>
        </p:nvSpPr>
        <p:spPr>
          <a:xfrm>
            <a:off x="3417384" y="1787525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8BCEF3-2E8D-5E42-BE40-159E59288538}"/>
              </a:ext>
            </a:extLst>
          </p:cNvPr>
          <p:cNvSpPr/>
          <p:nvPr/>
        </p:nvSpPr>
        <p:spPr>
          <a:xfrm>
            <a:off x="3417384" y="2076450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8C35C7-471C-E04D-981C-DA0314151EF6}"/>
              </a:ext>
            </a:extLst>
          </p:cNvPr>
          <p:cNvSpPr/>
          <p:nvPr/>
        </p:nvSpPr>
        <p:spPr>
          <a:xfrm>
            <a:off x="3417384" y="2365375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DD3FD8-DD6F-2E40-A43F-D5E2F612AC5D}"/>
              </a:ext>
            </a:extLst>
          </p:cNvPr>
          <p:cNvSpPr/>
          <p:nvPr/>
        </p:nvSpPr>
        <p:spPr>
          <a:xfrm>
            <a:off x="3417384" y="2654300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F6DACE-B86E-2641-AAC4-7B32D72984EB}"/>
              </a:ext>
            </a:extLst>
          </p:cNvPr>
          <p:cNvSpPr/>
          <p:nvPr/>
        </p:nvSpPr>
        <p:spPr>
          <a:xfrm>
            <a:off x="6182886" y="1504950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84E7AC-490A-834B-B4E0-37CB4317B72B}"/>
              </a:ext>
            </a:extLst>
          </p:cNvPr>
          <p:cNvSpPr/>
          <p:nvPr/>
        </p:nvSpPr>
        <p:spPr>
          <a:xfrm>
            <a:off x="6182886" y="1787525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D67218-D329-304B-9AC4-2461630A7594}"/>
              </a:ext>
            </a:extLst>
          </p:cNvPr>
          <p:cNvSpPr/>
          <p:nvPr/>
        </p:nvSpPr>
        <p:spPr>
          <a:xfrm>
            <a:off x="6182886" y="2076450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8392F9-624D-8C48-9D99-18C9FB3106C9}"/>
              </a:ext>
            </a:extLst>
          </p:cNvPr>
          <p:cNvSpPr/>
          <p:nvPr/>
        </p:nvSpPr>
        <p:spPr>
          <a:xfrm>
            <a:off x="6182886" y="2365375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43E81F-32FB-BF4E-8E12-C32933B965DF}"/>
              </a:ext>
            </a:extLst>
          </p:cNvPr>
          <p:cNvSpPr/>
          <p:nvPr/>
        </p:nvSpPr>
        <p:spPr>
          <a:xfrm>
            <a:off x="6182886" y="2654300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E17766-9F32-1B45-AAD1-1B5A303CCA73}"/>
              </a:ext>
            </a:extLst>
          </p:cNvPr>
          <p:cNvSpPr/>
          <p:nvPr/>
        </p:nvSpPr>
        <p:spPr>
          <a:xfrm>
            <a:off x="3417384" y="3497301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ECEB58-15F1-4D49-BE8F-B0C53B4F59D2}"/>
              </a:ext>
            </a:extLst>
          </p:cNvPr>
          <p:cNvSpPr/>
          <p:nvPr/>
        </p:nvSpPr>
        <p:spPr>
          <a:xfrm>
            <a:off x="3417384" y="3779876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E49B42-E50C-C14B-BFB6-A28C62F38816}"/>
              </a:ext>
            </a:extLst>
          </p:cNvPr>
          <p:cNvSpPr/>
          <p:nvPr/>
        </p:nvSpPr>
        <p:spPr>
          <a:xfrm>
            <a:off x="3417384" y="4068801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9DDE68-E40C-C744-9581-8CBA3FE2CE92}"/>
              </a:ext>
            </a:extLst>
          </p:cNvPr>
          <p:cNvSpPr/>
          <p:nvPr/>
        </p:nvSpPr>
        <p:spPr>
          <a:xfrm>
            <a:off x="3417384" y="4357726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D80221-218C-A84E-9263-24606A4CDDB5}"/>
              </a:ext>
            </a:extLst>
          </p:cNvPr>
          <p:cNvSpPr/>
          <p:nvPr/>
        </p:nvSpPr>
        <p:spPr>
          <a:xfrm>
            <a:off x="3417384" y="4646651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29E2A9-190C-4843-8A35-EBA01993561D}"/>
              </a:ext>
            </a:extLst>
          </p:cNvPr>
          <p:cNvSpPr/>
          <p:nvPr/>
        </p:nvSpPr>
        <p:spPr>
          <a:xfrm>
            <a:off x="6175453" y="3497301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0929A1-02F4-6F4E-9866-F5CE8FD4C0F0}"/>
              </a:ext>
            </a:extLst>
          </p:cNvPr>
          <p:cNvSpPr/>
          <p:nvPr/>
        </p:nvSpPr>
        <p:spPr>
          <a:xfrm>
            <a:off x="6175453" y="3779876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A1710B-42E5-BA40-91B3-F622A6C41D9A}"/>
              </a:ext>
            </a:extLst>
          </p:cNvPr>
          <p:cNvSpPr/>
          <p:nvPr/>
        </p:nvSpPr>
        <p:spPr>
          <a:xfrm>
            <a:off x="6175453" y="4068801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18D10-D34C-FB42-B413-56661DE0B501}"/>
              </a:ext>
            </a:extLst>
          </p:cNvPr>
          <p:cNvSpPr/>
          <p:nvPr/>
        </p:nvSpPr>
        <p:spPr>
          <a:xfrm>
            <a:off x="6175453" y="4357726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B5664F-355F-1749-BA4B-39BA6C8B4B48}"/>
              </a:ext>
            </a:extLst>
          </p:cNvPr>
          <p:cNvSpPr/>
          <p:nvPr/>
        </p:nvSpPr>
        <p:spPr>
          <a:xfrm>
            <a:off x="6175453" y="4646651"/>
            <a:ext cx="136525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C98CBD1A-0D0D-EA4D-B37C-4105E395FA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293" y="1533121"/>
            <a:ext cx="116632" cy="77755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3AABA16C-5D3D-EF44-9829-7D9E72F152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293" y="1818871"/>
            <a:ext cx="116632" cy="77755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E57E4125-3C61-3A43-BA16-C09B4A9CCD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293" y="2682471"/>
            <a:ext cx="116632" cy="77755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493E1A88-C45A-B549-83E2-4386B0F31D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6668" y="1539471"/>
            <a:ext cx="116632" cy="77755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C8B93143-6360-4547-94B3-4700308987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9761" y="3809260"/>
            <a:ext cx="116632" cy="77755"/>
          </a:xfrm>
          <a:prstGeom prst="rect">
            <a:avLst/>
          </a:prstGeom>
        </p:spPr>
      </p:pic>
      <p:grpSp>
        <p:nvGrpSpPr>
          <p:cNvPr id="2" name="Graphic 47">
            <a:extLst>
              <a:ext uri="{FF2B5EF4-FFF2-40B4-BE49-F238E27FC236}">
                <a16:creationId xmlns:a16="http://schemas.microsoft.com/office/drawing/2014/main" id="{100C1EB2-098E-972D-CBDC-A851B7F29712}"/>
              </a:ext>
            </a:extLst>
          </p:cNvPr>
          <p:cNvGrpSpPr/>
          <p:nvPr/>
        </p:nvGrpSpPr>
        <p:grpSpPr>
          <a:xfrm>
            <a:off x="-74713" y="-39139"/>
            <a:ext cx="364146" cy="916598"/>
            <a:chOff x="-74713" y="-39139"/>
            <a:chExt cx="364146" cy="916598"/>
          </a:xfrm>
          <a:solidFill>
            <a:schemeClr val="accent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5E1D669-D4CC-741C-6BBB-AEDEDF9419F7}"/>
                </a:ext>
              </a:extLst>
            </p:cNvPr>
            <p:cNvSpPr/>
            <p:nvPr/>
          </p:nvSpPr>
          <p:spPr>
            <a:xfrm>
              <a:off x="-74713" y="-3913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D081059-D5C8-39D9-31B4-B3B77B0BC3F8}"/>
                </a:ext>
              </a:extLst>
            </p:cNvPr>
            <p:cNvSpPr/>
            <p:nvPr/>
          </p:nvSpPr>
          <p:spPr>
            <a:xfrm>
              <a:off x="202204" y="-3913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66D3B9B-EF7A-D296-C9A8-B55079625DB3}"/>
                </a:ext>
              </a:extLst>
            </p:cNvPr>
            <p:cNvSpPr/>
            <p:nvPr/>
          </p:nvSpPr>
          <p:spPr>
            <a:xfrm>
              <a:off x="-74713" y="237086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2988511-B5F2-7501-FB13-215AFFA0A6B6}"/>
                </a:ext>
              </a:extLst>
            </p:cNvPr>
            <p:cNvSpPr/>
            <p:nvPr/>
          </p:nvSpPr>
          <p:spPr>
            <a:xfrm>
              <a:off x="202204" y="237086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C8660EA-A1F5-D368-EAF9-2D0D8E18A35F}"/>
                </a:ext>
              </a:extLst>
            </p:cNvPr>
            <p:cNvSpPr/>
            <p:nvPr/>
          </p:nvSpPr>
          <p:spPr>
            <a:xfrm>
              <a:off x="-74713" y="514004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1C77FA2-C674-1F3F-20C1-E7DC7AD9CBD4}"/>
                </a:ext>
              </a:extLst>
            </p:cNvPr>
            <p:cNvSpPr/>
            <p:nvPr/>
          </p:nvSpPr>
          <p:spPr>
            <a:xfrm>
              <a:off x="202204" y="514004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F3D995E-D562-9622-37C2-D4D8527B53FE}"/>
                </a:ext>
              </a:extLst>
            </p:cNvPr>
            <p:cNvSpPr/>
            <p:nvPr/>
          </p:nvSpPr>
          <p:spPr>
            <a:xfrm>
              <a:off x="-74713" y="790230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9A61291-F612-DC62-1D8C-8F361CA25308}"/>
                </a:ext>
              </a:extLst>
            </p:cNvPr>
            <p:cNvSpPr/>
            <p:nvPr/>
          </p:nvSpPr>
          <p:spPr>
            <a:xfrm>
              <a:off x="202204" y="790230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0DD834F-D858-5A48-94C0-59604A9EE288}"/>
              </a:ext>
            </a:extLst>
          </p:cNvPr>
          <p:cNvGrpSpPr/>
          <p:nvPr/>
        </p:nvGrpSpPr>
        <p:grpSpPr>
          <a:xfrm>
            <a:off x="5375184" y="-39139"/>
            <a:ext cx="2021004" cy="916598"/>
            <a:chOff x="5375184" y="-39139"/>
            <a:chExt cx="2021004" cy="916598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DC9B228-9FE4-DC1A-77A0-4D864EAD66A1}"/>
                </a:ext>
              </a:extLst>
            </p:cNvPr>
            <p:cNvSpPr/>
            <p:nvPr/>
          </p:nvSpPr>
          <p:spPr>
            <a:xfrm>
              <a:off x="5375184" y="-3913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5CBE8BB-FC68-D65E-C6D2-7546210EFFBF}"/>
                </a:ext>
              </a:extLst>
            </p:cNvPr>
            <p:cNvSpPr/>
            <p:nvPr/>
          </p:nvSpPr>
          <p:spPr>
            <a:xfrm>
              <a:off x="5651410" y="-3913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68B24DA-8152-FD6E-7FFB-13260B283C34}"/>
                </a:ext>
              </a:extLst>
            </p:cNvPr>
            <p:cNvSpPr/>
            <p:nvPr/>
          </p:nvSpPr>
          <p:spPr>
            <a:xfrm>
              <a:off x="5927636" y="-3913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4112921-113D-582B-E3A2-2D940622B360}"/>
                </a:ext>
              </a:extLst>
            </p:cNvPr>
            <p:cNvSpPr/>
            <p:nvPr/>
          </p:nvSpPr>
          <p:spPr>
            <a:xfrm>
              <a:off x="6204554" y="-3913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BCD7587-FA99-7911-63AE-C203DB8C9C77}"/>
                </a:ext>
              </a:extLst>
            </p:cNvPr>
            <p:cNvSpPr/>
            <p:nvPr/>
          </p:nvSpPr>
          <p:spPr>
            <a:xfrm>
              <a:off x="5375184" y="237086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EEDBC5A-2B37-6F8F-627F-1CD76F7FA4CA}"/>
                </a:ext>
              </a:extLst>
            </p:cNvPr>
            <p:cNvSpPr/>
            <p:nvPr/>
          </p:nvSpPr>
          <p:spPr>
            <a:xfrm>
              <a:off x="5651410" y="237086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9E6F3C3-0218-C5CB-DCFA-42D6DA6DBEBB}"/>
                </a:ext>
              </a:extLst>
            </p:cNvPr>
            <p:cNvSpPr/>
            <p:nvPr/>
          </p:nvSpPr>
          <p:spPr>
            <a:xfrm>
              <a:off x="5927636" y="237086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94085A1-2213-29FA-7537-6599DFDD76B2}"/>
                </a:ext>
              </a:extLst>
            </p:cNvPr>
            <p:cNvSpPr/>
            <p:nvPr/>
          </p:nvSpPr>
          <p:spPr>
            <a:xfrm>
              <a:off x="6204554" y="237086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F8C704F-F8DA-6D7C-2A9A-F16B0B3B78F2}"/>
                </a:ext>
              </a:extLst>
            </p:cNvPr>
            <p:cNvSpPr/>
            <p:nvPr/>
          </p:nvSpPr>
          <p:spPr>
            <a:xfrm>
              <a:off x="5375184" y="514004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8533832-B1C1-7F7B-FD16-EBF6D033AF5E}"/>
                </a:ext>
              </a:extLst>
            </p:cNvPr>
            <p:cNvSpPr/>
            <p:nvPr/>
          </p:nvSpPr>
          <p:spPr>
            <a:xfrm>
              <a:off x="5651410" y="514004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CFBEBDC-37D2-6D71-7D08-C7B8A859DBC2}"/>
                </a:ext>
              </a:extLst>
            </p:cNvPr>
            <p:cNvSpPr/>
            <p:nvPr/>
          </p:nvSpPr>
          <p:spPr>
            <a:xfrm>
              <a:off x="5927636" y="514004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89AC6FD-B286-8286-3D53-3BAE41CB4B5A}"/>
                </a:ext>
              </a:extLst>
            </p:cNvPr>
            <p:cNvSpPr/>
            <p:nvPr/>
          </p:nvSpPr>
          <p:spPr>
            <a:xfrm>
              <a:off x="6204554" y="514004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3A010AF-D469-568A-C61F-6B0D3E0D9663}"/>
                </a:ext>
              </a:extLst>
            </p:cNvPr>
            <p:cNvSpPr/>
            <p:nvPr/>
          </p:nvSpPr>
          <p:spPr>
            <a:xfrm>
              <a:off x="5375184" y="790230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FE2BEA2-842F-D1D8-609F-FADC7117088A}"/>
                </a:ext>
              </a:extLst>
            </p:cNvPr>
            <p:cNvSpPr/>
            <p:nvPr/>
          </p:nvSpPr>
          <p:spPr>
            <a:xfrm>
              <a:off x="5651410" y="790230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7FBAD13-C24E-0EA6-DC85-609B041AC130}"/>
                </a:ext>
              </a:extLst>
            </p:cNvPr>
            <p:cNvSpPr/>
            <p:nvPr/>
          </p:nvSpPr>
          <p:spPr>
            <a:xfrm>
              <a:off x="5927636" y="790230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776BB7D-2486-7776-3BDE-5F918DA4AD63}"/>
                </a:ext>
              </a:extLst>
            </p:cNvPr>
            <p:cNvSpPr/>
            <p:nvPr/>
          </p:nvSpPr>
          <p:spPr>
            <a:xfrm>
              <a:off x="6204554" y="790230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1762F05-1267-8D8A-9769-609D8E82E91C}"/>
                </a:ext>
              </a:extLst>
            </p:cNvPr>
            <p:cNvSpPr/>
            <p:nvPr/>
          </p:nvSpPr>
          <p:spPr>
            <a:xfrm>
              <a:off x="6479589" y="-3913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C90C454-5E22-F428-50EC-3A0C64666DC9}"/>
                </a:ext>
              </a:extLst>
            </p:cNvPr>
            <p:cNvSpPr/>
            <p:nvPr/>
          </p:nvSpPr>
          <p:spPr>
            <a:xfrm>
              <a:off x="6755815" y="-3913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112F2E9-38FA-EC15-67C1-2EADF4A658DA}"/>
                </a:ext>
              </a:extLst>
            </p:cNvPr>
            <p:cNvSpPr/>
            <p:nvPr/>
          </p:nvSpPr>
          <p:spPr>
            <a:xfrm>
              <a:off x="7032041" y="-3913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BB0AC6-3548-B841-737C-3434FDC6D2DB}"/>
                </a:ext>
              </a:extLst>
            </p:cNvPr>
            <p:cNvSpPr/>
            <p:nvPr/>
          </p:nvSpPr>
          <p:spPr>
            <a:xfrm>
              <a:off x="7308959" y="-3913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296712-4870-FC5D-CC85-4906B64E81FF}"/>
                </a:ext>
              </a:extLst>
            </p:cNvPr>
            <p:cNvSpPr/>
            <p:nvPr/>
          </p:nvSpPr>
          <p:spPr>
            <a:xfrm>
              <a:off x="6479589" y="237086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D955E9C-06C2-78C1-4D15-0F6CB6406E3C}"/>
                </a:ext>
              </a:extLst>
            </p:cNvPr>
            <p:cNvSpPr/>
            <p:nvPr/>
          </p:nvSpPr>
          <p:spPr>
            <a:xfrm>
              <a:off x="6755815" y="237086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8440850-FDAE-B890-856D-FCE571E6E35B}"/>
                </a:ext>
              </a:extLst>
            </p:cNvPr>
            <p:cNvSpPr/>
            <p:nvPr/>
          </p:nvSpPr>
          <p:spPr>
            <a:xfrm>
              <a:off x="7032041" y="237086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488978E-214D-5916-A1FD-24751F553E5C}"/>
                </a:ext>
              </a:extLst>
            </p:cNvPr>
            <p:cNvSpPr/>
            <p:nvPr/>
          </p:nvSpPr>
          <p:spPr>
            <a:xfrm>
              <a:off x="7308959" y="237086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96B8E0A-7563-28DC-F3BB-B3C0D06AFAC6}"/>
                </a:ext>
              </a:extLst>
            </p:cNvPr>
            <p:cNvSpPr/>
            <p:nvPr/>
          </p:nvSpPr>
          <p:spPr>
            <a:xfrm>
              <a:off x="6479589" y="514004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AF725878-BAA0-309C-4BE5-5D6D77EF20BE}"/>
                </a:ext>
              </a:extLst>
            </p:cNvPr>
            <p:cNvSpPr/>
            <p:nvPr/>
          </p:nvSpPr>
          <p:spPr>
            <a:xfrm>
              <a:off x="6755815" y="514004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D67EF7AE-718F-FF42-2F8C-534C68D85BCA}"/>
                </a:ext>
              </a:extLst>
            </p:cNvPr>
            <p:cNvSpPr/>
            <p:nvPr/>
          </p:nvSpPr>
          <p:spPr>
            <a:xfrm>
              <a:off x="7032041" y="514004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5BFE74A-5C5C-0F5F-CDEB-1EDED7090344}"/>
                </a:ext>
              </a:extLst>
            </p:cNvPr>
            <p:cNvSpPr/>
            <p:nvPr/>
          </p:nvSpPr>
          <p:spPr>
            <a:xfrm>
              <a:off x="7308959" y="514004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5EFEA68-7BB0-758A-A4E0-47C39AD04E5E}"/>
                </a:ext>
              </a:extLst>
            </p:cNvPr>
            <p:cNvSpPr/>
            <p:nvPr/>
          </p:nvSpPr>
          <p:spPr>
            <a:xfrm>
              <a:off x="6479589" y="790230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4A7675A-70DF-496A-BC36-FBFB1F66118D}"/>
                </a:ext>
              </a:extLst>
            </p:cNvPr>
            <p:cNvSpPr/>
            <p:nvPr/>
          </p:nvSpPr>
          <p:spPr>
            <a:xfrm>
              <a:off x="6755815" y="790230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4471F61-F070-7D60-E296-71DE020019EE}"/>
                </a:ext>
              </a:extLst>
            </p:cNvPr>
            <p:cNvSpPr/>
            <p:nvPr/>
          </p:nvSpPr>
          <p:spPr>
            <a:xfrm>
              <a:off x="7032041" y="790230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19C6419-45E3-2CB5-BC95-DC001B0A6646}"/>
                </a:ext>
              </a:extLst>
            </p:cNvPr>
            <p:cNvSpPr/>
            <p:nvPr/>
          </p:nvSpPr>
          <p:spPr>
            <a:xfrm>
              <a:off x="7308959" y="790230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05" name="Graphic 4">
            <a:extLst>
              <a:ext uri="{FF2B5EF4-FFF2-40B4-BE49-F238E27FC236}">
                <a16:creationId xmlns:a16="http://schemas.microsoft.com/office/drawing/2014/main" id="{9EC5AB42-EBAB-D57D-00B0-B8720FA59B4C}"/>
              </a:ext>
            </a:extLst>
          </p:cNvPr>
          <p:cNvGrpSpPr/>
          <p:nvPr/>
        </p:nvGrpSpPr>
        <p:grpSpPr>
          <a:xfrm>
            <a:off x="647832" y="3001151"/>
            <a:ext cx="2514095" cy="2286456"/>
            <a:chOff x="647832" y="3001151"/>
            <a:chExt cx="2514095" cy="2286456"/>
          </a:xfrm>
        </p:grpSpPr>
        <p:grpSp>
          <p:nvGrpSpPr>
            <p:cNvPr id="106" name="Graphic 4">
              <a:extLst>
                <a:ext uri="{FF2B5EF4-FFF2-40B4-BE49-F238E27FC236}">
                  <a16:creationId xmlns:a16="http://schemas.microsoft.com/office/drawing/2014/main" id="{6D8C0E63-F0C8-E880-91FC-75EB3390EBDF}"/>
                </a:ext>
              </a:extLst>
            </p:cNvPr>
            <p:cNvGrpSpPr/>
            <p:nvPr/>
          </p:nvGrpSpPr>
          <p:grpSpPr>
            <a:xfrm>
              <a:off x="647832" y="3001151"/>
              <a:ext cx="1577451" cy="2028660"/>
              <a:chOff x="647832" y="3001151"/>
              <a:chExt cx="1577451" cy="2028660"/>
            </a:xfrm>
          </p:grpSpPr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2E32470-6FE9-0DE6-0560-7FE3ECCB1C20}"/>
                  </a:ext>
                </a:extLst>
              </p:cNvPr>
              <p:cNvSpPr/>
              <p:nvPr/>
            </p:nvSpPr>
            <p:spPr>
              <a:xfrm>
                <a:off x="647832" y="3077858"/>
                <a:ext cx="1577451" cy="1951953"/>
              </a:xfrm>
              <a:custGeom>
                <a:avLst/>
                <a:gdLst>
                  <a:gd name="connsiteX0" fmla="*/ 1159913 w 1577451"/>
                  <a:gd name="connsiteY0" fmla="*/ 1950245 h 1951953"/>
                  <a:gd name="connsiteX1" fmla="*/ 84633 w 1577451"/>
                  <a:gd name="connsiteY1" fmla="*/ 1745374 h 1951953"/>
                  <a:gd name="connsiteX2" fmla="*/ 1919 w 1577451"/>
                  <a:gd name="connsiteY2" fmla="*/ 1623817 h 1951953"/>
                  <a:gd name="connsiteX3" fmla="*/ 295861 w 1577451"/>
                  <a:gd name="connsiteY3" fmla="*/ 84549 h 1951953"/>
                  <a:gd name="connsiteX4" fmla="*/ 417539 w 1577451"/>
                  <a:gd name="connsiteY4" fmla="*/ 1917 h 1951953"/>
                  <a:gd name="connsiteX5" fmla="*/ 1492819 w 1577451"/>
                  <a:gd name="connsiteY5" fmla="*/ 206789 h 1951953"/>
                  <a:gd name="connsiteX6" fmla="*/ 1575533 w 1577451"/>
                  <a:gd name="connsiteY6" fmla="*/ 328346 h 1951953"/>
                  <a:gd name="connsiteX7" fmla="*/ 1281591 w 1577451"/>
                  <a:gd name="connsiteY7" fmla="*/ 1867614 h 1951953"/>
                  <a:gd name="connsiteX8" fmla="*/ 1159913 w 1577451"/>
                  <a:gd name="connsiteY8" fmla="*/ 1950245 h 195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7451" h="1951953">
                    <a:moveTo>
                      <a:pt x="1159913" y="1950245"/>
                    </a:moveTo>
                    <a:lnTo>
                      <a:pt x="84633" y="1745374"/>
                    </a:lnTo>
                    <a:cubicBezTo>
                      <a:pt x="27895" y="1734447"/>
                      <a:pt x="-9018" y="1679815"/>
                      <a:pt x="1919" y="1623817"/>
                    </a:cubicBezTo>
                    <a:lnTo>
                      <a:pt x="295861" y="84549"/>
                    </a:lnTo>
                    <a:cubicBezTo>
                      <a:pt x="306798" y="27868"/>
                      <a:pt x="361485" y="-9009"/>
                      <a:pt x="417539" y="1917"/>
                    </a:cubicBezTo>
                    <a:lnTo>
                      <a:pt x="1492819" y="206789"/>
                    </a:lnTo>
                    <a:cubicBezTo>
                      <a:pt x="1549556" y="217715"/>
                      <a:pt x="1586470" y="272348"/>
                      <a:pt x="1575533" y="328346"/>
                    </a:cubicBezTo>
                    <a:lnTo>
                      <a:pt x="1281591" y="1867614"/>
                    </a:lnTo>
                    <a:cubicBezTo>
                      <a:pt x="1270653" y="1923612"/>
                      <a:pt x="1215967" y="1960489"/>
                      <a:pt x="1159913" y="195024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2B8DCA5A-179D-F90A-06F1-FB0B154137AB}"/>
                  </a:ext>
                </a:extLst>
              </p:cNvPr>
              <p:cNvSpPr/>
              <p:nvPr/>
            </p:nvSpPr>
            <p:spPr>
              <a:xfrm>
                <a:off x="734470" y="3132313"/>
                <a:ext cx="1402808" cy="1779707"/>
              </a:xfrm>
              <a:custGeom>
                <a:avLst/>
                <a:gdLst>
                  <a:gd name="connsiteX0" fmla="*/ 1026791 w 1402808"/>
                  <a:gd name="connsiteY0" fmla="*/ 1779014 h 1779707"/>
                  <a:gd name="connsiteX1" fmla="*/ 21237 w 1402808"/>
                  <a:gd name="connsiteY1" fmla="*/ 1548875 h 1779707"/>
                  <a:gd name="connsiteX2" fmla="*/ 729 w 1402808"/>
                  <a:gd name="connsiteY2" fmla="*/ 1516095 h 1779707"/>
                  <a:gd name="connsiteX3" fmla="*/ 343206 w 1402808"/>
                  <a:gd name="connsiteY3" fmla="*/ 21216 h 1779707"/>
                  <a:gd name="connsiteX4" fmla="*/ 376018 w 1402808"/>
                  <a:gd name="connsiteY4" fmla="*/ 729 h 1779707"/>
                  <a:gd name="connsiteX5" fmla="*/ 1381572 w 1402808"/>
                  <a:gd name="connsiteY5" fmla="*/ 230868 h 1779707"/>
                  <a:gd name="connsiteX6" fmla="*/ 1402079 w 1402808"/>
                  <a:gd name="connsiteY6" fmla="*/ 263647 h 1779707"/>
                  <a:gd name="connsiteX7" fmla="*/ 1059603 w 1402808"/>
                  <a:gd name="connsiteY7" fmla="*/ 1758527 h 1779707"/>
                  <a:gd name="connsiteX8" fmla="*/ 1026791 w 1402808"/>
                  <a:gd name="connsiteY8" fmla="*/ 1779014 h 1779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02808" h="1779707">
                    <a:moveTo>
                      <a:pt x="1026791" y="1779014"/>
                    </a:moveTo>
                    <a:lnTo>
                      <a:pt x="21237" y="1548875"/>
                    </a:lnTo>
                    <a:cubicBezTo>
                      <a:pt x="6198" y="1545460"/>
                      <a:pt x="-2688" y="1531119"/>
                      <a:pt x="729" y="1516095"/>
                    </a:cubicBezTo>
                    <a:lnTo>
                      <a:pt x="343206" y="21216"/>
                    </a:lnTo>
                    <a:cubicBezTo>
                      <a:pt x="346624" y="6192"/>
                      <a:pt x="360979" y="-2686"/>
                      <a:pt x="376018" y="729"/>
                    </a:cubicBezTo>
                    <a:lnTo>
                      <a:pt x="1381572" y="230868"/>
                    </a:lnTo>
                    <a:cubicBezTo>
                      <a:pt x="1396611" y="234282"/>
                      <a:pt x="1405497" y="248623"/>
                      <a:pt x="1402079" y="263647"/>
                    </a:cubicBezTo>
                    <a:lnTo>
                      <a:pt x="1059603" y="1758527"/>
                    </a:lnTo>
                    <a:cubicBezTo>
                      <a:pt x="1056185" y="1772867"/>
                      <a:pt x="1041830" y="1782428"/>
                      <a:pt x="1026791" y="17790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42F1234-8728-C512-760F-7D673EAD71B2}"/>
                  </a:ext>
                </a:extLst>
              </p:cNvPr>
              <p:cNvSpPr/>
              <p:nvPr/>
            </p:nvSpPr>
            <p:spPr>
              <a:xfrm>
                <a:off x="1109675" y="3419733"/>
                <a:ext cx="186877" cy="186691"/>
              </a:xfrm>
              <a:custGeom>
                <a:avLst/>
                <a:gdLst>
                  <a:gd name="connsiteX0" fmla="*/ 145733 w 186877"/>
                  <a:gd name="connsiteY0" fmla="*/ 186562 h 186691"/>
                  <a:gd name="connsiteX1" fmla="*/ 5598 w 186877"/>
                  <a:gd name="connsiteY1" fmla="*/ 154466 h 186691"/>
                  <a:gd name="connsiteX2" fmla="*/ 130 w 186877"/>
                  <a:gd name="connsiteY2" fmla="*/ 145588 h 186691"/>
                  <a:gd name="connsiteX3" fmla="*/ 32258 w 186877"/>
                  <a:gd name="connsiteY3" fmla="*/ 5593 h 186691"/>
                  <a:gd name="connsiteX4" fmla="*/ 41145 w 186877"/>
                  <a:gd name="connsiteY4" fmla="*/ 129 h 186691"/>
                  <a:gd name="connsiteX5" fmla="*/ 181280 w 186877"/>
                  <a:gd name="connsiteY5" fmla="*/ 32226 h 186691"/>
                  <a:gd name="connsiteX6" fmla="*/ 186748 w 186877"/>
                  <a:gd name="connsiteY6" fmla="*/ 41104 h 186691"/>
                  <a:gd name="connsiteX7" fmla="*/ 154620 w 186877"/>
                  <a:gd name="connsiteY7" fmla="*/ 181099 h 186691"/>
                  <a:gd name="connsiteX8" fmla="*/ 145733 w 186877"/>
                  <a:gd name="connsiteY8" fmla="*/ 186562 h 186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877" h="186691">
                    <a:moveTo>
                      <a:pt x="145733" y="186562"/>
                    </a:moveTo>
                    <a:lnTo>
                      <a:pt x="5598" y="154466"/>
                    </a:lnTo>
                    <a:cubicBezTo>
                      <a:pt x="1497" y="153783"/>
                      <a:pt x="-554" y="149686"/>
                      <a:pt x="130" y="145588"/>
                    </a:cubicBezTo>
                    <a:lnTo>
                      <a:pt x="32258" y="5593"/>
                    </a:lnTo>
                    <a:cubicBezTo>
                      <a:pt x="32942" y="1495"/>
                      <a:pt x="37043" y="-553"/>
                      <a:pt x="41145" y="129"/>
                    </a:cubicBezTo>
                    <a:lnTo>
                      <a:pt x="181280" y="32226"/>
                    </a:lnTo>
                    <a:cubicBezTo>
                      <a:pt x="185381" y="32909"/>
                      <a:pt x="187432" y="37006"/>
                      <a:pt x="186748" y="41104"/>
                    </a:cubicBezTo>
                    <a:lnTo>
                      <a:pt x="154620" y="181099"/>
                    </a:lnTo>
                    <a:cubicBezTo>
                      <a:pt x="153253" y="185197"/>
                      <a:pt x="149835" y="187245"/>
                      <a:pt x="145733" y="186562"/>
                    </a:cubicBezTo>
                    <a:close/>
                  </a:path>
                </a:pathLst>
              </a:custGeom>
              <a:noFill/>
              <a:ln w="6833" cap="rnd">
                <a:solidFill>
                  <a:srgbClr val="1D135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587EF5C4-FAEF-A48C-63F9-5643160A6589}"/>
                  </a:ext>
                </a:extLst>
              </p:cNvPr>
              <p:cNvSpPr/>
              <p:nvPr/>
            </p:nvSpPr>
            <p:spPr>
              <a:xfrm>
                <a:off x="1051570" y="3673774"/>
                <a:ext cx="186877" cy="186917"/>
              </a:xfrm>
              <a:custGeom>
                <a:avLst/>
                <a:gdLst>
                  <a:gd name="connsiteX0" fmla="*/ 145733 w 186877"/>
                  <a:gd name="connsiteY0" fmla="*/ 186563 h 186917"/>
                  <a:gd name="connsiteX1" fmla="*/ 5598 w 186877"/>
                  <a:gd name="connsiteY1" fmla="*/ 154466 h 186917"/>
                  <a:gd name="connsiteX2" fmla="*/ 130 w 186877"/>
                  <a:gd name="connsiteY2" fmla="*/ 145588 h 186917"/>
                  <a:gd name="connsiteX3" fmla="*/ 32258 w 186877"/>
                  <a:gd name="connsiteY3" fmla="*/ 5593 h 186917"/>
                  <a:gd name="connsiteX4" fmla="*/ 41145 w 186877"/>
                  <a:gd name="connsiteY4" fmla="*/ 129 h 186917"/>
                  <a:gd name="connsiteX5" fmla="*/ 181280 w 186877"/>
                  <a:gd name="connsiteY5" fmla="*/ 32226 h 186917"/>
                  <a:gd name="connsiteX6" fmla="*/ 186748 w 186877"/>
                  <a:gd name="connsiteY6" fmla="*/ 41104 h 186917"/>
                  <a:gd name="connsiteX7" fmla="*/ 154620 w 186877"/>
                  <a:gd name="connsiteY7" fmla="*/ 181099 h 186917"/>
                  <a:gd name="connsiteX8" fmla="*/ 145733 w 186877"/>
                  <a:gd name="connsiteY8" fmla="*/ 186563 h 186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877" h="186917">
                    <a:moveTo>
                      <a:pt x="145733" y="186563"/>
                    </a:moveTo>
                    <a:lnTo>
                      <a:pt x="5598" y="154466"/>
                    </a:lnTo>
                    <a:cubicBezTo>
                      <a:pt x="1497" y="153783"/>
                      <a:pt x="-554" y="149686"/>
                      <a:pt x="130" y="145588"/>
                    </a:cubicBezTo>
                    <a:lnTo>
                      <a:pt x="32258" y="5593"/>
                    </a:lnTo>
                    <a:cubicBezTo>
                      <a:pt x="32942" y="1495"/>
                      <a:pt x="37043" y="-553"/>
                      <a:pt x="41145" y="129"/>
                    </a:cubicBezTo>
                    <a:lnTo>
                      <a:pt x="181280" y="32226"/>
                    </a:lnTo>
                    <a:cubicBezTo>
                      <a:pt x="185381" y="32909"/>
                      <a:pt x="187432" y="37006"/>
                      <a:pt x="186748" y="41104"/>
                    </a:cubicBezTo>
                    <a:lnTo>
                      <a:pt x="154620" y="181099"/>
                    </a:lnTo>
                    <a:cubicBezTo>
                      <a:pt x="153253" y="185197"/>
                      <a:pt x="149151" y="187928"/>
                      <a:pt x="145733" y="186563"/>
                    </a:cubicBezTo>
                    <a:close/>
                  </a:path>
                </a:pathLst>
              </a:custGeom>
              <a:noFill/>
              <a:ln w="6833" cap="rnd">
                <a:solidFill>
                  <a:srgbClr val="1D135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5F2E9732-CC8B-0CC8-0E9D-F2384ADD1D54}"/>
                  </a:ext>
                </a:extLst>
              </p:cNvPr>
              <p:cNvSpPr/>
              <p:nvPr/>
            </p:nvSpPr>
            <p:spPr>
              <a:xfrm>
                <a:off x="992782" y="3928497"/>
                <a:ext cx="186877" cy="186691"/>
              </a:xfrm>
              <a:custGeom>
                <a:avLst/>
                <a:gdLst>
                  <a:gd name="connsiteX0" fmla="*/ 145733 w 186877"/>
                  <a:gd name="connsiteY0" fmla="*/ 186563 h 186691"/>
                  <a:gd name="connsiteX1" fmla="*/ 5598 w 186877"/>
                  <a:gd name="connsiteY1" fmla="*/ 154466 h 186691"/>
                  <a:gd name="connsiteX2" fmla="*/ 130 w 186877"/>
                  <a:gd name="connsiteY2" fmla="*/ 145588 h 186691"/>
                  <a:gd name="connsiteX3" fmla="*/ 32258 w 186877"/>
                  <a:gd name="connsiteY3" fmla="*/ 5593 h 186691"/>
                  <a:gd name="connsiteX4" fmla="*/ 41145 w 186877"/>
                  <a:gd name="connsiteY4" fmla="*/ 129 h 186691"/>
                  <a:gd name="connsiteX5" fmla="*/ 181280 w 186877"/>
                  <a:gd name="connsiteY5" fmla="*/ 32226 h 186691"/>
                  <a:gd name="connsiteX6" fmla="*/ 186748 w 186877"/>
                  <a:gd name="connsiteY6" fmla="*/ 41104 h 186691"/>
                  <a:gd name="connsiteX7" fmla="*/ 154620 w 186877"/>
                  <a:gd name="connsiteY7" fmla="*/ 181099 h 186691"/>
                  <a:gd name="connsiteX8" fmla="*/ 145733 w 186877"/>
                  <a:gd name="connsiteY8" fmla="*/ 186563 h 186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877" h="186691">
                    <a:moveTo>
                      <a:pt x="145733" y="186563"/>
                    </a:moveTo>
                    <a:lnTo>
                      <a:pt x="5598" y="154466"/>
                    </a:lnTo>
                    <a:cubicBezTo>
                      <a:pt x="1497" y="153783"/>
                      <a:pt x="-554" y="149686"/>
                      <a:pt x="130" y="145588"/>
                    </a:cubicBezTo>
                    <a:lnTo>
                      <a:pt x="32258" y="5593"/>
                    </a:lnTo>
                    <a:cubicBezTo>
                      <a:pt x="32942" y="1495"/>
                      <a:pt x="37043" y="-554"/>
                      <a:pt x="41145" y="129"/>
                    </a:cubicBezTo>
                    <a:lnTo>
                      <a:pt x="181280" y="32226"/>
                    </a:lnTo>
                    <a:cubicBezTo>
                      <a:pt x="185381" y="32909"/>
                      <a:pt x="187432" y="37006"/>
                      <a:pt x="186748" y="41104"/>
                    </a:cubicBezTo>
                    <a:lnTo>
                      <a:pt x="154620" y="181099"/>
                    </a:lnTo>
                    <a:cubicBezTo>
                      <a:pt x="153936" y="185197"/>
                      <a:pt x="149835" y="187245"/>
                      <a:pt x="145733" y="186563"/>
                    </a:cubicBezTo>
                    <a:close/>
                  </a:path>
                </a:pathLst>
              </a:custGeom>
              <a:noFill/>
              <a:ln w="6833" cap="rnd">
                <a:solidFill>
                  <a:srgbClr val="1D135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F7B88DA0-DC78-976B-4BD8-09BD4AC98661}"/>
                  </a:ext>
                </a:extLst>
              </p:cNvPr>
              <p:cNvSpPr/>
              <p:nvPr/>
            </p:nvSpPr>
            <p:spPr>
              <a:xfrm>
                <a:off x="934677" y="4183221"/>
                <a:ext cx="186877" cy="186691"/>
              </a:xfrm>
              <a:custGeom>
                <a:avLst/>
                <a:gdLst>
                  <a:gd name="connsiteX0" fmla="*/ 145733 w 186877"/>
                  <a:gd name="connsiteY0" fmla="*/ 186562 h 186691"/>
                  <a:gd name="connsiteX1" fmla="*/ 5598 w 186877"/>
                  <a:gd name="connsiteY1" fmla="*/ 154466 h 186691"/>
                  <a:gd name="connsiteX2" fmla="*/ 130 w 186877"/>
                  <a:gd name="connsiteY2" fmla="*/ 145588 h 186691"/>
                  <a:gd name="connsiteX3" fmla="*/ 32258 w 186877"/>
                  <a:gd name="connsiteY3" fmla="*/ 5593 h 186691"/>
                  <a:gd name="connsiteX4" fmla="*/ 41145 w 186877"/>
                  <a:gd name="connsiteY4" fmla="*/ 129 h 186691"/>
                  <a:gd name="connsiteX5" fmla="*/ 181280 w 186877"/>
                  <a:gd name="connsiteY5" fmla="*/ 32226 h 186691"/>
                  <a:gd name="connsiteX6" fmla="*/ 186748 w 186877"/>
                  <a:gd name="connsiteY6" fmla="*/ 41104 h 186691"/>
                  <a:gd name="connsiteX7" fmla="*/ 154620 w 186877"/>
                  <a:gd name="connsiteY7" fmla="*/ 181099 h 186691"/>
                  <a:gd name="connsiteX8" fmla="*/ 145733 w 186877"/>
                  <a:gd name="connsiteY8" fmla="*/ 186562 h 186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877" h="186691">
                    <a:moveTo>
                      <a:pt x="145733" y="186562"/>
                    </a:moveTo>
                    <a:lnTo>
                      <a:pt x="5598" y="154466"/>
                    </a:lnTo>
                    <a:cubicBezTo>
                      <a:pt x="1497" y="153783"/>
                      <a:pt x="-554" y="149686"/>
                      <a:pt x="130" y="145588"/>
                    </a:cubicBezTo>
                    <a:lnTo>
                      <a:pt x="32258" y="5593"/>
                    </a:lnTo>
                    <a:cubicBezTo>
                      <a:pt x="32942" y="1495"/>
                      <a:pt x="37043" y="-554"/>
                      <a:pt x="41145" y="129"/>
                    </a:cubicBezTo>
                    <a:lnTo>
                      <a:pt x="181280" y="32226"/>
                    </a:lnTo>
                    <a:cubicBezTo>
                      <a:pt x="185381" y="32909"/>
                      <a:pt x="187432" y="37006"/>
                      <a:pt x="186748" y="41104"/>
                    </a:cubicBezTo>
                    <a:lnTo>
                      <a:pt x="154620" y="181099"/>
                    </a:lnTo>
                    <a:cubicBezTo>
                      <a:pt x="153253" y="185197"/>
                      <a:pt x="149151" y="187245"/>
                      <a:pt x="145733" y="186562"/>
                    </a:cubicBezTo>
                    <a:close/>
                  </a:path>
                </a:pathLst>
              </a:custGeom>
              <a:noFill/>
              <a:ln w="6833" cap="rnd">
                <a:solidFill>
                  <a:srgbClr val="1D135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B990BA85-7472-40C7-9A24-F53A90E836B1}"/>
                  </a:ext>
                </a:extLst>
              </p:cNvPr>
              <p:cNvSpPr/>
              <p:nvPr/>
            </p:nvSpPr>
            <p:spPr>
              <a:xfrm>
                <a:off x="875888" y="4437261"/>
                <a:ext cx="186877" cy="186917"/>
              </a:xfrm>
              <a:custGeom>
                <a:avLst/>
                <a:gdLst>
                  <a:gd name="connsiteX0" fmla="*/ 145733 w 186877"/>
                  <a:gd name="connsiteY0" fmla="*/ 186563 h 186917"/>
                  <a:gd name="connsiteX1" fmla="*/ 5598 w 186877"/>
                  <a:gd name="connsiteY1" fmla="*/ 154466 h 186917"/>
                  <a:gd name="connsiteX2" fmla="*/ 130 w 186877"/>
                  <a:gd name="connsiteY2" fmla="*/ 145588 h 186917"/>
                  <a:gd name="connsiteX3" fmla="*/ 32258 w 186877"/>
                  <a:gd name="connsiteY3" fmla="*/ 5593 h 186917"/>
                  <a:gd name="connsiteX4" fmla="*/ 41145 w 186877"/>
                  <a:gd name="connsiteY4" fmla="*/ 129 h 186917"/>
                  <a:gd name="connsiteX5" fmla="*/ 181280 w 186877"/>
                  <a:gd name="connsiteY5" fmla="*/ 32226 h 186917"/>
                  <a:gd name="connsiteX6" fmla="*/ 186748 w 186877"/>
                  <a:gd name="connsiteY6" fmla="*/ 41104 h 186917"/>
                  <a:gd name="connsiteX7" fmla="*/ 154620 w 186877"/>
                  <a:gd name="connsiteY7" fmla="*/ 181099 h 186917"/>
                  <a:gd name="connsiteX8" fmla="*/ 145733 w 186877"/>
                  <a:gd name="connsiteY8" fmla="*/ 186563 h 186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877" h="186917">
                    <a:moveTo>
                      <a:pt x="145733" y="186563"/>
                    </a:moveTo>
                    <a:lnTo>
                      <a:pt x="5598" y="154466"/>
                    </a:lnTo>
                    <a:cubicBezTo>
                      <a:pt x="1497" y="153783"/>
                      <a:pt x="-554" y="149686"/>
                      <a:pt x="130" y="145588"/>
                    </a:cubicBezTo>
                    <a:lnTo>
                      <a:pt x="32258" y="5593"/>
                    </a:lnTo>
                    <a:cubicBezTo>
                      <a:pt x="32942" y="1495"/>
                      <a:pt x="37043" y="-554"/>
                      <a:pt x="41145" y="129"/>
                    </a:cubicBezTo>
                    <a:lnTo>
                      <a:pt x="181280" y="32226"/>
                    </a:lnTo>
                    <a:cubicBezTo>
                      <a:pt x="185381" y="32909"/>
                      <a:pt x="187432" y="37006"/>
                      <a:pt x="186748" y="41104"/>
                    </a:cubicBezTo>
                    <a:lnTo>
                      <a:pt x="154620" y="181099"/>
                    </a:lnTo>
                    <a:cubicBezTo>
                      <a:pt x="153936" y="185197"/>
                      <a:pt x="149835" y="187928"/>
                      <a:pt x="145733" y="186563"/>
                    </a:cubicBezTo>
                    <a:close/>
                  </a:path>
                </a:pathLst>
              </a:custGeom>
              <a:noFill/>
              <a:ln w="6833" cap="rnd">
                <a:solidFill>
                  <a:srgbClr val="1D135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114" name="Graphic 4">
                <a:extLst>
                  <a:ext uri="{FF2B5EF4-FFF2-40B4-BE49-F238E27FC236}">
                    <a16:creationId xmlns:a16="http://schemas.microsoft.com/office/drawing/2014/main" id="{EBFE3D46-9CA6-D0BB-8B67-F06A25044880}"/>
                  </a:ext>
                </a:extLst>
              </p:cNvPr>
              <p:cNvGrpSpPr/>
              <p:nvPr/>
            </p:nvGrpSpPr>
            <p:grpSpPr>
              <a:xfrm>
                <a:off x="1324087" y="3491888"/>
                <a:ext cx="652182" cy="247936"/>
                <a:chOff x="1324087" y="3491888"/>
                <a:chExt cx="652182" cy="247936"/>
              </a:xfrm>
              <a:solidFill>
                <a:srgbClr val="E6F0FF"/>
              </a:solidFill>
            </p:grpSpPr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B0F24216-A031-208C-6308-B53259372DF1}"/>
                    </a:ext>
                  </a:extLst>
                </p:cNvPr>
                <p:cNvSpPr/>
                <p:nvPr/>
              </p:nvSpPr>
              <p:spPr>
                <a:xfrm>
                  <a:off x="1340493" y="3491888"/>
                  <a:ext cx="635776" cy="177115"/>
                </a:xfrm>
                <a:custGeom>
                  <a:avLst/>
                  <a:gdLst>
                    <a:gd name="connsiteX0" fmla="*/ 610804 w 635776"/>
                    <a:gd name="connsiteY0" fmla="*/ 176552 h 177115"/>
                    <a:gd name="connsiteX1" fmla="*/ 16085 w 635776"/>
                    <a:gd name="connsiteY1" fmla="*/ 40654 h 177115"/>
                    <a:gd name="connsiteX2" fmla="*/ 363 w 635776"/>
                    <a:gd name="connsiteY2" fmla="*/ 16069 h 177115"/>
                    <a:gd name="connsiteX3" fmla="*/ 363 w 635776"/>
                    <a:gd name="connsiteY3" fmla="*/ 16069 h 177115"/>
                    <a:gd name="connsiteX4" fmla="*/ 24972 w 635776"/>
                    <a:gd name="connsiteY4" fmla="*/ 362 h 177115"/>
                    <a:gd name="connsiteX5" fmla="*/ 619691 w 635776"/>
                    <a:gd name="connsiteY5" fmla="*/ 136260 h 177115"/>
                    <a:gd name="connsiteX6" fmla="*/ 635413 w 635776"/>
                    <a:gd name="connsiteY6" fmla="*/ 160845 h 177115"/>
                    <a:gd name="connsiteX7" fmla="*/ 635413 w 635776"/>
                    <a:gd name="connsiteY7" fmla="*/ 160845 h 177115"/>
                    <a:gd name="connsiteX8" fmla="*/ 610804 w 635776"/>
                    <a:gd name="connsiteY8" fmla="*/ 176552 h 177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7115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9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3363" y="171771"/>
                        <a:pt x="621742" y="179283"/>
                        <a:pt x="610804" y="17655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DD49B78F-D22B-529E-9EF7-4302182D8A81}"/>
                    </a:ext>
                  </a:extLst>
                </p:cNvPr>
                <p:cNvSpPr/>
                <p:nvPr/>
              </p:nvSpPr>
              <p:spPr>
                <a:xfrm>
                  <a:off x="1324087" y="3562910"/>
                  <a:ext cx="635776" cy="176914"/>
                </a:xfrm>
                <a:custGeom>
                  <a:avLst/>
                  <a:gdLst>
                    <a:gd name="connsiteX0" fmla="*/ 610804 w 635776"/>
                    <a:gd name="connsiteY0" fmla="*/ 176552 h 176914"/>
                    <a:gd name="connsiteX1" fmla="*/ 16085 w 635776"/>
                    <a:gd name="connsiteY1" fmla="*/ 40654 h 176914"/>
                    <a:gd name="connsiteX2" fmla="*/ 363 w 635776"/>
                    <a:gd name="connsiteY2" fmla="*/ 16069 h 176914"/>
                    <a:gd name="connsiteX3" fmla="*/ 363 w 635776"/>
                    <a:gd name="connsiteY3" fmla="*/ 16069 h 176914"/>
                    <a:gd name="connsiteX4" fmla="*/ 24972 w 635776"/>
                    <a:gd name="connsiteY4" fmla="*/ 362 h 176914"/>
                    <a:gd name="connsiteX5" fmla="*/ 619691 w 635776"/>
                    <a:gd name="connsiteY5" fmla="*/ 136260 h 176914"/>
                    <a:gd name="connsiteX6" fmla="*/ 635413 w 635776"/>
                    <a:gd name="connsiteY6" fmla="*/ 160845 h 176914"/>
                    <a:gd name="connsiteX7" fmla="*/ 635413 w 635776"/>
                    <a:gd name="connsiteY7" fmla="*/ 160845 h 176914"/>
                    <a:gd name="connsiteX8" fmla="*/ 610804 w 635776"/>
                    <a:gd name="connsiteY8" fmla="*/ 176552 h 176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6914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8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3363" y="171771"/>
                        <a:pt x="622425" y="178601"/>
                        <a:pt x="610804" y="17655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17" name="Graphic 4">
                <a:extLst>
                  <a:ext uri="{FF2B5EF4-FFF2-40B4-BE49-F238E27FC236}">
                    <a16:creationId xmlns:a16="http://schemas.microsoft.com/office/drawing/2014/main" id="{22CF252E-2295-EC38-4735-566A1ED017C3}"/>
                  </a:ext>
                </a:extLst>
              </p:cNvPr>
              <p:cNvGrpSpPr/>
              <p:nvPr/>
            </p:nvGrpSpPr>
            <p:grpSpPr>
              <a:xfrm>
                <a:off x="1265983" y="3746612"/>
                <a:ext cx="652182" cy="247491"/>
                <a:chOff x="1265983" y="3746612"/>
                <a:chExt cx="652182" cy="247491"/>
              </a:xfrm>
              <a:solidFill>
                <a:srgbClr val="E6F0FF"/>
              </a:solidFill>
            </p:grpSpPr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5B8B6D74-2986-3C3E-1D01-55AFBBE89527}"/>
                    </a:ext>
                  </a:extLst>
                </p:cNvPr>
                <p:cNvSpPr/>
                <p:nvPr/>
              </p:nvSpPr>
              <p:spPr>
                <a:xfrm>
                  <a:off x="1282389" y="3746612"/>
                  <a:ext cx="635776" cy="176914"/>
                </a:xfrm>
                <a:custGeom>
                  <a:avLst/>
                  <a:gdLst>
                    <a:gd name="connsiteX0" fmla="*/ 610804 w 635776"/>
                    <a:gd name="connsiteY0" fmla="*/ 176552 h 176914"/>
                    <a:gd name="connsiteX1" fmla="*/ 16085 w 635776"/>
                    <a:gd name="connsiteY1" fmla="*/ 40654 h 176914"/>
                    <a:gd name="connsiteX2" fmla="*/ 363 w 635776"/>
                    <a:gd name="connsiteY2" fmla="*/ 16069 h 176914"/>
                    <a:gd name="connsiteX3" fmla="*/ 363 w 635776"/>
                    <a:gd name="connsiteY3" fmla="*/ 16069 h 176914"/>
                    <a:gd name="connsiteX4" fmla="*/ 24972 w 635776"/>
                    <a:gd name="connsiteY4" fmla="*/ 362 h 176914"/>
                    <a:gd name="connsiteX5" fmla="*/ 619691 w 635776"/>
                    <a:gd name="connsiteY5" fmla="*/ 136260 h 176914"/>
                    <a:gd name="connsiteX6" fmla="*/ 635413 w 635776"/>
                    <a:gd name="connsiteY6" fmla="*/ 160845 h 176914"/>
                    <a:gd name="connsiteX7" fmla="*/ 635413 w 635776"/>
                    <a:gd name="connsiteY7" fmla="*/ 160845 h 176914"/>
                    <a:gd name="connsiteX8" fmla="*/ 610804 w 635776"/>
                    <a:gd name="connsiteY8" fmla="*/ 176552 h 176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6914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9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2679" y="171772"/>
                        <a:pt x="621742" y="178601"/>
                        <a:pt x="610804" y="17655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1B0AF183-AB3E-A1F9-5998-C3A16F2DF56C}"/>
                    </a:ext>
                  </a:extLst>
                </p:cNvPr>
                <p:cNvSpPr/>
                <p:nvPr/>
              </p:nvSpPr>
              <p:spPr>
                <a:xfrm>
                  <a:off x="1265983" y="3816951"/>
                  <a:ext cx="635776" cy="177151"/>
                </a:xfrm>
                <a:custGeom>
                  <a:avLst/>
                  <a:gdLst>
                    <a:gd name="connsiteX0" fmla="*/ 610804 w 635776"/>
                    <a:gd name="connsiteY0" fmla="*/ 176552 h 177151"/>
                    <a:gd name="connsiteX1" fmla="*/ 16085 w 635776"/>
                    <a:gd name="connsiteY1" fmla="*/ 40654 h 177151"/>
                    <a:gd name="connsiteX2" fmla="*/ 363 w 635776"/>
                    <a:gd name="connsiteY2" fmla="*/ 16069 h 177151"/>
                    <a:gd name="connsiteX3" fmla="*/ 363 w 635776"/>
                    <a:gd name="connsiteY3" fmla="*/ 16069 h 177151"/>
                    <a:gd name="connsiteX4" fmla="*/ 24972 w 635776"/>
                    <a:gd name="connsiteY4" fmla="*/ 362 h 177151"/>
                    <a:gd name="connsiteX5" fmla="*/ 619691 w 635776"/>
                    <a:gd name="connsiteY5" fmla="*/ 136260 h 177151"/>
                    <a:gd name="connsiteX6" fmla="*/ 635413 w 635776"/>
                    <a:gd name="connsiteY6" fmla="*/ 160845 h 177151"/>
                    <a:gd name="connsiteX7" fmla="*/ 635413 w 635776"/>
                    <a:gd name="connsiteY7" fmla="*/ 160845 h 177151"/>
                    <a:gd name="connsiteX8" fmla="*/ 610804 w 635776"/>
                    <a:gd name="connsiteY8" fmla="*/ 176552 h 177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7151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8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2679" y="172454"/>
                        <a:pt x="621742" y="179283"/>
                        <a:pt x="610804" y="17655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20" name="Graphic 4">
                <a:extLst>
                  <a:ext uri="{FF2B5EF4-FFF2-40B4-BE49-F238E27FC236}">
                    <a16:creationId xmlns:a16="http://schemas.microsoft.com/office/drawing/2014/main" id="{5B4EFE8D-7F88-4BBF-2111-1637CC9AD281}"/>
                  </a:ext>
                </a:extLst>
              </p:cNvPr>
              <p:cNvGrpSpPr/>
              <p:nvPr/>
            </p:nvGrpSpPr>
            <p:grpSpPr>
              <a:xfrm>
                <a:off x="1207878" y="4000652"/>
                <a:ext cx="651498" cy="248137"/>
                <a:chOff x="1207878" y="4000652"/>
                <a:chExt cx="651498" cy="248137"/>
              </a:xfrm>
              <a:solidFill>
                <a:srgbClr val="E6F0FF"/>
              </a:solidFill>
            </p:grpSpPr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41C10DDF-4E08-5D72-7349-F9819E760787}"/>
                    </a:ext>
                  </a:extLst>
                </p:cNvPr>
                <p:cNvSpPr/>
                <p:nvPr/>
              </p:nvSpPr>
              <p:spPr>
                <a:xfrm>
                  <a:off x="1223600" y="4000652"/>
                  <a:ext cx="635776" cy="177151"/>
                </a:xfrm>
                <a:custGeom>
                  <a:avLst/>
                  <a:gdLst>
                    <a:gd name="connsiteX0" fmla="*/ 610804 w 635776"/>
                    <a:gd name="connsiteY0" fmla="*/ 176552 h 177151"/>
                    <a:gd name="connsiteX1" fmla="*/ 16085 w 635776"/>
                    <a:gd name="connsiteY1" fmla="*/ 40654 h 177151"/>
                    <a:gd name="connsiteX2" fmla="*/ 363 w 635776"/>
                    <a:gd name="connsiteY2" fmla="*/ 16069 h 177151"/>
                    <a:gd name="connsiteX3" fmla="*/ 363 w 635776"/>
                    <a:gd name="connsiteY3" fmla="*/ 16069 h 177151"/>
                    <a:gd name="connsiteX4" fmla="*/ 24972 w 635776"/>
                    <a:gd name="connsiteY4" fmla="*/ 362 h 177151"/>
                    <a:gd name="connsiteX5" fmla="*/ 619691 w 635776"/>
                    <a:gd name="connsiteY5" fmla="*/ 136260 h 177151"/>
                    <a:gd name="connsiteX6" fmla="*/ 635413 w 635776"/>
                    <a:gd name="connsiteY6" fmla="*/ 160845 h 177151"/>
                    <a:gd name="connsiteX7" fmla="*/ 635413 w 635776"/>
                    <a:gd name="connsiteY7" fmla="*/ 160845 h 177151"/>
                    <a:gd name="connsiteX8" fmla="*/ 610804 w 635776"/>
                    <a:gd name="connsiteY8" fmla="*/ 176552 h 177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7151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9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3363" y="172454"/>
                        <a:pt x="622425" y="179283"/>
                        <a:pt x="610804" y="17655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306F1D7B-1788-4430-BE80-60008AEC21FC}"/>
                    </a:ext>
                  </a:extLst>
                </p:cNvPr>
                <p:cNvSpPr/>
                <p:nvPr/>
              </p:nvSpPr>
              <p:spPr>
                <a:xfrm>
                  <a:off x="1207878" y="4071674"/>
                  <a:ext cx="635776" cy="177115"/>
                </a:xfrm>
                <a:custGeom>
                  <a:avLst/>
                  <a:gdLst>
                    <a:gd name="connsiteX0" fmla="*/ 610804 w 635776"/>
                    <a:gd name="connsiteY0" fmla="*/ 176552 h 177115"/>
                    <a:gd name="connsiteX1" fmla="*/ 16085 w 635776"/>
                    <a:gd name="connsiteY1" fmla="*/ 40654 h 177115"/>
                    <a:gd name="connsiteX2" fmla="*/ 363 w 635776"/>
                    <a:gd name="connsiteY2" fmla="*/ 16069 h 177115"/>
                    <a:gd name="connsiteX3" fmla="*/ 363 w 635776"/>
                    <a:gd name="connsiteY3" fmla="*/ 16069 h 177115"/>
                    <a:gd name="connsiteX4" fmla="*/ 24972 w 635776"/>
                    <a:gd name="connsiteY4" fmla="*/ 362 h 177115"/>
                    <a:gd name="connsiteX5" fmla="*/ 619691 w 635776"/>
                    <a:gd name="connsiteY5" fmla="*/ 136260 h 177115"/>
                    <a:gd name="connsiteX6" fmla="*/ 635413 w 635776"/>
                    <a:gd name="connsiteY6" fmla="*/ 160845 h 177115"/>
                    <a:gd name="connsiteX7" fmla="*/ 635413 w 635776"/>
                    <a:gd name="connsiteY7" fmla="*/ 160845 h 177115"/>
                    <a:gd name="connsiteX8" fmla="*/ 610804 w 635776"/>
                    <a:gd name="connsiteY8" fmla="*/ 176552 h 177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7115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8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2679" y="171771"/>
                        <a:pt x="621742" y="179283"/>
                        <a:pt x="610804" y="17655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23" name="Graphic 4">
                <a:extLst>
                  <a:ext uri="{FF2B5EF4-FFF2-40B4-BE49-F238E27FC236}">
                    <a16:creationId xmlns:a16="http://schemas.microsoft.com/office/drawing/2014/main" id="{7830DDE6-4609-6C23-772A-74553FA8FDB8}"/>
                  </a:ext>
                </a:extLst>
              </p:cNvPr>
              <p:cNvGrpSpPr/>
              <p:nvPr/>
            </p:nvGrpSpPr>
            <p:grpSpPr>
              <a:xfrm>
                <a:off x="1149089" y="4255376"/>
                <a:ext cx="652182" cy="247491"/>
                <a:chOff x="1149089" y="4255376"/>
                <a:chExt cx="652182" cy="247491"/>
              </a:xfrm>
              <a:solidFill>
                <a:srgbClr val="E6F0FF"/>
              </a:solidFill>
            </p:grpSpPr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49775F92-1E0F-B5A0-9814-6162622B279B}"/>
                    </a:ext>
                  </a:extLst>
                </p:cNvPr>
                <p:cNvSpPr/>
                <p:nvPr/>
              </p:nvSpPr>
              <p:spPr>
                <a:xfrm>
                  <a:off x="1165496" y="4255376"/>
                  <a:ext cx="635776" cy="177115"/>
                </a:xfrm>
                <a:custGeom>
                  <a:avLst/>
                  <a:gdLst>
                    <a:gd name="connsiteX0" fmla="*/ 610804 w 635776"/>
                    <a:gd name="connsiteY0" fmla="*/ 176552 h 177115"/>
                    <a:gd name="connsiteX1" fmla="*/ 16085 w 635776"/>
                    <a:gd name="connsiteY1" fmla="*/ 40654 h 177115"/>
                    <a:gd name="connsiteX2" fmla="*/ 363 w 635776"/>
                    <a:gd name="connsiteY2" fmla="*/ 16069 h 177115"/>
                    <a:gd name="connsiteX3" fmla="*/ 363 w 635776"/>
                    <a:gd name="connsiteY3" fmla="*/ 16069 h 177115"/>
                    <a:gd name="connsiteX4" fmla="*/ 24972 w 635776"/>
                    <a:gd name="connsiteY4" fmla="*/ 362 h 177115"/>
                    <a:gd name="connsiteX5" fmla="*/ 619691 w 635776"/>
                    <a:gd name="connsiteY5" fmla="*/ 136260 h 177115"/>
                    <a:gd name="connsiteX6" fmla="*/ 635413 w 635776"/>
                    <a:gd name="connsiteY6" fmla="*/ 160845 h 177115"/>
                    <a:gd name="connsiteX7" fmla="*/ 635413 w 635776"/>
                    <a:gd name="connsiteY7" fmla="*/ 160845 h 177115"/>
                    <a:gd name="connsiteX8" fmla="*/ 610804 w 635776"/>
                    <a:gd name="connsiteY8" fmla="*/ 176552 h 177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7115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9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2679" y="171772"/>
                        <a:pt x="621742" y="179283"/>
                        <a:pt x="610804" y="17655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A97777E1-C813-8455-5BB2-1CA9C200F0C0}"/>
                    </a:ext>
                  </a:extLst>
                </p:cNvPr>
                <p:cNvSpPr/>
                <p:nvPr/>
              </p:nvSpPr>
              <p:spPr>
                <a:xfrm>
                  <a:off x="1149089" y="4325715"/>
                  <a:ext cx="635776" cy="177151"/>
                </a:xfrm>
                <a:custGeom>
                  <a:avLst/>
                  <a:gdLst>
                    <a:gd name="connsiteX0" fmla="*/ 610804 w 635776"/>
                    <a:gd name="connsiteY0" fmla="*/ 176552 h 177151"/>
                    <a:gd name="connsiteX1" fmla="*/ 16085 w 635776"/>
                    <a:gd name="connsiteY1" fmla="*/ 40654 h 177151"/>
                    <a:gd name="connsiteX2" fmla="*/ 363 w 635776"/>
                    <a:gd name="connsiteY2" fmla="*/ 16069 h 177151"/>
                    <a:gd name="connsiteX3" fmla="*/ 363 w 635776"/>
                    <a:gd name="connsiteY3" fmla="*/ 16069 h 177151"/>
                    <a:gd name="connsiteX4" fmla="*/ 24972 w 635776"/>
                    <a:gd name="connsiteY4" fmla="*/ 362 h 177151"/>
                    <a:gd name="connsiteX5" fmla="*/ 619691 w 635776"/>
                    <a:gd name="connsiteY5" fmla="*/ 136260 h 177151"/>
                    <a:gd name="connsiteX6" fmla="*/ 635413 w 635776"/>
                    <a:gd name="connsiteY6" fmla="*/ 160845 h 177151"/>
                    <a:gd name="connsiteX7" fmla="*/ 635413 w 635776"/>
                    <a:gd name="connsiteY7" fmla="*/ 160845 h 177151"/>
                    <a:gd name="connsiteX8" fmla="*/ 610804 w 635776"/>
                    <a:gd name="connsiteY8" fmla="*/ 176552 h 177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7151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8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3363" y="172454"/>
                        <a:pt x="621742" y="179283"/>
                        <a:pt x="610804" y="17655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26" name="Graphic 4">
                <a:extLst>
                  <a:ext uri="{FF2B5EF4-FFF2-40B4-BE49-F238E27FC236}">
                    <a16:creationId xmlns:a16="http://schemas.microsoft.com/office/drawing/2014/main" id="{82CFFEA0-6547-70D5-9CC0-E77FD62AC8E4}"/>
                  </a:ext>
                </a:extLst>
              </p:cNvPr>
              <p:cNvGrpSpPr/>
              <p:nvPr/>
            </p:nvGrpSpPr>
            <p:grpSpPr>
              <a:xfrm>
                <a:off x="1090985" y="4510099"/>
                <a:ext cx="652182" cy="247491"/>
                <a:chOff x="1090985" y="4510099"/>
                <a:chExt cx="652182" cy="247491"/>
              </a:xfrm>
              <a:solidFill>
                <a:srgbClr val="E6F0FF"/>
              </a:solidFill>
            </p:grpSpPr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D64B19DF-EE14-E2E5-7AA5-FA5105A4A576}"/>
                    </a:ext>
                  </a:extLst>
                </p:cNvPr>
                <p:cNvSpPr/>
                <p:nvPr/>
              </p:nvSpPr>
              <p:spPr>
                <a:xfrm>
                  <a:off x="1107391" y="4510099"/>
                  <a:ext cx="635776" cy="176914"/>
                </a:xfrm>
                <a:custGeom>
                  <a:avLst/>
                  <a:gdLst>
                    <a:gd name="connsiteX0" fmla="*/ 610804 w 635776"/>
                    <a:gd name="connsiteY0" fmla="*/ 176552 h 176914"/>
                    <a:gd name="connsiteX1" fmla="*/ 16085 w 635776"/>
                    <a:gd name="connsiteY1" fmla="*/ 40654 h 176914"/>
                    <a:gd name="connsiteX2" fmla="*/ 363 w 635776"/>
                    <a:gd name="connsiteY2" fmla="*/ 16069 h 176914"/>
                    <a:gd name="connsiteX3" fmla="*/ 363 w 635776"/>
                    <a:gd name="connsiteY3" fmla="*/ 16069 h 176914"/>
                    <a:gd name="connsiteX4" fmla="*/ 24972 w 635776"/>
                    <a:gd name="connsiteY4" fmla="*/ 362 h 176914"/>
                    <a:gd name="connsiteX5" fmla="*/ 619691 w 635776"/>
                    <a:gd name="connsiteY5" fmla="*/ 136260 h 176914"/>
                    <a:gd name="connsiteX6" fmla="*/ 635413 w 635776"/>
                    <a:gd name="connsiteY6" fmla="*/ 160845 h 176914"/>
                    <a:gd name="connsiteX7" fmla="*/ 635413 w 635776"/>
                    <a:gd name="connsiteY7" fmla="*/ 160845 h 176914"/>
                    <a:gd name="connsiteX8" fmla="*/ 610804 w 635776"/>
                    <a:gd name="connsiteY8" fmla="*/ 176552 h 176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6914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8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2679" y="171772"/>
                        <a:pt x="621742" y="178601"/>
                        <a:pt x="610804" y="17655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3BD75333-569E-E28B-1363-1FAF08766A05}"/>
                    </a:ext>
                  </a:extLst>
                </p:cNvPr>
                <p:cNvSpPr/>
                <p:nvPr/>
              </p:nvSpPr>
              <p:spPr>
                <a:xfrm>
                  <a:off x="1090985" y="4580439"/>
                  <a:ext cx="635776" cy="177151"/>
                </a:xfrm>
                <a:custGeom>
                  <a:avLst/>
                  <a:gdLst>
                    <a:gd name="connsiteX0" fmla="*/ 610804 w 635776"/>
                    <a:gd name="connsiteY0" fmla="*/ 176552 h 177151"/>
                    <a:gd name="connsiteX1" fmla="*/ 16085 w 635776"/>
                    <a:gd name="connsiteY1" fmla="*/ 40654 h 177151"/>
                    <a:gd name="connsiteX2" fmla="*/ 363 w 635776"/>
                    <a:gd name="connsiteY2" fmla="*/ 16069 h 177151"/>
                    <a:gd name="connsiteX3" fmla="*/ 363 w 635776"/>
                    <a:gd name="connsiteY3" fmla="*/ 16069 h 177151"/>
                    <a:gd name="connsiteX4" fmla="*/ 24972 w 635776"/>
                    <a:gd name="connsiteY4" fmla="*/ 362 h 177151"/>
                    <a:gd name="connsiteX5" fmla="*/ 619691 w 635776"/>
                    <a:gd name="connsiteY5" fmla="*/ 136260 h 177151"/>
                    <a:gd name="connsiteX6" fmla="*/ 635413 w 635776"/>
                    <a:gd name="connsiteY6" fmla="*/ 160845 h 177151"/>
                    <a:gd name="connsiteX7" fmla="*/ 635413 w 635776"/>
                    <a:gd name="connsiteY7" fmla="*/ 160845 h 177151"/>
                    <a:gd name="connsiteX8" fmla="*/ 610804 w 635776"/>
                    <a:gd name="connsiteY8" fmla="*/ 176552 h 177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7151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8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2679" y="172454"/>
                        <a:pt x="621742" y="179283"/>
                        <a:pt x="610804" y="17655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7770C59C-22D1-5B81-B562-E69271999D97}"/>
                  </a:ext>
                </a:extLst>
              </p:cNvPr>
              <p:cNvSpPr/>
              <p:nvPr/>
            </p:nvSpPr>
            <p:spPr>
              <a:xfrm>
                <a:off x="1142743" y="3457396"/>
                <a:ext cx="209760" cy="112022"/>
              </a:xfrm>
              <a:custGeom>
                <a:avLst/>
                <a:gdLst>
                  <a:gd name="connsiteX0" fmla="*/ 53193 w 209760"/>
                  <a:gd name="connsiteY0" fmla="*/ 111340 h 112022"/>
                  <a:gd name="connsiteX1" fmla="*/ 43623 w 209760"/>
                  <a:gd name="connsiteY1" fmla="*/ 104510 h 112022"/>
                  <a:gd name="connsiteX2" fmla="*/ 2608 w 209760"/>
                  <a:gd name="connsiteY2" fmla="*/ 43732 h 112022"/>
                  <a:gd name="connsiteX3" fmla="*/ 6709 w 209760"/>
                  <a:gd name="connsiteY3" fmla="*/ 21879 h 112022"/>
                  <a:gd name="connsiteX4" fmla="*/ 28584 w 209760"/>
                  <a:gd name="connsiteY4" fmla="*/ 25976 h 112022"/>
                  <a:gd name="connsiteX5" fmla="*/ 61396 w 209760"/>
                  <a:gd name="connsiteY5" fmla="*/ 74463 h 112022"/>
                  <a:gd name="connsiteX6" fmla="*/ 185809 w 209760"/>
                  <a:gd name="connsiteY6" fmla="*/ 2075 h 112022"/>
                  <a:gd name="connsiteX7" fmla="*/ 207683 w 209760"/>
                  <a:gd name="connsiteY7" fmla="*/ 7538 h 112022"/>
                  <a:gd name="connsiteX8" fmla="*/ 202215 w 209760"/>
                  <a:gd name="connsiteY8" fmla="*/ 29391 h 112022"/>
                  <a:gd name="connsiteX9" fmla="*/ 65498 w 209760"/>
                  <a:gd name="connsiteY9" fmla="*/ 109291 h 112022"/>
                  <a:gd name="connsiteX10" fmla="*/ 53193 w 209760"/>
                  <a:gd name="connsiteY10" fmla="*/ 111340 h 11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9760" h="112022">
                    <a:moveTo>
                      <a:pt x="53193" y="111340"/>
                    </a:moveTo>
                    <a:cubicBezTo>
                      <a:pt x="49092" y="110657"/>
                      <a:pt x="45674" y="107925"/>
                      <a:pt x="43623" y="104510"/>
                    </a:cubicBezTo>
                    <a:lnTo>
                      <a:pt x="2608" y="43732"/>
                    </a:lnTo>
                    <a:cubicBezTo>
                      <a:pt x="-2177" y="36220"/>
                      <a:pt x="-126" y="26659"/>
                      <a:pt x="6709" y="21879"/>
                    </a:cubicBezTo>
                    <a:cubicBezTo>
                      <a:pt x="14229" y="17099"/>
                      <a:pt x="23799" y="19147"/>
                      <a:pt x="28584" y="25976"/>
                    </a:cubicBezTo>
                    <a:lnTo>
                      <a:pt x="61396" y="74463"/>
                    </a:lnTo>
                    <a:lnTo>
                      <a:pt x="185809" y="2075"/>
                    </a:lnTo>
                    <a:cubicBezTo>
                      <a:pt x="193328" y="-2023"/>
                      <a:pt x="202898" y="26"/>
                      <a:pt x="207683" y="7538"/>
                    </a:cubicBezTo>
                    <a:cubicBezTo>
                      <a:pt x="211785" y="15050"/>
                      <a:pt x="209734" y="24611"/>
                      <a:pt x="202215" y="29391"/>
                    </a:cubicBezTo>
                    <a:lnTo>
                      <a:pt x="65498" y="109291"/>
                    </a:lnTo>
                    <a:cubicBezTo>
                      <a:pt x="60713" y="112022"/>
                      <a:pt x="56611" y="112705"/>
                      <a:pt x="53193" y="1113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68F6FB8E-1DAD-7FE2-6689-0D5E632BD248}"/>
                  </a:ext>
                </a:extLst>
              </p:cNvPr>
              <p:cNvSpPr/>
              <p:nvPr/>
            </p:nvSpPr>
            <p:spPr>
              <a:xfrm>
                <a:off x="1083271" y="3716900"/>
                <a:ext cx="209760" cy="111595"/>
              </a:xfrm>
              <a:custGeom>
                <a:avLst/>
                <a:gdLst>
                  <a:gd name="connsiteX0" fmla="*/ 53193 w 209760"/>
                  <a:gd name="connsiteY0" fmla="*/ 111340 h 111595"/>
                  <a:gd name="connsiteX1" fmla="*/ 43623 w 209760"/>
                  <a:gd name="connsiteY1" fmla="*/ 104510 h 111595"/>
                  <a:gd name="connsiteX2" fmla="*/ 2608 w 209760"/>
                  <a:gd name="connsiteY2" fmla="*/ 43732 h 111595"/>
                  <a:gd name="connsiteX3" fmla="*/ 6709 w 209760"/>
                  <a:gd name="connsiteY3" fmla="*/ 21879 h 111595"/>
                  <a:gd name="connsiteX4" fmla="*/ 28584 w 209760"/>
                  <a:gd name="connsiteY4" fmla="*/ 25976 h 111595"/>
                  <a:gd name="connsiteX5" fmla="*/ 61396 w 209760"/>
                  <a:gd name="connsiteY5" fmla="*/ 74463 h 111595"/>
                  <a:gd name="connsiteX6" fmla="*/ 185809 w 209760"/>
                  <a:gd name="connsiteY6" fmla="*/ 2075 h 111595"/>
                  <a:gd name="connsiteX7" fmla="*/ 207683 w 209760"/>
                  <a:gd name="connsiteY7" fmla="*/ 7538 h 111595"/>
                  <a:gd name="connsiteX8" fmla="*/ 202215 w 209760"/>
                  <a:gd name="connsiteY8" fmla="*/ 29391 h 111595"/>
                  <a:gd name="connsiteX9" fmla="*/ 65498 w 209760"/>
                  <a:gd name="connsiteY9" fmla="*/ 109291 h 111595"/>
                  <a:gd name="connsiteX10" fmla="*/ 53193 w 209760"/>
                  <a:gd name="connsiteY10" fmla="*/ 111340 h 111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9760" h="111595">
                    <a:moveTo>
                      <a:pt x="53193" y="111340"/>
                    </a:moveTo>
                    <a:cubicBezTo>
                      <a:pt x="49092" y="110657"/>
                      <a:pt x="45674" y="107925"/>
                      <a:pt x="43623" y="104510"/>
                    </a:cubicBezTo>
                    <a:lnTo>
                      <a:pt x="2608" y="43732"/>
                    </a:lnTo>
                    <a:cubicBezTo>
                      <a:pt x="-2177" y="36220"/>
                      <a:pt x="-126" y="26659"/>
                      <a:pt x="6709" y="21879"/>
                    </a:cubicBezTo>
                    <a:cubicBezTo>
                      <a:pt x="14229" y="17099"/>
                      <a:pt x="23799" y="19147"/>
                      <a:pt x="28584" y="25976"/>
                    </a:cubicBezTo>
                    <a:lnTo>
                      <a:pt x="61396" y="74463"/>
                    </a:lnTo>
                    <a:lnTo>
                      <a:pt x="185809" y="2075"/>
                    </a:lnTo>
                    <a:cubicBezTo>
                      <a:pt x="193328" y="-2023"/>
                      <a:pt x="202898" y="26"/>
                      <a:pt x="207683" y="7538"/>
                    </a:cubicBezTo>
                    <a:cubicBezTo>
                      <a:pt x="211785" y="15050"/>
                      <a:pt x="209734" y="24611"/>
                      <a:pt x="202215" y="29391"/>
                    </a:cubicBezTo>
                    <a:lnTo>
                      <a:pt x="65498" y="109291"/>
                    </a:lnTo>
                    <a:cubicBezTo>
                      <a:pt x="60713" y="111340"/>
                      <a:pt x="56611" y="112022"/>
                      <a:pt x="53193" y="1113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739310A4-658D-8405-041D-BD4639A9D48A}"/>
                  </a:ext>
                </a:extLst>
              </p:cNvPr>
              <p:cNvSpPr/>
              <p:nvPr/>
            </p:nvSpPr>
            <p:spPr>
              <a:xfrm>
                <a:off x="1252311" y="3001151"/>
                <a:ext cx="684994" cy="348734"/>
              </a:xfrm>
              <a:custGeom>
                <a:avLst/>
                <a:gdLst>
                  <a:gd name="connsiteX0" fmla="*/ 515102 w 684994"/>
                  <a:gd name="connsiteY0" fmla="*/ 188572 h 348734"/>
                  <a:gd name="connsiteX1" fmla="*/ 389323 w 684994"/>
                  <a:gd name="connsiteY1" fmla="*/ 2822 h 348734"/>
                  <a:gd name="connsiteX2" fmla="*/ 203387 w 684994"/>
                  <a:gd name="connsiteY2" fmla="*/ 129160 h 348734"/>
                  <a:gd name="connsiteX3" fmla="*/ 41378 w 684994"/>
                  <a:gd name="connsiteY3" fmla="*/ 98429 h 348734"/>
                  <a:gd name="connsiteX4" fmla="*/ 18136 w 684994"/>
                  <a:gd name="connsiteY4" fmla="*/ 114136 h 348734"/>
                  <a:gd name="connsiteX5" fmla="*/ 363 w 684994"/>
                  <a:gd name="connsiteY5" fmla="*/ 205645 h 348734"/>
                  <a:gd name="connsiteX6" fmla="*/ 16085 w 684994"/>
                  <a:gd name="connsiteY6" fmla="*/ 228864 h 348734"/>
                  <a:gd name="connsiteX7" fmla="*/ 643617 w 684994"/>
                  <a:gd name="connsiteY7" fmla="*/ 348372 h 348734"/>
                  <a:gd name="connsiteX8" fmla="*/ 666858 w 684994"/>
                  <a:gd name="connsiteY8" fmla="*/ 332665 h 348734"/>
                  <a:gd name="connsiteX9" fmla="*/ 684632 w 684994"/>
                  <a:gd name="connsiteY9" fmla="*/ 241156 h 348734"/>
                  <a:gd name="connsiteX10" fmla="*/ 668909 w 684994"/>
                  <a:gd name="connsiteY10" fmla="*/ 217937 h 348734"/>
                  <a:gd name="connsiteX11" fmla="*/ 515102 w 684994"/>
                  <a:gd name="connsiteY11" fmla="*/ 188572 h 348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4994" h="348734">
                    <a:moveTo>
                      <a:pt x="515102" y="188572"/>
                    </a:moveTo>
                    <a:cubicBezTo>
                      <a:pt x="531508" y="102526"/>
                      <a:pt x="475454" y="19212"/>
                      <a:pt x="389323" y="2822"/>
                    </a:cubicBezTo>
                    <a:cubicBezTo>
                      <a:pt x="303191" y="-13568"/>
                      <a:pt x="219794" y="43114"/>
                      <a:pt x="203387" y="129160"/>
                    </a:cubicBezTo>
                    <a:lnTo>
                      <a:pt x="41378" y="98429"/>
                    </a:lnTo>
                    <a:cubicBezTo>
                      <a:pt x="30440" y="96380"/>
                      <a:pt x="20187" y="103209"/>
                      <a:pt x="18136" y="114136"/>
                    </a:cubicBezTo>
                    <a:lnTo>
                      <a:pt x="363" y="205645"/>
                    </a:lnTo>
                    <a:cubicBezTo>
                      <a:pt x="-1688" y="216571"/>
                      <a:pt x="5148" y="226815"/>
                      <a:pt x="16085" y="228864"/>
                    </a:cubicBezTo>
                    <a:lnTo>
                      <a:pt x="643617" y="348372"/>
                    </a:lnTo>
                    <a:cubicBezTo>
                      <a:pt x="654554" y="350421"/>
                      <a:pt x="664808" y="343592"/>
                      <a:pt x="666858" y="332665"/>
                    </a:cubicBezTo>
                    <a:lnTo>
                      <a:pt x="684632" y="241156"/>
                    </a:lnTo>
                    <a:cubicBezTo>
                      <a:pt x="686682" y="230230"/>
                      <a:pt x="679846" y="219986"/>
                      <a:pt x="668909" y="217937"/>
                    </a:cubicBezTo>
                    <a:lnTo>
                      <a:pt x="515102" y="188572"/>
                    </a:lnTo>
                    <a:close/>
                  </a:path>
                </a:pathLst>
              </a:custGeom>
              <a:solidFill>
                <a:schemeClr val="accent2"/>
              </a:solidFill>
              <a:ln w="6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132" name="Graphic 4">
              <a:extLst>
                <a:ext uri="{FF2B5EF4-FFF2-40B4-BE49-F238E27FC236}">
                  <a16:creationId xmlns:a16="http://schemas.microsoft.com/office/drawing/2014/main" id="{0C4CCF49-791B-B414-40F8-DA14AFC00295}"/>
                </a:ext>
              </a:extLst>
            </p:cNvPr>
            <p:cNvGrpSpPr/>
            <p:nvPr/>
          </p:nvGrpSpPr>
          <p:grpSpPr>
            <a:xfrm>
              <a:off x="1274191" y="3614351"/>
              <a:ext cx="1887736" cy="1673256"/>
              <a:chOff x="1274191" y="3614351"/>
              <a:chExt cx="1887736" cy="1673256"/>
            </a:xfrm>
          </p:grpSpPr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61D86C66-BB50-6070-9869-F50457D60E81}"/>
                  </a:ext>
                </a:extLst>
              </p:cNvPr>
              <p:cNvSpPr/>
              <p:nvPr/>
            </p:nvSpPr>
            <p:spPr>
              <a:xfrm>
                <a:off x="1406832" y="3705317"/>
                <a:ext cx="731768" cy="650464"/>
              </a:xfrm>
              <a:custGeom>
                <a:avLst/>
                <a:gdLst>
                  <a:gd name="connsiteX0" fmla="*/ 276501 w 731768"/>
                  <a:gd name="connsiteY0" fmla="*/ 66925 h 650464"/>
                  <a:gd name="connsiteX1" fmla="*/ 4434 w 731768"/>
                  <a:gd name="connsiteY1" fmla="*/ 441840 h 650464"/>
                  <a:gd name="connsiteX2" fmla="*/ 6484 w 731768"/>
                  <a:gd name="connsiteY2" fmla="*/ 471887 h 650464"/>
                  <a:gd name="connsiteX3" fmla="*/ 9902 w 731768"/>
                  <a:gd name="connsiteY3" fmla="*/ 475302 h 650464"/>
                  <a:gd name="connsiteX4" fmla="*/ 113124 w 731768"/>
                  <a:gd name="connsiteY4" fmla="*/ 484863 h 650464"/>
                  <a:gd name="connsiteX5" fmla="*/ 139784 w 731768"/>
                  <a:gd name="connsiteY5" fmla="*/ 466424 h 650464"/>
                  <a:gd name="connsiteX6" fmla="*/ 98769 w 731768"/>
                  <a:gd name="connsiteY6" fmla="*/ 525154 h 650464"/>
                  <a:gd name="connsiteX7" fmla="*/ 108339 w 731768"/>
                  <a:gd name="connsiteY7" fmla="*/ 559982 h 650464"/>
                  <a:gd name="connsiteX8" fmla="*/ 108339 w 731768"/>
                  <a:gd name="connsiteY8" fmla="*/ 559982 h 650464"/>
                  <a:gd name="connsiteX9" fmla="*/ 219763 w 731768"/>
                  <a:gd name="connsiteY9" fmla="*/ 538129 h 650464"/>
                  <a:gd name="connsiteX10" fmla="*/ 266931 w 731768"/>
                  <a:gd name="connsiteY10" fmla="*/ 488960 h 650464"/>
                  <a:gd name="connsiteX11" fmla="*/ 230701 w 731768"/>
                  <a:gd name="connsiteY11" fmla="*/ 629639 h 650464"/>
                  <a:gd name="connsiteX12" fmla="*/ 245056 w 731768"/>
                  <a:gd name="connsiteY12" fmla="*/ 649443 h 650464"/>
                  <a:gd name="connsiteX13" fmla="*/ 255993 w 731768"/>
                  <a:gd name="connsiteY13" fmla="*/ 650126 h 650464"/>
                  <a:gd name="connsiteX14" fmla="*/ 381773 w 731768"/>
                  <a:gd name="connsiteY14" fmla="*/ 590713 h 650464"/>
                  <a:gd name="connsiteX15" fmla="*/ 410483 w 731768"/>
                  <a:gd name="connsiteY15" fmla="*/ 550422 h 650464"/>
                  <a:gd name="connsiteX16" fmla="*/ 731769 w 731768"/>
                  <a:gd name="connsiteY16" fmla="*/ 493740 h 650464"/>
                  <a:gd name="connsiteX17" fmla="*/ 479526 w 731768"/>
                  <a:gd name="connsiteY17" fmla="*/ 0 h 650464"/>
                  <a:gd name="connsiteX18" fmla="*/ 276501 w 731768"/>
                  <a:gd name="connsiteY18" fmla="*/ 66925 h 650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31768" h="650464">
                    <a:moveTo>
                      <a:pt x="276501" y="66925"/>
                    </a:moveTo>
                    <a:lnTo>
                      <a:pt x="4434" y="441840"/>
                    </a:lnTo>
                    <a:cubicBezTo>
                      <a:pt x="-2402" y="450717"/>
                      <a:pt x="-1035" y="463693"/>
                      <a:pt x="6484" y="471887"/>
                    </a:cubicBezTo>
                    <a:lnTo>
                      <a:pt x="9902" y="475302"/>
                    </a:lnTo>
                    <a:cubicBezTo>
                      <a:pt x="37246" y="503301"/>
                      <a:pt x="80995" y="507398"/>
                      <a:pt x="113124" y="484863"/>
                    </a:cubicBezTo>
                    <a:lnTo>
                      <a:pt x="139784" y="466424"/>
                    </a:lnTo>
                    <a:lnTo>
                      <a:pt x="98769" y="525154"/>
                    </a:lnTo>
                    <a:cubicBezTo>
                      <a:pt x="90566" y="537446"/>
                      <a:pt x="95351" y="553836"/>
                      <a:pt x="108339" y="559982"/>
                    </a:cubicBezTo>
                    <a:lnTo>
                      <a:pt x="108339" y="559982"/>
                    </a:lnTo>
                    <a:cubicBezTo>
                      <a:pt x="146619" y="577055"/>
                      <a:pt x="191053" y="568177"/>
                      <a:pt x="219763" y="538129"/>
                    </a:cubicBezTo>
                    <a:lnTo>
                      <a:pt x="266931" y="488960"/>
                    </a:lnTo>
                    <a:lnTo>
                      <a:pt x="230701" y="629639"/>
                    </a:lnTo>
                    <a:cubicBezTo>
                      <a:pt x="227966" y="639199"/>
                      <a:pt x="234802" y="648760"/>
                      <a:pt x="245056" y="649443"/>
                    </a:cubicBezTo>
                    <a:lnTo>
                      <a:pt x="255993" y="650126"/>
                    </a:lnTo>
                    <a:cubicBezTo>
                      <a:pt x="305211" y="653540"/>
                      <a:pt x="353062" y="631004"/>
                      <a:pt x="381773" y="590713"/>
                    </a:cubicBezTo>
                    <a:lnTo>
                      <a:pt x="410483" y="550422"/>
                    </a:lnTo>
                    <a:lnTo>
                      <a:pt x="731769" y="493740"/>
                    </a:lnTo>
                    <a:lnTo>
                      <a:pt x="479526" y="0"/>
                    </a:lnTo>
                    <a:lnTo>
                      <a:pt x="276501" y="66925"/>
                    </a:lnTo>
                    <a:close/>
                  </a:path>
                </a:pathLst>
              </a:custGeom>
              <a:solidFill>
                <a:srgbClr val="FFFFFF"/>
              </a:solidFill>
              <a:ln w="6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2A4E340B-807A-4388-BC99-A9B2945B5A29}"/>
                  </a:ext>
                </a:extLst>
              </p:cNvPr>
              <p:cNvSpPr/>
              <p:nvPr/>
            </p:nvSpPr>
            <p:spPr>
              <a:xfrm>
                <a:off x="1274191" y="3730584"/>
                <a:ext cx="1479795" cy="611724"/>
              </a:xfrm>
              <a:custGeom>
                <a:avLst/>
                <a:gdLst>
                  <a:gd name="connsiteX0" fmla="*/ 1433152 w 1479795"/>
                  <a:gd name="connsiteY0" fmla="*/ 610517 h 611724"/>
                  <a:gd name="connsiteX1" fmla="*/ 85122 w 1479795"/>
                  <a:gd name="connsiteY1" fmla="*/ 92192 h 611724"/>
                  <a:gd name="connsiteX2" fmla="*/ 2408 w 1479795"/>
                  <a:gd name="connsiteY2" fmla="*/ 17073 h 611724"/>
                  <a:gd name="connsiteX3" fmla="*/ 7193 w 1479795"/>
                  <a:gd name="connsiteY3" fmla="*/ 4780 h 611724"/>
                  <a:gd name="connsiteX4" fmla="*/ 121352 w 1479795"/>
                  <a:gd name="connsiteY4" fmla="*/ 0 h 611724"/>
                  <a:gd name="connsiteX5" fmla="*/ 1469382 w 1479795"/>
                  <a:gd name="connsiteY5" fmla="*/ 518325 h 611724"/>
                  <a:gd name="connsiteX6" fmla="*/ 1478952 w 1479795"/>
                  <a:gd name="connsiteY6" fmla="*/ 539495 h 611724"/>
                  <a:gd name="connsiteX7" fmla="*/ 1455027 w 1479795"/>
                  <a:gd name="connsiteY7" fmla="*/ 601639 h 611724"/>
                  <a:gd name="connsiteX8" fmla="*/ 1433152 w 1479795"/>
                  <a:gd name="connsiteY8" fmla="*/ 610517 h 611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9795" h="611724">
                    <a:moveTo>
                      <a:pt x="1433152" y="610517"/>
                    </a:moveTo>
                    <a:lnTo>
                      <a:pt x="85122" y="92192"/>
                    </a:lnTo>
                    <a:lnTo>
                      <a:pt x="2408" y="17073"/>
                    </a:lnTo>
                    <a:cubicBezTo>
                      <a:pt x="-2377" y="12975"/>
                      <a:pt x="357" y="4780"/>
                      <a:pt x="7193" y="4780"/>
                    </a:cubicBezTo>
                    <a:lnTo>
                      <a:pt x="121352" y="0"/>
                    </a:lnTo>
                    <a:lnTo>
                      <a:pt x="1469382" y="518325"/>
                    </a:lnTo>
                    <a:cubicBezTo>
                      <a:pt x="1477585" y="521739"/>
                      <a:pt x="1481687" y="530617"/>
                      <a:pt x="1478952" y="539495"/>
                    </a:cubicBezTo>
                    <a:lnTo>
                      <a:pt x="1455027" y="601639"/>
                    </a:lnTo>
                    <a:cubicBezTo>
                      <a:pt x="1450925" y="609834"/>
                      <a:pt x="1441355" y="613932"/>
                      <a:pt x="1433152" y="6105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B566B9A-1956-404A-7033-A9A514518DC5}"/>
                  </a:ext>
                </a:extLst>
              </p:cNvPr>
              <p:cNvSpPr/>
              <p:nvPr/>
            </p:nvSpPr>
            <p:spPr>
              <a:xfrm>
                <a:off x="1422505" y="3614351"/>
                <a:ext cx="1556905" cy="1671891"/>
              </a:xfrm>
              <a:custGeom>
                <a:avLst/>
                <a:gdLst>
                  <a:gd name="connsiteX0" fmla="*/ 1036697 w 1556905"/>
                  <a:gd name="connsiteY0" fmla="*/ 890648 h 1671891"/>
                  <a:gd name="connsiteX1" fmla="*/ 1010721 w 1556905"/>
                  <a:gd name="connsiteY1" fmla="*/ 844893 h 1671891"/>
                  <a:gd name="connsiteX2" fmla="*/ 875371 w 1556905"/>
                  <a:gd name="connsiteY2" fmla="*/ 334763 h 1671891"/>
                  <a:gd name="connsiteX3" fmla="*/ 840508 w 1556905"/>
                  <a:gd name="connsiteY3" fmla="*/ 278765 h 1671891"/>
                  <a:gd name="connsiteX4" fmla="*/ 559554 w 1556905"/>
                  <a:gd name="connsiteY4" fmla="*/ 28822 h 1671891"/>
                  <a:gd name="connsiteX5" fmla="*/ 457700 w 1556905"/>
                  <a:gd name="connsiteY5" fmla="*/ 2871 h 1671891"/>
                  <a:gd name="connsiteX6" fmla="*/ 85830 w 1556905"/>
                  <a:gd name="connsiteY6" fmla="*/ 88234 h 1671891"/>
                  <a:gd name="connsiteX7" fmla="*/ 66689 w 1556905"/>
                  <a:gd name="connsiteY7" fmla="*/ 123063 h 1671891"/>
                  <a:gd name="connsiteX8" fmla="*/ 66689 w 1556905"/>
                  <a:gd name="connsiteY8" fmla="*/ 123063 h 1671891"/>
                  <a:gd name="connsiteX9" fmla="*/ 221863 w 1556905"/>
                  <a:gd name="connsiteY9" fmla="*/ 213889 h 1671891"/>
                  <a:gd name="connsiteX10" fmla="*/ 412584 w 1556905"/>
                  <a:gd name="connsiteY10" fmla="*/ 178378 h 1671891"/>
                  <a:gd name="connsiteX11" fmla="*/ 481626 w 1556905"/>
                  <a:gd name="connsiteY11" fmla="*/ 208426 h 1671891"/>
                  <a:gd name="connsiteX12" fmla="*/ 605355 w 1556905"/>
                  <a:gd name="connsiteY12" fmla="*/ 398956 h 1671891"/>
                  <a:gd name="connsiteX13" fmla="*/ 573910 w 1556905"/>
                  <a:gd name="connsiteY13" fmla="*/ 566268 h 1671891"/>
                  <a:gd name="connsiteX14" fmla="*/ 495981 w 1556905"/>
                  <a:gd name="connsiteY14" fmla="*/ 544415 h 1671891"/>
                  <a:gd name="connsiteX15" fmla="*/ 428990 w 1556905"/>
                  <a:gd name="connsiteY15" fmla="*/ 504806 h 1671891"/>
                  <a:gd name="connsiteX16" fmla="*/ 300476 w 1556905"/>
                  <a:gd name="connsiteY16" fmla="*/ 373689 h 1671891"/>
                  <a:gd name="connsiteX17" fmla="*/ 161024 w 1556905"/>
                  <a:gd name="connsiteY17" fmla="*/ 258961 h 1671891"/>
                  <a:gd name="connsiteX18" fmla="*/ 31827 w 1556905"/>
                  <a:gd name="connsiteY18" fmla="*/ 251449 h 1671891"/>
                  <a:gd name="connsiteX19" fmla="*/ 31827 w 1556905"/>
                  <a:gd name="connsiteY19" fmla="*/ 251449 h 1671891"/>
                  <a:gd name="connsiteX20" fmla="*/ 4483 w 1556905"/>
                  <a:gd name="connsiteY20" fmla="*/ 333397 h 1671891"/>
                  <a:gd name="connsiteX21" fmla="*/ 42080 w 1556905"/>
                  <a:gd name="connsiteY21" fmla="*/ 409883 h 1671891"/>
                  <a:gd name="connsiteX22" fmla="*/ 323034 w 1556905"/>
                  <a:gd name="connsiteY22" fmla="*/ 668704 h 1671891"/>
                  <a:gd name="connsiteX23" fmla="*/ 491196 w 1556905"/>
                  <a:gd name="connsiteY23" fmla="*/ 932988 h 1671891"/>
                  <a:gd name="connsiteX24" fmla="*/ 782403 w 1556905"/>
                  <a:gd name="connsiteY24" fmla="*/ 1151518 h 1671891"/>
                  <a:gd name="connsiteX25" fmla="*/ 815899 w 1556905"/>
                  <a:gd name="connsiteY25" fmla="*/ 1176785 h 1671891"/>
                  <a:gd name="connsiteX26" fmla="*/ 1134450 w 1556905"/>
                  <a:gd name="connsiteY26" fmla="*/ 1671891 h 1671891"/>
                  <a:gd name="connsiteX27" fmla="*/ 1556905 w 1556905"/>
                  <a:gd name="connsiteY27" fmla="*/ 1423997 h 1671891"/>
                  <a:gd name="connsiteX28" fmla="*/ 1036697 w 1556905"/>
                  <a:gd name="connsiteY28" fmla="*/ 890648 h 1671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556905" h="1671891">
                    <a:moveTo>
                      <a:pt x="1036697" y="890648"/>
                    </a:moveTo>
                    <a:cubicBezTo>
                      <a:pt x="1024393" y="877673"/>
                      <a:pt x="1015506" y="861966"/>
                      <a:pt x="1010721" y="844893"/>
                    </a:cubicBezTo>
                    <a:lnTo>
                      <a:pt x="875371" y="334763"/>
                    </a:lnTo>
                    <a:cubicBezTo>
                      <a:pt x="869902" y="312910"/>
                      <a:pt x="857598" y="293106"/>
                      <a:pt x="840508" y="278765"/>
                    </a:cubicBezTo>
                    <a:lnTo>
                      <a:pt x="559554" y="28822"/>
                    </a:lnTo>
                    <a:cubicBezTo>
                      <a:pt x="531527" y="4237"/>
                      <a:pt x="493930" y="-5324"/>
                      <a:pt x="457700" y="2871"/>
                    </a:cubicBezTo>
                    <a:lnTo>
                      <a:pt x="85830" y="88234"/>
                    </a:lnTo>
                    <a:cubicBezTo>
                      <a:pt x="70107" y="91649"/>
                      <a:pt x="61221" y="108039"/>
                      <a:pt x="66689" y="123063"/>
                    </a:cubicBezTo>
                    <a:lnTo>
                      <a:pt x="66689" y="123063"/>
                    </a:lnTo>
                    <a:cubicBezTo>
                      <a:pt x="88564" y="187938"/>
                      <a:pt x="154188" y="226864"/>
                      <a:pt x="221863" y="213889"/>
                    </a:cubicBezTo>
                    <a:lnTo>
                      <a:pt x="412584" y="178378"/>
                    </a:lnTo>
                    <a:cubicBezTo>
                      <a:pt x="439243" y="173597"/>
                      <a:pt x="466587" y="185207"/>
                      <a:pt x="481626" y="208426"/>
                    </a:cubicBezTo>
                    <a:lnTo>
                      <a:pt x="605355" y="398956"/>
                    </a:lnTo>
                    <a:lnTo>
                      <a:pt x="573910" y="566268"/>
                    </a:lnTo>
                    <a:lnTo>
                      <a:pt x="495981" y="544415"/>
                    </a:lnTo>
                    <a:cubicBezTo>
                      <a:pt x="470688" y="537586"/>
                      <a:pt x="447446" y="523928"/>
                      <a:pt x="428990" y="504806"/>
                    </a:cubicBezTo>
                    <a:lnTo>
                      <a:pt x="300476" y="373689"/>
                    </a:lnTo>
                    <a:lnTo>
                      <a:pt x="161024" y="258961"/>
                    </a:lnTo>
                    <a:cubicBezTo>
                      <a:pt x="124111" y="228913"/>
                      <a:pt x="72158" y="225498"/>
                      <a:pt x="31827" y="251449"/>
                    </a:cubicBezTo>
                    <a:lnTo>
                      <a:pt x="31827" y="251449"/>
                    </a:lnTo>
                    <a:cubicBezTo>
                      <a:pt x="4483" y="269204"/>
                      <a:pt x="-7138" y="303349"/>
                      <a:pt x="4483" y="333397"/>
                    </a:cubicBezTo>
                    <a:cubicBezTo>
                      <a:pt x="13370" y="356616"/>
                      <a:pt x="25674" y="383932"/>
                      <a:pt x="42080" y="409883"/>
                    </a:cubicBezTo>
                    <a:cubicBezTo>
                      <a:pt x="81045" y="471344"/>
                      <a:pt x="290905" y="636607"/>
                      <a:pt x="323034" y="668704"/>
                    </a:cubicBezTo>
                    <a:cubicBezTo>
                      <a:pt x="355162" y="700800"/>
                      <a:pt x="368834" y="748604"/>
                      <a:pt x="491196" y="932988"/>
                    </a:cubicBezTo>
                    <a:cubicBezTo>
                      <a:pt x="589632" y="1080495"/>
                      <a:pt x="729767" y="1135811"/>
                      <a:pt x="782403" y="1151518"/>
                    </a:cubicBezTo>
                    <a:cubicBezTo>
                      <a:pt x="796075" y="1155615"/>
                      <a:pt x="807696" y="1164493"/>
                      <a:pt x="815899" y="1176785"/>
                    </a:cubicBezTo>
                    <a:lnTo>
                      <a:pt x="1134450" y="1671891"/>
                    </a:lnTo>
                    <a:lnTo>
                      <a:pt x="1556905" y="1423997"/>
                    </a:lnTo>
                    <a:lnTo>
                      <a:pt x="1036697" y="890648"/>
                    </a:lnTo>
                    <a:close/>
                  </a:path>
                </a:pathLst>
              </a:custGeom>
              <a:solidFill>
                <a:srgbClr val="FFFFFF"/>
              </a:solidFill>
              <a:ln w="6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B0FA62E5-F15E-D86A-2957-0907F7CB61B3}"/>
                  </a:ext>
                </a:extLst>
              </p:cNvPr>
              <p:cNvSpPr/>
              <p:nvPr/>
            </p:nvSpPr>
            <p:spPr>
              <a:xfrm>
                <a:off x="1636927" y="4218178"/>
                <a:ext cx="131853" cy="136241"/>
              </a:xfrm>
              <a:custGeom>
                <a:avLst/>
                <a:gdLst>
                  <a:gd name="connsiteX0" fmla="*/ 30683 w 131853"/>
                  <a:gd name="connsiteY0" fmla="*/ 0 h 136241"/>
                  <a:gd name="connsiteX1" fmla="*/ 605 w 131853"/>
                  <a:gd name="connsiteY1" fmla="*/ 115411 h 136241"/>
                  <a:gd name="connsiteX2" fmla="*/ 14960 w 131853"/>
                  <a:gd name="connsiteY2" fmla="*/ 135215 h 136241"/>
                  <a:gd name="connsiteX3" fmla="*/ 25898 w 131853"/>
                  <a:gd name="connsiteY3" fmla="*/ 135898 h 136241"/>
                  <a:gd name="connsiteX4" fmla="*/ 131854 w 131853"/>
                  <a:gd name="connsiteY4" fmla="*/ 98338 h 13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853" h="136241">
                    <a:moveTo>
                      <a:pt x="30683" y="0"/>
                    </a:moveTo>
                    <a:lnTo>
                      <a:pt x="605" y="115411"/>
                    </a:lnTo>
                    <a:cubicBezTo>
                      <a:pt x="-2129" y="124972"/>
                      <a:pt x="4707" y="134532"/>
                      <a:pt x="14960" y="135215"/>
                    </a:cubicBezTo>
                    <a:lnTo>
                      <a:pt x="25898" y="135898"/>
                    </a:lnTo>
                    <a:cubicBezTo>
                      <a:pt x="65546" y="138630"/>
                      <a:pt x="103827" y="124972"/>
                      <a:pt x="131854" y="98338"/>
                    </a:cubicBezTo>
                  </a:path>
                </a:pathLst>
              </a:custGeom>
              <a:noFill/>
              <a:ln w="6833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4D7306A3-A850-C228-10C9-AAA478A22BE0}"/>
                  </a:ext>
                </a:extLst>
              </p:cNvPr>
              <p:cNvSpPr/>
              <p:nvPr/>
            </p:nvSpPr>
            <p:spPr>
              <a:xfrm>
                <a:off x="1407515" y="4049501"/>
                <a:ext cx="250524" cy="224400"/>
              </a:xfrm>
              <a:custGeom>
                <a:avLst/>
                <a:gdLst>
                  <a:gd name="connsiteX0" fmla="*/ 74843 w 250524"/>
                  <a:gd name="connsiteY0" fmla="*/ 0 h 224400"/>
                  <a:gd name="connsiteX1" fmla="*/ 4434 w 250524"/>
                  <a:gd name="connsiteY1" fmla="*/ 97655 h 224400"/>
                  <a:gd name="connsiteX2" fmla="*/ 6484 w 250524"/>
                  <a:gd name="connsiteY2" fmla="*/ 127703 h 224400"/>
                  <a:gd name="connsiteX3" fmla="*/ 9902 w 250524"/>
                  <a:gd name="connsiteY3" fmla="*/ 131118 h 224400"/>
                  <a:gd name="connsiteX4" fmla="*/ 113124 w 250524"/>
                  <a:gd name="connsiteY4" fmla="*/ 140678 h 224400"/>
                  <a:gd name="connsiteX5" fmla="*/ 139784 w 250524"/>
                  <a:gd name="connsiteY5" fmla="*/ 122240 h 224400"/>
                  <a:gd name="connsiteX6" fmla="*/ 98768 w 250524"/>
                  <a:gd name="connsiteY6" fmla="*/ 180970 h 224400"/>
                  <a:gd name="connsiteX7" fmla="*/ 108339 w 250524"/>
                  <a:gd name="connsiteY7" fmla="*/ 215798 h 224400"/>
                  <a:gd name="connsiteX8" fmla="*/ 108339 w 250524"/>
                  <a:gd name="connsiteY8" fmla="*/ 215798 h 224400"/>
                  <a:gd name="connsiteX9" fmla="*/ 219763 w 250524"/>
                  <a:gd name="connsiteY9" fmla="*/ 193945 h 224400"/>
                  <a:gd name="connsiteX10" fmla="*/ 250524 w 250524"/>
                  <a:gd name="connsiteY10" fmla="*/ 161848 h 22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0524" h="224400">
                    <a:moveTo>
                      <a:pt x="74843" y="0"/>
                    </a:moveTo>
                    <a:lnTo>
                      <a:pt x="4434" y="97655"/>
                    </a:lnTo>
                    <a:cubicBezTo>
                      <a:pt x="-2402" y="106533"/>
                      <a:pt x="-1035" y="119508"/>
                      <a:pt x="6484" y="127703"/>
                    </a:cubicBezTo>
                    <a:lnTo>
                      <a:pt x="9902" y="131118"/>
                    </a:lnTo>
                    <a:cubicBezTo>
                      <a:pt x="37246" y="159117"/>
                      <a:pt x="80995" y="163214"/>
                      <a:pt x="113124" y="140678"/>
                    </a:cubicBezTo>
                    <a:lnTo>
                      <a:pt x="139784" y="122240"/>
                    </a:lnTo>
                    <a:lnTo>
                      <a:pt x="98768" y="180970"/>
                    </a:lnTo>
                    <a:cubicBezTo>
                      <a:pt x="90565" y="193262"/>
                      <a:pt x="95351" y="209652"/>
                      <a:pt x="108339" y="215798"/>
                    </a:cubicBezTo>
                    <a:lnTo>
                      <a:pt x="108339" y="215798"/>
                    </a:lnTo>
                    <a:cubicBezTo>
                      <a:pt x="146620" y="232871"/>
                      <a:pt x="191053" y="223993"/>
                      <a:pt x="219763" y="193945"/>
                    </a:cubicBezTo>
                    <a:lnTo>
                      <a:pt x="250524" y="161848"/>
                    </a:lnTo>
                  </a:path>
                </a:pathLst>
              </a:custGeom>
              <a:noFill/>
              <a:ln w="6833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C5BE4B-F49E-5866-7352-0298E87AE42F}"/>
                  </a:ext>
                </a:extLst>
              </p:cNvPr>
              <p:cNvSpPr/>
              <p:nvPr/>
            </p:nvSpPr>
            <p:spPr>
              <a:xfrm>
                <a:off x="1989579" y="3793411"/>
                <a:ext cx="1172348" cy="1494196"/>
              </a:xfrm>
              <a:custGeom>
                <a:avLst/>
                <a:gdLst>
                  <a:gd name="connsiteX0" fmla="*/ 0 w 1172348"/>
                  <a:gd name="connsiteY0" fmla="*/ 846802 h 1494196"/>
                  <a:gd name="connsiteX1" fmla="*/ 35546 w 1172348"/>
                  <a:gd name="connsiteY1" fmla="*/ 877533 h 1494196"/>
                  <a:gd name="connsiteX2" fmla="*/ 169529 w 1172348"/>
                  <a:gd name="connsiteY2" fmla="*/ 957433 h 1494196"/>
                  <a:gd name="connsiteX3" fmla="*/ 246774 w 1172348"/>
                  <a:gd name="connsiteY3" fmla="*/ 999090 h 1494196"/>
                  <a:gd name="connsiteX4" fmla="*/ 565325 w 1172348"/>
                  <a:gd name="connsiteY4" fmla="*/ 1494196 h 1494196"/>
                  <a:gd name="connsiteX5" fmla="*/ 1172349 w 1172348"/>
                  <a:gd name="connsiteY5" fmla="*/ 1438881 h 1494196"/>
                  <a:gd name="connsiteX6" fmla="*/ 469623 w 1172348"/>
                  <a:gd name="connsiteY6" fmla="*/ 711587 h 1494196"/>
                  <a:gd name="connsiteX7" fmla="*/ 443647 w 1172348"/>
                  <a:gd name="connsiteY7" fmla="*/ 665832 h 1494196"/>
                  <a:gd name="connsiteX8" fmla="*/ 308297 w 1172348"/>
                  <a:gd name="connsiteY8" fmla="*/ 155702 h 1494196"/>
                  <a:gd name="connsiteX9" fmla="*/ 273434 w 1172348"/>
                  <a:gd name="connsiteY9" fmla="*/ 99704 h 1494196"/>
                  <a:gd name="connsiteX10" fmla="*/ 161326 w 1172348"/>
                  <a:gd name="connsiteY10" fmla="*/ 0 h 1494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72348" h="1494196">
                    <a:moveTo>
                      <a:pt x="0" y="846802"/>
                    </a:moveTo>
                    <a:cubicBezTo>
                      <a:pt x="11621" y="857729"/>
                      <a:pt x="23242" y="867972"/>
                      <a:pt x="35546" y="877533"/>
                    </a:cubicBezTo>
                    <a:cubicBezTo>
                      <a:pt x="35546" y="877533"/>
                      <a:pt x="118944" y="938995"/>
                      <a:pt x="169529" y="957433"/>
                    </a:cubicBezTo>
                    <a:cubicBezTo>
                      <a:pt x="213962" y="973823"/>
                      <a:pt x="234470" y="979286"/>
                      <a:pt x="246774" y="999090"/>
                    </a:cubicBezTo>
                    <a:cubicBezTo>
                      <a:pt x="259079" y="1018894"/>
                      <a:pt x="565325" y="1494196"/>
                      <a:pt x="565325" y="1494196"/>
                    </a:cubicBezTo>
                    <a:lnTo>
                      <a:pt x="1172349" y="1438881"/>
                    </a:lnTo>
                    <a:lnTo>
                      <a:pt x="469623" y="711587"/>
                    </a:lnTo>
                    <a:cubicBezTo>
                      <a:pt x="457319" y="698612"/>
                      <a:pt x="448432" y="682905"/>
                      <a:pt x="443647" y="665832"/>
                    </a:cubicBezTo>
                    <a:lnTo>
                      <a:pt x="308297" y="155702"/>
                    </a:lnTo>
                    <a:cubicBezTo>
                      <a:pt x="302828" y="133849"/>
                      <a:pt x="290524" y="114045"/>
                      <a:pt x="273434" y="99704"/>
                    </a:cubicBezTo>
                    <a:lnTo>
                      <a:pt x="161326" y="0"/>
                    </a:lnTo>
                  </a:path>
                </a:pathLst>
              </a:custGeom>
              <a:noFill/>
              <a:ln w="6833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995B833F-E41D-84B0-ECDB-E8C5142F8EE1}"/>
                  </a:ext>
                </a:extLst>
              </p:cNvPr>
              <p:cNvSpPr/>
              <p:nvPr/>
            </p:nvSpPr>
            <p:spPr>
              <a:xfrm>
                <a:off x="1421137" y="3861702"/>
                <a:ext cx="462485" cy="641930"/>
              </a:xfrm>
              <a:custGeom>
                <a:avLst/>
                <a:gdLst>
                  <a:gd name="connsiteX0" fmla="*/ 40030 w 462485"/>
                  <a:gd name="connsiteY0" fmla="*/ 0 h 641930"/>
                  <a:gd name="connsiteX1" fmla="*/ 31827 w 462485"/>
                  <a:gd name="connsiteY1" fmla="*/ 4780 h 641930"/>
                  <a:gd name="connsiteX2" fmla="*/ 31827 w 462485"/>
                  <a:gd name="connsiteY2" fmla="*/ 4780 h 641930"/>
                  <a:gd name="connsiteX3" fmla="*/ 4483 w 462485"/>
                  <a:gd name="connsiteY3" fmla="*/ 86729 h 641930"/>
                  <a:gd name="connsiteX4" fmla="*/ 42080 w 462485"/>
                  <a:gd name="connsiteY4" fmla="*/ 163214 h 641930"/>
                  <a:gd name="connsiteX5" fmla="*/ 323034 w 462485"/>
                  <a:gd name="connsiteY5" fmla="*/ 422035 h 641930"/>
                  <a:gd name="connsiteX6" fmla="*/ 462485 w 462485"/>
                  <a:gd name="connsiteY6" fmla="*/ 641931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2485" h="641930">
                    <a:moveTo>
                      <a:pt x="40030" y="0"/>
                    </a:moveTo>
                    <a:cubicBezTo>
                      <a:pt x="37295" y="1366"/>
                      <a:pt x="34561" y="3415"/>
                      <a:pt x="31827" y="4780"/>
                    </a:cubicBezTo>
                    <a:lnTo>
                      <a:pt x="31827" y="4780"/>
                    </a:lnTo>
                    <a:cubicBezTo>
                      <a:pt x="4483" y="22536"/>
                      <a:pt x="-7138" y="56681"/>
                      <a:pt x="4483" y="86729"/>
                    </a:cubicBezTo>
                    <a:cubicBezTo>
                      <a:pt x="13370" y="109948"/>
                      <a:pt x="25674" y="137264"/>
                      <a:pt x="42080" y="163214"/>
                    </a:cubicBezTo>
                    <a:cubicBezTo>
                      <a:pt x="81045" y="224676"/>
                      <a:pt x="290905" y="389939"/>
                      <a:pt x="323034" y="422035"/>
                    </a:cubicBezTo>
                    <a:cubicBezTo>
                      <a:pt x="352428" y="451400"/>
                      <a:pt x="366100" y="494423"/>
                      <a:pt x="462485" y="641931"/>
                    </a:cubicBezTo>
                  </a:path>
                </a:pathLst>
              </a:custGeom>
              <a:noFill/>
              <a:ln w="6833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2F1071D5-DB3C-D301-DE4D-FA3C390DDA4B}"/>
                  </a:ext>
                </a:extLst>
              </p:cNvPr>
              <p:cNvSpPr/>
              <p:nvPr/>
            </p:nvSpPr>
            <p:spPr>
              <a:xfrm>
                <a:off x="1649153" y="3792350"/>
                <a:ext cx="378022" cy="388951"/>
              </a:xfrm>
              <a:custGeom>
                <a:avLst/>
                <a:gdLst>
                  <a:gd name="connsiteX0" fmla="*/ 0 w 378022"/>
                  <a:gd name="connsiteY0" fmla="*/ 35206 h 388951"/>
                  <a:gd name="connsiteX1" fmla="*/ 185252 w 378022"/>
                  <a:gd name="connsiteY1" fmla="*/ 1061 h 388951"/>
                  <a:gd name="connsiteX2" fmla="*/ 254294 w 378022"/>
                  <a:gd name="connsiteY2" fmla="*/ 31109 h 388951"/>
                  <a:gd name="connsiteX3" fmla="*/ 378023 w 378022"/>
                  <a:gd name="connsiteY3" fmla="*/ 221639 h 388951"/>
                  <a:gd name="connsiteX4" fmla="*/ 346578 w 378022"/>
                  <a:gd name="connsiteY4" fmla="*/ 388951 h 388951"/>
                  <a:gd name="connsiteX5" fmla="*/ 268649 w 378022"/>
                  <a:gd name="connsiteY5" fmla="*/ 367098 h 388951"/>
                  <a:gd name="connsiteX6" fmla="*/ 201658 w 378022"/>
                  <a:gd name="connsiteY6" fmla="*/ 327490 h 388951"/>
                  <a:gd name="connsiteX7" fmla="*/ 73144 w 378022"/>
                  <a:gd name="connsiteY7" fmla="*/ 196372 h 388951"/>
                  <a:gd name="connsiteX8" fmla="*/ 14355 w 378022"/>
                  <a:gd name="connsiteY8" fmla="*/ 147886 h 388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8022" h="388951">
                    <a:moveTo>
                      <a:pt x="0" y="35206"/>
                    </a:moveTo>
                    <a:lnTo>
                      <a:pt x="185252" y="1061"/>
                    </a:lnTo>
                    <a:cubicBezTo>
                      <a:pt x="211911" y="-3719"/>
                      <a:pt x="239255" y="7890"/>
                      <a:pt x="254294" y="31109"/>
                    </a:cubicBezTo>
                    <a:lnTo>
                      <a:pt x="378023" y="221639"/>
                    </a:lnTo>
                    <a:lnTo>
                      <a:pt x="346578" y="388951"/>
                    </a:lnTo>
                    <a:lnTo>
                      <a:pt x="268649" y="367098"/>
                    </a:lnTo>
                    <a:cubicBezTo>
                      <a:pt x="243356" y="360269"/>
                      <a:pt x="220114" y="346611"/>
                      <a:pt x="201658" y="327490"/>
                    </a:cubicBezTo>
                    <a:lnTo>
                      <a:pt x="73144" y="196372"/>
                    </a:lnTo>
                    <a:lnTo>
                      <a:pt x="14355" y="147886"/>
                    </a:lnTo>
                  </a:path>
                </a:pathLst>
              </a:custGeom>
              <a:noFill/>
              <a:ln w="6833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602E345B-BC0A-668E-91EB-730B7D2BF994}"/>
                  </a:ext>
                </a:extLst>
              </p:cNvPr>
              <p:cNvSpPr/>
              <p:nvPr/>
            </p:nvSpPr>
            <p:spPr>
              <a:xfrm>
                <a:off x="1487575" y="3614351"/>
                <a:ext cx="575830" cy="156524"/>
              </a:xfrm>
              <a:custGeom>
                <a:avLst/>
                <a:gdLst>
                  <a:gd name="connsiteX0" fmla="*/ 575831 w 575830"/>
                  <a:gd name="connsiteY0" fmla="*/ 101210 h 156524"/>
                  <a:gd name="connsiteX1" fmla="*/ 494484 w 575830"/>
                  <a:gd name="connsiteY1" fmla="*/ 28822 h 156524"/>
                  <a:gd name="connsiteX2" fmla="*/ 392630 w 575830"/>
                  <a:gd name="connsiteY2" fmla="*/ 2871 h 156524"/>
                  <a:gd name="connsiteX3" fmla="*/ 20759 w 575830"/>
                  <a:gd name="connsiteY3" fmla="*/ 88234 h 156524"/>
                  <a:gd name="connsiteX4" fmla="*/ 1619 w 575830"/>
                  <a:gd name="connsiteY4" fmla="*/ 123063 h 156524"/>
                  <a:gd name="connsiteX5" fmla="*/ 1619 w 575830"/>
                  <a:gd name="connsiteY5" fmla="*/ 123063 h 156524"/>
                  <a:gd name="connsiteX6" fmla="*/ 18025 w 575830"/>
                  <a:gd name="connsiteY6" fmla="*/ 156525 h 156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5830" h="156524">
                    <a:moveTo>
                      <a:pt x="575831" y="101210"/>
                    </a:moveTo>
                    <a:lnTo>
                      <a:pt x="494484" y="28822"/>
                    </a:lnTo>
                    <a:cubicBezTo>
                      <a:pt x="466457" y="4237"/>
                      <a:pt x="428860" y="-5324"/>
                      <a:pt x="392630" y="2871"/>
                    </a:cubicBezTo>
                    <a:lnTo>
                      <a:pt x="20759" y="88234"/>
                    </a:lnTo>
                    <a:cubicBezTo>
                      <a:pt x="5037" y="91649"/>
                      <a:pt x="-3850" y="108039"/>
                      <a:pt x="1619" y="123063"/>
                    </a:cubicBezTo>
                    <a:lnTo>
                      <a:pt x="1619" y="123063"/>
                    </a:lnTo>
                    <a:cubicBezTo>
                      <a:pt x="5720" y="135355"/>
                      <a:pt x="11189" y="146281"/>
                      <a:pt x="18025" y="156525"/>
                    </a:cubicBezTo>
                  </a:path>
                </a:pathLst>
              </a:custGeom>
              <a:noFill/>
              <a:ln w="6833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B3BAD295-04EC-4FA4-DAE0-805712F1BEB5}"/>
                  </a:ext>
                </a:extLst>
              </p:cNvPr>
              <p:cNvSpPr/>
              <p:nvPr/>
            </p:nvSpPr>
            <p:spPr>
              <a:xfrm>
                <a:off x="1546615" y="4140327"/>
                <a:ext cx="30761" cy="30730"/>
              </a:xfrm>
              <a:custGeom>
                <a:avLst/>
                <a:gdLst>
                  <a:gd name="connsiteX0" fmla="*/ 0 w 30761"/>
                  <a:gd name="connsiteY0" fmla="*/ 30731 h 30730"/>
                  <a:gd name="connsiteX1" fmla="*/ 30761 w 30761"/>
                  <a:gd name="connsiteY1" fmla="*/ 0 h 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761" h="30730">
                    <a:moveTo>
                      <a:pt x="0" y="30731"/>
                    </a:moveTo>
                    <a:lnTo>
                      <a:pt x="30761" y="0"/>
                    </a:lnTo>
                  </a:path>
                </a:pathLst>
              </a:custGeom>
              <a:ln w="6833" cap="rnd">
                <a:solidFill>
                  <a:srgbClr val="1D135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51F04B6B-EEAC-A46D-2017-B76312A27EB1}"/>
                  </a:ext>
                </a:extLst>
              </p:cNvPr>
              <p:cNvSpPr/>
              <p:nvPr/>
            </p:nvSpPr>
            <p:spPr>
              <a:xfrm>
                <a:off x="1448005" y="3868357"/>
                <a:ext cx="122877" cy="122755"/>
              </a:xfrm>
              <a:custGeom>
                <a:avLst/>
                <a:gdLst>
                  <a:gd name="connsiteX0" fmla="*/ 119802 w 122877"/>
                  <a:gd name="connsiteY0" fmla="*/ 41148 h 122755"/>
                  <a:gd name="connsiteX1" fmla="*/ 41873 w 122877"/>
                  <a:gd name="connsiteY1" fmla="*/ 119683 h 122755"/>
                  <a:gd name="connsiteX2" fmla="*/ 28201 w 122877"/>
                  <a:gd name="connsiteY2" fmla="*/ 119683 h 122755"/>
                  <a:gd name="connsiteX3" fmla="*/ 19315 w 122877"/>
                  <a:gd name="connsiteY3" fmla="*/ 111488 h 122755"/>
                  <a:gd name="connsiteX4" fmla="*/ 18631 w 122877"/>
                  <a:gd name="connsiteY4" fmla="*/ 19296 h 122755"/>
                  <a:gd name="connsiteX5" fmla="*/ 18631 w 122877"/>
                  <a:gd name="connsiteY5" fmla="*/ 19296 h 122755"/>
                  <a:gd name="connsiteX6" fmla="*/ 110915 w 122877"/>
                  <a:gd name="connsiteY6" fmla="*/ 18613 h 122755"/>
                  <a:gd name="connsiteX7" fmla="*/ 119802 w 122877"/>
                  <a:gd name="connsiteY7" fmla="*/ 26807 h 122755"/>
                  <a:gd name="connsiteX8" fmla="*/ 119802 w 122877"/>
                  <a:gd name="connsiteY8" fmla="*/ 41148 h 122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877" h="122755">
                    <a:moveTo>
                      <a:pt x="119802" y="41148"/>
                    </a:moveTo>
                    <a:lnTo>
                      <a:pt x="41873" y="119683"/>
                    </a:lnTo>
                    <a:cubicBezTo>
                      <a:pt x="37772" y="123780"/>
                      <a:pt x="31619" y="123780"/>
                      <a:pt x="28201" y="119683"/>
                    </a:cubicBezTo>
                    <a:lnTo>
                      <a:pt x="19315" y="111488"/>
                    </a:lnTo>
                    <a:cubicBezTo>
                      <a:pt x="-5978" y="86220"/>
                      <a:pt x="-6661" y="45246"/>
                      <a:pt x="18631" y="19296"/>
                    </a:cubicBezTo>
                    <a:lnTo>
                      <a:pt x="18631" y="19296"/>
                    </a:lnTo>
                    <a:cubicBezTo>
                      <a:pt x="43924" y="-5972"/>
                      <a:pt x="84939" y="-6655"/>
                      <a:pt x="110915" y="18613"/>
                    </a:cubicBezTo>
                    <a:lnTo>
                      <a:pt x="119802" y="26807"/>
                    </a:lnTo>
                    <a:cubicBezTo>
                      <a:pt x="123903" y="30905"/>
                      <a:pt x="123903" y="37051"/>
                      <a:pt x="119802" y="41148"/>
                    </a:cubicBezTo>
                    <a:close/>
                  </a:path>
                </a:pathLst>
              </a:custGeom>
              <a:noFill/>
              <a:ln w="6833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0DC0D47-D461-0812-360C-424D30FC6062}"/>
              </a:ext>
            </a:extLst>
          </p:cNvPr>
          <p:cNvSpPr txBox="1"/>
          <p:nvPr/>
        </p:nvSpPr>
        <p:spPr>
          <a:xfrm>
            <a:off x="523412" y="126339"/>
            <a:ext cx="389618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OFFBOARDING</a:t>
            </a:r>
          </a:p>
        </p:txBody>
      </p:sp>
    </p:spTree>
    <p:extLst>
      <p:ext uri="{BB962C8B-B14F-4D97-AF65-F5344CB8AC3E}">
        <p14:creationId xmlns:p14="http://schemas.microsoft.com/office/powerpoint/2010/main" val="37940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>
            <a:extLst>
              <a:ext uri="{FF2B5EF4-FFF2-40B4-BE49-F238E27FC236}">
                <a16:creationId xmlns:a16="http://schemas.microsoft.com/office/drawing/2014/main" id="{9E2F278F-29A1-A84B-93C8-68F4BDDFE6ED}"/>
              </a:ext>
            </a:extLst>
          </p:cNvPr>
          <p:cNvSpPr txBox="1"/>
          <p:nvPr/>
        </p:nvSpPr>
        <p:spPr>
          <a:xfrm>
            <a:off x="5592480" y="3078034"/>
            <a:ext cx="27204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OFFBOARDING TEMPLATE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BF07103-49F0-8842-917B-5DA1A31D3920}"/>
              </a:ext>
            </a:extLst>
          </p:cNvPr>
          <p:cNvSpPr txBox="1"/>
          <p:nvPr/>
        </p:nvSpPr>
        <p:spPr>
          <a:xfrm>
            <a:off x="5591512" y="2388613"/>
            <a:ext cx="280748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</a:t>
            </a:r>
          </a:p>
        </p:txBody>
      </p:sp>
      <p:grpSp>
        <p:nvGrpSpPr>
          <p:cNvPr id="2" name="Graphic 100">
            <a:extLst>
              <a:ext uri="{FF2B5EF4-FFF2-40B4-BE49-F238E27FC236}">
                <a16:creationId xmlns:a16="http://schemas.microsoft.com/office/drawing/2014/main" id="{2F92351D-8444-2E8D-9B38-58A17DC9B61C}"/>
              </a:ext>
            </a:extLst>
          </p:cNvPr>
          <p:cNvGrpSpPr/>
          <p:nvPr/>
        </p:nvGrpSpPr>
        <p:grpSpPr>
          <a:xfrm>
            <a:off x="309025" y="1657350"/>
            <a:ext cx="4387992" cy="3806143"/>
            <a:chOff x="309025" y="1657350"/>
            <a:chExt cx="4387992" cy="3806143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BA3D5CBF-E42D-B0B4-45B3-3BF834152BBE}"/>
                </a:ext>
              </a:extLst>
            </p:cNvPr>
            <p:cNvSpPr/>
            <p:nvPr/>
          </p:nvSpPr>
          <p:spPr>
            <a:xfrm>
              <a:off x="2319569" y="3136174"/>
              <a:ext cx="287992" cy="272152"/>
            </a:xfrm>
            <a:custGeom>
              <a:avLst/>
              <a:gdLst>
                <a:gd name="connsiteX0" fmla="*/ 287993 w 287992"/>
                <a:gd name="connsiteY0" fmla="*/ 4028 h 272152"/>
                <a:gd name="connsiteX1" fmla="*/ 170570 w 287992"/>
                <a:gd name="connsiteY1" fmla="*/ 0 h 272152"/>
                <a:gd name="connsiteX2" fmla="*/ 21611 w 287992"/>
                <a:gd name="connsiteY2" fmla="*/ 124186 h 272152"/>
                <a:gd name="connsiteX3" fmla="*/ 2152 w 287992"/>
                <a:gd name="connsiteY3" fmla="*/ 167148 h 272152"/>
                <a:gd name="connsiteX4" fmla="*/ 50463 w 287992"/>
                <a:gd name="connsiteY4" fmla="*/ 240317 h 272152"/>
                <a:gd name="connsiteX5" fmla="*/ 116891 w 287992"/>
                <a:gd name="connsiteY5" fmla="*/ 270525 h 272152"/>
                <a:gd name="connsiteX6" fmla="*/ 274573 w 287992"/>
                <a:gd name="connsiteY6" fmla="*/ 132913 h 272152"/>
                <a:gd name="connsiteX7" fmla="*/ 287993 w 287992"/>
                <a:gd name="connsiteY7" fmla="*/ 4028 h 272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7992" h="272152">
                  <a:moveTo>
                    <a:pt x="287993" y="4028"/>
                  </a:moveTo>
                  <a:lnTo>
                    <a:pt x="170570" y="0"/>
                  </a:lnTo>
                  <a:lnTo>
                    <a:pt x="21611" y="124186"/>
                  </a:lnTo>
                  <a:cubicBezTo>
                    <a:pt x="810" y="136269"/>
                    <a:pt x="-3216" y="156408"/>
                    <a:pt x="2152" y="167148"/>
                  </a:cubicBezTo>
                  <a:cubicBezTo>
                    <a:pt x="12888" y="188629"/>
                    <a:pt x="31676" y="222193"/>
                    <a:pt x="50463" y="240317"/>
                  </a:cubicBezTo>
                  <a:cubicBezTo>
                    <a:pt x="79987" y="268511"/>
                    <a:pt x="102800" y="275895"/>
                    <a:pt x="116891" y="270525"/>
                  </a:cubicBezTo>
                  <a:cubicBezTo>
                    <a:pt x="130982" y="265155"/>
                    <a:pt x="274573" y="132913"/>
                    <a:pt x="274573" y="132913"/>
                  </a:cubicBezTo>
                  <a:lnTo>
                    <a:pt x="287993" y="4028"/>
                  </a:lnTo>
                  <a:close/>
                </a:path>
              </a:pathLst>
            </a:custGeom>
            <a:solidFill>
              <a:srgbClr val="FFFFFF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FAB4D20-96F5-F8C7-A78C-6B4FC4490F42}"/>
                </a:ext>
              </a:extLst>
            </p:cNvPr>
            <p:cNvSpPr/>
            <p:nvPr/>
          </p:nvSpPr>
          <p:spPr>
            <a:xfrm>
              <a:off x="2319569" y="3135503"/>
              <a:ext cx="287992" cy="272823"/>
            </a:xfrm>
            <a:custGeom>
              <a:avLst/>
              <a:gdLst>
                <a:gd name="connsiteX0" fmla="*/ 21611 w 287992"/>
                <a:gd name="connsiteY0" fmla="*/ 124858 h 272823"/>
                <a:gd name="connsiteX1" fmla="*/ 2152 w 287992"/>
                <a:gd name="connsiteY1" fmla="*/ 167819 h 272823"/>
                <a:gd name="connsiteX2" fmla="*/ 50463 w 287992"/>
                <a:gd name="connsiteY2" fmla="*/ 240989 h 272823"/>
                <a:gd name="connsiteX3" fmla="*/ 116891 w 287992"/>
                <a:gd name="connsiteY3" fmla="*/ 271196 h 272823"/>
                <a:gd name="connsiteX4" fmla="*/ 274573 w 287992"/>
                <a:gd name="connsiteY4" fmla="*/ 133584 h 272823"/>
                <a:gd name="connsiteX5" fmla="*/ 287993 w 287992"/>
                <a:gd name="connsiteY5" fmla="*/ 4028 h 272823"/>
                <a:gd name="connsiteX6" fmla="*/ 170570 w 287992"/>
                <a:gd name="connsiteY6" fmla="*/ 0 h 27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992" h="272823">
                  <a:moveTo>
                    <a:pt x="21611" y="124858"/>
                  </a:moveTo>
                  <a:cubicBezTo>
                    <a:pt x="810" y="136941"/>
                    <a:pt x="-3216" y="157079"/>
                    <a:pt x="2152" y="167819"/>
                  </a:cubicBezTo>
                  <a:cubicBezTo>
                    <a:pt x="12888" y="189300"/>
                    <a:pt x="31676" y="222864"/>
                    <a:pt x="50463" y="240989"/>
                  </a:cubicBezTo>
                  <a:cubicBezTo>
                    <a:pt x="79987" y="269182"/>
                    <a:pt x="102800" y="276566"/>
                    <a:pt x="116891" y="271196"/>
                  </a:cubicBezTo>
                  <a:cubicBezTo>
                    <a:pt x="130982" y="265826"/>
                    <a:pt x="274573" y="133584"/>
                    <a:pt x="274573" y="133584"/>
                  </a:cubicBezTo>
                  <a:lnTo>
                    <a:pt x="287993" y="4028"/>
                  </a:lnTo>
                  <a:lnTo>
                    <a:pt x="170570" y="0"/>
                  </a:lnTo>
                </a:path>
              </a:pathLst>
            </a:custGeom>
            <a:noFill/>
            <a:ln w="670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CBA2DA7-2E4F-3779-9D0D-4779897044D8}"/>
                </a:ext>
              </a:extLst>
            </p:cNvPr>
            <p:cNvSpPr/>
            <p:nvPr/>
          </p:nvSpPr>
          <p:spPr>
            <a:xfrm>
              <a:off x="2276765" y="3113758"/>
              <a:ext cx="268596" cy="213059"/>
            </a:xfrm>
            <a:custGeom>
              <a:avLst/>
              <a:gdLst>
                <a:gd name="connsiteX0" fmla="*/ 0 w 268596"/>
                <a:gd name="connsiteY0" fmla="*/ 58665 h 213059"/>
                <a:gd name="connsiteX1" fmla="*/ 107358 w 268596"/>
                <a:gd name="connsiteY1" fmla="*/ 16375 h 213059"/>
                <a:gd name="connsiteX2" fmla="*/ 184522 w 268596"/>
                <a:gd name="connsiteY2" fmla="*/ 4963 h 213059"/>
                <a:gd name="connsiteX3" fmla="*/ 268395 w 268596"/>
                <a:gd name="connsiteY3" fmla="*/ 54638 h 213059"/>
                <a:gd name="connsiteX4" fmla="*/ 244911 w 268596"/>
                <a:gd name="connsiteY4" fmla="*/ 82831 h 213059"/>
                <a:gd name="connsiteX5" fmla="*/ 154998 w 268596"/>
                <a:gd name="connsiteY5" fmla="*/ 70748 h 213059"/>
                <a:gd name="connsiteX6" fmla="*/ 50995 w 268596"/>
                <a:gd name="connsiteY6" fmla="*/ 157343 h 213059"/>
                <a:gd name="connsiteX7" fmla="*/ 55021 w 268596"/>
                <a:gd name="connsiteY7" fmla="*/ 213059 h 213059"/>
                <a:gd name="connsiteX8" fmla="*/ 8052 w 268596"/>
                <a:gd name="connsiteY8" fmla="*/ 194935 h 213059"/>
                <a:gd name="connsiteX9" fmla="*/ 0 w 268596"/>
                <a:gd name="connsiteY9" fmla="*/ 58665 h 21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596" h="213059">
                  <a:moveTo>
                    <a:pt x="0" y="58665"/>
                  </a:moveTo>
                  <a:cubicBezTo>
                    <a:pt x="0" y="58665"/>
                    <a:pt x="80519" y="33157"/>
                    <a:pt x="107358" y="16375"/>
                  </a:cubicBezTo>
                  <a:cubicBezTo>
                    <a:pt x="134198" y="-407"/>
                    <a:pt x="163050" y="-4435"/>
                    <a:pt x="184522" y="4963"/>
                  </a:cubicBezTo>
                  <a:cubicBezTo>
                    <a:pt x="205993" y="14361"/>
                    <a:pt x="266382" y="43897"/>
                    <a:pt x="268395" y="54638"/>
                  </a:cubicBezTo>
                  <a:cubicBezTo>
                    <a:pt x="270408" y="65378"/>
                    <a:pt x="256988" y="83503"/>
                    <a:pt x="244911" y="82831"/>
                  </a:cubicBezTo>
                  <a:cubicBezTo>
                    <a:pt x="233504" y="82160"/>
                    <a:pt x="170431" y="63364"/>
                    <a:pt x="154998" y="70748"/>
                  </a:cubicBezTo>
                  <a:cubicBezTo>
                    <a:pt x="139566" y="78132"/>
                    <a:pt x="82532" y="131835"/>
                    <a:pt x="50995" y="157343"/>
                  </a:cubicBezTo>
                  <a:cubicBezTo>
                    <a:pt x="28853" y="175468"/>
                    <a:pt x="55021" y="213059"/>
                    <a:pt x="55021" y="213059"/>
                  </a:cubicBezTo>
                  <a:lnTo>
                    <a:pt x="8052" y="194935"/>
                  </a:lnTo>
                  <a:lnTo>
                    <a:pt x="0" y="58665"/>
                  </a:lnTo>
                  <a:close/>
                </a:path>
              </a:pathLst>
            </a:custGeom>
            <a:solidFill>
              <a:srgbClr val="FFFFFF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71E59CD-4566-68AC-545A-95F4C5054EF4}"/>
                </a:ext>
              </a:extLst>
            </p:cNvPr>
            <p:cNvSpPr/>
            <p:nvPr/>
          </p:nvSpPr>
          <p:spPr>
            <a:xfrm>
              <a:off x="2276765" y="3113758"/>
              <a:ext cx="268596" cy="213059"/>
            </a:xfrm>
            <a:custGeom>
              <a:avLst/>
              <a:gdLst>
                <a:gd name="connsiteX0" fmla="*/ 0 w 268596"/>
                <a:gd name="connsiteY0" fmla="*/ 58665 h 213059"/>
                <a:gd name="connsiteX1" fmla="*/ 107358 w 268596"/>
                <a:gd name="connsiteY1" fmla="*/ 16375 h 213059"/>
                <a:gd name="connsiteX2" fmla="*/ 184522 w 268596"/>
                <a:gd name="connsiteY2" fmla="*/ 4963 h 213059"/>
                <a:gd name="connsiteX3" fmla="*/ 268395 w 268596"/>
                <a:gd name="connsiteY3" fmla="*/ 54638 h 213059"/>
                <a:gd name="connsiteX4" fmla="*/ 244911 w 268596"/>
                <a:gd name="connsiteY4" fmla="*/ 82831 h 213059"/>
                <a:gd name="connsiteX5" fmla="*/ 154998 w 268596"/>
                <a:gd name="connsiteY5" fmla="*/ 70748 h 213059"/>
                <a:gd name="connsiteX6" fmla="*/ 50995 w 268596"/>
                <a:gd name="connsiteY6" fmla="*/ 157343 h 213059"/>
                <a:gd name="connsiteX7" fmla="*/ 55021 w 268596"/>
                <a:gd name="connsiteY7" fmla="*/ 213059 h 213059"/>
                <a:gd name="connsiteX8" fmla="*/ 8052 w 268596"/>
                <a:gd name="connsiteY8" fmla="*/ 194935 h 213059"/>
                <a:gd name="connsiteX9" fmla="*/ 0 w 268596"/>
                <a:gd name="connsiteY9" fmla="*/ 58665 h 21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596" h="213059">
                  <a:moveTo>
                    <a:pt x="0" y="58665"/>
                  </a:moveTo>
                  <a:cubicBezTo>
                    <a:pt x="0" y="58665"/>
                    <a:pt x="80519" y="33157"/>
                    <a:pt x="107358" y="16375"/>
                  </a:cubicBezTo>
                  <a:cubicBezTo>
                    <a:pt x="134198" y="-407"/>
                    <a:pt x="163050" y="-4435"/>
                    <a:pt x="184522" y="4963"/>
                  </a:cubicBezTo>
                  <a:cubicBezTo>
                    <a:pt x="205993" y="14361"/>
                    <a:pt x="266382" y="43897"/>
                    <a:pt x="268395" y="54638"/>
                  </a:cubicBezTo>
                  <a:cubicBezTo>
                    <a:pt x="270408" y="65378"/>
                    <a:pt x="256988" y="83503"/>
                    <a:pt x="244911" y="82831"/>
                  </a:cubicBezTo>
                  <a:cubicBezTo>
                    <a:pt x="233504" y="82160"/>
                    <a:pt x="170431" y="63364"/>
                    <a:pt x="154998" y="70748"/>
                  </a:cubicBezTo>
                  <a:cubicBezTo>
                    <a:pt x="139566" y="78132"/>
                    <a:pt x="82532" y="131835"/>
                    <a:pt x="50995" y="157343"/>
                  </a:cubicBezTo>
                  <a:cubicBezTo>
                    <a:pt x="28853" y="175468"/>
                    <a:pt x="55021" y="213059"/>
                    <a:pt x="55021" y="213059"/>
                  </a:cubicBezTo>
                  <a:lnTo>
                    <a:pt x="8052" y="194935"/>
                  </a:lnTo>
                  <a:lnTo>
                    <a:pt x="0" y="58665"/>
                  </a:lnTo>
                  <a:close/>
                </a:path>
              </a:pathLst>
            </a:custGeom>
            <a:noFill/>
            <a:ln w="670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1F27905-DE48-BB96-DC54-D04BA130F700}"/>
                </a:ext>
              </a:extLst>
            </p:cNvPr>
            <p:cNvSpPr/>
            <p:nvPr/>
          </p:nvSpPr>
          <p:spPr>
            <a:xfrm>
              <a:off x="2335141" y="3263717"/>
              <a:ext cx="72466" cy="63100"/>
            </a:xfrm>
            <a:custGeom>
              <a:avLst/>
              <a:gdLst>
                <a:gd name="connsiteX0" fmla="*/ 0 w 72466"/>
                <a:gd name="connsiteY0" fmla="*/ 63100 h 63100"/>
                <a:gd name="connsiteX1" fmla="*/ 72467 w 72466"/>
                <a:gd name="connsiteY1" fmla="*/ 0 h 6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466" h="63100">
                  <a:moveTo>
                    <a:pt x="0" y="63100"/>
                  </a:moveTo>
                  <a:lnTo>
                    <a:pt x="72467" y="0"/>
                  </a:lnTo>
                </a:path>
              </a:pathLst>
            </a:custGeom>
            <a:ln w="670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F9F23C0-CC95-A07B-9EA9-85D72CDE43C0}"/>
                </a:ext>
              </a:extLst>
            </p:cNvPr>
            <p:cNvSpPr/>
            <p:nvPr/>
          </p:nvSpPr>
          <p:spPr>
            <a:xfrm>
              <a:off x="2356612" y="3272443"/>
              <a:ext cx="102661" cy="89279"/>
            </a:xfrm>
            <a:custGeom>
              <a:avLst/>
              <a:gdLst>
                <a:gd name="connsiteX0" fmla="*/ 0 w 102661"/>
                <a:gd name="connsiteY0" fmla="*/ 89280 h 89279"/>
                <a:gd name="connsiteX1" fmla="*/ 102661 w 102661"/>
                <a:gd name="connsiteY1" fmla="*/ 0 h 8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2661" h="89279">
                  <a:moveTo>
                    <a:pt x="0" y="89280"/>
                  </a:moveTo>
                  <a:lnTo>
                    <a:pt x="102661" y="0"/>
                  </a:lnTo>
                </a:path>
              </a:pathLst>
            </a:custGeom>
            <a:ln w="670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834C936-8781-424C-7A3A-6EF385CAFA03}"/>
                </a:ext>
              </a:extLst>
            </p:cNvPr>
            <p:cNvSpPr/>
            <p:nvPr/>
          </p:nvSpPr>
          <p:spPr>
            <a:xfrm>
              <a:off x="2396871" y="3336886"/>
              <a:ext cx="73137" cy="61757"/>
            </a:xfrm>
            <a:custGeom>
              <a:avLst/>
              <a:gdLst>
                <a:gd name="connsiteX0" fmla="*/ 0 w 73137"/>
                <a:gd name="connsiteY0" fmla="*/ 61758 h 61757"/>
                <a:gd name="connsiteX1" fmla="*/ 73138 w 73137"/>
                <a:gd name="connsiteY1" fmla="*/ 0 h 6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137" h="61757">
                  <a:moveTo>
                    <a:pt x="0" y="61758"/>
                  </a:moveTo>
                  <a:lnTo>
                    <a:pt x="73138" y="0"/>
                  </a:lnTo>
                </a:path>
              </a:pathLst>
            </a:custGeom>
            <a:ln w="670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0" name="Graphic 100">
              <a:extLst>
                <a:ext uri="{FF2B5EF4-FFF2-40B4-BE49-F238E27FC236}">
                  <a16:creationId xmlns:a16="http://schemas.microsoft.com/office/drawing/2014/main" id="{1F3AEB2E-D7C1-264C-B5A2-92E840E5E832}"/>
                </a:ext>
              </a:extLst>
            </p:cNvPr>
            <p:cNvGrpSpPr/>
            <p:nvPr/>
          </p:nvGrpSpPr>
          <p:grpSpPr>
            <a:xfrm>
              <a:off x="2432160" y="3252702"/>
              <a:ext cx="163275" cy="157405"/>
              <a:chOff x="2432160" y="3252702"/>
              <a:chExt cx="163275" cy="157405"/>
            </a:xfrm>
            <a:solidFill>
              <a:srgbClr val="FFFFFF"/>
            </a:solidFill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92136F1-E85E-21BB-03B5-3FECE1EDF720}"/>
                  </a:ext>
                </a:extLst>
              </p:cNvPr>
              <p:cNvSpPr/>
              <p:nvPr/>
            </p:nvSpPr>
            <p:spPr>
              <a:xfrm>
                <a:off x="2529453" y="3252702"/>
                <a:ext cx="65982" cy="84855"/>
              </a:xfrm>
              <a:custGeom>
                <a:avLst/>
                <a:gdLst>
                  <a:gd name="connsiteX0" fmla="*/ 49927 w 65982"/>
                  <a:gd name="connsiteY0" fmla="*/ 84855 h 84855"/>
                  <a:gd name="connsiteX1" fmla="*/ 5642 w 65982"/>
                  <a:gd name="connsiteY1" fmla="*/ 35852 h 84855"/>
                  <a:gd name="connsiteX2" fmla="*/ 6984 w 65982"/>
                  <a:gd name="connsiteY2" fmla="*/ 5645 h 84855"/>
                  <a:gd name="connsiteX3" fmla="*/ 6984 w 65982"/>
                  <a:gd name="connsiteY3" fmla="*/ 5645 h 84855"/>
                  <a:gd name="connsiteX4" fmla="*/ 37179 w 65982"/>
                  <a:gd name="connsiteY4" fmla="*/ 6987 h 84855"/>
                  <a:gd name="connsiteX5" fmla="*/ 55966 w 65982"/>
                  <a:gd name="connsiteY5" fmla="*/ 27125 h 84855"/>
                  <a:gd name="connsiteX6" fmla="*/ 53282 w 65982"/>
                  <a:gd name="connsiteY6" fmla="*/ 81499 h 84855"/>
                  <a:gd name="connsiteX7" fmla="*/ 49927 w 65982"/>
                  <a:gd name="connsiteY7" fmla="*/ 84855 h 84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982" h="84855">
                    <a:moveTo>
                      <a:pt x="49927" y="84855"/>
                    </a:moveTo>
                    <a:lnTo>
                      <a:pt x="5642" y="35852"/>
                    </a:lnTo>
                    <a:cubicBezTo>
                      <a:pt x="-2410" y="27125"/>
                      <a:pt x="-1739" y="13700"/>
                      <a:pt x="6984" y="5645"/>
                    </a:cubicBezTo>
                    <a:lnTo>
                      <a:pt x="6984" y="5645"/>
                    </a:lnTo>
                    <a:cubicBezTo>
                      <a:pt x="15707" y="-2411"/>
                      <a:pt x="29127" y="-1739"/>
                      <a:pt x="37179" y="6987"/>
                    </a:cubicBezTo>
                    <a:lnTo>
                      <a:pt x="55966" y="27125"/>
                    </a:lnTo>
                    <a:cubicBezTo>
                      <a:pt x="70057" y="42565"/>
                      <a:pt x="69386" y="67402"/>
                      <a:pt x="53282" y="81499"/>
                    </a:cubicBezTo>
                    <a:lnTo>
                      <a:pt x="49927" y="84855"/>
                    </a:lnTo>
                    <a:close/>
                  </a:path>
                </a:pathLst>
              </a:custGeom>
              <a:solidFill>
                <a:srgbClr val="FFFFFF"/>
              </a:solidFill>
              <a:ln w="6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91BA2D5-3FE7-76C5-A1CF-01044DAC8623}"/>
                  </a:ext>
                </a:extLst>
              </p:cNvPr>
              <p:cNvSpPr/>
              <p:nvPr/>
            </p:nvSpPr>
            <p:spPr>
              <a:xfrm>
                <a:off x="2495903" y="3282909"/>
                <a:ext cx="81463" cy="84855"/>
              </a:xfrm>
              <a:custGeom>
                <a:avLst/>
                <a:gdLst>
                  <a:gd name="connsiteX0" fmla="*/ 49927 w 81463"/>
                  <a:gd name="connsiteY0" fmla="*/ 84855 h 84855"/>
                  <a:gd name="connsiteX1" fmla="*/ 5642 w 81463"/>
                  <a:gd name="connsiteY1" fmla="*/ 35852 h 84855"/>
                  <a:gd name="connsiteX2" fmla="*/ 6984 w 81463"/>
                  <a:gd name="connsiteY2" fmla="*/ 5645 h 84855"/>
                  <a:gd name="connsiteX3" fmla="*/ 6984 w 81463"/>
                  <a:gd name="connsiteY3" fmla="*/ 5645 h 84855"/>
                  <a:gd name="connsiteX4" fmla="*/ 37179 w 81463"/>
                  <a:gd name="connsiteY4" fmla="*/ 6987 h 84855"/>
                  <a:gd name="connsiteX5" fmla="*/ 81464 w 81463"/>
                  <a:gd name="connsiteY5" fmla="*/ 55990 h 84855"/>
                  <a:gd name="connsiteX6" fmla="*/ 49927 w 81463"/>
                  <a:gd name="connsiteY6" fmla="*/ 84855 h 84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463" h="84855">
                    <a:moveTo>
                      <a:pt x="49927" y="84855"/>
                    </a:moveTo>
                    <a:lnTo>
                      <a:pt x="5642" y="35852"/>
                    </a:lnTo>
                    <a:cubicBezTo>
                      <a:pt x="-2410" y="27125"/>
                      <a:pt x="-1739" y="13700"/>
                      <a:pt x="6984" y="5645"/>
                    </a:cubicBezTo>
                    <a:lnTo>
                      <a:pt x="6984" y="5645"/>
                    </a:lnTo>
                    <a:cubicBezTo>
                      <a:pt x="15707" y="-2411"/>
                      <a:pt x="29127" y="-1739"/>
                      <a:pt x="37179" y="6987"/>
                    </a:cubicBezTo>
                    <a:lnTo>
                      <a:pt x="81464" y="55990"/>
                    </a:lnTo>
                    <a:lnTo>
                      <a:pt x="49927" y="84855"/>
                    </a:lnTo>
                    <a:close/>
                  </a:path>
                </a:pathLst>
              </a:custGeom>
              <a:solidFill>
                <a:srgbClr val="FFFFFF"/>
              </a:solidFill>
              <a:ln w="6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E2701B5-4B87-27EB-2C44-F6C29898BC40}"/>
                  </a:ext>
                </a:extLst>
              </p:cNvPr>
              <p:cNvSpPr/>
              <p:nvPr/>
            </p:nvSpPr>
            <p:spPr>
              <a:xfrm>
                <a:off x="2464367" y="3311774"/>
                <a:ext cx="81463" cy="84855"/>
              </a:xfrm>
              <a:custGeom>
                <a:avLst/>
                <a:gdLst>
                  <a:gd name="connsiteX0" fmla="*/ 49927 w 81463"/>
                  <a:gd name="connsiteY0" fmla="*/ 84855 h 84855"/>
                  <a:gd name="connsiteX1" fmla="*/ 5642 w 81463"/>
                  <a:gd name="connsiteY1" fmla="*/ 35852 h 84855"/>
                  <a:gd name="connsiteX2" fmla="*/ 6984 w 81463"/>
                  <a:gd name="connsiteY2" fmla="*/ 5645 h 84855"/>
                  <a:gd name="connsiteX3" fmla="*/ 6984 w 81463"/>
                  <a:gd name="connsiteY3" fmla="*/ 5645 h 84855"/>
                  <a:gd name="connsiteX4" fmla="*/ 37179 w 81463"/>
                  <a:gd name="connsiteY4" fmla="*/ 6987 h 84855"/>
                  <a:gd name="connsiteX5" fmla="*/ 81464 w 81463"/>
                  <a:gd name="connsiteY5" fmla="*/ 55990 h 84855"/>
                  <a:gd name="connsiteX6" fmla="*/ 49927 w 81463"/>
                  <a:gd name="connsiteY6" fmla="*/ 84855 h 84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463" h="84855">
                    <a:moveTo>
                      <a:pt x="49927" y="84855"/>
                    </a:moveTo>
                    <a:lnTo>
                      <a:pt x="5642" y="35852"/>
                    </a:lnTo>
                    <a:cubicBezTo>
                      <a:pt x="-2410" y="27125"/>
                      <a:pt x="-1739" y="13700"/>
                      <a:pt x="6984" y="5645"/>
                    </a:cubicBezTo>
                    <a:lnTo>
                      <a:pt x="6984" y="5645"/>
                    </a:lnTo>
                    <a:cubicBezTo>
                      <a:pt x="15707" y="-2411"/>
                      <a:pt x="29127" y="-1739"/>
                      <a:pt x="37179" y="6987"/>
                    </a:cubicBezTo>
                    <a:lnTo>
                      <a:pt x="81464" y="55990"/>
                    </a:lnTo>
                    <a:lnTo>
                      <a:pt x="49927" y="84855"/>
                    </a:lnTo>
                    <a:close/>
                  </a:path>
                </a:pathLst>
              </a:custGeom>
              <a:solidFill>
                <a:srgbClr val="FFFFFF"/>
              </a:solidFill>
              <a:ln w="6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B757E82-41E6-A830-BC73-4A8ADE8E7040}"/>
                  </a:ext>
                </a:extLst>
              </p:cNvPr>
              <p:cNvSpPr/>
              <p:nvPr/>
            </p:nvSpPr>
            <p:spPr>
              <a:xfrm>
                <a:off x="2432160" y="3341311"/>
                <a:ext cx="81463" cy="68796"/>
              </a:xfrm>
              <a:custGeom>
                <a:avLst/>
                <a:gdLst>
                  <a:gd name="connsiteX0" fmla="*/ 24430 w 81463"/>
                  <a:gd name="connsiteY0" fmla="*/ 55990 h 68796"/>
                  <a:gd name="connsiteX1" fmla="*/ 5642 w 81463"/>
                  <a:gd name="connsiteY1" fmla="*/ 35852 h 68796"/>
                  <a:gd name="connsiteX2" fmla="*/ 6984 w 81463"/>
                  <a:gd name="connsiteY2" fmla="*/ 5645 h 68796"/>
                  <a:gd name="connsiteX3" fmla="*/ 6984 w 81463"/>
                  <a:gd name="connsiteY3" fmla="*/ 5645 h 68796"/>
                  <a:gd name="connsiteX4" fmla="*/ 37179 w 81463"/>
                  <a:gd name="connsiteY4" fmla="*/ 6987 h 68796"/>
                  <a:gd name="connsiteX5" fmla="*/ 81464 w 81463"/>
                  <a:gd name="connsiteY5" fmla="*/ 55990 h 68796"/>
                  <a:gd name="connsiteX6" fmla="*/ 78109 w 81463"/>
                  <a:gd name="connsiteY6" fmla="*/ 59347 h 68796"/>
                  <a:gd name="connsiteX7" fmla="*/ 24430 w 81463"/>
                  <a:gd name="connsiteY7" fmla="*/ 55990 h 68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463" h="68796">
                    <a:moveTo>
                      <a:pt x="24430" y="55990"/>
                    </a:moveTo>
                    <a:lnTo>
                      <a:pt x="5642" y="35852"/>
                    </a:lnTo>
                    <a:cubicBezTo>
                      <a:pt x="-2410" y="27125"/>
                      <a:pt x="-1739" y="13700"/>
                      <a:pt x="6984" y="5645"/>
                    </a:cubicBezTo>
                    <a:lnTo>
                      <a:pt x="6984" y="5645"/>
                    </a:lnTo>
                    <a:cubicBezTo>
                      <a:pt x="15707" y="-2411"/>
                      <a:pt x="29127" y="-1739"/>
                      <a:pt x="37179" y="6987"/>
                    </a:cubicBezTo>
                    <a:lnTo>
                      <a:pt x="81464" y="55990"/>
                    </a:lnTo>
                    <a:lnTo>
                      <a:pt x="78109" y="59347"/>
                    </a:lnTo>
                    <a:cubicBezTo>
                      <a:pt x="62676" y="72772"/>
                      <a:pt x="38521" y="72101"/>
                      <a:pt x="24430" y="5599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CCA81BB-5497-D2A3-6404-1E73D4783BBD}"/>
                </a:ext>
              </a:extLst>
            </p:cNvPr>
            <p:cNvSpPr/>
            <p:nvPr/>
          </p:nvSpPr>
          <p:spPr>
            <a:xfrm>
              <a:off x="2808187" y="1657350"/>
              <a:ext cx="1888830" cy="3691355"/>
            </a:xfrm>
            <a:custGeom>
              <a:avLst/>
              <a:gdLst>
                <a:gd name="connsiteX0" fmla="*/ 1857294 w 1888830"/>
                <a:gd name="connsiteY0" fmla="*/ 0 h 3691355"/>
                <a:gd name="connsiteX1" fmla="*/ 31537 w 1888830"/>
                <a:gd name="connsiteY1" fmla="*/ 0 h 3691355"/>
                <a:gd name="connsiteX2" fmla="*/ 0 w 1888830"/>
                <a:gd name="connsiteY2" fmla="*/ 31550 h 3691355"/>
                <a:gd name="connsiteX3" fmla="*/ 0 w 1888830"/>
                <a:gd name="connsiteY3" fmla="*/ 3691356 h 3691355"/>
                <a:gd name="connsiteX4" fmla="*/ 1888831 w 1888830"/>
                <a:gd name="connsiteY4" fmla="*/ 3691356 h 3691355"/>
                <a:gd name="connsiteX5" fmla="*/ 1888831 w 1888830"/>
                <a:gd name="connsiteY5" fmla="*/ 31550 h 3691355"/>
                <a:gd name="connsiteX6" fmla="*/ 1857294 w 1888830"/>
                <a:gd name="connsiteY6" fmla="*/ 0 h 3691355"/>
                <a:gd name="connsiteX7" fmla="*/ 1731149 w 1888830"/>
                <a:gd name="connsiteY7" fmla="*/ 3533606 h 3691355"/>
                <a:gd name="connsiteX8" fmla="*/ 158353 w 1888830"/>
                <a:gd name="connsiteY8" fmla="*/ 3533606 h 3691355"/>
                <a:gd name="connsiteX9" fmla="*/ 158353 w 1888830"/>
                <a:gd name="connsiteY9" fmla="*/ 185944 h 3691355"/>
                <a:gd name="connsiteX10" fmla="*/ 186535 w 1888830"/>
                <a:gd name="connsiteY10" fmla="*/ 157750 h 3691355"/>
                <a:gd name="connsiteX11" fmla="*/ 1731149 w 1888830"/>
                <a:gd name="connsiteY11" fmla="*/ 157750 h 3691355"/>
                <a:gd name="connsiteX12" fmla="*/ 1731149 w 1888830"/>
                <a:gd name="connsiteY12" fmla="*/ 3533606 h 36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88830" h="3691355">
                  <a:moveTo>
                    <a:pt x="1857294" y="0"/>
                  </a:moveTo>
                  <a:lnTo>
                    <a:pt x="31537" y="0"/>
                  </a:lnTo>
                  <a:cubicBezTo>
                    <a:pt x="14091" y="0"/>
                    <a:pt x="0" y="14097"/>
                    <a:pt x="0" y="31550"/>
                  </a:cubicBezTo>
                  <a:lnTo>
                    <a:pt x="0" y="3691356"/>
                  </a:lnTo>
                  <a:lnTo>
                    <a:pt x="1888831" y="3691356"/>
                  </a:lnTo>
                  <a:lnTo>
                    <a:pt x="1888831" y="31550"/>
                  </a:lnTo>
                  <a:cubicBezTo>
                    <a:pt x="1888831" y="14097"/>
                    <a:pt x="1874740" y="0"/>
                    <a:pt x="1857294" y="0"/>
                  </a:cubicBezTo>
                  <a:close/>
                  <a:moveTo>
                    <a:pt x="1731149" y="3533606"/>
                  </a:moveTo>
                  <a:lnTo>
                    <a:pt x="158353" y="3533606"/>
                  </a:lnTo>
                  <a:lnTo>
                    <a:pt x="158353" y="185944"/>
                  </a:lnTo>
                  <a:cubicBezTo>
                    <a:pt x="158353" y="170505"/>
                    <a:pt x="171102" y="157750"/>
                    <a:pt x="186535" y="157750"/>
                  </a:cubicBezTo>
                  <a:lnTo>
                    <a:pt x="1731149" y="157750"/>
                  </a:lnTo>
                  <a:lnTo>
                    <a:pt x="1731149" y="3533606"/>
                  </a:lnTo>
                  <a:close/>
                </a:path>
              </a:pathLst>
            </a:custGeom>
            <a:solidFill>
              <a:srgbClr val="E6F0FF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EB1D97-2D30-65E0-6455-348545C4FD8F}"/>
                </a:ext>
              </a:extLst>
            </p:cNvPr>
            <p:cNvSpPr/>
            <p:nvPr/>
          </p:nvSpPr>
          <p:spPr>
            <a:xfrm>
              <a:off x="3393288" y="1815100"/>
              <a:ext cx="1146047" cy="3375855"/>
            </a:xfrm>
            <a:custGeom>
              <a:avLst/>
              <a:gdLst>
                <a:gd name="connsiteX0" fmla="*/ 1146047 w 1146047"/>
                <a:gd name="connsiteY0" fmla="*/ 0 h 3375855"/>
                <a:gd name="connsiteX1" fmla="*/ 20800 w 1146047"/>
                <a:gd name="connsiteY1" fmla="*/ 348393 h 3375855"/>
                <a:gd name="connsiteX2" fmla="*/ 0 w 1146047"/>
                <a:gd name="connsiteY2" fmla="*/ 375915 h 3375855"/>
                <a:gd name="connsiteX3" fmla="*/ 0 w 1146047"/>
                <a:gd name="connsiteY3" fmla="*/ 3375855 h 3375855"/>
                <a:gd name="connsiteX4" fmla="*/ 1146047 w 1146047"/>
                <a:gd name="connsiteY4" fmla="*/ 3375855 h 3375855"/>
                <a:gd name="connsiteX5" fmla="*/ 1146047 w 1146047"/>
                <a:gd name="connsiteY5" fmla="*/ 0 h 337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6047" h="3375855">
                  <a:moveTo>
                    <a:pt x="1146047" y="0"/>
                  </a:moveTo>
                  <a:lnTo>
                    <a:pt x="20800" y="348393"/>
                  </a:lnTo>
                  <a:cubicBezTo>
                    <a:pt x="8723" y="351749"/>
                    <a:pt x="0" y="363161"/>
                    <a:pt x="0" y="375915"/>
                  </a:cubicBezTo>
                  <a:lnTo>
                    <a:pt x="0" y="3375855"/>
                  </a:lnTo>
                  <a:lnTo>
                    <a:pt x="1146047" y="3375855"/>
                  </a:lnTo>
                  <a:lnTo>
                    <a:pt x="1146047" y="0"/>
                  </a:lnTo>
                  <a:close/>
                </a:path>
              </a:pathLst>
            </a:custGeom>
            <a:solidFill>
              <a:srgbClr val="E6F0FF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2D8583D-DC0B-6927-B91A-532F449D75D6}"/>
                </a:ext>
              </a:extLst>
            </p:cNvPr>
            <p:cNvSpPr/>
            <p:nvPr/>
          </p:nvSpPr>
          <p:spPr>
            <a:xfrm>
              <a:off x="3519434" y="3646939"/>
              <a:ext cx="222096" cy="93923"/>
            </a:xfrm>
            <a:custGeom>
              <a:avLst/>
              <a:gdLst>
                <a:gd name="connsiteX0" fmla="*/ 200625 w 222096"/>
                <a:gd name="connsiteY0" fmla="*/ 60492 h 93923"/>
                <a:gd name="connsiteX1" fmla="*/ 31537 w 222096"/>
                <a:gd name="connsiteY1" fmla="*/ 93385 h 93923"/>
                <a:gd name="connsiteX2" fmla="*/ 0 w 222096"/>
                <a:gd name="connsiteY2" fmla="*/ 67205 h 93923"/>
                <a:gd name="connsiteX3" fmla="*/ 0 w 222096"/>
                <a:gd name="connsiteY3" fmla="*/ 67205 h 93923"/>
                <a:gd name="connsiteX4" fmla="*/ 20130 w 222096"/>
                <a:gd name="connsiteY4" fmla="*/ 41697 h 93923"/>
                <a:gd name="connsiteX5" fmla="*/ 189219 w 222096"/>
                <a:gd name="connsiteY5" fmla="*/ 749 h 93923"/>
                <a:gd name="connsiteX6" fmla="*/ 222097 w 222096"/>
                <a:gd name="connsiteY6" fmla="*/ 26257 h 93923"/>
                <a:gd name="connsiteX7" fmla="*/ 222097 w 222096"/>
                <a:gd name="connsiteY7" fmla="*/ 34313 h 93923"/>
                <a:gd name="connsiteX8" fmla="*/ 200625 w 222096"/>
                <a:gd name="connsiteY8" fmla="*/ 60492 h 9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096" h="93923">
                  <a:moveTo>
                    <a:pt x="200625" y="60492"/>
                  </a:moveTo>
                  <a:lnTo>
                    <a:pt x="31537" y="93385"/>
                  </a:lnTo>
                  <a:cubicBezTo>
                    <a:pt x="15433" y="96741"/>
                    <a:pt x="0" y="83987"/>
                    <a:pt x="0" y="67205"/>
                  </a:cubicBezTo>
                  <a:lnTo>
                    <a:pt x="0" y="67205"/>
                  </a:lnTo>
                  <a:cubicBezTo>
                    <a:pt x="0" y="55122"/>
                    <a:pt x="8052" y="44382"/>
                    <a:pt x="20130" y="41697"/>
                  </a:cubicBezTo>
                  <a:lnTo>
                    <a:pt x="189219" y="749"/>
                  </a:lnTo>
                  <a:cubicBezTo>
                    <a:pt x="205993" y="-3279"/>
                    <a:pt x="222097" y="9475"/>
                    <a:pt x="222097" y="26257"/>
                  </a:cubicBezTo>
                  <a:lnTo>
                    <a:pt x="222097" y="34313"/>
                  </a:lnTo>
                  <a:cubicBezTo>
                    <a:pt x="221426" y="47067"/>
                    <a:pt x="212703" y="57807"/>
                    <a:pt x="200625" y="60492"/>
                  </a:cubicBezTo>
                  <a:close/>
                </a:path>
              </a:pathLst>
            </a:custGeom>
            <a:solidFill>
              <a:schemeClr val="accent1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45B71A3-C45E-9E0E-8F2D-7B355988D25E}"/>
                </a:ext>
              </a:extLst>
            </p:cNvPr>
            <p:cNvSpPr/>
            <p:nvPr/>
          </p:nvSpPr>
          <p:spPr>
            <a:xfrm>
              <a:off x="2617999" y="3403343"/>
              <a:ext cx="425485" cy="2039341"/>
            </a:xfrm>
            <a:custGeom>
              <a:avLst/>
              <a:gdLst>
                <a:gd name="connsiteX0" fmla="*/ 83501 w 425485"/>
                <a:gd name="connsiteY0" fmla="*/ 0 h 2039341"/>
                <a:gd name="connsiteX1" fmla="*/ 8350 w 425485"/>
                <a:gd name="connsiteY1" fmla="*/ 855879 h 2039341"/>
                <a:gd name="connsiteX2" fmla="*/ 8350 w 425485"/>
                <a:gd name="connsiteY2" fmla="*/ 2039342 h 2039341"/>
                <a:gd name="connsiteX3" fmla="*/ 164690 w 425485"/>
                <a:gd name="connsiteY3" fmla="*/ 2039342 h 2039341"/>
                <a:gd name="connsiteX4" fmla="*/ 423021 w 425485"/>
                <a:gd name="connsiteY4" fmla="*/ 645098 h 2039341"/>
                <a:gd name="connsiteX5" fmla="*/ 398865 w 425485"/>
                <a:gd name="connsiteY5" fmla="*/ 0 h 2039341"/>
                <a:gd name="connsiteX6" fmla="*/ 83501 w 425485"/>
                <a:gd name="connsiteY6" fmla="*/ 0 h 203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5485" h="2039341">
                  <a:moveTo>
                    <a:pt x="83501" y="0"/>
                  </a:moveTo>
                  <a:cubicBezTo>
                    <a:pt x="83501" y="0"/>
                    <a:pt x="36532" y="506143"/>
                    <a:pt x="8350" y="855879"/>
                  </a:cubicBezTo>
                  <a:cubicBezTo>
                    <a:pt x="-10438" y="1092840"/>
                    <a:pt x="8350" y="2039342"/>
                    <a:pt x="8350" y="2039342"/>
                  </a:cubicBezTo>
                  <a:lnTo>
                    <a:pt x="164690" y="2039342"/>
                  </a:lnTo>
                  <a:cubicBezTo>
                    <a:pt x="164690" y="2039342"/>
                    <a:pt x="410943" y="751831"/>
                    <a:pt x="423021" y="645098"/>
                  </a:cubicBezTo>
                  <a:cubicBezTo>
                    <a:pt x="435098" y="538365"/>
                    <a:pt x="398865" y="0"/>
                    <a:pt x="398865" y="0"/>
                  </a:cubicBezTo>
                  <a:lnTo>
                    <a:pt x="83501" y="0"/>
                  </a:lnTo>
                  <a:close/>
                </a:path>
              </a:pathLst>
            </a:custGeom>
            <a:solidFill>
              <a:schemeClr val="accent2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7A39E12-894F-68F7-E1F6-10A827807C32}"/>
                </a:ext>
              </a:extLst>
            </p:cNvPr>
            <p:cNvSpPr/>
            <p:nvPr/>
          </p:nvSpPr>
          <p:spPr>
            <a:xfrm>
              <a:off x="2903467" y="3403343"/>
              <a:ext cx="560945" cy="2060150"/>
            </a:xfrm>
            <a:custGeom>
              <a:avLst/>
              <a:gdLst>
                <a:gd name="connsiteX0" fmla="*/ 340191 w 560945"/>
                <a:gd name="connsiteY0" fmla="*/ 0 h 2060150"/>
                <a:gd name="connsiteX1" fmla="*/ 503912 w 560945"/>
                <a:gd name="connsiteY1" fmla="*/ 479292 h 2060150"/>
                <a:gd name="connsiteX2" fmla="*/ 560946 w 560945"/>
                <a:gd name="connsiteY2" fmla="*/ 2060151 h 2060150"/>
                <a:gd name="connsiteX3" fmla="*/ 364346 w 560945"/>
                <a:gd name="connsiteY3" fmla="*/ 2060151 h 2060150"/>
                <a:gd name="connsiteX4" fmla="*/ 89241 w 560945"/>
                <a:gd name="connsiteY4" fmla="*/ 500102 h 2060150"/>
                <a:gd name="connsiteX5" fmla="*/ 0 w 560945"/>
                <a:gd name="connsiteY5" fmla="*/ 671 h 2060150"/>
                <a:gd name="connsiteX6" fmla="*/ 340191 w 560945"/>
                <a:gd name="connsiteY6" fmla="*/ 671 h 206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0945" h="2060150">
                  <a:moveTo>
                    <a:pt x="340191" y="0"/>
                  </a:moveTo>
                  <a:cubicBezTo>
                    <a:pt x="381121" y="77868"/>
                    <a:pt x="488479" y="224878"/>
                    <a:pt x="503912" y="479292"/>
                  </a:cubicBezTo>
                  <a:cubicBezTo>
                    <a:pt x="515319" y="664565"/>
                    <a:pt x="560946" y="2060151"/>
                    <a:pt x="560946" y="2060151"/>
                  </a:cubicBezTo>
                  <a:lnTo>
                    <a:pt x="364346" y="2060151"/>
                  </a:lnTo>
                  <a:cubicBezTo>
                    <a:pt x="364346" y="2060151"/>
                    <a:pt x="89241" y="586025"/>
                    <a:pt x="89241" y="500102"/>
                  </a:cubicBezTo>
                  <a:cubicBezTo>
                    <a:pt x="89241" y="414178"/>
                    <a:pt x="0" y="671"/>
                    <a:pt x="0" y="671"/>
                  </a:cubicBezTo>
                  <a:lnTo>
                    <a:pt x="340191" y="671"/>
                  </a:lnTo>
                  <a:close/>
                </a:path>
              </a:pathLst>
            </a:custGeom>
            <a:solidFill>
              <a:schemeClr val="accent2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738C71F-3A3C-0EF7-9911-0E75A21F4C61}"/>
                </a:ext>
              </a:extLst>
            </p:cNvPr>
            <p:cNvSpPr/>
            <p:nvPr/>
          </p:nvSpPr>
          <p:spPr>
            <a:xfrm>
              <a:off x="1063123" y="3269087"/>
              <a:ext cx="478239" cy="1904414"/>
            </a:xfrm>
            <a:custGeom>
              <a:avLst/>
              <a:gdLst>
                <a:gd name="connsiteX0" fmla="*/ 478239 w 478239"/>
                <a:gd name="connsiteY0" fmla="*/ 3356 h 1904414"/>
                <a:gd name="connsiteX1" fmla="*/ 448716 w 478239"/>
                <a:gd name="connsiteY1" fmla="*/ 573942 h 1904414"/>
                <a:gd name="connsiteX2" fmla="*/ 428586 w 478239"/>
                <a:gd name="connsiteY2" fmla="*/ 1060619 h 1904414"/>
                <a:gd name="connsiteX3" fmla="*/ 313176 w 478239"/>
                <a:gd name="connsiteY3" fmla="*/ 1904414 h 1904414"/>
                <a:gd name="connsiteX4" fmla="*/ 50820 w 478239"/>
                <a:gd name="connsiteY4" fmla="*/ 1904414 h 1904414"/>
                <a:gd name="connsiteX5" fmla="*/ 50820 w 478239"/>
                <a:gd name="connsiteY5" fmla="*/ 891457 h 1904414"/>
                <a:gd name="connsiteX6" fmla="*/ 27335 w 478239"/>
                <a:gd name="connsiteY6" fmla="*/ 318857 h 1904414"/>
                <a:gd name="connsiteX7" fmla="*/ 164217 w 478239"/>
                <a:gd name="connsiteY7" fmla="*/ 0 h 1904414"/>
                <a:gd name="connsiteX8" fmla="*/ 478239 w 478239"/>
                <a:gd name="connsiteY8" fmla="*/ 3356 h 190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8239" h="1904414">
                  <a:moveTo>
                    <a:pt x="478239" y="3356"/>
                  </a:moveTo>
                  <a:cubicBezTo>
                    <a:pt x="478239" y="3356"/>
                    <a:pt x="443348" y="405452"/>
                    <a:pt x="448716" y="573942"/>
                  </a:cubicBezTo>
                  <a:cubicBezTo>
                    <a:pt x="453413" y="721623"/>
                    <a:pt x="437980" y="955228"/>
                    <a:pt x="428586" y="1060619"/>
                  </a:cubicBezTo>
                  <a:cubicBezTo>
                    <a:pt x="419863" y="1156611"/>
                    <a:pt x="313176" y="1904414"/>
                    <a:pt x="313176" y="1904414"/>
                  </a:cubicBezTo>
                  <a:lnTo>
                    <a:pt x="50820" y="1904414"/>
                  </a:lnTo>
                  <a:cubicBezTo>
                    <a:pt x="50820" y="1904414"/>
                    <a:pt x="77660" y="1162653"/>
                    <a:pt x="50820" y="891457"/>
                  </a:cubicBezTo>
                  <a:cubicBezTo>
                    <a:pt x="23981" y="620260"/>
                    <a:pt x="-34395" y="500102"/>
                    <a:pt x="27335" y="318857"/>
                  </a:cubicBezTo>
                  <a:cubicBezTo>
                    <a:pt x="89066" y="137612"/>
                    <a:pt x="164217" y="0"/>
                    <a:pt x="164217" y="0"/>
                  </a:cubicBezTo>
                  <a:lnTo>
                    <a:pt x="478239" y="3356"/>
                  </a:lnTo>
                  <a:close/>
                </a:path>
              </a:pathLst>
            </a:custGeom>
            <a:solidFill>
              <a:schemeClr val="accent1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FEDF84-4DC1-6E70-47C9-6EC21E991A45}"/>
                </a:ext>
              </a:extLst>
            </p:cNvPr>
            <p:cNvSpPr/>
            <p:nvPr/>
          </p:nvSpPr>
          <p:spPr>
            <a:xfrm>
              <a:off x="1492380" y="3269758"/>
              <a:ext cx="536572" cy="1903743"/>
            </a:xfrm>
            <a:custGeom>
              <a:avLst/>
              <a:gdLst>
                <a:gd name="connsiteX0" fmla="*/ 219413 w 536572"/>
                <a:gd name="connsiteY0" fmla="*/ 46989 h 1903743"/>
                <a:gd name="connsiteX1" fmla="*/ 530080 w 536572"/>
                <a:gd name="connsiteY1" fmla="*/ 1209642 h 1903743"/>
                <a:gd name="connsiteX2" fmla="*/ 510622 w 536572"/>
                <a:gd name="connsiteY2" fmla="*/ 1903743 h 1903743"/>
                <a:gd name="connsiteX3" fmla="*/ 248937 w 536572"/>
                <a:gd name="connsiteY3" fmla="*/ 1903743 h 1903743"/>
                <a:gd name="connsiteX4" fmla="*/ 220084 w 536572"/>
                <a:gd name="connsiteY4" fmla="*/ 1195545 h 1903743"/>
                <a:gd name="connsiteX5" fmla="*/ 0 w 536572"/>
                <a:gd name="connsiteY5" fmla="*/ 632344 h 1903743"/>
                <a:gd name="connsiteX6" fmla="*/ 0 w 536572"/>
                <a:gd name="connsiteY6" fmla="*/ 0 h 1903743"/>
                <a:gd name="connsiteX7" fmla="*/ 219413 w 536572"/>
                <a:gd name="connsiteY7" fmla="*/ 46989 h 190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572" h="1903743">
                  <a:moveTo>
                    <a:pt x="219413" y="46989"/>
                  </a:moveTo>
                  <a:cubicBezTo>
                    <a:pt x="219413" y="46989"/>
                    <a:pt x="507938" y="964626"/>
                    <a:pt x="530080" y="1209642"/>
                  </a:cubicBezTo>
                  <a:cubicBezTo>
                    <a:pt x="552223" y="1454659"/>
                    <a:pt x="510622" y="1903743"/>
                    <a:pt x="510622" y="1903743"/>
                  </a:cubicBezTo>
                  <a:lnTo>
                    <a:pt x="248937" y="1903743"/>
                  </a:lnTo>
                  <a:cubicBezTo>
                    <a:pt x="248937" y="1903743"/>
                    <a:pt x="245582" y="1289524"/>
                    <a:pt x="220084" y="1195545"/>
                  </a:cubicBezTo>
                  <a:cubicBezTo>
                    <a:pt x="194586" y="1101567"/>
                    <a:pt x="0" y="632344"/>
                    <a:pt x="0" y="632344"/>
                  </a:cubicBezTo>
                  <a:lnTo>
                    <a:pt x="0" y="0"/>
                  </a:lnTo>
                  <a:lnTo>
                    <a:pt x="219413" y="46989"/>
                  </a:lnTo>
                  <a:close/>
                </a:path>
              </a:pathLst>
            </a:custGeom>
            <a:solidFill>
              <a:schemeClr val="accent1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2E2041F-C61C-389B-4EAB-D3C0279E5958}"/>
                </a:ext>
              </a:extLst>
            </p:cNvPr>
            <p:cNvSpPr/>
            <p:nvPr/>
          </p:nvSpPr>
          <p:spPr>
            <a:xfrm>
              <a:off x="1272296" y="2194372"/>
              <a:ext cx="301944" cy="392697"/>
            </a:xfrm>
            <a:custGeom>
              <a:avLst/>
              <a:gdLst>
                <a:gd name="connsiteX0" fmla="*/ 231491 w 301944"/>
                <a:gd name="connsiteY0" fmla="*/ 61086 h 392697"/>
                <a:gd name="connsiteX1" fmla="*/ 223439 w 301944"/>
                <a:gd name="connsiteY1" fmla="*/ 211452 h 392697"/>
                <a:gd name="connsiteX2" fmla="*/ 301945 w 301944"/>
                <a:gd name="connsiteY2" fmla="*/ 222864 h 392697"/>
                <a:gd name="connsiteX3" fmla="*/ 210690 w 301944"/>
                <a:gd name="connsiteY3" fmla="*/ 392697 h 392697"/>
                <a:gd name="connsiteX4" fmla="*/ 0 w 301944"/>
                <a:gd name="connsiteY4" fmla="*/ 189300 h 392697"/>
                <a:gd name="connsiteX5" fmla="*/ 53008 w 301944"/>
                <a:gd name="connsiteY5" fmla="*/ 124186 h 392697"/>
                <a:gd name="connsiteX6" fmla="*/ 76493 w 301944"/>
                <a:gd name="connsiteY6" fmla="*/ 0 h 392697"/>
                <a:gd name="connsiteX7" fmla="*/ 231491 w 301944"/>
                <a:gd name="connsiteY7" fmla="*/ 61086 h 392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1944" h="392697">
                  <a:moveTo>
                    <a:pt x="231491" y="61086"/>
                  </a:moveTo>
                  <a:cubicBezTo>
                    <a:pt x="231491" y="61086"/>
                    <a:pt x="210690" y="196684"/>
                    <a:pt x="223439" y="211452"/>
                  </a:cubicBezTo>
                  <a:cubicBezTo>
                    <a:pt x="236188" y="225549"/>
                    <a:pt x="301945" y="222864"/>
                    <a:pt x="301945" y="222864"/>
                  </a:cubicBezTo>
                  <a:lnTo>
                    <a:pt x="210690" y="392697"/>
                  </a:lnTo>
                  <a:lnTo>
                    <a:pt x="0" y="189300"/>
                  </a:lnTo>
                  <a:lnTo>
                    <a:pt x="53008" y="124186"/>
                  </a:lnTo>
                  <a:lnTo>
                    <a:pt x="76493" y="0"/>
                  </a:lnTo>
                  <a:lnTo>
                    <a:pt x="231491" y="61086"/>
                  </a:lnTo>
                  <a:close/>
                </a:path>
              </a:pathLst>
            </a:custGeom>
            <a:solidFill>
              <a:srgbClr val="FFFFFF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CEA4B8E-4E5A-46D7-2CAE-69989021F77D}"/>
                </a:ext>
              </a:extLst>
            </p:cNvPr>
            <p:cNvSpPr/>
            <p:nvPr/>
          </p:nvSpPr>
          <p:spPr>
            <a:xfrm>
              <a:off x="1272296" y="2194372"/>
              <a:ext cx="295234" cy="392026"/>
            </a:xfrm>
            <a:custGeom>
              <a:avLst/>
              <a:gdLst>
                <a:gd name="connsiteX0" fmla="*/ 231491 w 295234"/>
                <a:gd name="connsiteY0" fmla="*/ 61086 h 392026"/>
                <a:gd name="connsiteX1" fmla="*/ 216729 w 295234"/>
                <a:gd name="connsiteY1" fmla="*/ 210781 h 392026"/>
                <a:gd name="connsiteX2" fmla="*/ 295235 w 295234"/>
                <a:gd name="connsiteY2" fmla="*/ 235618 h 392026"/>
                <a:gd name="connsiteX3" fmla="*/ 210690 w 295234"/>
                <a:gd name="connsiteY3" fmla="*/ 392026 h 392026"/>
                <a:gd name="connsiteX4" fmla="*/ 0 w 295234"/>
                <a:gd name="connsiteY4" fmla="*/ 188629 h 392026"/>
                <a:gd name="connsiteX5" fmla="*/ 53008 w 295234"/>
                <a:gd name="connsiteY5" fmla="*/ 123515 h 392026"/>
                <a:gd name="connsiteX6" fmla="*/ 76493 w 295234"/>
                <a:gd name="connsiteY6" fmla="*/ 0 h 392026"/>
                <a:gd name="connsiteX7" fmla="*/ 231491 w 295234"/>
                <a:gd name="connsiteY7" fmla="*/ 61086 h 392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234" h="392026">
                  <a:moveTo>
                    <a:pt x="231491" y="61086"/>
                  </a:moveTo>
                  <a:cubicBezTo>
                    <a:pt x="231491" y="61086"/>
                    <a:pt x="203309" y="196684"/>
                    <a:pt x="216729" y="210781"/>
                  </a:cubicBezTo>
                  <a:cubicBezTo>
                    <a:pt x="229478" y="224878"/>
                    <a:pt x="295235" y="235618"/>
                    <a:pt x="295235" y="235618"/>
                  </a:cubicBezTo>
                  <a:lnTo>
                    <a:pt x="210690" y="392026"/>
                  </a:lnTo>
                  <a:lnTo>
                    <a:pt x="0" y="188629"/>
                  </a:lnTo>
                  <a:lnTo>
                    <a:pt x="53008" y="123515"/>
                  </a:lnTo>
                  <a:lnTo>
                    <a:pt x="76493" y="0"/>
                  </a:lnTo>
                  <a:lnTo>
                    <a:pt x="231491" y="61086"/>
                  </a:lnTo>
                  <a:close/>
                </a:path>
              </a:pathLst>
            </a:custGeom>
            <a:noFill/>
            <a:ln w="67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B1DEB5B-1D23-6632-80D9-F6974F0A8230}"/>
                </a:ext>
              </a:extLst>
            </p:cNvPr>
            <p:cNvSpPr/>
            <p:nvPr/>
          </p:nvSpPr>
          <p:spPr>
            <a:xfrm>
              <a:off x="2714554" y="1721368"/>
              <a:ext cx="511937" cy="505895"/>
            </a:xfrm>
            <a:custGeom>
              <a:avLst/>
              <a:gdLst>
                <a:gd name="connsiteX0" fmla="*/ 366054 w 511937"/>
                <a:gd name="connsiteY0" fmla="*/ 505896 h 505895"/>
                <a:gd name="connsiteX1" fmla="*/ 444559 w 511937"/>
                <a:gd name="connsiteY1" fmla="*/ 458906 h 505895"/>
                <a:gd name="connsiteX2" fmla="*/ 504948 w 511937"/>
                <a:gd name="connsiteY2" fmla="*/ 169586 h 505895"/>
                <a:gd name="connsiteX3" fmla="*/ 361357 w 511937"/>
                <a:gd name="connsiteY3" fmla="*/ 77621 h 505895"/>
                <a:gd name="connsiteX4" fmla="*/ 156706 w 511937"/>
                <a:gd name="connsiteY4" fmla="*/ 34659 h 505895"/>
                <a:gd name="connsiteX5" fmla="*/ 55386 w 511937"/>
                <a:gd name="connsiteY5" fmla="*/ 14521 h 505895"/>
                <a:gd name="connsiteX6" fmla="*/ 365 w 511937"/>
                <a:gd name="connsiteY6" fmla="*/ 103129 h 505895"/>
                <a:gd name="connsiteX7" fmla="*/ 81555 w 511937"/>
                <a:gd name="connsiteY7" fmla="*/ 297129 h 505895"/>
                <a:gd name="connsiteX8" fmla="*/ 366054 w 511937"/>
                <a:gd name="connsiteY8" fmla="*/ 505896 h 50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937" h="505895">
                  <a:moveTo>
                    <a:pt x="366054" y="505896"/>
                  </a:moveTo>
                  <a:cubicBezTo>
                    <a:pt x="366054" y="505896"/>
                    <a:pt x="427114" y="482401"/>
                    <a:pt x="444559" y="458906"/>
                  </a:cubicBezTo>
                  <a:cubicBezTo>
                    <a:pt x="462005" y="435412"/>
                    <a:pt x="534472" y="268264"/>
                    <a:pt x="504948" y="169586"/>
                  </a:cubicBezTo>
                  <a:cubicBezTo>
                    <a:pt x="484148" y="100444"/>
                    <a:pt x="410339" y="38687"/>
                    <a:pt x="361357" y="77621"/>
                  </a:cubicBezTo>
                  <a:cubicBezTo>
                    <a:pt x="295600" y="19220"/>
                    <a:pt x="194952" y="-39182"/>
                    <a:pt x="156706" y="34659"/>
                  </a:cubicBezTo>
                  <a:cubicBezTo>
                    <a:pt x="92962" y="11164"/>
                    <a:pt x="77529" y="7808"/>
                    <a:pt x="55386" y="14521"/>
                  </a:cubicBezTo>
                  <a:cubicBezTo>
                    <a:pt x="33244" y="21233"/>
                    <a:pt x="4391" y="48756"/>
                    <a:pt x="365" y="103129"/>
                  </a:cubicBezTo>
                  <a:cubicBezTo>
                    <a:pt x="-6344" y="199793"/>
                    <a:pt x="81555" y="297129"/>
                    <a:pt x="81555" y="297129"/>
                  </a:cubicBezTo>
                  <a:lnTo>
                    <a:pt x="366054" y="505896"/>
                  </a:lnTo>
                  <a:close/>
                </a:path>
              </a:pathLst>
            </a:custGeom>
            <a:solidFill>
              <a:schemeClr val="accent2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C23C787-537D-4A6F-6F21-04E0A5723409}"/>
                </a:ext>
              </a:extLst>
            </p:cNvPr>
            <p:cNvSpPr/>
            <p:nvPr/>
          </p:nvSpPr>
          <p:spPr>
            <a:xfrm>
              <a:off x="2783360" y="2194372"/>
              <a:ext cx="367030" cy="445057"/>
            </a:xfrm>
            <a:custGeom>
              <a:avLst/>
              <a:gdLst>
                <a:gd name="connsiteX0" fmla="*/ 312009 w 367030"/>
                <a:gd name="connsiteY0" fmla="*/ 0 h 445057"/>
                <a:gd name="connsiteX1" fmla="*/ 320732 w 367030"/>
                <a:gd name="connsiteY1" fmla="*/ 212124 h 445057"/>
                <a:gd name="connsiteX2" fmla="*/ 367030 w 367030"/>
                <a:gd name="connsiteY2" fmla="*/ 315500 h 445057"/>
                <a:gd name="connsiteX3" fmla="*/ 189219 w 367030"/>
                <a:gd name="connsiteY3" fmla="*/ 445057 h 445057"/>
                <a:gd name="connsiteX4" fmla="*/ 0 w 367030"/>
                <a:gd name="connsiteY4" fmla="*/ 278580 h 445057"/>
                <a:gd name="connsiteX5" fmla="*/ 118094 w 367030"/>
                <a:gd name="connsiteY5" fmla="*/ 201383 h 445057"/>
                <a:gd name="connsiteX6" fmla="*/ 132856 w 367030"/>
                <a:gd name="connsiteY6" fmla="*/ 45647 h 44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7030" h="445057">
                  <a:moveTo>
                    <a:pt x="312009" y="0"/>
                  </a:moveTo>
                  <a:lnTo>
                    <a:pt x="320732" y="212124"/>
                  </a:lnTo>
                  <a:lnTo>
                    <a:pt x="367030" y="315500"/>
                  </a:lnTo>
                  <a:lnTo>
                    <a:pt x="189219" y="445057"/>
                  </a:lnTo>
                  <a:lnTo>
                    <a:pt x="0" y="278580"/>
                  </a:lnTo>
                  <a:lnTo>
                    <a:pt x="118094" y="201383"/>
                  </a:lnTo>
                  <a:lnTo>
                    <a:pt x="132856" y="45647"/>
                  </a:lnTo>
                  <a:close/>
                </a:path>
              </a:pathLst>
            </a:custGeom>
            <a:solidFill>
              <a:srgbClr val="FFFFFF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ACE1B06-FA45-20D1-8384-28EC82F8A017}"/>
                </a:ext>
              </a:extLst>
            </p:cNvPr>
            <p:cNvSpPr/>
            <p:nvPr/>
          </p:nvSpPr>
          <p:spPr>
            <a:xfrm>
              <a:off x="2783360" y="2194372"/>
              <a:ext cx="367030" cy="445057"/>
            </a:xfrm>
            <a:custGeom>
              <a:avLst/>
              <a:gdLst>
                <a:gd name="connsiteX0" fmla="*/ 312009 w 367030"/>
                <a:gd name="connsiteY0" fmla="*/ 0 h 445057"/>
                <a:gd name="connsiteX1" fmla="*/ 320732 w 367030"/>
                <a:gd name="connsiteY1" fmla="*/ 212124 h 445057"/>
                <a:gd name="connsiteX2" fmla="*/ 367030 w 367030"/>
                <a:gd name="connsiteY2" fmla="*/ 315500 h 445057"/>
                <a:gd name="connsiteX3" fmla="*/ 189219 w 367030"/>
                <a:gd name="connsiteY3" fmla="*/ 445057 h 445057"/>
                <a:gd name="connsiteX4" fmla="*/ 0 w 367030"/>
                <a:gd name="connsiteY4" fmla="*/ 278580 h 445057"/>
                <a:gd name="connsiteX5" fmla="*/ 118094 w 367030"/>
                <a:gd name="connsiteY5" fmla="*/ 199369 h 445057"/>
                <a:gd name="connsiteX6" fmla="*/ 132856 w 367030"/>
                <a:gd name="connsiteY6" fmla="*/ 45647 h 44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7030" h="445057">
                  <a:moveTo>
                    <a:pt x="312009" y="0"/>
                  </a:moveTo>
                  <a:lnTo>
                    <a:pt x="320732" y="212124"/>
                  </a:lnTo>
                  <a:lnTo>
                    <a:pt x="367030" y="315500"/>
                  </a:lnTo>
                  <a:lnTo>
                    <a:pt x="189219" y="445057"/>
                  </a:lnTo>
                  <a:lnTo>
                    <a:pt x="0" y="278580"/>
                  </a:lnTo>
                  <a:lnTo>
                    <a:pt x="118094" y="199369"/>
                  </a:lnTo>
                  <a:lnTo>
                    <a:pt x="132856" y="45647"/>
                  </a:lnTo>
                  <a:close/>
                </a:path>
              </a:pathLst>
            </a:custGeom>
            <a:noFill/>
            <a:ln w="6700" cap="rnd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E423D13-70AF-37C3-D9A2-B58EF7B46A67}"/>
                </a:ext>
              </a:extLst>
            </p:cNvPr>
            <p:cNvSpPr/>
            <p:nvPr/>
          </p:nvSpPr>
          <p:spPr>
            <a:xfrm>
              <a:off x="2771785" y="1917007"/>
              <a:ext cx="328282" cy="398183"/>
            </a:xfrm>
            <a:custGeom>
              <a:avLst/>
              <a:gdLst>
                <a:gd name="connsiteX0" fmla="*/ 32376 w 328282"/>
                <a:gd name="connsiteY0" fmla="*/ 36376 h 398183"/>
                <a:gd name="connsiteX1" fmla="*/ 67268 w 328282"/>
                <a:gd name="connsiteY1" fmla="*/ 388797 h 398183"/>
                <a:gd name="connsiteX2" fmla="*/ 252461 w 328282"/>
                <a:gd name="connsiteY2" fmla="*/ 341807 h 398183"/>
                <a:gd name="connsiteX3" fmla="*/ 309495 w 328282"/>
                <a:gd name="connsiteY3" fmla="*/ 310257 h 398183"/>
                <a:gd name="connsiteX4" fmla="*/ 328282 w 328282"/>
                <a:gd name="connsiteY4" fmla="*/ 249171 h 398183"/>
                <a:gd name="connsiteX5" fmla="*/ 298759 w 328282"/>
                <a:gd name="connsiteY5" fmla="*/ 43089 h 398183"/>
                <a:gd name="connsiteX6" fmla="*/ 32376 w 328282"/>
                <a:gd name="connsiteY6" fmla="*/ 36376 h 39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282" h="398183">
                  <a:moveTo>
                    <a:pt x="32376" y="36376"/>
                  </a:moveTo>
                  <a:cubicBezTo>
                    <a:pt x="1511" y="80681"/>
                    <a:pt x="-34722" y="347849"/>
                    <a:pt x="67268" y="388797"/>
                  </a:cubicBezTo>
                  <a:cubicBezTo>
                    <a:pt x="159864" y="425717"/>
                    <a:pt x="252461" y="341807"/>
                    <a:pt x="252461" y="341807"/>
                  </a:cubicBezTo>
                  <a:lnTo>
                    <a:pt x="309495" y="310257"/>
                  </a:lnTo>
                  <a:cubicBezTo>
                    <a:pt x="323585" y="300860"/>
                    <a:pt x="328282" y="265953"/>
                    <a:pt x="328282" y="249171"/>
                  </a:cubicBezTo>
                  <a:cubicBezTo>
                    <a:pt x="327611" y="192113"/>
                    <a:pt x="328953" y="73296"/>
                    <a:pt x="298759" y="43089"/>
                  </a:cubicBezTo>
                  <a:cubicBezTo>
                    <a:pt x="246421" y="-8599"/>
                    <a:pt x="69281" y="-17326"/>
                    <a:pt x="32376" y="36376"/>
                  </a:cubicBezTo>
                  <a:close/>
                </a:path>
              </a:pathLst>
            </a:custGeom>
            <a:solidFill>
              <a:srgbClr val="FFFFFF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D34B40A-8181-B7F7-BEDE-302E3344D58C}"/>
                </a:ext>
              </a:extLst>
            </p:cNvPr>
            <p:cNvSpPr/>
            <p:nvPr/>
          </p:nvSpPr>
          <p:spPr>
            <a:xfrm>
              <a:off x="3085976" y="2015056"/>
              <a:ext cx="76577" cy="135863"/>
            </a:xfrm>
            <a:custGeom>
              <a:avLst/>
              <a:gdLst>
                <a:gd name="connsiteX0" fmla="*/ 0 w 76577"/>
                <a:gd name="connsiteY0" fmla="*/ 135683 h 135863"/>
                <a:gd name="connsiteX1" fmla="*/ 4026 w 76577"/>
                <a:gd name="connsiteY1" fmla="*/ 135683 h 135863"/>
                <a:gd name="connsiteX2" fmla="*/ 73809 w 76577"/>
                <a:gd name="connsiteY2" fmla="*/ 74597 h 135863"/>
                <a:gd name="connsiteX3" fmla="*/ 76493 w 76577"/>
                <a:gd name="connsiteY3" fmla="*/ 37005 h 135863"/>
                <a:gd name="connsiteX4" fmla="*/ 44285 w 76577"/>
                <a:gd name="connsiteY4" fmla="*/ 85 h 135863"/>
                <a:gd name="connsiteX5" fmla="*/ 44285 w 76577"/>
                <a:gd name="connsiteY5" fmla="*/ 85 h 135863"/>
                <a:gd name="connsiteX6" fmla="*/ 7381 w 76577"/>
                <a:gd name="connsiteY6" fmla="*/ 32306 h 135863"/>
                <a:gd name="connsiteX7" fmla="*/ 0 w 76577"/>
                <a:gd name="connsiteY7" fmla="*/ 135683 h 13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577" h="135863">
                  <a:moveTo>
                    <a:pt x="0" y="135683"/>
                  </a:moveTo>
                  <a:lnTo>
                    <a:pt x="4026" y="135683"/>
                  </a:lnTo>
                  <a:cubicBezTo>
                    <a:pt x="40259" y="138368"/>
                    <a:pt x="71125" y="110846"/>
                    <a:pt x="73809" y="74597"/>
                  </a:cubicBezTo>
                  <a:lnTo>
                    <a:pt x="76493" y="37005"/>
                  </a:lnTo>
                  <a:cubicBezTo>
                    <a:pt x="77835" y="17538"/>
                    <a:pt x="63073" y="1427"/>
                    <a:pt x="44285" y="85"/>
                  </a:cubicBezTo>
                  <a:lnTo>
                    <a:pt x="44285" y="85"/>
                  </a:lnTo>
                  <a:cubicBezTo>
                    <a:pt x="24827" y="-1258"/>
                    <a:pt x="8723" y="13510"/>
                    <a:pt x="7381" y="32306"/>
                  </a:cubicBezTo>
                  <a:lnTo>
                    <a:pt x="0" y="135683"/>
                  </a:lnTo>
                  <a:close/>
                </a:path>
              </a:pathLst>
            </a:custGeom>
            <a:solidFill>
              <a:srgbClr val="FFFFFF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F2A58B2-DC68-5652-732E-8A710E20C184}"/>
                </a:ext>
              </a:extLst>
            </p:cNvPr>
            <p:cNvSpPr/>
            <p:nvPr/>
          </p:nvSpPr>
          <p:spPr>
            <a:xfrm>
              <a:off x="2636120" y="2458855"/>
              <a:ext cx="123755" cy="802176"/>
            </a:xfrm>
            <a:custGeom>
              <a:avLst/>
              <a:gdLst>
                <a:gd name="connsiteX0" fmla="*/ 57999 w 123755"/>
                <a:gd name="connsiteY0" fmla="*/ 0 h 802176"/>
                <a:gd name="connsiteX1" fmla="*/ 294 w 123755"/>
                <a:gd name="connsiteY1" fmla="*/ 180574 h 802176"/>
                <a:gd name="connsiteX2" fmla="*/ 15727 w 123755"/>
                <a:gd name="connsiteY2" fmla="*/ 802177 h 802176"/>
                <a:gd name="connsiteX3" fmla="*/ 123756 w 123755"/>
                <a:gd name="connsiteY3" fmla="*/ 333625 h 802176"/>
                <a:gd name="connsiteX4" fmla="*/ 57999 w 123755"/>
                <a:gd name="connsiteY4" fmla="*/ 0 h 802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755" h="802176">
                  <a:moveTo>
                    <a:pt x="57999" y="0"/>
                  </a:moveTo>
                  <a:cubicBezTo>
                    <a:pt x="34514" y="17453"/>
                    <a:pt x="-3732" y="87937"/>
                    <a:pt x="294" y="180574"/>
                  </a:cubicBezTo>
                  <a:cubicBezTo>
                    <a:pt x="4320" y="273210"/>
                    <a:pt x="15727" y="802177"/>
                    <a:pt x="15727" y="802177"/>
                  </a:cubicBezTo>
                  <a:cubicBezTo>
                    <a:pt x="15727" y="802177"/>
                    <a:pt x="123756" y="500773"/>
                    <a:pt x="123756" y="333625"/>
                  </a:cubicBezTo>
                  <a:cubicBezTo>
                    <a:pt x="123756" y="166477"/>
                    <a:pt x="57999" y="0"/>
                    <a:pt x="57999" y="0"/>
                  </a:cubicBezTo>
                  <a:close/>
                </a:path>
              </a:pathLst>
            </a:custGeom>
            <a:solidFill>
              <a:schemeClr val="accent1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396065B-79DD-5A0D-03AF-BD8115E3BA03}"/>
                </a:ext>
              </a:extLst>
            </p:cNvPr>
            <p:cNvSpPr/>
            <p:nvPr/>
          </p:nvSpPr>
          <p:spPr>
            <a:xfrm>
              <a:off x="2626995" y="2392398"/>
              <a:ext cx="726831" cy="1081267"/>
            </a:xfrm>
            <a:custGeom>
              <a:avLst/>
              <a:gdLst>
                <a:gd name="connsiteX0" fmla="*/ 480452 w 726831"/>
                <a:gd name="connsiteY0" fmla="*/ 13426 h 1081267"/>
                <a:gd name="connsiteX1" fmla="*/ 715969 w 726831"/>
                <a:gd name="connsiteY1" fmla="*/ 73841 h 1081267"/>
                <a:gd name="connsiteX2" fmla="*/ 709930 w 726831"/>
                <a:gd name="connsiteY2" fmla="*/ 695444 h 1081267"/>
                <a:gd name="connsiteX3" fmla="*/ 709930 w 726831"/>
                <a:gd name="connsiteY3" fmla="*/ 987449 h 1081267"/>
                <a:gd name="connsiteX4" fmla="*/ 603914 w 726831"/>
                <a:gd name="connsiteY4" fmla="*/ 1072702 h 1081267"/>
                <a:gd name="connsiteX5" fmla="*/ 501924 w 726831"/>
                <a:gd name="connsiteY5" fmla="*/ 1036453 h 1081267"/>
                <a:gd name="connsiteX6" fmla="*/ 144288 w 726831"/>
                <a:gd name="connsiteY6" fmla="*/ 1076729 h 1081267"/>
                <a:gd name="connsiteX7" fmla="*/ 25 w 726831"/>
                <a:gd name="connsiteY7" fmla="*/ 995505 h 1081267"/>
                <a:gd name="connsiteX8" fmla="*/ 61756 w 726831"/>
                <a:gd name="connsiteY8" fmla="*/ 616904 h 1081267"/>
                <a:gd name="connsiteX9" fmla="*/ 67124 w 726831"/>
                <a:gd name="connsiteY9" fmla="*/ 67128 h 1081267"/>
                <a:gd name="connsiteX10" fmla="*/ 271104 w 726831"/>
                <a:gd name="connsiteY10" fmla="*/ 0 h 1081267"/>
                <a:gd name="connsiteX11" fmla="*/ 276472 w 726831"/>
                <a:gd name="connsiteY11" fmla="*/ 91965 h 1081267"/>
                <a:gd name="connsiteX12" fmla="*/ 432812 w 726831"/>
                <a:gd name="connsiteY12" fmla="*/ 95321 h 1081267"/>
                <a:gd name="connsiteX13" fmla="*/ 480452 w 726831"/>
                <a:gd name="connsiteY13" fmla="*/ 13426 h 108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6831" h="1081267">
                  <a:moveTo>
                    <a:pt x="480452" y="13426"/>
                  </a:moveTo>
                  <a:cubicBezTo>
                    <a:pt x="480452" y="13426"/>
                    <a:pt x="651554" y="40948"/>
                    <a:pt x="715969" y="73841"/>
                  </a:cubicBezTo>
                  <a:cubicBezTo>
                    <a:pt x="746835" y="89280"/>
                    <a:pt x="701207" y="598108"/>
                    <a:pt x="709930" y="695444"/>
                  </a:cubicBezTo>
                  <a:cubicBezTo>
                    <a:pt x="718653" y="792108"/>
                    <a:pt x="717982" y="926363"/>
                    <a:pt x="709930" y="987449"/>
                  </a:cubicBezTo>
                  <a:cubicBezTo>
                    <a:pt x="701878" y="1048536"/>
                    <a:pt x="652225" y="1081428"/>
                    <a:pt x="603914" y="1072702"/>
                  </a:cubicBezTo>
                  <a:cubicBezTo>
                    <a:pt x="555603" y="1063975"/>
                    <a:pt x="501924" y="1036453"/>
                    <a:pt x="501924" y="1036453"/>
                  </a:cubicBezTo>
                  <a:cubicBezTo>
                    <a:pt x="501924" y="1036453"/>
                    <a:pt x="238226" y="1098210"/>
                    <a:pt x="144288" y="1076729"/>
                  </a:cubicBezTo>
                  <a:cubicBezTo>
                    <a:pt x="51020" y="1055249"/>
                    <a:pt x="-1317" y="1041823"/>
                    <a:pt x="25" y="995505"/>
                  </a:cubicBezTo>
                  <a:cubicBezTo>
                    <a:pt x="2038" y="949858"/>
                    <a:pt x="56388" y="776668"/>
                    <a:pt x="61756" y="616904"/>
                  </a:cubicBezTo>
                  <a:cubicBezTo>
                    <a:pt x="64440" y="540379"/>
                    <a:pt x="43639" y="98678"/>
                    <a:pt x="67124" y="67128"/>
                  </a:cubicBezTo>
                  <a:cubicBezTo>
                    <a:pt x="90609" y="34906"/>
                    <a:pt x="271104" y="0"/>
                    <a:pt x="271104" y="0"/>
                  </a:cubicBezTo>
                  <a:cubicBezTo>
                    <a:pt x="271104" y="0"/>
                    <a:pt x="238226" y="59072"/>
                    <a:pt x="276472" y="91965"/>
                  </a:cubicBezTo>
                  <a:cubicBezTo>
                    <a:pt x="327467" y="136269"/>
                    <a:pt x="405302" y="115460"/>
                    <a:pt x="432812" y="95321"/>
                  </a:cubicBezTo>
                  <a:cubicBezTo>
                    <a:pt x="482465" y="57730"/>
                    <a:pt x="480452" y="13426"/>
                    <a:pt x="480452" y="13426"/>
                  </a:cubicBezTo>
                  <a:close/>
                </a:path>
              </a:pathLst>
            </a:custGeom>
            <a:solidFill>
              <a:schemeClr val="accent1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285E3C-A745-B74D-8727-9D6998AEE591}"/>
                </a:ext>
              </a:extLst>
            </p:cNvPr>
            <p:cNvSpPr/>
            <p:nvPr/>
          </p:nvSpPr>
          <p:spPr>
            <a:xfrm>
              <a:off x="2670634" y="2505173"/>
              <a:ext cx="18448" cy="660537"/>
            </a:xfrm>
            <a:custGeom>
              <a:avLst/>
              <a:gdLst>
                <a:gd name="connsiteX0" fmla="*/ 0 w 18448"/>
                <a:gd name="connsiteY0" fmla="*/ 660537 h 660537"/>
                <a:gd name="connsiteX1" fmla="*/ 18117 w 18448"/>
                <a:gd name="connsiteY1" fmla="*/ 503458 h 660537"/>
                <a:gd name="connsiteX2" fmla="*/ 15433 w 18448"/>
                <a:gd name="connsiteY2" fmla="*/ 0 h 66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48" h="660537">
                  <a:moveTo>
                    <a:pt x="0" y="660537"/>
                  </a:moveTo>
                  <a:cubicBezTo>
                    <a:pt x="8723" y="610191"/>
                    <a:pt x="16104" y="555818"/>
                    <a:pt x="18117" y="503458"/>
                  </a:cubicBezTo>
                  <a:cubicBezTo>
                    <a:pt x="20801" y="439687"/>
                    <a:pt x="6039" y="122844"/>
                    <a:pt x="15433" y="0"/>
                  </a:cubicBezTo>
                </a:path>
              </a:pathLst>
            </a:custGeom>
            <a:noFill/>
            <a:ln w="6700" cap="rnd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8CF9F89-899B-66C8-983B-BA3262BAA98F}"/>
                </a:ext>
              </a:extLst>
            </p:cNvPr>
            <p:cNvSpPr/>
            <p:nvPr/>
          </p:nvSpPr>
          <p:spPr>
            <a:xfrm>
              <a:off x="1276322" y="1849335"/>
              <a:ext cx="345484" cy="443806"/>
            </a:xfrm>
            <a:custGeom>
              <a:avLst/>
              <a:gdLst>
                <a:gd name="connsiteX0" fmla="*/ 336836 w 345484"/>
                <a:gd name="connsiteY0" fmla="*/ 93308 h 443806"/>
                <a:gd name="connsiteX1" fmla="*/ 336836 w 345484"/>
                <a:gd name="connsiteY1" fmla="*/ 355777 h 443806"/>
                <a:gd name="connsiteX2" fmla="*/ 231491 w 345484"/>
                <a:gd name="connsiteY2" fmla="*/ 443714 h 443806"/>
                <a:gd name="connsiteX3" fmla="*/ 59047 w 345484"/>
                <a:gd name="connsiteY3" fmla="*/ 389341 h 443806"/>
                <a:gd name="connsiteX4" fmla="*/ 0 w 345484"/>
                <a:gd name="connsiteY4" fmla="*/ 140968 h 443806"/>
                <a:gd name="connsiteX5" fmla="*/ 193245 w 345484"/>
                <a:gd name="connsiteY5" fmla="*/ 0 h 443806"/>
                <a:gd name="connsiteX6" fmla="*/ 336836 w 345484"/>
                <a:gd name="connsiteY6" fmla="*/ 93308 h 443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5484" h="443806">
                  <a:moveTo>
                    <a:pt x="336836" y="93308"/>
                  </a:moveTo>
                  <a:cubicBezTo>
                    <a:pt x="336836" y="93308"/>
                    <a:pt x="356295" y="264483"/>
                    <a:pt x="336836" y="355777"/>
                  </a:cubicBezTo>
                  <a:cubicBezTo>
                    <a:pt x="317377" y="447071"/>
                    <a:pt x="267053" y="441029"/>
                    <a:pt x="231491" y="443714"/>
                  </a:cubicBezTo>
                  <a:cubicBezTo>
                    <a:pt x="195257" y="446400"/>
                    <a:pt x="59047" y="389341"/>
                    <a:pt x="59047" y="389341"/>
                  </a:cubicBezTo>
                  <a:lnTo>
                    <a:pt x="0" y="140968"/>
                  </a:lnTo>
                  <a:lnTo>
                    <a:pt x="193245" y="0"/>
                  </a:lnTo>
                  <a:lnTo>
                    <a:pt x="336836" y="93308"/>
                  </a:lnTo>
                  <a:close/>
                </a:path>
              </a:pathLst>
            </a:custGeom>
            <a:solidFill>
              <a:srgbClr val="FFFFFF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1709409-F95E-3BA6-66C7-D5CE4711F642}"/>
                </a:ext>
              </a:extLst>
            </p:cNvPr>
            <p:cNvSpPr/>
            <p:nvPr/>
          </p:nvSpPr>
          <p:spPr>
            <a:xfrm>
              <a:off x="1396429" y="1942642"/>
              <a:ext cx="225377" cy="352421"/>
            </a:xfrm>
            <a:custGeom>
              <a:avLst/>
              <a:gdLst>
                <a:gd name="connsiteX0" fmla="*/ 216729 w 225377"/>
                <a:gd name="connsiteY0" fmla="*/ 0 h 352421"/>
                <a:gd name="connsiteX1" fmla="*/ 216729 w 225377"/>
                <a:gd name="connsiteY1" fmla="*/ 262470 h 352421"/>
                <a:gd name="connsiteX2" fmla="*/ 116752 w 225377"/>
                <a:gd name="connsiteY2" fmla="*/ 352421 h 352421"/>
                <a:gd name="connsiteX3" fmla="*/ 0 w 225377"/>
                <a:gd name="connsiteY3" fmla="*/ 330269 h 35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377" h="352421">
                  <a:moveTo>
                    <a:pt x="216729" y="0"/>
                  </a:moveTo>
                  <a:cubicBezTo>
                    <a:pt x="216729" y="0"/>
                    <a:pt x="236188" y="171176"/>
                    <a:pt x="216729" y="262470"/>
                  </a:cubicBezTo>
                  <a:cubicBezTo>
                    <a:pt x="197270" y="353763"/>
                    <a:pt x="157011" y="352421"/>
                    <a:pt x="116752" y="352421"/>
                  </a:cubicBezTo>
                  <a:cubicBezTo>
                    <a:pt x="89241" y="352421"/>
                    <a:pt x="42943" y="345037"/>
                    <a:pt x="0" y="330269"/>
                  </a:cubicBezTo>
                </a:path>
              </a:pathLst>
            </a:custGeom>
            <a:noFill/>
            <a:ln w="6700" cap="rnd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4BC52C-BA77-CD85-63BA-C438158AC860}"/>
                </a:ext>
              </a:extLst>
            </p:cNvPr>
            <p:cNvSpPr/>
            <p:nvPr/>
          </p:nvSpPr>
          <p:spPr>
            <a:xfrm>
              <a:off x="1642010" y="2429319"/>
              <a:ext cx="656336" cy="907577"/>
            </a:xfrm>
            <a:custGeom>
              <a:avLst/>
              <a:gdLst>
                <a:gd name="connsiteX0" fmla="*/ 93267 w 656336"/>
                <a:gd name="connsiteY0" fmla="*/ 34235 h 907577"/>
                <a:gd name="connsiteX1" fmla="*/ 272421 w 656336"/>
                <a:gd name="connsiteY1" fmla="*/ 665236 h 907577"/>
                <a:gd name="connsiteX2" fmla="*/ 626032 w 656336"/>
                <a:gd name="connsiteY2" fmla="*/ 714239 h 907577"/>
                <a:gd name="connsiteX3" fmla="*/ 652871 w 656336"/>
                <a:gd name="connsiteY3" fmla="*/ 900855 h 907577"/>
                <a:gd name="connsiteX4" fmla="*/ 125475 w 656336"/>
                <a:gd name="connsiteY4" fmla="*/ 833056 h 907577"/>
                <a:gd name="connsiteX5" fmla="*/ 0 w 656336"/>
                <a:gd name="connsiteY5" fmla="*/ 549105 h 907577"/>
                <a:gd name="connsiteX6" fmla="*/ 12749 w 656336"/>
                <a:gd name="connsiteY6" fmla="*/ 0 h 907577"/>
                <a:gd name="connsiteX7" fmla="*/ 93267 w 656336"/>
                <a:gd name="connsiteY7" fmla="*/ 34235 h 907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6336" h="907577">
                  <a:moveTo>
                    <a:pt x="93267" y="34235"/>
                  </a:moveTo>
                  <a:cubicBezTo>
                    <a:pt x="187206" y="137612"/>
                    <a:pt x="218071" y="614219"/>
                    <a:pt x="272421" y="665236"/>
                  </a:cubicBezTo>
                  <a:cubicBezTo>
                    <a:pt x="332810" y="721623"/>
                    <a:pt x="611941" y="708198"/>
                    <a:pt x="626032" y="714239"/>
                  </a:cubicBezTo>
                  <a:cubicBezTo>
                    <a:pt x="640122" y="719610"/>
                    <a:pt x="665620" y="885415"/>
                    <a:pt x="652871" y="900855"/>
                  </a:cubicBezTo>
                  <a:cubicBezTo>
                    <a:pt x="640122" y="916294"/>
                    <a:pt x="208006" y="909581"/>
                    <a:pt x="125475" y="833056"/>
                  </a:cubicBezTo>
                  <a:cubicBezTo>
                    <a:pt x="85215" y="796135"/>
                    <a:pt x="0" y="549105"/>
                    <a:pt x="0" y="549105"/>
                  </a:cubicBezTo>
                  <a:lnTo>
                    <a:pt x="12749" y="0"/>
                  </a:lnTo>
                  <a:cubicBezTo>
                    <a:pt x="12749" y="0"/>
                    <a:pt x="73138" y="11412"/>
                    <a:pt x="93267" y="34235"/>
                  </a:cubicBezTo>
                  <a:close/>
                </a:path>
              </a:pathLst>
            </a:custGeom>
            <a:solidFill>
              <a:schemeClr val="accent3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AC7DD5E-E85D-AAD8-FF38-0DD658409EAD}"/>
                </a:ext>
              </a:extLst>
            </p:cNvPr>
            <p:cNvSpPr/>
            <p:nvPr/>
          </p:nvSpPr>
          <p:spPr>
            <a:xfrm>
              <a:off x="1085761" y="2373106"/>
              <a:ext cx="713548" cy="972052"/>
            </a:xfrm>
            <a:custGeom>
              <a:avLst/>
              <a:gdLst>
                <a:gd name="connsiteX0" fmla="*/ 604560 w 713548"/>
                <a:gd name="connsiteY0" fmla="*/ 66953 h 972052"/>
                <a:gd name="connsiteX1" fmla="*/ 712589 w 713548"/>
                <a:gd name="connsiteY1" fmla="*/ 404606 h 972052"/>
                <a:gd name="connsiteX2" fmla="*/ 650187 w 713548"/>
                <a:gd name="connsiteY2" fmla="*/ 534162 h 972052"/>
                <a:gd name="connsiteX3" fmla="*/ 652200 w 713548"/>
                <a:gd name="connsiteY3" fmla="*/ 959752 h 972052"/>
                <a:gd name="connsiteX4" fmla="*/ 413328 w 713548"/>
                <a:gd name="connsiteY4" fmla="*/ 937600 h 972052"/>
                <a:gd name="connsiteX5" fmla="*/ 75151 w 713548"/>
                <a:gd name="connsiteY5" fmla="*/ 968479 h 972052"/>
                <a:gd name="connsiteX6" fmla="*/ 70454 w 713548"/>
                <a:gd name="connsiteY6" fmla="*/ 598605 h 972052"/>
                <a:gd name="connsiteX7" fmla="*/ 0 w 713548"/>
                <a:gd name="connsiteY7" fmla="*/ 273707 h 972052"/>
                <a:gd name="connsiteX8" fmla="*/ 97964 w 713548"/>
                <a:gd name="connsiteY8" fmla="*/ 29362 h 972052"/>
                <a:gd name="connsiteX9" fmla="*/ 205993 w 713548"/>
                <a:gd name="connsiteY9" fmla="*/ 1168 h 972052"/>
                <a:gd name="connsiteX10" fmla="*/ 355624 w 713548"/>
                <a:gd name="connsiteY10" fmla="*/ 107230 h 972052"/>
                <a:gd name="connsiteX11" fmla="*/ 408632 w 713548"/>
                <a:gd name="connsiteY11" fmla="*/ 31376 h 972052"/>
                <a:gd name="connsiteX12" fmla="*/ 604560 w 713548"/>
                <a:gd name="connsiteY12" fmla="*/ 66953 h 97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3548" h="972052">
                  <a:moveTo>
                    <a:pt x="604560" y="66953"/>
                  </a:moveTo>
                  <a:cubicBezTo>
                    <a:pt x="667633" y="173015"/>
                    <a:pt x="705879" y="337478"/>
                    <a:pt x="712589" y="404606"/>
                  </a:cubicBezTo>
                  <a:cubicBezTo>
                    <a:pt x="722654" y="503284"/>
                    <a:pt x="650187" y="534162"/>
                    <a:pt x="650187" y="534162"/>
                  </a:cubicBezTo>
                  <a:cubicBezTo>
                    <a:pt x="650187" y="534162"/>
                    <a:pt x="668304" y="932230"/>
                    <a:pt x="652200" y="959752"/>
                  </a:cubicBezTo>
                  <a:cubicBezTo>
                    <a:pt x="636096" y="987946"/>
                    <a:pt x="483782" y="941628"/>
                    <a:pt x="413328" y="937600"/>
                  </a:cubicBezTo>
                  <a:cubicBezTo>
                    <a:pt x="342875" y="933573"/>
                    <a:pt x="103332" y="985932"/>
                    <a:pt x="75151" y="968479"/>
                  </a:cubicBezTo>
                  <a:cubicBezTo>
                    <a:pt x="46969" y="951697"/>
                    <a:pt x="94609" y="746957"/>
                    <a:pt x="70454" y="598605"/>
                  </a:cubicBezTo>
                  <a:cubicBezTo>
                    <a:pt x="46298" y="450253"/>
                    <a:pt x="0" y="273707"/>
                    <a:pt x="0" y="273707"/>
                  </a:cubicBezTo>
                  <a:lnTo>
                    <a:pt x="97964" y="29362"/>
                  </a:lnTo>
                  <a:cubicBezTo>
                    <a:pt x="97964" y="29362"/>
                    <a:pt x="191902" y="-6887"/>
                    <a:pt x="205993" y="1168"/>
                  </a:cubicBezTo>
                  <a:cubicBezTo>
                    <a:pt x="220084" y="9223"/>
                    <a:pt x="318048" y="107230"/>
                    <a:pt x="355624" y="107230"/>
                  </a:cubicBezTo>
                  <a:cubicBezTo>
                    <a:pt x="393199" y="107230"/>
                    <a:pt x="408632" y="31376"/>
                    <a:pt x="408632" y="31376"/>
                  </a:cubicBezTo>
                  <a:cubicBezTo>
                    <a:pt x="408632" y="31376"/>
                    <a:pt x="565643" y="49500"/>
                    <a:pt x="604560" y="66953"/>
                  </a:cubicBezTo>
                  <a:close/>
                </a:path>
              </a:pathLst>
            </a:custGeom>
            <a:solidFill>
              <a:schemeClr val="accent3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E01FCA9-E63B-07BC-3127-71B6A9F33CFB}"/>
                </a:ext>
              </a:extLst>
            </p:cNvPr>
            <p:cNvSpPr/>
            <p:nvPr/>
          </p:nvSpPr>
          <p:spPr>
            <a:xfrm>
              <a:off x="1725884" y="2511215"/>
              <a:ext cx="73375" cy="730350"/>
            </a:xfrm>
            <a:custGeom>
              <a:avLst/>
              <a:gdLst>
                <a:gd name="connsiteX0" fmla="*/ 0 w 73375"/>
                <a:gd name="connsiteY0" fmla="*/ 0 h 730350"/>
                <a:gd name="connsiteX1" fmla="*/ 72467 w 73375"/>
                <a:gd name="connsiteY1" fmla="*/ 266497 h 730350"/>
                <a:gd name="connsiteX2" fmla="*/ 16104 w 73375"/>
                <a:gd name="connsiteY2" fmla="*/ 393369 h 730350"/>
                <a:gd name="connsiteX3" fmla="*/ 10736 w 73375"/>
                <a:gd name="connsiteY3" fmla="*/ 402767 h 730350"/>
                <a:gd name="connsiteX4" fmla="*/ 18788 w 73375"/>
                <a:gd name="connsiteY4" fmla="*/ 730350 h 73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75" h="730350">
                  <a:moveTo>
                    <a:pt x="0" y="0"/>
                  </a:moveTo>
                  <a:cubicBezTo>
                    <a:pt x="41601" y="98007"/>
                    <a:pt x="67099" y="212795"/>
                    <a:pt x="72467" y="266497"/>
                  </a:cubicBezTo>
                  <a:cubicBezTo>
                    <a:pt x="80519" y="348393"/>
                    <a:pt x="32878" y="383300"/>
                    <a:pt x="16104" y="393369"/>
                  </a:cubicBezTo>
                  <a:cubicBezTo>
                    <a:pt x="12749" y="395383"/>
                    <a:pt x="10736" y="398739"/>
                    <a:pt x="10736" y="402767"/>
                  </a:cubicBezTo>
                  <a:cubicBezTo>
                    <a:pt x="12078" y="439687"/>
                    <a:pt x="20130" y="617575"/>
                    <a:pt x="18788" y="730350"/>
                  </a:cubicBezTo>
                </a:path>
              </a:pathLst>
            </a:custGeom>
            <a:noFill/>
            <a:ln w="6700" cap="rnd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905F25B-71C6-9934-0A73-11DD2E7EAC2A}"/>
                </a:ext>
              </a:extLst>
            </p:cNvPr>
            <p:cNvSpPr/>
            <p:nvPr/>
          </p:nvSpPr>
          <p:spPr>
            <a:xfrm>
              <a:off x="309025" y="3929624"/>
              <a:ext cx="863323" cy="589381"/>
            </a:xfrm>
            <a:custGeom>
              <a:avLst/>
              <a:gdLst>
                <a:gd name="connsiteX0" fmla="*/ 122523 w 863323"/>
                <a:gd name="connsiteY0" fmla="*/ 589382 h 589381"/>
                <a:gd name="connsiteX1" fmla="*/ 839138 w 863323"/>
                <a:gd name="connsiteY1" fmla="*/ 589382 h 589381"/>
                <a:gd name="connsiteX2" fmla="*/ 863293 w 863323"/>
                <a:gd name="connsiteY2" fmla="*/ 563873 h 589381"/>
                <a:gd name="connsiteX3" fmla="*/ 831086 w 863323"/>
                <a:gd name="connsiteY3" fmla="*/ 34235 h 589381"/>
                <a:gd name="connsiteX4" fmla="*/ 794853 w 863323"/>
                <a:gd name="connsiteY4" fmla="*/ 0 h 589381"/>
                <a:gd name="connsiteX5" fmla="*/ 135272 w 863323"/>
                <a:gd name="connsiteY5" fmla="*/ 0 h 589381"/>
                <a:gd name="connsiteX6" fmla="*/ 99709 w 863323"/>
                <a:gd name="connsiteY6" fmla="*/ 28194 h 589381"/>
                <a:gd name="connsiteX7" fmla="*/ 1074 w 863323"/>
                <a:gd name="connsiteY7" fmla="*/ 459825 h 589381"/>
                <a:gd name="connsiteX8" fmla="*/ 12481 w 863323"/>
                <a:gd name="connsiteY8" fmla="*/ 498088 h 589381"/>
                <a:gd name="connsiteX9" fmla="*/ 95012 w 863323"/>
                <a:gd name="connsiteY9" fmla="*/ 577970 h 589381"/>
                <a:gd name="connsiteX10" fmla="*/ 122523 w 863323"/>
                <a:gd name="connsiteY10" fmla="*/ 589382 h 58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3323" h="589381">
                  <a:moveTo>
                    <a:pt x="122523" y="589382"/>
                  </a:moveTo>
                  <a:lnTo>
                    <a:pt x="839138" y="589382"/>
                  </a:lnTo>
                  <a:cubicBezTo>
                    <a:pt x="853229" y="589382"/>
                    <a:pt x="863964" y="577970"/>
                    <a:pt x="863293" y="563873"/>
                  </a:cubicBezTo>
                  <a:lnTo>
                    <a:pt x="831086" y="34235"/>
                  </a:lnTo>
                  <a:cubicBezTo>
                    <a:pt x="829744" y="14768"/>
                    <a:pt x="813640" y="0"/>
                    <a:pt x="794853" y="0"/>
                  </a:cubicBezTo>
                  <a:lnTo>
                    <a:pt x="135272" y="0"/>
                  </a:lnTo>
                  <a:cubicBezTo>
                    <a:pt x="118497" y="0"/>
                    <a:pt x="103735" y="12083"/>
                    <a:pt x="99709" y="28194"/>
                  </a:cubicBezTo>
                  <a:lnTo>
                    <a:pt x="1074" y="459825"/>
                  </a:lnTo>
                  <a:cubicBezTo>
                    <a:pt x="-2281" y="473251"/>
                    <a:pt x="2416" y="488019"/>
                    <a:pt x="12481" y="498088"/>
                  </a:cubicBezTo>
                  <a:lnTo>
                    <a:pt x="95012" y="577970"/>
                  </a:lnTo>
                  <a:cubicBezTo>
                    <a:pt x="102393" y="585354"/>
                    <a:pt x="112458" y="589382"/>
                    <a:pt x="122523" y="589382"/>
                  </a:cubicBezTo>
                  <a:close/>
                </a:path>
              </a:pathLst>
            </a:custGeom>
            <a:solidFill>
              <a:schemeClr val="accent2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C10F426-1238-620E-1999-3C86278B7667}"/>
                </a:ext>
              </a:extLst>
            </p:cNvPr>
            <p:cNvSpPr/>
            <p:nvPr/>
          </p:nvSpPr>
          <p:spPr>
            <a:xfrm>
              <a:off x="480530" y="3967887"/>
              <a:ext cx="659662" cy="310801"/>
            </a:xfrm>
            <a:custGeom>
              <a:avLst/>
              <a:gdLst>
                <a:gd name="connsiteX0" fmla="*/ 652871 w 659662"/>
                <a:gd name="connsiteY0" fmla="*/ 163792 h 310801"/>
                <a:gd name="connsiteX1" fmla="*/ 659581 w 659662"/>
                <a:gd name="connsiteY1" fmla="*/ 274553 h 310801"/>
                <a:gd name="connsiteX2" fmla="*/ 626032 w 659662"/>
                <a:gd name="connsiteY2" fmla="*/ 310801 h 310801"/>
                <a:gd name="connsiteX3" fmla="*/ 48982 w 659662"/>
                <a:gd name="connsiteY3" fmla="*/ 310801 h 310801"/>
                <a:gd name="connsiteX4" fmla="*/ 15433 w 659662"/>
                <a:gd name="connsiteY4" fmla="*/ 278580 h 310801"/>
                <a:gd name="connsiteX5" fmla="*/ 0 w 659662"/>
                <a:gd name="connsiteY5" fmla="*/ 0 h 31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9662" h="310801">
                  <a:moveTo>
                    <a:pt x="652871" y="163792"/>
                  </a:moveTo>
                  <a:lnTo>
                    <a:pt x="659581" y="274553"/>
                  </a:lnTo>
                  <a:cubicBezTo>
                    <a:pt x="660923" y="294020"/>
                    <a:pt x="645490" y="310801"/>
                    <a:pt x="626032" y="310801"/>
                  </a:cubicBezTo>
                  <a:lnTo>
                    <a:pt x="48982" y="310801"/>
                  </a:lnTo>
                  <a:cubicBezTo>
                    <a:pt x="30865" y="310801"/>
                    <a:pt x="16104" y="296705"/>
                    <a:pt x="15433" y="278580"/>
                  </a:cubicBezTo>
                  <a:lnTo>
                    <a:pt x="0" y="0"/>
                  </a:lnTo>
                </a:path>
              </a:pathLst>
            </a:custGeom>
            <a:noFill/>
            <a:ln w="6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D97A621-F213-9DD9-3992-25ED195DDF54}"/>
                </a:ext>
              </a:extLst>
            </p:cNvPr>
            <p:cNvSpPr/>
            <p:nvPr/>
          </p:nvSpPr>
          <p:spPr>
            <a:xfrm>
              <a:off x="641567" y="3788656"/>
              <a:ext cx="312680" cy="174532"/>
            </a:xfrm>
            <a:custGeom>
              <a:avLst/>
              <a:gdLst>
                <a:gd name="connsiteX0" fmla="*/ 283828 w 312680"/>
                <a:gd name="connsiteY0" fmla="*/ 0 h 174532"/>
                <a:gd name="connsiteX1" fmla="*/ 28852 w 312680"/>
                <a:gd name="connsiteY1" fmla="*/ 0 h 174532"/>
                <a:gd name="connsiteX2" fmla="*/ 0 w 312680"/>
                <a:gd name="connsiteY2" fmla="*/ 28865 h 174532"/>
                <a:gd name="connsiteX3" fmla="*/ 0 w 312680"/>
                <a:gd name="connsiteY3" fmla="*/ 174532 h 174532"/>
                <a:gd name="connsiteX4" fmla="*/ 312680 w 312680"/>
                <a:gd name="connsiteY4" fmla="*/ 174532 h 174532"/>
                <a:gd name="connsiteX5" fmla="*/ 312680 w 312680"/>
                <a:gd name="connsiteY5" fmla="*/ 28865 h 174532"/>
                <a:gd name="connsiteX6" fmla="*/ 283828 w 312680"/>
                <a:gd name="connsiteY6" fmla="*/ 0 h 174532"/>
                <a:gd name="connsiteX7" fmla="*/ 271750 w 312680"/>
                <a:gd name="connsiteY7" fmla="*/ 151037 h 174532"/>
                <a:gd name="connsiteX8" fmla="*/ 40930 w 312680"/>
                <a:gd name="connsiteY8" fmla="*/ 151037 h 174532"/>
                <a:gd name="connsiteX9" fmla="*/ 40930 w 312680"/>
                <a:gd name="connsiteY9" fmla="*/ 52360 h 174532"/>
                <a:gd name="connsiteX10" fmla="*/ 53008 w 312680"/>
                <a:gd name="connsiteY10" fmla="*/ 40277 h 174532"/>
                <a:gd name="connsiteX11" fmla="*/ 260343 w 312680"/>
                <a:gd name="connsiteY11" fmla="*/ 40277 h 174532"/>
                <a:gd name="connsiteX12" fmla="*/ 272421 w 312680"/>
                <a:gd name="connsiteY12" fmla="*/ 52360 h 174532"/>
                <a:gd name="connsiteX13" fmla="*/ 272421 w 312680"/>
                <a:gd name="connsiteY13" fmla="*/ 151037 h 174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680" h="174532">
                  <a:moveTo>
                    <a:pt x="283828" y="0"/>
                  </a:moveTo>
                  <a:lnTo>
                    <a:pt x="28852" y="0"/>
                  </a:lnTo>
                  <a:cubicBezTo>
                    <a:pt x="12749" y="0"/>
                    <a:pt x="0" y="12754"/>
                    <a:pt x="0" y="28865"/>
                  </a:cubicBezTo>
                  <a:lnTo>
                    <a:pt x="0" y="174532"/>
                  </a:lnTo>
                  <a:lnTo>
                    <a:pt x="312680" y="174532"/>
                  </a:lnTo>
                  <a:lnTo>
                    <a:pt x="312680" y="28865"/>
                  </a:lnTo>
                  <a:cubicBezTo>
                    <a:pt x="312680" y="12754"/>
                    <a:pt x="299932" y="0"/>
                    <a:pt x="283828" y="0"/>
                  </a:cubicBezTo>
                  <a:close/>
                  <a:moveTo>
                    <a:pt x="271750" y="151037"/>
                  </a:moveTo>
                  <a:lnTo>
                    <a:pt x="40930" y="151037"/>
                  </a:lnTo>
                  <a:lnTo>
                    <a:pt x="40930" y="52360"/>
                  </a:lnTo>
                  <a:cubicBezTo>
                    <a:pt x="40930" y="45647"/>
                    <a:pt x="46298" y="40277"/>
                    <a:pt x="53008" y="40277"/>
                  </a:cubicBezTo>
                  <a:lnTo>
                    <a:pt x="260343" y="40277"/>
                  </a:lnTo>
                  <a:cubicBezTo>
                    <a:pt x="267053" y="40277"/>
                    <a:pt x="272421" y="45647"/>
                    <a:pt x="272421" y="52360"/>
                  </a:cubicBezTo>
                  <a:lnTo>
                    <a:pt x="272421" y="151037"/>
                  </a:lnTo>
                  <a:close/>
                </a:path>
              </a:pathLst>
            </a:custGeom>
            <a:solidFill>
              <a:schemeClr val="accent2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731FCA2-6547-EFE1-2A2A-1A072D01EB69}"/>
                </a:ext>
              </a:extLst>
            </p:cNvPr>
            <p:cNvSpPr/>
            <p:nvPr/>
          </p:nvSpPr>
          <p:spPr>
            <a:xfrm>
              <a:off x="786501" y="4224315"/>
              <a:ext cx="63743" cy="134255"/>
            </a:xfrm>
            <a:custGeom>
              <a:avLst/>
              <a:gdLst>
                <a:gd name="connsiteX0" fmla="*/ 19459 w 63743"/>
                <a:gd name="connsiteY0" fmla="*/ 134256 h 134255"/>
                <a:gd name="connsiteX1" fmla="*/ 44285 w 63743"/>
                <a:gd name="connsiteY1" fmla="*/ 134256 h 134255"/>
                <a:gd name="connsiteX2" fmla="*/ 63744 w 63743"/>
                <a:gd name="connsiteY2" fmla="*/ 114789 h 134255"/>
                <a:gd name="connsiteX3" fmla="*/ 63744 w 63743"/>
                <a:gd name="connsiteY3" fmla="*/ 19467 h 134255"/>
                <a:gd name="connsiteX4" fmla="*/ 44285 w 63743"/>
                <a:gd name="connsiteY4" fmla="*/ 0 h 134255"/>
                <a:gd name="connsiteX5" fmla="*/ 19459 w 63743"/>
                <a:gd name="connsiteY5" fmla="*/ 0 h 134255"/>
                <a:gd name="connsiteX6" fmla="*/ 0 w 63743"/>
                <a:gd name="connsiteY6" fmla="*/ 19467 h 134255"/>
                <a:gd name="connsiteX7" fmla="*/ 0 w 63743"/>
                <a:gd name="connsiteY7" fmla="*/ 114789 h 134255"/>
                <a:gd name="connsiteX8" fmla="*/ 19459 w 63743"/>
                <a:gd name="connsiteY8" fmla="*/ 134256 h 13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743" h="134255">
                  <a:moveTo>
                    <a:pt x="19459" y="134256"/>
                  </a:moveTo>
                  <a:lnTo>
                    <a:pt x="44285" y="134256"/>
                  </a:lnTo>
                  <a:cubicBezTo>
                    <a:pt x="55021" y="134256"/>
                    <a:pt x="63744" y="125529"/>
                    <a:pt x="63744" y="114789"/>
                  </a:cubicBezTo>
                  <a:lnTo>
                    <a:pt x="63744" y="19467"/>
                  </a:lnTo>
                  <a:cubicBezTo>
                    <a:pt x="63744" y="8727"/>
                    <a:pt x="55021" y="0"/>
                    <a:pt x="44285" y="0"/>
                  </a:cubicBezTo>
                  <a:lnTo>
                    <a:pt x="19459" y="0"/>
                  </a:lnTo>
                  <a:cubicBezTo>
                    <a:pt x="8723" y="0"/>
                    <a:pt x="0" y="8727"/>
                    <a:pt x="0" y="19467"/>
                  </a:cubicBezTo>
                  <a:lnTo>
                    <a:pt x="0" y="114789"/>
                  </a:lnTo>
                  <a:cubicBezTo>
                    <a:pt x="0" y="125529"/>
                    <a:pt x="8723" y="134256"/>
                    <a:pt x="19459" y="134256"/>
                  </a:cubicBezTo>
                  <a:close/>
                </a:path>
              </a:pathLst>
            </a:custGeom>
            <a:solidFill>
              <a:schemeClr val="accent1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AA4FD60-AF1F-03BB-B44C-F664D17B735E}"/>
                </a:ext>
              </a:extLst>
            </p:cNvPr>
            <p:cNvSpPr/>
            <p:nvPr/>
          </p:nvSpPr>
          <p:spPr>
            <a:xfrm>
              <a:off x="340790" y="4006821"/>
              <a:ext cx="104177" cy="464007"/>
            </a:xfrm>
            <a:custGeom>
              <a:avLst/>
              <a:gdLst>
                <a:gd name="connsiteX0" fmla="*/ 104178 w 104177"/>
                <a:gd name="connsiteY0" fmla="*/ 0 h 464007"/>
                <a:gd name="connsiteX1" fmla="*/ 93442 w 104177"/>
                <a:gd name="connsiteY1" fmla="*/ 455797 h 464007"/>
                <a:gd name="connsiteX2" fmla="*/ 79351 w 104177"/>
                <a:gd name="connsiteY2" fmla="*/ 461839 h 464007"/>
                <a:gd name="connsiteX3" fmla="*/ 2858 w 104177"/>
                <a:gd name="connsiteY3" fmla="*/ 390684 h 464007"/>
                <a:gd name="connsiteX4" fmla="*/ 175 w 104177"/>
                <a:gd name="connsiteY4" fmla="*/ 382628 h 464007"/>
                <a:gd name="connsiteX5" fmla="*/ 27014 w 104177"/>
                <a:gd name="connsiteY5" fmla="*/ 272539 h 464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177" h="464007">
                  <a:moveTo>
                    <a:pt x="104178" y="0"/>
                  </a:moveTo>
                  <a:lnTo>
                    <a:pt x="93442" y="455797"/>
                  </a:lnTo>
                  <a:cubicBezTo>
                    <a:pt x="93442" y="463182"/>
                    <a:pt x="84719" y="466538"/>
                    <a:pt x="79351" y="461839"/>
                  </a:cubicBezTo>
                  <a:lnTo>
                    <a:pt x="2858" y="390684"/>
                  </a:lnTo>
                  <a:cubicBezTo>
                    <a:pt x="846" y="388670"/>
                    <a:pt x="-496" y="385313"/>
                    <a:pt x="175" y="382628"/>
                  </a:cubicBezTo>
                  <a:lnTo>
                    <a:pt x="27014" y="272539"/>
                  </a:lnTo>
                </a:path>
              </a:pathLst>
            </a:custGeom>
            <a:noFill/>
            <a:ln w="6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41633B8-6D65-A246-25AD-F1D1BE6C561C}"/>
                </a:ext>
              </a:extLst>
            </p:cNvPr>
            <p:cNvSpPr/>
            <p:nvPr/>
          </p:nvSpPr>
          <p:spPr>
            <a:xfrm>
              <a:off x="2585124" y="2466239"/>
              <a:ext cx="840809" cy="871839"/>
            </a:xfrm>
            <a:custGeom>
              <a:avLst/>
              <a:gdLst>
                <a:gd name="connsiteX0" fmla="*/ 757840 w 840809"/>
                <a:gd name="connsiteY0" fmla="*/ 0 h 871839"/>
                <a:gd name="connsiteX1" fmla="*/ 833662 w 840809"/>
                <a:gd name="connsiteY1" fmla="*/ 198698 h 871839"/>
                <a:gd name="connsiteX2" fmla="*/ 712213 w 840809"/>
                <a:gd name="connsiteY2" fmla="*/ 798149 h 871839"/>
                <a:gd name="connsiteX3" fmla="*/ 129125 w 840809"/>
                <a:gd name="connsiteY3" fmla="*/ 837754 h 871839"/>
                <a:gd name="connsiteX4" fmla="*/ 2979 w 840809"/>
                <a:gd name="connsiteY4" fmla="*/ 806204 h 871839"/>
                <a:gd name="connsiteX5" fmla="*/ 41225 w 840809"/>
                <a:gd name="connsiteY5" fmla="*/ 647112 h 871839"/>
                <a:gd name="connsiteX6" fmla="*/ 490787 w 840809"/>
                <a:gd name="connsiteY6" fmla="*/ 635029 h 871839"/>
                <a:gd name="connsiteX7" fmla="*/ 624314 w 840809"/>
                <a:gd name="connsiteY7" fmla="*/ 120830 h 871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0809" h="871839">
                  <a:moveTo>
                    <a:pt x="757840" y="0"/>
                  </a:moveTo>
                  <a:cubicBezTo>
                    <a:pt x="786022" y="17453"/>
                    <a:pt x="809506" y="53702"/>
                    <a:pt x="833662" y="198698"/>
                  </a:cubicBezTo>
                  <a:cubicBezTo>
                    <a:pt x="857818" y="343694"/>
                    <a:pt x="821584" y="724309"/>
                    <a:pt x="712213" y="798149"/>
                  </a:cubicBezTo>
                  <a:cubicBezTo>
                    <a:pt x="602842" y="871990"/>
                    <a:pt x="281439" y="899512"/>
                    <a:pt x="129125" y="837754"/>
                  </a:cubicBezTo>
                  <a:cubicBezTo>
                    <a:pt x="51961" y="859907"/>
                    <a:pt x="13044" y="835741"/>
                    <a:pt x="2979" y="806204"/>
                  </a:cubicBezTo>
                  <a:cubicBezTo>
                    <a:pt x="-7086" y="775997"/>
                    <a:pt x="9018" y="645098"/>
                    <a:pt x="41225" y="647112"/>
                  </a:cubicBezTo>
                  <a:cubicBezTo>
                    <a:pt x="73433" y="649125"/>
                    <a:pt x="414966" y="675305"/>
                    <a:pt x="490787" y="635029"/>
                  </a:cubicBezTo>
                  <a:cubicBezTo>
                    <a:pt x="566609" y="595423"/>
                    <a:pt x="582042" y="201383"/>
                    <a:pt x="624314" y="120830"/>
                  </a:cubicBezTo>
                </a:path>
              </a:pathLst>
            </a:custGeom>
            <a:solidFill>
              <a:schemeClr val="accent1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F160A56-36A1-B794-E7BC-C436E46856B8}"/>
                </a:ext>
              </a:extLst>
            </p:cNvPr>
            <p:cNvSpPr/>
            <p:nvPr/>
          </p:nvSpPr>
          <p:spPr>
            <a:xfrm>
              <a:off x="1291792" y="2417236"/>
              <a:ext cx="171064" cy="187957"/>
            </a:xfrm>
            <a:custGeom>
              <a:avLst/>
              <a:gdLst>
                <a:gd name="connsiteX0" fmla="*/ 10027 w 171064"/>
                <a:gd name="connsiteY0" fmla="*/ 0 h 187957"/>
                <a:gd name="connsiteX1" fmla="*/ 2646 w 171064"/>
                <a:gd name="connsiteY1" fmla="*/ 57059 h 187957"/>
                <a:gd name="connsiteX2" fmla="*/ 88533 w 171064"/>
                <a:gd name="connsiteY2" fmla="*/ 63771 h 187957"/>
                <a:gd name="connsiteX3" fmla="*/ 69074 w 171064"/>
                <a:gd name="connsiteY3" fmla="*/ 104719 h 187957"/>
                <a:gd name="connsiteX4" fmla="*/ 171064 w 171064"/>
                <a:gd name="connsiteY4" fmla="*/ 187958 h 1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064" h="187957">
                  <a:moveTo>
                    <a:pt x="10027" y="0"/>
                  </a:moveTo>
                  <a:cubicBezTo>
                    <a:pt x="3317" y="6042"/>
                    <a:pt x="-4064" y="49003"/>
                    <a:pt x="2646" y="57059"/>
                  </a:cubicBezTo>
                  <a:cubicBezTo>
                    <a:pt x="9356" y="65114"/>
                    <a:pt x="88533" y="63771"/>
                    <a:pt x="88533" y="63771"/>
                  </a:cubicBezTo>
                  <a:cubicBezTo>
                    <a:pt x="88533" y="63771"/>
                    <a:pt x="60351" y="96664"/>
                    <a:pt x="69074" y="104719"/>
                  </a:cubicBezTo>
                  <a:cubicBezTo>
                    <a:pt x="77126" y="112775"/>
                    <a:pt x="171064" y="187958"/>
                    <a:pt x="171064" y="187958"/>
                  </a:cubicBezTo>
                </a:path>
              </a:pathLst>
            </a:custGeom>
            <a:noFill/>
            <a:ln w="6700" cap="rnd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2EDE83E-8DF9-0D79-68D2-896C78A538CB}"/>
                </a:ext>
              </a:extLst>
            </p:cNvPr>
            <p:cNvSpPr/>
            <p:nvPr/>
          </p:nvSpPr>
          <p:spPr>
            <a:xfrm>
              <a:off x="1513181" y="2417236"/>
              <a:ext cx="56650" cy="179902"/>
            </a:xfrm>
            <a:custGeom>
              <a:avLst/>
              <a:gdLst>
                <a:gd name="connsiteX0" fmla="*/ 6710 w 56650"/>
                <a:gd name="connsiteY0" fmla="*/ 0 h 179902"/>
                <a:gd name="connsiteX1" fmla="*/ 56363 w 56650"/>
                <a:gd name="connsiteY1" fmla="*/ 36920 h 179902"/>
                <a:gd name="connsiteX2" fmla="*/ 0 w 56650"/>
                <a:gd name="connsiteY2" fmla="*/ 58401 h 179902"/>
                <a:gd name="connsiteX3" fmla="*/ 40930 w 56650"/>
                <a:gd name="connsiteY3" fmla="*/ 114789 h 179902"/>
                <a:gd name="connsiteX4" fmla="*/ 6039 w 56650"/>
                <a:gd name="connsiteY4" fmla="*/ 179902 h 17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50" h="179902">
                  <a:moveTo>
                    <a:pt x="6710" y="0"/>
                  </a:moveTo>
                  <a:cubicBezTo>
                    <a:pt x="6710" y="0"/>
                    <a:pt x="61060" y="21481"/>
                    <a:pt x="56363" y="36920"/>
                  </a:cubicBezTo>
                  <a:cubicBezTo>
                    <a:pt x="51666" y="52360"/>
                    <a:pt x="0" y="58401"/>
                    <a:pt x="0" y="58401"/>
                  </a:cubicBezTo>
                  <a:cubicBezTo>
                    <a:pt x="0" y="58401"/>
                    <a:pt x="46298" y="99349"/>
                    <a:pt x="40930" y="114789"/>
                  </a:cubicBezTo>
                  <a:cubicBezTo>
                    <a:pt x="35562" y="130228"/>
                    <a:pt x="6039" y="179902"/>
                    <a:pt x="6039" y="179902"/>
                  </a:cubicBezTo>
                </a:path>
              </a:pathLst>
            </a:custGeom>
            <a:noFill/>
            <a:ln w="6700" cap="rnd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4FCD05C-55D7-A5C9-61C0-AA4779FF7C6F}"/>
                </a:ext>
              </a:extLst>
            </p:cNvPr>
            <p:cNvSpPr/>
            <p:nvPr/>
          </p:nvSpPr>
          <p:spPr>
            <a:xfrm>
              <a:off x="1446753" y="2481007"/>
              <a:ext cx="67364" cy="830370"/>
            </a:xfrm>
            <a:custGeom>
              <a:avLst/>
              <a:gdLst>
                <a:gd name="connsiteX0" fmla="*/ 0 w 67364"/>
                <a:gd name="connsiteY0" fmla="*/ 0 h 830370"/>
                <a:gd name="connsiteX1" fmla="*/ 66428 w 67364"/>
                <a:gd name="connsiteY1" fmla="*/ 313487 h 830370"/>
                <a:gd name="connsiteX2" fmla="*/ 52337 w 67364"/>
                <a:gd name="connsiteY2" fmla="*/ 830370 h 83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64" h="830370">
                  <a:moveTo>
                    <a:pt x="0" y="0"/>
                  </a:moveTo>
                  <a:cubicBezTo>
                    <a:pt x="6039" y="18125"/>
                    <a:pt x="61060" y="167148"/>
                    <a:pt x="66428" y="313487"/>
                  </a:cubicBezTo>
                  <a:cubicBezTo>
                    <a:pt x="71796" y="459825"/>
                    <a:pt x="52337" y="830370"/>
                    <a:pt x="52337" y="830370"/>
                  </a:cubicBezTo>
                </a:path>
              </a:pathLst>
            </a:custGeom>
            <a:noFill/>
            <a:ln w="6700" cap="rnd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3701397-A4E1-90AB-4339-BE634952A361}"/>
                </a:ext>
              </a:extLst>
            </p:cNvPr>
            <p:cNvSpPr/>
            <p:nvPr/>
          </p:nvSpPr>
          <p:spPr>
            <a:xfrm>
              <a:off x="804436" y="1743553"/>
              <a:ext cx="837785" cy="1148276"/>
            </a:xfrm>
            <a:custGeom>
              <a:avLst/>
              <a:gdLst>
                <a:gd name="connsiteX0" fmla="*/ 837574 w 837785"/>
                <a:gd name="connsiteY0" fmla="*/ 210501 h 1148276"/>
                <a:gd name="connsiteX1" fmla="*/ 592663 w 837785"/>
                <a:gd name="connsiteY1" fmla="*/ 227283 h 1148276"/>
                <a:gd name="connsiteX2" fmla="*/ 538984 w 837785"/>
                <a:gd name="connsiteY2" fmla="*/ 368923 h 1148276"/>
                <a:gd name="connsiteX3" fmla="*/ 547707 w 837785"/>
                <a:gd name="connsiteY3" fmla="*/ 540770 h 1148276"/>
                <a:gd name="connsiteX4" fmla="*/ 418207 w 837785"/>
                <a:gd name="connsiteY4" fmla="*/ 673683 h 1148276"/>
                <a:gd name="connsiteX5" fmla="*/ 196110 w 837785"/>
                <a:gd name="connsiteY5" fmla="*/ 1148276 h 1148276"/>
                <a:gd name="connsiteX6" fmla="*/ 86068 w 837785"/>
                <a:gd name="connsiteY6" fmla="*/ 1074436 h 1148276"/>
                <a:gd name="connsiteX7" fmla="*/ 17627 w 837785"/>
                <a:gd name="connsiteY7" fmla="*/ 692479 h 1148276"/>
                <a:gd name="connsiteX8" fmla="*/ 215568 w 837785"/>
                <a:gd name="connsiteY8" fmla="*/ 466258 h 1148276"/>
                <a:gd name="connsiteX9" fmla="*/ 320913 w 837785"/>
                <a:gd name="connsiteY9" fmla="*/ 95042 h 1148276"/>
                <a:gd name="connsiteX10" fmla="*/ 659762 w 837785"/>
                <a:gd name="connsiteY10" fmla="*/ 14488 h 1148276"/>
                <a:gd name="connsiteX11" fmla="*/ 837574 w 837785"/>
                <a:gd name="connsiteY11" fmla="*/ 210501 h 114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7785" h="1148276">
                  <a:moveTo>
                    <a:pt x="837574" y="210501"/>
                  </a:moveTo>
                  <a:cubicBezTo>
                    <a:pt x="836232" y="239366"/>
                    <a:pt x="705389" y="244065"/>
                    <a:pt x="592663" y="227283"/>
                  </a:cubicBezTo>
                  <a:cubicBezTo>
                    <a:pt x="589308" y="290383"/>
                    <a:pt x="573876" y="327304"/>
                    <a:pt x="538984" y="368923"/>
                  </a:cubicBezTo>
                  <a:cubicBezTo>
                    <a:pt x="504093" y="411213"/>
                    <a:pt x="577231" y="461559"/>
                    <a:pt x="547707" y="540770"/>
                  </a:cubicBezTo>
                  <a:cubicBezTo>
                    <a:pt x="518184" y="619309"/>
                    <a:pt x="447730" y="650859"/>
                    <a:pt x="418207" y="673683"/>
                  </a:cubicBezTo>
                  <a:cubicBezTo>
                    <a:pt x="388683" y="696506"/>
                    <a:pt x="196110" y="1148276"/>
                    <a:pt x="196110" y="1148276"/>
                  </a:cubicBezTo>
                  <a:lnTo>
                    <a:pt x="86068" y="1074436"/>
                  </a:lnTo>
                  <a:cubicBezTo>
                    <a:pt x="86068" y="1074436"/>
                    <a:pt x="-46788" y="856942"/>
                    <a:pt x="17627" y="692479"/>
                  </a:cubicBezTo>
                  <a:cubicBezTo>
                    <a:pt x="82042" y="528016"/>
                    <a:pt x="166586" y="542112"/>
                    <a:pt x="215568" y="466258"/>
                  </a:cubicBezTo>
                  <a:cubicBezTo>
                    <a:pt x="264550" y="390404"/>
                    <a:pt x="236369" y="191034"/>
                    <a:pt x="320913" y="95042"/>
                  </a:cubicBezTo>
                  <a:cubicBezTo>
                    <a:pt x="404787" y="-1622"/>
                    <a:pt x="536300" y="-16391"/>
                    <a:pt x="659762" y="14488"/>
                  </a:cubicBezTo>
                  <a:cubicBezTo>
                    <a:pt x="768462" y="15831"/>
                    <a:pt x="842271" y="113837"/>
                    <a:pt x="837574" y="210501"/>
                  </a:cubicBezTo>
                  <a:close/>
                </a:path>
              </a:pathLst>
            </a:custGeom>
            <a:solidFill>
              <a:schemeClr val="accent2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5C7084D-C823-E800-FF6F-5F2B7127B369}"/>
                </a:ext>
              </a:extLst>
            </p:cNvPr>
            <p:cNvSpPr/>
            <p:nvPr/>
          </p:nvSpPr>
          <p:spPr>
            <a:xfrm>
              <a:off x="1395087" y="2272240"/>
              <a:ext cx="101319" cy="57058"/>
            </a:xfrm>
            <a:custGeom>
              <a:avLst/>
              <a:gdLst>
                <a:gd name="connsiteX0" fmla="*/ 95280 w 101319"/>
                <a:gd name="connsiteY0" fmla="*/ 57059 h 57058"/>
                <a:gd name="connsiteX1" fmla="*/ 0 w 101319"/>
                <a:gd name="connsiteY1" fmla="*/ 0 h 57058"/>
                <a:gd name="connsiteX2" fmla="*/ 101319 w 101319"/>
                <a:gd name="connsiteY2" fmla="*/ 22823 h 57058"/>
                <a:gd name="connsiteX3" fmla="*/ 95280 w 101319"/>
                <a:gd name="connsiteY3" fmla="*/ 57059 h 57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19" h="57058">
                  <a:moveTo>
                    <a:pt x="95280" y="57059"/>
                  </a:moveTo>
                  <a:cubicBezTo>
                    <a:pt x="38246" y="57059"/>
                    <a:pt x="0" y="0"/>
                    <a:pt x="0" y="0"/>
                  </a:cubicBezTo>
                  <a:lnTo>
                    <a:pt x="101319" y="22823"/>
                  </a:lnTo>
                  <a:cubicBezTo>
                    <a:pt x="100648" y="22823"/>
                    <a:pt x="98635" y="47661"/>
                    <a:pt x="95280" y="57059"/>
                  </a:cubicBezTo>
                  <a:close/>
                </a:path>
              </a:pathLst>
            </a:custGeom>
            <a:solidFill>
              <a:schemeClr val="accent2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4C57AAF-F26D-0E03-C309-A9641ADE6952}"/>
                </a:ext>
              </a:extLst>
            </p:cNvPr>
            <p:cNvSpPr/>
            <p:nvPr/>
          </p:nvSpPr>
          <p:spPr>
            <a:xfrm>
              <a:off x="1858739" y="3100596"/>
              <a:ext cx="40259" cy="49003"/>
            </a:xfrm>
            <a:custGeom>
              <a:avLst/>
              <a:gdLst>
                <a:gd name="connsiteX0" fmla="*/ 0 w 40259"/>
                <a:gd name="connsiteY0" fmla="*/ 14768 h 49003"/>
                <a:gd name="connsiteX1" fmla="*/ 40259 w 40259"/>
                <a:gd name="connsiteY1" fmla="*/ 0 h 49003"/>
                <a:gd name="connsiteX2" fmla="*/ 17446 w 40259"/>
                <a:gd name="connsiteY2" fmla="*/ 49003 h 49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59" h="49003">
                  <a:moveTo>
                    <a:pt x="0" y="14768"/>
                  </a:moveTo>
                  <a:cubicBezTo>
                    <a:pt x="18117" y="2014"/>
                    <a:pt x="40259" y="0"/>
                    <a:pt x="40259" y="0"/>
                  </a:cubicBezTo>
                  <a:cubicBezTo>
                    <a:pt x="40259" y="0"/>
                    <a:pt x="23485" y="17453"/>
                    <a:pt x="17446" y="49003"/>
                  </a:cubicBezTo>
                </a:path>
              </a:pathLst>
            </a:custGeom>
            <a:noFill/>
            <a:ln w="670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51DED8F-E04F-6E93-6894-5FCD36E64A4F}"/>
                </a:ext>
              </a:extLst>
            </p:cNvPr>
            <p:cNvSpPr/>
            <p:nvPr/>
          </p:nvSpPr>
          <p:spPr>
            <a:xfrm>
              <a:off x="715376" y="3647016"/>
              <a:ext cx="163594" cy="264267"/>
            </a:xfrm>
            <a:custGeom>
              <a:avLst/>
              <a:gdLst>
                <a:gd name="connsiteX0" fmla="*/ 124804 w 163594"/>
                <a:gd name="connsiteY0" fmla="*/ 671 h 264267"/>
                <a:gd name="connsiteX1" fmla="*/ 150972 w 163594"/>
                <a:gd name="connsiteY1" fmla="*/ 245688 h 264267"/>
                <a:gd name="connsiteX2" fmla="*/ 26840 w 163594"/>
                <a:gd name="connsiteY2" fmla="*/ 255757 h 264267"/>
                <a:gd name="connsiteX3" fmla="*/ 0 w 163594"/>
                <a:gd name="connsiteY3" fmla="*/ 183930 h 264267"/>
                <a:gd name="connsiteX4" fmla="*/ 37575 w 163594"/>
                <a:gd name="connsiteY4" fmla="*/ 185273 h 264267"/>
                <a:gd name="connsiteX5" fmla="*/ 24827 w 163594"/>
                <a:gd name="connsiteY5" fmla="*/ 102034 h 264267"/>
                <a:gd name="connsiteX6" fmla="*/ 56363 w 163594"/>
                <a:gd name="connsiteY6" fmla="*/ 0 h 264267"/>
                <a:gd name="connsiteX7" fmla="*/ 124804 w 163594"/>
                <a:gd name="connsiteY7" fmla="*/ 0 h 26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594" h="264267">
                  <a:moveTo>
                    <a:pt x="124804" y="671"/>
                  </a:moveTo>
                  <a:cubicBezTo>
                    <a:pt x="130843" y="26180"/>
                    <a:pt x="188548" y="175204"/>
                    <a:pt x="150972" y="245688"/>
                  </a:cubicBezTo>
                  <a:cubicBezTo>
                    <a:pt x="138223" y="269182"/>
                    <a:pt x="41601" y="267840"/>
                    <a:pt x="26840" y="255757"/>
                  </a:cubicBezTo>
                  <a:cubicBezTo>
                    <a:pt x="2013" y="235618"/>
                    <a:pt x="0" y="183930"/>
                    <a:pt x="0" y="183930"/>
                  </a:cubicBezTo>
                  <a:lnTo>
                    <a:pt x="37575" y="185273"/>
                  </a:lnTo>
                  <a:cubicBezTo>
                    <a:pt x="37575" y="185273"/>
                    <a:pt x="22814" y="136941"/>
                    <a:pt x="24827" y="102034"/>
                  </a:cubicBezTo>
                  <a:cubicBezTo>
                    <a:pt x="26840" y="67799"/>
                    <a:pt x="56363" y="0"/>
                    <a:pt x="56363" y="0"/>
                  </a:cubicBezTo>
                  <a:lnTo>
                    <a:pt x="124804" y="0"/>
                  </a:lnTo>
                  <a:close/>
                </a:path>
              </a:pathLst>
            </a:custGeom>
            <a:solidFill>
              <a:srgbClr val="FFFFFF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EB50209-7958-7512-B1F6-157DF7569F5E}"/>
                </a:ext>
              </a:extLst>
            </p:cNvPr>
            <p:cNvSpPr/>
            <p:nvPr/>
          </p:nvSpPr>
          <p:spPr>
            <a:xfrm>
              <a:off x="715376" y="3647016"/>
              <a:ext cx="163594" cy="264267"/>
            </a:xfrm>
            <a:custGeom>
              <a:avLst/>
              <a:gdLst>
                <a:gd name="connsiteX0" fmla="*/ 124804 w 163594"/>
                <a:gd name="connsiteY0" fmla="*/ 671 h 264267"/>
                <a:gd name="connsiteX1" fmla="*/ 150972 w 163594"/>
                <a:gd name="connsiteY1" fmla="*/ 245688 h 264267"/>
                <a:gd name="connsiteX2" fmla="*/ 26840 w 163594"/>
                <a:gd name="connsiteY2" fmla="*/ 255757 h 264267"/>
                <a:gd name="connsiteX3" fmla="*/ 0 w 163594"/>
                <a:gd name="connsiteY3" fmla="*/ 183930 h 264267"/>
                <a:gd name="connsiteX4" fmla="*/ 37575 w 163594"/>
                <a:gd name="connsiteY4" fmla="*/ 185273 h 264267"/>
                <a:gd name="connsiteX5" fmla="*/ 24827 w 163594"/>
                <a:gd name="connsiteY5" fmla="*/ 102034 h 264267"/>
                <a:gd name="connsiteX6" fmla="*/ 56363 w 163594"/>
                <a:gd name="connsiteY6" fmla="*/ 0 h 264267"/>
                <a:gd name="connsiteX7" fmla="*/ 124804 w 163594"/>
                <a:gd name="connsiteY7" fmla="*/ 0 h 26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594" h="264267">
                  <a:moveTo>
                    <a:pt x="124804" y="671"/>
                  </a:moveTo>
                  <a:cubicBezTo>
                    <a:pt x="130843" y="26180"/>
                    <a:pt x="188548" y="175204"/>
                    <a:pt x="150972" y="245688"/>
                  </a:cubicBezTo>
                  <a:cubicBezTo>
                    <a:pt x="138223" y="269182"/>
                    <a:pt x="41601" y="267840"/>
                    <a:pt x="26840" y="255757"/>
                  </a:cubicBezTo>
                  <a:cubicBezTo>
                    <a:pt x="2013" y="235618"/>
                    <a:pt x="0" y="183930"/>
                    <a:pt x="0" y="183930"/>
                  </a:cubicBezTo>
                  <a:lnTo>
                    <a:pt x="37575" y="185273"/>
                  </a:lnTo>
                  <a:cubicBezTo>
                    <a:pt x="37575" y="185273"/>
                    <a:pt x="22814" y="136941"/>
                    <a:pt x="24827" y="102034"/>
                  </a:cubicBezTo>
                  <a:cubicBezTo>
                    <a:pt x="26840" y="67799"/>
                    <a:pt x="56363" y="0"/>
                    <a:pt x="56363" y="0"/>
                  </a:cubicBezTo>
                  <a:lnTo>
                    <a:pt x="124804" y="0"/>
                  </a:lnTo>
                  <a:close/>
                </a:path>
              </a:pathLst>
            </a:custGeom>
            <a:noFill/>
            <a:ln w="6700" cap="rnd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A0D9D1B-A396-4543-7A60-C7E841861FBB}"/>
                </a:ext>
              </a:extLst>
            </p:cNvPr>
            <p:cNvSpPr/>
            <p:nvPr/>
          </p:nvSpPr>
          <p:spPr>
            <a:xfrm>
              <a:off x="732607" y="2399783"/>
              <a:ext cx="549754" cy="1278223"/>
            </a:xfrm>
            <a:custGeom>
              <a:avLst/>
              <a:gdLst>
                <a:gd name="connsiteX0" fmla="*/ 515534 w 549754"/>
                <a:gd name="connsiteY0" fmla="*/ 0 h 1278223"/>
                <a:gd name="connsiteX1" fmla="*/ 269952 w 549754"/>
                <a:gd name="connsiteY1" fmla="*/ 173190 h 1278223"/>
                <a:gd name="connsiteX2" fmla="*/ 33765 w 549754"/>
                <a:gd name="connsiteY2" fmla="*/ 729007 h 1278223"/>
                <a:gd name="connsiteX3" fmla="*/ 5583 w 549754"/>
                <a:gd name="connsiteY3" fmla="*/ 1263344 h 1278223"/>
                <a:gd name="connsiteX4" fmla="*/ 133071 w 549754"/>
                <a:gd name="connsiteY4" fmla="*/ 1263344 h 1278223"/>
                <a:gd name="connsiteX5" fmla="*/ 224996 w 549754"/>
                <a:gd name="connsiteY5" fmla="*/ 752502 h 1278223"/>
                <a:gd name="connsiteX6" fmla="*/ 549754 w 549754"/>
                <a:gd name="connsiteY6" fmla="*/ 315501 h 1278223"/>
                <a:gd name="connsiteX7" fmla="*/ 515534 w 549754"/>
                <a:gd name="connsiteY7" fmla="*/ 0 h 127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9754" h="1278223">
                  <a:moveTo>
                    <a:pt x="515534" y="0"/>
                  </a:moveTo>
                  <a:cubicBezTo>
                    <a:pt x="463868" y="21481"/>
                    <a:pt x="305515" y="121501"/>
                    <a:pt x="269952" y="173190"/>
                  </a:cubicBezTo>
                  <a:cubicBezTo>
                    <a:pt x="235061" y="224878"/>
                    <a:pt x="47184" y="608849"/>
                    <a:pt x="33765" y="729007"/>
                  </a:cubicBezTo>
                  <a:cubicBezTo>
                    <a:pt x="20345" y="849837"/>
                    <a:pt x="-13205" y="1241192"/>
                    <a:pt x="5583" y="1263344"/>
                  </a:cubicBezTo>
                  <a:cubicBezTo>
                    <a:pt x="23700" y="1284825"/>
                    <a:pt x="117638" y="1281469"/>
                    <a:pt x="133071" y="1263344"/>
                  </a:cubicBezTo>
                  <a:cubicBezTo>
                    <a:pt x="147833" y="1245220"/>
                    <a:pt x="180040" y="826343"/>
                    <a:pt x="224996" y="752502"/>
                  </a:cubicBezTo>
                  <a:cubicBezTo>
                    <a:pt x="269952" y="678662"/>
                    <a:pt x="549754" y="315501"/>
                    <a:pt x="549754" y="315501"/>
                  </a:cubicBezTo>
                  <a:lnTo>
                    <a:pt x="515534" y="0"/>
                  </a:lnTo>
                  <a:close/>
                </a:path>
              </a:pathLst>
            </a:custGeom>
            <a:solidFill>
              <a:schemeClr val="accent3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6462D10-9877-6733-F1CE-B53E2A785C94}"/>
                </a:ext>
              </a:extLst>
            </p:cNvPr>
            <p:cNvSpPr/>
            <p:nvPr/>
          </p:nvSpPr>
          <p:spPr>
            <a:xfrm>
              <a:off x="1143466" y="2781068"/>
              <a:ext cx="88570" cy="116131"/>
            </a:xfrm>
            <a:custGeom>
              <a:avLst/>
              <a:gdLst>
                <a:gd name="connsiteX0" fmla="*/ 0 w 88570"/>
                <a:gd name="connsiteY0" fmla="*/ 116131 h 116131"/>
                <a:gd name="connsiteX1" fmla="*/ 88570 w 88570"/>
                <a:gd name="connsiteY1" fmla="*/ 0 h 11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70" h="116131">
                  <a:moveTo>
                    <a:pt x="0" y="116131"/>
                  </a:moveTo>
                  <a:lnTo>
                    <a:pt x="88570" y="0"/>
                  </a:lnTo>
                </a:path>
              </a:pathLst>
            </a:custGeom>
            <a:ln w="6700" cap="rnd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7BF7190-0CD4-97F4-0F33-C4FB62EC868B}"/>
                </a:ext>
              </a:extLst>
            </p:cNvPr>
            <p:cNvSpPr/>
            <p:nvPr/>
          </p:nvSpPr>
          <p:spPr>
            <a:xfrm>
              <a:off x="2771256" y="1998359"/>
              <a:ext cx="252318" cy="316404"/>
            </a:xfrm>
            <a:custGeom>
              <a:avLst/>
              <a:gdLst>
                <a:gd name="connsiteX0" fmla="*/ 252318 w 252318"/>
                <a:gd name="connsiteY0" fmla="*/ 259784 h 316404"/>
                <a:gd name="connsiteX1" fmla="*/ 67125 w 252318"/>
                <a:gd name="connsiteY1" fmla="*/ 306774 h 316404"/>
                <a:gd name="connsiteX2" fmla="*/ 15459 w 252318"/>
                <a:gd name="connsiteY2" fmla="*/ 0 h 31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318" h="316404">
                  <a:moveTo>
                    <a:pt x="252318" y="259784"/>
                  </a:moveTo>
                  <a:cubicBezTo>
                    <a:pt x="252318" y="259784"/>
                    <a:pt x="159722" y="344365"/>
                    <a:pt x="67125" y="306774"/>
                  </a:cubicBezTo>
                  <a:cubicBezTo>
                    <a:pt x="-15406" y="273210"/>
                    <a:pt x="-7354" y="91294"/>
                    <a:pt x="15459" y="0"/>
                  </a:cubicBezTo>
                </a:path>
              </a:pathLst>
            </a:custGeom>
            <a:noFill/>
            <a:ln w="6700" cap="rnd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2A0D635-AD44-7048-3A51-97E9BB46A5E5}"/>
                </a:ext>
              </a:extLst>
            </p:cNvPr>
            <p:cNvSpPr/>
            <p:nvPr/>
          </p:nvSpPr>
          <p:spPr>
            <a:xfrm>
              <a:off x="2643124" y="2587069"/>
              <a:ext cx="566984" cy="535980"/>
            </a:xfrm>
            <a:custGeom>
              <a:avLst/>
              <a:gdLst>
                <a:gd name="connsiteX0" fmla="*/ 0 w 566984"/>
                <a:gd name="connsiteY0" fmla="*/ 526953 h 535980"/>
                <a:gd name="connsiteX1" fmla="*/ 433458 w 566984"/>
                <a:gd name="connsiteY1" fmla="*/ 514199 h 535980"/>
                <a:gd name="connsiteX2" fmla="*/ 566985 w 566984"/>
                <a:gd name="connsiteY2" fmla="*/ 0 h 535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6984" h="535980">
                  <a:moveTo>
                    <a:pt x="0" y="526953"/>
                  </a:moveTo>
                  <a:cubicBezTo>
                    <a:pt x="76493" y="532323"/>
                    <a:pt x="364346" y="549776"/>
                    <a:pt x="433458" y="514199"/>
                  </a:cubicBezTo>
                  <a:cubicBezTo>
                    <a:pt x="509280" y="474593"/>
                    <a:pt x="524713" y="80553"/>
                    <a:pt x="566985" y="0"/>
                  </a:cubicBezTo>
                </a:path>
              </a:pathLst>
            </a:custGeom>
            <a:noFill/>
            <a:ln w="6700" cap="rnd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632FD38-D8C6-D37F-40E7-AA370BD9B005}"/>
                </a:ext>
              </a:extLst>
            </p:cNvPr>
            <p:cNvSpPr/>
            <p:nvPr/>
          </p:nvSpPr>
          <p:spPr>
            <a:xfrm>
              <a:off x="2635743" y="3113351"/>
              <a:ext cx="745467" cy="224727"/>
            </a:xfrm>
            <a:custGeom>
              <a:avLst/>
              <a:gdLst>
                <a:gd name="connsiteX0" fmla="*/ 745467 w 745467"/>
                <a:gd name="connsiteY0" fmla="*/ 0 h 224727"/>
                <a:gd name="connsiteX1" fmla="*/ 661594 w 745467"/>
                <a:gd name="connsiteY1" fmla="*/ 151037 h 224727"/>
                <a:gd name="connsiteX2" fmla="*/ 78506 w 745467"/>
                <a:gd name="connsiteY2" fmla="*/ 190643 h 224727"/>
                <a:gd name="connsiteX3" fmla="*/ 0 w 745467"/>
                <a:gd name="connsiteY3" fmla="*/ 196684 h 22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467" h="224727">
                  <a:moveTo>
                    <a:pt x="745467" y="0"/>
                  </a:moveTo>
                  <a:cubicBezTo>
                    <a:pt x="724667" y="70484"/>
                    <a:pt x="697156" y="126872"/>
                    <a:pt x="661594" y="151037"/>
                  </a:cubicBezTo>
                  <a:cubicBezTo>
                    <a:pt x="552223" y="224878"/>
                    <a:pt x="230820" y="252400"/>
                    <a:pt x="78506" y="190643"/>
                  </a:cubicBezTo>
                  <a:cubicBezTo>
                    <a:pt x="45627" y="200041"/>
                    <a:pt x="20130" y="201383"/>
                    <a:pt x="0" y="196684"/>
                  </a:cubicBezTo>
                </a:path>
              </a:pathLst>
            </a:custGeom>
            <a:noFill/>
            <a:ln w="6700" cap="rnd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58" name="Graphic 100">
              <a:extLst>
                <a:ext uri="{FF2B5EF4-FFF2-40B4-BE49-F238E27FC236}">
                  <a16:creationId xmlns:a16="http://schemas.microsoft.com/office/drawing/2014/main" id="{F37DA265-C24D-F806-1AB8-98A777DB8D27}"/>
                </a:ext>
              </a:extLst>
            </p:cNvPr>
            <p:cNvGrpSpPr/>
            <p:nvPr/>
          </p:nvGrpSpPr>
          <p:grpSpPr>
            <a:xfrm>
              <a:off x="2432160" y="3252702"/>
              <a:ext cx="163275" cy="157405"/>
              <a:chOff x="2432160" y="3252702"/>
              <a:chExt cx="163275" cy="157405"/>
            </a:xfrm>
            <a:noFill/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319A9AFF-0964-D4D7-D362-2CB285657E3F}"/>
                  </a:ext>
                </a:extLst>
              </p:cNvPr>
              <p:cNvSpPr/>
              <p:nvPr/>
            </p:nvSpPr>
            <p:spPr>
              <a:xfrm>
                <a:off x="2529453" y="3252702"/>
                <a:ext cx="65982" cy="84855"/>
              </a:xfrm>
              <a:custGeom>
                <a:avLst/>
                <a:gdLst>
                  <a:gd name="connsiteX0" fmla="*/ 49927 w 65982"/>
                  <a:gd name="connsiteY0" fmla="*/ 84855 h 84855"/>
                  <a:gd name="connsiteX1" fmla="*/ 5642 w 65982"/>
                  <a:gd name="connsiteY1" fmla="*/ 35852 h 84855"/>
                  <a:gd name="connsiteX2" fmla="*/ 6984 w 65982"/>
                  <a:gd name="connsiteY2" fmla="*/ 5645 h 84855"/>
                  <a:gd name="connsiteX3" fmla="*/ 6984 w 65982"/>
                  <a:gd name="connsiteY3" fmla="*/ 5645 h 84855"/>
                  <a:gd name="connsiteX4" fmla="*/ 37179 w 65982"/>
                  <a:gd name="connsiteY4" fmla="*/ 6987 h 84855"/>
                  <a:gd name="connsiteX5" fmla="*/ 55966 w 65982"/>
                  <a:gd name="connsiteY5" fmla="*/ 27125 h 84855"/>
                  <a:gd name="connsiteX6" fmla="*/ 53282 w 65982"/>
                  <a:gd name="connsiteY6" fmla="*/ 81499 h 84855"/>
                  <a:gd name="connsiteX7" fmla="*/ 49927 w 65982"/>
                  <a:gd name="connsiteY7" fmla="*/ 84855 h 84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982" h="84855">
                    <a:moveTo>
                      <a:pt x="49927" y="84855"/>
                    </a:moveTo>
                    <a:lnTo>
                      <a:pt x="5642" y="35852"/>
                    </a:lnTo>
                    <a:cubicBezTo>
                      <a:pt x="-2410" y="27125"/>
                      <a:pt x="-1739" y="13700"/>
                      <a:pt x="6984" y="5645"/>
                    </a:cubicBezTo>
                    <a:lnTo>
                      <a:pt x="6984" y="5645"/>
                    </a:lnTo>
                    <a:cubicBezTo>
                      <a:pt x="15707" y="-2411"/>
                      <a:pt x="29127" y="-1739"/>
                      <a:pt x="37179" y="6987"/>
                    </a:cubicBezTo>
                    <a:lnTo>
                      <a:pt x="55966" y="27125"/>
                    </a:lnTo>
                    <a:cubicBezTo>
                      <a:pt x="70057" y="42565"/>
                      <a:pt x="69386" y="67402"/>
                      <a:pt x="53282" y="81499"/>
                    </a:cubicBezTo>
                    <a:lnTo>
                      <a:pt x="49927" y="84855"/>
                    </a:lnTo>
                    <a:close/>
                  </a:path>
                </a:pathLst>
              </a:custGeom>
              <a:noFill/>
              <a:ln w="6700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D108CE8-F8A5-6D85-EC8C-2715F9D3929B}"/>
                  </a:ext>
                </a:extLst>
              </p:cNvPr>
              <p:cNvSpPr/>
              <p:nvPr/>
            </p:nvSpPr>
            <p:spPr>
              <a:xfrm>
                <a:off x="2495903" y="3282909"/>
                <a:ext cx="81463" cy="84855"/>
              </a:xfrm>
              <a:custGeom>
                <a:avLst/>
                <a:gdLst>
                  <a:gd name="connsiteX0" fmla="*/ 49927 w 81463"/>
                  <a:gd name="connsiteY0" fmla="*/ 84855 h 84855"/>
                  <a:gd name="connsiteX1" fmla="*/ 5642 w 81463"/>
                  <a:gd name="connsiteY1" fmla="*/ 35852 h 84855"/>
                  <a:gd name="connsiteX2" fmla="*/ 6984 w 81463"/>
                  <a:gd name="connsiteY2" fmla="*/ 5645 h 84855"/>
                  <a:gd name="connsiteX3" fmla="*/ 6984 w 81463"/>
                  <a:gd name="connsiteY3" fmla="*/ 5645 h 84855"/>
                  <a:gd name="connsiteX4" fmla="*/ 37179 w 81463"/>
                  <a:gd name="connsiteY4" fmla="*/ 6987 h 84855"/>
                  <a:gd name="connsiteX5" fmla="*/ 81464 w 81463"/>
                  <a:gd name="connsiteY5" fmla="*/ 55990 h 84855"/>
                  <a:gd name="connsiteX6" fmla="*/ 49927 w 81463"/>
                  <a:gd name="connsiteY6" fmla="*/ 84855 h 84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463" h="84855">
                    <a:moveTo>
                      <a:pt x="49927" y="84855"/>
                    </a:moveTo>
                    <a:lnTo>
                      <a:pt x="5642" y="35852"/>
                    </a:lnTo>
                    <a:cubicBezTo>
                      <a:pt x="-2410" y="27125"/>
                      <a:pt x="-1739" y="13700"/>
                      <a:pt x="6984" y="5645"/>
                    </a:cubicBezTo>
                    <a:lnTo>
                      <a:pt x="6984" y="5645"/>
                    </a:lnTo>
                    <a:cubicBezTo>
                      <a:pt x="15707" y="-2411"/>
                      <a:pt x="29127" y="-1739"/>
                      <a:pt x="37179" y="6987"/>
                    </a:cubicBezTo>
                    <a:lnTo>
                      <a:pt x="81464" y="55990"/>
                    </a:lnTo>
                    <a:lnTo>
                      <a:pt x="49927" y="84855"/>
                    </a:lnTo>
                    <a:close/>
                  </a:path>
                </a:pathLst>
              </a:custGeom>
              <a:noFill/>
              <a:ln w="6700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AC2ABDD-9F38-5A0C-7071-241A4F6042F2}"/>
                  </a:ext>
                </a:extLst>
              </p:cNvPr>
              <p:cNvSpPr/>
              <p:nvPr/>
            </p:nvSpPr>
            <p:spPr>
              <a:xfrm>
                <a:off x="2464367" y="3311774"/>
                <a:ext cx="81463" cy="84855"/>
              </a:xfrm>
              <a:custGeom>
                <a:avLst/>
                <a:gdLst>
                  <a:gd name="connsiteX0" fmla="*/ 49927 w 81463"/>
                  <a:gd name="connsiteY0" fmla="*/ 84855 h 84855"/>
                  <a:gd name="connsiteX1" fmla="*/ 5642 w 81463"/>
                  <a:gd name="connsiteY1" fmla="*/ 35852 h 84855"/>
                  <a:gd name="connsiteX2" fmla="*/ 6984 w 81463"/>
                  <a:gd name="connsiteY2" fmla="*/ 5645 h 84855"/>
                  <a:gd name="connsiteX3" fmla="*/ 6984 w 81463"/>
                  <a:gd name="connsiteY3" fmla="*/ 5645 h 84855"/>
                  <a:gd name="connsiteX4" fmla="*/ 37179 w 81463"/>
                  <a:gd name="connsiteY4" fmla="*/ 6987 h 84855"/>
                  <a:gd name="connsiteX5" fmla="*/ 81464 w 81463"/>
                  <a:gd name="connsiteY5" fmla="*/ 55990 h 84855"/>
                  <a:gd name="connsiteX6" fmla="*/ 49927 w 81463"/>
                  <a:gd name="connsiteY6" fmla="*/ 84855 h 84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463" h="84855">
                    <a:moveTo>
                      <a:pt x="49927" y="84855"/>
                    </a:moveTo>
                    <a:lnTo>
                      <a:pt x="5642" y="35852"/>
                    </a:lnTo>
                    <a:cubicBezTo>
                      <a:pt x="-2410" y="27125"/>
                      <a:pt x="-1739" y="13700"/>
                      <a:pt x="6984" y="5645"/>
                    </a:cubicBezTo>
                    <a:lnTo>
                      <a:pt x="6984" y="5645"/>
                    </a:lnTo>
                    <a:cubicBezTo>
                      <a:pt x="15707" y="-2411"/>
                      <a:pt x="29127" y="-1739"/>
                      <a:pt x="37179" y="6987"/>
                    </a:cubicBezTo>
                    <a:lnTo>
                      <a:pt x="81464" y="55990"/>
                    </a:lnTo>
                    <a:lnTo>
                      <a:pt x="49927" y="84855"/>
                    </a:lnTo>
                    <a:close/>
                  </a:path>
                </a:pathLst>
              </a:custGeom>
              <a:noFill/>
              <a:ln w="6700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EE07D56-1ACF-7BEF-F8AB-5DE7C3A0E541}"/>
                  </a:ext>
                </a:extLst>
              </p:cNvPr>
              <p:cNvSpPr/>
              <p:nvPr/>
            </p:nvSpPr>
            <p:spPr>
              <a:xfrm>
                <a:off x="2432160" y="3341311"/>
                <a:ext cx="81463" cy="68796"/>
              </a:xfrm>
              <a:custGeom>
                <a:avLst/>
                <a:gdLst>
                  <a:gd name="connsiteX0" fmla="*/ 24430 w 81463"/>
                  <a:gd name="connsiteY0" fmla="*/ 55990 h 68796"/>
                  <a:gd name="connsiteX1" fmla="*/ 5642 w 81463"/>
                  <a:gd name="connsiteY1" fmla="*/ 35852 h 68796"/>
                  <a:gd name="connsiteX2" fmla="*/ 6984 w 81463"/>
                  <a:gd name="connsiteY2" fmla="*/ 5645 h 68796"/>
                  <a:gd name="connsiteX3" fmla="*/ 6984 w 81463"/>
                  <a:gd name="connsiteY3" fmla="*/ 5645 h 68796"/>
                  <a:gd name="connsiteX4" fmla="*/ 37179 w 81463"/>
                  <a:gd name="connsiteY4" fmla="*/ 6987 h 68796"/>
                  <a:gd name="connsiteX5" fmla="*/ 81464 w 81463"/>
                  <a:gd name="connsiteY5" fmla="*/ 55990 h 68796"/>
                  <a:gd name="connsiteX6" fmla="*/ 78109 w 81463"/>
                  <a:gd name="connsiteY6" fmla="*/ 59347 h 68796"/>
                  <a:gd name="connsiteX7" fmla="*/ 24430 w 81463"/>
                  <a:gd name="connsiteY7" fmla="*/ 55990 h 68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463" h="68796">
                    <a:moveTo>
                      <a:pt x="24430" y="55990"/>
                    </a:moveTo>
                    <a:lnTo>
                      <a:pt x="5642" y="35852"/>
                    </a:lnTo>
                    <a:cubicBezTo>
                      <a:pt x="-2410" y="27125"/>
                      <a:pt x="-1739" y="13700"/>
                      <a:pt x="6984" y="5645"/>
                    </a:cubicBezTo>
                    <a:lnTo>
                      <a:pt x="6984" y="5645"/>
                    </a:lnTo>
                    <a:cubicBezTo>
                      <a:pt x="15707" y="-2411"/>
                      <a:pt x="29127" y="-1739"/>
                      <a:pt x="37179" y="6987"/>
                    </a:cubicBezTo>
                    <a:lnTo>
                      <a:pt x="81464" y="55990"/>
                    </a:lnTo>
                    <a:lnTo>
                      <a:pt x="78109" y="59347"/>
                    </a:lnTo>
                    <a:cubicBezTo>
                      <a:pt x="62676" y="72772"/>
                      <a:pt x="38521" y="72101"/>
                      <a:pt x="24430" y="55990"/>
                    </a:cubicBezTo>
                    <a:close/>
                  </a:path>
                </a:pathLst>
              </a:custGeom>
              <a:noFill/>
              <a:ln w="6700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D4E909E-A9F5-5F93-8198-A3D154E3344C}"/>
                </a:ext>
              </a:extLst>
            </p:cNvPr>
            <p:cNvSpPr/>
            <p:nvPr/>
          </p:nvSpPr>
          <p:spPr>
            <a:xfrm>
              <a:off x="3062491" y="2434689"/>
              <a:ext cx="61730" cy="76525"/>
            </a:xfrm>
            <a:custGeom>
              <a:avLst/>
              <a:gdLst>
                <a:gd name="connsiteX0" fmla="*/ 61731 w 61730"/>
                <a:gd name="connsiteY0" fmla="*/ 0 h 76525"/>
                <a:gd name="connsiteX1" fmla="*/ 0 w 61730"/>
                <a:gd name="connsiteY1" fmla="*/ 76526 h 7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730" h="76525">
                  <a:moveTo>
                    <a:pt x="61731" y="0"/>
                  </a:moveTo>
                  <a:cubicBezTo>
                    <a:pt x="61731" y="0"/>
                    <a:pt x="44285" y="64443"/>
                    <a:pt x="0" y="76526"/>
                  </a:cubicBezTo>
                </a:path>
              </a:pathLst>
            </a:custGeom>
            <a:noFill/>
            <a:ln w="670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9F7ABE3-52C6-4B00-153A-D90ED5880F0D}"/>
                </a:ext>
              </a:extLst>
            </p:cNvPr>
            <p:cNvSpPr/>
            <p:nvPr/>
          </p:nvSpPr>
          <p:spPr>
            <a:xfrm>
              <a:off x="2872602" y="2466239"/>
              <a:ext cx="57704" cy="55044"/>
            </a:xfrm>
            <a:custGeom>
              <a:avLst/>
              <a:gdLst>
                <a:gd name="connsiteX0" fmla="*/ 0 w 57704"/>
                <a:gd name="connsiteY0" fmla="*/ 0 h 55044"/>
                <a:gd name="connsiteX1" fmla="*/ 57705 w 57704"/>
                <a:gd name="connsiteY1" fmla="*/ 55045 h 55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704" h="55044">
                  <a:moveTo>
                    <a:pt x="0" y="0"/>
                  </a:moveTo>
                  <a:cubicBezTo>
                    <a:pt x="0" y="0"/>
                    <a:pt x="0" y="40948"/>
                    <a:pt x="57705" y="55045"/>
                  </a:cubicBezTo>
                </a:path>
              </a:pathLst>
            </a:custGeom>
            <a:noFill/>
            <a:ln w="670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8B04110-22D6-802B-276E-42A43EE605D1}"/>
                </a:ext>
              </a:extLst>
            </p:cNvPr>
            <p:cNvSpPr/>
            <p:nvPr/>
          </p:nvSpPr>
          <p:spPr>
            <a:xfrm>
              <a:off x="2905480" y="2258814"/>
              <a:ext cx="118764" cy="95321"/>
            </a:xfrm>
            <a:custGeom>
              <a:avLst/>
              <a:gdLst>
                <a:gd name="connsiteX0" fmla="*/ 4026 w 118764"/>
                <a:gd name="connsiteY0" fmla="*/ 56387 h 95321"/>
                <a:gd name="connsiteX1" fmla="*/ 0 w 118764"/>
                <a:gd name="connsiteY1" fmla="*/ 95321 h 95321"/>
                <a:gd name="connsiteX2" fmla="*/ 118765 w 118764"/>
                <a:gd name="connsiteY2" fmla="*/ 0 h 95321"/>
                <a:gd name="connsiteX3" fmla="*/ 4026 w 118764"/>
                <a:gd name="connsiteY3" fmla="*/ 56387 h 95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64" h="95321">
                  <a:moveTo>
                    <a:pt x="4026" y="56387"/>
                  </a:moveTo>
                  <a:lnTo>
                    <a:pt x="0" y="95321"/>
                  </a:lnTo>
                  <a:cubicBezTo>
                    <a:pt x="0" y="95321"/>
                    <a:pt x="99977" y="65785"/>
                    <a:pt x="118765" y="0"/>
                  </a:cubicBezTo>
                  <a:cubicBezTo>
                    <a:pt x="48982" y="56387"/>
                    <a:pt x="4026" y="56387"/>
                    <a:pt x="4026" y="56387"/>
                  </a:cubicBezTo>
                  <a:close/>
                </a:path>
              </a:pathLst>
            </a:custGeom>
            <a:solidFill>
              <a:schemeClr val="accent2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C7F365C-392C-8631-EB3D-A161A84FB6A3}"/>
                </a:ext>
              </a:extLst>
            </p:cNvPr>
            <p:cNvSpPr/>
            <p:nvPr/>
          </p:nvSpPr>
          <p:spPr>
            <a:xfrm>
              <a:off x="4539335" y="2034608"/>
              <a:ext cx="6709" cy="2517291"/>
            </a:xfrm>
            <a:custGeom>
              <a:avLst/>
              <a:gdLst>
                <a:gd name="connsiteX0" fmla="*/ 0 w 6709"/>
                <a:gd name="connsiteY0" fmla="*/ 0 h 2517291"/>
                <a:gd name="connsiteX1" fmla="*/ 0 w 6709"/>
                <a:gd name="connsiteY1" fmla="*/ 2517291 h 2517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09" h="2517291">
                  <a:moveTo>
                    <a:pt x="0" y="0"/>
                  </a:moveTo>
                  <a:lnTo>
                    <a:pt x="0" y="2517291"/>
                  </a:lnTo>
                </a:path>
              </a:pathLst>
            </a:custGeom>
            <a:ln w="6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4940AA1-ED29-62FE-415A-F19C95F249B4}"/>
                </a:ext>
              </a:extLst>
            </p:cNvPr>
            <p:cNvSpPr/>
            <p:nvPr/>
          </p:nvSpPr>
          <p:spPr>
            <a:xfrm>
              <a:off x="2939701" y="3794697"/>
              <a:ext cx="87228" cy="348393"/>
            </a:xfrm>
            <a:custGeom>
              <a:avLst/>
              <a:gdLst>
                <a:gd name="connsiteX0" fmla="*/ 87228 w 87228"/>
                <a:gd name="connsiteY0" fmla="*/ 348393 h 348393"/>
                <a:gd name="connsiteX1" fmla="*/ 0 w 87228"/>
                <a:gd name="connsiteY1" fmla="*/ 0 h 348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228" h="348393">
                  <a:moveTo>
                    <a:pt x="87228" y="348393"/>
                  </a:moveTo>
                  <a:cubicBezTo>
                    <a:pt x="87228" y="348393"/>
                    <a:pt x="34891" y="25509"/>
                    <a:pt x="0" y="0"/>
                  </a:cubicBezTo>
                </a:path>
              </a:pathLst>
            </a:custGeom>
            <a:noFill/>
            <a:ln w="6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A2B7B67-FDEE-6017-BC5A-A9EF827CE791}"/>
                </a:ext>
              </a:extLst>
            </p:cNvPr>
            <p:cNvSpPr/>
            <p:nvPr/>
          </p:nvSpPr>
          <p:spPr>
            <a:xfrm>
              <a:off x="1501586" y="3724885"/>
              <a:ext cx="22330" cy="228905"/>
            </a:xfrm>
            <a:custGeom>
              <a:avLst/>
              <a:gdLst>
                <a:gd name="connsiteX0" fmla="*/ 11595 w 22330"/>
                <a:gd name="connsiteY0" fmla="*/ 228906 h 228905"/>
                <a:gd name="connsiteX1" fmla="*/ 22331 w 22330"/>
                <a:gd name="connsiteY1" fmla="*/ 0 h 228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330" h="228905">
                  <a:moveTo>
                    <a:pt x="11595" y="228906"/>
                  </a:moveTo>
                  <a:cubicBezTo>
                    <a:pt x="11595" y="228906"/>
                    <a:pt x="-20613" y="44304"/>
                    <a:pt x="22331" y="0"/>
                  </a:cubicBezTo>
                </a:path>
              </a:pathLst>
            </a:custGeom>
            <a:noFill/>
            <a:ln w="6700" cap="rnd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DCA2C8C-47B1-E60E-EC9D-5DC109CF463B}"/>
                </a:ext>
              </a:extLst>
            </p:cNvPr>
            <p:cNvSpPr/>
            <p:nvPr/>
          </p:nvSpPr>
          <p:spPr>
            <a:xfrm>
              <a:off x="1163636" y="3534391"/>
              <a:ext cx="138033" cy="101482"/>
            </a:xfrm>
            <a:custGeom>
              <a:avLst/>
              <a:gdLst>
                <a:gd name="connsiteX0" fmla="*/ 3985 w 138033"/>
                <a:gd name="connsiteY0" fmla="*/ 83760 h 101482"/>
                <a:gd name="connsiteX1" fmla="*/ 122079 w 138033"/>
                <a:gd name="connsiteY1" fmla="*/ 1864 h 101482"/>
                <a:gd name="connsiteX2" fmla="*/ 135499 w 138033"/>
                <a:gd name="connsiteY2" fmla="*/ 4549 h 101482"/>
                <a:gd name="connsiteX3" fmla="*/ 136170 w 138033"/>
                <a:gd name="connsiteY3" fmla="*/ 5221 h 101482"/>
                <a:gd name="connsiteX4" fmla="*/ 133486 w 138033"/>
                <a:gd name="connsiteY4" fmla="*/ 18646 h 101482"/>
                <a:gd name="connsiteX5" fmla="*/ 15392 w 138033"/>
                <a:gd name="connsiteY5" fmla="*/ 99871 h 101482"/>
                <a:gd name="connsiteX6" fmla="*/ 2644 w 138033"/>
                <a:gd name="connsiteY6" fmla="*/ 97857 h 101482"/>
                <a:gd name="connsiteX7" fmla="*/ 2644 w 138033"/>
                <a:gd name="connsiteY7" fmla="*/ 97857 h 101482"/>
                <a:gd name="connsiteX8" fmla="*/ 3985 w 138033"/>
                <a:gd name="connsiteY8" fmla="*/ 83760 h 10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033" h="101482">
                  <a:moveTo>
                    <a:pt x="3985" y="83760"/>
                  </a:moveTo>
                  <a:lnTo>
                    <a:pt x="122079" y="1864"/>
                  </a:lnTo>
                  <a:cubicBezTo>
                    <a:pt x="126776" y="-1492"/>
                    <a:pt x="132144" y="-149"/>
                    <a:pt x="135499" y="4549"/>
                  </a:cubicBezTo>
                  <a:lnTo>
                    <a:pt x="136170" y="5221"/>
                  </a:lnTo>
                  <a:cubicBezTo>
                    <a:pt x="139525" y="9920"/>
                    <a:pt x="138183" y="15290"/>
                    <a:pt x="133486" y="18646"/>
                  </a:cubicBezTo>
                  <a:lnTo>
                    <a:pt x="15392" y="99871"/>
                  </a:lnTo>
                  <a:cubicBezTo>
                    <a:pt x="11366" y="102556"/>
                    <a:pt x="5327" y="101885"/>
                    <a:pt x="2644" y="97857"/>
                  </a:cubicBezTo>
                  <a:lnTo>
                    <a:pt x="2644" y="97857"/>
                  </a:lnTo>
                  <a:cubicBezTo>
                    <a:pt x="-1382" y="93158"/>
                    <a:pt x="-711" y="87117"/>
                    <a:pt x="3985" y="83760"/>
                  </a:cubicBezTo>
                  <a:close/>
                </a:path>
              </a:pathLst>
            </a:custGeom>
            <a:noFill/>
            <a:ln w="6700" cap="rnd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70" name="Graphic 18">
            <a:extLst>
              <a:ext uri="{FF2B5EF4-FFF2-40B4-BE49-F238E27FC236}">
                <a16:creationId xmlns:a16="http://schemas.microsoft.com/office/drawing/2014/main" id="{9C1BF18B-B393-DBDC-F348-BC61CCAAA750}"/>
              </a:ext>
            </a:extLst>
          </p:cNvPr>
          <p:cNvGrpSpPr/>
          <p:nvPr/>
        </p:nvGrpSpPr>
        <p:grpSpPr>
          <a:xfrm>
            <a:off x="47626" y="638051"/>
            <a:ext cx="916599" cy="916599"/>
            <a:chOff x="47626" y="638051"/>
            <a:chExt cx="916599" cy="916599"/>
          </a:xfrm>
          <a:solidFill>
            <a:schemeClr val="accent1"/>
          </a:solidFill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E472EC1-897C-46A7-4DBF-44CC33A917BE}"/>
                </a:ext>
              </a:extLst>
            </p:cNvPr>
            <p:cNvSpPr/>
            <p:nvPr/>
          </p:nvSpPr>
          <p:spPr>
            <a:xfrm>
              <a:off x="876996" y="638051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7EB4527-D905-5472-74AE-261136FC8743}"/>
                </a:ext>
              </a:extLst>
            </p:cNvPr>
            <p:cNvSpPr/>
            <p:nvPr/>
          </p:nvSpPr>
          <p:spPr>
            <a:xfrm>
              <a:off x="876996" y="914277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46762B9-F2F8-D188-B601-7031F484E6AC}"/>
                </a:ext>
              </a:extLst>
            </p:cNvPr>
            <p:cNvSpPr/>
            <p:nvPr/>
          </p:nvSpPr>
          <p:spPr>
            <a:xfrm>
              <a:off x="600770" y="638051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0A504C1-964E-5EBC-1634-7C88C80DC9E4}"/>
                </a:ext>
              </a:extLst>
            </p:cNvPr>
            <p:cNvSpPr/>
            <p:nvPr/>
          </p:nvSpPr>
          <p:spPr>
            <a:xfrm>
              <a:off x="600770" y="914277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1151201-8EEF-9941-710D-239CE73F9925}"/>
                </a:ext>
              </a:extLst>
            </p:cNvPr>
            <p:cNvSpPr/>
            <p:nvPr/>
          </p:nvSpPr>
          <p:spPr>
            <a:xfrm>
              <a:off x="600770" y="1190503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B880172-FA72-B7E7-E331-55C878875550}"/>
                </a:ext>
              </a:extLst>
            </p:cNvPr>
            <p:cNvSpPr/>
            <p:nvPr/>
          </p:nvSpPr>
          <p:spPr>
            <a:xfrm>
              <a:off x="323852" y="638051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35308F3-C492-9869-8D6B-A11FC4B85BE3}"/>
                </a:ext>
              </a:extLst>
            </p:cNvPr>
            <p:cNvSpPr/>
            <p:nvPr/>
          </p:nvSpPr>
          <p:spPr>
            <a:xfrm>
              <a:off x="323852" y="914277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07D20C3-2FCF-F4A1-7E9F-36E017309E39}"/>
                </a:ext>
              </a:extLst>
            </p:cNvPr>
            <p:cNvSpPr/>
            <p:nvPr/>
          </p:nvSpPr>
          <p:spPr>
            <a:xfrm>
              <a:off x="323852" y="1190503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1A5523C-48B8-438D-889C-C37906008D7B}"/>
                </a:ext>
              </a:extLst>
            </p:cNvPr>
            <p:cNvSpPr/>
            <p:nvPr/>
          </p:nvSpPr>
          <p:spPr>
            <a:xfrm>
              <a:off x="47626" y="638051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3D755D7-1032-4606-4E46-CDA91BFBEA08}"/>
                </a:ext>
              </a:extLst>
            </p:cNvPr>
            <p:cNvSpPr/>
            <p:nvPr/>
          </p:nvSpPr>
          <p:spPr>
            <a:xfrm>
              <a:off x="47626" y="914277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68BB24E-0747-97F9-C81A-D7A6C4694D06}"/>
                </a:ext>
              </a:extLst>
            </p:cNvPr>
            <p:cNvSpPr/>
            <p:nvPr/>
          </p:nvSpPr>
          <p:spPr>
            <a:xfrm>
              <a:off x="47626" y="1190503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D6614C3-2040-7274-4794-893E6BEECF14}"/>
                </a:ext>
              </a:extLst>
            </p:cNvPr>
            <p:cNvSpPr/>
            <p:nvPr/>
          </p:nvSpPr>
          <p:spPr>
            <a:xfrm>
              <a:off x="47626" y="1467421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87" name="Graphic 41">
            <a:extLst>
              <a:ext uri="{FF2B5EF4-FFF2-40B4-BE49-F238E27FC236}">
                <a16:creationId xmlns:a16="http://schemas.microsoft.com/office/drawing/2014/main" id="{498CCF19-BF93-D015-BF5C-8BED68D4F278}"/>
              </a:ext>
            </a:extLst>
          </p:cNvPr>
          <p:cNvGrpSpPr/>
          <p:nvPr/>
        </p:nvGrpSpPr>
        <p:grpSpPr>
          <a:xfrm>
            <a:off x="5451516" y="163038"/>
            <a:ext cx="916600" cy="1192825"/>
            <a:chOff x="5451516" y="163038"/>
            <a:chExt cx="916600" cy="1192825"/>
          </a:xfrm>
          <a:solidFill>
            <a:schemeClr val="accent1"/>
          </a:solidFill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73CC5AC-3BB4-9BC0-9ED6-C95B482DF8FA}"/>
                </a:ext>
              </a:extLst>
            </p:cNvPr>
            <p:cNvSpPr/>
            <p:nvPr/>
          </p:nvSpPr>
          <p:spPr>
            <a:xfrm>
              <a:off x="5451516" y="163038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44DB1B9-57D3-B95F-48DF-A6AA04251F6E}"/>
                </a:ext>
              </a:extLst>
            </p:cNvPr>
            <p:cNvSpPr/>
            <p:nvPr/>
          </p:nvSpPr>
          <p:spPr>
            <a:xfrm>
              <a:off x="5727742" y="163038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3A51935-C868-3B3A-B0DC-EDC9D5CC7886}"/>
                </a:ext>
              </a:extLst>
            </p:cNvPr>
            <p:cNvSpPr/>
            <p:nvPr/>
          </p:nvSpPr>
          <p:spPr>
            <a:xfrm>
              <a:off x="6003968" y="163038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DBCDD43-1DE0-C831-0923-661E6D8C3F72}"/>
                </a:ext>
              </a:extLst>
            </p:cNvPr>
            <p:cNvSpPr/>
            <p:nvPr/>
          </p:nvSpPr>
          <p:spPr>
            <a:xfrm>
              <a:off x="6280886" y="163038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FC2D84E-BE05-0111-EB2F-18E32A7F644C}"/>
                </a:ext>
              </a:extLst>
            </p:cNvPr>
            <p:cNvSpPr/>
            <p:nvPr/>
          </p:nvSpPr>
          <p:spPr>
            <a:xfrm>
              <a:off x="5451516" y="439264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B1CDCB-6A6D-8F16-D327-0E6645AF1025}"/>
                </a:ext>
              </a:extLst>
            </p:cNvPr>
            <p:cNvSpPr/>
            <p:nvPr/>
          </p:nvSpPr>
          <p:spPr>
            <a:xfrm>
              <a:off x="5727742" y="439264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0C3570A-F4DC-6A56-F331-BC034B3F4655}"/>
                </a:ext>
              </a:extLst>
            </p:cNvPr>
            <p:cNvSpPr/>
            <p:nvPr/>
          </p:nvSpPr>
          <p:spPr>
            <a:xfrm>
              <a:off x="6003968" y="439264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E937A24-BD44-396A-3FEF-1963ED921A32}"/>
                </a:ext>
              </a:extLst>
            </p:cNvPr>
            <p:cNvSpPr/>
            <p:nvPr/>
          </p:nvSpPr>
          <p:spPr>
            <a:xfrm>
              <a:off x="6280886" y="439264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B5786FD-1F95-8FB7-EC53-F82DE3032A35}"/>
                </a:ext>
              </a:extLst>
            </p:cNvPr>
            <p:cNvSpPr/>
            <p:nvPr/>
          </p:nvSpPr>
          <p:spPr>
            <a:xfrm>
              <a:off x="5451516" y="715490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CE74EB9-F411-08FC-83C0-3EF72E76C810}"/>
                </a:ext>
              </a:extLst>
            </p:cNvPr>
            <p:cNvSpPr/>
            <p:nvPr/>
          </p:nvSpPr>
          <p:spPr>
            <a:xfrm>
              <a:off x="5727742" y="715490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676A3FF-9292-9B62-B31B-76078F43A5F4}"/>
                </a:ext>
              </a:extLst>
            </p:cNvPr>
            <p:cNvSpPr/>
            <p:nvPr/>
          </p:nvSpPr>
          <p:spPr>
            <a:xfrm>
              <a:off x="6003968" y="715490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8542143-BB44-CA78-A8F9-BF9DB3CA196F}"/>
                </a:ext>
              </a:extLst>
            </p:cNvPr>
            <p:cNvSpPr/>
            <p:nvPr/>
          </p:nvSpPr>
          <p:spPr>
            <a:xfrm>
              <a:off x="6280886" y="715490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823295C-4A64-DE28-1477-A819485A7D10}"/>
                </a:ext>
              </a:extLst>
            </p:cNvPr>
            <p:cNvSpPr/>
            <p:nvPr/>
          </p:nvSpPr>
          <p:spPr>
            <a:xfrm>
              <a:off x="5451516" y="992408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97FA0BA-3158-9D59-FC22-61B027C6E834}"/>
                </a:ext>
              </a:extLst>
            </p:cNvPr>
            <p:cNvSpPr/>
            <p:nvPr/>
          </p:nvSpPr>
          <p:spPr>
            <a:xfrm>
              <a:off x="5727742" y="992408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7E0FDFA-1E6E-8C15-9EC1-198F49A762CF}"/>
                </a:ext>
              </a:extLst>
            </p:cNvPr>
            <p:cNvSpPr/>
            <p:nvPr/>
          </p:nvSpPr>
          <p:spPr>
            <a:xfrm>
              <a:off x="6003968" y="992408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40B45FC-14F6-E483-EF5B-962C57BAC9AD}"/>
                </a:ext>
              </a:extLst>
            </p:cNvPr>
            <p:cNvSpPr/>
            <p:nvPr/>
          </p:nvSpPr>
          <p:spPr>
            <a:xfrm>
              <a:off x="6280886" y="992408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1E51CA8-76DD-51F7-710B-4F0E6B5CFBD5}"/>
                </a:ext>
              </a:extLst>
            </p:cNvPr>
            <p:cNvSpPr/>
            <p:nvPr/>
          </p:nvSpPr>
          <p:spPr>
            <a:xfrm>
              <a:off x="5451516" y="1268634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8C40A23-259E-F7B4-7B3E-2C860498D51F}"/>
                </a:ext>
              </a:extLst>
            </p:cNvPr>
            <p:cNvSpPr/>
            <p:nvPr/>
          </p:nvSpPr>
          <p:spPr>
            <a:xfrm>
              <a:off x="5727742" y="1268634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03D5C01-8ACA-1A3A-CF5D-2B3991A8558C}"/>
                </a:ext>
              </a:extLst>
            </p:cNvPr>
            <p:cNvSpPr/>
            <p:nvPr/>
          </p:nvSpPr>
          <p:spPr>
            <a:xfrm>
              <a:off x="6003968" y="1268634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2E05C1B-551F-D6E1-64EA-F70608328A68}"/>
                </a:ext>
              </a:extLst>
            </p:cNvPr>
            <p:cNvSpPr/>
            <p:nvPr/>
          </p:nvSpPr>
          <p:spPr>
            <a:xfrm>
              <a:off x="6280886" y="1268634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12" name="Graphic 98">
            <a:extLst>
              <a:ext uri="{FF2B5EF4-FFF2-40B4-BE49-F238E27FC236}">
                <a16:creationId xmlns:a16="http://schemas.microsoft.com/office/drawing/2014/main" id="{20F65803-00EF-AA72-7DB0-037E9B6D2612}"/>
              </a:ext>
            </a:extLst>
          </p:cNvPr>
          <p:cNvGrpSpPr/>
          <p:nvPr/>
        </p:nvGrpSpPr>
        <p:grpSpPr>
          <a:xfrm>
            <a:off x="7517822" y="4093551"/>
            <a:ext cx="916599" cy="916599"/>
            <a:chOff x="7517822" y="4046269"/>
            <a:chExt cx="916599" cy="916599"/>
          </a:xfrm>
          <a:solidFill>
            <a:schemeClr val="accent1"/>
          </a:solidFill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EDD9C78-C91C-B1D7-823D-6CE4BDFE864E}"/>
                </a:ext>
              </a:extLst>
            </p:cNvPr>
            <p:cNvSpPr/>
            <p:nvPr/>
          </p:nvSpPr>
          <p:spPr>
            <a:xfrm>
              <a:off x="7517822" y="404626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5D48521-95A8-755C-6F16-872B032A87ED}"/>
                </a:ext>
              </a:extLst>
            </p:cNvPr>
            <p:cNvSpPr/>
            <p:nvPr/>
          </p:nvSpPr>
          <p:spPr>
            <a:xfrm>
              <a:off x="7794048" y="404626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90F02B4-309C-DCB4-106D-E8E5D7B2C8D5}"/>
                </a:ext>
              </a:extLst>
            </p:cNvPr>
            <p:cNvSpPr/>
            <p:nvPr/>
          </p:nvSpPr>
          <p:spPr>
            <a:xfrm>
              <a:off x="8070274" y="404626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96B84E9-0C33-BE1A-576A-491FEF933143}"/>
                </a:ext>
              </a:extLst>
            </p:cNvPr>
            <p:cNvSpPr/>
            <p:nvPr/>
          </p:nvSpPr>
          <p:spPr>
            <a:xfrm>
              <a:off x="8347192" y="404626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CF7F4C0-1EE7-705C-EBB0-00F6BFE475B9}"/>
                </a:ext>
              </a:extLst>
            </p:cNvPr>
            <p:cNvSpPr/>
            <p:nvPr/>
          </p:nvSpPr>
          <p:spPr>
            <a:xfrm>
              <a:off x="7517822" y="4322495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AAF874C-C772-3F4B-BBB8-5291372D9428}"/>
                </a:ext>
              </a:extLst>
            </p:cNvPr>
            <p:cNvSpPr/>
            <p:nvPr/>
          </p:nvSpPr>
          <p:spPr>
            <a:xfrm>
              <a:off x="7794048" y="4322495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19B4541-B183-722C-D6D9-13414329EDC9}"/>
                </a:ext>
              </a:extLst>
            </p:cNvPr>
            <p:cNvSpPr/>
            <p:nvPr/>
          </p:nvSpPr>
          <p:spPr>
            <a:xfrm>
              <a:off x="8070274" y="4322495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57CBF36-0A80-EC4A-FBC6-3AAEB9FF5299}"/>
                </a:ext>
              </a:extLst>
            </p:cNvPr>
            <p:cNvSpPr/>
            <p:nvPr/>
          </p:nvSpPr>
          <p:spPr>
            <a:xfrm>
              <a:off x="8347192" y="4322495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9CA91FC3-263D-57B8-E3BC-3D4EECD69915}"/>
                </a:ext>
              </a:extLst>
            </p:cNvPr>
            <p:cNvSpPr/>
            <p:nvPr/>
          </p:nvSpPr>
          <p:spPr>
            <a:xfrm>
              <a:off x="7517822" y="4598721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F75AF79-C54A-6F7D-BF3E-BAE449D82845}"/>
                </a:ext>
              </a:extLst>
            </p:cNvPr>
            <p:cNvSpPr/>
            <p:nvPr/>
          </p:nvSpPr>
          <p:spPr>
            <a:xfrm>
              <a:off x="7794048" y="4598721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33468D3B-2524-CF7B-24EB-CFE3B3B108FE}"/>
                </a:ext>
              </a:extLst>
            </p:cNvPr>
            <p:cNvSpPr/>
            <p:nvPr/>
          </p:nvSpPr>
          <p:spPr>
            <a:xfrm>
              <a:off x="8070274" y="4598721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F9A12CA-C13F-FA78-CE54-2D02C8A9A9CD}"/>
                </a:ext>
              </a:extLst>
            </p:cNvPr>
            <p:cNvSpPr/>
            <p:nvPr/>
          </p:nvSpPr>
          <p:spPr>
            <a:xfrm>
              <a:off x="8347192" y="4598721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8DC5662-4F8E-9639-1FB8-9CCA72343397}"/>
                </a:ext>
              </a:extLst>
            </p:cNvPr>
            <p:cNvSpPr/>
            <p:nvPr/>
          </p:nvSpPr>
          <p:spPr>
            <a:xfrm>
              <a:off x="7517822" y="487563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FB64D8A-12EB-6A3C-FB34-43749CA042D6}"/>
                </a:ext>
              </a:extLst>
            </p:cNvPr>
            <p:cNvSpPr/>
            <p:nvPr/>
          </p:nvSpPr>
          <p:spPr>
            <a:xfrm>
              <a:off x="7794048" y="487563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B216EF2-FFB9-76E6-D059-D59B14043F29}"/>
                </a:ext>
              </a:extLst>
            </p:cNvPr>
            <p:cNvSpPr/>
            <p:nvPr/>
          </p:nvSpPr>
          <p:spPr>
            <a:xfrm>
              <a:off x="8070274" y="487563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978964F-48F9-DFE9-0617-E752C3260BEC}"/>
                </a:ext>
              </a:extLst>
            </p:cNvPr>
            <p:cNvSpPr/>
            <p:nvPr/>
          </p:nvSpPr>
          <p:spPr>
            <a:xfrm>
              <a:off x="8347192" y="487563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77144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C459AB-281C-1243-AF32-DF416E620089}"/>
              </a:ext>
            </a:extLst>
          </p:cNvPr>
          <p:cNvSpPr txBox="1"/>
          <p:nvPr/>
        </p:nvSpPr>
        <p:spPr>
          <a:xfrm>
            <a:off x="496997" y="438150"/>
            <a:ext cx="460126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Checklist Template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00CD8CF-3693-ED4F-8897-5DF7BC724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441617"/>
              </p:ext>
            </p:extLst>
          </p:nvPr>
        </p:nvGraphicFramePr>
        <p:xfrm>
          <a:off x="580103" y="1178846"/>
          <a:ext cx="2458064" cy="1692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32">
                  <a:extLst>
                    <a:ext uri="{9D8B030D-6E8A-4147-A177-3AD203B41FA5}">
                      <a16:colId xmlns:a16="http://schemas.microsoft.com/office/drawing/2014/main" val="270139617"/>
                    </a:ext>
                  </a:extLst>
                </a:gridCol>
                <a:gridCol w="2219632">
                  <a:extLst>
                    <a:ext uri="{9D8B030D-6E8A-4147-A177-3AD203B41FA5}">
                      <a16:colId xmlns:a16="http://schemas.microsoft.com/office/drawing/2014/main" val="3920221297"/>
                    </a:ext>
                  </a:extLst>
                </a:gridCol>
              </a:tblGrid>
              <a:tr h="252532">
                <a:tc gridSpan="2">
                  <a:txBody>
                    <a:bodyPr/>
                    <a:lstStyle/>
                    <a:p>
                      <a:r>
                        <a:rPr lang="en-US" sz="1200" spc="300" dirty="0"/>
                        <a:t>PAPERWORK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300" spc="3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20769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3"/>
                          </a:solidFill>
                        </a:rPr>
                        <a:t>401k information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5623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3"/>
                          </a:solidFill>
                        </a:rPr>
                        <a:t>Health check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764830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3"/>
                          </a:solidFill>
                        </a:rPr>
                        <a:t>NDA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965771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3"/>
                          </a:solidFill>
                        </a:rPr>
                        <a:t>Tax Documents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737366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3"/>
                          </a:solidFill>
                        </a:rPr>
                        <a:t>Outstanding reimbursements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4894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6E186F-5B74-0B4E-94B8-352BD5EAE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910428"/>
              </p:ext>
            </p:extLst>
          </p:nvPr>
        </p:nvGraphicFramePr>
        <p:xfrm>
          <a:off x="6096000" y="1178846"/>
          <a:ext cx="2458064" cy="1692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32">
                  <a:extLst>
                    <a:ext uri="{9D8B030D-6E8A-4147-A177-3AD203B41FA5}">
                      <a16:colId xmlns:a16="http://schemas.microsoft.com/office/drawing/2014/main" val="270139617"/>
                    </a:ext>
                  </a:extLst>
                </a:gridCol>
                <a:gridCol w="2219632">
                  <a:extLst>
                    <a:ext uri="{9D8B030D-6E8A-4147-A177-3AD203B41FA5}">
                      <a16:colId xmlns:a16="http://schemas.microsoft.com/office/drawing/2014/main" val="3920221297"/>
                    </a:ext>
                  </a:extLst>
                </a:gridCol>
              </a:tblGrid>
              <a:tr h="252532">
                <a:tc gridSpan="2">
                  <a:txBody>
                    <a:bodyPr/>
                    <a:lstStyle/>
                    <a:p>
                      <a:r>
                        <a:rPr lang="en-US" sz="1200" spc="300" dirty="0"/>
                        <a:t>RECOVER ASSETS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300" spc="3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20769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3"/>
                          </a:solidFill>
                        </a:rPr>
                        <a:t>Mobile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5623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3"/>
                          </a:solidFill>
                        </a:rPr>
                        <a:t>Laptop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764830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3"/>
                          </a:solidFill>
                        </a:rPr>
                        <a:t>Uniforms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965771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3"/>
                          </a:solidFill>
                        </a:rPr>
                        <a:t>Access keys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737366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3"/>
                          </a:solidFill>
                        </a:rPr>
                        <a:t>ID cards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4894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3DC66FB-6CF1-0D43-9B15-9E5ECF463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544805"/>
              </p:ext>
            </p:extLst>
          </p:nvPr>
        </p:nvGraphicFramePr>
        <p:xfrm>
          <a:off x="6096000" y="3161159"/>
          <a:ext cx="2458064" cy="1692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32">
                  <a:extLst>
                    <a:ext uri="{9D8B030D-6E8A-4147-A177-3AD203B41FA5}">
                      <a16:colId xmlns:a16="http://schemas.microsoft.com/office/drawing/2014/main" val="270139617"/>
                    </a:ext>
                  </a:extLst>
                </a:gridCol>
                <a:gridCol w="2219632">
                  <a:extLst>
                    <a:ext uri="{9D8B030D-6E8A-4147-A177-3AD203B41FA5}">
                      <a16:colId xmlns:a16="http://schemas.microsoft.com/office/drawing/2014/main" val="3920221297"/>
                    </a:ext>
                  </a:extLst>
                </a:gridCol>
              </a:tblGrid>
              <a:tr h="252532">
                <a:tc gridSpan="2">
                  <a:txBody>
                    <a:bodyPr/>
                    <a:lstStyle/>
                    <a:p>
                      <a:r>
                        <a:rPr lang="en-US" sz="1200" spc="300" dirty="0"/>
                        <a:t>EXIT INTERVIEW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300" spc="3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20769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accent3"/>
                        </a:solidFill>
                      </a:endParaRP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3"/>
                          </a:solidFill>
                        </a:rPr>
                        <a:t>Prepare questionnaire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5623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accent3"/>
                        </a:solidFill>
                      </a:endParaRP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3"/>
                          </a:solidFill>
                        </a:rPr>
                        <a:t>Apply questionnaire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764830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accent3"/>
                        </a:solidFill>
                      </a:endParaRP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3"/>
                          </a:solidFill>
                        </a:rPr>
                        <a:t>Discussion post-questionnaire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965771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accent3"/>
                        </a:solidFill>
                      </a:endParaRP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3"/>
                          </a:solidFill>
                        </a:rPr>
                        <a:t>Analyze data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737366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accent3"/>
                        </a:solidFill>
                      </a:endParaRP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3"/>
                          </a:solidFill>
                        </a:rPr>
                        <a:t>Collect insights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4894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344D865-2930-C243-BA30-E8DB322E2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46212"/>
              </p:ext>
            </p:extLst>
          </p:nvPr>
        </p:nvGraphicFramePr>
        <p:xfrm>
          <a:off x="3338052" y="1178846"/>
          <a:ext cx="2458064" cy="1692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32">
                  <a:extLst>
                    <a:ext uri="{9D8B030D-6E8A-4147-A177-3AD203B41FA5}">
                      <a16:colId xmlns:a16="http://schemas.microsoft.com/office/drawing/2014/main" val="270139617"/>
                    </a:ext>
                  </a:extLst>
                </a:gridCol>
                <a:gridCol w="2219632">
                  <a:extLst>
                    <a:ext uri="{9D8B030D-6E8A-4147-A177-3AD203B41FA5}">
                      <a16:colId xmlns:a16="http://schemas.microsoft.com/office/drawing/2014/main" val="3920221297"/>
                    </a:ext>
                  </a:extLst>
                </a:gridCol>
              </a:tblGrid>
              <a:tr h="252532">
                <a:tc gridSpan="2">
                  <a:txBody>
                    <a:bodyPr/>
                    <a:lstStyle/>
                    <a:p>
                      <a:r>
                        <a:rPr lang="en-US" sz="1200" spc="300" dirty="0"/>
                        <a:t>KNOWLEDGE TRANSFER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300" spc="3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20769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3"/>
                          </a:solidFill>
                        </a:rPr>
                        <a:t>Resources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5623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3"/>
                          </a:solidFill>
                        </a:rPr>
                        <a:t>Location of records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764830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3"/>
                          </a:solidFill>
                        </a:rPr>
                        <a:t>Ongoing projects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965771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3"/>
                          </a:solidFill>
                        </a:rPr>
                        <a:t>Outstanding tasks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737366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3"/>
                          </a:solidFill>
                        </a:rPr>
                        <a:t>List of contacts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4894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46BD64E-BB98-6846-B141-A69527382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503300"/>
              </p:ext>
            </p:extLst>
          </p:nvPr>
        </p:nvGraphicFramePr>
        <p:xfrm>
          <a:off x="3338052" y="3161159"/>
          <a:ext cx="2458064" cy="1692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32">
                  <a:extLst>
                    <a:ext uri="{9D8B030D-6E8A-4147-A177-3AD203B41FA5}">
                      <a16:colId xmlns:a16="http://schemas.microsoft.com/office/drawing/2014/main" val="270139617"/>
                    </a:ext>
                  </a:extLst>
                </a:gridCol>
                <a:gridCol w="2219632">
                  <a:extLst>
                    <a:ext uri="{9D8B030D-6E8A-4147-A177-3AD203B41FA5}">
                      <a16:colId xmlns:a16="http://schemas.microsoft.com/office/drawing/2014/main" val="3920221297"/>
                    </a:ext>
                  </a:extLst>
                </a:gridCol>
              </a:tblGrid>
              <a:tr h="252532">
                <a:tc gridSpan="2">
                  <a:txBody>
                    <a:bodyPr/>
                    <a:lstStyle/>
                    <a:p>
                      <a:r>
                        <a:rPr lang="en-US" sz="1200" spc="300" dirty="0"/>
                        <a:t>IT PERMISSIONS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300" spc="3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720769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3"/>
                          </a:solidFill>
                        </a:rPr>
                        <a:t>Change Passwords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56234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3"/>
                          </a:solidFill>
                        </a:rPr>
                        <a:t>Remove employee from payroll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764830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3"/>
                          </a:solidFill>
                        </a:rPr>
                        <a:t>Update directory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965771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3"/>
                          </a:solidFill>
                        </a:rPr>
                        <a:t>Update website information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737366"/>
                  </a:ext>
                </a:extLst>
              </a:tr>
              <a:tr h="25253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3"/>
                          </a:solidFill>
                        </a:rPr>
                        <a:t>Redirect emails</a:t>
                      </a:r>
                    </a:p>
                  </a:txBody>
                  <a:tcPr marL="73742" marR="73742" marT="36871" marB="36871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24894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C692E2D-B7BC-D041-989C-C3D6693E0A95}"/>
              </a:ext>
            </a:extLst>
          </p:cNvPr>
          <p:cNvSpPr/>
          <p:nvPr/>
        </p:nvSpPr>
        <p:spPr>
          <a:xfrm>
            <a:off x="666750" y="1504950"/>
            <a:ext cx="136525" cy="136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256A46-754B-A645-B3C4-CC46540E8D1F}"/>
              </a:ext>
            </a:extLst>
          </p:cNvPr>
          <p:cNvSpPr/>
          <p:nvPr/>
        </p:nvSpPr>
        <p:spPr>
          <a:xfrm>
            <a:off x="666750" y="1787525"/>
            <a:ext cx="136525" cy="136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45D4B8-C84B-1F40-A22D-2F1F18D3546C}"/>
              </a:ext>
            </a:extLst>
          </p:cNvPr>
          <p:cNvSpPr/>
          <p:nvPr/>
        </p:nvSpPr>
        <p:spPr>
          <a:xfrm>
            <a:off x="666750" y="2076450"/>
            <a:ext cx="136525" cy="136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226610-4ACC-A64A-A61C-07D6EBA6FBDF}"/>
              </a:ext>
            </a:extLst>
          </p:cNvPr>
          <p:cNvSpPr/>
          <p:nvPr/>
        </p:nvSpPr>
        <p:spPr>
          <a:xfrm>
            <a:off x="666750" y="2365375"/>
            <a:ext cx="136525" cy="136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05E51C-F2AC-E549-B7D9-37393E675A31}"/>
              </a:ext>
            </a:extLst>
          </p:cNvPr>
          <p:cNvSpPr/>
          <p:nvPr/>
        </p:nvSpPr>
        <p:spPr>
          <a:xfrm>
            <a:off x="666750" y="2654300"/>
            <a:ext cx="136525" cy="136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BF1572-C3A9-FF4B-A30C-AFEFD1954F98}"/>
              </a:ext>
            </a:extLst>
          </p:cNvPr>
          <p:cNvSpPr/>
          <p:nvPr/>
        </p:nvSpPr>
        <p:spPr>
          <a:xfrm>
            <a:off x="3417384" y="1504950"/>
            <a:ext cx="136525" cy="136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ABDABB-9780-B84B-AD1E-E1A20EE8D462}"/>
              </a:ext>
            </a:extLst>
          </p:cNvPr>
          <p:cNvSpPr/>
          <p:nvPr/>
        </p:nvSpPr>
        <p:spPr>
          <a:xfrm>
            <a:off x="3417384" y="1787525"/>
            <a:ext cx="136525" cy="136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8BCEF3-2E8D-5E42-BE40-159E59288538}"/>
              </a:ext>
            </a:extLst>
          </p:cNvPr>
          <p:cNvSpPr/>
          <p:nvPr/>
        </p:nvSpPr>
        <p:spPr>
          <a:xfrm>
            <a:off x="3417384" y="2076450"/>
            <a:ext cx="136525" cy="136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8C35C7-471C-E04D-981C-DA0314151EF6}"/>
              </a:ext>
            </a:extLst>
          </p:cNvPr>
          <p:cNvSpPr/>
          <p:nvPr/>
        </p:nvSpPr>
        <p:spPr>
          <a:xfrm>
            <a:off x="3417384" y="2365375"/>
            <a:ext cx="136525" cy="136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DD3FD8-DD6F-2E40-A43F-D5E2F612AC5D}"/>
              </a:ext>
            </a:extLst>
          </p:cNvPr>
          <p:cNvSpPr/>
          <p:nvPr/>
        </p:nvSpPr>
        <p:spPr>
          <a:xfrm>
            <a:off x="3417384" y="2654300"/>
            <a:ext cx="136525" cy="136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F6DACE-B86E-2641-AAC4-7B32D72984EB}"/>
              </a:ext>
            </a:extLst>
          </p:cNvPr>
          <p:cNvSpPr/>
          <p:nvPr/>
        </p:nvSpPr>
        <p:spPr>
          <a:xfrm>
            <a:off x="6182886" y="1504950"/>
            <a:ext cx="136525" cy="136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84E7AC-490A-834B-B4E0-37CB4317B72B}"/>
              </a:ext>
            </a:extLst>
          </p:cNvPr>
          <p:cNvSpPr/>
          <p:nvPr/>
        </p:nvSpPr>
        <p:spPr>
          <a:xfrm>
            <a:off x="6182886" y="1787525"/>
            <a:ext cx="136525" cy="136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D67218-D329-304B-9AC4-2461630A7594}"/>
              </a:ext>
            </a:extLst>
          </p:cNvPr>
          <p:cNvSpPr/>
          <p:nvPr/>
        </p:nvSpPr>
        <p:spPr>
          <a:xfrm>
            <a:off x="6182886" y="2076450"/>
            <a:ext cx="136525" cy="136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8392F9-624D-8C48-9D99-18C9FB3106C9}"/>
              </a:ext>
            </a:extLst>
          </p:cNvPr>
          <p:cNvSpPr/>
          <p:nvPr/>
        </p:nvSpPr>
        <p:spPr>
          <a:xfrm>
            <a:off x="6182886" y="2365375"/>
            <a:ext cx="136525" cy="136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43E81F-32FB-BF4E-8E12-C32933B965DF}"/>
              </a:ext>
            </a:extLst>
          </p:cNvPr>
          <p:cNvSpPr/>
          <p:nvPr/>
        </p:nvSpPr>
        <p:spPr>
          <a:xfrm>
            <a:off x="6182886" y="2654300"/>
            <a:ext cx="136525" cy="136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E17766-9F32-1B45-AAD1-1B5A303CCA73}"/>
              </a:ext>
            </a:extLst>
          </p:cNvPr>
          <p:cNvSpPr/>
          <p:nvPr/>
        </p:nvSpPr>
        <p:spPr>
          <a:xfrm>
            <a:off x="3417384" y="3497301"/>
            <a:ext cx="136525" cy="136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ECEB58-15F1-4D49-BE8F-B0C53B4F59D2}"/>
              </a:ext>
            </a:extLst>
          </p:cNvPr>
          <p:cNvSpPr/>
          <p:nvPr/>
        </p:nvSpPr>
        <p:spPr>
          <a:xfrm>
            <a:off x="3417384" y="3779876"/>
            <a:ext cx="136525" cy="136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E49B42-E50C-C14B-BFB6-A28C62F38816}"/>
              </a:ext>
            </a:extLst>
          </p:cNvPr>
          <p:cNvSpPr/>
          <p:nvPr/>
        </p:nvSpPr>
        <p:spPr>
          <a:xfrm>
            <a:off x="3417384" y="4068801"/>
            <a:ext cx="136525" cy="136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9DDE68-E40C-C744-9581-8CBA3FE2CE92}"/>
              </a:ext>
            </a:extLst>
          </p:cNvPr>
          <p:cNvSpPr/>
          <p:nvPr/>
        </p:nvSpPr>
        <p:spPr>
          <a:xfrm>
            <a:off x="3417384" y="4357726"/>
            <a:ext cx="136525" cy="136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D80221-218C-A84E-9263-24606A4CDDB5}"/>
              </a:ext>
            </a:extLst>
          </p:cNvPr>
          <p:cNvSpPr/>
          <p:nvPr/>
        </p:nvSpPr>
        <p:spPr>
          <a:xfrm>
            <a:off x="3417384" y="4646651"/>
            <a:ext cx="136525" cy="136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29E2A9-190C-4843-8A35-EBA01993561D}"/>
              </a:ext>
            </a:extLst>
          </p:cNvPr>
          <p:cNvSpPr/>
          <p:nvPr/>
        </p:nvSpPr>
        <p:spPr>
          <a:xfrm>
            <a:off x="6175453" y="3497301"/>
            <a:ext cx="136525" cy="136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0929A1-02F4-6F4E-9866-F5CE8FD4C0F0}"/>
              </a:ext>
            </a:extLst>
          </p:cNvPr>
          <p:cNvSpPr/>
          <p:nvPr/>
        </p:nvSpPr>
        <p:spPr>
          <a:xfrm>
            <a:off x="6175453" y="3779876"/>
            <a:ext cx="136525" cy="136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A1710B-42E5-BA40-91B3-F622A6C41D9A}"/>
              </a:ext>
            </a:extLst>
          </p:cNvPr>
          <p:cNvSpPr/>
          <p:nvPr/>
        </p:nvSpPr>
        <p:spPr>
          <a:xfrm>
            <a:off x="6175453" y="4068801"/>
            <a:ext cx="136525" cy="136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18D10-D34C-FB42-B413-56661DE0B501}"/>
              </a:ext>
            </a:extLst>
          </p:cNvPr>
          <p:cNvSpPr/>
          <p:nvPr/>
        </p:nvSpPr>
        <p:spPr>
          <a:xfrm>
            <a:off x="6175453" y="4357726"/>
            <a:ext cx="136525" cy="136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B5664F-355F-1749-BA4B-39BA6C8B4B48}"/>
              </a:ext>
            </a:extLst>
          </p:cNvPr>
          <p:cNvSpPr/>
          <p:nvPr/>
        </p:nvSpPr>
        <p:spPr>
          <a:xfrm>
            <a:off x="6175453" y="4646651"/>
            <a:ext cx="136525" cy="136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C98CBD1A-0D0D-EA4D-B37C-4105E395FA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293" y="1533121"/>
            <a:ext cx="116632" cy="77755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3AABA16C-5D3D-EF44-9829-7D9E72F152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293" y="1818871"/>
            <a:ext cx="116632" cy="77755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E57E4125-3C61-3A43-BA16-C09B4A9CCD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293" y="2682471"/>
            <a:ext cx="116632" cy="77755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493E1A88-C45A-B549-83E2-4386B0F31D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6668" y="1539471"/>
            <a:ext cx="116632" cy="77755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C8B93143-6360-4547-94B3-4700308987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9761" y="3809260"/>
            <a:ext cx="116632" cy="77755"/>
          </a:xfrm>
          <a:prstGeom prst="rect">
            <a:avLst/>
          </a:prstGeom>
        </p:spPr>
      </p:pic>
      <p:grpSp>
        <p:nvGrpSpPr>
          <p:cNvPr id="2" name="Graphic 4">
            <a:extLst>
              <a:ext uri="{FF2B5EF4-FFF2-40B4-BE49-F238E27FC236}">
                <a16:creationId xmlns:a16="http://schemas.microsoft.com/office/drawing/2014/main" id="{569DA664-14F2-7754-4573-1C8EEFEF5ECC}"/>
              </a:ext>
            </a:extLst>
          </p:cNvPr>
          <p:cNvGrpSpPr/>
          <p:nvPr/>
        </p:nvGrpSpPr>
        <p:grpSpPr>
          <a:xfrm>
            <a:off x="647832" y="3001151"/>
            <a:ext cx="2514095" cy="2286456"/>
            <a:chOff x="647832" y="3001151"/>
            <a:chExt cx="2514095" cy="2286456"/>
          </a:xfrm>
        </p:grpSpPr>
        <p:grpSp>
          <p:nvGrpSpPr>
            <p:cNvPr id="3" name="Graphic 4">
              <a:extLst>
                <a:ext uri="{FF2B5EF4-FFF2-40B4-BE49-F238E27FC236}">
                  <a16:creationId xmlns:a16="http://schemas.microsoft.com/office/drawing/2014/main" id="{1FBC1C3E-869E-973E-65A6-A0530AD32804}"/>
                </a:ext>
              </a:extLst>
            </p:cNvPr>
            <p:cNvGrpSpPr/>
            <p:nvPr/>
          </p:nvGrpSpPr>
          <p:grpSpPr>
            <a:xfrm>
              <a:off x="647832" y="3001151"/>
              <a:ext cx="1577451" cy="2028660"/>
              <a:chOff x="647832" y="3001151"/>
              <a:chExt cx="1577451" cy="202866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020DFFF-41DF-6772-F9A3-A42135A5B139}"/>
                  </a:ext>
                </a:extLst>
              </p:cNvPr>
              <p:cNvSpPr/>
              <p:nvPr/>
            </p:nvSpPr>
            <p:spPr>
              <a:xfrm>
                <a:off x="647832" y="3077858"/>
                <a:ext cx="1577451" cy="1951953"/>
              </a:xfrm>
              <a:custGeom>
                <a:avLst/>
                <a:gdLst>
                  <a:gd name="connsiteX0" fmla="*/ 1159913 w 1577451"/>
                  <a:gd name="connsiteY0" fmla="*/ 1950245 h 1951953"/>
                  <a:gd name="connsiteX1" fmla="*/ 84633 w 1577451"/>
                  <a:gd name="connsiteY1" fmla="*/ 1745374 h 1951953"/>
                  <a:gd name="connsiteX2" fmla="*/ 1919 w 1577451"/>
                  <a:gd name="connsiteY2" fmla="*/ 1623817 h 1951953"/>
                  <a:gd name="connsiteX3" fmla="*/ 295861 w 1577451"/>
                  <a:gd name="connsiteY3" fmla="*/ 84549 h 1951953"/>
                  <a:gd name="connsiteX4" fmla="*/ 417539 w 1577451"/>
                  <a:gd name="connsiteY4" fmla="*/ 1917 h 1951953"/>
                  <a:gd name="connsiteX5" fmla="*/ 1492819 w 1577451"/>
                  <a:gd name="connsiteY5" fmla="*/ 206789 h 1951953"/>
                  <a:gd name="connsiteX6" fmla="*/ 1575533 w 1577451"/>
                  <a:gd name="connsiteY6" fmla="*/ 328346 h 1951953"/>
                  <a:gd name="connsiteX7" fmla="*/ 1281591 w 1577451"/>
                  <a:gd name="connsiteY7" fmla="*/ 1867614 h 1951953"/>
                  <a:gd name="connsiteX8" fmla="*/ 1159913 w 1577451"/>
                  <a:gd name="connsiteY8" fmla="*/ 1950245 h 195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7451" h="1951953">
                    <a:moveTo>
                      <a:pt x="1159913" y="1950245"/>
                    </a:moveTo>
                    <a:lnTo>
                      <a:pt x="84633" y="1745374"/>
                    </a:lnTo>
                    <a:cubicBezTo>
                      <a:pt x="27895" y="1734447"/>
                      <a:pt x="-9018" y="1679815"/>
                      <a:pt x="1919" y="1623817"/>
                    </a:cubicBezTo>
                    <a:lnTo>
                      <a:pt x="295861" y="84549"/>
                    </a:lnTo>
                    <a:cubicBezTo>
                      <a:pt x="306798" y="27868"/>
                      <a:pt x="361485" y="-9009"/>
                      <a:pt x="417539" y="1917"/>
                    </a:cubicBezTo>
                    <a:lnTo>
                      <a:pt x="1492819" y="206789"/>
                    </a:lnTo>
                    <a:cubicBezTo>
                      <a:pt x="1549556" y="217715"/>
                      <a:pt x="1586470" y="272348"/>
                      <a:pt x="1575533" y="328346"/>
                    </a:cubicBezTo>
                    <a:lnTo>
                      <a:pt x="1281591" y="1867614"/>
                    </a:lnTo>
                    <a:cubicBezTo>
                      <a:pt x="1270653" y="1923612"/>
                      <a:pt x="1215967" y="1960489"/>
                      <a:pt x="1159913" y="195024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E047224-99DD-441E-C821-A918590E2682}"/>
                  </a:ext>
                </a:extLst>
              </p:cNvPr>
              <p:cNvSpPr/>
              <p:nvPr/>
            </p:nvSpPr>
            <p:spPr>
              <a:xfrm>
                <a:off x="734470" y="3132313"/>
                <a:ext cx="1402808" cy="1779707"/>
              </a:xfrm>
              <a:custGeom>
                <a:avLst/>
                <a:gdLst>
                  <a:gd name="connsiteX0" fmla="*/ 1026791 w 1402808"/>
                  <a:gd name="connsiteY0" fmla="*/ 1779014 h 1779707"/>
                  <a:gd name="connsiteX1" fmla="*/ 21237 w 1402808"/>
                  <a:gd name="connsiteY1" fmla="*/ 1548875 h 1779707"/>
                  <a:gd name="connsiteX2" fmla="*/ 729 w 1402808"/>
                  <a:gd name="connsiteY2" fmla="*/ 1516095 h 1779707"/>
                  <a:gd name="connsiteX3" fmla="*/ 343206 w 1402808"/>
                  <a:gd name="connsiteY3" fmla="*/ 21216 h 1779707"/>
                  <a:gd name="connsiteX4" fmla="*/ 376018 w 1402808"/>
                  <a:gd name="connsiteY4" fmla="*/ 729 h 1779707"/>
                  <a:gd name="connsiteX5" fmla="*/ 1381572 w 1402808"/>
                  <a:gd name="connsiteY5" fmla="*/ 230868 h 1779707"/>
                  <a:gd name="connsiteX6" fmla="*/ 1402079 w 1402808"/>
                  <a:gd name="connsiteY6" fmla="*/ 263647 h 1779707"/>
                  <a:gd name="connsiteX7" fmla="*/ 1059603 w 1402808"/>
                  <a:gd name="connsiteY7" fmla="*/ 1758527 h 1779707"/>
                  <a:gd name="connsiteX8" fmla="*/ 1026791 w 1402808"/>
                  <a:gd name="connsiteY8" fmla="*/ 1779014 h 1779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02808" h="1779707">
                    <a:moveTo>
                      <a:pt x="1026791" y="1779014"/>
                    </a:moveTo>
                    <a:lnTo>
                      <a:pt x="21237" y="1548875"/>
                    </a:lnTo>
                    <a:cubicBezTo>
                      <a:pt x="6198" y="1545460"/>
                      <a:pt x="-2688" y="1531119"/>
                      <a:pt x="729" y="1516095"/>
                    </a:cubicBezTo>
                    <a:lnTo>
                      <a:pt x="343206" y="21216"/>
                    </a:lnTo>
                    <a:cubicBezTo>
                      <a:pt x="346624" y="6192"/>
                      <a:pt x="360979" y="-2686"/>
                      <a:pt x="376018" y="729"/>
                    </a:cubicBezTo>
                    <a:lnTo>
                      <a:pt x="1381572" y="230868"/>
                    </a:lnTo>
                    <a:cubicBezTo>
                      <a:pt x="1396611" y="234282"/>
                      <a:pt x="1405497" y="248623"/>
                      <a:pt x="1402079" y="263647"/>
                    </a:cubicBezTo>
                    <a:lnTo>
                      <a:pt x="1059603" y="1758527"/>
                    </a:lnTo>
                    <a:cubicBezTo>
                      <a:pt x="1056185" y="1772867"/>
                      <a:pt x="1041830" y="1782428"/>
                      <a:pt x="1026791" y="17790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FAF2E18-563D-A90A-71C6-3708D1B10204}"/>
                  </a:ext>
                </a:extLst>
              </p:cNvPr>
              <p:cNvSpPr/>
              <p:nvPr/>
            </p:nvSpPr>
            <p:spPr>
              <a:xfrm>
                <a:off x="1109675" y="3419733"/>
                <a:ext cx="186877" cy="186691"/>
              </a:xfrm>
              <a:custGeom>
                <a:avLst/>
                <a:gdLst>
                  <a:gd name="connsiteX0" fmla="*/ 145733 w 186877"/>
                  <a:gd name="connsiteY0" fmla="*/ 186562 h 186691"/>
                  <a:gd name="connsiteX1" fmla="*/ 5598 w 186877"/>
                  <a:gd name="connsiteY1" fmla="*/ 154466 h 186691"/>
                  <a:gd name="connsiteX2" fmla="*/ 130 w 186877"/>
                  <a:gd name="connsiteY2" fmla="*/ 145588 h 186691"/>
                  <a:gd name="connsiteX3" fmla="*/ 32258 w 186877"/>
                  <a:gd name="connsiteY3" fmla="*/ 5593 h 186691"/>
                  <a:gd name="connsiteX4" fmla="*/ 41145 w 186877"/>
                  <a:gd name="connsiteY4" fmla="*/ 129 h 186691"/>
                  <a:gd name="connsiteX5" fmla="*/ 181280 w 186877"/>
                  <a:gd name="connsiteY5" fmla="*/ 32226 h 186691"/>
                  <a:gd name="connsiteX6" fmla="*/ 186748 w 186877"/>
                  <a:gd name="connsiteY6" fmla="*/ 41104 h 186691"/>
                  <a:gd name="connsiteX7" fmla="*/ 154620 w 186877"/>
                  <a:gd name="connsiteY7" fmla="*/ 181099 h 186691"/>
                  <a:gd name="connsiteX8" fmla="*/ 145733 w 186877"/>
                  <a:gd name="connsiteY8" fmla="*/ 186562 h 186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877" h="186691">
                    <a:moveTo>
                      <a:pt x="145733" y="186562"/>
                    </a:moveTo>
                    <a:lnTo>
                      <a:pt x="5598" y="154466"/>
                    </a:lnTo>
                    <a:cubicBezTo>
                      <a:pt x="1497" y="153783"/>
                      <a:pt x="-554" y="149686"/>
                      <a:pt x="130" y="145588"/>
                    </a:cubicBezTo>
                    <a:lnTo>
                      <a:pt x="32258" y="5593"/>
                    </a:lnTo>
                    <a:cubicBezTo>
                      <a:pt x="32942" y="1495"/>
                      <a:pt x="37043" y="-553"/>
                      <a:pt x="41145" y="129"/>
                    </a:cubicBezTo>
                    <a:lnTo>
                      <a:pt x="181280" y="32226"/>
                    </a:lnTo>
                    <a:cubicBezTo>
                      <a:pt x="185381" y="32909"/>
                      <a:pt x="187432" y="37006"/>
                      <a:pt x="186748" y="41104"/>
                    </a:cubicBezTo>
                    <a:lnTo>
                      <a:pt x="154620" y="181099"/>
                    </a:lnTo>
                    <a:cubicBezTo>
                      <a:pt x="153253" y="185197"/>
                      <a:pt x="149835" y="187245"/>
                      <a:pt x="145733" y="186562"/>
                    </a:cubicBezTo>
                    <a:close/>
                  </a:path>
                </a:pathLst>
              </a:custGeom>
              <a:noFill/>
              <a:ln w="6833" cap="rnd">
                <a:solidFill>
                  <a:srgbClr val="1D135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0C7CE11-E301-C8C3-6932-AFF30F24B297}"/>
                  </a:ext>
                </a:extLst>
              </p:cNvPr>
              <p:cNvSpPr/>
              <p:nvPr/>
            </p:nvSpPr>
            <p:spPr>
              <a:xfrm>
                <a:off x="1051570" y="3673774"/>
                <a:ext cx="186877" cy="186917"/>
              </a:xfrm>
              <a:custGeom>
                <a:avLst/>
                <a:gdLst>
                  <a:gd name="connsiteX0" fmla="*/ 145733 w 186877"/>
                  <a:gd name="connsiteY0" fmla="*/ 186563 h 186917"/>
                  <a:gd name="connsiteX1" fmla="*/ 5598 w 186877"/>
                  <a:gd name="connsiteY1" fmla="*/ 154466 h 186917"/>
                  <a:gd name="connsiteX2" fmla="*/ 130 w 186877"/>
                  <a:gd name="connsiteY2" fmla="*/ 145588 h 186917"/>
                  <a:gd name="connsiteX3" fmla="*/ 32258 w 186877"/>
                  <a:gd name="connsiteY3" fmla="*/ 5593 h 186917"/>
                  <a:gd name="connsiteX4" fmla="*/ 41145 w 186877"/>
                  <a:gd name="connsiteY4" fmla="*/ 129 h 186917"/>
                  <a:gd name="connsiteX5" fmla="*/ 181280 w 186877"/>
                  <a:gd name="connsiteY5" fmla="*/ 32226 h 186917"/>
                  <a:gd name="connsiteX6" fmla="*/ 186748 w 186877"/>
                  <a:gd name="connsiteY6" fmla="*/ 41104 h 186917"/>
                  <a:gd name="connsiteX7" fmla="*/ 154620 w 186877"/>
                  <a:gd name="connsiteY7" fmla="*/ 181099 h 186917"/>
                  <a:gd name="connsiteX8" fmla="*/ 145733 w 186877"/>
                  <a:gd name="connsiteY8" fmla="*/ 186563 h 186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877" h="186917">
                    <a:moveTo>
                      <a:pt x="145733" y="186563"/>
                    </a:moveTo>
                    <a:lnTo>
                      <a:pt x="5598" y="154466"/>
                    </a:lnTo>
                    <a:cubicBezTo>
                      <a:pt x="1497" y="153783"/>
                      <a:pt x="-554" y="149686"/>
                      <a:pt x="130" y="145588"/>
                    </a:cubicBezTo>
                    <a:lnTo>
                      <a:pt x="32258" y="5593"/>
                    </a:lnTo>
                    <a:cubicBezTo>
                      <a:pt x="32942" y="1495"/>
                      <a:pt x="37043" y="-553"/>
                      <a:pt x="41145" y="129"/>
                    </a:cubicBezTo>
                    <a:lnTo>
                      <a:pt x="181280" y="32226"/>
                    </a:lnTo>
                    <a:cubicBezTo>
                      <a:pt x="185381" y="32909"/>
                      <a:pt x="187432" y="37006"/>
                      <a:pt x="186748" y="41104"/>
                    </a:cubicBezTo>
                    <a:lnTo>
                      <a:pt x="154620" y="181099"/>
                    </a:lnTo>
                    <a:cubicBezTo>
                      <a:pt x="153253" y="185197"/>
                      <a:pt x="149151" y="187928"/>
                      <a:pt x="145733" y="186563"/>
                    </a:cubicBezTo>
                    <a:close/>
                  </a:path>
                </a:pathLst>
              </a:custGeom>
              <a:noFill/>
              <a:ln w="6833" cap="rnd">
                <a:solidFill>
                  <a:srgbClr val="1D135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502A1EF-6AC5-C531-D7CC-8FEBB4676188}"/>
                  </a:ext>
                </a:extLst>
              </p:cNvPr>
              <p:cNvSpPr/>
              <p:nvPr/>
            </p:nvSpPr>
            <p:spPr>
              <a:xfrm>
                <a:off x="992782" y="3928497"/>
                <a:ext cx="186877" cy="186691"/>
              </a:xfrm>
              <a:custGeom>
                <a:avLst/>
                <a:gdLst>
                  <a:gd name="connsiteX0" fmla="*/ 145733 w 186877"/>
                  <a:gd name="connsiteY0" fmla="*/ 186563 h 186691"/>
                  <a:gd name="connsiteX1" fmla="*/ 5598 w 186877"/>
                  <a:gd name="connsiteY1" fmla="*/ 154466 h 186691"/>
                  <a:gd name="connsiteX2" fmla="*/ 130 w 186877"/>
                  <a:gd name="connsiteY2" fmla="*/ 145588 h 186691"/>
                  <a:gd name="connsiteX3" fmla="*/ 32258 w 186877"/>
                  <a:gd name="connsiteY3" fmla="*/ 5593 h 186691"/>
                  <a:gd name="connsiteX4" fmla="*/ 41145 w 186877"/>
                  <a:gd name="connsiteY4" fmla="*/ 129 h 186691"/>
                  <a:gd name="connsiteX5" fmla="*/ 181280 w 186877"/>
                  <a:gd name="connsiteY5" fmla="*/ 32226 h 186691"/>
                  <a:gd name="connsiteX6" fmla="*/ 186748 w 186877"/>
                  <a:gd name="connsiteY6" fmla="*/ 41104 h 186691"/>
                  <a:gd name="connsiteX7" fmla="*/ 154620 w 186877"/>
                  <a:gd name="connsiteY7" fmla="*/ 181099 h 186691"/>
                  <a:gd name="connsiteX8" fmla="*/ 145733 w 186877"/>
                  <a:gd name="connsiteY8" fmla="*/ 186563 h 186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877" h="186691">
                    <a:moveTo>
                      <a:pt x="145733" y="186563"/>
                    </a:moveTo>
                    <a:lnTo>
                      <a:pt x="5598" y="154466"/>
                    </a:lnTo>
                    <a:cubicBezTo>
                      <a:pt x="1497" y="153783"/>
                      <a:pt x="-554" y="149686"/>
                      <a:pt x="130" y="145588"/>
                    </a:cubicBezTo>
                    <a:lnTo>
                      <a:pt x="32258" y="5593"/>
                    </a:lnTo>
                    <a:cubicBezTo>
                      <a:pt x="32942" y="1495"/>
                      <a:pt x="37043" y="-554"/>
                      <a:pt x="41145" y="129"/>
                    </a:cubicBezTo>
                    <a:lnTo>
                      <a:pt x="181280" y="32226"/>
                    </a:lnTo>
                    <a:cubicBezTo>
                      <a:pt x="185381" y="32909"/>
                      <a:pt x="187432" y="37006"/>
                      <a:pt x="186748" y="41104"/>
                    </a:cubicBezTo>
                    <a:lnTo>
                      <a:pt x="154620" y="181099"/>
                    </a:lnTo>
                    <a:cubicBezTo>
                      <a:pt x="153936" y="185197"/>
                      <a:pt x="149835" y="187245"/>
                      <a:pt x="145733" y="186563"/>
                    </a:cubicBezTo>
                    <a:close/>
                  </a:path>
                </a:pathLst>
              </a:custGeom>
              <a:noFill/>
              <a:ln w="6833" cap="rnd">
                <a:solidFill>
                  <a:srgbClr val="1D135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43ECEAE-1322-2463-27F4-4B5266D7A706}"/>
                  </a:ext>
                </a:extLst>
              </p:cNvPr>
              <p:cNvSpPr/>
              <p:nvPr/>
            </p:nvSpPr>
            <p:spPr>
              <a:xfrm>
                <a:off x="934677" y="4183221"/>
                <a:ext cx="186877" cy="186691"/>
              </a:xfrm>
              <a:custGeom>
                <a:avLst/>
                <a:gdLst>
                  <a:gd name="connsiteX0" fmla="*/ 145733 w 186877"/>
                  <a:gd name="connsiteY0" fmla="*/ 186562 h 186691"/>
                  <a:gd name="connsiteX1" fmla="*/ 5598 w 186877"/>
                  <a:gd name="connsiteY1" fmla="*/ 154466 h 186691"/>
                  <a:gd name="connsiteX2" fmla="*/ 130 w 186877"/>
                  <a:gd name="connsiteY2" fmla="*/ 145588 h 186691"/>
                  <a:gd name="connsiteX3" fmla="*/ 32258 w 186877"/>
                  <a:gd name="connsiteY3" fmla="*/ 5593 h 186691"/>
                  <a:gd name="connsiteX4" fmla="*/ 41145 w 186877"/>
                  <a:gd name="connsiteY4" fmla="*/ 129 h 186691"/>
                  <a:gd name="connsiteX5" fmla="*/ 181280 w 186877"/>
                  <a:gd name="connsiteY5" fmla="*/ 32226 h 186691"/>
                  <a:gd name="connsiteX6" fmla="*/ 186748 w 186877"/>
                  <a:gd name="connsiteY6" fmla="*/ 41104 h 186691"/>
                  <a:gd name="connsiteX7" fmla="*/ 154620 w 186877"/>
                  <a:gd name="connsiteY7" fmla="*/ 181099 h 186691"/>
                  <a:gd name="connsiteX8" fmla="*/ 145733 w 186877"/>
                  <a:gd name="connsiteY8" fmla="*/ 186562 h 186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877" h="186691">
                    <a:moveTo>
                      <a:pt x="145733" y="186562"/>
                    </a:moveTo>
                    <a:lnTo>
                      <a:pt x="5598" y="154466"/>
                    </a:lnTo>
                    <a:cubicBezTo>
                      <a:pt x="1497" y="153783"/>
                      <a:pt x="-554" y="149686"/>
                      <a:pt x="130" y="145588"/>
                    </a:cubicBezTo>
                    <a:lnTo>
                      <a:pt x="32258" y="5593"/>
                    </a:lnTo>
                    <a:cubicBezTo>
                      <a:pt x="32942" y="1495"/>
                      <a:pt x="37043" y="-554"/>
                      <a:pt x="41145" y="129"/>
                    </a:cubicBezTo>
                    <a:lnTo>
                      <a:pt x="181280" y="32226"/>
                    </a:lnTo>
                    <a:cubicBezTo>
                      <a:pt x="185381" y="32909"/>
                      <a:pt x="187432" y="37006"/>
                      <a:pt x="186748" y="41104"/>
                    </a:cubicBezTo>
                    <a:lnTo>
                      <a:pt x="154620" y="181099"/>
                    </a:lnTo>
                    <a:cubicBezTo>
                      <a:pt x="153253" y="185197"/>
                      <a:pt x="149151" y="187245"/>
                      <a:pt x="145733" y="186562"/>
                    </a:cubicBezTo>
                    <a:close/>
                  </a:path>
                </a:pathLst>
              </a:custGeom>
              <a:noFill/>
              <a:ln w="6833" cap="rnd">
                <a:solidFill>
                  <a:srgbClr val="1D135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E5F5C99-2F08-B9EE-02BF-45E4691CB79B}"/>
                  </a:ext>
                </a:extLst>
              </p:cNvPr>
              <p:cNvSpPr/>
              <p:nvPr/>
            </p:nvSpPr>
            <p:spPr>
              <a:xfrm>
                <a:off x="875888" y="4437261"/>
                <a:ext cx="186877" cy="186917"/>
              </a:xfrm>
              <a:custGeom>
                <a:avLst/>
                <a:gdLst>
                  <a:gd name="connsiteX0" fmla="*/ 145733 w 186877"/>
                  <a:gd name="connsiteY0" fmla="*/ 186563 h 186917"/>
                  <a:gd name="connsiteX1" fmla="*/ 5598 w 186877"/>
                  <a:gd name="connsiteY1" fmla="*/ 154466 h 186917"/>
                  <a:gd name="connsiteX2" fmla="*/ 130 w 186877"/>
                  <a:gd name="connsiteY2" fmla="*/ 145588 h 186917"/>
                  <a:gd name="connsiteX3" fmla="*/ 32258 w 186877"/>
                  <a:gd name="connsiteY3" fmla="*/ 5593 h 186917"/>
                  <a:gd name="connsiteX4" fmla="*/ 41145 w 186877"/>
                  <a:gd name="connsiteY4" fmla="*/ 129 h 186917"/>
                  <a:gd name="connsiteX5" fmla="*/ 181280 w 186877"/>
                  <a:gd name="connsiteY5" fmla="*/ 32226 h 186917"/>
                  <a:gd name="connsiteX6" fmla="*/ 186748 w 186877"/>
                  <a:gd name="connsiteY6" fmla="*/ 41104 h 186917"/>
                  <a:gd name="connsiteX7" fmla="*/ 154620 w 186877"/>
                  <a:gd name="connsiteY7" fmla="*/ 181099 h 186917"/>
                  <a:gd name="connsiteX8" fmla="*/ 145733 w 186877"/>
                  <a:gd name="connsiteY8" fmla="*/ 186563 h 186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877" h="186917">
                    <a:moveTo>
                      <a:pt x="145733" y="186563"/>
                    </a:moveTo>
                    <a:lnTo>
                      <a:pt x="5598" y="154466"/>
                    </a:lnTo>
                    <a:cubicBezTo>
                      <a:pt x="1497" y="153783"/>
                      <a:pt x="-554" y="149686"/>
                      <a:pt x="130" y="145588"/>
                    </a:cubicBezTo>
                    <a:lnTo>
                      <a:pt x="32258" y="5593"/>
                    </a:lnTo>
                    <a:cubicBezTo>
                      <a:pt x="32942" y="1495"/>
                      <a:pt x="37043" y="-554"/>
                      <a:pt x="41145" y="129"/>
                    </a:cubicBezTo>
                    <a:lnTo>
                      <a:pt x="181280" y="32226"/>
                    </a:lnTo>
                    <a:cubicBezTo>
                      <a:pt x="185381" y="32909"/>
                      <a:pt x="187432" y="37006"/>
                      <a:pt x="186748" y="41104"/>
                    </a:cubicBezTo>
                    <a:lnTo>
                      <a:pt x="154620" y="181099"/>
                    </a:lnTo>
                    <a:cubicBezTo>
                      <a:pt x="153936" y="185197"/>
                      <a:pt x="149835" y="187928"/>
                      <a:pt x="145733" y="186563"/>
                    </a:cubicBezTo>
                    <a:close/>
                  </a:path>
                </a:pathLst>
              </a:custGeom>
              <a:noFill/>
              <a:ln w="6833" cap="rnd">
                <a:solidFill>
                  <a:srgbClr val="1D135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51" name="Graphic 4">
                <a:extLst>
                  <a:ext uri="{FF2B5EF4-FFF2-40B4-BE49-F238E27FC236}">
                    <a16:creationId xmlns:a16="http://schemas.microsoft.com/office/drawing/2014/main" id="{2E4CA111-782B-AD09-B84D-2A406D9CD434}"/>
                  </a:ext>
                </a:extLst>
              </p:cNvPr>
              <p:cNvGrpSpPr/>
              <p:nvPr/>
            </p:nvGrpSpPr>
            <p:grpSpPr>
              <a:xfrm>
                <a:off x="1324087" y="3491888"/>
                <a:ext cx="652182" cy="247936"/>
                <a:chOff x="1324087" y="3491888"/>
                <a:chExt cx="652182" cy="247936"/>
              </a:xfrm>
              <a:solidFill>
                <a:srgbClr val="E6F0FF"/>
              </a:solidFill>
            </p:grpSpPr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9B8FB2AF-ED3D-E9EC-11C7-4896A3856E1F}"/>
                    </a:ext>
                  </a:extLst>
                </p:cNvPr>
                <p:cNvSpPr/>
                <p:nvPr/>
              </p:nvSpPr>
              <p:spPr>
                <a:xfrm>
                  <a:off x="1340493" y="3491888"/>
                  <a:ext cx="635776" cy="177115"/>
                </a:xfrm>
                <a:custGeom>
                  <a:avLst/>
                  <a:gdLst>
                    <a:gd name="connsiteX0" fmla="*/ 610804 w 635776"/>
                    <a:gd name="connsiteY0" fmla="*/ 176552 h 177115"/>
                    <a:gd name="connsiteX1" fmla="*/ 16085 w 635776"/>
                    <a:gd name="connsiteY1" fmla="*/ 40654 h 177115"/>
                    <a:gd name="connsiteX2" fmla="*/ 363 w 635776"/>
                    <a:gd name="connsiteY2" fmla="*/ 16069 h 177115"/>
                    <a:gd name="connsiteX3" fmla="*/ 363 w 635776"/>
                    <a:gd name="connsiteY3" fmla="*/ 16069 h 177115"/>
                    <a:gd name="connsiteX4" fmla="*/ 24972 w 635776"/>
                    <a:gd name="connsiteY4" fmla="*/ 362 h 177115"/>
                    <a:gd name="connsiteX5" fmla="*/ 619691 w 635776"/>
                    <a:gd name="connsiteY5" fmla="*/ 136260 h 177115"/>
                    <a:gd name="connsiteX6" fmla="*/ 635413 w 635776"/>
                    <a:gd name="connsiteY6" fmla="*/ 160845 h 177115"/>
                    <a:gd name="connsiteX7" fmla="*/ 635413 w 635776"/>
                    <a:gd name="connsiteY7" fmla="*/ 160845 h 177115"/>
                    <a:gd name="connsiteX8" fmla="*/ 610804 w 635776"/>
                    <a:gd name="connsiteY8" fmla="*/ 176552 h 177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7115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9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3363" y="171771"/>
                        <a:pt x="621742" y="179283"/>
                        <a:pt x="610804" y="176552"/>
                      </a:cubicBezTo>
                      <a:close/>
                    </a:path>
                  </a:pathLst>
                </a:custGeom>
                <a:solidFill>
                  <a:srgbClr val="E6F0FF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E4855DDA-F00A-134F-A587-168A5523338D}"/>
                    </a:ext>
                  </a:extLst>
                </p:cNvPr>
                <p:cNvSpPr/>
                <p:nvPr/>
              </p:nvSpPr>
              <p:spPr>
                <a:xfrm>
                  <a:off x="1324087" y="3562910"/>
                  <a:ext cx="635776" cy="176914"/>
                </a:xfrm>
                <a:custGeom>
                  <a:avLst/>
                  <a:gdLst>
                    <a:gd name="connsiteX0" fmla="*/ 610804 w 635776"/>
                    <a:gd name="connsiteY0" fmla="*/ 176552 h 176914"/>
                    <a:gd name="connsiteX1" fmla="*/ 16085 w 635776"/>
                    <a:gd name="connsiteY1" fmla="*/ 40654 h 176914"/>
                    <a:gd name="connsiteX2" fmla="*/ 363 w 635776"/>
                    <a:gd name="connsiteY2" fmla="*/ 16069 h 176914"/>
                    <a:gd name="connsiteX3" fmla="*/ 363 w 635776"/>
                    <a:gd name="connsiteY3" fmla="*/ 16069 h 176914"/>
                    <a:gd name="connsiteX4" fmla="*/ 24972 w 635776"/>
                    <a:gd name="connsiteY4" fmla="*/ 362 h 176914"/>
                    <a:gd name="connsiteX5" fmla="*/ 619691 w 635776"/>
                    <a:gd name="connsiteY5" fmla="*/ 136260 h 176914"/>
                    <a:gd name="connsiteX6" fmla="*/ 635413 w 635776"/>
                    <a:gd name="connsiteY6" fmla="*/ 160845 h 176914"/>
                    <a:gd name="connsiteX7" fmla="*/ 635413 w 635776"/>
                    <a:gd name="connsiteY7" fmla="*/ 160845 h 176914"/>
                    <a:gd name="connsiteX8" fmla="*/ 610804 w 635776"/>
                    <a:gd name="connsiteY8" fmla="*/ 176552 h 176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6914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8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3363" y="171771"/>
                        <a:pt x="622425" y="178601"/>
                        <a:pt x="610804" y="176552"/>
                      </a:cubicBezTo>
                      <a:close/>
                    </a:path>
                  </a:pathLst>
                </a:custGeom>
                <a:solidFill>
                  <a:srgbClr val="E6F0FF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54" name="Graphic 4">
                <a:extLst>
                  <a:ext uri="{FF2B5EF4-FFF2-40B4-BE49-F238E27FC236}">
                    <a16:creationId xmlns:a16="http://schemas.microsoft.com/office/drawing/2014/main" id="{6A3B12D5-31BB-8DF4-D9C1-8128791B03EF}"/>
                  </a:ext>
                </a:extLst>
              </p:cNvPr>
              <p:cNvGrpSpPr/>
              <p:nvPr/>
            </p:nvGrpSpPr>
            <p:grpSpPr>
              <a:xfrm>
                <a:off x="1265983" y="3746612"/>
                <a:ext cx="652182" cy="247491"/>
                <a:chOff x="1265983" y="3746612"/>
                <a:chExt cx="652182" cy="247491"/>
              </a:xfrm>
              <a:solidFill>
                <a:srgbClr val="E6F0FF"/>
              </a:solidFill>
            </p:grpSpPr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93680397-722C-2099-2F14-5A644DE9A38E}"/>
                    </a:ext>
                  </a:extLst>
                </p:cNvPr>
                <p:cNvSpPr/>
                <p:nvPr/>
              </p:nvSpPr>
              <p:spPr>
                <a:xfrm>
                  <a:off x="1282389" y="3746612"/>
                  <a:ext cx="635776" cy="176914"/>
                </a:xfrm>
                <a:custGeom>
                  <a:avLst/>
                  <a:gdLst>
                    <a:gd name="connsiteX0" fmla="*/ 610804 w 635776"/>
                    <a:gd name="connsiteY0" fmla="*/ 176552 h 176914"/>
                    <a:gd name="connsiteX1" fmla="*/ 16085 w 635776"/>
                    <a:gd name="connsiteY1" fmla="*/ 40654 h 176914"/>
                    <a:gd name="connsiteX2" fmla="*/ 363 w 635776"/>
                    <a:gd name="connsiteY2" fmla="*/ 16069 h 176914"/>
                    <a:gd name="connsiteX3" fmla="*/ 363 w 635776"/>
                    <a:gd name="connsiteY3" fmla="*/ 16069 h 176914"/>
                    <a:gd name="connsiteX4" fmla="*/ 24972 w 635776"/>
                    <a:gd name="connsiteY4" fmla="*/ 362 h 176914"/>
                    <a:gd name="connsiteX5" fmla="*/ 619691 w 635776"/>
                    <a:gd name="connsiteY5" fmla="*/ 136260 h 176914"/>
                    <a:gd name="connsiteX6" fmla="*/ 635413 w 635776"/>
                    <a:gd name="connsiteY6" fmla="*/ 160845 h 176914"/>
                    <a:gd name="connsiteX7" fmla="*/ 635413 w 635776"/>
                    <a:gd name="connsiteY7" fmla="*/ 160845 h 176914"/>
                    <a:gd name="connsiteX8" fmla="*/ 610804 w 635776"/>
                    <a:gd name="connsiteY8" fmla="*/ 176552 h 176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6914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9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2679" y="171772"/>
                        <a:pt x="621742" y="178601"/>
                        <a:pt x="610804" y="176552"/>
                      </a:cubicBezTo>
                      <a:close/>
                    </a:path>
                  </a:pathLst>
                </a:custGeom>
                <a:solidFill>
                  <a:srgbClr val="E6F0FF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6DCF1E6B-EBDC-EB3C-B21D-CBC613643185}"/>
                    </a:ext>
                  </a:extLst>
                </p:cNvPr>
                <p:cNvSpPr/>
                <p:nvPr/>
              </p:nvSpPr>
              <p:spPr>
                <a:xfrm>
                  <a:off x="1265983" y="3816951"/>
                  <a:ext cx="635776" cy="177151"/>
                </a:xfrm>
                <a:custGeom>
                  <a:avLst/>
                  <a:gdLst>
                    <a:gd name="connsiteX0" fmla="*/ 610804 w 635776"/>
                    <a:gd name="connsiteY0" fmla="*/ 176552 h 177151"/>
                    <a:gd name="connsiteX1" fmla="*/ 16085 w 635776"/>
                    <a:gd name="connsiteY1" fmla="*/ 40654 h 177151"/>
                    <a:gd name="connsiteX2" fmla="*/ 363 w 635776"/>
                    <a:gd name="connsiteY2" fmla="*/ 16069 h 177151"/>
                    <a:gd name="connsiteX3" fmla="*/ 363 w 635776"/>
                    <a:gd name="connsiteY3" fmla="*/ 16069 h 177151"/>
                    <a:gd name="connsiteX4" fmla="*/ 24972 w 635776"/>
                    <a:gd name="connsiteY4" fmla="*/ 362 h 177151"/>
                    <a:gd name="connsiteX5" fmla="*/ 619691 w 635776"/>
                    <a:gd name="connsiteY5" fmla="*/ 136260 h 177151"/>
                    <a:gd name="connsiteX6" fmla="*/ 635413 w 635776"/>
                    <a:gd name="connsiteY6" fmla="*/ 160845 h 177151"/>
                    <a:gd name="connsiteX7" fmla="*/ 635413 w 635776"/>
                    <a:gd name="connsiteY7" fmla="*/ 160845 h 177151"/>
                    <a:gd name="connsiteX8" fmla="*/ 610804 w 635776"/>
                    <a:gd name="connsiteY8" fmla="*/ 176552 h 177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7151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8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2679" y="172454"/>
                        <a:pt x="621742" y="179283"/>
                        <a:pt x="610804" y="176552"/>
                      </a:cubicBezTo>
                      <a:close/>
                    </a:path>
                  </a:pathLst>
                </a:custGeom>
                <a:solidFill>
                  <a:srgbClr val="E6F0FF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57" name="Graphic 4">
                <a:extLst>
                  <a:ext uri="{FF2B5EF4-FFF2-40B4-BE49-F238E27FC236}">
                    <a16:creationId xmlns:a16="http://schemas.microsoft.com/office/drawing/2014/main" id="{FADA5816-B79B-CB3F-B5C9-BCB23C617C92}"/>
                  </a:ext>
                </a:extLst>
              </p:cNvPr>
              <p:cNvGrpSpPr/>
              <p:nvPr/>
            </p:nvGrpSpPr>
            <p:grpSpPr>
              <a:xfrm>
                <a:off x="1207878" y="4000652"/>
                <a:ext cx="651498" cy="248137"/>
                <a:chOff x="1207878" y="4000652"/>
                <a:chExt cx="651498" cy="248137"/>
              </a:xfrm>
              <a:solidFill>
                <a:srgbClr val="E6F0FF"/>
              </a:solidFill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5E94CD76-50C4-576A-6A4C-1020EA904D37}"/>
                    </a:ext>
                  </a:extLst>
                </p:cNvPr>
                <p:cNvSpPr/>
                <p:nvPr/>
              </p:nvSpPr>
              <p:spPr>
                <a:xfrm>
                  <a:off x="1223600" y="4000652"/>
                  <a:ext cx="635776" cy="177151"/>
                </a:xfrm>
                <a:custGeom>
                  <a:avLst/>
                  <a:gdLst>
                    <a:gd name="connsiteX0" fmla="*/ 610804 w 635776"/>
                    <a:gd name="connsiteY0" fmla="*/ 176552 h 177151"/>
                    <a:gd name="connsiteX1" fmla="*/ 16085 w 635776"/>
                    <a:gd name="connsiteY1" fmla="*/ 40654 h 177151"/>
                    <a:gd name="connsiteX2" fmla="*/ 363 w 635776"/>
                    <a:gd name="connsiteY2" fmla="*/ 16069 h 177151"/>
                    <a:gd name="connsiteX3" fmla="*/ 363 w 635776"/>
                    <a:gd name="connsiteY3" fmla="*/ 16069 h 177151"/>
                    <a:gd name="connsiteX4" fmla="*/ 24972 w 635776"/>
                    <a:gd name="connsiteY4" fmla="*/ 362 h 177151"/>
                    <a:gd name="connsiteX5" fmla="*/ 619691 w 635776"/>
                    <a:gd name="connsiteY5" fmla="*/ 136260 h 177151"/>
                    <a:gd name="connsiteX6" fmla="*/ 635413 w 635776"/>
                    <a:gd name="connsiteY6" fmla="*/ 160845 h 177151"/>
                    <a:gd name="connsiteX7" fmla="*/ 635413 w 635776"/>
                    <a:gd name="connsiteY7" fmla="*/ 160845 h 177151"/>
                    <a:gd name="connsiteX8" fmla="*/ 610804 w 635776"/>
                    <a:gd name="connsiteY8" fmla="*/ 176552 h 177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7151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9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3363" y="172454"/>
                        <a:pt x="622425" y="179283"/>
                        <a:pt x="610804" y="176552"/>
                      </a:cubicBezTo>
                      <a:close/>
                    </a:path>
                  </a:pathLst>
                </a:custGeom>
                <a:solidFill>
                  <a:srgbClr val="E6F0FF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2D01F68A-3FD5-8A46-7211-F00C3746F3FE}"/>
                    </a:ext>
                  </a:extLst>
                </p:cNvPr>
                <p:cNvSpPr/>
                <p:nvPr/>
              </p:nvSpPr>
              <p:spPr>
                <a:xfrm>
                  <a:off x="1207878" y="4071674"/>
                  <a:ext cx="635776" cy="177115"/>
                </a:xfrm>
                <a:custGeom>
                  <a:avLst/>
                  <a:gdLst>
                    <a:gd name="connsiteX0" fmla="*/ 610804 w 635776"/>
                    <a:gd name="connsiteY0" fmla="*/ 176552 h 177115"/>
                    <a:gd name="connsiteX1" fmla="*/ 16085 w 635776"/>
                    <a:gd name="connsiteY1" fmla="*/ 40654 h 177115"/>
                    <a:gd name="connsiteX2" fmla="*/ 363 w 635776"/>
                    <a:gd name="connsiteY2" fmla="*/ 16069 h 177115"/>
                    <a:gd name="connsiteX3" fmla="*/ 363 w 635776"/>
                    <a:gd name="connsiteY3" fmla="*/ 16069 h 177115"/>
                    <a:gd name="connsiteX4" fmla="*/ 24972 w 635776"/>
                    <a:gd name="connsiteY4" fmla="*/ 362 h 177115"/>
                    <a:gd name="connsiteX5" fmla="*/ 619691 w 635776"/>
                    <a:gd name="connsiteY5" fmla="*/ 136260 h 177115"/>
                    <a:gd name="connsiteX6" fmla="*/ 635413 w 635776"/>
                    <a:gd name="connsiteY6" fmla="*/ 160845 h 177115"/>
                    <a:gd name="connsiteX7" fmla="*/ 635413 w 635776"/>
                    <a:gd name="connsiteY7" fmla="*/ 160845 h 177115"/>
                    <a:gd name="connsiteX8" fmla="*/ 610804 w 635776"/>
                    <a:gd name="connsiteY8" fmla="*/ 176552 h 177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7115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8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2679" y="171771"/>
                        <a:pt x="621742" y="179283"/>
                        <a:pt x="610804" y="176552"/>
                      </a:cubicBezTo>
                      <a:close/>
                    </a:path>
                  </a:pathLst>
                </a:custGeom>
                <a:solidFill>
                  <a:srgbClr val="E6F0FF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60" name="Graphic 4">
                <a:extLst>
                  <a:ext uri="{FF2B5EF4-FFF2-40B4-BE49-F238E27FC236}">
                    <a16:creationId xmlns:a16="http://schemas.microsoft.com/office/drawing/2014/main" id="{A03BB9C9-242A-07E7-04F5-C75403A3D5E2}"/>
                  </a:ext>
                </a:extLst>
              </p:cNvPr>
              <p:cNvGrpSpPr/>
              <p:nvPr/>
            </p:nvGrpSpPr>
            <p:grpSpPr>
              <a:xfrm>
                <a:off x="1149089" y="4255376"/>
                <a:ext cx="652182" cy="247491"/>
                <a:chOff x="1149089" y="4255376"/>
                <a:chExt cx="652182" cy="247491"/>
              </a:xfrm>
              <a:solidFill>
                <a:srgbClr val="E6F0FF"/>
              </a:solidFill>
            </p:grpSpPr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B30AFE09-F71E-347A-D74A-2A6F394A1785}"/>
                    </a:ext>
                  </a:extLst>
                </p:cNvPr>
                <p:cNvSpPr/>
                <p:nvPr/>
              </p:nvSpPr>
              <p:spPr>
                <a:xfrm>
                  <a:off x="1165496" y="4255376"/>
                  <a:ext cx="635776" cy="177115"/>
                </a:xfrm>
                <a:custGeom>
                  <a:avLst/>
                  <a:gdLst>
                    <a:gd name="connsiteX0" fmla="*/ 610804 w 635776"/>
                    <a:gd name="connsiteY0" fmla="*/ 176552 h 177115"/>
                    <a:gd name="connsiteX1" fmla="*/ 16085 w 635776"/>
                    <a:gd name="connsiteY1" fmla="*/ 40654 h 177115"/>
                    <a:gd name="connsiteX2" fmla="*/ 363 w 635776"/>
                    <a:gd name="connsiteY2" fmla="*/ 16069 h 177115"/>
                    <a:gd name="connsiteX3" fmla="*/ 363 w 635776"/>
                    <a:gd name="connsiteY3" fmla="*/ 16069 h 177115"/>
                    <a:gd name="connsiteX4" fmla="*/ 24972 w 635776"/>
                    <a:gd name="connsiteY4" fmla="*/ 362 h 177115"/>
                    <a:gd name="connsiteX5" fmla="*/ 619691 w 635776"/>
                    <a:gd name="connsiteY5" fmla="*/ 136260 h 177115"/>
                    <a:gd name="connsiteX6" fmla="*/ 635413 w 635776"/>
                    <a:gd name="connsiteY6" fmla="*/ 160845 h 177115"/>
                    <a:gd name="connsiteX7" fmla="*/ 635413 w 635776"/>
                    <a:gd name="connsiteY7" fmla="*/ 160845 h 177115"/>
                    <a:gd name="connsiteX8" fmla="*/ 610804 w 635776"/>
                    <a:gd name="connsiteY8" fmla="*/ 176552 h 177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7115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9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2679" y="171772"/>
                        <a:pt x="621742" y="179283"/>
                        <a:pt x="610804" y="176552"/>
                      </a:cubicBezTo>
                      <a:close/>
                    </a:path>
                  </a:pathLst>
                </a:custGeom>
                <a:solidFill>
                  <a:srgbClr val="E6F0FF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A4F3A1E8-BDC6-24CD-57EC-95DE2F5EE087}"/>
                    </a:ext>
                  </a:extLst>
                </p:cNvPr>
                <p:cNvSpPr/>
                <p:nvPr/>
              </p:nvSpPr>
              <p:spPr>
                <a:xfrm>
                  <a:off x="1149089" y="4325715"/>
                  <a:ext cx="635776" cy="177151"/>
                </a:xfrm>
                <a:custGeom>
                  <a:avLst/>
                  <a:gdLst>
                    <a:gd name="connsiteX0" fmla="*/ 610804 w 635776"/>
                    <a:gd name="connsiteY0" fmla="*/ 176552 h 177151"/>
                    <a:gd name="connsiteX1" fmla="*/ 16085 w 635776"/>
                    <a:gd name="connsiteY1" fmla="*/ 40654 h 177151"/>
                    <a:gd name="connsiteX2" fmla="*/ 363 w 635776"/>
                    <a:gd name="connsiteY2" fmla="*/ 16069 h 177151"/>
                    <a:gd name="connsiteX3" fmla="*/ 363 w 635776"/>
                    <a:gd name="connsiteY3" fmla="*/ 16069 h 177151"/>
                    <a:gd name="connsiteX4" fmla="*/ 24972 w 635776"/>
                    <a:gd name="connsiteY4" fmla="*/ 362 h 177151"/>
                    <a:gd name="connsiteX5" fmla="*/ 619691 w 635776"/>
                    <a:gd name="connsiteY5" fmla="*/ 136260 h 177151"/>
                    <a:gd name="connsiteX6" fmla="*/ 635413 w 635776"/>
                    <a:gd name="connsiteY6" fmla="*/ 160845 h 177151"/>
                    <a:gd name="connsiteX7" fmla="*/ 635413 w 635776"/>
                    <a:gd name="connsiteY7" fmla="*/ 160845 h 177151"/>
                    <a:gd name="connsiteX8" fmla="*/ 610804 w 635776"/>
                    <a:gd name="connsiteY8" fmla="*/ 176552 h 177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7151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8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3363" y="172454"/>
                        <a:pt x="621742" y="179283"/>
                        <a:pt x="610804" y="176552"/>
                      </a:cubicBezTo>
                      <a:close/>
                    </a:path>
                  </a:pathLst>
                </a:custGeom>
                <a:solidFill>
                  <a:srgbClr val="E6F0FF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grpSp>
            <p:nvGrpSpPr>
              <p:cNvPr id="63" name="Graphic 4">
                <a:extLst>
                  <a:ext uri="{FF2B5EF4-FFF2-40B4-BE49-F238E27FC236}">
                    <a16:creationId xmlns:a16="http://schemas.microsoft.com/office/drawing/2014/main" id="{928BCF54-516D-86ED-9CA4-112374392914}"/>
                  </a:ext>
                </a:extLst>
              </p:cNvPr>
              <p:cNvGrpSpPr/>
              <p:nvPr/>
            </p:nvGrpSpPr>
            <p:grpSpPr>
              <a:xfrm>
                <a:off x="1090985" y="4510099"/>
                <a:ext cx="652182" cy="247491"/>
                <a:chOff x="1090985" y="4510099"/>
                <a:chExt cx="652182" cy="247491"/>
              </a:xfrm>
              <a:solidFill>
                <a:srgbClr val="E6F0FF"/>
              </a:solidFill>
            </p:grpSpPr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0AC5F0D2-7588-1A5F-75FA-35D8D263362A}"/>
                    </a:ext>
                  </a:extLst>
                </p:cNvPr>
                <p:cNvSpPr/>
                <p:nvPr/>
              </p:nvSpPr>
              <p:spPr>
                <a:xfrm>
                  <a:off x="1107391" y="4510099"/>
                  <a:ext cx="635776" cy="176914"/>
                </a:xfrm>
                <a:custGeom>
                  <a:avLst/>
                  <a:gdLst>
                    <a:gd name="connsiteX0" fmla="*/ 610804 w 635776"/>
                    <a:gd name="connsiteY0" fmla="*/ 176552 h 176914"/>
                    <a:gd name="connsiteX1" fmla="*/ 16085 w 635776"/>
                    <a:gd name="connsiteY1" fmla="*/ 40654 h 176914"/>
                    <a:gd name="connsiteX2" fmla="*/ 363 w 635776"/>
                    <a:gd name="connsiteY2" fmla="*/ 16069 h 176914"/>
                    <a:gd name="connsiteX3" fmla="*/ 363 w 635776"/>
                    <a:gd name="connsiteY3" fmla="*/ 16069 h 176914"/>
                    <a:gd name="connsiteX4" fmla="*/ 24972 w 635776"/>
                    <a:gd name="connsiteY4" fmla="*/ 362 h 176914"/>
                    <a:gd name="connsiteX5" fmla="*/ 619691 w 635776"/>
                    <a:gd name="connsiteY5" fmla="*/ 136260 h 176914"/>
                    <a:gd name="connsiteX6" fmla="*/ 635413 w 635776"/>
                    <a:gd name="connsiteY6" fmla="*/ 160845 h 176914"/>
                    <a:gd name="connsiteX7" fmla="*/ 635413 w 635776"/>
                    <a:gd name="connsiteY7" fmla="*/ 160845 h 176914"/>
                    <a:gd name="connsiteX8" fmla="*/ 610804 w 635776"/>
                    <a:gd name="connsiteY8" fmla="*/ 176552 h 176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6914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8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2679" y="171772"/>
                        <a:pt x="621742" y="178601"/>
                        <a:pt x="610804" y="176552"/>
                      </a:cubicBezTo>
                      <a:close/>
                    </a:path>
                  </a:pathLst>
                </a:custGeom>
                <a:solidFill>
                  <a:srgbClr val="E6F0FF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020F5F5A-4B16-346D-3045-391C619B1FA0}"/>
                    </a:ext>
                  </a:extLst>
                </p:cNvPr>
                <p:cNvSpPr/>
                <p:nvPr/>
              </p:nvSpPr>
              <p:spPr>
                <a:xfrm>
                  <a:off x="1090985" y="4580439"/>
                  <a:ext cx="635776" cy="177151"/>
                </a:xfrm>
                <a:custGeom>
                  <a:avLst/>
                  <a:gdLst>
                    <a:gd name="connsiteX0" fmla="*/ 610804 w 635776"/>
                    <a:gd name="connsiteY0" fmla="*/ 176552 h 177151"/>
                    <a:gd name="connsiteX1" fmla="*/ 16085 w 635776"/>
                    <a:gd name="connsiteY1" fmla="*/ 40654 h 177151"/>
                    <a:gd name="connsiteX2" fmla="*/ 363 w 635776"/>
                    <a:gd name="connsiteY2" fmla="*/ 16069 h 177151"/>
                    <a:gd name="connsiteX3" fmla="*/ 363 w 635776"/>
                    <a:gd name="connsiteY3" fmla="*/ 16069 h 177151"/>
                    <a:gd name="connsiteX4" fmla="*/ 24972 w 635776"/>
                    <a:gd name="connsiteY4" fmla="*/ 362 h 177151"/>
                    <a:gd name="connsiteX5" fmla="*/ 619691 w 635776"/>
                    <a:gd name="connsiteY5" fmla="*/ 136260 h 177151"/>
                    <a:gd name="connsiteX6" fmla="*/ 635413 w 635776"/>
                    <a:gd name="connsiteY6" fmla="*/ 160845 h 177151"/>
                    <a:gd name="connsiteX7" fmla="*/ 635413 w 635776"/>
                    <a:gd name="connsiteY7" fmla="*/ 160845 h 177151"/>
                    <a:gd name="connsiteX8" fmla="*/ 610804 w 635776"/>
                    <a:gd name="connsiteY8" fmla="*/ 176552 h 177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35776" h="177151">
                      <a:moveTo>
                        <a:pt x="610804" y="176552"/>
                      </a:moveTo>
                      <a:lnTo>
                        <a:pt x="16085" y="40654"/>
                      </a:lnTo>
                      <a:cubicBezTo>
                        <a:pt x="5148" y="37922"/>
                        <a:pt x="-1688" y="26996"/>
                        <a:pt x="363" y="16069"/>
                      </a:cubicBezTo>
                      <a:lnTo>
                        <a:pt x="363" y="16069"/>
                      </a:lnTo>
                      <a:cubicBezTo>
                        <a:pt x="3097" y="5143"/>
                        <a:pt x="14034" y="-1686"/>
                        <a:pt x="24972" y="362"/>
                      </a:cubicBezTo>
                      <a:lnTo>
                        <a:pt x="619691" y="136260"/>
                      </a:lnTo>
                      <a:cubicBezTo>
                        <a:pt x="630628" y="138992"/>
                        <a:pt x="637464" y="149918"/>
                        <a:pt x="635413" y="160845"/>
                      </a:cubicBezTo>
                      <a:lnTo>
                        <a:pt x="635413" y="160845"/>
                      </a:lnTo>
                      <a:cubicBezTo>
                        <a:pt x="632679" y="172454"/>
                        <a:pt x="621742" y="179283"/>
                        <a:pt x="610804" y="176552"/>
                      </a:cubicBezTo>
                      <a:close/>
                    </a:path>
                  </a:pathLst>
                </a:custGeom>
                <a:solidFill>
                  <a:srgbClr val="E6F0FF"/>
                </a:solidFill>
                <a:ln w="683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E687DD1-6ACD-89EC-2E01-D161774D5EF7}"/>
                  </a:ext>
                </a:extLst>
              </p:cNvPr>
              <p:cNvSpPr/>
              <p:nvPr/>
            </p:nvSpPr>
            <p:spPr>
              <a:xfrm>
                <a:off x="1142743" y="3457396"/>
                <a:ext cx="209760" cy="112022"/>
              </a:xfrm>
              <a:custGeom>
                <a:avLst/>
                <a:gdLst>
                  <a:gd name="connsiteX0" fmla="*/ 53193 w 209760"/>
                  <a:gd name="connsiteY0" fmla="*/ 111340 h 112022"/>
                  <a:gd name="connsiteX1" fmla="*/ 43623 w 209760"/>
                  <a:gd name="connsiteY1" fmla="*/ 104510 h 112022"/>
                  <a:gd name="connsiteX2" fmla="*/ 2608 w 209760"/>
                  <a:gd name="connsiteY2" fmla="*/ 43732 h 112022"/>
                  <a:gd name="connsiteX3" fmla="*/ 6709 w 209760"/>
                  <a:gd name="connsiteY3" fmla="*/ 21879 h 112022"/>
                  <a:gd name="connsiteX4" fmla="*/ 28584 w 209760"/>
                  <a:gd name="connsiteY4" fmla="*/ 25976 h 112022"/>
                  <a:gd name="connsiteX5" fmla="*/ 61396 w 209760"/>
                  <a:gd name="connsiteY5" fmla="*/ 74463 h 112022"/>
                  <a:gd name="connsiteX6" fmla="*/ 185809 w 209760"/>
                  <a:gd name="connsiteY6" fmla="*/ 2075 h 112022"/>
                  <a:gd name="connsiteX7" fmla="*/ 207683 w 209760"/>
                  <a:gd name="connsiteY7" fmla="*/ 7538 h 112022"/>
                  <a:gd name="connsiteX8" fmla="*/ 202215 w 209760"/>
                  <a:gd name="connsiteY8" fmla="*/ 29391 h 112022"/>
                  <a:gd name="connsiteX9" fmla="*/ 65498 w 209760"/>
                  <a:gd name="connsiteY9" fmla="*/ 109291 h 112022"/>
                  <a:gd name="connsiteX10" fmla="*/ 53193 w 209760"/>
                  <a:gd name="connsiteY10" fmla="*/ 111340 h 11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9760" h="112022">
                    <a:moveTo>
                      <a:pt x="53193" y="111340"/>
                    </a:moveTo>
                    <a:cubicBezTo>
                      <a:pt x="49092" y="110657"/>
                      <a:pt x="45674" y="107925"/>
                      <a:pt x="43623" y="104510"/>
                    </a:cubicBezTo>
                    <a:lnTo>
                      <a:pt x="2608" y="43732"/>
                    </a:lnTo>
                    <a:cubicBezTo>
                      <a:pt x="-2177" y="36220"/>
                      <a:pt x="-126" y="26659"/>
                      <a:pt x="6709" y="21879"/>
                    </a:cubicBezTo>
                    <a:cubicBezTo>
                      <a:pt x="14229" y="17099"/>
                      <a:pt x="23799" y="19147"/>
                      <a:pt x="28584" y="25976"/>
                    </a:cubicBezTo>
                    <a:lnTo>
                      <a:pt x="61396" y="74463"/>
                    </a:lnTo>
                    <a:lnTo>
                      <a:pt x="185809" y="2075"/>
                    </a:lnTo>
                    <a:cubicBezTo>
                      <a:pt x="193328" y="-2023"/>
                      <a:pt x="202898" y="26"/>
                      <a:pt x="207683" y="7538"/>
                    </a:cubicBezTo>
                    <a:cubicBezTo>
                      <a:pt x="211785" y="15050"/>
                      <a:pt x="209734" y="24611"/>
                      <a:pt x="202215" y="29391"/>
                    </a:cubicBezTo>
                    <a:lnTo>
                      <a:pt x="65498" y="109291"/>
                    </a:lnTo>
                    <a:cubicBezTo>
                      <a:pt x="60713" y="112022"/>
                      <a:pt x="56611" y="112705"/>
                      <a:pt x="53193" y="1113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16AD7E4-E98A-CF27-9E39-A3656D5F9142}"/>
                  </a:ext>
                </a:extLst>
              </p:cNvPr>
              <p:cNvSpPr/>
              <p:nvPr/>
            </p:nvSpPr>
            <p:spPr>
              <a:xfrm>
                <a:off x="1083271" y="3716900"/>
                <a:ext cx="209760" cy="111595"/>
              </a:xfrm>
              <a:custGeom>
                <a:avLst/>
                <a:gdLst>
                  <a:gd name="connsiteX0" fmla="*/ 53193 w 209760"/>
                  <a:gd name="connsiteY0" fmla="*/ 111340 h 111595"/>
                  <a:gd name="connsiteX1" fmla="*/ 43623 w 209760"/>
                  <a:gd name="connsiteY1" fmla="*/ 104510 h 111595"/>
                  <a:gd name="connsiteX2" fmla="*/ 2608 w 209760"/>
                  <a:gd name="connsiteY2" fmla="*/ 43732 h 111595"/>
                  <a:gd name="connsiteX3" fmla="*/ 6709 w 209760"/>
                  <a:gd name="connsiteY3" fmla="*/ 21879 h 111595"/>
                  <a:gd name="connsiteX4" fmla="*/ 28584 w 209760"/>
                  <a:gd name="connsiteY4" fmla="*/ 25976 h 111595"/>
                  <a:gd name="connsiteX5" fmla="*/ 61396 w 209760"/>
                  <a:gd name="connsiteY5" fmla="*/ 74463 h 111595"/>
                  <a:gd name="connsiteX6" fmla="*/ 185809 w 209760"/>
                  <a:gd name="connsiteY6" fmla="*/ 2075 h 111595"/>
                  <a:gd name="connsiteX7" fmla="*/ 207683 w 209760"/>
                  <a:gd name="connsiteY7" fmla="*/ 7538 h 111595"/>
                  <a:gd name="connsiteX8" fmla="*/ 202215 w 209760"/>
                  <a:gd name="connsiteY8" fmla="*/ 29391 h 111595"/>
                  <a:gd name="connsiteX9" fmla="*/ 65498 w 209760"/>
                  <a:gd name="connsiteY9" fmla="*/ 109291 h 111595"/>
                  <a:gd name="connsiteX10" fmla="*/ 53193 w 209760"/>
                  <a:gd name="connsiteY10" fmla="*/ 111340 h 111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9760" h="111595">
                    <a:moveTo>
                      <a:pt x="53193" y="111340"/>
                    </a:moveTo>
                    <a:cubicBezTo>
                      <a:pt x="49092" y="110657"/>
                      <a:pt x="45674" y="107925"/>
                      <a:pt x="43623" y="104510"/>
                    </a:cubicBezTo>
                    <a:lnTo>
                      <a:pt x="2608" y="43732"/>
                    </a:lnTo>
                    <a:cubicBezTo>
                      <a:pt x="-2177" y="36220"/>
                      <a:pt x="-126" y="26659"/>
                      <a:pt x="6709" y="21879"/>
                    </a:cubicBezTo>
                    <a:cubicBezTo>
                      <a:pt x="14229" y="17099"/>
                      <a:pt x="23799" y="19147"/>
                      <a:pt x="28584" y="25976"/>
                    </a:cubicBezTo>
                    <a:lnTo>
                      <a:pt x="61396" y="74463"/>
                    </a:lnTo>
                    <a:lnTo>
                      <a:pt x="185809" y="2075"/>
                    </a:lnTo>
                    <a:cubicBezTo>
                      <a:pt x="193328" y="-2023"/>
                      <a:pt x="202898" y="26"/>
                      <a:pt x="207683" y="7538"/>
                    </a:cubicBezTo>
                    <a:cubicBezTo>
                      <a:pt x="211785" y="15050"/>
                      <a:pt x="209734" y="24611"/>
                      <a:pt x="202215" y="29391"/>
                    </a:cubicBezTo>
                    <a:lnTo>
                      <a:pt x="65498" y="109291"/>
                    </a:lnTo>
                    <a:cubicBezTo>
                      <a:pt x="60713" y="111340"/>
                      <a:pt x="56611" y="112022"/>
                      <a:pt x="53193" y="11134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0B0B250-3AC5-8ADB-8ECC-7158F080EDDA}"/>
                  </a:ext>
                </a:extLst>
              </p:cNvPr>
              <p:cNvSpPr/>
              <p:nvPr/>
            </p:nvSpPr>
            <p:spPr>
              <a:xfrm>
                <a:off x="1252311" y="3001151"/>
                <a:ext cx="684994" cy="348734"/>
              </a:xfrm>
              <a:custGeom>
                <a:avLst/>
                <a:gdLst>
                  <a:gd name="connsiteX0" fmla="*/ 515102 w 684994"/>
                  <a:gd name="connsiteY0" fmla="*/ 188572 h 348734"/>
                  <a:gd name="connsiteX1" fmla="*/ 389323 w 684994"/>
                  <a:gd name="connsiteY1" fmla="*/ 2822 h 348734"/>
                  <a:gd name="connsiteX2" fmla="*/ 203387 w 684994"/>
                  <a:gd name="connsiteY2" fmla="*/ 129160 h 348734"/>
                  <a:gd name="connsiteX3" fmla="*/ 41378 w 684994"/>
                  <a:gd name="connsiteY3" fmla="*/ 98429 h 348734"/>
                  <a:gd name="connsiteX4" fmla="*/ 18136 w 684994"/>
                  <a:gd name="connsiteY4" fmla="*/ 114136 h 348734"/>
                  <a:gd name="connsiteX5" fmla="*/ 363 w 684994"/>
                  <a:gd name="connsiteY5" fmla="*/ 205645 h 348734"/>
                  <a:gd name="connsiteX6" fmla="*/ 16085 w 684994"/>
                  <a:gd name="connsiteY6" fmla="*/ 228864 h 348734"/>
                  <a:gd name="connsiteX7" fmla="*/ 643617 w 684994"/>
                  <a:gd name="connsiteY7" fmla="*/ 348372 h 348734"/>
                  <a:gd name="connsiteX8" fmla="*/ 666858 w 684994"/>
                  <a:gd name="connsiteY8" fmla="*/ 332665 h 348734"/>
                  <a:gd name="connsiteX9" fmla="*/ 684632 w 684994"/>
                  <a:gd name="connsiteY9" fmla="*/ 241156 h 348734"/>
                  <a:gd name="connsiteX10" fmla="*/ 668909 w 684994"/>
                  <a:gd name="connsiteY10" fmla="*/ 217937 h 348734"/>
                  <a:gd name="connsiteX11" fmla="*/ 515102 w 684994"/>
                  <a:gd name="connsiteY11" fmla="*/ 188572 h 348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4994" h="348734">
                    <a:moveTo>
                      <a:pt x="515102" y="188572"/>
                    </a:moveTo>
                    <a:cubicBezTo>
                      <a:pt x="531508" y="102526"/>
                      <a:pt x="475454" y="19212"/>
                      <a:pt x="389323" y="2822"/>
                    </a:cubicBezTo>
                    <a:cubicBezTo>
                      <a:pt x="303191" y="-13568"/>
                      <a:pt x="219794" y="43114"/>
                      <a:pt x="203387" y="129160"/>
                    </a:cubicBezTo>
                    <a:lnTo>
                      <a:pt x="41378" y="98429"/>
                    </a:lnTo>
                    <a:cubicBezTo>
                      <a:pt x="30440" y="96380"/>
                      <a:pt x="20187" y="103209"/>
                      <a:pt x="18136" y="114136"/>
                    </a:cubicBezTo>
                    <a:lnTo>
                      <a:pt x="363" y="205645"/>
                    </a:lnTo>
                    <a:cubicBezTo>
                      <a:pt x="-1688" y="216571"/>
                      <a:pt x="5148" y="226815"/>
                      <a:pt x="16085" y="228864"/>
                    </a:cubicBezTo>
                    <a:lnTo>
                      <a:pt x="643617" y="348372"/>
                    </a:lnTo>
                    <a:cubicBezTo>
                      <a:pt x="654554" y="350421"/>
                      <a:pt x="664808" y="343592"/>
                      <a:pt x="666858" y="332665"/>
                    </a:cubicBezTo>
                    <a:lnTo>
                      <a:pt x="684632" y="241156"/>
                    </a:lnTo>
                    <a:cubicBezTo>
                      <a:pt x="686682" y="230230"/>
                      <a:pt x="679846" y="219986"/>
                      <a:pt x="668909" y="217937"/>
                    </a:cubicBezTo>
                    <a:lnTo>
                      <a:pt x="515102" y="188572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6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69" name="Graphic 4">
              <a:extLst>
                <a:ext uri="{FF2B5EF4-FFF2-40B4-BE49-F238E27FC236}">
                  <a16:creationId xmlns:a16="http://schemas.microsoft.com/office/drawing/2014/main" id="{F651ED1E-4EDE-2B27-9207-803C44287236}"/>
                </a:ext>
              </a:extLst>
            </p:cNvPr>
            <p:cNvGrpSpPr/>
            <p:nvPr/>
          </p:nvGrpSpPr>
          <p:grpSpPr>
            <a:xfrm>
              <a:off x="1274191" y="3614351"/>
              <a:ext cx="1887736" cy="1673256"/>
              <a:chOff x="1274191" y="3614351"/>
              <a:chExt cx="1887736" cy="1673256"/>
            </a:xfrm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AAE52963-5C83-DB13-5537-A060EDCA3684}"/>
                  </a:ext>
                </a:extLst>
              </p:cNvPr>
              <p:cNvSpPr/>
              <p:nvPr/>
            </p:nvSpPr>
            <p:spPr>
              <a:xfrm>
                <a:off x="1406832" y="3705317"/>
                <a:ext cx="731768" cy="650464"/>
              </a:xfrm>
              <a:custGeom>
                <a:avLst/>
                <a:gdLst>
                  <a:gd name="connsiteX0" fmla="*/ 276501 w 731768"/>
                  <a:gd name="connsiteY0" fmla="*/ 66925 h 650464"/>
                  <a:gd name="connsiteX1" fmla="*/ 4434 w 731768"/>
                  <a:gd name="connsiteY1" fmla="*/ 441840 h 650464"/>
                  <a:gd name="connsiteX2" fmla="*/ 6484 w 731768"/>
                  <a:gd name="connsiteY2" fmla="*/ 471887 h 650464"/>
                  <a:gd name="connsiteX3" fmla="*/ 9902 w 731768"/>
                  <a:gd name="connsiteY3" fmla="*/ 475302 h 650464"/>
                  <a:gd name="connsiteX4" fmla="*/ 113124 w 731768"/>
                  <a:gd name="connsiteY4" fmla="*/ 484863 h 650464"/>
                  <a:gd name="connsiteX5" fmla="*/ 139784 w 731768"/>
                  <a:gd name="connsiteY5" fmla="*/ 466424 h 650464"/>
                  <a:gd name="connsiteX6" fmla="*/ 98769 w 731768"/>
                  <a:gd name="connsiteY6" fmla="*/ 525154 h 650464"/>
                  <a:gd name="connsiteX7" fmla="*/ 108339 w 731768"/>
                  <a:gd name="connsiteY7" fmla="*/ 559982 h 650464"/>
                  <a:gd name="connsiteX8" fmla="*/ 108339 w 731768"/>
                  <a:gd name="connsiteY8" fmla="*/ 559982 h 650464"/>
                  <a:gd name="connsiteX9" fmla="*/ 219763 w 731768"/>
                  <a:gd name="connsiteY9" fmla="*/ 538129 h 650464"/>
                  <a:gd name="connsiteX10" fmla="*/ 266931 w 731768"/>
                  <a:gd name="connsiteY10" fmla="*/ 488960 h 650464"/>
                  <a:gd name="connsiteX11" fmla="*/ 230701 w 731768"/>
                  <a:gd name="connsiteY11" fmla="*/ 629639 h 650464"/>
                  <a:gd name="connsiteX12" fmla="*/ 245056 w 731768"/>
                  <a:gd name="connsiteY12" fmla="*/ 649443 h 650464"/>
                  <a:gd name="connsiteX13" fmla="*/ 255993 w 731768"/>
                  <a:gd name="connsiteY13" fmla="*/ 650126 h 650464"/>
                  <a:gd name="connsiteX14" fmla="*/ 381773 w 731768"/>
                  <a:gd name="connsiteY14" fmla="*/ 590713 h 650464"/>
                  <a:gd name="connsiteX15" fmla="*/ 410483 w 731768"/>
                  <a:gd name="connsiteY15" fmla="*/ 550422 h 650464"/>
                  <a:gd name="connsiteX16" fmla="*/ 731769 w 731768"/>
                  <a:gd name="connsiteY16" fmla="*/ 493740 h 650464"/>
                  <a:gd name="connsiteX17" fmla="*/ 479526 w 731768"/>
                  <a:gd name="connsiteY17" fmla="*/ 0 h 650464"/>
                  <a:gd name="connsiteX18" fmla="*/ 276501 w 731768"/>
                  <a:gd name="connsiteY18" fmla="*/ 66925 h 650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31768" h="650464">
                    <a:moveTo>
                      <a:pt x="276501" y="66925"/>
                    </a:moveTo>
                    <a:lnTo>
                      <a:pt x="4434" y="441840"/>
                    </a:lnTo>
                    <a:cubicBezTo>
                      <a:pt x="-2402" y="450717"/>
                      <a:pt x="-1035" y="463693"/>
                      <a:pt x="6484" y="471887"/>
                    </a:cubicBezTo>
                    <a:lnTo>
                      <a:pt x="9902" y="475302"/>
                    </a:lnTo>
                    <a:cubicBezTo>
                      <a:pt x="37246" y="503301"/>
                      <a:pt x="80995" y="507398"/>
                      <a:pt x="113124" y="484863"/>
                    </a:cubicBezTo>
                    <a:lnTo>
                      <a:pt x="139784" y="466424"/>
                    </a:lnTo>
                    <a:lnTo>
                      <a:pt x="98769" y="525154"/>
                    </a:lnTo>
                    <a:cubicBezTo>
                      <a:pt x="90566" y="537446"/>
                      <a:pt x="95351" y="553836"/>
                      <a:pt x="108339" y="559982"/>
                    </a:cubicBezTo>
                    <a:lnTo>
                      <a:pt x="108339" y="559982"/>
                    </a:lnTo>
                    <a:cubicBezTo>
                      <a:pt x="146619" y="577055"/>
                      <a:pt x="191053" y="568177"/>
                      <a:pt x="219763" y="538129"/>
                    </a:cubicBezTo>
                    <a:lnTo>
                      <a:pt x="266931" y="488960"/>
                    </a:lnTo>
                    <a:lnTo>
                      <a:pt x="230701" y="629639"/>
                    </a:lnTo>
                    <a:cubicBezTo>
                      <a:pt x="227966" y="639199"/>
                      <a:pt x="234802" y="648760"/>
                      <a:pt x="245056" y="649443"/>
                    </a:cubicBezTo>
                    <a:lnTo>
                      <a:pt x="255993" y="650126"/>
                    </a:lnTo>
                    <a:cubicBezTo>
                      <a:pt x="305211" y="653540"/>
                      <a:pt x="353062" y="631004"/>
                      <a:pt x="381773" y="590713"/>
                    </a:cubicBezTo>
                    <a:lnTo>
                      <a:pt x="410483" y="550422"/>
                    </a:lnTo>
                    <a:lnTo>
                      <a:pt x="731769" y="493740"/>
                    </a:lnTo>
                    <a:lnTo>
                      <a:pt x="479526" y="0"/>
                    </a:lnTo>
                    <a:lnTo>
                      <a:pt x="276501" y="66925"/>
                    </a:lnTo>
                    <a:close/>
                  </a:path>
                </a:pathLst>
              </a:custGeom>
              <a:solidFill>
                <a:srgbClr val="FFFFFF"/>
              </a:solidFill>
              <a:ln w="6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DCC21A9-7ADD-9122-5F0B-0B4F3A89C940}"/>
                  </a:ext>
                </a:extLst>
              </p:cNvPr>
              <p:cNvSpPr/>
              <p:nvPr/>
            </p:nvSpPr>
            <p:spPr>
              <a:xfrm>
                <a:off x="1274191" y="3730584"/>
                <a:ext cx="1479795" cy="611724"/>
              </a:xfrm>
              <a:custGeom>
                <a:avLst/>
                <a:gdLst>
                  <a:gd name="connsiteX0" fmla="*/ 1433152 w 1479795"/>
                  <a:gd name="connsiteY0" fmla="*/ 610517 h 611724"/>
                  <a:gd name="connsiteX1" fmla="*/ 85122 w 1479795"/>
                  <a:gd name="connsiteY1" fmla="*/ 92192 h 611724"/>
                  <a:gd name="connsiteX2" fmla="*/ 2408 w 1479795"/>
                  <a:gd name="connsiteY2" fmla="*/ 17073 h 611724"/>
                  <a:gd name="connsiteX3" fmla="*/ 7193 w 1479795"/>
                  <a:gd name="connsiteY3" fmla="*/ 4780 h 611724"/>
                  <a:gd name="connsiteX4" fmla="*/ 121352 w 1479795"/>
                  <a:gd name="connsiteY4" fmla="*/ 0 h 611724"/>
                  <a:gd name="connsiteX5" fmla="*/ 1469382 w 1479795"/>
                  <a:gd name="connsiteY5" fmla="*/ 518325 h 611724"/>
                  <a:gd name="connsiteX6" fmla="*/ 1478952 w 1479795"/>
                  <a:gd name="connsiteY6" fmla="*/ 539495 h 611724"/>
                  <a:gd name="connsiteX7" fmla="*/ 1455027 w 1479795"/>
                  <a:gd name="connsiteY7" fmla="*/ 601639 h 611724"/>
                  <a:gd name="connsiteX8" fmla="*/ 1433152 w 1479795"/>
                  <a:gd name="connsiteY8" fmla="*/ 610517 h 611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9795" h="611724">
                    <a:moveTo>
                      <a:pt x="1433152" y="610517"/>
                    </a:moveTo>
                    <a:lnTo>
                      <a:pt x="85122" y="92192"/>
                    </a:lnTo>
                    <a:lnTo>
                      <a:pt x="2408" y="17073"/>
                    </a:lnTo>
                    <a:cubicBezTo>
                      <a:pt x="-2377" y="12975"/>
                      <a:pt x="357" y="4780"/>
                      <a:pt x="7193" y="4780"/>
                    </a:cubicBezTo>
                    <a:lnTo>
                      <a:pt x="121352" y="0"/>
                    </a:lnTo>
                    <a:lnTo>
                      <a:pt x="1469382" y="518325"/>
                    </a:lnTo>
                    <a:cubicBezTo>
                      <a:pt x="1477585" y="521739"/>
                      <a:pt x="1481687" y="530617"/>
                      <a:pt x="1478952" y="539495"/>
                    </a:cubicBezTo>
                    <a:lnTo>
                      <a:pt x="1455027" y="601639"/>
                    </a:lnTo>
                    <a:cubicBezTo>
                      <a:pt x="1450925" y="609834"/>
                      <a:pt x="1441355" y="613932"/>
                      <a:pt x="1433152" y="6105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D521BC6C-DFD3-D84F-068C-8665589CF5E8}"/>
                  </a:ext>
                </a:extLst>
              </p:cNvPr>
              <p:cNvSpPr/>
              <p:nvPr/>
            </p:nvSpPr>
            <p:spPr>
              <a:xfrm>
                <a:off x="1422505" y="3614351"/>
                <a:ext cx="1556905" cy="1671891"/>
              </a:xfrm>
              <a:custGeom>
                <a:avLst/>
                <a:gdLst>
                  <a:gd name="connsiteX0" fmla="*/ 1036697 w 1556905"/>
                  <a:gd name="connsiteY0" fmla="*/ 890648 h 1671891"/>
                  <a:gd name="connsiteX1" fmla="*/ 1010721 w 1556905"/>
                  <a:gd name="connsiteY1" fmla="*/ 844893 h 1671891"/>
                  <a:gd name="connsiteX2" fmla="*/ 875371 w 1556905"/>
                  <a:gd name="connsiteY2" fmla="*/ 334763 h 1671891"/>
                  <a:gd name="connsiteX3" fmla="*/ 840508 w 1556905"/>
                  <a:gd name="connsiteY3" fmla="*/ 278765 h 1671891"/>
                  <a:gd name="connsiteX4" fmla="*/ 559554 w 1556905"/>
                  <a:gd name="connsiteY4" fmla="*/ 28822 h 1671891"/>
                  <a:gd name="connsiteX5" fmla="*/ 457700 w 1556905"/>
                  <a:gd name="connsiteY5" fmla="*/ 2871 h 1671891"/>
                  <a:gd name="connsiteX6" fmla="*/ 85830 w 1556905"/>
                  <a:gd name="connsiteY6" fmla="*/ 88234 h 1671891"/>
                  <a:gd name="connsiteX7" fmla="*/ 66689 w 1556905"/>
                  <a:gd name="connsiteY7" fmla="*/ 123063 h 1671891"/>
                  <a:gd name="connsiteX8" fmla="*/ 66689 w 1556905"/>
                  <a:gd name="connsiteY8" fmla="*/ 123063 h 1671891"/>
                  <a:gd name="connsiteX9" fmla="*/ 221863 w 1556905"/>
                  <a:gd name="connsiteY9" fmla="*/ 213889 h 1671891"/>
                  <a:gd name="connsiteX10" fmla="*/ 412584 w 1556905"/>
                  <a:gd name="connsiteY10" fmla="*/ 178378 h 1671891"/>
                  <a:gd name="connsiteX11" fmla="*/ 481626 w 1556905"/>
                  <a:gd name="connsiteY11" fmla="*/ 208426 h 1671891"/>
                  <a:gd name="connsiteX12" fmla="*/ 605355 w 1556905"/>
                  <a:gd name="connsiteY12" fmla="*/ 398956 h 1671891"/>
                  <a:gd name="connsiteX13" fmla="*/ 573910 w 1556905"/>
                  <a:gd name="connsiteY13" fmla="*/ 566268 h 1671891"/>
                  <a:gd name="connsiteX14" fmla="*/ 495981 w 1556905"/>
                  <a:gd name="connsiteY14" fmla="*/ 544415 h 1671891"/>
                  <a:gd name="connsiteX15" fmla="*/ 428990 w 1556905"/>
                  <a:gd name="connsiteY15" fmla="*/ 504806 h 1671891"/>
                  <a:gd name="connsiteX16" fmla="*/ 300476 w 1556905"/>
                  <a:gd name="connsiteY16" fmla="*/ 373689 h 1671891"/>
                  <a:gd name="connsiteX17" fmla="*/ 161024 w 1556905"/>
                  <a:gd name="connsiteY17" fmla="*/ 258961 h 1671891"/>
                  <a:gd name="connsiteX18" fmla="*/ 31827 w 1556905"/>
                  <a:gd name="connsiteY18" fmla="*/ 251449 h 1671891"/>
                  <a:gd name="connsiteX19" fmla="*/ 31827 w 1556905"/>
                  <a:gd name="connsiteY19" fmla="*/ 251449 h 1671891"/>
                  <a:gd name="connsiteX20" fmla="*/ 4483 w 1556905"/>
                  <a:gd name="connsiteY20" fmla="*/ 333397 h 1671891"/>
                  <a:gd name="connsiteX21" fmla="*/ 42080 w 1556905"/>
                  <a:gd name="connsiteY21" fmla="*/ 409883 h 1671891"/>
                  <a:gd name="connsiteX22" fmla="*/ 323034 w 1556905"/>
                  <a:gd name="connsiteY22" fmla="*/ 668704 h 1671891"/>
                  <a:gd name="connsiteX23" fmla="*/ 491196 w 1556905"/>
                  <a:gd name="connsiteY23" fmla="*/ 932988 h 1671891"/>
                  <a:gd name="connsiteX24" fmla="*/ 782403 w 1556905"/>
                  <a:gd name="connsiteY24" fmla="*/ 1151518 h 1671891"/>
                  <a:gd name="connsiteX25" fmla="*/ 815899 w 1556905"/>
                  <a:gd name="connsiteY25" fmla="*/ 1176785 h 1671891"/>
                  <a:gd name="connsiteX26" fmla="*/ 1134450 w 1556905"/>
                  <a:gd name="connsiteY26" fmla="*/ 1671891 h 1671891"/>
                  <a:gd name="connsiteX27" fmla="*/ 1556905 w 1556905"/>
                  <a:gd name="connsiteY27" fmla="*/ 1423997 h 1671891"/>
                  <a:gd name="connsiteX28" fmla="*/ 1036697 w 1556905"/>
                  <a:gd name="connsiteY28" fmla="*/ 890648 h 1671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556905" h="1671891">
                    <a:moveTo>
                      <a:pt x="1036697" y="890648"/>
                    </a:moveTo>
                    <a:cubicBezTo>
                      <a:pt x="1024393" y="877673"/>
                      <a:pt x="1015506" y="861966"/>
                      <a:pt x="1010721" y="844893"/>
                    </a:cubicBezTo>
                    <a:lnTo>
                      <a:pt x="875371" y="334763"/>
                    </a:lnTo>
                    <a:cubicBezTo>
                      <a:pt x="869902" y="312910"/>
                      <a:pt x="857598" y="293106"/>
                      <a:pt x="840508" y="278765"/>
                    </a:cubicBezTo>
                    <a:lnTo>
                      <a:pt x="559554" y="28822"/>
                    </a:lnTo>
                    <a:cubicBezTo>
                      <a:pt x="531527" y="4237"/>
                      <a:pt x="493930" y="-5324"/>
                      <a:pt x="457700" y="2871"/>
                    </a:cubicBezTo>
                    <a:lnTo>
                      <a:pt x="85830" y="88234"/>
                    </a:lnTo>
                    <a:cubicBezTo>
                      <a:pt x="70107" y="91649"/>
                      <a:pt x="61221" y="108039"/>
                      <a:pt x="66689" y="123063"/>
                    </a:cubicBezTo>
                    <a:lnTo>
                      <a:pt x="66689" y="123063"/>
                    </a:lnTo>
                    <a:cubicBezTo>
                      <a:pt x="88564" y="187938"/>
                      <a:pt x="154188" y="226864"/>
                      <a:pt x="221863" y="213889"/>
                    </a:cubicBezTo>
                    <a:lnTo>
                      <a:pt x="412584" y="178378"/>
                    </a:lnTo>
                    <a:cubicBezTo>
                      <a:pt x="439243" y="173597"/>
                      <a:pt x="466587" y="185207"/>
                      <a:pt x="481626" y="208426"/>
                    </a:cubicBezTo>
                    <a:lnTo>
                      <a:pt x="605355" y="398956"/>
                    </a:lnTo>
                    <a:lnTo>
                      <a:pt x="573910" y="566268"/>
                    </a:lnTo>
                    <a:lnTo>
                      <a:pt x="495981" y="544415"/>
                    </a:lnTo>
                    <a:cubicBezTo>
                      <a:pt x="470688" y="537586"/>
                      <a:pt x="447446" y="523928"/>
                      <a:pt x="428990" y="504806"/>
                    </a:cubicBezTo>
                    <a:lnTo>
                      <a:pt x="300476" y="373689"/>
                    </a:lnTo>
                    <a:lnTo>
                      <a:pt x="161024" y="258961"/>
                    </a:lnTo>
                    <a:cubicBezTo>
                      <a:pt x="124111" y="228913"/>
                      <a:pt x="72158" y="225498"/>
                      <a:pt x="31827" y="251449"/>
                    </a:cubicBezTo>
                    <a:lnTo>
                      <a:pt x="31827" y="251449"/>
                    </a:lnTo>
                    <a:cubicBezTo>
                      <a:pt x="4483" y="269204"/>
                      <a:pt x="-7138" y="303349"/>
                      <a:pt x="4483" y="333397"/>
                    </a:cubicBezTo>
                    <a:cubicBezTo>
                      <a:pt x="13370" y="356616"/>
                      <a:pt x="25674" y="383932"/>
                      <a:pt x="42080" y="409883"/>
                    </a:cubicBezTo>
                    <a:cubicBezTo>
                      <a:pt x="81045" y="471344"/>
                      <a:pt x="290905" y="636607"/>
                      <a:pt x="323034" y="668704"/>
                    </a:cubicBezTo>
                    <a:cubicBezTo>
                      <a:pt x="355162" y="700800"/>
                      <a:pt x="368834" y="748604"/>
                      <a:pt x="491196" y="932988"/>
                    </a:cubicBezTo>
                    <a:cubicBezTo>
                      <a:pt x="589632" y="1080495"/>
                      <a:pt x="729767" y="1135811"/>
                      <a:pt x="782403" y="1151518"/>
                    </a:cubicBezTo>
                    <a:cubicBezTo>
                      <a:pt x="796075" y="1155615"/>
                      <a:pt x="807696" y="1164493"/>
                      <a:pt x="815899" y="1176785"/>
                    </a:cubicBezTo>
                    <a:lnTo>
                      <a:pt x="1134450" y="1671891"/>
                    </a:lnTo>
                    <a:lnTo>
                      <a:pt x="1556905" y="1423997"/>
                    </a:lnTo>
                    <a:lnTo>
                      <a:pt x="1036697" y="890648"/>
                    </a:lnTo>
                    <a:close/>
                  </a:path>
                </a:pathLst>
              </a:custGeom>
              <a:solidFill>
                <a:srgbClr val="FFFFFF"/>
              </a:solidFill>
              <a:ln w="6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81F040D4-9309-F48D-D05E-0AD9B9B62B2C}"/>
                  </a:ext>
                </a:extLst>
              </p:cNvPr>
              <p:cNvSpPr/>
              <p:nvPr/>
            </p:nvSpPr>
            <p:spPr>
              <a:xfrm>
                <a:off x="1636927" y="4218178"/>
                <a:ext cx="131853" cy="136241"/>
              </a:xfrm>
              <a:custGeom>
                <a:avLst/>
                <a:gdLst>
                  <a:gd name="connsiteX0" fmla="*/ 30683 w 131853"/>
                  <a:gd name="connsiteY0" fmla="*/ 0 h 136241"/>
                  <a:gd name="connsiteX1" fmla="*/ 605 w 131853"/>
                  <a:gd name="connsiteY1" fmla="*/ 115411 h 136241"/>
                  <a:gd name="connsiteX2" fmla="*/ 14960 w 131853"/>
                  <a:gd name="connsiteY2" fmla="*/ 135215 h 136241"/>
                  <a:gd name="connsiteX3" fmla="*/ 25898 w 131853"/>
                  <a:gd name="connsiteY3" fmla="*/ 135898 h 136241"/>
                  <a:gd name="connsiteX4" fmla="*/ 131854 w 131853"/>
                  <a:gd name="connsiteY4" fmla="*/ 98338 h 13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853" h="136241">
                    <a:moveTo>
                      <a:pt x="30683" y="0"/>
                    </a:moveTo>
                    <a:lnTo>
                      <a:pt x="605" y="115411"/>
                    </a:lnTo>
                    <a:cubicBezTo>
                      <a:pt x="-2129" y="124972"/>
                      <a:pt x="4707" y="134532"/>
                      <a:pt x="14960" y="135215"/>
                    </a:cubicBezTo>
                    <a:lnTo>
                      <a:pt x="25898" y="135898"/>
                    </a:lnTo>
                    <a:cubicBezTo>
                      <a:pt x="65546" y="138630"/>
                      <a:pt x="103827" y="124972"/>
                      <a:pt x="131854" y="98338"/>
                    </a:cubicBezTo>
                  </a:path>
                </a:pathLst>
              </a:custGeom>
              <a:noFill/>
              <a:ln w="6833" cap="rnd">
                <a:solidFill>
                  <a:srgbClr val="1D135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AB3BAF8-F1A1-EB8B-A77C-BE978FC14CC5}"/>
                  </a:ext>
                </a:extLst>
              </p:cNvPr>
              <p:cNvSpPr/>
              <p:nvPr/>
            </p:nvSpPr>
            <p:spPr>
              <a:xfrm>
                <a:off x="1407515" y="4049501"/>
                <a:ext cx="250524" cy="224400"/>
              </a:xfrm>
              <a:custGeom>
                <a:avLst/>
                <a:gdLst>
                  <a:gd name="connsiteX0" fmla="*/ 74843 w 250524"/>
                  <a:gd name="connsiteY0" fmla="*/ 0 h 224400"/>
                  <a:gd name="connsiteX1" fmla="*/ 4434 w 250524"/>
                  <a:gd name="connsiteY1" fmla="*/ 97655 h 224400"/>
                  <a:gd name="connsiteX2" fmla="*/ 6484 w 250524"/>
                  <a:gd name="connsiteY2" fmla="*/ 127703 h 224400"/>
                  <a:gd name="connsiteX3" fmla="*/ 9902 w 250524"/>
                  <a:gd name="connsiteY3" fmla="*/ 131118 h 224400"/>
                  <a:gd name="connsiteX4" fmla="*/ 113124 w 250524"/>
                  <a:gd name="connsiteY4" fmla="*/ 140678 h 224400"/>
                  <a:gd name="connsiteX5" fmla="*/ 139784 w 250524"/>
                  <a:gd name="connsiteY5" fmla="*/ 122240 h 224400"/>
                  <a:gd name="connsiteX6" fmla="*/ 98768 w 250524"/>
                  <a:gd name="connsiteY6" fmla="*/ 180970 h 224400"/>
                  <a:gd name="connsiteX7" fmla="*/ 108339 w 250524"/>
                  <a:gd name="connsiteY7" fmla="*/ 215798 h 224400"/>
                  <a:gd name="connsiteX8" fmla="*/ 108339 w 250524"/>
                  <a:gd name="connsiteY8" fmla="*/ 215798 h 224400"/>
                  <a:gd name="connsiteX9" fmla="*/ 219763 w 250524"/>
                  <a:gd name="connsiteY9" fmla="*/ 193945 h 224400"/>
                  <a:gd name="connsiteX10" fmla="*/ 250524 w 250524"/>
                  <a:gd name="connsiteY10" fmla="*/ 161848 h 22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0524" h="224400">
                    <a:moveTo>
                      <a:pt x="74843" y="0"/>
                    </a:moveTo>
                    <a:lnTo>
                      <a:pt x="4434" y="97655"/>
                    </a:lnTo>
                    <a:cubicBezTo>
                      <a:pt x="-2402" y="106533"/>
                      <a:pt x="-1035" y="119508"/>
                      <a:pt x="6484" y="127703"/>
                    </a:cubicBezTo>
                    <a:lnTo>
                      <a:pt x="9902" y="131118"/>
                    </a:lnTo>
                    <a:cubicBezTo>
                      <a:pt x="37246" y="159117"/>
                      <a:pt x="80995" y="163214"/>
                      <a:pt x="113124" y="140678"/>
                    </a:cubicBezTo>
                    <a:lnTo>
                      <a:pt x="139784" y="122240"/>
                    </a:lnTo>
                    <a:lnTo>
                      <a:pt x="98768" y="180970"/>
                    </a:lnTo>
                    <a:cubicBezTo>
                      <a:pt x="90565" y="193262"/>
                      <a:pt x="95351" y="209652"/>
                      <a:pt x="108339" y="215798"/>
                    </a:cubicBezTo>
                    <a:lnTo>
                      <a:pt x="108339" y="215798"/>
                    </a:lnTo>
                    <a:cubicBezTo>
                      <a:pt x="146620" y="232871"/>
                      <a:pt x="191053" y="223993"/>
                      <a:pt x="219763" y="193945"/>
                    </a:cubicBezTo>
                    <a:lnTo>
                      <a:pt x="250524" y="161848"/>
                    </a:lnTo>
                  </a:path>
                </a:pathLst>
              </a:custGeom>
              <a:noFill/>
              <a:ln w="6833" cap="rnd">
                <a:solidFill>
                  <a:srgbClr val="1D135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D0E8CA48-D235-DEA2-E55D-69D0B1D722AA}"/>
                  </a:ext>
                </a:extLst>
              </p:cNvPr>
              <p:cNvSpPr/>
              <p:nvPr/>
            </p:nvSpPr>
            <p:spPr>
              <a:xfrm>
                <a:off x="1989579" y="3793411"/>
                <a:ext cx="1172348" cy="1494196"/>
              </a:xfrm>
              <a:custGeom>
                <a:avLst/>
                <a:gdLst>
                  <a:gd name="connsiteX0" fmla="*/ 0 w 1172348"/>
                  <a:gd name="connsiteY0" fmla="*/ 846802 h 1494196"/>
                  <a:gd name="connsiteX1" fmla="*/ 35546 w 1172348"/>
                  <a:gd name="connsiteY1" fmla="*/ 877533 h 1494196"/>
                  <a:gd name="connsiteX2" fmla="*/ 169529 w 1172348"/>
                  <a:gd name="connsiteY2" fmla="*/ 957433 h 1494196"/>
                  <a:gd name="connsiteX3" fmla="*/ 246774 w 1172348"/>
                  <a:gd name="connsiteY3" fmla="*/ 999090 h 1494196"/>
                  <a:gd name="connsiteX4" fmla="*/ 565325 w 1172348"/>
                  <a:gd name="connsiteY4" fmla="*/ 1494196 h 1494196"/>
                  <a:gd name="connsiteX5" fmla="*/ 1172349 w 1172348"/>
                  <a:gd name="connsiteY5" fmla="*/ 1438881 h 1494196"/>
                  <a:gd name="connsiteX6" fmla="*/ 469623 w 1172348"/>
                  <a:gd name="connsiteY6" fmla="*/ 711587 h 1494196"/>
                  <a:gd name="connsiteX7" fmla="*/ 443647 w 1172348"/>
                  <a:gd name="connsiteY7" fmla="*/ 665832 h 1494196"/>
                  <a:gd name="connsiteX8" fmla="*/ 308297 w 1172348"/>
                  <a:gd name="connsiteY8" fmla="*/ 155702 h 1494196"/>
                  <a:gd name="connsiteX9" fmla="*/ 273434 w 1172348"/>
                  <a:gd name="connsiteY9" fmla="*/ 99704 h 1494196"/>
                  <a:gd name="connsiteX10" fmla="*/ 161326 w 1172348"/>
                  <a:gd name="connsiteY10" fmla="*/ 0 h 1494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72348" h="1494196">
                    <a:moveTo>
                      <a:pt x="0" y="846802"/>
                    </a:moveTo>
                    <a:cubicBezTo>
                      <a:pt x="11621" y="857729"/>
                      <a:pt x="23242" y="867972"/>
                      <a:pt x="35546" y="877533"/>
                    </a:cubicBezTo>
                    <a:cubicBezTo>
                      <a:pt x="35546" y="877533"/>
                      <a:pt x="118944" y="938995"/>
                      <a:pt x="169529" y="957433"/>
                    </a:cubicBezTo>
                    <a:cubicBezTo>
                      <a:pt x="213962" y="973823"/>
                      <a:pt x="234470" y="979286"/>
                      <a:pt x="246774" y="999090"/>
                    </a:cubicBezTo>
                    <a:cubicBezTo>
                      <a:pt x="259079" y="1018894"/>
                      <a:pt x="565325" y="1494196"/>
                      <a:pt x="565325" y="1494196"/>
                    </a:cubicBezTo>
                    <a:lnTo>
                      <a:pt x="1172349" y="1438881"/>
                    </a:lnTo>
                    <a:lnTo>
                      <a:pt x="469623" y="711587"/>
                    </a:lnTo>
                    <a:cubicBezTo>
                      <a:pt x="457319" y="698612"/>
                      <a:pt x="448432" y="682905"/>
                      <a:pt x="443647" y="665832"/>
                    </a:cubicBezTo>
                    <a:lnTo>
                      <a:pt x="308297" y="155702"/>
                    </a:lnTo>
                    <a:cubicBezTo>
                      <a:pt x="302828" y="133849"/>
                      <a:pt x="290524" y="114045"/>
                      <a:pt x="273434" y="99704"/>
                    </a:cubicBezTo>
                    <a:lnTo>
                      <a:pt x="161326" y="0"/>
                    </a:lnTo>
                  </a:path>
                </a:pathLst>
              </a:custGeom>
              <a:solidFill>
                <a:schemeClr val="bg1"/>
              </a:solidFill>
              <a:ln w="6833" cap="rnd">
                <a:solidFill>
                  <a:srgbClr val="1D135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E74FF4D7-2A41-F5C1-5D42-11D213B0058A}"/>
                  </a:ext>
                </a:extLst>
              </p:cNvPr>
              <p:cNvSpPr/>
              <p:nvPr/>
            </p:nvSpPr>
            <p:spPr>
              <a:xfrm>
                <a:off x="1421137" y="3861702"/>
                <a:ext cx="462485" cy="641930"/>
              </a:xfrm>
              <a:custGeom>
                <a:avLst/>
                <a:gdLst>
                  <a:gd name="connsiteX0" fmla="*/ 40030 w 462485"/>
                  <a:gd name="connsiteY0" fmla="*/ 0 h 641930"/>
                  <a:gd name="connsiteX1" fmla="*/ 31827 w 462485"/>
                  <a:gd name="connsiteY1" fmla="*/ 4780 h 641930"/>
                  <a:gd name="connsiteX2" fmla="*/ 31827 w 462485"/>
                  <a:gd name="connsiteY2" fmla="*/ 4780 h 641930"/>
                  <a:gd name="connsiteX3" fmla="*/ 4483 w 462485"/>
                  <a:gd name="connsiteY3" fmla="*/ 86729 h 641930"/>
                  <a:gd name="connsiteX4" fmla="*/ 42080 w 462485"/>
                  <a:gd name="connsiteY4" fmla="*/ 163214 h 641930"/>
                  <a:gd name="connsiteX5" fmla="*/ 323034 w 462485"/>
                  <a:gd name="connsiteY5" fmla="*/ 422035 h 641930"/>
                  <a:gd name="connsiteX6" fmla="*/ 462485 w 462485"/>
                  <a:gd name="connsiteY6" fmla="*/ 641931 h 64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2485" h="641930">
                    <a:moveTo>
                      <a:pt x="40030" y="0"/>
                    </a:moveTo>
                    <a:cubicBezTo>
                      <a:pt x="37295" y="1366"/>
                      <a:pt x="34561" y="3415"/>
                      <a:pt x="31827" y="4780"/>
                    </a:cubicBezTo>
                    <a:lnTo>
                      <a:pt x="31827" y="4780"/>
                    </a:lnTo>
                    <a:cubicBezTo>
                      <a:pt x="4483" y="22536"/>
                      <a:pt x="-7138" y="56681"/>
                      <a:pt x="4483" y="86729"/>
                    </a:cubicBezTo>
                    <a:cubicBezTo>
                      <a:pt x="13370" y="109948"/>
                      <a:pt x="25674" y="137264"/>
                      <a:pt x="42080" y="163214"/>
                    </a:cubicBezTo>
                    <a:cubicBezTo>
                      <a:pt x="81045" y="224676"/>
                      <a:pt x="290905" y="389939"/>
                      <a:pt x="323034" y="422035"/>
                    </a:cubicBezTo>
                    <a:cubicBezTo>
                      <a:pt x="352428" y="451400"/>
                      <a:pt x="366100" y="494423"/>
                      <a:pt x="462485" y="641931"/>
                    </a:cubicBezTo>
                  </a:path>
                </a:pathLst>
              </a:custGeom>
              <a:noFill/>
              <a:ln w="6833" cap="rnd">
                <a:solidFill>
                  <a:srgbClr val="1D135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70E0B665-F2B0-0813-24F2-3DECF4191792}"/>
                  </a:ext>
                </a:extLst>
              </p:cNvPr>
              <p:cNvSpPr/>
              <p:nvPr/>
            </p:nvSpPr>
            <p:spPr>
              <a:xfrm>
                <a:off x="1649153" y="3792350"/>
                <a:ext cx="378022" cy="388951"/>
              </a:xfrm>
              <a:custGeom>
                <a:avLst/>
                <a:gdLst>
                  <a:gd name="connsiteX0" fmla="*/ 0 w 378022"/>
                  <a:gd name="connsiteY0" fmla="*/ 35206 h 388951"/>
                  <a:gd name="connsiteX1" fmla="*/ 185252 w 378022"/>
                  <a:gd name="connsiteY1" fmla="*/ 1061 h 388951"/>
                  <a:gd name="connsiteX2" fmla="*/ 254294 w 378022"/>
                  <a:gd name="connsiteY2" fmla="*/ 31109 h 388951"/>
                  <a:gd name="connsiteX3" fmla="*/ 378023 w 378022"/>
                  <a:gd name="connsiteY3" fmla="*/ 221639 h 388951"/>
                  <a:gd name="connsiteX4" fmla="*/ 346578 w 378022"/>
                  <a:gd name="connsiteY4" fmla="*/ 388951 h 388951"/>
                  <a:gd name="connsiteX5" fmla="*/ 268649 w 378022"/>
                  <a:gd name="connsiteY5" fmla="*/ 367098 h 388951"/>
                  <a:gd name="connsiteX6" fmla="*/ 201658 w 378022"/>
                  <a:gd name="connsiteY6" fmla="*/ 327490 h 388951"/>
                  <a:gd name="connsiteX7" fmla="*/ 73144 w 378022"/>
                  <a:gd name="connsiteY7" fmla="*/ 196372 h 388951"/>
                  <a:gd name="connsiteX8" fmla="*/ 14355 w 378022"/>
                  <a:gd name="connsiteY8" fmla="*/ 147886 h 388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8022" h="388951">
                    <a:moveTo>
                      <a:pt x="0" y="35206"/>
                    </a:moveTo>
                    <a:lnTo>
                      <a:pt x="185252" y="1061"/>
                    </a:lnTo>
                    <a:cubicBezTo>
                      <a:pt x="211911" y="-3719"/>
                      <a:pt x="239255" y="7890"/>
                      <a:pt x="254294" y="31109"/>
                    </a:cubicBezTo>
                    <a:lnTo>
                      <a:pt x="378023" y="221639"/>
                    </a:lnTo>
                    <a:lnTo>
                      <a:pt x="346578" y="388951"/>
                    </a:lnTo>
                    <a:lnTo>
                      <a:pt x="268649" y="367098"/>
                    </a:lnTo>
                    <a:cubicBezTo>
                      <a:pt x="243356" y="360269"/>
                      <a:pt x="220114" y="346611"/>
                      <a:pt x="201658" y="327490"/>
                    </a:cubicBezTo>
                    <a:lnTo>
                      <a:pt x="73144" y="196372"/>
                    </a:lnTo>
                    <a:lnTo>
                      <a:pt x="14355" y="147886"/>
                    </a:lnTo>
                  </a:path>
                </a:pathLst>
              </a:custGeom>
              <a:noFill/>
              <a:ln w="6833" cap="rnd">
                <a:solidFill>
                  <a:srgbClr val="1D135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8BA9977-AD1D-3111-6AC6-B3C53A67BCF3}"/>
                  </a:ext>
                </a:extLst>
              </p:cNvPr>
              <p:cNvSpPr/>
              <p:nvPr/>
            </p:nvSpPr>
            <p:spPr>
              <a:xfrm>
                <a:off x="1487575" y="3614351"/>
                <a:ext cx="575830" cy="156524"/>
              </a:xfrm>
              <a:custGeom>
                <a:avLst/>
                <a:gdLst>
                  <a:gd name="connsiteX0" fmla="*/ 575831 w 575830"/>
                  <a:gd name="connsiteY0" fmla="*/ 101210 h 156524"/>
                  <a:gd name="connsiteX1" fmla="*/ 494484 w 575830"/>
                  <a:gd name="connsiteY1" fmla="*/ 28822 h 156524"/>
                  <a:gd name="connsiteX2" fmla="*/ 392630 w 575830"/>
                  <a:gd name="connsiteY2" fmla="*/ 2871 h 156524"/>
                  <a:gd name="connsiteX3" fmla="*/ 20759 w 575830"/>
                  <a:gd name="connsiteY3" fmla="*/ 88234 h 156524"/>
                  <a:gd name="connsiteX4" fmla="*/ 1619 w 575830"/>
                  <a:gd name="connsiteY4" fmla="*/ 123063 h 156524"/>
                  <a:gd name="connsiteX5" fmla="*/ 1619 w 575830"/>
                  <a:gd name="connsiteY5" fmla="*/ 123063 h 156524"/>
                  <a:gd name="connsiteX6" fmla="*/ 18025 w 575830"/>
                  <a:gd name="connsiteY6" fmla="*/ 156525 h 156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5830" h="156524">
                    <a:moveTo>
                      <a:pt x="575831" y="101210"/>
                    </a:moveTo>
                    <a:lnTo>
                      <a:pt x="494484" y="28822"/>
                    </a:lnTo>
                    <a:cubicBezTo>
                      <a:pt x="466457" y="4237"/>
                      <a:pt x="428860" y="-5324"/>
                      <a:pt x="392630" y="2871"/>
                    </a:cubicBezTo>
                    <a:lnTo>
                      <a:pt x="20759" y="88234"/>
                    </a:lnTo>
                    <a:cubicBezTo>
                      <a:pt x="5037" y="91649"/>
                      <a:pt x="-3850" y="108039"/>
                      <a:pt x="1619" y="123063"/>
                    </a:cubicBezTo>
                    <a:lnTo>
                      <a:pt x="1619" y="123063"/>
                    </a:lnTo>
                    <a:cubicBezTo>
                      <a:pt x="5720" y="135355"/>
                      <a:pt x="11189" y="146281"/>
                      <a:pt x="18025" y="156525"/>
                    </a:cubicBezTo>
                  </a:path>
                </a:pathLst>
              </a:custGeom>
              <a:noFill/>
              <a:ln w="6833" cap="rnd">
                <a:solidFill>
                  <a:srgbClr val="1D135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B6383908-1C44-F239-F125-8D9E7FBD9C3C}"/>
                  </a:ext>
                </a:extLst>
              </p:cNvPr>
              <p:cNvSpPr/>
              <p:nvPr/>
            </p:nvSpPr>
            <p:spPr>
              <a:xfrm>
                <a:off x="1546615" y="4140327"/>
                <a:ext cx="30761" cy="30730"/>
              </a:xfrm>
              <a:custGeom>
                <a:avLst/>
                <a:gdLst>
                  <a:gd name="connsiteX0" fmla="*/ 0 w 30761"/>
                  <a:gd name="connsiteY0" fmla="*/ 30731 h 30730"/>
                  <a:gd name="connsiteX1" fmla="*/ 30761 w 30761"/>
                  <a:gd name="connsiteY1" fmla="*/ 0 h 3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761" h="30730">
                    <a:moveTo>
                      <a:pt x="0" y="30731"/>
                    </a:moveTo>
                    <a:lnTo>
                      <a:pt x="30761" y="0"/>
                    </a:lnTo>
                  </a:path>
                </a:pathLst>
              </a:custGeom>
              <a:ln w="6833" cap="rnd">
                <a:solidFill>
                  <a:srgbClr val="1D135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60346CD4-B7D2-F18C-8B97-B8A88BEC6220}"/>
                  </a:ext>
                </a:extLst>
              </p:cNvPr>
              <p:cNvSpPr/>
              <p:nvPr/>
            </p:nvSpPr>
            <p:spPr>
              <a:xfrm>
                <a:off x="1448005" y="3868357"/>
                <a:ext cx="122877" cy="122755"/>
              </a:xfrm>
              <a:custGeom>
                <a:avLst/>
                <a:gdLst>
                  <a:gd name="connsiteX0" fmla="*/ 119802 w 122877"/>
                  <a:gd name="connsiteY0" fmla="*/ 41148 h 122755"/>
                  <a:gd name="connsiteX1" fmla="*/ 41873 w 122877"/>
                  <a:gd name="connsiteY1" fmla="*/ 119683 h 122755"/>
                  <a:gd name="connsiteX2" fmla="*/ 28201 w 122877"/>
                  <a:gd name="connsiteY2" fmla="*/ 119683 h 122755"/>
                  <a:gd name="connsiteX3" fmla="*/ 19315 w 122877"/>
                  <a:gd name="connsiteY3" fmla="*/ 111488 h 122755"/>
                  <a:gd name="connsiteX4" fmla="*/ 18631 w 122877"/>
                  <a:gd name="connsiteY4" fmla="*/ 19296 h 122755"/>
                  <a:gd name="connsiteX5" fmla="*/ 18631 w 122877"/>
                  <a:gd name="connsiteY5" fmla="*/ 19296 h 122755"/>
                  <a:gd name="connsiteX6" fmla="*/ 110915 w 122877"/>
                  <a:gd name="connsiteY6" fmla="*/ 18613 h 122755"/>
                  <a:gd name="connsiteX7" fmla="*/ 119802 w 122877"/>
                  <a:gd name="connsiteY7" fmla="*/ 26807 h 122755"/>
                  <a:gd name="connsiteX8" fmla="*/ 119802 w 122877"/>
                  <a:gd name="connsiteY8" fmla="*/ 41148 h 122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877" h="122755">
                    <a:moveTo>
                      <a:pt x="119802" y="41148"/>
                    </a:moveTo>
                    <a:lnTo>
                      <a:pt x="41873" y="119683"/>
                    </a:lnTo>
                    <a:cubicBezTo>
                      <a:pt x="37772" y="123780"/>
                      <a:pt x="31619" y="123780"/>
                      <a:pt x="28201" y="119683"/>
                    </a:cubicBezTo>
                    <a:lnTo>
                      <a:pt x="19315" y="111488"/>
                    </a:lnTo>
                    <a:cubicBezTo>
                      <a:pt x="-5978" y="86220"/>
                      <a:pt x="-6661" y="45246"/>
                      <a:pt x="18631" y="19296"/>
                    </a:cubicBezTo>
                    <a:lnTo>
                      <a:pt x="18631" y="19296"/>
                    </a:lnTo>
                    <a:cubicBezTo>
                      <a:pt x="43924" y="-5972"/>
                      <a:pt x="84939" y="-6655"/>
                      <a:pt x="110915" y="18613"/>
                    </a:cubicBezTo>
                    <a:lnTo>
                      <a:pt x="119802" y="26807"/>
                    </a:lnTo>
                    <a:cubicBezTo>
                      <a:pt x="123903" y="30905"/>
                      <a:pt x="123903" y="37051"/>
                      <a:pt x="119802" y="41148"/>
                    </a:cubicBezTo>
                    <a:close/>
                  </a:path>
                </a:pathLst>
              </a:custGeom>
              <a:noFill/>
              <a:ln w="6833" cap="rnd">
                <a:solidFill>
                  <a:srgbClr val="1D135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144" name="Graphic 47">
            <a:extLst>
              <a:ext uri="{FF2B5EF4-FFF2-40B4-BE49-F238E27FC236}">
                <a16:creationId xmlns:a16="http://schemas.microsoft.com/office/drawing/2014/main" id="{7FEEBCF9-D526-2340-ABE7-1E4741C03EDF}"/>
              </a:ext>
            </a:extLst>
          </p:cNvPr>
          <p:cNvGrpSpPr/>
          <p:nvPr/>
        </p:nvGrpSpPr>
        <p:grpSpPr>
          <a:xfrm>
            <a:off x="-74713" y="-39139"/>
            <a:ext cx="364146" cy="916598"/>
            <a:chOff x="-74713" y="-39139"/>
            <a:chExt cx="364146" cy="916598"/>
          </a:xfrm>
          <a:solidFill>
            <a:schemeClr val="accent1"/>
          </a:solidFill>
        </p:grpSpPr>
        <p:sp>
          <p:nvSpPr>
            <p:cNvPr id="145" name="Freeform: Shape 48">
              <a:extLst>
                <a:ext uri="{FF2B5EF4-FFF2-40B4-BE49-F238E27FC236}">
                  <a16:creationId xmlns:a16="http://schemas.microsoft.com/office/drawing/2014/main" id="{5551A7C5-6692-0048-BBC3-9B3614762E6C}"/>
                </a:ext>
              </a:extLst>
            </p:cNvPr>
            <p:cNvSpPr/>
            <p:nvPr/>
          </p:nvSpPr>
          <p:spPr>
            <a:xfrm>
              <a:off x="-74713" y="-3913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6" name="Freeform: Shape 49">
              <a:extLst>
                <a:ext uri="{FF2B5EF4-FFF2-40B4-BE49-F238E27FC236}">
                  <a16:creationId xmlns:a16="http://schemas.microsoft.com/office/drawing/2014/main" id="{C345AE76-C3E9-BB4D-A179-F3A50BC7E00B}"/>
                </a:ext>
              </a:extLst>
            </p:cNvPr>
            <p:cNvSpPr/>
            <p:nvPr/>
          </p:nvSpPr>
          <p:spPr>
            <a:xfrm>
              <a:off x="202204" y="-3913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7" name="Freeform: Shape 52">
              <a:extLst>
                <a:ext uri="{FF2B5EF4-FFF2-40B4-BE49-F238E27FC236}">
                  <a16:creationId xmlns:a16="http://schemas.microsoft.com/office/drawing/2014/main" id="{F70711D4-BEC9-2E42-A23E-74F5BA8354F1}"/>
                </a:ext>
              </a:extLst>
            </p:cNvPr>
            <p:cNvSpPr/>
            <p:nvPr/>
          </p:nvSpPr>
          <p:spPr>
            <a:xfrm>
              <a:off x="-74713" y="237086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8" name="Freeform: Shape 53">
              <a:extLst>
                <a:ext uri="{FF2B5EF4-FFF2-40B4-BE49-F238E27FC236}">
                  <a16:creationId xmlns:a16="http://schemas.microsoft.com/office/drawing/2014/main" id="{566E9C86-CCF0-924A-8285-CF1C4E0FDBC1}"/>
                </a:ext>
              </a:extLst>
            </p:cNvPr>
            <p:cNvSpPr/>
            <p:nvPr/>
          </p:nvSpPr>
          <p:spPr>
            <a:xfrm>
              <a:off x="202204" y="237086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9" name="Freeform: Shape 56">
              <a:extLst>
                <a:ext uri="{FF2B5EF4-FFF2-40B4-BE49-F238E27FC236}">
                  <a16:creationId xmlns:a16="http://schemas.microsoft.com/office/drawing/2014/main" id="{6D0FB5AF-9DEC-5248-A009-8B4BE6B4888F}"/>
                </a:ext>
              </a:extLst>
            </p:cNvPr>
            <p:cNvSpPr/>
            <p:nvPr/>
          </p:nvSpPr>
          <p:spPr>
            <a:xfrm>
              <a:off x="-74713" y="514004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0" name="Freeform: Shape 57">
              <a:extLst>
                <a:ext uri="{FF2B5EF4-FFF2-40B4-BE49-F238E27FC236}">
                  <a16:creationId xmlns:a16="http://schemas.microsoft.com/office/drawing/2014/main" id="{BD0E2D38-0F19-6C45-BF5D-0A4BDE420BD3}"/>
                </a:ext>
              </a:extLst>
            </p:cNvPr>
            <p:cNvSpPr/>
            <p:nvPr/>
          </p:nvSpPr>
          <p:spPr>
            <a:xfrm>
              <a:off x="202204" y="514004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1" name="Freeform: Shape 60">
              <a:extLst>
                <a:ext uri="{FF2B5EF4-FFF2-40B4-BE49-F238E27FC236}">
                  <a16:creationId xmlns:a16="http://schemas.microsoft.com/office/drawing/2014/main" id="{DF79E895-9E01-DC49-B3CA-C9289167E0F4}"/>
                </a:ext>
              </a:extLst>
            </p:cNvPr>
            <p:cNvSpPr/>
            <p:nvPr/>
          </p:nvSpPr>
          <p:spPr>
            <a:xfrm>
              <a:off x="-74713" y="790230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2" name="Freeform: Shape 61">
              <a:extLst>
                <a:ext uri="{FF2B5EF4-FFF2-40B4-BE49-F238E27FC236}">
                  <a16:creationId xmlns:a16="http://schemas.microsoft.com/office/drawing/2014/main" id="{6861B8D4-AF89-E447-91C1-182FB84835EC}"/>
                </a:ext>
              </a:extLst>
            </p:cNvPr>
            <p:cNvSpPr/>
            <p:nvPr/>
          </p:nvSpPr>
          <p:spPr>
            <a:xfrm>
              <a:off x="202204" y="790230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740539A-531B-6345-9C0C-FEACB064DBCD}"/>
              </a:ext>
            </a:extLst>
          </p:cNvPr>
          <p:cNvGrpSpPr/>
          <p:nvPr/>
        </p:nvGrpSpPr>
        <p:grpSpPr>
          <a:xfrm>
            <a:off x="5375184" y="-39139"/>
            <a:ext cx="2021004" cy="916598"/>
            <a:chOff x="5375184" y="-39139"/>
            <a:chExt cx="2021004" cy="916598"/>
          </a:xfrm>
        </p:grpSpPr>
        <p:sp>
          <p:nvSpPr>
            <p:cNvPr id="154" name="Freeform: Shape 67">
              <a:extLst>
                <a:ext uri="{FF2B5EF4-FFF2-40B4-BE49-F238E27FC236}">
                  <a16:creationId xmlns:a16="http://schemas.microsoft.com/office/drawing/2014/main" id="{B6D5E332-E4E1-364E-83BB-852B53E01DC6}"/>
                </a:ext>
              </a:extLst>
            </p:cNvPr>
            <p:cNvSpPr/>
            <p:nvPr/>
          </p:nvSpPr>
          <p:spPr>
            <a:xfrm>
              <a:off x="5375184" y="-3913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5" name="Freeform: Shape 68">
              <a:extLst>
                <a:ext uri="{FF2B5EF4-FFF2-40B4-BE49-F238E27FC236}">
                  <a16:creationId xmlns:a16="http://schemas.microsoft.com/office/drawing/2014/main" id="{847309F0-86C8-184D-961F-EA9A26EB07A3}"/>
                </a:ext>
              </a:extLst>
            </p:cNvPr>
            <p:cNvSpPr/>
            <p:nvPr/>
          </p:nvSpPr>
          <p:spPr>
            <a:xfrm>
              <a:off x="5651410" y="-3913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6" name="Freeform: Shape 69">
              <a:extLst>
                <a:ext uri="{FF2B5EF4-FFF2-40B4-BE49-F238E27FC236}">
                  <a16:creationId xmlns:a16="http://schemas.microsoft.com/office/drawing/2014/main" id="{DF1134A9-F026-5C47-9527-C5EB004F4295}"/>
                </a:ext>
              </a:extLst>
            </p:cNvPr>
            <p:cNvSpPr/>
            <p:nvPr/>
          </p:nvSpPr>
          <p:spPr>
            <a:xfrm>
              <a:off x="5927636" y="-3913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7" name="Freeform: Shape 70">
              <a:extLst>
                <a:ext uri="{FF2B5EF4-FFF2-40B4-BE49-F238E27FC236}">
                  <a16:creationId xmlns:a16="http://schemas.microsoft.com/office/drawing/2014/main" id="{A6FB62C3-02D5-4747-AA41-1382A7A751DC}"/>
                </a:ext>
              </a:extLst>
            </p:cNvPr>
            <p:cNvSpPr/>
            <p:nvPr/>
          </p:nvSpPr>
          <p:spPr>
            <a:xfrm>
              <a:off x="6204554" y="-3913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8" name="Freeform: Shape 71">
              <a:extLst>
                <a:ext uri="{FF2B5EF4-FFF2-40B4-BE49-F238E27FC236}">
                  <a16:creationId xmlns:a16="http://schemas.microsoft.com/office/drawing/2014/main" id="{25269A61-7210-E244-95EE-A9FEEE12C2FE}"/>
                </a:ext>
              </a:extLst>
            </p:cNvPr>
            <p:cNvSpPr/>
            <p:nvPr/>
          </p:nvSpPr>
          <p:spPr>
            <a:xfrm>
              <a:off x="5375184" y="237086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9" name="Freeform: Shape 72">
              <a:extLst>
                <a:ext uri="{FF2B5EF4-FFF2-40B4-BE49-F238E27FC236}">
                  <a16:creationId xmlns:a16="http://schemas.microsoft.com/office/drawing/2014/main" id="{D4E03894-065A-034C-A423-CB31F3238830}"/>
                </a:ext>
              </a:extLst>
            </p:cNvPr>
            <p:cNvSpPr/>
            <p:nvPr/>
          </p:nvSpPr>
          <p:spPr>
            <a:xfrm>
              <a:off x="5651410" y="237086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0" name="Freeform: Shape 73">
              <a:extLst>
                <a:ext uri="{FF2B5EF4-FFF2-40B4-BE49-F238E27FC236}">
                  <a16:creationId xmlns:a16="http://schemas.microsoft.com/office/drawing/2014/main" id="{9F00EDC1-BFAE-8A41-B1F6-3EBCE7B575F5}"/>
                </a:ext>
              </a:extLst>
            </p:cNvPr>
            <p:cNvSpPr/>
            <p:nvPr/>
          </p:nvSpPr>
          <p:spPr>
            <a:xfrm>
              <a:off x="5927636" y="237086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1" name="Freeform: Shape 74">
              <a:extLst>
                <a:ext uri="{FF2B5EF4-FFF2-40B4-BE49-F238E27FC236}">
                  <a16:creationId xmlns:a16="http://schemas.microsoft.com/office/drawing/2014/main" id="{5F69BBE8-20D5-0B48-B789-80978A86BFD7}"/>
                </a:ext>
              </a:extLst>
            </p:cNvPr>
            <p:cNvSpPr/>
            <p:nvPr/>
          </p:nvSpPr>
          <p:spPr>
            <a:xfrm>
              <a:off x="6204554" y="237086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2" name="Freeform: Shape 75">
              <a:extLst>
                <a:ext uri="{FF2B5EF4-FFF2-40B4-BE49-F238E27FC236}">
                  <a16:creationId xmlns:a16="http://schemas.microsoft.com/office/drawing/2014/main" id="{3D9EC1CF-DBB0-5048-B3C5-82B0D868D28B}"/>
                </a:ext>
              </a:extLst>
            </p:cNvPr>
            <p:cNvSpPr/>
            <p:nvPr/>
          </p:nvSpPr>
          <p:spPr>
            <a:xfrm>
              <a:off x="5375184" y="514004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3" name="Freeform: Shape 76">
              <a:extLst>
                <a:ext uri="{FF2B5EF4-FFF2-40B4-BE49-F238E27FC236}">
                  <a16:creationId xmlns:a16="http://schemas.microsoft.com/office/drawing/2014/main" id="{B75EA025-F60A-E145-915A-97E77E8F376B}"/>
                </a:ext>
              </a:extLst>
            </p:cNvPr>
            <p:cNvSpPr/>
            <p:nvPr/>
          </p:nvSpPr>
          <p:spPr>
            <a:xfrm>
              <a:off x="5651410" y="514004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4" name="Freeform: Shape 77">
              <a:extLst>
                <a:ext uri="{FF2B5EF4-FFF2-40B4-BE49-F238E27FC236}">
                  <a16:creationId xmlns:a16="http://schemas.microsoft.com/office/drawing/2014/main" id="{734BF308-DFD2-8943-B0F2-FB3D49AAF01E}"/>
                </a:ext>
              </a:extLst>
            </p:cNvPr>
            <p:cNvSpPr/>
            <p:nvPr/>
          </p:nvSpPr>
          <p:spPr>
            <a:xfrm>
              <a:off x="5927636" y="514004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5" name="Freeform: Shape 78">
              <a:extLst>
                <a:ext uri="{FF2B5EF4-FFF2-40B4-BE49-F238E27FC236}">
                  <a16:creationId xmlns:a16="http://schemas.microsoft.com/office/drawing/2014/main" id="{71CE82C9-8630-9F4C-9717-2EE57C63DB39}"/>
                </a:ext>
              </a:extLst>
            </p:cNvPr>
            <p:cNvSpPr/>
            <p:nvPr/>
          </p:nvSpPr>
          <p:spPr>
            <a:xfrm>
              <a:off x="6204554" y="514004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6" name="Freeform: Shape 79">
              <a:extLst>
                <a:ext uri="{FF2B5EF4-FFF2-40B4-BE49-F238E27FC236}">
                  <a16:creationId xmlns:a16="http://schemas.microsoft.com/office/drawing/2014/main" id="{ECBB7601-9EE9-2B4D-A8BF-1D8717127173}"/>
                </a:ext>
              </a:extLst>
            </p:cNvPr>
            <p:cNvSpPr/>
            <p:nvPr/>
          </p:nvSpPr>
          <p:spPr>
            <a:xfrm>
              <a:off x="5375184" y="790230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7" name="Freeform: Shape 80">
              <a:extLst>
                <a:ext uri="{FF2B5EF4-FFF2-40B4-BE49-F238E27FC236}">
                  <a16:creationId xmlns:a16="http://schemas.microsoft.com/office/drawing/2014/main" id="{03A0DF76-9EDF-5142-86CE-6F56F04CCFE0}"/>
                </a:ext>
              </a:extLst>
            </p:cNvPr>
            <p:cNvSpPr/>
            <p:nvPr/>
          </p:nvSpPr>
          <p:spPr>
            <a:xfrm>
              <a:off x="5651410" y="790230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8" name="Freeform: Shape 81">
              <a:extLst>
                <a:ext uri="{FF2B5EF4-FFF2-40B4-BE49-F238E27FC236}">
                  <a16:creationId xmlns:a16="http://schemas.microsoft.com/office/drawing/2014/main" id="{FECDF53B-69EB-1349-B154-A544C9F49D1D}"/>
                </a:ext>
              </a:extLst>
            </p:cNvPr>
            <p:cNvSpPr/>
            <p:nvPr/>
          </p:nvSpPr>
          <p:spPr>
            <a:xfrm>
              <a:off x="5927636" y="790230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9" name="Freeform: Shape 82">
              <a:extLst>
                <a:ext uri="{FF2B5EF4-FFF2-40B4-BE49-F238E27FC236}">
                  <a16:creationId xmlns:a16="http://schemas.microsoft.com/office/drawing/2014/main" id="{039EDC7D-BB82-B344-AD5D-2DBAADBD5E8C}"/>
                </a:ext>
              </a:extLst>
            </p:cNvPr>
            <p:cNvSpPr/>
            <p:nvPr/>
          </p:nvSpPr>
          <p:spPr>
            <a:xfrm>
              <a:off x="6204554" y="790230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0" name="Freeform: Shape 88">
              <a:extLst>
                <a:ext uri="{FF2B5EF4-FFF2-40B4-BE49-F238E27FC236}">
                  <a16:creationId xmlns:a16="http://schemas.microsoft.com/office/drawing/2014/main" id="{F5BA886F-911D-744A-8B90-C651B729573D}"/>
                </a:ext>
              </a:extLst>
            </p:cNvPr>
            <p:cNvSpPr/>
            <p:nvPr/>
          </p:nvSpPr>
          <p:spPr>
            <a:xfrm>
              <a:off x="6479589" y="-3913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1" name="Freeform: Shape 89">
              <a:extLst>
                <a:ext uri="{FF2B5EF4-FFF2-40B4-BE49-F238E27FC236}">
                  <a16:creationId xmlns:a16="http://schemas.microsoft.com/office/drawing/2014/main" id="{1FA679C1-4F08-6E43-9093-23EEE11B66E8}"/>
                </a:ext>
              </a:extLst>
            </p:cNvPr>
            <p:cNvSpPr/>
            <p:nvPr/>
          </p:nvSpPr>
          <p:spPr>
            <a:xfrm>
              <a:off x="6755815" y="-3913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2" name="Freeform: Shape 90">
              <a:extLst>
                <a:ext uri="{FF2B5EF4-FFF2-40B4-BE49-F238E27FC236}">
                  <a16:creationId xmlns:a16="http://schemas.microsoft.com/office/drawing/2014/main" id="{B2C139BA-194F-A843-9510-E27F8A46D0A6}"/>
                </a:ext>
              </a:extLst>
            </p:cNvPr>
            <p:cNvSpPr/>
            <p:nvPr/>
          </p:nvSpPr>
          <p:spPr>
            <a:xfrm>
              <a:off x="7032041" y="-3913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3" name="Freeform: Shape 91">
              <a:extLst>
                <a:ext uri="{FF2B5EF4-FFF2-40B4-BE49-F238E27FC236}">
                  <a16:creationId xmlns:a16="http://schemas.microsoft.com/office/drawing/2014/main" id="{D43E008F-46F3-F843-9F9A-FE8CF484EA98}"/>
                </a:ext>
              </a:extLst>
            </p:cNvPr>
            <p:cNvSpPr/>
            <p:nvPr/>
          </p:nvSpPr>
          <p:spPr>
            <a:xfrm>
              <a:off x="7308959" y="-3913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4" name="Freeform: Shape 92">
              <a:extLst>
                <a:ext uri="{FF2B5EF4-FFF2-40B4-BE49-F238E27FC236}">
                  <a16:creationId xmlns:a16="http://schemas.microsoft.com/office/drawing/2014/main" id="{E7A540E8-D039-2349-99DF-8C05882974D3}"/>
                </a:ext>
              </a:extLst>
            </p:cNvPr>
            <p:cNvSpPr/>
            <p:nvPr/>
          </p:nvSpPr>
          <p:spPr>
            <a:xfrm>
              <a:off x="6479589" y="237086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5" name="Freeform: Shape 93">
              <a:extLst>
                <a:ext uri="{FF2B5EF4-FFF2-40B4-BE49-F238E27FC236}">
                  <a16:creationId xmlns:a16="http://schemas.microsoft.com/office/drawing/2014/main" id="{F3D1BFBB-1DF8-934F-9F87-2CD4B0BF5A93}"/>
                </a:ext>
              </a:extLst>
            </p:cNvPr>
            <p:cNvSpPr/>
            <p:nvPr/>
          </p:nvSpPr>
          <p:spPr>
            <a:xfrm>
              <a:off x="6755815" y="237086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6" name="Freeform: Shape 94">
              <a:extLst>
                <a:ext uri="{FF2B5EF4-FFF2-40B4-BE49-F238E27FC236}">
                  <a16:creationId xmlns:a16="http://schemas.microsoft.com/office/drawing/2014/main" id="{19BA3E0A-8459-E640-8F84-584DFBDBF954}"/>
                </a:ext>
              </a:extLst>
            </p:cNvPr>
            <p:cNvSpPr/>
            <p:nvPr/>
          </p:nvSpPr>
          <p:spPr>
            <a:xfrm>
              <a:off x="7032041" y="237086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7" name="Freeform: Shape 95">
              <a:extLst>
                <a:ext uri="{FF2B5EF4-FFF2-40B4-BE49-F238E27FC236}">
                  <a16:creationId xmlns:a16="http://schemas.microsoft.com/office/drawing/2014/main" id="{C44625A5-4998-DC4D-A55E-00226CB602F0}"/>
                </a:ext>
              </a:extLst>
            </p:cNvPr>
            <p:cNvSpPr/>
            <p:nvPr/>
          </p:nvSpPr>
          <p:spPr>
            <a:xfrm>
              <a:off x="7308959" y="237086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8" name="Freeform: Shape 96">
              <a:extLst>
                <a:ext uri="{FF2B5EF4-FFF2-40B4-BE49-F238E27FC236}">
                  <a16:creationId xmlns:a16="http://schemas.microsoft.com/office/drawing/2014/main" id="{E113DD93-626D-2341-96E1-FC325FE3066A}"/>
                </a:ext>
              </a:extLst>
            </p:cNvPr>
            <p:cNvSpPr/>
            <p:nvPr/>
          </p:nvSpPr>
          <p:spPr>
            <a:xfrm>
              <a:off x="6479589" y="514004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9" name="Freeform: Shape 97">
              <a:extLst>
                <a:ext uri="{FF2B5EF4-FFF2-40B4-BE49-F238E27FC236}">
                  <a16:creationId xmlns:a16="http://schemas.microsoft.com/office/drawing/2014/main" id="{EB5A8D94-06FE-1A47-8B84-DD283E1740C4}"/>
                </a:ext>
              </a:extLst>
            </p:cNvPr>
            <p:cNvSpPr/>
            <p:nvPr/>
          </p:nvSpPr>
          <p:spPr>
            <a:xfrm>
              <a:off x="6755815" y="514004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0" name="Freeform: Shape 98">
              <a:extLst>
                <a:ext uri="{FF2B5EF4-FFF2-40B4-BE49-F238E27FC236}">
                  <a16:creationId xmlns:a16="http://schemas.microsoft.com/office/drawing/2014/main" id="{98185C8D-E697-E74C-BEFC-22C38556977B}"/>
                </a:ext>
              </a:extLst>
            </p:cNvPr>
            <p:cNvSpPr/>
            <p:nvPr/>
          </p:nvSpPr>
          <p:spPr>
            <a:xfrm>
              <a:off x="7032041" y="514004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1" name="Freeform: Shape 99">
              <a:extLst>
                <a:ext uri="{FF2B5EF4-FFF2-40B4-BE49-F238E27FC236}">
                  <a16:creationId xmlns:a16="http://schemas.microsoft.com/office/drawing/2014/main" id="{3717C6B3-62B0-D440-BEE6-D77485193E8C}"/>
                </a:ext>
              </a:extLst>
            </p:cNvPr>
            <p:cNvSpPr/>
            <p:nvPr/>
          </p:nvSpPr>
          <p:spPr>
            <a:xfrm>
              <a:off x="7308959" y="514004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2" name="Freeform: Shape 100">
              <a:extLst>
                <a:ext uri="{FF2B5EF4-FFF2-40B4-BE49-F238E27FC236}">
                  <a16:creationId xmlns:a16="http://schemas.microsoft.com/office/drawing/2014/main" id="{B3E43752-62B8-E047-A8D1-73E882AAD278}"/>
                </a:ext>
              </a:extLst>
            </p:cNvPr>
            <p:cNvSpPr/>
            <p:nvPr/>
          </p:nvSpPr>
          <p:spPr>
            <a:xfrm>
              <a:off x="6479589" y="790230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3" name="Freeform: Shape 101">
              <a:extLst>
                <a:ext uri="{FF2B5EF4-FFF2-40B4-BE49-F238E27FC236}">
                  <a16:creationId xmlns:a16="http://schemas.microsoft.com/office/drawing/2014/main" id="{38F4B02F-B5D3-FD42-926E-54D0A253C980}"/>
                </a:ext>
              </a:extLst>
            </p:cNvPr>
            <p:cNvSpPr/>
            <p:nvPr/>
          </p:nvSpPr>
          <p:spPr>
            <a:xfrm>
              <a:off x="6755815" y="790230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4" name="Freeform: Shape 102">
              <a:extLst>
                <a:ext uri="{FF2B5EF4-FFF2-40B4-BE49-F238E27FC236}">
                  <a16:creationId xmlns:a16="http://schemas.microsoft.com/office/drawing/2014/main" id="{7DC43AF1-394E-9141-BE86-91FD60E1ECBC}"/>
                </a:ext>
              </a:extLst>
            </p:cNvPr>
            <p:cNvSpPr/>
            <p:nvPr/>
          </p:nvSpPr>
          <p:spPr>
            <a:xfrm>
              <a:off x="7032041" y="790230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5" name="Freeform: Shape 103">
              <a:extLst>
                <a:ext uri="{FF2B5EF4-FFF2-40B4-BE49-F238E27FC236}">
                  <a16:creationId xmlns:a16="http://schemas.microsoft.com/office/drawing/2014/main" id="{BE926471-20B2-F844-9182-2E0A00E8B392}"/>
                </a:ext>
              </a:extLst>
            </p:cNvPr>
            <p:cNvSpPr/>
            <p:nvPr/>
          </p:nvSpPr>
          <p:spPr>
            <a:xfrm>
              <a:off x="7308959" y="790230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solidFill>
              <a:schemeClr val="accent1"/>
            </a:solidFill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9CE352D-9DB9-6000-E37D-CB32977A883B}"/>
              </a:ext>
            </a:extLst>
          </p:cNvPr>
          <p:cNvSpPr txBox="1"/>
          <p:nvPr/>
        </p:nvSpPr>
        <p:spPr>
          <a:xfrm>
            <a:off x="523412" y="126339"/>
            <a:ext cx="389618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OFFBOARDING</a:t>
            </a:r>
          </a:p>
        </p:txBody>
      </p:sp>
    </p:spTree>
    <p:extLst>
      <p:ext uri="{BB962C8B-B14F-4D97-AF65-F5344CB8AC3E}">
        <p14:creationId xmlns:p14="http://schemas.microsoft.com/office/powerpoint/2010/main" val="91953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>
            <a:extLst>
              <a:ext uri="{FF2B5EF4-FFF2-40B4-BE49-F238E27FC236}">
                <a16:creationId xmlns:a16="http://schemas.microsoft.com/office/drawing/2014/main" id="{9E2F278F-29A1-A84B-93C8-68F4BDDFE6ED}"/>
              </a:ext>
            </a:extLst>
          </p:cNvPr>
          <p:cNvSpPr txBox="1"/>
          <p:nvPr/>
        </p:nvSpPr>
        <p:spPr>
          <a:xfrm>
            <a:off x="5592480" y="3078034"/>
            <a:ext cx="2720420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5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OFFBOARDING TEMPLATE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BF07103-49F0-8842-917B-5DA1A31D3920}"/>
              </a:ext>
            </a:extLst>
          </p:cNvPr>
          <p:cNvSpPr txBox="1"/>
          <p:nvPr/>
        </p:nvSpPr>
        <p:spPr>
          <a:xfrm>
            <a:off x="5591512" y="2388613"/>
            <a:ext cx="280748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</a:t>
            </a:r>
          </a:p>
        </p:txBody>
      </p:sp>
      <p:grpSp>
        <p:nvGrpSpPr>
          <p:cNvPr id="2" name="Graphic 100">
            <a:extLst>
              <a:ext uri="{FF2B5EF4-FFF2-40B4-BE49-F238E27FC236}">
                <a16:creationId xmlns:a16="http://schemas.microsoft.com/office/drawing/2014/main" id="{2F92351D-8444-2E8D-9B38-58A17DC9B61C}"/>
              </a:ext>
            </a:extLst>
          </p:cNvPr>
          <p:cNvGrpSpPr/>
          <p:nvPr/>
        </p:nvGrpSpPr>
        <p:grpSpPr>
          <a:xfrm>
            <a:off x="309025" y="1657350"/>
            <a:ext cx="4387992" cy="3806143"/>
            <a:chOff x="309025" y="1657350"/>
            <a:chExt cx="4387992" cy="3806143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BA3D5CBF-E42D-B0B4-45B3-3BF834152BBE}"/>
                </a:ext>
              </a:extLst>
            </p:cNvPr>
            <p:cNvSpPr/>
            <p:nvPr/>
          </p:nvSpPr>
          <p:spPr>
            <a:xfrm>
              <a:off x="2319569" y="3136174"/>
              <a:ext cx="287992" cy="272152"/>
            </a:xfrm>
            <a:custGeom>
              <a:avLst/>
              <a:gdLst>
                <a:gd name="connsiteX0" fmla="*/ 287993 w 287992"/>
                <a:gd name="connsiteY0" fmla="*/ 4028 h 272152"/>
                <a:gd name="connsiteX1" fmla="*/ 170570 w 287992"/>
                <a:gd name="connsiteY1" fmla="*/ 0 h 272152"/>
                <a:gd name="connsiteX2" fmla="*/ 21611 w 287992"/>
                <a:gd name="connsiteY2" fmla="*/ 124186 h 272152"/>
                <a:gd name="connsiteX3" fmla="*/ 2152 w 287992"/>
                <a:gd name="connsiteY3" fmla="*/ 167148 h 272152"/>
                <a:gd name="connsiteX4" fmla="*/ 50463 w 287992"/>
                <a:gd name="connsiteY4" fmla="*/ 240317 h 272152"/>
                <a:gd name="connsiteX5" fmla="*/ 116891 w 287992"/>
                <a:gd name="connsiteY5" fmla="*/ 270525 h 272152"/>
                <a:gd name="connsiteX6" fmla="*/ 274573 w 287992"/>
                <a:gd name="connsiteY6" fmla="*/ 132913 h 272152"/>
                <a:gd name="connsiteX7" fmla="*/ 287993 w 287992"/>
                <a:gd name="connsiteY7" fmla="*/ 4028 h 272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7992" h="272152">
                  <a:moveTo>
                    <a:pt x="287993" y="4028"/>
                  </a:moveTo>
                  <a:lnTo>
                    <a:pt x="170570" y="0"/>
                  </a:lnTo>
                  <a:lnTo>
                    <a:pt x="21611" y="124186"/>
                  </a:lnTo>
                  <a:cubicBezTo>
                    <a:pt x="810" y="136269"/>
                    <a:pt x="-3216" y="156408"/>
                    <a:pt x="2152" y="167148"/>
                  </a:cubicBezTo>
                  <a:cubicBezTo>
                    <a:pt x="12888" y="188629"/>
                    <a:pt x="31676" y="222193"/>
                    <a:pt x="50463" y="240317"/>
                  </a:cubicBezTo>
                  <a:cubicBezTo>
                    <a:pt x="79987" y="268511"/>
                    <a:pt x="102800" y="275895"/>
                    <a:pt x="116891" y="270525"/>
                  </a:cubicBezTo>
                  <a:cubicBezTo>
                    <a:pt x="130982" y="265155"/>
                    <a:pt x="274573" y="132913"/>
                    <a:pt x="274573" y="132913"/>
                  </a:cubicBezTo>
                  <a:lnTo>
                    <a:pt x="287993" y="4028"/>
                  </a:lnTo>
                  <a:close/>
                </a:path>
              </a:pathLst>
            </a:custGeom>
            <a:solidFill>
              <a:srgbClr val="FFFFFF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FAB4D20-96F5-F8C7-A78C-6B4FC4490F42}"/>
                </a:ext>
              </a:extLst>
            </p:cNvPr>
            <p:cNvSpPr/>
            <p:nvPr/>
          </p:nvSpPr>
          <p:spPr>
            <a:xfrm>
              <a:off x="2319569" y="3135503"/>
              <a:ext cx="287992" cy="272823"/>
            </a:xfrm>
            <a:custGeom>
              <a:avLst/>
              <a:gdLst>
                <a:gd name="connsiteX0" fmla="*/ 21611 w 287992"/>
                <a:gd name="connsiteY0" fmla="*/ 124858 h 272823"/>
                <a:gd name="connsiteX1" fmla="*/ 2152 w 287992"/>
                <a:gd name="connsiteY1" fmla="*/ 167819 h 272823"/>
                <a:gd name="connsiteX2" fmla="*/ 50463 w 287992"/>
                <a:gd name="connsiteY2" fmla="*/ 240989 h 272823"/>
                <a:gd name="connsiteX3" fmla="*/ 116891 w 287992"/>
                <a:gd name="connsiteY3" fmla="*/ 271196 h 272823"/>
                <a:gd name="connsiteX4" fmla="*/ 274573 w 287992"/>
                <a:gd name="connsiteY4" fmla="*/ 133584 h 272823"/>
                <a:gd name="connsiteX5" fmla="*/ 287993 w 287992"/>
                <a:gd name="connsiteY5" fmla="*/ 4028 h 272823"/>
                <a:gd name="connsiteX6" fmla="*/ 170570 w 287992"/>
                <a:gd name="connsiteY6" fmla="*/ 0 h 27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992" h="272823">
                  <a:moveTo>
                    <a:pt x="21611" y="124858"/>
                  </a:moveTo>
                  <a:cubicBezTo>
                    <a:pt x="810" y="136941"/>
                    <a:pt x="-3216" y="157079"/>
                    <a:pt x="2152" y="167819"/>
                  </a:cubicBezTo>
                  <a:cubicBezTo>
                    <a:pt x="12888" y="189300"/>
                    <a:pt x="31676" y="222864"/>
                    <a:pt x="50463" y="240989"/>
                  </a:cubicBezTo>
                  <a:cubicBezTo>
                    <a:pt x="79987" y="269182"/>
                    <a:pt x="102800" y="276566"/>
                    <a:pt x="116891" y="271196"/>
                  </a:cubicBezTo>
                  <a:cubicBezTo>
                    <a:pt x="130982" y="265826"/>
                    <a:pt x="274573" y="133584"/>
                    <a:pt x="274573" y="133584"/>
                  </a:cubicBezTo>
                  <a:lnTo>
                    <a:pt x="287993" y="4028"/>
                  </a:lnTo>
                  <a:lnTo>
                    <a:pt x="170570" y="0"/>
                  </a:lnTo>
                </a:path>
              </a:pathLst>
            </a:custGeom>
            <a:noFill/>
            <a:ln w="670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CBA2DA7-2E4F-3779-9D0D-4779897044D8}"/>
                </a:ext>
              </a:extLst>
            </p:cNvPr>
            <p:cNvSpPr/>
            <p:nvPr/>
          </p:nvSpPr>
          <p:spPr>
            <a:xfrm>
              <a:off x="2276765" y="3113758"/>
              <a:ext cx="268596" cy="213059"/>
            </a:xfrm>
            <a:custGeom>
              <a:avLst/>
              <a:gdLst>
                <a:gd name="connsiteX0" fmla="*/ 0 w 268596"/>
                <a:gd name="connsiteY0" fmla="*/ 58665 h 213059"/>
                <a:gd name="connsiteX1" fmla="*/ 107358 w 268596"/>
                <a:gd name="connsiteY1" fmla="*/ 16375 h 213059"/>
                <a:gd name="connsiteX2" fmla="*/ 184522 w 268596"/>
                <a:gd name="connsiteY2" fmla="*/ 4963 h 213059"/>
                <a:gd name="connsiteX3" fmla="*/ 268395 w 268596"/>
                <a:gd name="connsiteY3" fmla="*/ 54638 h 213059"/>
                <a:gd name="connsiteX4" fmla="*/ 244911 w 268596"/>
                <a:gd name="connsiteY4" fmla="*/ 82831 h 213059"/>
                <a:gd name="connsiteX5" fmla="*/ 154998 w 268596"/>
                <a:gd name="connsiteY5" fmla="*/ 70748 h 213059"/>
                <a:gd name="connsiteX6" fmla="*/ 50995 w 268596"/>
                <a:gd name="connsiteY6" fmla="*/ 157343 h 213059"/>
                <a:gd name="connsiteX7" fmla="*/ 55021 w 268596"/>
                <a:gd name="connsiteY7" fmla="*/ 213059 h 213059"/>
                <a:gd name="connsiteX8" fmla="*/ 8052 w 268596"/>
                <a:gd name="connsiteY8" fmla="*/ 194935 h 213059"/>
                <a:gd name="connsiteX9" fmla="*/ 0 w 268596"/>
                <a:gd name="connsiteY9" fmla="*/ 58665 h 21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596" h="213059">
                  <a:moveTo>
                    <a:pt x="0" y="58665"/>
                  </a:moveTo>
                  <a:cubicBezTo>
                    <a:pt x="0" y="58665"/>
                    <a:pt x="80519" y="33157"/>
                    <a:pt x="107358" y="16375"/>
                  </a:cubicBezTo>
                  <a:cubicBezTo>
                    <a:pt x="134198" y="-407"/>
                    <a:pt x="163050" y="-4435"/>
                    <a:pt x="184522" y="4963"/>
                  </a:cubicBezTo>
                  <a:cubicBezTo>
                    <a:pt x="205993" y="14361"/>
                    <a:pt x="266382" y="43897"/>
                    <a:pt x="268395" y="54638"/>
                  </a:cubicBezTo>
                  <a:cubicBezTo>
                    <a:pt x="270408" y="65378"/>
                    <a:pt x="256988" y="83503"/>
                    <a:pt x="244911" y="82831"/>
                  </a:cubicBezTo>
                  <a:cubicBezTo>
                    <a:pt x="233504" y="82160"/>
                    <a:pt x="170431" y="63364"/>
                    <a:pt x="154998" y="70748"/>
                  </a:cubicBezTo>
                  <a:cubicBezTo>
                    <a:pt x="139566" y="78132"/>
                    <a:pt x="82532" y="131835"/>
                    <a:pt x="50995" y="157343"/>
                  </a:cubicBezTo>
                  <a:cubicBezTo>
                    <a:pt x="28853" y="175468"/>
                    <a:pt x="55021" y="213059"/>
                    <a:pt x="55021" y="213059"/>
                  </a:cubicBezTo>
                  <a:lnTo>
                    <a:pt x="8052" y="194935"/>
                  </a:lnTo>
                  <a:lnTo>
                    <a:pt x="0" y="58665"/>
                  </a:lnTo>
                  <a:close/>
                </a:path>
              </a:pathLst>
            </a:custGeom>
            <a:solidFill>
              <a:srgbClr val="FFFFFF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71E59CD-4566-68AC-545A-95F4C5054EF4}"/>
                </a:ext>
              </a:extLst>
            </p:cNvPr>
            <p:cNvSpPr/>
            <p:nvPr/>
          </p:nvSpPr>
          <p:spPr>
            <a:xfrm>
              <a:off x="2276765" y="3113758"/>
              <a:ext cx="268596" cy="213059"/>
            </a:xfrm>
            <a:custGeom>
              <a:avLst/>
              <a:gdLst>
                <a:gd name="connsiteX0" fmla="*/ 0 w 268596"/>
                <a:gd name="connsiteY0" fmla="*/ 58665 h 213059"/>
                <a:gd name="connsiteX1" fmla="*/ 107358 w 268596"/>
                <a:gd name="connsiteY1" fmla="*/ 16375 h 213059"/>
                <a:gd name="connsiteX2" fmla="*/ 184522 w 268596"/>
                <a:gd name="connsiteY2" fmla="*/ 4963 h 213059"/>
                <a:gd name="connsiteX3" fmla="*/ 268395 w 268596"/>
                <a:gd name="connsiteY3" fmla="*/ 54638 h 213059"/>
                <a:gd name="connsiteX4" fmla="*/ 244911 w 268596"/>
                <a:gd name="connsiteY4" fmla="*/ 82831 h 213059"/>
                <a:gd name="connsiteX5" fmla="*/ 154998 w 268596"/>
                <a:gd name="connsiteY5" fmla="*/ 70748 h 213059"/>
                <a:gd name="connsiteX6" fmla="*/ 50995 w 268596"/>
                <a:gd name="connsiteY6" fmla="*/ 157343 h 213059"/>
                <a:gd name="connsiteX7" fmla="*/ 55021 w 268596"/>
                <a:gd name="connsiteY7" fmla="*/ 213059 h 213059"/>
                <a:gd name="connsiteX8" fmla="*/ 8052 w 268596"/>
                <a:gd name="connsiteY8" fmla="*/ 194935 h 213059"/>
                <a:gd name="connsiteX9" fmla="*/ 0 w 268596"/>
                <a:gd name="connsiteY9" fmla="*/ 58665 h 21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596" h="213059">
                  <a:moveTo>
                    <a:pt x="0" y="58665"/>
                  </a:moveTo>
                  <a:cubicBezTo>
                    <a:pt x="0" y="58665"/>
                    <a:pt x="80519" y="33157"/>
                    <a:pt x="107358" y="16375"/>
                  </a:cubicBezTo>
                  <a:cubicBezTo>
                    <a:pt x="134198" y="-407"/>
                    <a:pt x="163050" y="-4435"/>
                    <a:pt x="184522" y="4963"/>
                  </a:cubicBezTo>
                  <a:cubicBezTo>
                    <a:pt x="205993" y="14361"/>
                    <a:pt x="266382" y="43897"/>
                    <a:pt x="268395" y="54638"/>
                  </a:cubicBezTo>
                  <a:cubicBezTo>
                    <a:pt x="270408" y="65378"/>
                    <a:pt x="256988" y="83503"/>
                    <a:pt x="244911" y="82831"/>
                  </a:cubicBezTo>
                  <a:cubicBezTo>
                    <a:pt x="233504" y="82160"/>
                    <a:pt x="170431" y="63364"/>
                    <a:pt x="154998" y="70748"/>
                  </a:cubicBezTo>
                  <a:cubicBezTo>
                    <a:pt x="139566" y="78132"/>
                    <a:pt x="82532" y="131835"/>
                    <a:pt x="50995" y="157343"/>
                  </a:cubicBezTo>
                  <a:cubicBezTo>
                    <a:pt x="28853" y="175468"/>
                    <a:pt x="55021" y="213059"/>
                    <a:pt x="55021" y="213059"/>
                  </a:cubicBezTo>
                  <a:lnTo>
                    <a:pt x="8052" y="194935"/>
                  </a:lnTo>
                  <a:lnTo>
                    <a:pt x="0" y="58665"/>
                  </a:lnTo>
                  <a:close/>
                </a:path>
              </a:pathLst>
            </a:custGeom>
            <a:noFill/>
            <a:ln w="670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1F27905-DE48-BB96-DC54-D04BA130F700}"/>
                </a:ext>
              </a:extLst>
            </p:cNvPr>
            <p:cNvSpPr/>
            <p:nvPr/>
          </p:nvSpPr>
          <p:spPr>
            <a:xfrm>
              <a:off x="2335141" y="3263717"/>
              <a:ext cx="72466" cy="63100"/>
            </a:xfrm>
            <a:custGeom>
              <a:avLst/>
              <a:gdLst>
                <a:gd name="connsiteX0" fmla="*/ 0 w 72466"/>
                <a:gd name="connsiteY0" fmla="*/ 63100 h 63100"/>
                <a:gd name="connsiteX1" fmla="*/ 72467 w 72466"/>
                <a:gd name="connsiteY1" fmla="*/ 0 h 6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466" h="63100">
                  <a:moveTo>
                    <a:pt x="0" y="63100"/>
                  </a:moveTo>
                  <a:lnTo>
                    <a:pt x="72467" y="0"/>
                  </a:lnTo>
                </a:path>
              </a:pathLst>
            </a:custGeom>
            <a:ln w="670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F9F23C0-CC95-A07B-9EA9-85D72CDE43C0}"/>
                </a:ext>
              </a:extLst>
            </p:cNvPr>
            <p:cNvSpPr/>
            <p:nvPr/>
          </p:nvSpPr>
          <p:spPr>
            <a:xfrm>
              <a:off x="2356612" y="3272443"/>
              <a:ext cx="102661" cy="89279"/>
            </a:xfrm>
            <a:custGeom>
              <a:avLst/>
              <a:gdLst>
                <a:gd name="connsiteX0" fmla="*/ 0 w 102661"/>
                <a:gd name="connsiteY0" fmla="*/ 89280 h 89279"/>
                <a:gd name="connsiteX1" fmla="*/ 102661 w 102661"/>
                <a:gd name="connsiteY1" fmla="*/ 0 h 8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2661" h="89279">
                  <a:moveTo>
                    <a:pt x="0" y="89280"/>
                  </a:moveTo>
                  <a:lnTo>
                    <a:pt x="102661" y="0"/>
                  </a:lnTo>
                </a:path>
              </a:pathLst>
            </a:custGeom>
            <a:ln w="670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834C936-8781-424C-7A3A-6EF385CAFA03}"/>
                </a:ext>
              </a:extLst>
            </p:cNvPr>
            <p:cNvSpPr/>
            <p:nvPr/>
          </p:nvSpPr>
          <p:spPr>
            <a:xfrm>
              <a:off x="2396871" y="3336886"/>
              <a:ext cx="73137" cy="61757"/>
            </a:xfrm>
            <a:custGeom>
              <a:avLst/>
              <a:gdLst>
                <a:gd name="connsiteX0" fmla="*/ 0 w 73137"/>
                <a:gd name="connsiteY0" fmla="*/ 61758 h 61757"/>
                <a:gd name="connsiteX1" fmla="*/ 73138 w 73137"/>
                <a:gd name="connsiteY1" fmla="*/ 0 h 6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137" h="61757">
                  <a:moveTo>
                    <a:pt x="0" y="61758"/>
                  </a:moveTo>
                  <a:lnTo>
                    <a:pt x="73138" y="0"/>
                  </a:lnTo>
                </a:path>
              </a:pathLst>
            </a:custGeom>
            <a:ln w="670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0" name="Graphic 100">
              <a:extLst>
                <a:ext uri="{FF2B5EF4-FFF2-40B4-BE49-F238E27FC236}">
                  <a16:creationId xmlns:a16="http://schemas.microsoft.com/office/drawing/2014/main" id="{1F3AEB2E-D7C1-264C-B5A2-92E840E5E832}"/>
                </a:ext>
              </a:extLst>
            </p:cNvPr>
            <p:cNvGrpSpPr/>
            <p:nvPr/>
          </p:nvGrpSpPr>
          <p:grpSpPr>
            <a:xfrm>
              <a:off x="2432160" y="3252702"/>
              <a:ext cx="163275" cy="157405"/>
              <a:chOff x="2432160" y="3252702"/>
              <a:chExt cx="163275" cy="157405"/>
            </a:xfrm>
            <a:solidFill>
              <a:srgbClr val="FFFFFF"/>
            </a:solidFill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92136F1-E85E-21BB-03B5-3FECE1EDF720}"/>
                  </a:ext>
                </a:extLst>
              </p:cNvPr>
              <p:cNvSpPr/>
              <p:nvPr/>
            </p:nvSpPr>
            <p:spPr>
              <a:xfrm>
                <a:off x="2529453" y="3252702"/>
                <a:ext cx="65982" cy="84855"/>
              </a:xfrm>
              <a:custGeom>
                <a:avLst/>
                <a:gdLst>
                  <a:gd name="connsiteX0" fmla="*/ 49927 w 65982"/>
                  <a:gd name="connsiteY0" fmla="*/ 84855 h 84855"/>
                  <a:gd name="connsiteX1" fmla="*/ 5642 w 65982"/>
                  <a:gd name="connsiteY1" fmla="*/ 35852 h 84855"/>
                  <a:gd name="connsiteX2" fmla="*/ 6984 w 65982"/>
                  <a:gd name="connsiteY2" fmla="*/ 5645 h 84855"/>
                  <a:gd name="connsiteX3" fmla="*/ 6984 w 65982"/>
                  <a:gd name="connsiteY3" fmla="*/ 5645 h 84855"/>
                  <a:gd name="connsiteX4" fmla="*/ 37179 w 65982"/>
                  <a:gd name="connsiteY4" fmla="*/ 6987 h 84855"/>
                  <a:gd name="connsiteX5" fmla="*/ 55966 w 65982"/>
                  <a:gd name="connsiteY5" fmla="*/ 27125 h 84855"/>
                  <a:gd name="connsiteX6" fmla="*/ 53282 w 65982"/>
                  <a:gd name="connsiteY6" fmla="*/ 81499 h 84855"/>
                  <a:gd name="connsiteX7" fmla="*/ 49927 w 65982"/>
                  <a:gd name="connsiteY7" fmla="*/ 84855 h 84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982" h="84855">
                    <a:moveTo>
                      <a:pt x="49927" y="84855"/>
                    </a:moveTo>
                    <a:lnTo>
                      <a:pt x="5642" y="35852"/>
                    </a:lnTo>
                    <a:cubicBezTo>
                      <a:pt x="-2410" y="27125"/>
                      <a:pt x="-1739" y="13700"/>
                      <a:pt x="6984" y="5645"/>
                    </a:cubicBezTo>
                    <a:lnTo>
                      <a:pt x="6984" y="5645"/>
                    </a:lnTo>
                    <a:cubicBezTo>
                      <a:pt x="15707" y="-2411"/>
                      <a:pt x="29127" y="-1739"/>
                      <a:pt x="37179" y="6987"/>
                    </a:cubicBezTo>
                    <a:lnTo>
                      <a:pt x="55966" y="27125"/>
                    </a:lnTo>
                    <a:cubicBezTo>
                      <a:pt x="70057" y="42565"/>
                      <a:pt x="69386" y="67402"/>
                      <a:pt x="53282" y="81499"/>
                    </a:cubicBezTo>
                    <a:lnTo>
                      <a:pt x="49927" y="84855"/>
                    </a:lnTo>
                    <a:close/>
                  </a:path>
                </a:pathLst>
              </a:custGeom>
              <a:solidFill>
                <a:srgbClr val="FFFFFF"/>
              </a:solidFill>
              <a:ln w="6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91BA2D5-3FE7-76C5-A1CF-01044DAC8623}"/>
                  </a:ext>
                </a:extLst>
              </p:cNvPr>
              <p:cNvSpPr/>
              <p:nvPr/>
            </p:nvSpPr>
            <p:spPr>
              <a:xfrm>
                <a:off x="2495903" y="3282909"/>
                <a:ext cx="81463" cy="84855"/>
              </a:xfrm>
              <a:custGeom>
                <a:avLst/>
                <a:gdLst>
                  <a:gd name="connsiteX0" fmla="*/ 49927 w 81463"/>
                  <a:gd name="connsiteY0" fmla="*/ 84855 h 84855"/>
                  <a:gd name="connsiteX1" fmla="*/ 5642 w 81463"/>
                  <a:gd name="connsiteY1" fmla="*/ 35852 h 84855"/>
                  <a:gd name="connsiteX2" fmla="*/ 6984 w 81463"/>
                  <a:gd name="connsiteY2" fmla="*/ 5645 h 84855"/>
                  <a:gd name="connsiteX3" fmla="*/ 6984 w 81463"/>
                  <a:gd name="connsiteY3" fmla="*/ 5645 h 84855"/>
                  <a:gd name="connsiteX4" fmla="*/ 37179 w 81463"/>
                  <a:gd name="connsiteY4" fmla="*/ 6987 h 84855"/>
                  <a:gd name="connsiteX5" fmla="*/ 81464 w 81463"/>
                  <a:gd name="connsiteY5" fmla="*/ 55990 h 84855"/>
                  <a:gd name="connsiteX6" fmla="*/ 49927 w 81463"/>
                  <a:gd name="connsiteY6" fmla="*/ 84855 h 84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463" h="84855">
                    <a:moveTo>
                      <a:pt x="49927" y="84855"/>
                    </a:moveTo>
                    <a:lnTo>
                      <a:pt x="5642" y="35852"/>
                    </a:lnTo>
                    <a:cubicBezTo>
                      <a:pt x="-2410" y="27125"/>
                      <a:pt x="-1739" y="13700"/>
                      <a:pt x="6984" y="5645"/>
                    </a:cubicBezTo>
                    <a:lnTo>
                      <a:pt x="6984" y="5645"/>
                    </a:lnTo>
                    <a:cubicBezTo>
                      <a:pt x="15707" y="-2411"/>
                      <a:pt x="29127" y="-1739"/>
                      <a:pt x="37179" y="6987"/>
                    </a:cubicBezTo>
                    <a:lnTo>
                      <a:pt x="81464" y="55990"/>
                    </a:lnTo>
                    <a:lnTo>
                      <a:pt x="49927" y="84855"/>
                    </a:lnTo>
                    <a:close/>
                  </a:path>
                </a:pathLst>
              </a:custGeom>
              <a:solidFill>
                <a:srgbClr val="FFFFFF"/>
              </a:solidFill>
              <a:ln w="6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E2701B5-4B87-27EB-2C44-F6C29898BC40}"/>
                  </a:ext>
                </a:extLst>
              </p:cNvPr>
              <p:cNvSpPr/>
              <p:nvPr/>
            </p:nvSpPr>
            <p:spPr>
              <a:xfrm>
                <a:off x="2464367" y="3311774"/>
                <a:ext cx="81463" cy="84855"/>
              </a:xfrm>
              <a:custGeom>
                <a:avLst/>
                <a:gdLst>
                  <a:gd name="connsiteX0" fmla="*/ 49927 w 81463"/>
                  <a:gd name="connsiteY0" fmla="*/ 84855 h 84855"/>
                  <a:gd name="connsiteX1" fmla="*/ 5642 w 81463"/>
                  <a:gd name="connsiteY1" fmla="*/ 35852 h 84855"/>
                  <a:gd name="connsiteX2" fmla="*/ 6984 w 81463"/>
                  <a:gd name="connsiteY2" fmla="*/ 5645 h 84855"/>
                  <a:gd name="connsiteX3" fmla="*/ 6984 w 81463"/>
                  <a:gd name="connsiteY3" fmla="*/ 5645 h 84855"/>
                  <a:gd name="connsiteX4" fmla="*/ 37179 w 81463"/>
                  <a:gd name="connsiteY4" fmla="*/ 6987 h 84855"/>
                  <a:gd name="connsiteX5" fmla="*/ 81464 w 81463"/>
                  <a:gd name="connsiteY5" fmla="*/ 55990 h 84855"/>
                  <a:gd name="connsiteX6" fmla="*/ 49927 w 81463"/>
                  <a:gd name="connsiteY6" fmla="*/ 84855 h 84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463" h="84855">
                    <a:moveTo>
                      <a:pt x="49927" y="84855"/>
                    </a:moveTo>
                    <a:lnTo>
                      <a:pt x="5642" y="35852"/>
                    </a:lnTo>
                    <a:cubicBezTo>
                      <a:pt x="-2410" y="27125"/>
                      <a:pt x="-1739" y="13700"/>
                      <a:pt x="6984" y="5645"/>
                    </a:cubicBezTo>
                    <a:lnTo>
                      <a:pt x="6984" y="5645"/>
                    </a:lnTo>
                    <a:cubicBezTo>
                      <a:pt x="15707" y="-2411"/>
                      <a:pt x="29127" y="-1739"/>
                      <a:pt x="37179" y="6987"/>
                    </a:cubicBezTo>
                    <a:lnTo>
                      <a:pt x="81464" y="55990"/>
                    </a:lnTo>
                    <a:lnTo>
                      <a:pt x="49927" y="84855"/>
                    </a:lnTo>
                    <a:close/>
                  </a:path>
                </a:pathLst>
              </a:custGeom>
              <a:solidFill>
                <a:srgbClr val="FFFFFF"/>
              </a:solidFill>
              <a:ln w="6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B757E82-41E6-A830-BC73-4A8ADE8E7040}"/>
                  </a:ext>
                </a:extLst>
              </p:cNvPr>
              <p:cNvSpPr/>
              <p:nvPr/>
            </p:nvSpPr>
            <p:spPr>
              <a:xfrm>
                <a:off x="2432160" y="3341311"/>
                <a:ext cx="81463" cy="68796"/>
              </a:xfrm>
              <a:custGeom>
                <a:avLst/>
                <a:gdLst>
                  <a:gd name="connsiteX0" fmla="*/ 24430 w 81463"/>
                  <a:gd name="connsiteY0" fmla="*/ 55990 h 68796"/>
                  <a:gd name="connsiteX1" fmla="*/ 5642 w 81463"/>
                  <a:gd name="connsiteY1" fmla="*/ 35852 h 68796"/>
                  <a:gd name="connsiteX2" fmla="*/ 6984 w 81463"/>
                  <a:gd name="connsiteY2" fmla="*/ 5645 h 68796"/>
                  <a:gd name="connsiteX3" fmla="*/ 6984 w 81463"/>
                  <a:gd name="connsiteY3" fmla="*/ 5645 h 68796"/>
                  <a:gd name="connsiteX4" fmla="*/ 37179 w 81463"/>
                  <a:gd name="connsiteY4" fmla="*/ 6987 h 68796"/>
                  <a:gd name="connsiteX5" fmla="*/ 81464 w 81463"/>
                  <a:gd name="connsiteY5" fmla="*/ 55990 h 68796"/>
                  <a:gd name="connsiteX6" fmla="*/ 78109 w 81463"/>
                  <a:gd name="connsiteY6" fmla="*/ 59347 h 68796"/>
                  <a:gd name="connsiteX7" fmla="*/ 24430 w 81463"/>
                  <a:gd name="connsiteY7" fmla="*/ 55990 h 68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463" h="68796">
                    <a:moveTo>
                      <a:pt x="24430" y="55990"/>
                    </a:moveTo>
                    <a:lnTo>
                      <a:pt x="5642" y="35852"/>
                    </a:lnTo>
                    <a:cubicBezTo>
                      <a:pt x="-2410" y="27125"/>
                      <a:pt x="-1739" y="13700"/>
                      <a:pt x="6984" y="5645"/>
                    </a:cubicBezTo>
                    <a:lnTo>
                      <a:pt x="6984" y="5645"/>
                    </a:lnTo>
                    <a:cubicBezTo>
                      <a:pt x="15707" y="-2411"/>
                      <a:pt x="29127" y="-1739"/>
                      <a:pt x="37179" y="6987"/>
                    </a:cubicBezTo>
                    <a:lnTo>
                      <a:pt x="81464" y="55990"/>
                    </a:lnTo>
                    <a:lnTo>
                      <a:pt x="78109" y="59347"/>
                    </a:lnTo>
                    <a:cubicBezTo>
                      <a:pt x="62676" y="72772"/>
                      <a:pt x="38521" y="72101"/>
                      <a:pt x="24430" y="5599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CCA81BB-5497-D2A3-6404-1E73D4783BBD}"/>
                </a:ext>
              </a:extLst>
            </p:cNvPr>
            <p:cNvSpPr/>
            <p:nvPr/>
          </p:nvSpPr>
          <p:spPr>
            <a:xfrm>
              <a:off x="2808187" y="1657350"/>
              <a:ext cx="1888830" cy="3691355"/>
            </a:xfrm>
            <a:custGeom>
              <a:avLst/>
              <a:gdLst>
                <a:gd name="connsiteX0" fmla="*/ 1857294 w 1888830"/>
                <a:gd name="connsiteY0" fmla="*/ 0 h 3691355"/>
                <a:gd name="connsiteX1" fmla="*/ 31537 w 1888830"/>
                <a:gd name="connsiteY1" fmla="*/ 0 h 3691355"/>
                <a:gd name="connsiteX2" fmla="*/ 0 w 1888830"/>
                <a:gd name="connsiteY2" fmla="*/ 31550 h 3691355"/>
                <a:gd name="connsiteX3" fmla="*/ 0 w 1888830"/>
                <a:gd name="connsiteY3" fmla="*/ 3691356 h 3691355"/>
                <a:gd name="connsiteX4" fmla="*/ 1888831 w 1888830"/>
                <a:gd name="connsiteY4" fmla="*/ 3691356 h 3691355"/>
                <a:gd name="connsiteX5" fmla="*/ 1888831 w 1888830"/>
                <a:gd name="connsiteY5" fmla="*/ 31550 h 3691355"/>
                <a:gd name="connsiteX6" fmla="*/ 1857294 w 1888830"/>
                <a:gd name="connsiteY6" fmla="*/ 0 h 3691355"/>
                <a:gd name="connsiteX7" fmla="*/ 1731149 w 1888830"/>
                <a:gd name="connsiteY7" fmla="*/ 3533606 h 3691355"/>
                <a:gd name="connsiteX8" fmla="*/ 158353 w 1888830"/>
                <a:gd name="connsiteY8" fmla="*/ 3533606 h 3691355"/>
                <a:gd name="connsiteX9" fmla="*/ 158353 w 1888830"/>
                <a:gd name="connsiteY9" fmla="*/ 185944 h 3691355"/>
                <a:gd name="connsiteX10" fmla="*/ 186535 w 1888830"/>
                <a:gd name="connsiteY10" fmla="*/ 157750 h 3691355"/>
                <a:gd name="connsiteX11" fmla="*/ 1731149 w 1888830"/>
                <a:gd name="connsiteY11" fmla="*/ 157750 h 3691355"/>
                <a:gd name="connsiteX12" fmla="*/ 1731149 w 1888830"/>
                <a:gd name="connsiteY12" fmla="*/ 3533606 h 36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88830" h="3691355">
                  <a:moveTo>
                    <a:pt x="1857294" y="0"/>
                  </a:moveTo>
                  <a:lnTo>
                    <a:pt x="31537" y="0"/>
                  </a:lnTo>
                  <a:cubicBezTo>
                    <a:pt x="14091" y="0"/>
                    <a:pt x="0" y="14097"/>
                    <a:pt x="0" y="31550"/>
                  </a:cubicBezTo>
                  <a:lnTo>
                    <a:pt x="0" y="3691356"/>
                  </a:lnTo>
                  <a:lnTo>
                    <a:pt x="1888831" y="3691356"/>
                  </a:lnTo>
                  <a:lnTo>
                    <a:pt x="1888831" y="31550"/>
                  </a:lnTo>
                  <a:cubicBezTo>
                    <a:pt x="1888831" y="14097"/>
                    <a:pt x="1874740" y="0"/>
                    <a:pt x="1857294" y="0"/>
                  </a:cubicBezTo>
                  <a:close/>
                  <a:moveTo>
                    <a:pt x="1731149" y="3533606"/>
                  </a:moveTo>
                  <a:lnTo>
                    <a:pt x="158353" y="3533606"/>
                  </a:lnTo>
                  <a:lnTo>
                    <a:pt x="158353" y="185944"/>
                  </a:lnTo>
                  <a:cubicBezTo>
                    <a:pt x="158353" y="170505"/>
                    <a:pt x="171102" y="157750"/>
                    <a:pt x="186535" y="157750"/>
                  </a:cubicBezTo>
                  <a:lnTo>
                    <a:pt x="1731149" y="157750"/>
                  </a:lnTo>
                  <a:lnTo>
                    <a:pt x="1731149" y="353360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EB1D97-2D30-65E0-6455-348545C4FD8F}"/>
                </a:ext>
              </a:extLst>
            </p:cNvPr>
            <p:cNvSpPr/>
            <p:nvPr/>
          </p:nvSpPr>
          <p:spPr>
            <a:xfrm>
              <a:off x="3393288" y="1815100"/>
              <a:ext cx="1146047" cy="3375855"/>
            </a:xfrm>
            <a:custGeom>
              <a:avLst/>
              <a:gdLst>
                <a:gd name="connsiteX0" fmla="*/ 1146047 w 1146047"/>
                <a:gd name="connsiteY0" fmla="*/ 0 h 3375855"/>
                <a:gd name="connsiteX1" fmla="*/ 20800 w 1146047"/>
                <a:gd name="connsiteY1" fmla="*/ 348393 h 3375855"/>
                <a:gd name="connsiteX2" fmla="*/ 0 w 1146047"/>
                <a:gd name="connsiteY2" fmla="*/ 375915 h 3375855"/>
                <a:gd name="connsiteX3" fmla="*/ 0 w 1146047"/>
                <a:gd name="connsiteY3" fmla="*/ 3375855 h 3375855"/>
                <a:gd name="connsiteX4" fmla="*/ 1146047 w 1146047"/>
                <a:gd name="connsiteY4" fmla="*/ 3375855 h 3375855"/>
                <a:gd name="connsiteX5" fmla="*/ 1146047 w 1146047"/>
                <a:gd name="connsiteY5" fmla="*/ 0 h 337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6047" h="3375855">
                  <a:moveTo>
                    <a:pt x="1146047" y="0"/>
                  </a:moveTo>
                  <a:lnTo>
                    <a:pt x="20800" y="348393"/>
                  </a:lnTo>
                  <a:cubicBezTo>
                    <a:pt x="8723" y="351749"/>
                    <a:pt x="0" y="363161"/>
                    <a:pt x="0" y="375915"/>
                  </a:cubicBezTo>
                  <a:lnTo>
                    <a:pt x="0" y="3375855"/>
                  </a:lnTo>
                  <a:lnTo>
                    <a:pt x="1146047" y="3375855"/>
                  </a:lnTo>
                  <a:lnTo>
                    <a:pt x="114604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2D8583D-DC0B-6927-B91A-532F449D75D6}"/>
                </a:ext>
              </a:extLst>
            </p:cNvPr>
            <p:cNvSpPr/>
            <p:nvPr/>
          </p:nvSpPr>
          <p:spPr>
            <a:xfrm>
              <a:off x="3519434" y="3646939"/>
              <a:ext cx="222096" cy="93923"/>
            </a:xfrm>
            <a:custGeom>
              <a:avLst/>
              <a:gdLst>
                <a:gd name="connsiteX0" fmla="*/ 200625 w 222096"/>
                <a:gd name="connsiteY0" fmla="*/ 60492 h 93923"/>
                <a:gd name="connsiteX1" fmla="*/ 31537 w 222096"/>
                <a:gd name="connsiteY1" fmla="*/ 93385 h 93923"/>
                <a:gd name="connsiteX2" fmla="*/ 0 w 222096"/>
                <a:gd name="connsiteY2" fmla="*/ 67205 h 93923"/>
                <a:gd name="connsiteX3" fmla="*/ 0 w 222096"/>
                <a:gd name="connsiteY3" fmla="*/ 67205 h 93923"/>
                <a:gd name="connsiteX4" fmla="*/ 20130 w 222096"/>
                <a:gd name="connsiteY4" fmla="*/ 41697 h 93923"/>
                <a:gd name="connsiteX5" fmla="*/ 189219 w 222096"/>
                <a:gd name="connsiteY5" fmla="*/ 749 h 93923"/>
                <a:gd name="connsiteX6" fmla="*/ 222097 w 222096"/>
                <a:gd name="connsiteY6" fmla="*/ 26257 h 93923"/>
                <a:gd name="connsiteX7" fmla="*/ 222097 w 222096"/>
                <a:gd name="connsiteY7" fmla="*/ 34313 h 93923"/>
                <a:gd name="connsiteX8" fmla="*/ 200625 w 222096"/>
                <a:gd name="connsiteY8" fmla="*/ 60492 h 9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096" h="93923">
                  <a:moveTo>
                    <a:pt x="200625" y="60492"/>
                  </a:moveTo>
                  <a:lnTo>
                    <a:pt x="31537" y="93385"/>
                  </a:lnTo>
                  <a:cubicBezTo>
                    <a:pt x="15433" y="96741"/>
                    <a:pt x="0" y="83987"/>
                    <a:pt x="0" y="67205"/>
                  </a:cubicBezTo>
                  <a:lnTo>
                    <a:pt x="0" y="67205"/>
                  </a:lnTo>
                  <a:cubicBezTo>
                    <a:pt x="0" y="55122"/>
                    <a:pt x="8052" y="44382"/>
                    <a:pt x="20130" y="41697"/>
                  </a:cubicBezTo>
                  <a:lnTo>
                    <a:pt x="189219" y="749"/>
                  </a:lnTo>
                  <a:cubicBezTo>
                    <a:pt x="205993" y="-3279"/>
                    <a:pt x="222097" y="9475"/>
                    <a:pt x="222097" y="26257"/>
                  </a:cubicBezTo>
                  <a:lnTo>
                    <a:pt x="222097" y="34313"/>
                  </a:lnTo>
                  <a:cubicBezTo>
                    <a:pt x="221426" y="47067"/>
                    <a:pt x="212703" y="57807"/>
                    <a:pt x="200625" y="60492"/>
                  </a:cubicBezTo>
                  <a:close/>
                </a:path>
              </a:pathLst>
            </a:custGeom>
            <a:solidFill>
              <a:schemeClr val="accent2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45B71A3-C45E-9E0E-8F2D-7B355988D25E}"/>
                </a:ext>
              </a:extLst>
            </p:cNvPr>
            <p:cNvSpPr/>
            <p:nvPr/>
          </p:nvSpPr>
          <p:spPr>
            <a:xfrm>
              <a:off x="2617999" y="3403343"/>
              <a:ext cx="425485" cy="2039341"/>
            </a:xfrm>
            <a:custGeom>
              <a:avLst/>
              <a:gdLst>
                <a:gd name="connsiteX0" fmla="*/ 83501 w 425485"/>
                <a:gd name="connsiteY0" fmla="*/ 0 h 2039341"/>
                <a:gd name="connsiteX1" fmla="*/ 8350 w 425485"/>
                <a:gd name="connsiteY1" fmla="*/ 855879 h 2039341"/>
                <a:gd name="connsiteX2" fmla="*/ 8350 w 425485"/>
                <a:gd name="connsiteY2" fmla="*/ 2039342 h 2039341"/>
                <a:gd name="connsiteX3" fmla="*/ 164690 w 425485"/>
                <a:gd name="connsiteY3" fmla="*/ 2039342 h 2039341"/>
                <a:gd name="connsiteX4" fmla="*/ 423021 w 425485"/>
                <a:gd name="connsiteY4" fmla="*/ 645098 h 2039341"/>
                <a:gd name="connsiteX5" fmla="*/ 398865 w 425485"/>
                <a:gd name="connsiteY5" fmla="*/ 0 h 2039341"/>
                <a:gd name="connsiteX6" fmla="*/ 83501 w 425485"/>
                <a:gd name="connsiteY6" fmla="*/ 0 h 203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5485" h="2039341">
                  <a:moveTo>
                    <a:pt x="83501" y="0"/>
                  </a:moveTo>
                  <a:cubicBezTo>
                    <a:pt x="83501" y="0"/>
                    <a:pt x="36532" y="506143"/>
                    <a:pt x="8350" y="855879"/>
                  </a:cubicBezTo>
                  <a:cubicBezTo>
                    <a:pt x="-10438" y="1092840"/>
                    <a:pt x="8350" y="2039342"/>
                    <a:pt x="8350" y="2039342"/>
                  </a:cubicBezTo>
                  <a:lnTo>
                    <a:pt x="164690" y="2039342"/>
                  </a:lnTo>
                  <a:cubicBezTo>
                    <a:pt x="164690" y="2039342"/>
                    <a:pt x="410943" y="751831"/>
                    <a:pt x="423021" y="645098"/>
                  </a:cubicBezTo>
                  <a:cubicBezTo>
                    <a:pt x="435098" y="538365"/>
                    <a:pt x="398865" y="0"/>
                    <a:pt x="398865" y="0"/>
                  </a:cubicBezTo>
                  <a:lnTo>
                    <a:pt x="83501" y="0"/>
                  </a:lnTo>
                  <a:close/>
                </a:path>
              </a:pathLst>
            </a:custGeom>
            <a:solidFill>
              <a:schemeClr val="accent3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7A39E12-894F-68F7-E1F6-10A827807C32}"/>
                </a:ext>
              </a:extLst>
            </p:cNvPr>
            <p:cNvSpPr/>
            <p:nvPr/>
          </p:nvSpPr>
          <p:spPr>
            <a:xfrm>
              <a:off x="2903467" y="3403343"/>
              <a:ext cx="560945" cy="2060150"/>
            </a:xfrm>
            <a:custGeom>
              <a:avLst/>
              <a:gdLst>
                <a:gd name="connsiteX0" fmla="*/ 340191 w 560945"/>
                <a:gd name="connsiteY0" fmla="*/ 0 h 2060150"/>
                <a:gd name="connsiteX1" fmla="*/ 503912 w 560945"/>
                <a:gd name="connsiteY1" fmla="*/ 479292 h 2060150"/>
                <a:gd name="connsiteX2" fmla="*/ 560946 w 560945"/>
                <a:gd name="connsiteY2" fmla="*/ 2060151 h 2060150"/>
                <a:gd name="connsiteX3" fmla="*/ 364346 w 560945"/>
                <a:gd name="connsiteY3" fmla="*/ 2060151 h 2060150"/>
                <a:gd name="connsiteX4" fmla="*/ 89241 w 560945"/>
                <a:gd name="connsiteY4" fmla="*/ 500102 h 2060150"/>
                <a:gd name="connsiteX5" fmla="*/ 0 w 560945"/>
                <a:gd name="connsiteY5" fmla="*/ 671 h 2060150"/>
                <a:gd name="connsiteX6" fmla="*/ 340191 w 560945"/>
                <a:gd name="connsiteY6" fmla="*/ 671 h 206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0945" h="2060150">
                  <a:moveTo>
                    <a:pt x="340191" y="0"/>
                  </a:moveTo>
                  <a:cubicBezTo>
                    <a:pt x="381121" y="77868"/>
                    <a:pt x="488479" y="224878"/>
                    <a:pt x="503912" y="479292"/>
                  </a:cubicBezTo>
                  <a:cubicBezTo>
                    <a:pt x="515319" y="664565"/>
                    <a:pt x="560946" y="2060151"/>
                    <a:pt x="560946" y="2060151"/>
                  </a:cubicBezTo>
                  <a:lnTo>
                    <a:pt x="364346" y="2060151"/>
                  </a:lnTo>
                  <a:cubicBezTo>
                    <a:pt x="364346" y="2060151"/>
                    <a:pt x="89241" y="586025"/>
                    <a:pt x="89241" y="500102"/>
                  </a:cubicBezTo>
                  <a:cubicBezTo>
                    <a:pt x="89241" y="414178"/>
                    <a:pt x="0" y="671"/>
                    <a:pt x="0" y="671"/>
                  </a:cubicBezTo>
                  <a:lnTo>
                    <a:pt x="340191" y="671"/>
                  </a:lnTo>
                  <a:close/>
                </a:path>
              </a:pathLst>
            </a:custGeom>
            <a:solidFill>
              <a:schemeClr val="accent3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738C71F-3A3C-0EF7-9911-0E75A21F4C61}"/>
                </a:ext>
              </a:extLst>
            </p:cNvPr>
            <p:cNvSpPr/>
            <p:nvPr/>
          </p:nvSpPr>
          <p:spPr>
            <a:xfrm>
              <a:off x="1063123" y="3269087"/>
              <a:ext cx="478239" cy="1904414"/>
            </a:xfrm>
            <a:custGeom>
              <a:avLst/>
              <a:gdLst>
                <a:gd name="connsiteX0" fmla="*/ 478239 w 478239"/>
                <a:gd name="connsiteY0" fmla="*/ 3356 h 1904414"/>
                <a:gd name="connsiteX1" fmla="*/ 448716 w 478239"/>
                <a:gd name="connsiteY1" fmla="*/ 573942 h 1904414"/>
                <a:gd name="connsiteX2" fmla="*/ 428586 w 478239"/>
                <a:gd name="connsiteY2" fmla="*/ 1060619 h 1904414"/>
                <a:gd name="connsiteX3" fmla="*/ 313176 w 478239"/>
                <a:gd name="connsiteY3" fmla="*/ 1904414 h 1904414"/>
                <a:gd name="connsiteX4" fmla="*/ 50820 w 478239"/>
                <a:gd name="connsiteY4" fmla="*/ 1904414 h 1904414"/>
                <a:gd name="connsiteX5" fmla="*/ 50820 w 478239"/>
                <a:gd name="connsiteY5" fmla="*/ 891457 h 1904414"/>
                <a:gd name="connsiteX6" fmla="*/ 27335 w 478239"/>
                <a:gd name="connsiteY6" fmla="*/ 318857 h 1904414"/>
                <a:gd name="connsiteX7" fmla="*/ 164217 w 478239"/>
                <a:gd name="connsiteY7" fmla="*/ 0 h 1904414"/>
                <a:gd name="connsiteX8" fmla="*/ 478239 w 478239"/>
                <a:gd name="connsiteY8" fmla="*/ 3356 h 190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8239" h="1904414">
                  <a:moveTo>
                    <a:pt x="478239" y="3356"/>
                  </a:moveTo>
                  <a:cubicBezTo>
                    <a:pt x="478239" y="3356"/>
                    <a:pt x="443348" y="405452"/>
                    <a:pt x="448716" y="573942"/>
                  </a:cubicBezTo>
                  <a:cubicBezTo>
                    <a:pt x="453413" y="721623"/>
                    <a:pt x="437980" y="955228"/>
                    <a:pt x="428586" y="1060619"/>
                  </a:cubicBezTo>
                  <a:cubicBezTo>
                    <a:pt x="419863" y="1156611"/>
                    <a:pt x="313176" y="1904414"/>
                    <a:pt x="313176" y="1904414"/>
                  </a:cubicBezTo>
                  <a:lnTo>
                    <a:pt x="50820" y="1904414"/>
                  </a:lnTo>
                  <a:cubicBezTo>
                    <a:pt x="50820" y="1904414"/>
                    <a:pt x="77660" y="1162653"/>
                    <a:pt x="50820" y="891457"/>
                  </a:cubicBezTo>
                  <a:cubicBezTo>
                    <a:pt x="23981" y="620260"/>
                    <a:pt x="-34395" y="500102"/>
                    <a:pt x="27335" y="318857"/>
                  </a:cubicBezTo>
                  <a:cubicBezTo>
                    <a:pt x="89066" y="137612"/>
                    <a:pt x="164217" y="0"/>
                    <a:pt x="164217" y="0"/>
                  </a:cubicBezTo>
                  <a:lnTo>
                    <a:pt x="478239" y="335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FEDF84-4DC1-6E70-47C9-6EC21E991A45}"/>
                </a:ext>
              </a:extLst>
            </p:cNvPr>
            <p:cNvSpPr/>
            <p:nvPr/>
          </p:nvSpPr>
          <p:spPr>
            <a:xfrm>
              <a:off x="1492380" y="3269758"/>
              <a:ext cx="536572" cy="1903743"/>
            </a:xfrm>
            <a:custGeom>
              <a:avLst/>
              <a:gdLst>
                <a:gd name="connsiteX0" fmla="*/ 219413 w 536572"/>
                <a:gd name="connsiteY0" fmla="*/ 46989 h 1903743"/>
                <a:gd name="connsiteX1" fmla="*/ 530080 w 536572"/>
                <a:gd name="connsiteY1" fmla="*/ 1209642 h 1903743"/>
                <a:gd name="connsiteX2" fmla="*/ 510622 w 536572"/>
                <a:gd name="connsiteY2" fmla="*/ 1903743 h 1903743"/>
                <a:gd name="connsiteX3" fmla="*/ 248937 w 536572"/>
                <a:gd name="connsiteY3" fmla="*/ 1903743 h 1903743"/>
                <a:gd name="connsiteX4" fmla="*/ 220084 w 536572"/>
                <a:gd name="connsiteY4" fmla="*/ 1195545 h 1903743"/>
                <a:gd name="connsiteX5" fmla="*/ 0 w 536572"/>
                <a:gd name="connsiteY5" fmla="*/ 632344 h 1903743"/>
                <a:gd name="connsiteX6" fmla="*/ 0 w 536572"/>
                <a:gd name="connsiteY6" fmla="*/ 0 h 1903743"/>
                <a:gd name="connsiteX7" fmla="*/ 219413 w 536572"/>
                <a:gd name="connsiteY7" fmla="*/ 46989 h 190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572" h="1903743">
                  <a:moveTo>
                    <a:pt x="219413" y="46989"/>
                  </a:moveTo>
                  <a:cubicBezTo>
                    <a:pt x="219413" y="46989"/>
                    <a:pt x="507938" y="964626"/>
                    <a:pt x="530080" y="1209642"/>
                  </a:cubicBezTo>
                  <a:cubicBezTo>
                    <a:pt x="552223" y="1454659"/>
                    <a:pt x="510622" y="1903743"/>
                    <a:pt x="510622" y="1903743"/>
                  </a:cubicBezTo>
                  <a:lnTo>
                    <a:pt x="248937" y="1903743"/>
                  </a:lnTo>
                  <a:cubicBezTo>
                    <a:pt x="248937" y="1903743"/>
                    <a:pt x="245582" y="1289524"/>
                    <a:pt x="220084" y="1195545"/>
                  </a:cubicBezTo>
                  <a:cubicBezTo>
                    <a:pt x="194586" y="1101567"/>
                    <a:pt x="0" y="632344"/>
                    <a:pt x="0" y="632344"/>
                  </a:cubicBezTo>
                  <a:lnTo>
                    <a:pt x="0" y="0"/>
                  </a:lnTo>
                  <a:lnTo>
                    <a:pt x="219413" y="4698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2E2041F-C61C-389B-4EAB-D3C0279E5958}"/>
                </a:ext>
              </a:extLst>
            </p:cNvPr>
            <p:cNvSpPr/>
            <p:nvPr/>
          </p:nvSpPr>
          <p:spPr>
            <a:xfrm>
              <a:off x="1272296" y="2194372"/>
              <a:ext cx="301944" cy="392697"/>
            </a:xfrm>
            <a:custGeom>
              <a:avLst/>
              <a:gdLst>
                <a:gd name="connsiteX0" fmla="*/ 231491 w 301944"/>
                <a:gd name="connsiteY0" fmla="*/ 61086 h 392697"/>
                <a:gd name="connsiteX1" fmla="*/ 223439 w 301944"/>
                <a:gd name="connsiteY1" fmla="*/ 211452 h 392697"/>
                <a:gd name="connsiteX2" fmla="*/ 301945 w 301944"/>
                <a:gd name="connsiteY2" fmla="*/ 222864 h 392697"/>
                <a:gd name="connsiteX3" fmla="*/ 210690 w 301944"/>
                <a:gd name="connsiteY3" fmla="*/ 392697 h 392697"/>
                <a:gd name="connsiteX4" fmla="*/ 0 w 301944"/>
                <a:gd name="connsiteY4" fmla="*/ 189300 h 392697"/>
                <a:gd name="connsiteX5" fmla="*/ 53008 w 301944"/>
                <a:gd name="connsiteY5" fmla="*/ 124186 h 392697"/>
                <a:gd name="connsiteX6" fmla="*/ 76493 w 301944"/>
                <a:gd name="connsiteY6" fmla="*/ 0 h 392697"/>
                <a:gd name="connsiteX7" fmla="*/ 231491 w 301944"/>
                <a:gd name="connsiteY7" fmla="*/ 61086 h 392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1944" h="392697">
                  <a:moveTo>
                    <a:pt x="231491" y="61086"/>
                  </a:moveTo>
                  <a:cubicBezTo>
                    <a:pt x="231491" y="61086"/>
                    <a:pt x="210690" y="196684"/>
                    <a:pt x="223439" y="211452"/>
                  </a:cubicBezTo>
                  <a:cubicBezTo>
                    <a:pt x="236188" y="225549"/>
                    <a:pt x="301945" y="222864"/>
                    <a:pt x="301945" y="222864"/>
                  </a:cubicBezTo>
                  <a:lnTo>
                    <a:pt x="210690" y="392697"/>
                  </a:lnTo>
                  <a:lnTo>
                    <a:pt x="0" y="189300"/>
                  </a:lnTo>
                  <a:lnTo>
                    <a:pt x="53008" y="124186"/>
                  </a:lnTo>
                  <a:lnTo>
                    <a:pt x="76493" y="0"/>
                  </a:lnTo>
                  <a:lnTo>
                    <a:pt x="231491" y="61086"/>
                  </a:lnTo>
                  <a:close/>
                </a:path>
              </a:pathLst>
            </a:custGeom>
            <a:solidFill>
              <a:srgbClr val="FFFFFF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B1DEB5B-1D23-6632-80D9-F6974F0A8230}"/>
                </a:ext>
              </a:extLst>
            </p:cNvPr>
            <p:cNvSpPr/>
            <p:nvPr/>
          </p:nvSpPr>
          <p:spPr>
            <a:xfrm>
              <a:off x="2714554" y="1721368"/>
              <a:ext cx="511937" cy="505895"/>
            </a:xfrm>
            <a:custGeom>
              <a:avLst/>
              <a:gdLst>
                <a:gd name="connsiteX0" fmla="*/ 366054 w 511937"/>
                <a:gd name="connsiteY0" fmla="*/ 505896 h 505895"/>
                <a:gd name="connsiteX1" fmla="*/ 444559 w 511937"/>
                <a:gd name="connsiteY1" fmla="*/ 458906 h 505895"/>
                <a:gd name="connsiteX2" fmla="*/ 504948 w 511937"/>
                <a:gd name="connsiteY2" fmla="*/ 169586 h 505895"/>
                <a:gd name="connsiteX3" fmla="*/ 361357 w 511937"/>
                <a:gd name="connsiteY3" fmla="*/ 77621 h 505895"/>
                <a:gd name="connsiteX4" fmla="*/ 156706 w 511937"/>
                <a:gd name="connsiteY4" fmla="*/ 34659 h 505895"/>
                <a:gd name="connsiteX5" fmla="*/ 55386 w 511937"/>
                <a:gd name="connsiteY5" fmla="*/ 14521 h 505895"/>
                <a:gd name="connsiteX6" fmla="*/ 365 w 511937"/>
                <a:gd name="connsiteY6" fmla="*/ 103129 h 505895"/>
                <a:gd name="connsiteX7" fmla="*/ 81555 w 511937"/>
                <a:gd name="connsiteY7" fmla="*/ 297129 h 505895"/>
                <a:gd name="connsiteX8" fmla="*/ 366054 w 511937"/>
                <a:gd name="connsiteY8" fmla="*/ 505896 h 50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937" h="505895">
                  <a:moveTo>
                    <a:pt x="366054" y="505896"/>
                  </a:moveTo>
                  <a:cubicBezTo>
                    <a:pt x="366054" y="505896"/>
                    <a:pt x="427114" y="482401"/>
                    <a:pt x="444559" y="458906"/>
                  </a:cubicBezTo>
                  <a:cubicBezTo>
                    <a:pt x="462005" y="435412"/>
                    <a:pt x="534472" y="268264"/>
                    <a:pt x="504948" y="169586"/>
                  </a:cubicBezTo>
                  <a:cubicBezTo>
                    <a:pt x="484148" y="100444"/>
                    <a:pt x="410339" y="38687"/>
                    <a:pt x="361357" y="77621"/>
                  </a:cubicBezTo>
                  <a:cubicBezTo>
                    <a:pt x="295600" y="19220"/>
                    <a:pt x="194952" y="-39182"/>
                    <a:pt x="156706" y="34659"/>
                  </a:cubicBezTo>
                  <a:cubicBezTo>
                    <a:pt x="92962" y="11164"/>
                    <a:pt x="77529" y="7808"/>
                    <a:pt x="55386" y="14521"/>
                  </a:cubicBezTo>
                  <a:cubicBezTo>
                    <a:pt x="33244" y="21233"/>
                    <a:pt x="4391" y="48756"/>
                    <a:pt x="365" y="103129"/>
                  </a:cubicBezTo>
                  <a:cubicBezTo>
                    <a:pt x="-6344" y="199793"/>
                    <a:pt x="81555" y="297129"/>
                    <a:pt x="81555" y="297129"/>
                  </a:cubicBezTo>
                  <a:lnTo>
                    <a:pt x="366054" y="505896"/>
                  </a:lnTo>
                  <a:close/>
                </a:path>
              </a:pathLst>
            </a:custGeom>
            <a:solidFill>
              <a:schemeClr val="accent1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C23C787-537D-4A6F-6F21-04E0A5723409}"/>
                </a:ext>
              </a:extLst>
            </p:cNvPr>
            <p:cNvSpPr/>
            <p:nvPr/>
          </p:nvSpPr>
          <p:spPr>
            <a:xfrm>
              <a:off x="2783360" y="2194372"/>
              <a:ext cx="367030" cy="445057"/>
            </a:xfrm>
            <a:custGeom>
              <a:avLst/>
              <a:gdLst>
                <a:gd name="connsiteX0" fmla="*/ 312009 w 367030"/>
                <a:gd name="connsiteY0" fmla="*/ 0 h 445057"/>
                <a:gd name="connsiteX1" fmla="*/ 320732 w 367030"/>
                <a:gd name="connsiteY1" fmla="*/ 212124 h 445057"/>
                <a:gd name="connsiteX2" fmla="*/ 367030 w 367030"/>
                <a:gd name="connsiteY2" fmla="*/ 315500 h 445057"/>
                <a:gd name="connsiteX3" fmla="*/ 189219 w 367030"/>
                <a:gd name="connsiteY3" fmla="*/ 445057 h 445057"/>
                <a:gd name="connsiteX4" fmla="*/ 0 w 367030"/>
                <a:gd name="connsiteY4" fmla="*/ 278580 h 445057"/>
                <a:gd name="connsiteX5" fmla="*/ 118094 w 367030"/>
                <a:gd name="connsiteY5" fmla="*/ 201383 h 445057"/>
                <a:gd name="connsiteX6" fmla="*/ 132856 w 367030"/>
                <a:gd name="connsiteY6" fmla="*/ 45647 h 445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7030" h="445057">
                  <a:moveTo>
                    <a:pt x="312009" y="0"/>
                  </a:moveTo>
                  <a:lnTo>
                    <a:pt x="320732" y="212124"/>
                  </a:lnTo>
                  <a:lnTo>
                    <a:pt x="367030" y="315500"/>
                  </a:lnTo>
                  <a:lnTo>
                    <a:pt x="189219" y="445057"/>
                  </a:lnTo>
                  <a:lnTo>
                    <a:pt x="0" y="278580"/>
                  </a:lnTo>
                  <a:lnTo>
                    <a:pt x="118094" y="201383"/>
                  </a:lnTo>
                  <a:lnTo>
                    <a:pt x="132856" y="45647"/>
                  </a:lnTo>
                  <a:close/>
                </a:path>
              </a:pathLst>
            </a:custGeom>
            <a:solidFill>
              <a:srgbClr val="FFFFFF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E423D13-70AF-37C3-D9A2-B58EF7B46A67}"/>
                </a:ext>
              </a:extLst>
            </p:cNvPr>
            <p:cNvSpPr/>
            <p:nvPr/>
          </p:nvSpPr>
          <p:spPr>
            <a:xfrm>
              <a:off x="2771785" y="1917007"/>
              <a:ext cx="328282" cy="398183"/>
            </a:xfrm>
            <a:custGeom>
              <a:avLst/>
              <a:gdLst>
                <a:gd name="connsiteX0" fmla="*/ 32376 w 328282"/>
                <a:gd name="connsiteY0" fmla="*/ 36376 h 398183"/>
                <a:gd name="connsiteX1" fmla="*/ 67268 w 328282"/>
                <a:gd name="connsiteY1" fmla="*/ 388797 h 398183"/>
                <a:gd name="connsiteX2" fmla="*/ 252461 w 328282"/>
                <a:gd name="connsiteY2" fmla="*/ 341807 h 398183"/>
                <a:gd name="connsiteX3" fmla="*/ 309495 w 328282"/>
                <a:gd name="connsiteY3" fmla="*/ 310257 h 398183"/>
                <a:gd name="connsiteX4" fmla="*/ 328282 w 328282"/>
                <a:gd name="connsiteY4" fmla="*/ 249171 h 398183"/>
                <a:gd name="connsiteX5" fmla="*/ 298759 w 328282"/>
                <a:gd name="connsiteY5" fmla="*/ 43089 h 398183"/>
                <a:gd name="connsiteX6" fmla="*/ 32376 w 328282"/>
                <a:gd name="connsiteY6" fmla="*/ 36376 h 398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282" h="398183">
                  <a:moveTo>
                    <a:pt x="32376" y="36376"/>
                  </a:moveTo>
                  <a:cubicBezTo>
                    <a:pt x="1511" y="80681"/>
                    <a:pt x="-34722" y="347849"/>
                    <a:pt x="67268" y="388797"/>
                  </a:cubicBezTo>
                  <a:cubicBezTo>
                    <a:pt x="159864" y="425717"/>
                    <a:pt x="252461" y="341807"/>
                    <a:pt x="252461" y="341807"/>
                  </a:cubicBezTo>
                  <a:lnTo>
                    <a:pt x="309495" y="310257"/>
                  </a:lnTo>
                  <a:cubicBezTo>
                    <a:pt x="323585" y="300860"/>
                    <a:pt x="328282" y="265953"/>
                    <a:pt x="328282" y="249171"/>
                  </a:cubicBezTo>
                  <a:cubicBezTo>
                    <a:pt x="327611" y="192113"/>
                    <a:pt x="328953" y="73296"/>
                    <a:pt x="298759" y="43089"/>
                  </a:cubicBezTo>
                  <a:cubicBezTo>
                    <a:pt x="246421" y="-8599"/>
                    <a:pt x="69281" y="-17326"/>
                    <a:pt x="32376" y="36376"/>
                  </a:cubicBezTo>
                  <a:close/>
                </a:path>
              </a:pathLst>
            </a:custGeom>
            <a:solidFill>
              <a:srgbClr val="FFFFFF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D34B40A-8181-B7F7-BEDE-302E3344D58C}"/>
                </a:ext>
              </a:extLst>
            </p:cNvPr>
            <p:cNvSpPr/>
            <p:nvPr/>
          </p:nvSpPr>
          <p:spPr>
            <a:xfrm>
              <a:off x="3085976" y="2015056"/>
              <a:ext cx="76577" cy="135863"/>
            </a:xfrm>
            <a:custGeom>
              <a:avLst/>
              <a:gdLst>
                <a:gd name="connsiteX0" fmla="*/ 0 w 76577"/>
                <a:gd name="connsiteY0" fmla="*/ 135683 h 135863"/>
                <a:gd name="connsiteX1" fmla="*/ 4026 w 76577"/>
                <a:gd name="connsiteY1" fmla="*/ 135683 h 135863"/>
                <a:gd name="connsiteX2" fmla="*/ 73809 w 76577"/>
                <a:gd name="connsiteY2" fmla="*/ 74597 h 135863"/>
                <a:gd name="connsiteX3" fmla="*/ 76493 w 76577"/>
                <a:gd name="connsiteY3" fmla="*/ 37005 h 135863"/>
                <a:gd name="connsiteX4" fmla="*/ 44285 w 76577"/>
                <a:gd name="connsiteY4" fmla="*/ 85 h 135863"/>
                <a:gd name="connsiteX5" fmla="*/ 44285 w 76577"/>
                <a:gd name="connsiteY5" fmla="*/ 85 h 135863"/>
                <a:gd name="connsiteX6" fmla="*/ 7381 w 76577"/>
                <a:gd name="connsiteY6" fmla="*/ 32306 h 135863"/>
                <a:gd name="connsiteX7" fmla="*/ 0 w 76577"/>
                <a:gd name="connsiteY7" fmla="*/ 135683 h 13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577" h="135863">
                  <a:moveTo>
                    <a:pt x="0" y="135683"/>
                  </a:moveTo>
                  <a:lnTo>
                    <a:pt x="4026" y="135683"/>
                  </a:lnTo>
                  <a:cubicBezTo>
                    <a:pt x="40259" y="138368"/>
                    <a:pt x="71125" y="110846"/>
                    <a:pt x="73809" y="74597"/>
                  </a:cubicBezTo>
                  <a:lnTo>
                    <a:pt x="76493" y="37005"/>
                  </a:lnTo>
                  <a:cubicBezTo>
                    <a:pt x="77835" y="17538"/>
                    <a:pt x="63073" y="1427"/>
                    <a:pt x="44285" y="85"/>
                  </a:cubicBezTo>
                  <a:lnTo>
                    <a:pt x="44285" y="85"/>
                  </a:lnTo>
                  <a:cubicBezTo>
                    <a:pt x="24827" y="-1258"/>
                    <a:pt x="8723" y="13510"/>
                    <a:pt x="7381" y="32306"/>
                  </a:cubicBezTo>
                  <a:lnTo>
                    <a:pt x="0" y="135683"/>
                  </a:lnTo>
                  <a:close/>
                </a:path>
              </a:pathLst>
            </a:custGeom>
            <a:solidFill>
              <a:srgbClr val="FFFFFF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F2A58B2-DC68-5652-732E-8A710E20C184}"/>
                </a:ext>
              </a:extLst>
            </p:cNvPr>
            <p:cNvSpPr/>
            <p:nvPr/>
          </p:nvSpPr>
          <p:spPr>
            <a:xfrm>
              <a:off x="2636120" y="2458855"/>
              <a:ext cx="123755" cy="802176"/>
            </a:xfrm>
            <a:custGeom>
              <a:avLst/>
              <a:gdLst>
                <a:gd name="connsiteX0" fmla="*/ 57999 w 123755"/>
                <a:gd name="connsiteY0" fmla="*/ 0 h 802176"/>
                <a:gd name="connsiteX1" fmla="*/ 294 w 123755"/>
                <a:gd name="connsiteY1" fmla="*/ 180574 h 802176"/>
                <a:gd name="connsiteX2" fmla="*/ 15727 w 123755"/>
                <a:gd name="connsiteY2" fmla="*/ 802177 h 802176"/>
                <a:gd name="connsiteX3" fmla="*/ 123756 w 123755"/>
                <a:gd name="connsiteY3" fmla="*/ 333625 h 802176"/>
                <a:gd name="connsiteX4" fmla="*/ 57999 w 123755"/>
                <a:gd name="connsiteY4" fmla="*/ 0 h 802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755" h="802176">
                  <a:moveTo>
                    <a:pt x="57999" y="0"/>
                  </a:moveTo>
                  <a:cubicBezTo>
                    <a:pt x="34514" y="17453"/>
                    <a:pt x="-3732" y="87937"/>
                    <a:pt x="294" y="180574"/>
                  </a:cubicBezTo>
                  <a:cubicBezTo>
                    <a:pt x="4320" y="273210"/>
                    <a:pt x="15727" y="802177"/>
                    <a:pt x="15727" y="802177"/>
                  </a:cubicBezTo>
                  <a:cubicBezTo>
                    <a:pt x="15727" y="802177"/>
                    <a:pt x="123756" y="500773"/>
                    <a:pt x="123756" y="333625"/>
                  </a:cubicBezTo>
                  <a:cubicBezTo>
                    <a:pt x="123756" y="166477"/>
                    <a:pt x="57999" y="0"/>
                    <a:pt x="57999" y="0"/>
                  </a:cubicBezTo>
                  <a:close/>
                </a:path>
              </a:pathLst>
            </a:custGeom>
            <a:solidFill>
              <a:schemeClr val="accent1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396065B-79DD-5A0D-03AF-BD8115E3BA03}"/>
                </a:ext>
              </a:extLst>
            </p:cNvPr>
            <p:cNvSpPr/>
            <p:nvPr/>
          </p:nvSpPr>
          <p:spPr>
            <a:xfrm>
              <a:off x="2626995" y="2392398"/>
              <a:ext cx="726831" cy="1081267"/>
            </a:xfrm>
            <a:custGeom>
              <a:avLst/>
              <a:gdLst>
                <a:gd name="connsiteX0" fmla="*/ 480452 w 726831"/>
                <a:gd name="connsiteY0" fmla="*/ 13426 h 1081267"/>
                <a:gd name="connsiteX1" fmla="*/ 715969 w 726831"/>
                <a:gd name="connsiteY1" fmla="*/ 73841 h 1081267"/>
                <a:gd name="connsiteX2" fmla="*/ 709930 w 726831"/>
                <a:gd name="connsiteY2" fmla="*/ 695444 h 1081267"/>
                <a:gd name="connsiteX3" fmla="*/ 709930 w 726831"/>
                <a:gd name="connsiteY3" fmla="*/ 987449 h 1081267"/>
                <a:gd name="connsiteX4" fmla="*/ 603914 w 726831"/>
                <a:gd name="connsiteY4" fmla="*/ 1072702 h 1081267"/>
                <a:gd name="connsiteX5" fmla="*/ 501924 w 726831"/>
                <a:gd name="connsiteY5" fmla="*/ 1036453 h 1081267"/>
                <a:gd name="connsiteX6" fmla="*/ 144288 w 726831"/>
                <a:gd name="connsiteY6" fmla="*/ 1076729 h 1081267"/>
                <a:gd name="connsiteX7" fmla="*/ 25 w 726831"/>
                <a:gd name="connsiteY7" fmla="*/ 995505 h 1081267"/>
                <a:gd name="connsiteX8" fmla="*/ 61756 w 726831"/>
                <a:gd name="connsiteY8" fmla="*/ 616904 h 1081267"/>
                <a:gd name="connsiteX9" fmla="*/ 67124 w 726831"/>
                <a:gd name="connsiteY9" fmla="*/ 67128 h 1081267"/>
                <a:gd name="connsiteX10" fmla="*/ 271104 w 726831"/>
                <a:gd name="connsiteY10" fmla="*/ 0 h 1081267"/>
                <a:gd name="connsiteX11" fmla="*/ 276472 w 726831"/>
                <a:gd name="connsiteY11" fmla="*/ 91965 h 1081267"/>
                <a:gd name="connsiteX12" fmla="*/ 432812 w 726831"/>
                <a:gd name="connsiteY12" fmla="*/ 95321 h 1081267"/>
                <a:gd name="connsiteX13" fmla="*/ 480452 w 726831"/>
                <a:gd name="connsiteY13" fmla="*/ 13426 h 108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6831" h="1081267">
                  <a:moveTo>
                    <a:pt x="480452" y="13426"/>
                  </a:moveTo>
                  <a:cubicBezTo>
                    <a:pt x="480452" y="13426"/>
                    <a:pt x="651554" y="40948"/>
                    <a:pt x="715969" y="73841"/>
                  </a:cubicBezTo>
                  <a:cubicBezTo>
                    <a:pt x="746835" y="89280"/>
                    <a:pt x="701207" y="598108"/>
                    <a:pt x="709930" y="695444"/>
                  </a:cubicBezTo>
                  <a:cubicBezTo>
                    <a:pt x="718653" y="792108"/>
                    <a:pt x="717982" y="926363"/>
                    <a:pt x="709930" y="987449"/>
                  </a:cubicBezTo>
                  <a:cubicBezTo>
                    <a:pt x="701878" y="1048536"/>
                    <a:pt x="652225" y="1081428"/>
                    <a:pt x="603914" y="1072702"/>
                  </a:cubicBezTo>
                  <a:cubicBezTo>
                    <a:pt x="555603" y="1063975"/>
                    <a:pt x="501924" y="1036453"/>
                    <a:pt x="501924" y="1036453"/>
                  </a:cubicBezTo>
                  <a:cubicBezTo>
                    <a:pt x="501924" y="1036453"/>
                    <a:pt x="238226" y="1098210"/>
                    <a:pt x="144288" y="1076729"/>
                  </a:cubicBezTo>
                  <a:cubicBezTo>
                    <a:pt x="51020" y="1055249"/>
                    <a:pt x="-1317" y="1041823"/>
                    <a:pt x="25" y="995505"/>
                  </a:cubicBezTo>
                  <a:cubicBezTo>
                    <a:pt x="2038" y="949858"/>
                    <a:pt x="56388" y="776668"/>
                    <a:pt x="61756" y="616904"/>
                  </a:cubicBezTo>
                  <a:cubicBezTo>
                    <a:pt x="64440" y="540379"/>
                    <a:pt x="43639" y="98678"/>
                    <a:pt x="67124" y="67128"/>
                  </a:cubicBezTo>
                  <a:cubicBezTo>
                    <a:pt x="90609" y="34906"/>
                    <a:pt x="271104" y="0"/>
                    <a:pt x="271104" y="0"/>
                  </a:cubicBezTo>
                  <a:cubicBezTo>
                    <a:pt x="271104" y="0"/>
                    <a:pt x="238226" y="59072"/>
                    <a:pt x="276472" y="91965"/>
                  </a:cubicBezTo>
                  <a:cubicBezTo>
                    <a:pt x="327467" y="136269"/>
                    <a:pt x="405302" y="115460"/>
                    <a:pt x="432812" y="95321"/>
                  </a:cubicBezTo>
                  <a:cubicBezTo>
                    <a:pt x="482465" y="57730"/>
                    <a:pt x="480452" y="13426"/>
                    <a:pt x="480452" y="13426"/>
                  </a:cubicBezTo>
                  <a:close/>
                </a:path>
              </a:pathLst>
            </a:custGeom>
            <a:solidFill>
              <a:schemeClr val="accent1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285E3C-A745-B74D-8727-9D6998AEE591}"/>
                </a:ext>
              </a:extLst>
            </p:cNvPr>
            <p:cNvSpPr/>
            <p:nvPr/>
          </p:nvSpPr>
          <p:spPr>
            <a:xfrm>
              <a:off x="2670634" y="2505173"/>
              <a:ext cx="18448" cy="660537"/>
            </a:xfrm>
            <a:custGeom>
              <a:avLst/>
              <a:gdLst>
                <a:gd name="connsiteX0" fmla="*/ 0 w 18448"/>
                <a:gd name="connsiteY0" fmla="*/ 660537 h 660537"/>
                <a:gd name="connsiteX1" fmla="*/ 18117 w 18448"/>
                <a:gd name="connsiteY1" fmla="*/ 503458 h 660537"/>
                <a:gd name="connsiteX2" fmla="*/ 15433 w 18448"/>
                <a:gd name="connsiteY2" fmla="*/ 0 h 66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48" h="660537">
                  <a:moveTo>
                    <a:pt x="0" y="660537"/>
                  </a:moveTo>
                  <a:cubicBezTo>
                    <a:pt x="8723" y="610191"/>
                    <a:pt x="16104" y="555818"/>
                    <a:pt x="18117" y="503458"/>
                  </a:cubicBezTo>
                  <a:cubicBezTo>
                    <a:pt x="20801" y="439687"/>
                    <a:pt x="6039" y="122844"/>
                    <a:pt x="15433" y="0"/>
                  </a:cubicBezTo>
                </a:path>
              </a:pathLst>
            </a:custGeom>
            <a:noFill/>
            <a:ln w="6700" cap="rnd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8CF9F89-899B-66C8-983B-BA3262BAA98F}"/>
                </a:ext>
              </a:extLst>
            </p:cNvPr>
            <p:cNvSpPr/>
            <p:nvPr/>
          </p:nvSpPr>
          <p:spPr>
            <a:xfrm>
              <a:off x="1276322" y="1849335"/>
              <a:ext cx="345484" cy="443806"/>
            </a:xfrm>
            <a:custGeom>
              <a:avLst/>
              <a:gdLst>
                <a:gd name="connsiteX0" fmla="*/ 336836 w 345484"/>
                <a:gd name="connsiteY0" fmla="*/ 93308 h 443806"/>
                <a:gd name="connsiteX1" fmla="*/ 336836 w 345484"/>
                <a:gd name="connsiteY1" fmla="*/ 355777 h 443806"/>
                <a:gd name="connsiteX2" fmla="*/ 231491 w 345484"/>
                <a:gd name="connsiteY2" fmla="*/ 443714 h 443806"/>
                <a:gd name="connsiteX3" fmla="*/ 59047 w 345484"/>
                <a:gd name="connsiteY3" fmla="*/ 389341 h 443806"/>
                <a:gd name="connsiteX4" fmla="*/ 0 w 345484"/>
                <a:gd name="connsiteY4" fmla="*/ 140968 h 443806"/>
                <a:gd name="connsiteX5" fmla="*/ 193245 w 345484"/>
                <a:gd name="connsiteY5" fmla="*/ 0 h 443806"/>
                <a:gd name="connsiteX6" fmla="*/ 336836 w 345484"/>
                <a:gd name="connsiteY6" fmla="*/ 93308 h 443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5484" h="443806">
                  <a:moveTo>
                    <a:pt x="336836" y="93308"/>
                  </a:moveTo>
                  <a:cubicBezTo>
                    <a:pt x="336836" y="93308"/>
                    <a:pt x="356295" y="264483"/>
                    <a:pt x="336836" y="355777"/>
                  </a:cubicBezTo>
                  <a:cubicBezTo>
                    <a:pt x="317377" y="447071"/>
                    <a:pt x="267053" y="441029"/>
                    <a:pt x="231491" y="443714"/>
                  </a:cubicBezTo>
                  <a:cubicBezTo>
                    <a:pt x="195257" y="446400"/>
                    <a:pt x="59047" y="389341"/>
                    <a:pt x="59047" y="389341"/>
                  </a:cubicBezTo>
                  <a:lnTo>
                    <a:pt x="0" y="140968"/>
                  </a:lnTo>
                  <a:lnTo>
                    <a:pt x="193245" y="0"/>
                  </a:lnTo>
                  <a:lnTo>
                    <a:pt x="336836" y="93308"/>
                  </a:lnTo>
                  <a:close/>
                </a:path>
              </a:pathLst>
            </a:custGeom>
            <a:solidFill>
              <a:srgbClr val="FFFFFF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4BC52C-BA77-CD85-63BA-C438158AC860}"/>
                </a:ext>
              </a:extLst>
            </p:cNvPr>
            <p:cNvSpPr/>
            <p:nvPr/>
          </p:nvSpPr>
          <p:spPr>
            <a:xfrm>
              <a:off x="1642010" y="2429319"/>
              <a:ext cx="656336" cy="907577"/>
            </a:xfrm>
            <a:custGeom>
              <a:avLst/>
              <a:gdLst>
                <a:gd name="connsiteX0" fmla="*/ 93267 w 656336"/>
                <a:gd name="connsiteY0" fmla="*/ 34235 h 907577"/>
                <a:gd name="connsiteX1" fmla="*/ 272421 w 656336"/>
                <a:gd name="connsiteY1" fmla="*/ 665236 h 907577"/>
                <a:gd name="connsiteX2" fmla="*/ 626032 w 656336"/>
                <a:gd name="connsiteY2" fmla="*/ 714239 h 907577"/>
                <a:gd name="connsiteX3" fmla="*/ 652871 w 656336"/>
                <a:gd name="connsiteY3" fmla="*/ 900855 h 907577"/>
                <a:gd name="connsiteX4" fmla="*/ 125475 w 656336"/>
                <a:gd name="connsiteY4" fmla="*/ 833056 h 907577"/>
                <a:gd name="connsiteX5" fmla="*/ 0 w 656336"/>
                <a:gd name="connsiteY5" fmla="*/ 549105 h 907577"/>
                <a:gd name="connsiteX6" fmla="*/ 12749 w 656336"/>
                <a:gd name="connsiteY6" fmla="*/ 0 h 907577"/>
                <a:gd name="connsiteX7" fmla="*/ 93267 w 656336"/>
                <a:gd name="connsiteY7" fmla="*/ 34235 h 907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6336" h="907577">
                  <a:moveTo>
                    <a:pt x="93267" y="34235"/>
                  </a:moveTo>
                  <a:cubicBezTo>
                    <a:pt x="187206" y="137612"/>
                    <a:pt x="218071" y="614219"/>
                    <a:pt x="272421" y="665236"/>
                  </a:cubicBezTo>
                  <a:cubicBezTo>
                    <a:pt x="332810" y="721623"/>
                    <a:pt x="611941" y="708198"/>
                    <a:pt x="626032" y="714239"/>
                  </a:cubicBezTo>
                  <a:cubicBezTo>
                    <a:pt x="640122" y="719610"/>
                    <a:pt x="665620" y="885415"/>
                    <a:pt x="652871" y="900855"/>
                  </a:cubicBezTo>
                  <a:cubicBezTo>
                    <a:pt x="640122" y="916294"/>
                    <a:pt x="208006" y="909581"/>
                    <a:pt x="125475" y="833056"/>
                  </a:cubicBezTo>
                  <a:cubicBezTo>
                    <a:pt x="85215" y="796135"/>
                    <a:pt x="0" y="549105"/>
                    <a:pt x="0" y="549105"/>
                  </a:cubicBezTo>
                  <a:lnTo>
                    <a:pt x="12749" y="0"/>
                  </a:lnTo>
                  <a:cubicBezTo>
                    <a:pt x="12749" y="0"/>
                    <a:pt x="73138" y="11412"/>
                    <a:pt x="93267" y="34235"/>
                  </a:cubicBezTo>
                  <a:close/>
                </a:path>
              </a:pathLst>
            </a:custGeom>
            <a:solidFill>
              <a:schemeClr val="accent3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AC7DD5E-E85D-AAD8-FF38-0DD658409EAD}"/>
                </a:ext>
              </a:extLst>
            </p:cNvPr>
            <p:cNvSpPr/>
            <p:nvPr/>
          </p:nvSpPr>
          <p:spPr>
            <a:xfrm>
              <a:off x="1085761" y="2373106"/>
              <a:ext cx="713548" cy="972052"/>
            </a:xfrm>
            <a:custGeom>
              <a:avLst/>
              <a:gdLst>
                <a:gd name="connsiteX0" fmla="*/ 604560 w 713548"/>
                <a:gd name="connsiteY0" fmla="*/ 66953 h 972052"/>
                <a:gd name="connsiteX1" fmla="*/ 712589 w 713548"/>
                <a:gd name="connsiteY1" fmla="*/ 404606 h 972052"/>
                <a:gd name="connsiteX2" fmla="*/ 650187 w 713548"/>
                <a:gd name="connsiteY2" fmla="*/ 534162 h 972052"/>
                <a:gd name="connsiteX3" fmla="*/ 652200 w 713548"/>
                <a:gd name="connsiteY3" fmla="*/ 959752 h 972052"/>
                <a:gd name="connsiteX4" fmla="*/ 413328 w 713548"/>
                <a:gd name="connsiteY4" fmla="*/ 937600 h 972052"/>
                <a:gd name="connsiteX5" fmla="*/ 75151 w 713548"/>
                <a:gd name="connsiteY5" fmla="*/ 968479 h 972052"/>
                <a:gd name="connsiteX6" fmla="*/ 70454 w 713548"/>
                <a:gd name="connsiteY6" fmla="*/ 598605 h 972052"/>
                <a:gd name="connsiteX7" fmla="*/ 0 w 713548"/>
                <a:gd name="connsiteY7" fmla="*/ 273707 h 972052"/>
                <a:gd name="connsiteX8" fmla="*/ 97964 w 713548"/>
                <a:gd name="connsiteY8" fmla="*/ 29362 h 972052"/>
                <a:gd name="connsiteX9" fmla="*/ 205993 w 713548"/>
                <a:gd name="connsiteY9" fmla="*/ 1168 h 972052"/>
                <a:gd name="connsiteX10" fmla="*/ 355624 w 713548"/>
                <a:gd name="connsiteY10" fmla="*/ 107230 h 972052"/>
                <a:gd name="connsiteX11" fmla="*/ 408632 w 713548"/>
                <a:gd name="connsiteY11" fmla="*/ 31376 h 972052"/>
                <a:gd name="connsiteX12" fmla="*/ 604560 w 713548"/>
                <a:gd name="connsiteY12" fmla="*/ 66953 h 97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3548" h="972052">
                  <a:moveTo>
                    <a:pt x="604560" y="66953"/>
                  </a:moveTo>
                  <a:cubicBezTo>
                    <a:pt x="667633" y="173015"/>
                    <a:pt x="705879" y="337478"/>
                    <a:pt x="712589" y="404606"/>
                  </a:cubicBezTo>
                  <a:cubicBezTo>
                    <a:pt x="722654" y="503284"/>
                    <a:pt x="650187" y="534162"/>
                    <a:pt x="650187" y="534162"/>
                  </a:cubicBezTo>
                  <a:cubicBezTo>
                    <a:pt x="650187" y="534162"/>
                    <a:pt x="668304" y="932230"/>
                    <a:pt x="652200" y="959752"/>
                  </a:cubicBezTo>
                  <a:cubicBezTo>
                    <a:pt x="636096" y="987946"/>
                    <a:pt x="483782" y="941628"/>
                    <a:pt x="413328" y="937600"/>
                  </a:cubicBezTo>
                  <a:cubicBezTo>
                    <a:pt x="342875" y="933573"/>
                    <a:pt x="103332" y="985932"/>
                    <a:pt x="75151" y="968479"/>
                  </a:cubicBezTo>
                  <a:cubicBezTo>
                    <a:pt x="46969" y="951697"/>
                    <a:pt x="94609" y="746957"/>
                    <a:pt x="70454" y="598605"/>
                  </a:cubicBezTo>
                  <a:cubicBezTo>
                    <a:pt x="46298" y="450253"/>
                    <a:pt x="0" y="273707"/>
                    <a:pt x="0" y="273707"/>
                  </a:cubicBezTo>
                  <a:lnTo>
                    <a:pt x="97964" y="29362"/>
                  </a:lnTo>
                  <a:cubicBezTo>
                    <a:pt x="97964" y="29362"/>
                    <a:pt x="191902" y="-6887"/>
                    <a:pt x="205993" y="1168"/>
                  </a:cubicBezTo>
                  <a:cubicBezTo>
                    <a:pt x="220084" y="9223"/>
                    <a:pt x="318048" y="107230"/>
                    <a:pt x="355624" y="107230"/>
                  </a:cubicBezTo>
                  <a:cubicBezTo>
                    <a:pt x="393199" y="107230"/>
                    <a:pt x="408632" y="31376"/>
                    <a:pt x="408632" y="31376"/>
                  </a:cubicBezTo>
                  <a:cubicBezTo>
                    <a:pt x="408632" y="31376"/>
                    <a:pt x="565643" y="49500"/>
                    <a:pt x="604560" y="66953"/>
                  </a:cubicBezTo>
                  <a:close/>
                </a:path>
              </a:pathLst>
            </a:custGeom>
            <a:solidFill>
              <a:schemeClr val="accent3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E01FCA9-E63B-07BC-3127-71B6A9F33CFB}"/>
                </a:ext>
              </a:extLst>
            </p:cNvPr>
            <p:cNvSpPr/>
            <p:nvPr/>
          </p:nvSpPr>
          <p:spPr>
            <a:xfrm>
              <a:off x="1725884" y="2511215"/>
              <a:ext cx="73375" cy="730350"/>
            </a:xfrm>
            <a:custGeom>
              <a:avLst/>
              <a:gdLst>
                <a:gd name="connsiteX0" fmla="*/ 0 w 73375"/>
                <a:gd name="connsiteY0" fmla="*/ 0 h 730350"/>
                <a:gd name="connsiteX1" fmla="*/ 72467 w 73375"/>
                <a:gd name="connsiteY1" fmla="*/ 266497 h 730350"/>
                <a:gd name="connsiteX2" fmla="*/ 16104 w 73375"/>
                <a:gd name="connsiteY2" fmla="*/ 393369 h 730350"/>
                <a:gd name="connsiteX3" fmla="*/ 10736 w 73375"/>
                <a:gd name="connsiteY3" fmla="*/ 402767 h 730350"/>
                <a:gd name="connsiteX4" fmla="*/ 18788 w 73375"/>
                <a:gd name="connsiteY4" fmla="*/ 730350 h 73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75" h="730350">
                  <a:moveTo>
                    <a:pt x="0" y="0"/>
                  </a:moveTo>
                  <a:cubicBezTo>
                    <a:pt x="41601" y="98007"/>
                    <a:pt x="67099" y="212795"/>
                    <a:pt x="72467" y="266497"/>
                  </a:cubicBezTo>
                  <a:cubicBezTo>
                    <a:pt x="80519" y="348393"/>
                    <a:pt x="32878" y="383300"/>
                    <a:pt x="16104" y="393369"/>
                  </a:cubicBezTo>
                  <a:cubicBezTo>
                    <a:pt x="12749" y="395383"/>
                    <a:pt x="10736" y="398739"/>
                    <a:pt x="10736" y="402767"/>
                  </a:cubicBezTo>
                  <a:cubicBezTo>
                    <a:pt x="12078" y="439687"/>
                    <a:pt x="20130" y="617575"/>
                    <a:pt x="18788" y="730350"/>
                  </a:cubicBezTo>
                </a:path>
              </a:pathLst>
            </a:custGeom>
            <a:noFill/>
            <a:ln w="6700" cap="rnd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905F25B-71C6-9934-0A73-11DD2E7EAC2A}"/>
                </a:ext>
              </a:extLst>
            </p:cNvPr>
            <p:cNvSpPr/>
            <p:nvPr/>
          </p:nvSpPr>
          <p:spPr>
            <a:xfrm>
              <a:off x="309025" y="3929624"/>
              <a:ext cx="863323" cy="589381"/>
            </a:xfrm>
            <a:custGeom>
              <a:avLst/>
              <a:gdLst>
                <a:gd name="connsiteX0" fmla="*/ 122523 w 863323"/>
                <a:gd name="connsiteY0" fmla="*/ 589382 h 589381"/>
                <a:gd name="connsiteX1" fmla="*/ 839138 w 863323"/>
                <a:gd name="connsiteY1" fmla="*/ 589382 h 589381"/>
                <a:gd name="connsiteX2" fmla="*/ 863293 w 863323"/>
                <a:gd name="connsiteY2" fmla="*/ 563873 h 589381"/>
                <a:gd name="connsiteX3" fmla="*/ 831086 w 863323"/>
                <a:gd name="connsiteY3" fmla="*/ 34235 h 589381"/>
                <a:gd name="connsiteX4" fmla="*/ 794853 w 863323"/>
                <a:gd name="connsiteY4" fmla="*/ 0 h 589381"/>
                <a:gd name="connsiteX5" fmla="*/ 135272 w 863323"/>
                <a:gd name="connsiteY5" fmla="*/ 0 h 589381"/>
                <a:gd name="connsiteX6" fmla="*/ 99709 w 863323"/>
                <a:gd name="connsiteY6" fmla="*/ 28194 h 589381"/>
                <a:gd name="connsiteX7" fmla="*/ 1074 w 863323"/>
                <a:gd name="connsiteY7" fmla="*/ 459825 h 589381"/>
                <a:gd name="connsiteX8" fmla="*/ 12481 w 863323"/>
                <a:gd name="connsiteY8" fmla="*/ 498088 h 589381"/>
                <a:gd name="connsiteX9" fmla="*/ 95012 w 863323"/>
                <a:gd name="connsiteY9" fmla="*/ 577970 h 589381"/>
                <a:gd name="connsiteX10" fmla="*/ 122523 w 863323"/>
                <a:gd name="connsiteY10" fmla="*/ 589382 h 58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3323" h="589381">
                  <a:moveTo>
                    <a:pt x="122523" y="589382"/>
                  </a:moveTo>
                  <a:lnTo>
                    <a:pt x="839138" y="589382"/>
                  </a:lnTo>
                  <a:cubicBezTo>
                    <a:pt x="853229" y="589382"/>
                    <a:pt x="863964" y="577970"/>
                    <a:pt x="863293" y="563873"/>
                  </a:cubicBezTo>
                  <a:lnTo>
                    <a:pt x="831086" y="34235"/>
                  </a:lnTo>
                  <a:cubicBezTo>
                    <a:pt x="829744" y="14768"/>
                    <a:pt x="813640" y="0"/>
                    <a:pt x="794853" y="0"/>
                  </a:cubicBezTo>
                  <a:lnTo>
                    <a:pt x="135272" y="0"/>
                  </a:lnTo>
                  <a:cubicBezTo>
                    <a:pt x="118497" y="0"/>
                    <a:pt x="103735" y="12083"/>
                    <a:pt x="99709" y="28194"/>
                  </a:cubicBezTo>
                  <a:lnTo>
                    <a:pt x="1074" y="459825"/>
                  </a:lnTo>
                  <a:cubicBezTo>
                    <a:pt x="-2281" y="473251"/>
                    <a:pt x="2416" y="488019"/>
                    <a:pt x="12481" y="498088"/>
                  </a:cubicBezTo>
                  <a:lnTo>
                    <a:pt x="95012" y="577970"/>
                  </a:lnTo>
                  <a:cubicBezTo>
                    <a:pt x="102393" y="585354"/>
                    <a:pt x="112458" y="589382"/>
                    <a:pt x="122523" y="589382"/>
                  </a:cubicBezTo>
                  <a:close/>
                </a:path>
              </a:pathLst>
            </a:custGeom>
            <a:solidFill>
              <a:schemeClr val="accent1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C10F426-1238-620E-1999-3C86278B7667}"/>
                </a:ext>
              </a:extLst>
            </p:cNvPr>
            <p:cNvSpPr/>
            <p:nvPr/>
          </p:nvSpPr>
          <p:spPr>
            <a:xfrm>
              <a:off x="480530" y="3967887"/>
              <a:ext cx="659662" cy="310801"/>
            </a:xfrm>
            <a:custGeom>
              <a:avLst/>
              <a:gdLst>
                <a:gd name="connsiteX0" fmla="*/ 652871 w 659662"/>
                <a:gd name="connsiteY0" fmla="*/ 163792 h 310801"/>
                <a:gd name="connsiteX1" fmla="*/ 659581 w 659662"/>
                <a:gd name="connsiteY1" fmla="*/ 274553 h 310801"/>
                <a:gd name="connsiteX2" fmla="*/ 626032 w 659662"/>
                <a:gd name="connsiteY2" fmla="*/ 310801 h 310801"/>
                <a:gd name="connsiteX3" fmla="*/ 48982 w 659662"/>
                <a:gd name="connsiteY3" fmla="*/ 310801 h 310801"/>
                <a:gd name="connsiteX4" fmla="*/ 15433 w 659662"/>
                <a:gd name="connsiteY4" fmla="*/ 278580 h 310801"/>
                <a:gd name="connsiteX5" fmla="*/ 0 w 659662"/>
                <a:gd name="connsiteY5" fmla="*/ 0 h 31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9662" h="310801">
                  <a:moveTo>
                    <a:pt x="652871" y="163792"/>
                  </a:moveTo>
                  <a:lnTo>
                    <a:pt x="659581" y="274553"/>
                  </a:lnTo>
                  <a:cubicBezTo>
                    <a:pt x="660923" y="294020"/>
                    <a:pt x="645490" y="310801"/>
                    <a:pt x="626032" y="310801"/>
                  </a:cubicBezTo>
                  <a:lnTo>
                    <a:pt x="48982" y="310801"/>
                  </a:lnTo>
                  <a:cubicBezTo>
                    <a:pt x="30865" y="310801"/>
                    <a:pt x="16104" y="296705"/>
                    <a:pt x="15433" y="278580"/>
                  </a:cubicBezTo>
                  <a:lnTo>
                    <a:pt x="0" y="0"/>
                  </a:lnTo>
                </a:path>
              </a:pathLst>
            </a:custGeom>
            <a:noFill/>
            <a:ln w="67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D97A621-F213-9DD9-3992-25ED195DDF54}"/>
                </a:ext>
              </a:extLst>
            </p:cNvPr>
            <p:cNvSpPr/>
            <p:nvPr/>
          </p:nvSpPr>
          <p:spPr>
            <a:xfrm>
              <a:off x="641567" y="3788656"/>
              <a:ext cx="312680" cy="174532"/>
            </a:xfrm>
            <a:custGeom>
              <a:avLst/>
              <a:gdLst>
                <a:gd name="connsiteX0" fmla="*/ 283828 w 312680"/>
                <a:gd name="connsiteY0" fmla="*/ 0 h 174532"/>
                <a:gd name="connsiteX1" fmla="*/ 28852 w 312680"/>
                <a:gd name="connsiteY1" fmla="*/ 0 h 174532"/>
                <a:gd name="connsiteX2" fmla="*/ 0 w 312680"/>
                <a:gd name="connsiteY2" fmla="*/ 28865 h 174532"/>
                <a:gd name="connsiteX3" fmla="*/ 0 w 312680"/>
                <a:gd name="connsiteY3" fmla="*/ 174532 h 174532"/>
                <a:gd name="connsiteX4" fmla="*/ 312680 w 312680"/>
                <a:gd name="connsiteY4" fmla="*/ 174532 h 174532"/>
                <a:gd name="connsiteX5" fmla="*/ 312680 w 312680"/>
                <a:gd name="connsiteY5" fmla="*/ 28865 h 174532"/>
                <a:gd name="connsiteX6" fmla="*/ 283828 w 312680"/>
                <a:gd name="connsiteY6" fmla="*/ 0 h 174532"/>
                <a:gd name="connsiteX7" fmla="*/ 271750 w 312680"/>
                <a:gd name="connsiteY7" fmla="*/ 151037 h 174532"/>
                <a:gd name="connsiteX8" fmla="*/ 40930 w 312680"/>
                <a:gd name="connsiteY8" fmla="*/ 151037 h 174532"/>
                <a:gd name="connsiteX9" fmla="*/ 40930 w 312680"/>
                <a:gd name="connsiteY9" fmla="*/ 52360 h 174532"/>
                <a:gd name="connsiteX10" fmla="*/ 53008 w 312680"/>
                <a:gd name="connsiteY10" fmla="*/ 40277 h 174532"/>
                <a:gd name="connsiteX11" fmla="*/ 260343 w 312680"/>
                <a:gd name="connsiteY11" fmla="*/ 40277 h 174532"/>
                <a:gd name="connsiteX12" fmla="*/ 272421 w 312680"/>
                <a:gd name="connsiteY12" fmla="*/ 52360 h 174532"/>
                <a:gd name="connsiteX13" fmla="*/ 272421 w 312680"/>
                <a:gd name="connsiteY13" fmla="*/ 151037 h 174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680" h="174532">
                  <a:moveTo>
                    <a:pt x="283828" y="0"/>
                  </a:moveTo>
                  <a:lnTo>
                    <a:pt x="28852" y="0"/>
                  </a:lnTo>
                  <a:cubicBezTo>
                    <a:pt x="12749" y="0"/>
                    <a:pt x="0" y="12754"/>
                    <a:pt x="0" y="28865"/>
                  </a:cubicBezTo>
                  <a:lnTo>
                    <a:pt x="0" y="174532"/>
                  </a:lnTo>
                  <a:lnTo>
                    <a:pt x="312680" y="174532"/>
                  </a:lnTo>
                  <a:lnTo>
                    <a:pt x="312680" y="28865"/>
                  </a:lnTo>
                  <a:cubicBezTo>
                    <a:pt x="312680" y="12754"/>
                    <a:pt x="299932" y="0"/>
                    <a:pt x="283828" y="0"/>
                  </a:cubicBezTo>
                  <a:close/>
                  <a:moveTo>
                    <a:pt x="271750" y="151037"/>
                  </a:moveTo>
                  <a:lnTo>
                    <a:pt x="40930" y="151037"/>
                  </a:lnTo>
                  <a:lnTo>
                    <a:pt x="40930" y="52360"/>
                  </a:lnTo>
                  <a:cubicBezTo>
                    <a:pt x="40930" y="45647"/>
                    <a:pt x="46298" y="40277"/>
                    <a:pt x="53008" y="40277"/>
                  </a:cubicBezTo>
                  <a:lnTo>
                    <a:pt x="260343" y="40277"/>
                  </a:lnTo>
                  <a:cubicBezTo>
                    <a:pt x="267053" y="40277"/>
                    <a:pt x="272421" y="45647"/>
                    <a:pt x="272421" y="52360"/>
                  </a:cubicBezTo>
                  <a:lnTo>
                    <a:pt x="272421" y="151037"/>
                  </a:lnTo>
                  <a:close/>
                </a:path>
              </a:pathLst>
            </a:custGeom>
            <a:solidFill>
              <a:schemeClr val="accent1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731FCA2-6547-EFE1-2A2A-1A072D01EB69}"/>
                </a:ext>
              </a:extLst>
            </p:cNvPr>
            <p:cNvSpPr/>
            <p:nvPr/>
          </p:nvSpPr>
          <p:spPr>
            <a:xfrm>
              <a:off x="786501" y="4224315"/>
              <a:ext cx="63743" cy="134255"/>
            </a:xfrm>
            <a:custGeom>
              <a:avLst/>
              <a:gdLst>
                <a:gd name="connsiteX0" fmla="*/ 19459 w 63743"/>
                <a:gd name="connsiteY0" fmla="*/ 134256 h 134255"/>
                <a:gd name="connsiteX1" fmla="*/ 44285 w 63743"/>
                <a:gd name="connsiteY1" fmla="*/ 134256 h 134255"/>
                <a:gd name="connsiteX2" fmla="*/ 63744 w 63743"/>
                <a:gd name="connsiteY2" fmla="*/ 114789 h 134255"/>
                <a:gd name="connsiteX3" fmla="*/ 63744 w 63743"/>
                <a:gd name="connsiteY3" fmla="*/ 19467 h 134255"/>
                <a:gd name="connsiteX4" fmla="*/ 44285 w 63743"/>
                <a:gd name="connsiteY4" fmla="*/ 0 h 134255"/>
                <a:gd name="connsiteX5" fmla="*/ 19459 w 63743"/>
                <a:gd name="connsiteY5" fmla="*/ 0 h 134255"/>
                <a:gd name="connsiteX6" fmla="*/ 0 w 63743"/>
                <a:gd name="connsiteY6" fmla="*/ 19467 h 134255"/>
                <a:gd name="connsiteX7" fmla="*/ 0 w 63743"/>
                <a:gd name="connsiteY7" fmla="*/ 114789 h 134255"/>
                <a:gd name="connsiteX8" fmla="*/ 19459 w 63743"/>
                <a:gd name="connsiteY8" fmla="*/ 134256 h 13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743" h="134255">
                  <a:moveTo>
                    <a:pt x="19459" y="134256"/>
                  </a:moveTo>
                  <a:lnTo>
                    <a:pt x="44285" y="134256"/>
                  </a:lnTo>
                  <a:cubicBezTo>
                    <a:pt x="55021" y="134256"/>
                    <a:pt x="63744" y="125529"/>
                    <a:pt x="63744" y="114789"/>
                  </a:cubicBezTo>
                  <a:lnTo>
                    <a:pt x="63744" y="19467"/>
                  </a:lnTo>
                  <a:cubicBezTo>
                    <a:pt x="63744" y="8727"/>
                    <a:pt x="55021" y="0"/>
                    <a:pt x="44285" y="0"/>
                  </a:cubicBezTo>
                  <a:lnTo>
                    <a:pt x="19459" y="0"/>
                  </a:lnTo>
                  <a:cubicBezTo>
                    <a:pt x="8723" y="0"/>
                    <a:pt x="0" y="8727"/>
                    <a:pt x="0" y="19467"/>
                  </a:cubicBezTo>
                  <a:lnTo>
                    <a:pt x="0" y="114789"/>
                  </a:lnTo>
                  <a:cubicBezTo>
                    <a:pt x="0" y="125529"/>
                    <a:pt x="8723" y="134256"/>
                    <a:pt x="19459" y="134256"/>
                  </a:cubicBezTo>
                  <a:close/>
                </a:path>
              </a:pathLst>
            </a:custGeom>
            <a:solidFill>
              <a:schemeClr val="accent2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AA4FD60-AF1F-03BB-B44C-F664D17B735E}"/>
                </a:ext>
              </a:extLst>
            </p:cNvPr>
            <p:cNvSpPr/>
            <p:nvPr/>
          </p:nvSpPr>
          <p:spPr>
            <a:xfrm>
              <a:off x="340790" y="4006821"/>
              <a:ext cx="104177" cy="464007"/>
            </a:xfrm>
            <a:custGeom>
              <a:avLst/>
              <a:gdLst>
                <a:gd name="connsiteX0" fmla="*/ 104178 w 104177"/>
                <a:gd name="connsiteY0" fmla="*/ 0 h 464007"/>
                <a:gd name="connsiteX1" fmla="*/ 93442 w 104177"/>
                <a:gd name="connsiteY1" fmla="*/ 455797 h 464007"/>
                <a:gd name="connsiteX2" fmla="*/ 79351 w 104177"/>
                <a:gd name="connsiteY2" fmla="*/ 461839 h 464007"/>
                <a:gd name="connsiteX3" fmla="*/ 2858 w 104177"/>
                <a:gd name="connsiteY3" fmla="*/ 390684 h 464007"/>
                <a:gd name="connsiteX4" fmla="*/ 175 w 104177"/>
                <a:gd name="connsiteY4" fmla="*/ 382628 h 464007"/>
                <a:gd name="connsiteX5" fmla="*/ 27014 w 104177"/>
                <a:gd name="connsiteY5" fmla="*/ 272539 h 464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177" h="464007">
                  <a:moveTo>
                    <a:pt x="104178" y="0"/>
                  </a:moveTo>
                  <a:lnTo>
                    <a:pt x="93442" y="455797"/>
                  </a:lnTo>
                  <a:cubicBezTo>
                    <a:pt x="93442" y="463182"/>
                    <a:pt x="84719" y="466538"/>
                    <a:pt x="79351" y="461839"/>
                  </a:cubicBezTo>
                  <a:lnTo>
                    <a:pt x="2858" y="390684"/>
                  </a:lnTo>
                  <a:cubicBezTo>
                    <a:pt x="846" y="388670"/>
                    <a:pt x="-496" y="385313"/>
                    <a:pt x="175" y="382628"/>
                  </a:cubicBezTo>
                  <a:lnTo>
                    <a:pt x="27014" y="272539"/>
                  </a:lnTo>
                </a:path>
              </a:pathLst>
            </a:custGeom>
            <a:noFill/>
            <a:ln w="67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41633B8-6D65-A246-25AD-F1D1BE6C561C}"/>
                </a:ext>
              </a:extLst>
            </p:cNvPr>
            <p:cNvSpPr/>
            <p:nvPr/>
          </p:nvSpPr>
          <p:spPr>
            <a:xfrm>
              <a:off x="2585124" y="2466239"/>
              <a:ext cx="840809" cy="871839"/>
            </a:xfrm>
            <a:custGeom>
              <a:avLst/>
              <a:gdLst>
                <a:gd name="connsiteX0" fmla="*/ 757840 w 840809"/>
                <a:gd name="connsiteY0" fmla="*/ 0 h 871839"/>
                <a:gd name="connsiteX1" fmla="*/ 833662 w 840809"/>
                <a:gd name="connsiteY1" fmla="*/ 198698 h 871839"/>
                <a:gd name="connsiteX2" fmla="*/ 712213 w 840809"/>
                <a:gd name="connsiteY2" fmla="*/ 798149 h 871839"/>
                <a:gd name="connsiteX3" fmla="*/ 129125 w 840809"/>
                <a:gd name="connsiteY3" fmla="*/ 837754 h 871839"/>
                <a:gd name="connsiteX4" fmla="*/ 2979 w 840809"/>
                <a:gd name="connsiteY4" fmla="*/ 806204 h 871839"/>
                <a:gd name="connsiteX5" fmla="*/ 41225 w 840809"/>
                <a:gd name="connsiteY5" fmla="*/ 647112 h 871839"/>
                <a:gd name="connsiteX6" fmla="*/ 490787 w 840809"/>
                <a:gd name="connsiteY6" fmla="*/ 635029 h 871839"/>
                <a:gd name="connsiteX7" fmla="*/ 624314 w 840809"/>
                <a:gd name="connsiteY7" fmla="*/ 120830 h 871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0809" h="871839">
                  <a:moveTo>
                    <a:pt x="757840" y="0"/>
                  </a:moveTo>
                  <a:cubicBezTo>
                    <a:pt x="786022" y="17453"/>
                    <a:pt x="809506" y="53702"/>
                    <a:pt x="833662" y="198698"/>
                  </a:cubicBezTo>
                  <a:cubicBezTo>
                    <a:pt x="857818" y="343694"/>
                    <a:pt x="821584" y="724309"/>
                    <a:pt x="712213" y="798149"/>
                  </a:cubicBezTo>
                  <a:cubicBezTo>
                    <a:pt x="602842" y="871990"/>
                    <a:pt x="281439" y="899512"/>
                    <a:pt x="129125" y="837754"/>
                  </a:cubicBezTo>
                  <a:cubicBezTo>
                    <a:pt x="51961" y="859907"/>
                    <a:pt x="13044" y="835741"/>
                    <a:pt x="2979" y="806204"/>
                  </a:cubicBezTo>
                  <a:cubicBezTo>
                    <a:pt x="-7086" y="775997"/>
                    <a:pt x="9018" y="645098"/>
                    <a:pt x="41225" y="647112"/>
                  </a:cubicBezTo>
                  <a:cubicBezTo>
                    <a:pt x="73433" y="649125"/>
                    <a:pt x="414966" y="675305"/>
                    <a:pt x="490787" y="635029"/>
                  </a:cubicBezTo>
                  <a:cubicBezTo>
                    <a:pt x="566609" y="595423"/>
                    <a:pt x="582042" y="201383"/>
                    <a:pt x="624314" y="120830"/>
                  </a:cubicBezTo>
                </a:path>
              </a:pathLst>
            </a:custGeom>
            <a:solidFill>
              <a:schemeClr val="accent1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F160A56-36A1-B794-E7BC-C436E46856B8}"/>
                </a:ext>
              </a:extLst>
            </p:cNvPr>
            <p:cNvSpPr/>
            <p:nvPr/>
          </p:nvSpPr>
          <p:spPr>
            <a:xfrm>
              <a:off x="1291792" y="2417236"/>
              <a:ext cx="171064" cy="187957"/>
            </a:xfrm>
            <a:custGeom>
              <a:avLst/>
              <a:gdLst>
                <a:gd name="connsiteX0" fmla="*/ 10027 w 171064"/>
                <a:gd name="connsiteY0" fmla="*/ 0 h 187957"/>
                <a:gd name="connsiteX1" fmla="*/ 2646 w 171064"/>
                <a:gd name="connsiteY1" fmla="*/ 57059 h 187957"/>
                <a:gd name="connsiteX2" fmla="*/ 88533 w 171064"/>
                <a:gd name="connsiteY2" fmla="*/ 63771 h 187957"/>
                <a:gd name="connsiteX3" fmla="*/ 69074 w 171064"/>
                <a:gd name="connsiteY3" fmla="*/ 104719 h 187957"/>
                <a:gd name="connsiteX4" fmla="*/ 171064 w 171064"/>
                <a:gd name="connsiteY4" fmla="*/ 187958 h 1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064" h="187957">
                  <a:moveTo>
                    <a:pt x="10027" y="0"/>
                  </a:moveTo>
                  <a:cubicBezTo>
                    <a:pt x="3317" y="6042"/>
                    <a:pt x="-4064" y="49003"/>
                    <a:pt x="2646" y="57059"/>
                  </a:cubicBezTo>
                  <a:cubicBezTo>
                    <a:pt x="9356" y="65114"/>
                    <a:pt x="88533" y="63771"/>
                    <a:pt x="88533" y="63771"/>
                  </a:cubicBezTo>
                  <a:cubicBezTo>
                    <a:pt x="88533" y="63771"/>
                    <a:pt x="60351" y="96664"/>
                    <a:pt x="69074" y="104719"/>
                  </a:cubicBezTo>
                  <a:cubicBezTo>
                    <a:pt x="77126" y="112775"/>
                    <a:pt x="171064" y="187958"/>
                    <a:pt x="171064" y="187958"/>
                  </a:cubicBezTo>
                </a:path>
              </a:pathLst>
            </a:custGeom>
            <a:noFill/>
            <a:ln w="6700" cap="rnd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2EDE83E-8DF9-0D79-68D2-896C78A538CB}"/>
                </a:ext>
              </a:extLst>
            </p:cNvPr>
            <p:cNvSpPr/>
            <p:nvPr/>
          </p:nvSpPr>
          <p:spPr>
            <a:xfrm>
              <a:off x="1513181" y="2417236"/>
              <a:ext cx="56650" cy="179902"/>
            </a:xfrm>
            <a:custGeom>
              <a:avLst/>
              <a:gdLst>
                <a:gd name="connsiteX0" fmla="*/ 6710 w 56650"/>
                <a:gd name="connsiteY0" fmla="*/ 0 h 179902"/>
                <a:gd name="connsiteX1" fmla="*/ 56363 w 56650"/>
                <a:gd name="connsiteY1" fmla="*/ 36920 h 179902"/>
                <a:gd name="connsiteX2" fmla="*/ 0 w 56650"/>
                <a:gd name="connsiteY2" fmla="*/ 58401 h 179902"/>
                <a:gd name="connsiteX3" fmla="*/ 40930 w 56650"/>
                <a:gd name="connsiteY3" fmla="*/ 114789 h 179902"/>
                <a:gd name="connsiteX4" fmla="*/ 6039 w 56650"/>
                <a:gd name="connsiteY4" fmla="*/ 179902 h 17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50" h="179902">
                  <a:moveTo>
                    <a:pt x="6710" y="0"/>
                  </a:moveTo>
                  <a:cubicBezTo>
                    <a:pt x="6710" y="0"/>
                    <a:pt x="61060" y="21481"/>
                    <a:pt x="56363" y="36920"/>
                  </a:cubicBezTo>
                  <a:cubicBezTo>
                    <a:pt x="51666" y="52360"/>
                    <a:pt x="0" y="58401"/>
                    <a:pt x="0" y="58401"/>
                  </a:cubicBezTo>
                  <a:cubicBezTo>
                    <a:pt x="0" y="58401"/>
                    <a:pt x="46298" y="99349"/>
                    <a:pt x="40930" y="114789"/>
                  </a:cubicBezTo>
                  <a:cubicBezTo>
                    <a:pt x="35562" y="130228"/>
                    <a:pt x="6039" y="179902"/>
                    <a:pt x="6039" y="179902"/>
                  </a:cubicBezTo>
                </a:path>
              </a:pathLst>
            </a:custGeom>
            <a:noFill/>
            <a:ln w="6700" cap="rnd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4FCD05C-55D7-A5C9-61C0-AA4779FF7C6F}"/>
                </a:ext>
              </a:extLst>
            </p:cNvPr>
            <p:cNvSpPr/>
            <p:nvPr/>
          </p:nvSpPr>
          <p:spPr>
            <a:xfrm>
              <a:off x="1446753" y="2481007"/>
              <a:ext cx="67364" cy="830370"/>
            </a:xfrm>
            <a:custGeom>
              <a:avLst/>
              <a:gdLst>
                <a:gd name="connsiteX0" fmla="*/ 0 w 67364"/>
                <a:gd name="connsiteY0" fmla="*/ 0 h 830370"/>
                <a:gd name="connsiteX1" fmla="*/ 66428 w 67364"/>
                <a:gd name="connsiteY1" fmla="*/ 313487 h 830370"/>
                <a:gd name="connsiteX2" fmla="*/ 52337 w 67364"/>
                <a:gd name="connsiteY2" fmla="*/ 830370 h 83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64" h="830370">
                  <a:moveTo>
                    <a:pt x="0" y="0"/>
                  </a:moveTo>
                  <a:cubicBezTo>
                    <a:pt x="6039" y="18125"/>
                    <a:pt x="61060" y="167148"/>
                    <a:pt x="66428" y="313487"/>
                  </a:cubicBezTo>
                  <a:cubicBezTo>
                    <a:pt x="71796" y="459825"/>
                    <a:pt x="52337" y="830370"/>
                    <a:pt x="52337" y="830370"/>
                  </a:cubicBezTo>
                </a:path>
              </a:pathLst>
            </a:custGeom>
            <a:noFill/>
            <a:ln w="6700" cap="rnd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3701397-A4E1-90AB-4339-BE634952A361}"/>
                </a:ext>
              </a:extLst>
            </p:cNvPr>
            <p:cNvSpPr/>
            <p:nvPr/>
          </p:nvSpPr>
          <p:spPr>
            <a:xfrm>
              <a:off x="804436" y="1743553"/>
              <a:ext cx="837785" cy="1148276"/>
            </a:xfrm>
            <a:custGeom>
              <a:avLst/>
              <a:gdLst>
                <a:gd name="connsiteX0" fmla="*/ 837574 w 837785"/>
                <a:gd name="connsiteY0" fmla="*/ 210501 h 1148276"/>
                <a:gd name="connsiteX1" fmla="*/ 592663 w 837785"/>
                <a:gd name="connsiteY1" fmla="*/ 227283 h 1148276"/>
                <a:gd name="connsiteX2" fmla="*/ 538984 w 837785"/>
                <a:gd name="connsiteY2" fmla="*/ 368923 h 1148276"/>
                <a:gd name="connsiteX3" fmla="*/ 547707 w 837785"/>
                <a:gd name="connsiteY3" fmla="*/ 540770 h 1148276"/>
                <a:gd name="connsiteX4" fmla="*/ 418207 w 837785"/>
                <a:gd name="connsiteY4" fmla="*/ 673683 h 1148276"/>
                <a:gd name="connsiteX5" fmla="*/ 196110 w 837785"/>
                <a:gd name="connsiteY5" fmla="*/ 1148276 h 1148276"/>
                <a:gd name="connsiteX6" fmla="*/ 86068 w 837785"/>
                <a:gd name="connsiteY6" fmla="*/ 1074436 h 1148276"/>
                <a:gd name="connsiteX7" fmla="*/ 17627 w 837785"/>
                <a:gd name="connsiteY7" fmla="*/ 692479 h 1148276"/>
                <a:gd name="connsiteX8" fmla="*/ 215568 w 837785"/>
                <a:gd name="connsiteY8" fmla="*/ 466258 h 1148276"/>
                <a:gd name="connsiteX9" fmla="*/ 320913 w 837785"/>
                <a:gd name="connsiteY9" fmla="*/ 95042 h 1148276"/>
                <a:gd name="connsiteX10" fmla="*/ 659762 w 837785"/>
                <a:gd name="connsiteY10" fmla="*/ 14488 h 1148276"/>
                <a:gd name="connsiteX11" fmla="*/ 837574 w 837785"/>
                <a:gd name="connsiteY11" fmla="*/ 210501 h 114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7785" h="1148276">
                  <a:moveTo>
                    <a:pt x="837574" y="210501"/>
                  </a:moveTo>
                  <a:cubicBezTo>
                    <a:pt x="836232" y="239366"/>
                    <a:pt x="705389" y="244065"/>
                    <a:pt x="592663" y="227283"/>
                  </a:cubicBezTo>
                  <a:cubicBezTo>
                    <a:pt x="589308" y="290383"/>
                    <a:pt x="573876" y="327304"/>
                    <a:pt x="538984" y="368923"/>
                  </a:cubicBezTo>
                  <a:cubicBezTo>
                    <a:pt x="504093" y="411213"/>
                    <a:pt x="577231" y="461559"/>
                    <a:pt x="547707" y="540770"/>
                  </a:cubicBezTo>
                  <a:cubicBezTo>
                    <a:pt x="518184" y="619309"/>
                    <a:pt x="447730" y="650859"/>
                    <a:pt x="418207" y="673683"/>
                  </a:cubicBezTo>
                  <a:cubicBezTo>
                    <a:pt x="388683" y="696506"/>
                    <a:pt x="196110" y="1148276"/>
                    <a:pt x="196110" y="1148276"/>
                  </a:cubicBezTo>
                  <a:lnTo>
                    <a:pt x="86068" y="1074436"/>
                  </a:lnTo>
                  <a:cubicBezTo>
                    <a:pt x="86068" y="1074436"/>
                    <a:pt x="-46788" y="856942"/>
                    <a:pt x="17627" y="692479"/>
                  </a:cubicBezTo>
                  <a:cubicBezTo>
                    <a:pt x="82042" y="528016"/>
                    <a:pt x="166586" y="542112"/>
                    <a:pt x="215568" y="466258"/>
                  </a:cubicBezTo>
                  <a:cubicBezTo>
                    <a:pt x="264550" y="390404"/>
                    <a:pt x="236369" y="191034"/>
                    <a:pt x="320913" y="95042"/>
                  </a:cubicBezTo>
                  <a:cubicBezTo>
                    <a:pt x="404787" y="-1622"/>
                    <a:pt x="536300" y="-16391"/>
                    <a:pt x="659762" y="14488"/>
                  </a:cubicBezTo>
                  <a:cubicBezTo>
                    <a:pt x="768462" y="15831"/>
                    <a:pt x="842271" y="113837"/>
                    <a:pt x="837574" y="21050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5C7084D-C823-E800-FF6F-5F2B7127B369}"/>
                </a:ext>
              </a:extLst>
            </p:cNvPr>
            <p:cNvSpPr/>
            <p:nvPr/>
          </p:nvSpPr>
          <p:spPr>
            <a:xfrm>
              <a:off x="1395087" y="2272240"/>
              <a:ext cx="101319" cy="57058"/>
            </a:xfrm>
            <a:custGeom>
              <a:avLst/>
              <a:gdLst>
                <a:gd name="connsiteX0" fmla="*/ 95280 w 101319"/>
                <a:gd name="connsiteY0" fmla="*/ 57059 h 57058"/>
                <a:gd name="connsiteX1" fmla="*/ 0 w 101319"/>
                <a:gd name="connsiteY1" fmla="*/ 0 h 57058"/>
                <a:gd name="connsiteX2" fmla="*/ 101319 w 101319"/>
                <a:gd name="connsiteY2" fmla="*/ 22823 h 57058"/>
                <a:gd name="connsiteX3" fmla="*/ 95280 w 101319"/>
                <a:gd name="connsiteY3" fmla="*/ 57059 h 57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19" h="57058">
                  <a:moveTo>
                    <a:pt x="95280" y="57059"/>
                  </a:moveTo>
                  <a:cubicBezTo>
                    <a:pt x="38246" y="57059"/>
                    <a:pt x="0" y="0"/>
                    <a:pt x="0" y="0"/>
                  </a:cubicBezTo>
                  <a:lnTo>
                    <a:pt x="101319" y="22823"/>
                  </a:lnTo>
                  <a:cubicBezTo>
                    <a:pt x="100648" y="22823"/>
                    <a:pt x="98635" y="47661"/>
                    <a:pt x="95280" y="57059"/>
                  </a:cubicBezTo>
                  <a:close/>
                </a:path>
              </a:pathLst>
            </a:custGeom>
            <a:solidFill>
              <a:schemeClr val="accent2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4C57AAF-F26D-0E03-C309-A9641ADE6952}"/>
                </a:ext>
              </a:extLst>
            </p:cNvPr>
            <p:cNvSpPr/>
            <p:nvPr/>
          </p:nvSpPr>
          <p:spPr>
            <a:xfrm>
              <a:off x="1858739" y="3100596"/>
              <a:ext cx="40259" cy="49003"/>
            </a:xfrm>
            <a:custGeom>
              <a:avLst/>
              <a:gdLst>
                <a:gd name="connsiteX0" fmla="*/ 0 w 40259"/>
                <a:gd name="connsiteY0" fmla="*/ 14768 h 49003"/>
                <a:gd name="connsiteX1" fmla="*/ 40259 w 40259"/>
                <a:gd name="connsiteY1" fmla="*/ 0 h 49003"/>
                <a:gd name="connsiteX2" fmla="*/ 17446 w 40259"/>
                <a:gd name="connsiteY2" fmla="*/ 49003 h 49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59" h="49003">
                  <a:moveTo>
                    <a:pt x="0" y="14768"/>
                  </a:moveTo>
                  <a:cubicBezTo>
                    <a:pt x="18117" y="2014"/>
                    <a:pt x="40259" y="0"/>
                    <a:pt x="40259" y="0"/>
                  </a:cubicBezTo>
                  <a:cubicBezTo>
                    <a:pt x="40259" y="0"/>
                    <a:pt x="23485" y="17453"/>
                    <a:pt x="17446" y="49003"/>
                  </a:cubicBezTo>
                </a:path>
              </a:pathLst>
            </a:custGeom>
            <a:noFill/>
            <a:ln w="670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51DED8F-E04F-6E93-6894-5FCD36E64A4F}"/>
                </a:ext>
              </a:extLst>
            </p:cNvPr>
            <p:cNvSpPr/>
            <p:nvPr/>
          </p:nvSpPr>
          <p:spPr>
            <a:xfrm>
              <a:off x="715376" y="3647016"/>
              <a:ext cx="163594" cy="264267"/>
            </a:xfrm>
            <a:custGeom>
              <a:avLst/>
              <a:gdLst>
                <a:gd name="connsiteX0" fmla="*/ 124804 w 163594"/>
                <a:gd name="connsiteY0" fmla="*/ 671 h 264267"/>
                <a:gd name="connsiteX1" fmla="*/ 150972 w 163594"/>
                <a:gd name="connsiteY1" fmla="*/ 245688 h 264267"/>
                <a:gd name="connsiteX2" fmla="*/ 26840 w 163594"/>
                <a:gd name="connsiteY2" fmla="*/ 255757 h 264267"/>
                <a:gd name="connsiteX3" fmla="*/ 0 w 163594"/>
                <a:gd name="connsiteY3" fmla="*/ 183930 h 264267"/>
                <a:gd name="connsiteX4" fmla="*/ 37575 w 163594"/>
                <a:gd name="connsiteY4" fmla="*/ 185273 h 264267"/>
                <a:gd name="connsiteX5" fmla="*/ 24827 w 163594"/>
                <a:gd name="connsiteY5" fmla="*/ 102034 h 264267"/>
                <a:gd name="connsiteX6" fmla="*/ 56363 w 163594"/>
                <a:gd name="connsiteY6" fmla="*/ 0 h 264267"/>
                <a:gd name="connsiteX7" fmla="*/ 124804 w 163594"/>
                <a:gd name="connsiteY7" fmla="*/ 0 h 26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594" h="264267">
                  <a:moveTo>
                    <a:pt x="124804" y="671"/>
                  </a:moveTo>
                  <a:cubicBezTo>
                    <a:pt x="130843" y="26180"/>
                    <a:pt x="188548" y="175204"/>
                    <a:pt x="150972" y="245688"/>
                  </a:cubicBezTo>
                  <a:cubicBezTo>
                    <a:pt x="138223" y="269182"/>
                    <a:pt x="41601" y="267840"/>
                    <a:pt x="26840" y="255757"/>
                  </a:cubicBezTo>
                  <a:cubicBezTo>
                    <a:pt x="2013" y="235618"/>
                    <a:pt x="0" y="183930"/>
                    <a:pt x="0" y="183930"/>
                  </a:cubicBezTo>
                  <a:lnTo>
                    <a:pt x="37575" y="185273"/>
                  </a:lnTo>
                  <a:cubicBezTo>
                    <a:pt x="37575" y="185273"/>
                    <a:pt x="22814" y="136941"/>
                    <a:pt x="24827" y="102034"/>
                  </a:cubicBezTo>
                  <a:cubicBezTo>
                    <a:pt x="26840" y="67799"/>
                    <a:pt x="56363" y="0"/>
                    <a:pt x="56363" y="0"/>
                  </a:cubicBezTo>
                  <a:lnTo>
                    <a:pt x="124804" y="0"/>
                  </a:lnTo>
                  <a:close/>
                </a:path>
              </a:pathLst>
            </a:custGeom>
            <a:solidFill>
              <a:srgbClr val="FFFFFF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EB50209-7958-7512-B1F6-157DF7569F5E}"/>
                </a:ext>
              </a:extLst>
            </p:cNvPr>
            <p:cNvSpPr/>
            <p:nvPr/>
          </p:nvSpPr>
          <p:spPr>
            <a:xfrm>
              <a:off x="715376" y="3647016"/>
              <a:ext cx="163594" cy="264267"/>
            </a:xfrm>
            <a:custGeom>
              <a:avLst/>
              <a:gdLst>
                <a:gd name="connsiteX0" fmla="*/ 124804 w 163594"/>
                <a:gd name="connsiteY0" fmla="*/ 671 h 264267"/>
                <a:gd name="connsiteX1" fmla="*/ 150972 w 163594"/>
                <a:gd name="connsiteY1" fmla="*/ 245688 h 264267"/>
                <a:gd name="connsiteX2" fmla="*/ 26840 w 163594"/>
                <a:gd name="connsiteY2" fmla="*/ 255757 h 264267"/>
                <a:gd name="connsiteX3" fmla="*/ 0 w 163594"/>
                <a:gd name="connsiteY3" fmla="*/ 183930 h 264267"/>
                <a:gd name="connsiteX4" fmla="*/ 37575 w 163594"/>
                <a:gd name="connsiteY4" fmla="*/ 185273 h 264267"/>
                <a:gd name="connsiteX5" fmla="*/ 24827 w 163594"/>
                <a:gd name="connsiteY5" fmla="*/ 102034 h 264267"/>
                <a:gd name="connsiteX6" fmla="*/ 56363 w 163594"/>
                <a:gd name="connsiteY6" fmla="*/ 0 h 264267"/>
                <a:gd name="connsiteX7" fmla="*/ 124804 w 163594"/>
                <a:gd name="connsiteY7" fmla="*/ 0 h 264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594" h="264267">
                  <a:moveTo>
                    <a:pt x="124804" y="671"/>
                  </a:moveTo>
                  <a:cubicBezTo>
                    <a:pt x="130843" y="26180"/>
                    <a:pt x="188548" y="175204"/>
                    <a:pt x="150972" y="245688"/>
                  </a:cubicBezTo>
                  <a:cubicBezTo>
                    <a:pt x="138223" y="269182"/>
                    <a:pt x="41601" y="267840"/>
                    <a:pt x="26840" y="255757"/>
                  </a:cubicBezTo>
                  <a:cubicBezTo>
                    <a:pt x="2013" y="235618"/>
                    <a:pt x="0" y="183930"/>
                    <a:pt x="0" y="183930"/>
                  </a:cubicBezTo>
                  <a:lnTo>
                    <a:pt x="37575" y="185273"/>
                  </a:lnTo>
                  <a:cubicBezTo>
                    <a:pt x="37575" y="185273"/>
                    <a:pt x="22814" y="136941"/>
                    <a:pt x="24827" y="102034"/>
                  </a:cubicBezTo>
                  <a:cubicBezTo>
                    <a:pt x="26840" y="67799"/>
                    <a:pt x="56363" y="0"/>
                    <a:pt x="56363" y="0"/>
                  </a:cubicBezTo>
                  <a:lnTo>
                    <a:pt x="124804" y="0"/>
                  </a:lnTo>
                  <a:close/>
                </a:path>
              </a:pathLst>
            </a:custGeom>
            <a:noFill/>
            <a:ln w="6700" cap="rnd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A0D9D1B-A396-4543-7A60-C7E841861FBB}"/>
                </a:ext>
              </a:extLst>
            </p:cNvPr>
            <p:cNvSpPr/>
            <p:nvPr/>
          </p:nvSpPr>
          <p:spPr>
            <a:xfrm>
              <a:off x="732607" y="2399783"/>
              <a:ext cx="549754" cy="1278223"/>
            </a:xfrm>
            <a:custGeom>
              <a:avLst/>
              <a:gdLst>
                <a:gd name="connsiteX0" fmla="*/ 515534 w 549754"/>
                <a:gd name="connsiteY0" fmla="*/ 0 h 1278223"/>
                <a:gd name="connsiteX1" fmla="*/ 269952 w 549754"/>
                <a:gd name="connsiteY1" fmla="*/ 173190 h 1278223"/>
                <a:gd name="connsiteX2" fmla="*/ 33765 w 549754"/>
                <a:gd name="connsiteY2" fmla="*/ 729007 h 1278223"/>
                <a:gd name="connsiteX3" fmla="*/ 5583 w 549754"/>
                <a:gd name="connsiteY3" fmla="*/ 1263344 h 1278223"/>
                <a:gd name="connsiteX4" fmla="*/ 133071 w 549754"/>
                <a:gd name="connsiteY4" fmla="*/ 1263344 h 1278223"/>
                <a:gd name="connsiteX5" fmla="*/ 224996 w 549754"/>
                <a:gd name="connsiteY5" fmla="*/ 752502 h 1278223"/>
                <a:gd name="connsiteX6" fmla="*/ 549754 w 549754"/>
                <a:gd name="connsiteY6" fmla="*/ 315501 h 1278223"/>
                <a:gd name="connsiteX7" fmla="*/ 515534 w 549754"/>
                <a:gd name="connsiteY7" fmla="*/ 0 h 127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9754" h="1278223">
                  <a:moveTo>
                    <a:pt x="515534" y="0"/>
                  </a:moveTo>
                  <a:cubicBezTo>
                    <a:pt x="463868" y="21481"/>
                    <a:pt x="305515" y="121501"/>
                    <a:pt x="269952" y="173190"/>
                  </a:cubicBezTo>
                  <a:cubicBezTo>
                    <a:pt x="235061" y="224878"/>
                    <a:pt x="47184" y="608849"/>
                    <a:pt x="33765" y="729007"/>
                  </a:cubicBezTo>
                  <a:cubicBezTo>
                    <a:pt x="20345" y="849837"/>
                    <a:pt x="-13205" y="1241192"/>
                    <a:pt x="5583" y="1263344"/>
                  </a:cubicBezTo>
                  <a:cubicBezTo>
                    <a:pt x="23700" y="1284825"/>
                    <a:pt x="117638" y="1281469"/>
                    <a:pt x="133071" y="1263344"/>
                  </a:cubicBezTo>
                  <a:cubicBezTo>
                    <a:pt x="147833" y="1245220"/>
                    <a:pt x="180040" y="826343"/>
                    <a:pt x="224996" y="752502"/>
                  </a:cubicBezTo>
                  <a:cubicBezTo>
                    <a:pt x="269952" y="678662"/>
                    <a:pt x="549754" y="315501"/>
                    <a:pt x="549754" y="315501"/>
                  </a:cubicBezTo>
                  <a:lnTo>
                    <a:pt x="515534" y="0"/>
                  </a:lnTo>
                  <a:close/>
                </a:path>
              </a:pathLst>
            </a:custGeom>
            <a:solidFill>
              <a:schemeClr val="accent3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6462D10-9877-6733-F1CE-B53E2A785C94}"/>
                </a:ext>
              </a:extLst>
            </p:cNvPr>
            <p:cNvSpPr/>
            <p:nvPr/>
          </p:nvSpPr>
          <p:spPr>
            <a:xfrm>
              <a:off x="1143466" y="2781068"/>
              <a:ext cx="88570" cy="116131"/>
            </a:xfrm>
            <a:custGeom>
              <a:avLst/>
              <a:gdLst>
                <a:gd name="connsiteX0" fmla="*/ 0 w 88570"/>
                <a:gd name="connsiteY0" fmla="*/ 116131 h 116131"/>
                <a:gd name="connsiteX1" fmla="*/ 88570 w 88570"/>
                <a:gd name="connsiteY1" fmla="*/ 0 h 11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70" h="116131">
                  <a:moveTo>
                    <a:pt x="0" y="116131"/>
                  </a:moveTo>
                  <a:lnTo>
                    <a:pt x="88570" y="0"/>
                  </a:lnTo>
                </a:path>
              </a:pathLst>
            </a:custGeom>
            <a:ln w="6700" cap="rnd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2A0D635-AD44-7048-3A51-97E9BB46A5E5}"/>
                </a:ext>
              </a:extLst>
            </p:cNvPr>
            <p:cNvSpPr/>
            <p:nvPr/>
          </p:nvSpPr>
          <p:spPr>
            <a:xfrm>
              <a:off x="2643124" y="2587069"/>
              <a:ext cx="566984" cy="535980"/>
            </a:xfrm>
            <a:custGeom>
              <a:avLst/>
              <a:gdLst>
                <a:gd name="connsiteX0" fmla="*/ 0 w 566984"/>
                <a:gd name="connsiteY0" fmla="*/ 526953 h 535980"/>
                <a:gd name="connsiteX1" fmla="*/ 433458 w 566984"/>
                <a:gd name="connsiteY1" fmla="*/ 514199 h 535980"/>
                <a:gd name="connsiteX2" fmla="*/ 566985 w 566984"/>
                <a:gd name="connsiteY2" fmla="*/ 0 h 535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6984" h="535980">
                  <a:moveTo>
                    <a:pt x="0" y="526953"/>
                  </a:moveTo>
                  <a:cubicBezTo>
                    <a:pt x="76493" y="532323"/>
                    <a:pt x="364346" y="549776"/>
                    <a:pt x="433458" y="514199"/>
                  </a:cubicBezTo>
                  <a:cubicBezTo>
                    <a:pt x="509280" y="474593"/>
                    <a:pt x="524713" y="80553"/>
                    <a:pt x="566985" y="0"/>
                  </a:cubicBezTo>
                </a:path>
              </a:pathLst>
            </a:custGeom>
            <a:noFill/>
            <a:ln w="6700" cap="rnd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632FD38-D8C6-D37F-40E7-AA370BD9B005}"/>
                </a:ext>
              </a:extLst>
            </p:cNvPr>
            <p:cNvSpPr/>
            <p:nvPr/>
          </p:nvSpPr>
          <p:spPr>
            <a:xfrm>
              <a:off x="2635743" y="3113351"/>
              <a:ext cx="745467" cy="224727"/>
            </a:xfrm>
            <a:custGeom>
              <a:avLst/>
              <a:gdLst>
                <a:gd name="connsiteX0" fmla="*/ 745467 w 745467"/>
                <a:gd name="connsiteY0" fmla="*/ 0 h 224727"/>
                <a:gd name="connsiteX1" fmla="*/ 661594 w 745467"/>
                <a:gd name="connsiteY1" fmla="*/ 151037 h 224727"/>
                <a:gd name="connsiteX2" fmla="*/ 78506 w 745467"/>
                <a:gd name="connsiteY2" fmla="*/ 190643 h 224727"/>
                <a:gd name="connsiteX3" fmla="*/ 0 w 745467"/>
                <a:gd name="connsiteY3" fmla="*/ 196684 h 22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467" h="224727">
                  <a:moveTo>
                    <a:pt x="745467" y="0"/>
                  </a:moveTo>
                  <a:cubicBezTo>
                    <a:pt x="724667" y="70484"/>
                    <a:pt x="697156" y="126872"/>
                    <a:pt x="661594" y="151037"/>
                  </a:cubicBezTo>
                  <a:cubicBezTo>
                    <a:pt x="552223" y="224878"/>
                    <a:pt x="230820" y="252400"/>
                    <a:pt x="78506" y="190643"/>
                  </a:cubicBezTo>
                  <a:cubicBezTo>
                    <a:pt x="45627" y="200041"/>
                    <a:pt x="20130" y="201383"/>
                    <a:pt x="0" y="196684"/>
                  </a:cubicBezTo>
                </a:path>
              </a:pathLst>
            </a:custGeom>
            <a:noFill/>
            <a:ln w="6700" cap="rnd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58" name="Graphic 100">
              <a:extLst>
                <a:ext uri="{FF2B5EF4-FFF2-40B4-BE49-F238E27FC236}">
                  <a16:creationId xmlns:a16="http://schemas.microsoft.com/office/drawing/2014/main" id="{F37DA265-C24D-F806-1AB8-98A777DB8D27}"/>
                </a:ext>
              </a:extLst>
            </p:cNvPr>
            <p:cNvGrpSpPr/>
            <p:nvPr/>
          </p:nvGrpSpPr>
          <p:grpSpPr>
            <a:xfrm>
              <a:off x="2432160" y="3252702"/>
              <a:ext cx="163275" cy="157405"/>
              <a:chOff x="2432160" y="3252702"/>
              <a:chExt cx="163275" cy="157405"/>
            </a:xfrm>
            <a:noFill/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319A9AFF-0964-D4D7-D362-2CB285657E3F}"/>
                  </a:ext>
                </a:extLst>
              </p:cNvPr>
              <p:cNvSpPr/>
              <p:nvPr/>
            </p:nvSpPr>
            <p:spPr>
              <a:xfrm>
                <a:off x="2529453" y="3252702"/>
                <a:ext cx="65982" cy="84855"/>
              </a:xfrm>
              <a:custGeom>
                <a:avLst/>
                <a:gdLst>
                  <a:gd name="connsiteX0" fmla="*/ 49927 w 65982"/>
                  <a:gd name="connsiteY0" fmla="*/ 84855 h 84855"/>
                  <a:gd name="connsiteX1" fmla="*/ 5642 w 65982"/>
                  <a:gd name="connsiteY1" fmla="*/ 35852 h 84855"/>
                  <a:gd name="connsiteX2" fmla="*/ 6984 w 65982"/>
                  <a:gd name="connsiteY2" fmla="*/ 5645 h 84855"/>
                  <a:gd name="connsiteX3" fmla="*/ 6984 w 65982"/>
                  <a:gd name="connsiteY3" fmla="*/ 5645 h 84855"/>
                  <a:gd name="connsiteX4" fmla="*/ 37179 w 65982"/>
                  <a:gd name="connsiteY4" fmla="*/ 6987 h 84855"/>
                  <a:gd name="connsiteX5" fmla="*/ 55966 w 65982"/>
                  <a:gd name="connsiteY5" fmla="*/ 27125 h 84855"/>
                  <a:gd name="connsiteX6" fmla="*/ 53282 w 65982"/>
                  <a:gd name="connsiteY6" fmla="*/ 81499 h 84855"/>
                  <a:gd name="connsiteX7" fmla="*/ 49927 w 65982"/>
                  <a:gd name="connsiteY7" fmla="*/ 84855 h 84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982" h="84855">
                    <a:moveTo>
                      <a:pt x="49927" y="84855"/>
                    </a:moveTo>
                    <a:lnTo>
                      <a:pt x="5642" y="35852"/>
                    </a:lnTo>
                    <a:cubicBezTo>
                      <a:pt x="-2410" y="27125"/>
                      <a:pt x="-1739" y="13700"/>
                      <a:pt x="6984" y="5645"/>
                    </a:cubicBezTo>
                    <a:lnTo>
                      <a:pt x="6984" y="5645"/>
                    </a:lnTo>
                    <a:cubicBezTo>
                      <a:pt x="15707" y="-2411"/>
                      <a:pt x="29127" y="-1739"/>
                      <a:pt x="37179" y="6987"/>
                    </a:cubicBezTo>
                    <a:lnTo>
                      <a:pt x="55966" y="27125"/>
                    </a:lnTo>
                    <a:cubicBezTo>
                      <a:pt x="70057" y="42565"/>
                      <a:pt x="69386" y="67402"/>
                      <a:pt x="53282" y="81499"/>
                    </a:cubicBezTo>
                    <a:lnTo>
                      <a:pt x="49927" y="84855"/>
                    </a:lnTo>
                    <a:close/>
                  </a:path>
                </a:pathLst>
              </a:custGeom>
              <a:noFill/>
              <a:ln w="6700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D108CE8-F8A5-6D85-EC8C-2715F9D3929B}"/>
                  </a:ext>
                </a:extLst>
              </p:cNvPr>
              <p:cNvSpPr/>
              <p:nvPr/>
            </p:nvSpPr>
            <p:spPr>
              <a:xfrm>
                <a:off x="2495903" y="3282909"/>
                <a:ext cx="81463" cy="84855"/>
              </a:xfrm>
              <a:custGeom>
                <a:avLst/>
                <a:gdLst>
                  <a:gd name="connsiteX0" fmla="*/ 49927 w 81463"/>
                  <a:gd name="connsiteY0" fmla="*/ 84855 h 84855"/>
                  <a:gd name="connsiteX1" fmla="*/ 5642 w 81463"/>
                  <a:gd name="connsiteY1" fmla="*/ 35852 h 84855"/>
                  <a:gd name="connsiteX2" fmla="*/ 6984 w 81463"/>
                  <a:gd name="connsiteY2" fmla="*/ 5645 h 84855"/>
                  <a:gd name="connsiteX3" fmla="*/ 6984 w 81463"/>
                  <a:gd name="connsiteY3" fmla="*/ 5645 h 84855"/>
                  <a:gd name="connsiteX4" fmla="*/ 37179 w 81463"/>
                  <a:gd name="connsiteY4" fmla="*/ 6987 h 84855"/>
                  <a:gd name="connsiteX5" fmla="*/ 81464 w 81463"/>
                  <a:gd name="connsiteY5" fmla="*/ 55990 h 84855"/>
                  <a:gd name="connsiteX6" fmla="*/ 49927 w 81463"/>
                  <a:gd name="connsiteY6" fmla="*/ 84855 h 84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463" h="84855">
                    <a:moveTo>
                      <a:pt x="49927" y="84855"/>
                    </a:moveTo>
                    <a:lnTo>
                      <a:pt x="5642" y="35852"/>
                    </a:lnTo>
                    <a:cubicBezTo>
                      <a:pt x="-2410" y="27125"/>
                      <a:pt x="-1739" y="13700"/>
                      <a:pt x="6984" y="5645"/>
                    </a:cubicBezTo>
                    <a:lnTo>
                      <a:pt x="6984" y="5645"/>
                    </a:lnTo>
                    <a:cubicBezTo>
                      <a:pt x="15707" y="-2411"/>
                      <a:pt x="29127" y="-1739"/>
                      <a:pt x="37179" y="6987"/>
                    </a:cubicBezTo>
                    <a:lnTo>
                      <a:pt x="81464" y="55990"/>
                    </a:lnTo>
                    <a:lnTo>
                      <a:pt x="49927" y="84855"/>
                    </a:lnTo>
                    <a:close/>
                  </a:path>
                </a:pathLst>
              </a:custGeom>
              <a:noFill/>
              <a:ln w="6700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AC2ABDD-9F38-5A0C-7071-241A4F6042F2}"/>
                  </a:ext>
                </a:extLst>
              </p:cNvPr>
              <p:cNvSpPr/>
              <p:nvPr/>
            </p:nvSpPr>
            <p:spPr>
              <a:xfrm>
                <a:off x="2464367" y="3311774"/>
                <a:ext cx="81463" cy="84855"/>
              </a:xfrm>
              <a:custGeom>
                <a:avLst/>
                <a:gdLst>
                  <a:gd name="connsiteX0" fmla="*/ 49927 w 81463"/>
                  <a:gd name="connsiteY0" fmla="*/ 84855 h 84855"/>
                  <a:gd name="connsiteX1" fmla="*/ 5642 w 81463"/>
                  <a:gd name="connsiteY1" fmla="*/ 35852 h 84855"/>
                  <a:gd name="connsiteX2" fmla="*/ 6984 w 81463"/>
                  <a:gd name="connsiteY2" fmla="*/ 5645 h 84855"/>
                  <a:gd name="connsiteX3" fmla="*/ 6984 w 81463"/>
                  <a:gd name="connsiteY3" fmla="*/ 5645 h 84855"/>
                  <a:gd name="connsiteX4" fmla="*/ 37179 w 81463"/>
                  <a:gd name="connsiteY4" fmla="*/ 6987 h 84855"/>
                  <a:gd name="connsiteX5" fmla="*/ 81464 w 81463"/>
                  <a:gd name="connsiteY5" fmla="*/ 55990 h 84855"/>
                  <a:gd name="connsiteX6" fmla="*/ 49927 w 81463"/>
                  <a:gd name="connsiteY6" fmla="*/ 84855 h 84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463" h="84855">
                    <a:moveTo>
                      <a:pt x="49927" y="84855"/>
                    </a:moveTo>
                    <a:lnTo>
                      <a:pt x="5642" y="35852"/>
                    </a:lnTo>
                    <a:cubicBezTo>
                      <a:pt x="-2410" y="27125"/>
                      <a:pt x="-1739" y="13700"/>
                      <a:pt x="6984" y="5645"/>
                    </a:cubicBezTo>
                    <a:lnTo>
                      <a:pt x="6984" y="5645"/>
                    </a:lnTo>
                    <a:cubicBezTo>
                      <a:pt x="15707" y="-2411"/>
                      <a:pt x="29127" y="-1739"/>
                      <a:pt x="37179" y="6987"/>
                    </a:cubicBezTo>
                    <a:lnTo>
                      <a:pt x="81464" y="55990"/>
                    </a:lnTo>
                    <a:lnTo>
                      <a:pt x="49927" y="84855"/>
                    </a:lnTo>
                    <a:close/>
                  </a:path>
                </a:pathLst>
              </a:custGeom>
              <a:noFill/>
              <a:ln w="6700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EE07D56-1ACF-7BEF-F8AB-5DE7C3A0E541}"/>
                  </a:ext>
                </a:extLst>
              </p:cNvPr>
              <p:cNvSpPr/>
              <p:nvPr/>
            </p:nvSpPr>
            <p:spPr>
              <a:xfrm>
                <a:off x="2432160" y="3341311"/>
                <a:ext cx="81463" cy="68796"/>
              </a:xfrm>
              <a:custGeom>
                <a:avLst/>
                <a:gdLst>
                  <a:gd name="connsiteX0" fmla="*/ 24430 w 81463"/>
                  <a:gd name="connsiteY0" fmla="*/ 55990 h 68796"/>
                  <a:gd name="connsiteX1" fmla="*/ 5642 w 81463"/>
                  <a:gd name="connsiteY1" fmla="*/ 35852 h 68796"/>
                  <a:gd name="connsiteX2" fmla="*/ 6984 w 81463"/>
                  <a:gd name="connsiteY2" fmla="*/ 5645 h 68796"/>
                  <a:gd name="connsiteX3" fmla="*/ 6984 w 81463"/>
                  <a:gd name="connsiteY3" fmla="*/ 5645 h 68796"/>
                  <a:gd name="connsiteX4" fmla="*/ 37179 w 81463"/>
                  <a:gd name="connsiteY4" fmla="*/ 6987 h 68796"/>
                  <a:gd name="connsiteX5" fmla="*/ 81464 w 81463"/>
                  <a:gd name="connsiteY5" fmla="*/ 55990 h 68796"/>
                  <a:gd name="connsiteX6" fmla="*/ 78109 w 81463"/>
                  <a:gd name="connsiteY6" fmla="*/ 59347 h 68796"/>
                  <a:gd name="connsiteX7" fmla="*/ 24430 w 81463"/>
                  <a:gd name="connsiteY7" fmla="*/ 55990 h 68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463" h="68796">
                    <a:moveTo>
                      <a:pt x="24430" y="55990"/>
                    </a:moveTo>
                    <a:lnTo>
                      <a:pt x="5642" y="35852"/>
                    </a:lnTo>
                    <a:cubicBezTo>
                      <a:pt x="-2410" y="27125"/>
                      <a:pt x="-1739" y="13700"/>
                      <a:pt x="6984" y="5645"/>
                    </a:cubicBezTo>
                    <a:lnTo>
                      <a:pt x="6984" y="5645"/>
                    </a:lnTo>
                    <a:cubicBezTo>
                      <a:pt x="15707" y="-2411"/>
                      <a:pt x="29127" y="-1739"/>
                      <a:pt x="37179" y="6987"/>
                    </a:cubicBezTo>
                    <a:lnTo>
                      <a:pt x="81464" y="55990"/>
                    </a:lnTo>
                    <a:lnTo>
                      <a:pt x="78109" y="59347"/>
                    </a:lnTo>
                    <a:cubicBezTo>
                      <a:pt x="62676" y="72772"/>
                      <a:pt x="38521" y="72101"/>
                      <a:pt x="24430" y="55990"/>
                    </a:cubicBezTo>
                    <a:close/>
                  </a:path>
                </a:pathLst>
              </a:custGeom>
              <a:noFill/>
              <a:ln w="6700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D4E909E-A9F5-5F93-8198-A3D154E3344C}"/>
                </a:ext>
              </a:extLst>
            </p:cNvPr>
            <p:cNvSpPr/>
            <p:nvPr/>
          </p:nvSpPr>
          <p:spPr>
            <a:xfrm>
              <a:off x="3062491" y="2434689"/>
              <a:ext cx="61730" cy="76525"/>
            </a:xfrm>
            <a:custGeom>
              <a:avLst/>
              <a:gdLst>
                <a:gd name="connsiteX0" fmla="*/ 61731 w 61730"/>
                <a:gd name="connsiteY0" fmla="*/ 0 h 76525"/>
                <a:gd name="connsiteX1" fmla="*/ 0 w 61730"/>
                <a:gd name="connsiteY1" fmla="*/ 76526 h 7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730" h="76525">
                  <a:moveTo>
                    <a:pt x="61731" y="0"/>
                  </a:moveTo>
                  <a:cubicBezTo>
                    <a:pt x="61731" y="0"/>
                    <a:pt x="44285" y="64443"/>
                    <a:pt x="0" y="76526"/>
                  </a:cubicBezTo>
                </a:path>
              </a:pathLst>
            </a:custGeom>
            <a:noFill/>
            <a:ln w="670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9F7ABE3-52C6-4B00-153A-D90ED5880F0D}"/>
                </a:ext>
              </a:extLst>
            </p:cNvPr>
            <p:cNvSpPr/>
            <p:nvPr/>
          </p:nvSpPr>
          <p:spPr>
            <a:xfrm>
              <a:off x="2872602" y="2466239"/>
              <a:ext cx="57704" cy="55044"/>
            </a:xfrm>
            <a:custGeom>
              <a:avLst/>
              <a:gdLst>
                <a:gd name="connsiteX0" fmla="*/ 0 w 57704"/>
                <a:gd name="connsiteY0" fmla="*/ 0 h 55044"/>
                <a:gd name="connsiteX1" fmla="*/ 57705 w 57704"/>
                <a:gd name="connsiteY1" fmla="*/ 55045 h 55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704" h="55044">
                  <a:moveTo>
                    <a:pt x="0" y="0"/>
                  </a:moveTo>
                  <a:cubicBezTo>
                    <a:pt x="0" y="0"/>
                    <a:pt x="0" y="40948"/>
                    <a:pt x="57705" y="55045"/>
                  </a:cubicBezTo>
                </a:path>
              </a:pathLst>
            </a:custGeom>
            <a:noFill/>
            <a:ln w="670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8B04110-22D6-802B-276E-42A43EE605D1}"/>
                </a:ext>
              </a:extLst>
            </p:cNvPr>
            <p:cNvSpPr/>
            <p:nvPr/>
          </p:nvSpPr>
          <p:spPr>
            <a:xfrm>
              <a:off x="2905480" y="2258814"/>
              <a:ext cx="118764" cy="95321"/>
            </a:xfrm>
            <a:custGeom>
              <a:avLst/>
              <a:gdLst>
                <a:gd name="connsiteX0" fmla="*/ 4026 w 118764"/>
                <a:gd name="connsiteY0" fmla="*/ 56387 h 95321"/>
                <a:gd name="connsiteX1" fmla="*/ 0 w 118764"/>
                <a:gd name="connsiteY1" fmla="*/ 95321 h 95321"/>
                <a:gd name="connsiteX2" fmla="*/ 118765 w 118764"/>
                <a:gd name="connsiteY2" fmla="*/ 0 h 95321"/>
                <a:gd name="connsiteX3" fmla="*/ 4026 w 118764"/>
                <a:gd name="connsiteY3" fmla="*/ 56387 h 95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64" h="95321">
                  <a:moveTo>
                    <a:pt x="4026" y="56387"/>
                  </a:moveTo>
                  <a:lnTo>
                    <a:pt x="0" y="95321"/>
                  </a:lnTo>
                  <a:cubicBezTo>
                    <a:pt x="0" y="95321"/>
                    <a:pt x="99977" y="65785"/>
                    <a:pt x="118765" y="0"/>
                  </a:cubicBezTo>
                  <a:cubicBezTo>
                    <a:pt x="48982" y="56387"/>
                    <a:pt x="4026" y="56387"/>
                    <a:pt x="4026" y="56387"/>
                  </a:cubicBezTo>
                  <a:close/>
                </a:path>
              </a:pathLst>
            </a:custGeom>
            <a:solidFill>
              <a:schemeClr val="accent2"/>
            </a:solidFill>
            <a:ln w="6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C7F365C-392C-8631-EB3D-A161A84FB6A3}"/>
                </a:ext>
              </a:extLst>
            </p:cNvPr>
            <p:cNvSpPr/>
            <p:nvPr/>
          </p:nvSpPr>
          <p:spPr>
            <a:xfrm>
              <a:off x="4539335" y="2034608"/>
              <a:ext cx="6709" cy="2517291"/>
            </a:xfrm>
            <a:custGeom>
              <a:avLst/>
              <a:gdLst>
                <a:gd name="connsiteX0" fmla="*/ 0 w 6709"/>
                <a:gd name="connsiteY0" fmla="*/ 0 h 2517291"/>
                <a:gd name="connsiteX1" fmla="*/ 0 w 6709"/>
                <a:gd name="connsiteY1" fmla="*/ 2517291 h 2517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09" h="2517291">
                  <a:moveTo>
                    <a:pt x="0" y="0"/>
                  </a:moveTo>
                  <a:lnTo>
                    <a:pt x="0" y="2517291"/>
                  </a:lnTo>
                </a:path>
              </a:pathLst>
            </a:custGeom>
            <a:ln w="67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4940AA1-ED29-62FE-415A-F19C95F249B4}"/>
                </a:ext>
              </a:extLst>
            </p:cNvPr>
            <p:cNvSpPr/>
            <p:nvPr/>
          </p:nvSpPr>
          <p:spPr>
            <a:xfrm>
              <a:off x="2939701" y="3794697"/>
              <a:ext cx="87228" cy="348393"/>
            </a:xfrm>
            <a:custGeom>
              <a:avLst/>
              <a:gdLst>
                <a:gd name="connsiteX0" fmla="*/ 87228 w 87228"/>
                <a:gd name="connsiteY0" fmla="*/ 348393 h 348393"/>
                <a:gd name="connsiteX1" fmla="*/ 0 w 87228"/>
                <a:gd name="connsiteY1" fmla="*/ 0 h 348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228" h="348393">
                  <a:moveTo>
                    <a:pt x="87228" y="348393"/>
                  </a:moveTo>
                  <a:cubicBezTo>
                    <a:pt x="87228" y="348393"/>
                    <a:pt x="34891" y="25509"/>
                    <a:pt x="0" y="0"/>
                  </a:cubicBezTo>
                </a:path>
              </a:pathLst>
            </a:custGeom>
            <a:noFill/>
            <a:ln w="6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A2B7B67-FDEE-6017-BC5A-A9EF827CE791}"/>
                </a:ext>
              </a:extLst>
            </p:cNvPr>
            <p:cNvSpPr/>
            <p:nvPr/>
          </p:nvSpPr>
          <p:spPr>
            <a:xfrm>
              <a:off x="1501586" y="3724885"/>
              <a:ext cx="22330" cy="228905"/>
            </a:xfrm>
            <a:custGeom>
              <a:avLst/>
              <a:gdLst>
                <a:gd name="connsiteX0" fmla="*/ 11595 w 22330"/>
                <a:gd name="connsiteY0" fmla="*/ 228906 h 228905"/>
                <a:gd name="connsiteX1" fmla="*/ 22331 w 22330"/>
                <a:gd name="connsiteY1" fmla="*/ 0 h 228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330" h="228905">
                  <a:moveTo>
                    <a:pt x="11595" y="228906"/>
                  </a:moveTo>
                  <a:cubicBezTo>
                    <a:pt x="11595" y="228906"/>
                    <a:pt x="-20613" y="44304"/>
                    <a:pt x="22331" y="0"/>
                  </a:cubicBezTo>
                </a:path>
              </a:pathLst>
            </a:custGeom>
            <a:noFill/>
            <a:ln w="6700" cap="rnd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DCA2C8C-47B1-E60E-EC9D-5DC109CF463B}"/>
                </a:ext>
              </a:extLst>
            </p:cNvPr>
            <p:cNvSpPr/>
            <p:nvPr/>
          </p:nvSpPr>
          <p:spPr>
            <a:xfrm>
              <a:off x="1163636" y="3534391"/>
              <a:ext cx="138033" cy="101482"/>
            </a:xfrm>
            <a:custGeom>
              <a:avLst/>
              <a:gdLst>
                <a:gd name="connsiteX0" fmla="*/ 3985 w 138033"/>
                <a:gd name="connsiteY0" fmla="*/ 83760 h 101482"/>
                <a:gd name="connsiteX1" fmla="*/ 122079 w 138033"/>
                <a:gd name="connsiteY1" fmla="*/ 1864 h 101482"/>
                <a:gd name="connsiteX2" fmla="*/ 135499 w 138033"/>
                <a:gd name="connsiteY2" fmla="*/ 4549 h 101482"/>
                <a:gd name="connsiteX3" fmla="*/ 136170 w 138033"/>
                <a:gd name="connsiteY3" fmla="*/ 5221 h 101482"/>
                <a:gd name="connsiteX4" fmla="*/ 133486 w 138033"/>
                <a:gd name="connsiteY4" fmla="*/ 18646 h 101482"/>
                <a:gd name="connsiteX5" fmla="*/ 15392 w 138033"/>
                <a:gd name="connsiteY5" fmla="*/ 99871 h 101482"/>
                <a:gd name="connsiteX6" fmla="*/ 2644 w 138033"/>
                <a:gd name="connsiteY6" fmla="*/ 97857 h 101482"/>
                <a:gd name="connsiteX7" fmla="*/ 2644 w 138033"/>
                <a:gd name="connsiteY7" fmla="*/ 97857 h 101482"/>
                <a:gd name="connsiteX8" fmla="*/ 3985 w 138033"/>
                <a:gd name="connsiteY8" fmla="*/ 83760 h 10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033" h="101482">
                  <a:moveTo>
                    <a:pt x="3985" y="83760"/>
                  </a:moveTo>
                  <a:lnTo>
                    <a:pt x="122079" y="1864"/>
                  </a:lnTo>
                  <a:cubicBezTo>
                    <a:pt x="126776" y="-1492"/>
                    <a:pt x="132144" y="-149"/>
                    <a:pt x="135499" y="4549"/>
                  </a:cubicBezTo>
                  <a:lnTo>
                    <a:pt x="136170" y="5221"/>
                  </a:lnTo>
                  <a:cubicBezTo>
                    <a:pt x="139525" y="9920"/>
                    <a:pt x="138183" y="15290"/>
                    <a:pt x="133486" y="18646"/>
                  </a:cubicBezTo>
                  <a:lnTo>
                    <a:pt x="15392" y="99871"/>
                  </a:lnTo>
                  <a:cubicBezTo>
                    <a:pt x="11366" y="102556"/>
                    <a:pt x="5327" y="101885"/>
                    <a:pt x="2644" y="97857"/>
                  </a:cubicBezTo>
                  <a:lnTo>
                    <a:pt x="2644" y="97857"/>
                  </a:lnTo>
                  <a:cubicBezTo>
                    <a:pt x="-1382" y="93158"/>
                    <a:pt x="-711" y="87117"/>
                    <a:pt x="3985" y="83760"/>
                  </a:cubicBezTo>
                  <a:close/>
                </a:path>
              </a:pathLst>
            </a:custGeom>
            <a:noFill/>
            <a:ln w="6700" cap="rnd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87" name="Graphic 41">
            <a:extLst>
              <a:ext uri="{FF2B5EF4-FFF2-40B4-BE49-F238E27FC236}">
                <a16:creationId xmlns:a16="http://schemas.microsoft.com/office/drawing/2014/main" id="{498CCF19-BF93-D015-BF5C-8BED68D4F278}"/>
              </a:ext>
            </a:extLst>
          </p:cNvPr>
          <p:cNvGrpSpPr/>
          <p:nvPr/>
        </p:nvGrpSpPr>
        <p:grpSpPr>
          <a:xfrm>
            <a:off x="5451516" y="163038"/>
            <a:ext cx="916600" cy="1192825"/>
            <a:chOff x="5451516" y="163038"/>
            <a:chExt cx="916600" cy="1192825"/>
          </a:xfrm>
          <a:solidFill>
            <a:schemeClr val="accent1"/>
          </a:solidFill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73CC5AC-3BB4-9BC0-9ED6-C95B482DF8FA}"/>
                </a:ext>
              </a:extLst>
            </p:cNvPr>
            <p:cNvSpPr/>
            <p:nvPr/>
          </p:nvSpPr>
          <p:spPr>
            <a:xfrm>
              <a:off x="5451516" y="163038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44DB1B9-57D3-B95F-48DF-A6AA04251F6E}"/>
                </a:ext>
              </a:extLst>
            </p:cNvPr>
            <p:cNvSpPr/>
            <p:nvPr/>
          </p:nvSpPr>
          <p:spPr>
            <a:xfrm>
              <a:off x="5727742" y="163038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3A51935-C868-3B3A-B0DC-EDC9D5CC7886}"/>
                </a:ext>
              </a:extLst>
            </p:cNvPr>
            <p:cNvSpPr/>
            <p:nvPr/>
          </p:nvSpPr>
          <p:spPr>
            <a:xfrm>
              <a:off x="6003968" y="163038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DBCDD43-1DE0-C831-0923-661E6D8C3F72}"/>
                </a:ext>
              </a:extLst>
            </p:cNvPr>
            <p:cNvSpPr/>
            <p:nvPr/>
          </p:nvSpPr>
          <p:spPr>
            <a:xfrm>
              <a:off x="6280886" y="163038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FC2D84E-BE05-0111-EB2F-18E32A7F644C}"/>
                </a:ext>
              </a:extLst>
            </p:cNvPr>
            <p:cNvSpPr/>
            <p:nvPr/>
          </p:nvSpPr>
          <p:spPr>
            <a:xfrm>
              <a:off x="5451516" y="439264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B1CDCB-6A6D-8F16-D327-0E6645AF1025}"/>
                </a:ext>
              </a:extLst>
            </p:cNvPr>
            <p:cNvSpPr/>
            <p:nvPr/>
          </p:nvSpPr>
          <p:spPr>
            <a:xfrm>
              <a:off x="5727742" y="439264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0C3570A-F4DC-6A56-F331-BC034B3F4655}"/>
                </a:ext>
              </a:extLst>
            </p:cNvPr>
            <p:cNvSpPr/>
            <p:nvPr/>
          </p:nvSpPr>
          <p:spPr>
            <a:xfrm>
              <a:off x="6003968" y="439264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E937A24-BD44-396A-3FEF-1963ED921A32}"/>
                </a:ext>
              </a:extLst>
            </p:cNvPr>
            <p:cNvSpPr/>
            <p:nvPr/>
          </p:nvSpPr>
          <p:spPr>
            <a:xfrm>
              <a:off x="6280886" y="439264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B5786FD-1F95-8FB7-EC53-F82DE3032A35}"/>
                </a:ext>
              </a:extLst>
            </p:cNvPr>
            <p:cNvSpPr/>
            <p:nvPr/>
          </p:nvSpPr>
          <p:spPr>
            <a:xfrm>
              <a:off x="5451516" y="715490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CE74EB9-F411-08FC-83C0-3EF72E76C810}"/>
                </a:ext>
              </a:extLst>
            </p:cNvPr>
            <p:cNvSpPr/>
            <p:nvPr/>
          </p:nvSpPr>
          <p:spPr>
            <a:xfrm>
              <a:off x="5727742" y="715490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676A3FF-9292-9B62-B31B-76078F43A5F4}"/>
                </a:ext>
              </a:extLst>
            </p:cNvPr>
            <p:cNvSpPr/>
            <p:nvPr/>
          </p:nvSpPr>
          <p:spPr>
            <a:xfrm>
              <a:off x="6003968" y="715490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8542143-BB44-CA78-A8F9-BF9DB3CA196F}"/>
                </a:ext>
              </a:extLst>
            </p:cNvPr>
            <p:cNvSpPr/>
            <p:nvPr/>
          </p:nvSpPr>
          <p:spPr>
            <a:xfrm>
              <a:off x="6280886" y="715490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823295C-4A64-DE28-1477-A819485A7D10}"/>
                </a:ext>
              </a:extLst>
            </p:cNvPr>
            <p:cNvSpPr/>
            <p:nvPr/>
          </p:nvSpPr>
          <p:spPr>
            <a:xfrm>
              <a:off x="5451516" y="992408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97FA0BA-3158-9D59-FC22-61B027C6E834}"/>
                </a:ext>
              </a:extLst>
            </p:cNvPr>
            <p:cNvSpPr/>
            <p:nvPr/>
          </p:nvSpPr>
          <p:spPr>
            <a:xfrm>
              <a:off x="5727742" y="992408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7E0FDFA-1E6E-8C15-9EC1-198F49A762CF}"/>
                </a:ext>
              </a:extLst>
            </p:cNvPr>
            <p:cNvSpPr/>
            <p:nvPr/>
          </p:nvSpPr>
          <p:spPr>
            <a:xfrm>
              <a:off x="6003968" y="992408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40B45FC-14F6-E483-EF5B-962C57BAC9AD}"/>
                </a:ext>
              </a:extLst>
            </p:cNvPr>
            <p:cNvSpPr/>
            <p:nvPr/>
          </p:nvSpPr>
          <p:spPr>
            <a:xfrm>
              <a:off x="6280886" y="992408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1E51CA8-76DD-51F7-710B-4F0E6B5CFBD5}"/>
                </a:ext>
              </a:extLst>
            </p:cNvPr>
            <p:cNvSpPr/>
            <p:nvPr/>
          </p:nvSpPr>
          <p:spPr>
            <a:xfrm>
              <a:off x="5451516" y="1268634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8C40A23-259E-F7B4-7B3E-2C860498D51F}"/>
                </a:ext>
              </a:extLst>
            </p:cNvPr>
            <p:cNvSpPr/>
            <p:nvPr/>
          </p:nvSpPr>
          <p:spPr>
            <a:xfrm>
              <a:off x="5727742" y="1268634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03D5C01-8ACA-1A3A-CF5D-2B3991A8558C}"/>
                </a:ext>
              </a:extLst>
            </p:cNvPr>
            <p:cNvSpPr/>
            <p:nvPr/>
          </p:nvSpPr>
          <p:spPr>
            <a:xfrm>
              <a:off x="6003968" y="1268634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2E05C1B-551F-D6E1-64EA-F70608328A68}"/>
                </a:ext>
              </a:extLst>
            </p:cNvPr>
            <p:cNvSpPr/>
            <p:nvPr/>
          </p:nvSpPr>
          <p:spPr>
            <a:xfrm>
              <a:off x="6280886" y="1268634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33" name="Graphic 18">
            <a:extLst>
              <a:ext uri="{FF2B5EF4-FFF2-40B4-BE49-F238E27FC236}">
                <a16:creationId xmlns:a16="http://schemas.microsoft.com/office/drawing/2014/main" id="{45045473-2FB1-4946-8760-378ACC4D8B07}"/>
              </a:ext>
            </a:extLst>
          </p:cNvPr>
          <p:cNvGrpSpPr/>
          <p:nvPr/>
        </p:nvGrpSpPr>
        <p:grpSpPr>
          <a:xfrm>
            <a:off x="47626" y="638051"/>
            <a:ext cx="916599" cy="916599"/>
            <a:chOff x="47626" y="638051"/>
            <a:chExt cx="916599" cy="916599"/>
          </a:xfrm>
          <a:solidFill>
            <a:schemeClr val="accent1"/>
          </a:solidFill>
        </p:grpSpPr>
        <p:sp>
          <p:nvSpPr>
            <p:cNvPr id="134" name="Freeform: Shape 70">
              <a:extLst>
                <a:ext uri="{FF2B5EF4-FFF2-40B4-BE49-F238E27FC236}">
                  <a16:creationId xmlns:a16="http://schemas.microsoft.com/office/drawing/2014/main" id="{24A02F7D-FE19-5E49-9527-827AE6CD2F92}"/>
                </a:ext>
              </a:extLst>
            </p:cNvPr>
            <p:cNvSpPr/>
            <p:nvPr/>
          </p:nvSpPr>
          <p:spPr>
            <a:xfrm>
              <a:off x="876996" y="638051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5" name="Freeform: Shape 71">
              <a:extLst>
                <a:ext uri="{FF2B5EF4-FFF2-40B4-BE49-F238E27FC236}">
                  <a16:creationId xmlns:a16="http://schemas.microsoft.com/office/drawing/2014/main" id="{0B7114E8-8D82-DC4F-B9BA-B79188B04E01}"/>
                </a:ext>
              </a:extLst>
            </p:cNvPr>
            <p:cNvSpPr/>
            <p:nvPr/>
          </p:nvSpPr>
          <p:spPr>
            <a:xfrm>
              <a:off x="876996" y="914277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6" name="Freeform: Shape 72">
              <a:extLst>
                <a:ext uri="{FF2B5EF4-FFF2-40B4-BE49-F238E27FC236}">
                  <a16:creationId xmlns:a16="http://schemas.microsoft.com/office/drawing/2014/main" id="{17FDDE5C-C1A0-9645-91DD-91968850EB14}"/>
                </a:ext>
              </a:extLst>
            </p:cNvPr>
            <p:cNvSpPr/>
            <p:nvPr/>
          </p:nvSpPr>
          <p:spPr>
            <a:xfrm>
              <a:off x="600770" y="638051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7" name="Freeform: Shape 73">
              <a:extLst>
                <a:ext uri="{FF2B5EF4-FFF2-40B4-BE49-F238E27FC236}">
                  <a16:creationId xmlns:a16="http://schemas.microsoft.com/office/drawing/2014/main" id="{D7F9EAA4-D0EB-8046-B013-CEFB9F659648}"/>
                </a:ext>
              </a:extLst>
            </p:cNvPr>
            <p:cNvSpPr/>
            <p:nvPr/>
          </p:nvSpPr>
          <p:spPr>
            <a:xfrm>
              <a:off x="600770" y="914277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8" name="Freeform: Shape 74">
              <a:extLst>
                <a:ext uri="{FF2B5EF4-FFF2-40B4-BE49-F238E27FC236}">
                  <a16:creationId xmlns:a16="http://schemas.microsoft.com/office/drawing/2014/main" id="{B08D5F1D-51CD-9049-8E60-ABC669311C55}"/>
                </a:ext>
              </a:extLst>
            </p:cNvPr>
            <p:cNvSpPr/>
            <p:nvPr/>
          </p:nvSpPr>
          <p:spPr>
            <a:xfrm>
              <a:off x="600770" y="1190503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39" name="Freeform: Shape 75">
              <a:extLst>
                <a:ext uri="{FF2B5EF4-FFF2-40B4-BE49-F238E27FC236}">
                  <a16:creationId xmlns:a16="http://schemas.microsoft.com/office/drawing/2014/main" id="{0F31FAF7-474B-AC4D-9C7A-5305C49E7CE8}"/>
                </a:ext>
              </a:extLst>
            </p:cNvPr>
            <p:cNvSpPr/>
            <p:nvPr/>
          </p:nvSpPr>
          <p:spPr>
            <a:xfrm>
              <a:off x="323852" y="638051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0" name="Freeform: Shape 76">
              <a:extLst>
                <a:ext uri="{FF2B5EF4-FFF2-40B4-BE49-F238E27FC236}">
                  <a16:creationId xmlns:a16="http://schemas.microsoft.com/office/drawing/2014/main" id="{1B22E0AA-EC07-AD46-BEBA-1E303320973C}"/>
                </a:ext>
              </a:extLst>
            </p:cNvPr>
            <p:cNvSpPr/>
            <p:nvPr/>
          </p:nvSpPr>
          <p:spPr>
            <a:xfrm>
              <a:off x="323852" y="914277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1" name="Freeform: Shape 77">
              <a:extLst>
                <a:ext uri="{FF2B5EF4-FFF2-40B4-BE49-F238E27FC236}">
                  <a16:creationId xmlns:a16="http://schemas.microsoft.com/office/drawing/2014/main" id="{9BB600D4-8508-A846-8CC1-3599E28C1034}"/>
                </a:ext>
              </a:extLst>
            </p:cNvPr>
            <p:cNvSpPr/>
            <p:nvPr/>
          </p:nvSpPr>
          <p:spPr>
            <a:xfrm>
              <a:off x="323852" y="1190503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2" name="Freeform: Shape 78">
              <a:extLst>
                <a:ext uri="{FF2B5EF4-FFF2-40B4-BE49-F238E27FC236}">
                  <a16:creationId xmlns:a16="http://schemas.microsoft.com/office/drawing/2014/main" id="{10A2E5FB-C72B-FD41-A799-97830F1D998A}"/>
                </a:ext>
              </a:extLst>
            </p:cNvPr>
            <p:cNvSpPr/>
            <p:nvPr/>
          </p:nvSpPr>
          <p:spPr>
            <a:xfrm>
              <a:off x="47626" y="638051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3" name="Freeform: Shape 79">
              <a:extLst>
                <a:ext uri="{FF2B5EF4-FFF2-40B4-BE49-F238E27FC236}">
                  <a16:creationId xmlns:a16="http://schemas.microsoft.com/office/drawing/2014/main" id="{16A9E98D-6892-DC46-9BF1-C315680949E1}"/>
                </a:ext>
              </a:extLst>
            </p:cNvPr>
            <p:cNvSpPr/>
            <p:nvPr/>
          </p:nvSpPr>
          <p:spPr>
            <a:xfrm>
              <a:off x="47626" y="914277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4" name="Freeform: Shape 80">
              <a:extLst>
                <a:ext uri="{FF2B5EF4-FFF2-40B4-BE49-F238E27FC236}">
                  <a16:creationId xmlns:a16="http://schemas.microsoft.com/office/drawing/2014/main" id="{A82A3943-C987-DE47-872F-DECFB6A197FE}"/>
                </a:ext>
              </a:extLst>
            </p:cNvPr>
            <p:cNvSpPr/>
            <p:nvPr/>
          </p:nvSpPr>
          <p:spPr>
            <a:xfrm>
              <a:off x="47626" y="1190503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5" name="Freeform: Shape 81">
              <a:extLst>
                <a:ext uri="{FF2B5EF4-FFF2-40B4-BE49-F238E27FC236}">
                  <a16:creationId xmlns:a16="http://schemas.microsoft.com/office/drawing/2014/main" id="{3BC4D066-B40C-F44A-86BF-803419272345}"/>
                </a:ext>
              </a:extLst>
            </p:cNvPr>
            <p:cNvSpPr/>
            <p:nvPr/>
          </p:nvSpPr>
          <p:spPr>
            <a:xfrm>
              <a:off x="47626" y="1467421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9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46" name="Graphic 98">
            <a:extLst>
              <a:ext uri="{FF2B5EF4-FFF2-40B4-BE49-F238E27FC236}">
                <a16:creationId xmlns:a16="http://schemas.microsoft.com/office/drawing/2014/main" id="{5A49BCB1-435A-984F-BFF2-1082462AE426}"/>
              </a:ext>
            </a:extLst>
          </p:cNvPr>
          <p:cNvGrpSpPr/>
          <p:nvPr/>
        </p:nvGrpSpPr>
        <p:grpSpPr>
          <a:xfrm>
            <a:off x="7517822" y="4093551"/>
            <a:ext cx="916599" cy="916599"/>
            <a:chOff x="7517822" y="4046269"/>
            <a:chExt cx="916599" cy="916599"/>
          </a:xfrm>
          <a:solidFill>
            <a:schemeClr val="accent1"/>
          </a:solidFill>
        </p:grpSpPr>
        <p:sp>
          <p:nvSpPr>
            <p:cNvPr id="147" name="Freeform: Shape 112">
              <a:extLst>
                <a:ext uri="{FF2B5EF4-FFF2-40B4-BE49-F238E27FC236}">
                  <a16:creationId xmlns:a16="http://schemas.microsoft.com/office/drawing/2014/main" id="{9FCBDB3F-C82E-8C4C-8A82-B57F0431384E}"/>
                </a:ext>
              </a:extLst>
            </p:cNvPr>
            <p:cNvSpPr/>
            <p:nvPr/>
          </p:nvSpPr>
          <p:spPr>
            <a:xfrm>
              <a:off x="7517822" y="404626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8" name="Freeform: Shape 113">
              <a:extLst>
                <a:ext uri="{FF2B5EF4-FFF2-40B4-BE49-F238E27FC236}">
                  <a16:creationId xmlns:a16="http://schemas.microsoft.com/office/drawing/2014/main" id="{9BF4BA19-BACD-EB46-9F5F-8D7E453F93CF}"/>
                </a:ext>
              </a:extLst>
            </p:cNvPr>
            <p:cNvSpPr/>
            <p:nvPr/>
          </p:nvSpPr>
          <p:spPr>
            <a:xfrm>
              <a:off x="7794048" y="404626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49" name="Freeform: Shape 114">
              <a:extLst>
                <a:ext uri="{FF2B5EF4-FFF2-40B4-BE49-F238E27FC236}">
                  <a16:creationId xmlns:a16="http://schemas.microsoft.com/office/drawing/2014/main" id="{A88347CF-403E-2D45-AFD0-39F3E5997D70}"/>
                </a:ext>
              </a:extLst>
            </p:cNvPr>
            <p:cNvSpPr/>
            <p:nvPr/>
          </p:nvSpPr>
          <p:spPr>
            <a:xfrm>
              <a:off x="8070274" y="404626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0" name="Freeform: Shape 115">
              <a:extLst>
                <a:ext uri="{FF2B5EF4-FFF2-40B4-BE49-F238E27FC236}">
                  <a16:creationId xmlns:a16="http://schemas.microsoft.com/office/drawing/2014/main" id="{FE820388-26D0-5440-9CA0-1941B6C4C291}"/>
                </a:ext>
              </a:extLst>
            </p:cNvPr>
            <p:cNvSpPr/>
            <p:nvPr/>
          </p:nvSpPr>
          <p:spPr>
            <a:xfrm>
              <a:off x="8347192" y="404626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1" name="Freeform: Shape 116">
              <a:extLst>
                <a:ext uri="{FF2B5EF4-FFF2-40B4-BE49-F238E27FC236}">
                  <a16:creationId xmlns:a16="http://schemas.microsoft.com/office/drawing/2014/main" id="{9359A46B-9786-3847-B272-22F3ED1CB920}"/>
                </a:ext>
              </a:extLst>
            </p:cNvPr>
            <p:cNvSpPr/>
            <p:nvPr/>
          </p:nvSpPr>
          <p:spPr>
            <a:xfrm>
              <a:off x="7517822" y="4322495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2" name="Freeform: Shape 117">
              <a:extLst>
                <a:ext uri="{FF2B5EF4-FFF2-40B4-BE49-F238E27FC236}">
                  <a16:creationId xmlns:a16="http://schemas.microsoft.com/office/drawing/2014/main" id="{6C0BAE47-9DCE-064D-913B-5DAAC41E8475}"/>
                </a:ext>
              </a:extLst>
            </p:cNvPr>
            <p:cNvSpPr/>
            <p:nvPr/>
          </p:nvSpPr>
          <p:spPr>
            <a:xfrm>
              <a:off x="7794048" y="4322495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3" name="Freeform: Shape 118">
              <a:extLst>
                <a:ext uri="{FF2B5EF4-FFF2-40B4-BE49-F238E27FC236}">
                  <a16:creationId xmlns:a16="http://schemas.microsoft.com/office/drawing/2014/main" id="{630FB8CB-F423-D54D-B826-69A75359EFE7}"/>
                </a:ext>
              </a:extLst>
            </p:cNvPr>
            <p:cNvSpPr/>
            <p:nvPr/>
          </p:nvSpPr>
          <p:spPr>
            <a:xfrm>
              <a:off x="8070274" y="4322495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4" name="Freeform: Shape 119">
              <a:extLst>
                <a:ext uri="{FF2B5EF4-FFF2-40B4-BE49-F238E27FC236}">
                  <a16:creationId xmlns:a16="http://schemas.microsoft.com/office/drawing/2014/main" id="{62418629-8A9A-7D44-84FB-18BE6393E465}"/>
                </a:ext>
              </a:extLst>
            </p:cNvPr>
            <p:cNvSpPr/>
            <p:nvPr/>
          </p:nvSpPr>
          <p:spPr>
            <a:xfrm>
              <a:off x="8347192" y="4322495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5" name="Freeform: Shape 120">
              <a:extLst>
                <a:ext uri="{FF2B5EF4-FFF2-40B4-BE49-F238E27FC236}">
                  <a16:creationId xmlns:a16="http://schemas.microsoft.com/office/drawing/2014/main" id="{6F105DFD-6190-F146-8FDC-85549496E556}"/>
                </a:ext>
              </a:extLst>
            </p:cNvPr>
            <p:cNvSpPr/>
            <p:nvPr/>
          </p:nvSpPr>
          <p:spPr>
            <a:xfrm>
              <a:off x="7517822" y="4598721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6" name="Freeform: Shape 121">
              <a:extLst>
                <a:ext uri="{FF2B5EF4-FFF2-40B4-BE49-F238E27FC236}">
                  <a16:creationId xmlns:a16="http://schemas.microsoft.com/office/drawing/2014/main" id="{8BD19FB0-9320-1C43-9922-118669D9E3D3}"/>
                </a:ext>
              </a:extLst>
            </p:cNvPr>
            <p:cNvSpPr/>
            <p:nvPr/>
          </p:nvSpPr>
          <p:spPr>
            <a:xfrm>
              <a:off x="7794048" y="4598721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7" name="Freeform: Shape 122">
              <a:extLst>
                <a:ext uri="{FF2B5EF4-FFF2-40B4-BE49-F238E27FC236}">
                  <a16:creationId xmlns:a16="http://schemas.microsoft.com/office/drawing/2014/main" id="{924D07AA-129A-4B40-81D6-AA3560056F9E}"/>
                </a:ext>
              </a:extLst>
            </p:cNvPr>
            <p:cNvSpPr/>
            <p:nvPr/>
          </p:nvSpPr>
          <p:spPr>
            <a:xfrm>
              <a:off x="8070274" y="4598721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8" name="Freeform: Shape 123">
              <a:extLst>
                <a:ext uri="{FF2B5EF4-FFF2-40B4-BE49-F238E27FC236}">
                  <a16:creationId xmlns:a16="http://schemas.microsoft.com/office/drawing/2014/main" id="{9F46B291-A016-CA40-B4AC-AB828E14AD20}"/>
                </a:ext>
              </a:extLst>
            </p:cNvPr>
            <p:cNvSpPr/>
            <p:nvPr/>
          </p:nvSpPr>
          <p:spPr>
            <a:xfrm>
              <a:off x="8347192" y="4598721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9" name="Freeform: Shape 124">
              <a:extLst>
                <a:ext uri="{FF2B5EF4-FFF2-40B4-BE49-F238E27FC236}">
                  <a16:creationId xmlns:a16="http://schemas.microsoft.com/office/drawing/2014/main" id="{634A89FE-34EC-AB41-BF68-CA9B934F23B1}"/>
                </a:ext>
              </a:extLst>
            </p:cNvPr>
            <p:cNvSpPr/>
            <p:nvPr/>
          </p:nvSpPr>
          <p:spPr>
            <a:xfrm>
              <a:off x="7517822" y="487563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0" name="Freeform: Shape 125">
              <a:extLst>
                <a:ext uri="{FF2B5EF4-FFF2-40B4-BE49-F238E27FC236}">
                  <a16:creationId xmlns:a16="http://schemas.microsoft.com/office/drawing/2014/main" id="{BE3C10E6-3B25-1B4C-A3D6-AA2668D59823}"/>
                </a:ext>
              </a:extLst>
            </p:cNvPr>
            <p:cNvSpPr/>
            <p:nvPr/>
          </p:nvSpPr>
          <p:spPr>
            <a:xfrm>
              <a:off x="7794048" y="487563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1" name="Freeform: Shape 126">
              <a:extLst>
                <a:ext uri="{FF2B5EF4-FFF2-40B4-BE49-F238E27FC236}">
                  <a16:creationId xmlns:a16="http://schemas.microsoft.com/office/drawing/2014/main" id="{090939C7-4304-2744-A55A-913873BA8253}"/>
                </a:ext>
              </a:extLst>
            </p:cNvPr>
            <p:cNvSpPr/>
            <p:nvPr/>
          </p:nvSpPr>
          <p:spPr>
            <a:xfrm>
              <a:off x="8070274" y="487563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62" name="Freeform: Shape 127">
              <a:extLst>
                <a:ext uri="{FF2B5EF4-FFF2-40B4-BE49-F238E27FC236}">
                  <a16:creationId xmlns:a16="http://schemas.microsoft.com/office/drawing/2014/main" id="{D7312689-3885-6C4A-9E40-F2D362298110}"/>
                </a:ext>
              </a:extLst>
            </p:cNvPr>
            <p:cNvSpPr/>
            <p:nvPr/>
          </p:nvSpPr>
          <p:spPr>
            <a:xfrm>
              <a:off x="8347192" y="4875639"/>
              <a:ext cx="87229" cy="87229"/>
            </a:xfrm>
            <a:custGeom>
              <a:avLst/>
              <a:gdLst>
                <a:gd name="connsiteX0" fmla="*/ 87229 w 87229"/>
                <a:gd name="connsiteY0" fmla="*/ 43615 h 87229"/>
                <a:gd name="connsiteX1" fmla="*/ 43615 w 87229"/>
                <a:gd name="connsiteY1" fmla="*/ 87229 h 87229"/>
                <a:gd name="connsiteX2" fmla="*/ 0 w 87229"/>
                <a:gd name="connsiteY2" fmla="*/ 43615 h 87229"/>
                <a:gd name="connsiteX3" fmla="*/ 43615 w 87229"/>
                <a:gd name="connsiteY3" fmla="*/ 0 h 87229"/>
                <a:gd name="connsiteX4" fmla="*/ 87229 w 87229"/>
                <a:gd name="connsiteY4" fmla="*/ 43615 h 8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9" h="87229">
                  <a:moveTo>
                    <a:pt x="87229" y="43615"/>
                  </a:moveTo>
                  <a:cubicBezTo>
                    <a:pt x="87229" y="67702"/>
                    <a:pt x="67702" y="87229"/>
                    <a:pt x="43615" y="87229"/>
                  </a:cubicBezTo>
                  <a:cubicBezTo>
                    <a:pt x="19527" y="87229"/>
                    <a:pt x="0" y="67702"/>
                    <a:pt x="0" y="43615"/>
                  </a:cubicBezTo>
                  <a:cubicBezTo>
                    <a:pt x="0" y="19527"/>
                    <a:pt x="19527" y="0"/>
                    <a:pt x="43615" y="0"/>
                  </a:cubicBezTo>
                  <a:cubicBezTo>
                    <a:pt x="67702" y="0"/>
                    <a:pt x="87229" y="19527"/>
                    <a:pt x="87229" y="43615"/>
                  </a:cubicBezTo>
                  <a:close/>
                </a:path>
              </a:pathLst>
            </a:custGeom>
            <a:grpFill/>
            <a:ln w="6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7574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82" y="670"/>
            <a:ext cx="9139238" cy="51510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66">
              <a:defRPr/>
            </a:pPr>
            <a:endParaRPr lang="es-UY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4628696" y="1381429"/>
            <a:ext cx="4191177" cy="1026167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66">
              <a:defRPr/>
            </a:pPr>
            <a:endParaRPr lang="es-UY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5600165" y="3487810"/>
            <a:ext cx="2128757" cy="45696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66">
              <a:defRPr/>
            </a:pPr>
            <a:r>
              <a:rPr lang="en-US" sz="1799" b="1" dirty="0">
                <a:solidFill>
                  <a:prstClr val="white"/>
                </a:solidFill>
                <a:latin typeface="Calibri"/>
              </a:rPr>
              <a:t>SUBSCRIBE NOW</a:t>
            </a:r>
            <a:endParaRPr lang="es-UY" sz="1799" b="1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270" y="572023"/>
            <a:ext cx="2092793" cy="39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7858475" y="3026013"/>
            <a:ext cx="1382786" cy="556923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44" tIns="34272" rIns="68544" bIns="34272" numCol="1" anchor="t" anchorCtr="0" compatLnSpc="1">
            <a:prstTxWarp prst="textNoShape">
              <a:avLst/>
            </a:prstTxWarp>
          </a:bodyPr>
          <a:lstStyle/>
          <a:p>
            <a:pPr defTabSz="913966">
              <a:defRPr/>
            </a:pPr>
            <a:endParaRPr 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5570" y="1503402"/>
            <a:ext cx="2717435" cy="64620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966">
              <a:defRPr/>
            </a:pPr>
            <a:r>
              <a:rPr lang="en-US" sz="1200" dirty="0">
                <a:solidFill>
                  <a:prstClr val="white"/>
                </a:solidFill>
              </a:rPr>
              <a:t>Coupon Code:</a:t>
            </a:r>
          </a:p>
          <a:p>
            <a:pPr defTabSz="913966">
              <a:defRPr/>
            </a:pPr>
            <a:r>
              <a:rPr lang="en-US" sz="2399" b="1" dirty="0">
                <a:solidFill>
                  <a:prstClr val="white"/>
                </a:solidFill>
              </a:rPr>
              <a:t>FREEBUNDLE15</a:t>
            </a:r>
            <a:endParaRPr lang="es-UY" sz="1799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39317" y="1029176"/>
            <a:ext cx="3769937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3966">
              <a:defRPr/>
            </a:pPr>
            <a:r>
              <a:rPr lang="en-US" sz="1200" dirty="0">
                <a:solidFill>
                  <a:prstClr val="white"/>
                </a:solidFill>
              </a:rPr>
              <a:t>Get </a:t>
            </a:r>
            <a:r>
              <a:rPr lang="en-US" sz="1200" b="1" dirty="0">
                <a:solidFill>
                  <a:prstClr val="white"/>
                </a:solidFill>
              </a:rPr>
              <a:t>15% discount</a:t>
            </a:r>
            <a:r>
              <a:rPr lang="en-US" sz="1200" dirty="0">
                <a:solidFill>
                  <a:prstClr val="white"/>
                </a:solidFill>
              </a:rPr>
              <a:t> from regular price</a:t>
            </a:r>
            <a:endParaRPr lang="es-UY" sz="1200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66459" y="2521726"/>
            <a:ext cx="311565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966">
              <a:defRPr/>
            </a:pPr>
            <a:r>
              <a:rPr lang="en-US" sz="1200" dirty="0">
                <a:solidFill>
                  <a:prstClr val="white"/>
                </a:solidFill>
              </a:rPr>
              <a:t>Apply this coupon code during sign up</a:t>
            </a:r>
            <a:endParaRPr lang="es-UY" sz="12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623995" y="532336"/>
            <a:ext cx="3241721" cy="2682730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966">
                <a:defRPr/>
              </a:pPr>
              <a:r>
                <a:rPr lang="en-US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Your Screenshot</a:t>
              </a:r>
            </a:p>
            <a:p>
              <a:pPr algn="ctr" defTabSz="913966">
                <a:defRPr/>
              </a:pPr>
              <a:r>
                <a:rPr lang="en-US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</a:p>
            <a:p>
              <a:pPr algn="ctr" defTabSz="913966">
                <a:defRPr/>
              </a:pPr>
              <a:endParaRPr 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algn="ctr" defTabSz="913966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5714704" y="4007188"/>
            <a:ext cx="1910902" cy="227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66">
              <a:defRPr/>
            </a:pPr>
            <a:r>
              <a: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0226" y="3638721"/>
            <a:ext cx="3539494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359" indent="-127359" defTabSz="913966"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Easy to use</a:t>
            </a:r>
          </a:p>
          <a:p>
            <a:pPr marL="127359" indent="-127359" defTabSz="913966"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Fully customizable</a:t>
            </a:r>
          </a:p>
          <a:p>
            <a:pPr marL="127359" indent="-127359" defTabSz="913966"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04022" y="3351559"/>
            <a:ext cx="4625178" cy="299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66">
              <a:defRPr/>
            </a:pPr>
            <a:r>
              <a:rPr lang="en-US" sz="134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4591950"/>
            <a:ext cx="9139238" cy="5066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A01C4B-F289-4414-8D87-53A049F312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94" y="701110"/>
            <a:ext cx="2850532" cy="16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90750"/>
            <a:ext cx="2094429" cy="39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0A385E"/>
      </a:dk2>
      <a:lt2>
        <a:srgbClr val="D6417A"/>
      </a:lt2>
      <a:accent1>
        <a:srgbClr val="5247F3"/>
      </a:accent1>
      <a:accent2>
        <a:srgbClr val="1C1358"/>
      </a:accent2>
      <a:accent3>
        <a:srgbClr val="E5EFFE"/>
      </a:accent3>
      <a:accent4>
        <a:srgbClr val="FD8F2D"/>
      </a:accent4>
      <a:accent5>
        <a:srgbClr val="C94B38"/>
      </a:accent5>
      <a:accent6>
        <a:srgbClr val="5886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217</Words>
  <Application>Microsoft Office PowerPoint</Application>
  <PresentationFormat>On-screen Show (16:9)</PresentationFormat>
  <Paragraphs>91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Open Sans</vt:lpstr>
      <vt:lpstr>Segoe UI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2013-12-06T17:56:44Z</dcterms:created>
  <dcterms:modified xsi:type="dcterms:W3CDTF">2022-09-11T16:30:37Z</dcterms:modified>
</cp:coreProperties>
</file>