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90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3AF"/>
    <a:srgbClr val="0C2082"/>
    <a:srgbClr val="0E269E"/>
    <a:srgbClr val="1639EA"/>
    <a:srgbClr val="8063AE"/>
    <a:srgbClr val="481E9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2" d="100"/>
          <a:sy n="82" d="100"/>
        </p:scale>
        <p:origin x="504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4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7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1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98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7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71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4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6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Hexagon Process Flow Diagram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2803456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1699752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2803456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1699752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2803456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3773EBB6-0364-1C0E-7A95-E26FBD3E7B23}"/>
              </a:ext>
            </a:extLst>
          </p:cNvPr>
          <p:cNvSpPr/>
          <p:nvPr/>
        </p:nvSpPr>
        <p:spPr>
          <a:xfrm>
            <a:off x="421190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97D76-679B-913A-BD95-865F9514D0FD}"/>
              </a:ext>
            </a:extLst>
          </p:cNvPr>
          <p:cNvGrpSpPr/>
          <p:nvPr/>
        </p:nvGrpSpPr>
        <p:grpSpPr>
          <a:xfrm>
            <a:off x="646365" y="1699752"/>
            <a:ext cx="1970706" cy="1754721"/>
            <a:chOff x="621804" y="2636912"/>
            <a:chExt cx="2249492" cy="2002952"/>
          </a:xfrm>
        </p:grpSpPr>
        <p:sp>
          <p:nvSpPr>
            <p:cNvPr id="9" name="Graphic 5">
              <a:extLst>
                <a:ext uri="{FF2B5EF4-FFF2-40B4-BE49-F238E27FC236}">
                  <a16:creationId xmlns:a16="http://schemas.microsoft.com/office/drawing/2014/main" id="{EB5DD83A-E760-9ED2-382C-D6F754AF24F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449882-DA3A-762A-6799-845B9D49962F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AFBCC-C8E0-897F-AC65-D43F0609D5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2AACEC-B24B-DF27-5586-9BA7D95D8D8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E4127C4-D599-739D-F40B-9AF909A29EF1}"/>
              </a:ext>
            </a:extLst>
          </p:cNvPr>
          <p:cNvSpPr/>
          <p:nvPr/>
        </p:nvSpPr>
        <p:spPr>
          <a:xfrm flipH="1">
            <a:off x="520300" y="5096073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BF3810-AC7E-2A91-C0EA-572D0E40D4BB}"/>
              </a:ext>
            </a:extLst>
          </p:cNvPr>
          <p:cNvCxnSpPr>
            <a:cxnSpLocks/>
          </p:cNvCxnSpPr>
          <p:nvPr/>
        </p:nvCxnSpPr>
        <p:spPr>
          <a:xfrm>
            <a:off x="1631718" y="3731342"/>
            <a:ext cx="0" cy="113856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36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6744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6744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1700808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1700808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2804512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1700808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2804512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068D7946-7775-BBE2-CAAC-DD63E585951A}"/>
              </a:ext>
            </a:extLst>
          </p:cNvPr>
          <p:cNvSpPr/>
          <p:nvPr/>
        </p:nvSpPr>
        <p:spPr>
          <a:xfrm>
            <a:off x="2206636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A46E39-5447-FF1D-2A71-D252AF43EC36}"/>
              </a:ext>
            </a:extLst>
          </p:cNvPr>
          <p:cNvGrpSpPr/>
          <p:nvPr/>
        </p:nvGrpSpPr>
        <p:grpSpPr>
          <a:xfrm>
            <a:off x="2431811" y="2804512"/>
            <a:ext cx="1970706" cy="1754721"/>
            <a:chOff x="621804" y="2636912"/>
            <a:chExt cx="2249492" cy="2002952"/>
          </a:xfrm>
        </p:grpSpPr>
        <p:sp>
          <p:nvSpPr>
            <p:cNvPr id="9" name="Graphic 5">
              <a:extLst>
                <a:ext uri="{FF2B5EF4-FFF2-40B4-BE49-F238E27FC236}">
                  <a16:creationId xmlns:a16="http://schemas.microsoft.com/office/drawing/2014/main" id="{A44EE250-E283-9125-0993-7047DD38F46F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6AEA0A-A4C1-33B8-EFB4-369403F98FB5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5305AF-D67A-D368-381A-154030C193C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EA4DFB-E846-6E06-9420-4FE0F1F23F62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64436AB-A20A-6366-9592-921A3C73108F}"/>
              </a:ext>
            </a:extLst>
          </p:cNvPr>
          <p:cNvSpPr/>
          <p:nvPr/>
        </p:nvSpPr>
        <p:spPr>
          <a:xfrm flipH="1">
            <a:off x="2282035" y="5695794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9F06B1-5821-D893-0535-2CED66F99358}"/>
              </a:ext>
            </a:extLst>
          </p:cNvPr>
          <p:cNvCxnSpPr>
            <a:cxnSpLocks/>
          </p:cNvCxnSpPr>
          <p:nvPr/>
        </p:nvCxnSpPr>
        <p:spPr>
          <a:xfrm>
            <a:off x="3398544" y="4822723"/>
            <a:ext cx="0" cy="646907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166529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270233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270233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166529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270233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0885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5689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0885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5689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1699753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2803457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2803457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1699753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2803457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0885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5">
            <a:extLst>
              <a:ext uri="{FF2B5EF4-FFF2-40B4-BE49-F238E27FC236}">
                <a16:creationId xmlns:a16="http://schemas.microsoft.com/office/drawing/2014/main" id="{57DF5AC6-D73C-BC09-FDA4-6486E43B7F8E}"/>
              </a:ext>
            </a:extLst>
          </p:cNvPr>
          <p:cNvSpPr/>
          <p:nvPr/>
        </p:nvSpPr>
        <p:spPr>
          <a:xfrm>
            <a:off x="3992082" y="2166529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F56E77-7F3E-5CD6-68FB-2DBB8DF0E883}"/>
              </a:ext>
            </a:extLst>
          </p:cNvPr>
          <p:cNvGrpSpPr/>
          <p:nvPr/>
        </p:nvGrpSpPr>
        <p:grpSpPr>
          <a:xfrm>
            <a:off x="4217257" y="1699753"/>
            <a:ext cx="1970706" cy="1754721"/>
            <a:chOff x="621804" y="2636912"/>
            <a:chExt cx="2249492" cy="2002952"/>
          </a:xfrm>
        </p:grpSpPr>
        <p:sp>
          <p:nvSpPr>
            <p:cNvPr id="6" name="Graphic 5">
              <a:extLst>
                <a:ext uri="{FF2B5EF4-FFF2-40B4-BE49-F238E27FC236}">
                  <a16:creationId xmlns:a16="http://schemas.microsoft.com/office/drawing/2014/main" id="{1C9DB0D1-DBF7-36CE-29A1-EB680B791A4B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D674FA-9A0A-8686-9035-6989E2938B4C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C41D0-C5F1-BB1D-1261-6A40FED50C82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1CD49B-0995-5537-752E-48BFEC23BF0C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4B3DDB8-9EF5-0E13-0581-1AE127C0E4CC}"/>
              </a:ext>
            </a:extLst>
          </p:cNvPr>
          <p:cNvSpPr/>
          <p:nvPr/>
        </p:nvSpPr>
        <p:spPr>
          <a:xfrm flipH="1">
            <a:off x="4022344" y="5695794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8DD242-B5B6-B57E-197E-BD04E3ADD2DF}"/>
              </a:ext>
            </a:extLst>
          </p:cNvPr>
          <p:cNvCxnSpPr>
            <a:cxnSpLocks/>
          </p:cNvCxnSpPr>
          <p:nvPr/>
        </p:nvCxnSpPr>
        <p:spPr>
          <a:xfrm>
            <a:off x="5129447" y="4291781"/>
            <a:ext cx="0" cy="1177849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2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1699752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2803456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1699752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1699752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2803456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5">
            <a:extLst>
              <a:ext uri="{FF2B5EF4-FFF2-40B4-BE49-F238E27FC236}">
                <a16:creationId xmlns:a16="http://schemas.microsoft.com/office/drawing/2014/main" id="{6115E226-FC6C-028B-2D17-56F24499BFA9}"/>
              </a:ext>
            </a:extLst>
          </p:cNvPr>
          <p:cNvSpPr/>
          <p:nvPr/>
        </p:nvSpPr>
        <p:spPr>
          <a:xfrm>
            <a:off x="5777528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1312D6-D585-4F81-980A-221881850B22}"/>
              </a:ext>
            </a:extLst>
          </p:cNvPr>
          <p:cNvGrpSpPr/>
          <p:nvPr/>
        </p:nvGrpSpPr>
        <p:grpSpPr>
          <a:xfrm>
            <a:off x="6002703" y="2803456"/>
            <a:ext cx="1970706" cy="1754721"/>
            <a:chOff x="621804" y="2636912"/>
            <a:chExt cx="2249492" cy="2002952"/>
          </a:xfrm>
        </p:grpSpPr>
        <p:sp>
          <p:nvSpPr>
            <p:cNvPr id="6" name="Graphic 5">
              <a:extLst>
                <a:ext uri="{FF2B5EF4-FFF2-40B4-BE49-F238E27FC236}">
                  <a16:creationId xmlns:a16="http://schemas.microsoft.com/office/drawing/2014/main" id="{98C92C18-AA00-D081-A037-F1A75DC87440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D1F42C-BE10-3274-543F-9530EB27D63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441161-BD60-3808-E2C7-9BC5D4FF516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58B9CA-01C9-C024-749A-103C98BEC6B0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553879-DBAB-C7CE-BD65-13CC90D9A8C2}"/>
              </a:ext>
            </a:extLst>
          </p:cNvPr>
          <p:cNvSpPr/>
          <p:nvPr/>
        </p:nvSpPr>
        <p:spPr>
          <a:xfrm flipH="1">
            <a:off x="5865893" y="5695794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0670BC-65BE-BD47-F280-855E90EC56AC}"/>
              </a:ext>
            </a:extLst>
          </p:cNvPr>
          <p:cNvCxnSpPr>
            <a:cxnSpLocks/>
          </p:cNvCxnSpPr>
          <p:nvPr/>
        </p:nvCxnSpPr>
        <p:spPr>
          <a:xfrm>
            <a:off x="6972996" y="4807974"/>
            <a:ext cx="0" cy="66165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2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>
            <a:extLst>
              <a:ext uri="{FF2B5EF4-FFF2-40B4-BE49-F238E27FC236}">
                <a16:creationId xmlns:a16="http://schemas.microsoft.com/office/drawing/2014/main" id="{699BF240-15AE-7FB1-1D6F-C32A524AA8BB}"/>
              </a:ext>
            </a:extLst>
          </p:cNvPr>
          <p:cNvSpPr/>
          <p:nvPr/>
        </p:nvSpPr>
        <p:spPr>
          <a:xfrm>
            <a:off x="9348419" y="327128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6744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6744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1700808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2804512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1700808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2804512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395813-274A-F1BA-2F41-1881FA1FB0AF}"/>
              </a:ext>
            </a:extLst>
          </p:cNvPr>
          <p:cNvGrpSpPr/>
          <p:nvPr/>
        </p:nvGrpSpPr>
        <p:grpSpPr>
          <a:xfrm>
            <a:off x="9573594" y="2804512"/>
            <a:ext cx="1970706" cy="1754721"/>
            <a:chOff x="621804" y="2636912"/>
            <a:chExt cx="2249492" cy="2002952"/>
          </a:xfrm>
        </p:grpSpPr>
        <p:sp>
          <p:nvSpPr>
            <p:cNvPr id="43" name="Graphic 5">
              <a:extLst>
                <a:ext uri="{FF2B5EF4-FFF2-40B4-BE49-F238E27FC236}">
                  <a16:creationId xmlns:a16="http://schemas.microsoft.com/office/drawing/2014/main" id="{85D02511-10CC-3BB0-8107-72A86C83E906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084F73-BF66-EF9D-2ECC-A59C64B2F238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E73298-7533-B7D8-BCC8-2A20E21D304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D446D2-AF04-37F4-6F63-8DE5E8C7C1E4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1940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5">
            <a:extLst>
              <a:ext uri="{FF2B5EF4-FFF2-40B4-BE49-F238E27FC236}">
                <a16:creationId xmlns:a16="http://schemas.microsoft.com/office/drawing/2014/main" id="{D2A91E98-18BD-B13B-CF36-2325E4E8ECB2}"/>
              </a:ext>
            </a:extLst>
          </p:cNvPr>
          <p:cNvSpPr/>
          <p:nvPr/>
        </p:nvSpPr>
        <p:spPr>
          <a:xfrm>
            <a:off x="7562974" y="2167584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BA7DAD-CD8E-AC0B-9556-42B566285056}"/>
              </a:ext>
            </a:extLst>
          </p:cNvPr>
          <p:cNvGrpSpPr/>
          <p:nvPr/>
        </p:nvGrpSpPr>
        <p:grpSpPr>
          <a:xfrm>
            <a:off x="7788149" y="1700808"/>
            <a:ext cx="1970706" cy="1754721"/>
            <a:chOff x="621804" y="2636912"/>
            <a:chExt cx="2249492" cy="2002952"/>
          </a:xfrm>
        </p:grpSpPr>
        <p:sp>
          <p:nvSpPr>
            <p:cNvPr id="6" name="Graphic 5">
              <a:extLst>
                <a:ext uri="{FF2B5EF4-FFF2-40B4-BE49-F238E27FC236}">
                  <a16:creationId xmlns:a16="http://schemas.microsoft.com/office/drawing/2014/main" id="{FB27C7BF-297C-2801-3B3A-B6C025333C6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37ECB5-FEC9-4B68-74D8-D09BF3667905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37F1F8-3D04-1500-71B2-DC89EB53DC1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AAD99A-9A77-ED28-F922-067D3E7881F2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CF4AA-6347-90BF-DC7F-EDEF174297FF}"/>
              </a:ext>
            </a:extLst>
          </p:cNvPr>
          <p:cNvSpPr/>
          <p:nvPr/>
        </p:nvSpPr>
        <p:spPr>
          <a:xfrm flipH="1">
            <a:off x="7650447" y="5695794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3BFE50-6E63-54B5-9198-23E42F7AE84B}"/>
              </a:ext>
            </a:extLst>
          </p:cNvPr>
          <p:cNvCxnSpPr>
            <a:cxnSpLocks/>
          </p:cNvCxnSpPr>
          <p:nvPr/>
        </p:nvCxnSpPr>
        <p:spPr>
          <a:xfrm>
            <a:off x="8757550" y="4262284"/>
            <a:ext cx="0" cy="120734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8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>
            <a:extLst>
              <a:ext uri="{FF2B5EF4-FFF2-40B4-BE49-F238E27FC236}">
                <a16:creationId xmlns:a16="http://schemas.microsoft.com/office/drawing/2014/main" id="{52E6A411-88E4-32C3-36D3-6245A7CDA643}"/>
              </a:ext>
            </a:extLst>
          </p:cNvPr>
          <p:cNvSpPr/>
          <p:nvPr/>
        </p:nvSpPr>
        <p:spPr>
          <a:xfrm>
            <a:off x="421190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>
            <a:extLst>
              <a:ext uri="{FF2B5EF4-FFF2-40B4-BE49-F238E27FC236}">
                <a16:creationId xmlns:a16="http://schemas.microsoft.com/office/drawing/2014/main" id="{EC34383E-0D2B-4145-C0AF-F2AB0D45B21E}"/>
              </a:ext>
            </a:extLst>
          </p:cNvPr>
          <p:cNvSpPr/>
          <p:nvPr/>
        </p:nvSpPr>
        <p:spPr>
          <a:xfrm>
            <a:off x="2206636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>
            <a:extLst>
              <a:ext uri="{FF2B5EF4-FFF2-40B4-BE49-F238E27FC236}">
                <a16:creationId xmlns:a16="http://schemas.microsoft.com/office/drawing/2014/main" id="{422B26EB-CC79-E648-F611-FA6EB043DC79}"/>
              </a:ext>
            </a:extLst>
          </p:cNvPr>
          <p:cNvSpPr/>
          <p:nvPr/>
        </p:nvSpPr>
        <p:spPr>
          <a:xfrm>
            <a:off x="3992082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>
            <a:extLst>
              <a:ext uri="{FF2B5EF4-FFF2-40B4-BE49-F238E27FC236}">
                <a16:creationId xmlns:a16="http://schemas.microsoft.com/office/drawing/2014/main" id="{9F53F604-B3E2-1629-9BFC-05F042D49974}"/>
              </a:ext>
            </a:extLst>
          </p:cNvPr>
          <p:cNvSpPr/>
          <p:nvPr/>
        </p:nvSpPr>
        <p:spPr>
          <a:xfrm>
            <a:off x="5777528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>
            <a:extLst>
              <a:ext uri="{FF2B5EF4-FFF2-40B4-BE49-F238E27FC236}">
                <a16:creationId xmlns:a16="http://schemas.microsoft.com/office/drawing/2014/main" id="{2B96B7FC-DF75-8CE7-2408-E041258F478A}"/>
              </a:ext>
            </a:extLst>
          </p:cNvPr>
          <p:cNvSpPr/>
          <p:nvPr/>
        </p:nvSpPr>
        <p:spPr>
          <a:xfrm>
            <a:off x="7562974" y="2166528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4E3B39-170F-B529-C4AC-49289F3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Free 6-Step Hexagon Process Flow Diagram</a:t>
            </a:r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02F7824-8035-B0D0-E2C3-76D46927F41B}"/>
              </a:ext>
            </a:extLst>
          </p:cNvPr>
          <p:cNvSpPr/>
          <p:nvPr/>
        </p:nvSpPr>
        <p:spPr>
          <a:xfrm>
            <a:off x="2059808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9E11559-15A4-02EE-D2A7-CAC378911785}"/>
              </a:ext>
            </a:extLst>
          </p:cNvPr>
          <p:cNvSpPr/>
          <p:nvPr/>
        </p:nvSpPr>
        <p:spPr>
          <a:xfrm>
            <a:off x="3937886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A642793-92D2-9BB0-4C88-4A401A641D1F}"/>
              </a:ext>
            </a:extLst>
          </p:cNvPr>
          <p:cNvSpPr/>
          <p:nvPr/>
        </p:nvSpPr>
        <p:spPr>
          <a:xfrm>
            <a:off x="5607430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C4B44188-DBC4-73FC-6D8B-63370724E377}"/>
              </a:ext>
            </a:extLst>
          </p:cNvPr>
          <p:cNvSpPr/>
          <p:nvPr/>
        </p:nvSpPr>
        <p:spPr>
          <a:xfrm>
            <a:off x="7528423" y="3065688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473C77-4E68-96A0-C8DC-B9977971260C}"/>
              </a:ext>
            </a:extLst>
          </p:cNvPr>
          <p:cNvGrpSpPr/>
          <p:nvPr/>
        </p:nvGrpSpPr>
        <p:grpSpPr>
          <a:xfrm>
            <a:off x="646365" y="1699752"/>
            <a:ext cx="1970706" cy="1754721"/>
            <a:chOff x="621804" y="2636912"/>
            <a:chExt cx="2249492" cy="2002952"/>
          </a:xfrm>
        </p:grpSpPr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831F8157-B7B2-0CB6-1185-2F163E5E1198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28A148-8A54-9604-C430-0C119A08A7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C742C9-0F14-38A5-C4B1-B197B85F9AE1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9ED2BE-7499-602D-D9CC-A522FE2A948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BD4088-7778-7B89-476E-EE8A80CB4704}"/>
              </a:ext>
            </a:extLst>
          </p:cNvPr>
          <p:cNvGrpSpPr/>
          <p:nvPr/>
        </p:nvGrpSpPr>
        <p:grpSpPr>
          <a:xfrm>
            <a:off x="2431811" y="2803456"/>
            <a:ext cx="1970706" cy="1754721"/>
            <a:chOff x="621804" y="2636912"/>
            <a:chExt cx="2249492" cy="2002952"/>
          </a:xfrm>
        </p:grpSpPr>
        <p:sp>
          <p:nvSpPr>
            <p:cNvPr id="20" name="Graphic 5">
              <a:extLst>
                <a:ext uri="{FF2B5EF4-FFF2-40B4-BE49-F238E27FC236}">
                  <a16:creationId xmlns:a16="http://schemas.microsoft.com/office/drawing/2014/main" id="{0F285732-8FBA-0CBA-D581-FBA0A3E9A4C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742CA-C70D-E177-BBE2-5489C2CF48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9779FB-DE83-A95A-98C5-C9BC761B999A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16D499-3FC8-B289-6196-F4547951695F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7BE4C4-95A8-1B23-D49E-BADE39FEE3D7}"/>
              </a:ext>
            </a:extLst>
          </p:cNvPr>
          <p:cNvGrpSpPr/>
          <p:nvPr/>
        </p:nvGrpSpPr>
        <p:grpSpPr>
          <a:xfrm>
            <a:off x="4217257" y="1699752"/>
            <a:ext cx="1970706" cy="1754721"/>
            <a:chOff x="621804" y="2636912"/>
            <a:chExt cx="2249492" cy="2002952"/>
          </a:xfrm>
        </p:grpSpPr>
        <p:sp>
          <p:nvSpPr>
            <p:cNvPr id="25" name="Graphic 5">
              <a:extLst>
                <a:ext uri="{FF2B5EF4-FFF2-40B4-BE49-F238E27FC236}">
                  <a16:creationId xmlns:a16="http://schemas.microsoft.com/office/drawing/2014/main" id="{35278BA1-946E-4A3B-B5C0-46876B195F2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69C9B3-33A2-D392-072C-29EB3E039703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D696C1-645F-3D00-C276-E40340A40F7D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2686AD-E5B8-07BD-31A8-813D14487ED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98FD56-8D6B-882B-75E0-316156C4E620}"/>
              </a:ext>
            </a:extLst>
          </p:cNvPr>
          <p:cNvGrpSpPr/>
          <p:nvPr/>
        </p:nvGrpSpPr>
        <p:grpSpPr>
          <a:xfrm>
            <a:off x="6002703" y="2803456"/>
            <a:ext cx="1970706" cy="1754721"/>
            <a:chOff x="621804" y="2636912"/>
            <a:chExt cx="2249492" cy="2002952"/>
          </a:xfrm>
        </p:grpSpPr>
        <p:sp>
          <p:nvSpPr>
            <p:cNvPr id="31" name="Graphic 5">
              <a:extLst>
                <a:ext uri="{FF2B5EF4-FFF2-40B4-BE49-F238E27FC236}">
                  <a16:creationId xmlns:a16="http://schemas.microsoft.com/office/drawing/2014/main" id="{1A712059-FD8C-E01A-3565-3F69EB4ABA87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D8C0BC-799D-6141-1CF5-466FE09D8D27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1E1F24-BBFD-3C0A-0B61-1E0D7F26AB04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A1E571-4FB7-C9CE-82E5-6938C7DA961E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D5733E-8EFC-E633-D56E-85E2ADAD4D36}"/>
              </a:ext>
            </a:extLst>
          </p:cNvPr>
          <p:cNvGrpSpPr/>
          <p:nvPr/>
        </p:nvGrpSpPr>
        <p:grpSpPr>
          <a:xfrm>
            <a:off x="7788149" y="1699752"/>
            <a:ext cx="1970706" cy="1754721"/>
            <a:chOff x="621804" y="2636912"/>
            <a:chExt cx="2249492" cy="2002952"/>
          </a:xfrm>
        </p:grpSpPr>
        <p:sp>
          <p:nvSpPr>
            <p:cNvPr id="37" name="Graphic 5">
              <a:extLst>
                <a:ext uri="{FF2B5EF4-FFF2-40B4-BE49-F238E27FC236}">
                  <a16:creationId xmlns:a16="http://schemas.microsoft.com/office/drawing/2014/main" id="{E08D27A9-E47F-60B9-AD05-F9B44818A4FD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solidFill>
              <a:schemeClr val="bg1"/>
            </a:solidFill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D7020A-8794-1076-8B46-F3ACB500A0D6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7BD1D1-8346-1A20-FB1B-9A786CF80723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>
                      <a:lumMod val="65000"/>
                    </a:schemeClr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>
                    <a:lumMod val="65000"/>
                  </a:schemeClr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037E3D-6D42-3306-98C6-9FACA774AE4A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9BD14446-90D8-BA19-F26C-86CFD48CD7F1}"/>
              </a:ext>
            </a:extLst>
          </p:cNvPr>
          <p:cNvSpPr/>
          <p:nvPr/>
        </p:nvSpPr>
        <p:spPr>
          <a:xfrm>
            <a:off x="9212272" y="1970884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5">
            <a:extLst>
              <a:ext uri="{FF2B5EF4-FFF2-40B4-BE49-F238E27FC236}">
                <a16:creationId xmlns:a16="http://schemas.microsoft.com/office/drawing/2014/main" id="{A60E308D-9375-2E88-10B5-F2A87E41DA36}"/>
              </a:ext>
            </a:extLst>
          </p:cNvPr>
          <p:cNvSpPr/>
          <p:nvPr/>
        </p:nvSpPr>
        <p:spPr>
          <a:xfrm>
            <a:off x="9348419" y="3270232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4BD14F-A55C-CE54-4357-F1D17443BE1C}"/>
              </a:ext>
            </a:extLst>
          </p:cNvPr>
          <p:cNvGrpSpPr/>
          <p:nvPr/>
        </p:nvGrpSpPr>
        <p:grpSpPr>
          <a:xfrm>
            <a:off x="9573594" y="2803456"/>
            <a:ext cx="1970706" cy="1754721"/>
            <a:chOff x="621804" y="2636912"/>
            <a:chExt cx="2249492" cy="2002952"/>
          </a:xfrm>
        </p:grpSpPr>
        <p:sp>
          <p:nvSpPr>
            <p:cNvPr id="6" name="Graphic 5">
              <a:extLst>
                <a:ext uri="{FF2B5EF4-FFF2-40B4-BE49-F238E27FC236}">
                  <a16:creationId xmlns:a16="http://schemas.microsoft.com/office/drawing/2014/main" id="{4EFDBD72-5DD6-FF88-29E9-195516C2AA82}"/>
                </a:ext>
              </a:extLst>
            </p:cNvPr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1D0D0F-DF98-2FD9-6D58-02098C6F84DF}"/>
                </a:ext>
              </a:extLst>
            </p:cNvPr>
            <p:cNvCxnSpPr>
              <a:cxnSpLocks/>
            </p:cNvCxnSpPr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70A80F-BCCE-06E4-730E-92B62CB97690}"/>
                </a:ext>
              </a:extLst>
            </p:cNvPr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8DE4D8C-371A-42DB-02F1-D234FB0F8F2D}"/>
                </a:ext>
              </a:extLst>
            </p:cNvPr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IN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2D9EC-02F4-270E-E1BE-0B6CB118E3D8}"/>
              </a:ext>
            </a:extLst>
          </p:cNvPr>
          <p:cNvSpPr/>
          <p:nvPr/>
        </p:nvSpPr>
        <p:spPr>
          <a:xfrm flipH="1">
            <a:off x="9420253" y="5725290"/>
            <a:ext cx="2214207" cy="469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8F8C4F-0832-5FAA-9EB0-597AE79C6676}"/>
              </a:ext>
            </a:extLst>
          </p:cNvPr>
          <p:cNvCxnSpPr>
            <a:cxnSpLocks/>
          </p:cNvCxnSpPr>
          <p:nvPr/>
        </p:nvCxnSpPr>
        <p:spPr>
          <a:xfrm>
            <a:off x="10527356" y="4645741"/>
            <a:ext cx="0" cy="8533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7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555819-E3C2-43C8-BE7D-082BF8B1A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966" y="943868"/>
            <a:ext cx="3863162" cy="216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s3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</TotalTime>
  <Words>524</Words>
  <Application>Microsoft Office PowerPoint</Application>
  <PresentationFormat>Custom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Free 6-Step Hexagon Process Flow Diagram</vt:lpstr>
      <vt:lpstr>Free 6-Step Hexagon Process Flow Diagram</vt:lpstr>
      <vt:lpstr>Free 6-Step Hexagon Process Flow Diagram</vt:lpstr>
      <vt:lpstr>Free 6-Step Hexagon Process Flow Diagram</vt:lpstr>
      <vt:lpstr>Free 6-Step Hexagon Process Flow Diagram</vt:lpstr>
      <vt:lpstr>Free 6-Step Hexagon Process Flow Diagram</vt:lpstr>
      <vt:lpstr>Free 6-Step Hexagon Process Flow Diagram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user</cp:lastModifiedBy>
  <cp:revision>110</cp:revision>
  <dcterms:created xsi:type="dcterms:W3CDTF">2013-09-12T13:05:01Z</dcterms:created>
  <dcterms:modified xsi:type="dcterms:W3CDTF">2024-05-10T18:34:35Z</dcterms:modified>
</cp:coreProperties>
</file>