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6" r:id="rId3"/>
    <p:sldId id="280" r:id="rId4"/>
    <p:sldId id="281" r:id="rId5"/>
    <p:sldId id="282" r:id="rId6"/>
    <p:sldId id="283" r:id="rId7"/>
    <p:sldId id="290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69E"/>
    <a:srgbClr val="0C938E"/>
    <a:srgbClr val="FCBE43"/>
    <a:srgbClr val="654078"/>
    <a:srgbClr val="E34443"/>
    <a:srgbClr val="FDC067"/>
    <a:srgbClr val="7799EC"/>
    <a:srgbClr val="E29C9C"/>
    <a:srgbClr val="377C8D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 varScale="1">
        <p:scale>
          <a:sx n="85" d="100"/>
          <a:sy n="85" d="100"/>
        </p:scale>
        <p:origin x="36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0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6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8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6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6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2522FC-41E1-1EC4-6098-F5CFD7D97022}"/>
              </a:ext>
            </a:extLst>
          </p:cNvPr>
          <p:cNvSpPr/>
          <p:nvPr/>
        </p:nvSpPr>
        <p:spPr>
          <a:xfrm>
            <a:off x="5201345" y="2928551"/>
            <a:ext cx="1817293" cy="1817291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7751" cap="flat">
            <a:noFill/>
            <a:prstDash val="solid"/>
            <a:miter/>
          </a:ln>
          <a:effectLst>
            <a:softEdge rad="1651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937199C-D461-1810-5980-B397C1DE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4-Pieces Puzzle Quadrant PowerPoint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F0A664-A730-6AA4-329B-DBA2F78C390E}"/>
              </a:ext>
            </a:extLst>
          </p:cNvPr>
          <p:cNvSpPr/>
          <p:nvPr/>
        </p:nvSpPr>
        <p:spPr>
          <a:xfrm>
            <a:off x="6490345" y="1645920"/>
            <a:ext cx="1779767" cy="2757406"/>
          </a:xfrm>
          <a:custGeom>
            <a:avLst/>
            <a:gdLst>
              <a:gd name="connsiteX0" fmla="*/ 237141 w 1760779"/>
              <a:gd name="connsiteY0" fmla="*/ 720488 h 2727989"/>
              <a:gd name="connsiteX1" fmla="*/ 889 w 1760779"/>
              <a:gd name="connsiteY1" fmla="*/ 982872 h 2727989"/>
              <a:gd name="connsiteX2" fmla="*/ 0 w 1760779"/>
              <a:gd name="connsiteY2" fmla="*/ 983761 h 2727989"/>
              <a:gd name="connsiteX3" fmla="*/ 0 w 1760779"/>
              <a:gd name="connsiteY3" fmla="*/ 1308896 h 2727989"/>
              <a:gd name="connsiteX4" fmla="*/ 126037 w 1760779"/>
              <a:gd name="connsiteY4" fmla="*/ 1434755 h 2727989"/>
              <a:gd name="connsiteX5" fmla="*/ 150035 w 1760779"/>
              <a:gd name="connsiteY5" fmla="*/ 1434755 h 2727989"/>
              <a:gd name="connsiteX6" fmla="*/ 325669 w 1760779"/>
              <a:gd name="connsiteY6" fmla="*/ 1610388 h 2727989"/>
              <a:gd name="connsiteX7" fmla="*/ 325669 w 1760779"/>
              <a:gd name="connsiteY7" fmla="*/ 2364830 h 2727989"/>
              <a:gd name="connsiteX8" fmla="*/ 451705 w 1760779"/>
              <a:gd name="connsiteY8" fmla="*/ 2490867 h 2727989"/>
              <a:gd name="connsiteX9" fmla="*/ 828571 w 1760779"/>
              <a:gd name="connsiteY9" fmla="*/ 2490867 h 2727989"/>
              <a:gd name="connsiteX10" fmla="*/ 829637 w 1760779"/>
              <a:gd name="connsiteY10" fmla="*/ 2491934 h 2727989"/>
              <a:gd name="connsiteX11" fmla="*/ 829637 w 1760779"/>
              <a:gd name="connsiteY11" fmla="*/ 2510421 h 2727989"/>
              <a:gd name="connsiteX12" fmla="*/ 1020736 w 1760779"/>
              <a:gd name="connsiteY12" fmla="*/ 2727119 h 2727989"/>
              <a:gd name="connsiteX13" fmla="*/ 1250589 w 1760779"/>
              <a:gd name="connsiteY13" fmla="*/ 2517532 h 2727989"/>
              <a:gd name="connsiteX14" fmla="*/ 1250589 w 1760779"/>
              <a:gd name="connsiteY14" fmla="*/ 2491934 h 2727989"/>
              <a:gd name="connsiteX15" fmla="*/ 1251655 w 1760779"/>
              <a:gd name="connsiteY15" fmla="*/ 2490867 h 2727989"/>
              <a:gd name="connsiteX16" fmla="*/ 1634743 w 1760779"/>
              <a:gd name="connsiteY16" fmla="*/ 2490867 h 2727989"/>
              <a:gd name="connsiteX17" fmla="*/ 1760779 w 1760779"/>
              <a:gd name="connsiteY17" fmla="*/ 2364830 h 2727989"/>
              <a:gd name="connsiteX18" fmla="*/ 1760779 w 1760779"/>
              <a:gd name="connsiteY18" fmla="*/ 401042 h 2727989"/>
              <a:gd name="connsiteX19" fmla="*/ 1359738 w 1760779"/>
              <a:gd name="connsiteY19" fmla="*/ 0 h 2727989"/>
              <a:gd name="connsiteX20" fmla="*/ 126392 w 1760779"/>
              <a:gd name="connsiteY20" fmla="*/ 0 h 2727989"/>
              <a:gd name="connsiteX21" fmla="*/ 356 w 1760779"/>
              <a:gd name="connsiteY21" fmla="*/ 126037 h 2727989"/>
              <a:gd name="connsiteX22" fmla="*/ 356 w 1760779"/>
              <a:gd name="connsiteY22" fmla="*/ 457216 h 2727989"/>
              <a:gd name="connsiteX23" fmla="*/ 1244 w 1760779"/>
              <a:gd name="connsiteY23" fmla="*/ 458283 h 2727989"/>
              <a:gd name="connsiteX24" fmla="*/ 237496 w 1760779"/>
              <a:gd name="connsiteY24" fmla="*/ 720666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779" h="2727989">
                <a:moveTo>
                  <a:pt x="237141" y="720488"/>
                </a:moveTo>
                <a:cubicBezTo>
                  <a:pt x="237141" y="856658"/>
                  <a:pt x="133503" y="969006"/>
                  <a:pt x="889" y="982872"/>
                </a:cubicBezTo>
                <a:cubicBezTo>
                  <a:pt x="356" y="982872"/>
                  <a:pt x="0" y="983228"/>
                  <a:pt x="0" y="983761"/>
                </a:cubicBezTo>
                <a:cubicBezTo>
                  <a:pt x="0" y="997805"/>
                  <a:pt x="0" y="1180371"/>
                  <a:pt x="0" y="1308896"/>
                </a:cubicBezTo>
                <a:cubicBezTo>
                  <a:pt x="0" y="1378403"/>
                  <a:pt x="56352" y="1434755"/>
                  <a:pt x="126037" y="1434755"/>
                </a:cubicBezTo>
                <a:lnTo>
                  <a:pt x="150035" y="1434755"/>
                </a:lnTo>
                <a:cubicBezTo>
                  <a:pt x="246563" y="1434755"/>
                  <a:pt x="325669" y="1513861"/>
                  <a:pt x="325669" y="1610388"/>
                </a:cubicBezTo>
                <a:lnTo>
                  <a:pt x="325669" y="2364830"/>
                </a:lnTo>
                <a:cubicBezTo>
                  <a:pt x="325669" y="2434337"/>
                  <a:pt x="382021" y="2490867"/>
                  <a:pt x="451705" y="2490867"/>
                </a:cubicBezTo>
                <a:lnTo>
                  <a:pt x="828571" y="2490867"/>
                </a:lnTo>
                <a:cubicBezTo>
                  <a:pt x="828571" y="2490867"/>
                  <a:pt x="829637" y="2491400"/>
                  <a:pt x="829637" y="2491934"/>
                </a:cubicBezTo>
                <a:lnTo>
                  <a:pt x="829637" y="2510421"/>
                </a:lnTo>
                <a:cubicBezTo>
                  <a:pt x="829637" y="2620459"/>
                  <a:pt x="911054" y="2717342"/>
                  <a:pt x="1020736" y="2727119"/>
                </a:cubicBezTo>
                <a:cubicBezTo>
                  <a:pt x="1145529" y="2738318"/>
                  <a:pt x="1250589" y="2640013"/>
                  <a:pt x="1250589" y="2517532"/>
                </a:cubicBezTo>
                <a:lnTo>
                  <a:pt x="1250589" y="2491934"/>
                </a:lnTo>
                <a:cubicBezTo>
                  <a:pt x="1250589" y="2491934"/>
                  <a:pt x="1251122" y="2490867"/>
                  <a:pt x="1251655" y="2490867"/>
                </a:cubicBezTo>
                <a:lnTo>
                  <a:pt x="1634743" y="2490867"/>
                </a:lnTo>
                <a:cubicBezTo>
                  <a:pt x="1704250" y="2490867"/>
                  <a:pt x="1760779" y="2434515"/>
                  <a:pt x="1760779" y="2364830"/>
                </a:cubicBezTo>
                <a:lnTo>
                  <a:pt x="1760779" y="401042"/>
                </a:lnTo>
                <a:cubicBezTo>
                  <a:pt x="1760779" y="180433"/>
                  <a:pt x="1580346" y="0"/>
                  <a:pt x="1359738" y="0"/>
                </a:cubicBezTo>
                <a:lnTo>
                  <a:pt x="126392" y="0"/>
                </a:lnTo>
                <a:cubicBezTo>
                  <a:pt x="56886" y="0"/>
                  <a:pt x="356" y="56352"/>
                  <a:pt x="356" y="126037"/>
                </a:cubicBezTo>
                <a:lnTo>
                  <a:pt x="356" y="457216"/>
                </a:lnTo>
                <a:cubicBezTo>
                  <a:pt x="356" y="457216"/>
                  <a:pt x="711" y="458283"/>
                  <a:pt x="1244" y="458283"/>
                </a:cubicBezTo>
                <a:cubicBezTo>
                  <a:pt x="133681" y="472148"/>
                  <a:pt x="237496" y="584497"/>
                  <a:pt x="237496" y="720666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81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34EEA8-5014-EC3D-E51E-80649104F73D}"/>
              </a:ext>
            </a:extLst>
          </p:cNvPr>
          <p:cNvSpPr/>
          <p:nvPr/>
        </p:nvSpPr>
        <p:spPr>
          <a:xfrm>
            <a:off x="3918713" y="3239193"/>
            <a:ext cx="1779407" cy="2757406"/>
          </a:xfrm>
          <a:custGeom>
            <a:avLst/>
            <a:gdLst>
              <a:gd name="connsiteX0" fmla="*/ 1523283 w 1760423"/>
              <a:gd name="connsiteY0" fmla="*/ 2007679 h 2727989"/>
              <a:gd name="connsiteX1" fmla="*/ 1759535 w 1760423"/>
              <a:gd name="connsiteY1" fmla="*/ 1745296 h 2727989"/>
              <a:gd name="connsiteX2" fmla="*/ 1760424 w 1760423"/>
              <a:gd name="connsiteY2" fmla="*/ 1744229 h 2727989"/>
              <a:gd name="connsiteX3" fmla="*/ 1760424 w 1760423"/>
              <a:gd name="connsiteY3" fmla="*/ 1419271 h 2727989"/>
              <a:gd name="connsiteX4" fmla="*/ 1634387 w 1760423"/>
              <a:gd name="connsiteY4" fmla="*/ 1293235 h 2727989"/>
              <a:gd name="connsiteX5" fmla="*/ 1610388 w 1760423"/>
              <a:gd name="connsiteY5" fmla="*/ 1293235 h 2727989"/>
              <a:gd name="connsiteX6" fmla="*/ 1434755 w 1760423"/>
              <a:gd name="connsiteY6" fmla="*/ 1117601 h 2727989"/>
              <a:gd name="connsiteX7" fmla="*/ 1434755 w 1760423"/>
              <a:gd name="connsiteY7" fmla="*/ 363159 h 2727989"/>
              <a:gd name="connsiteX8" fmla="*/ 1308719 w 1760423"/>
              <a:gd name="connsiteY8" fmla="*/ 237123 h 2727989"/>
              <a:gd name="connsiteX9" fmla="*/ 931853 w 1760423"/>
              <a:gd name="connsiteY9" fmla="*/ 237123 h 2727989"/>
              <a:gd name="connsiteX10" fmla="*/ 930786 w 1760423"/>
              <a:gd name="connsiteY10" fmla="*/ 236056 h 2727989"/>
              <a:gd name="connsiteX11" fmla="*/ 930786 w 1760423"/>
              <a:gd name="connsiteY11" fmla="*/ 217568 h 2727989"/>
              <a:gd name="connsiteX12" fmla="*/ 739687 w 1760423"/>
              <a:gd name="connsiteY12" fmla="*/ 871 h 2727989"/>
              <a:gd name="connsiteX13" fmla="*/ 509835 w 1760423"/>
              <a:gd name="connsiteY13" fmla="*/ 210458 h 2727989"/>
              <a:gd name="connsiteX14" fmla="*/ 509835 w 1760423"/>
              <a:gd name="connsiteY14" fmla="*/ 236056 h 2727989"/>
              <a:gd name="connsiteX15" fmla="*/ 508768 w 1760423"/>
              <a:gd name="connsiteY15" fmla="*/ 237123 h 2727989"/>
              <a:gd name="connsiteX16" fmla="*/ 126037 w 1760423"/>
              <a:gd name="connsiteY16" fmla="*/ 237123 h 2727989"/>
              <a:gd name="connsiteX17" fmla="*/ 0 w 1760423"/>
              <a:gd name="connsiteY17" fmla="*/ 363159 h 2727989"/>
              <a:gd name="connsiteX18" fmla="*/ 0 w 1760423"/>
              <a:gd name="connsiteY18" fmla="*/ 2326948 h 2727989"/>
              <a:gd name="connsiteX19" fmla="*/ 401042 w 1760423"/>
              <a:gd name="connsiteY19" fmla="*/ 2727990 h 2727989"/>
              <a:gd name="connsiteX20" fmla="*/ 1634387 w 1760423"/>
              <a:gd name="connsiteY20" fmla="*/ 2727990 h 2727989"/>
              <a:gd name="connsiteX21" fmla="*/ 1760424 w 1760423"/>
              <a:gd name="connsiteY21" fmla="*/ 2601953 h 2727989"/>
              <a:gd name="connsiteX22" fmla="*/ 1760424 w 1760423"/>
              <a:gd name="connsiteY22" fmla="*/ 2270774 h 2727989"/>
              <a:gd name="connsiteX23" fmla="*/ 1759535 w 1760423"/>
              <a:gd name="connsiteY23" fmla="*/ 2269707 h 2727989"/>
              <a:gd name="connsiteX24" fmla="*/ 1523283 w 1760423"/>
              <a:gd name="connsiteY24" fmla="*/ 2007323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423" h="2727989">
                <a:moveTo>
                  <a:pt x="1523283" y="2007679"/>
                </a:moveTo>
                <a:cubicBezTo>
                  <a:pt x="1523283" y="1871510"/>
                  <a:pt x="1626921" y="1759161"/>
                  <a:pt x="1759535" y="1745296"/>
                </a:cubicBezTo>
                <a:cubicBezTo>
                  <a:pt x="1760068" y="1745296"/>
                  <a:pt x="1760424" y="1744762"/>
                  <a:pt x="1760424" y="1744229"/>
                </a:cubicBezTo>
                <a:lnTo>
                  <a:pt x="1760424" y="1419271"/>
                </a:lnTo>
                <a:cubicBezTo>
                  <a:pt x="1760424" y="1349765"/>
                  <a:pt x="1704072" y="1293235"/>
                  <a:pt x="1634387" y="1293235"/>
                </a:cubicBezTo>
                <a:lnTo>
                  <a:pt x="1610388" y="1293235"/>
                </a:lnTo>
                <a:cubicBezTo>
                  <a:pt x="1513861" y="1293235"/>
                  <a:pt x="1434755" y="1214129"/>
                  <a:pt x="1434755" y="1117601"/>
                </a:cubicBezTo>
                <a:lnTo>
                  <a:pt x="1434755" y="363159"/>
                </a:lnTo>
                <a:cubicBezTo>
                  <a:pt x="1434755" y="293653"/>
                  <a:pt x="1378403" y="237123"/>
                  <a:pt x="1308719" y="237123"/>
                </a:cubicBezTo>
                <a:lnTo>
                  <a:pt x="931853" y="237123"/>
                </a:lnTo>
                <a:cubicBezTo>
                  <a:pt x="931853" y="237123"/>
                  <a:pt x="930786" y="236589"/>
                  <a:pt x="930786" y="236056"/>
                </a:cubicBezTo>
                <a:lnTo>
                  <a:pt x="930786" y="217568"/>
                </a:lnTo>
                <a:cubicBezTo>
                  <a:pt x="930786" y="107531"/>
                  <a:pt x="849369" y="10648"/>
                  <a:pt x="739687" y="871"/>
                </a:cubicBezTo>
                <a:cubicBezTo>
                  <a:pt x="614895" y="-10329"/>
                  <a:pt x="509835" y="87977"/>
                  <a:pt x="509835" y="210458"/>
                </a:cubicBezTo>
                <a:lnTo>
                  <a:pt x="509835" y="236056"/>
                </a:lnTo>
                <a:cubicBezTo>
                  <a:pt x="509835" y="236056"/>
                  <a:pt x="509302" y="237123"/>
                  <a:pt x="508768" y="237123"/>
                </a:cubicBezTo>
                <a:lnTo>
                  <a:pt x="126037" y="237123"/>
                </a:lnTo>
                <a:cubicBezTo>
                  <a:pt x="56530" y="237123"/>
                  <a:pt x="0" y="293475"/>
                  <a:pt x="0" y="363159"/>
                </a:cubicBezTo>
                <a:lnTo>
                  <a:pt x="0" y="2326948"/>
                </a:lnTo>
                <a:cubicBezTo>
                  <a:pt x="0" y="2547557"/>
                  <a:pt x="180433" y="2727990"/>
                  <a:pt x="401042" y="2727990"/>
                </a:cubicBezTo>
                <a:lnTo>
                  <a:pt x="1634387" y="2727990"/>
                </a:lnTo>
                <a:cubicBezTo>
                  <a:pt x="1703894" y="2727990"/>
                  <a:pt x="1760424" y="2671638"/>
                  <a:pt x="1760424" y="2601953"/>
                </a:cubicBezTo>
                <a:lnTo>
                  <a:pt x="1760424" y="2270774"/>
                </a:lnTo>
                <a:cubicBezTo>
                  <a:pt x="1760424" y="2270774"/>
                  <a:pt x="1760068" y="2269707"/>
                  <a:pt x="1759535" y="2269707"/>
                </a:cubicBezTo>
                <a:cubicBezTo>
                  <a:pt x="1627099" y="2255842"/>
                  <a:pt x="1523283" y="2143493"/>
                  <a:pt x="1523283" y="2007323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9D1CC7-1A2F-CA9B-88D2-4C14F36B15F7}"/>
              </a:ext>
            </a:extLst>
          </p:cNvPr>
          <p:cNvSpPr/>
          <p:nvPr/>
        </p:nvSpPr>
        <p:spPr>
          <a:xfrm>
            <a:off x="3918713" y="1645920"/>
            <a:ext cx="2757227" cy="1779406"/>
          </a:xfrm>
          <a:custGeom>
            <a:avLst/>
            <a:gdLst>
              <a:gd name="connsiteX0" fmla="*/ 720488 w 2727811"/>
              <a:gd name="connsiteY0" fmla="*/ 1523283 h 1760423"/>
              <a:gd name="connsiteX1" fmla="*/ 982872 w 2727811"/>
              <a:gd name="connsiteY1" fmla="*/ 1759535 h 1760423"/>
              <a:gd name="connsiteX2" fmla="*/ 983761 w 2727811"/>
              <a:gd name="connsiteY2" fmla="*/ 1760424 h 1760423"/>
              <a:gd name="connsiteX3" fmla="*/ 1306763 w 2727811"/>
              <a:gd name="connsiteY3" fmla="*/ 1759713 h 1760423"/>
              <a:gd name="connsiteX4" fmla="*/ 1434755 w 2727811"/>
              <a:gd name="connsiteY4" fmla="*/ 1631365 h 1760423"/>
              <a:gd name="connsiteX5" fmla="*/ 1434755 w 2727811"/>
              <a:gd name="connsiteY5" fmla="*/ 1610744 h 1760423"/>
              <a:gd name="connsiteX6" fmla="*/ 1610388 w 2727811"/>
              <a:gd name="connsiteY6" fmla="*/ 1435111 h 1760423"/>
              <a:gd name="connsiteX7" fmla="*/ 2365542 w 2727811"/>
              <a:gd name="connsiteY7" fmla="*/ 1435111 h 1760423"/>
              <a:gd name="connsiteX8" fmla="*/ 2490689 w 2727811"/>
              <a:gd name="connsiteY8" fmla="*/ 1309963 h 1760423"/>
              <a:gd name="connsiteX9" fmla="*/ 2490689 w 2727811"/>
              <a:gd name="connsiteY9" fmla="*/ 932386 h 1760423"/>
              <a:gd name="connsiteX10" fmla="*/ 2491756 w 2727811"/>
              <a:gd name="connsiteY10" fmla="*/ 931320 h 1760423"/>
              <a:gd name="connsiteX11" fmla="*/ 2510244 w 2727811"/>
              <a:gd name="connsiteY11" fmla="*/ 931320 h 1760423"/>
              <a:gd name="connsiteX12" fmla="*/ 2726941 w 2727811"/>
              <a:gd name="connsiteY12" fmla="*/ 740221 h 1760423"/>
              <a:gd name="connsiteX13" fmla="*/ 2517354 w 2727811"/>
              <a:gd name="connsiteY13" fmla="*/ 510368 h 1760423"/>
              <a:gd name="connsiteX14" fmla="*/ 2491756 w 2727811"/>
              <a:gd name="connsiteY14" fmla="*/ 510368 h 1760423"/>
              <a:gd name="connsiteX15" fmla="*/ 2490689 w 2727811"/>
              <a:gd name="connsiteY15" fmla="*/ 509302 h 1760423"/>
              <a:gd name="connsiteX16" fmla="*/ 2490689 w 2727811"/>
              <a:gd name="connsiteY16" fmla="*/ 126037 h 1760423"/>
              <a:gd name="connsiteX17" fmla="*/ 2364653 w 2727811"/>
              <a:gd name="connsiteY17" fmla="*/ 0 h 1760423"/>
              <a:gd name="connsiteX18" fmla="*/ 401042 w 2727811"/>
              <a:gd name="connsiteY18" fmla="*/ 0 h 1760423"/>
              <a:gd name="connsiteX19" fmla="*/ 0 w 2727811"/>
              <a:gd name="connsiteY19" fmla="*/ 401042 h 1760423"/>
              <a:gd name="connsiteX20" fmla="*/ 0 w 2727811"/>
              <a:gd name="connsiteY20" fmla="*/ 1634743 h 1760423"/>
              <a:gd name="connsiteX21" fmla="*/ 125681 w 2727811"/>
              <a:gd name="connsiteY21" fmla="*/ 1760424 h 1760423"/>
              <a:gd name="connsiteX22" fmla="*/ 457216 w 2727811"/>
              <a:gd name="connsiteY22" fmla="*/ 1760424 h 1760423"/>
              <a:gd name="connsiteX23" fmla="*/ 458283 w 2727811"/>
              <a:gd name="connsiteY23" fmla="*/ 1759535 h 1760423"/>
              <a:gd name="connsiteX24" fmla="*/ 720666 w 2727811"/>
              <a:gd name="connsiteY24" fmla="*/ 1523461 h 176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811" h="1760423">
                <a:moveTo>
                  <a:pt x="720488" y="1523283"/>
                </a:moveTo>
                <a:cubicBezTo>
                  <a:pt x="856658" y="1523283"/>
                  <a:pt x="969006" y="1626921"/>
                  <a:pt x="982872" y="1759535"/>
                </a:cubicBezTo>
                <a:cubicBezTo>
                  <a:pt x="982872" y="1760068"/>
                  <a:pt x="983228" y="1760424"/>
                  <a:pt x="983761" y="1760424"/>
                </a:cubicBezTo>
                <a:cubicBezTo>
                  <a:pt x="994071" y="1760424"/>
                  <a:pt x="1177171" y="1759890"/>
                  <a:pt x="1306763" y="1759713"/>
                </a:cubicBezTo>
                <a:cubicBezTo>
                  <a:pt x="1377514" y="1759713"/>
                  <a:pt x="1434755" y="1702116"/>
                  <a:pt x="1434755" y="1631365"/>
                </a:cubicBezTo>
                <a:lnTo>
                  <a:pt x="1434755" y="1610744"/>
                </a:lnTo>
                <a:cubicBezTo>
                  <a:pt x="1434755" y="1514217"/>
                  <a:pt x="1513861" y="1435111"/>
                  <a:pt x="1610388" y="1435111"/>
                </a:cubicBezTo>
                <a:lnTo>
                  <a:pt x="2365542" y="1435111"/>
                </a:lnTo>
                <a:cubicBezTo>
                  <a:pt x="2434693" y="1435111"/>
                  <a:pt x="2490689" y="1379114"/>
                  <a:pt x="2490689" y="1309963"/>
                </a:cubicBezTo>
                <a:lnTo>
                  <a:pt x="2490689" y="932386"/>
                </a:lnTo>
                <a:cubicBezTo>
                  <a:pt x="2490689" y="932386"/>
                  <a:pt x="2491223" y="931320"/>
                  <a:pt x="2491756" y="931320"/>
                </a:cubicBezTo>
                <a:lnTo>
                  <a:pt x="2510244" y="931320"/>
                </a:lnTo>
                <a:cubicBezTo>
                  <a:pt x="2620281" y="931320"/>
                  <a:pt x="2717164" y="849903"/>
                  <a:pt x="2726941" y="740221"/>
                </a:cubicBezTo>
                <a:cubicBezTo>
                  <a:pt x="2738140" y="615428"/>
                  <a:pt x="2639836" y="510368"/>
                  <a:pt x="2517354" y="510368"/>
                </a:cubicBezTo>
                <a:lnTo>
                  <a:pt x="2491756" y="510368"/>
                </a:lnTo>
                <a:cubicBezTo>
                  <a:pt x="2491756" y="510368"/>
                  <a:pt x="2490689" y="509835"/>
                  <a:pt x="2490689" y="509302"/>
                </a:cubicBezTo>
                <a:lnTo>
                  <a:pt x="2490689" y="126037"/>
                </a:lnTo>
                <a:cubicBezTo>
                  <a:pt x="2490689" y="56530"/>
                  <a:pt x="2434337" y="0"/>
                  <a:pt x="2364653" y="0"/>
                </a:cubicBezTo>
                <a:lnTo>
                  <a:pt x="401042" y="0"/>
                </a:lnTo>
                <a:cubicBezTo>
                  <a:pt x="180433" y="0"/>
                  <a:pt x="0" y="180433"/>
                  <a:pt x="0" y="401042"/>
                </a:cubicBezTo>
                <a:lnTo>
                  <a:pt x="0" y="1634743"/>
                </a:lnTo>
                <a:cubicBezTo>
                  <a:pt x="0" y="1704072"/>
                  <a:pt x="56174" y="1760424"/>
                  <a:pt x="125681" y="1760424"/>
                </a:cubicBezTo>
                <a:lnTo>
                  <a:pt x="457216" y="1760424"/>
                </a:lnTo>
                <a:cubicBezTo>
                  <a:pt x="457216" y="1760424"/>
                  <a:pt x="458283" y="1760068"/>
                  <a:pt x="458283" y="1759535"/>
                </a:cubicBezTo>
                <a:cubicBezTo>
                  <a:pt x="472148" y="1627099"/>
                  <a:pt x="584497" y="1523461"/>
                  <a:pt x="720666" y="1523461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D6F9D3-ADCD-34C4-701E-C9ED74C27C72}"/>
              </a:ext>
            </a:extLst>
          </p:cNvPr>
          <p:cNvSpPr/>
          <p:nvPr/>
        </p:nvSpPr>
        <p:spPr>
          <a:xfrm>
            <a:off x="5511986" y="4217551"/>
            <a:ext cx="2757407" cy="1779765"/>
          </a:xfrm>
          <a:custGeom>
            <a:avLst/>
            <a:gdLst>
              <a:gd name="connsiteX0" fmla="*/ 2007679 w 2727989"/>
              <a:gd name="connsiteY0" fmla="*/ 237141 h 1760779"/>
              <a:gd name="connsiteX1" fmla="*/ 1745296 w 2727989"/>
              <a:gd name="connsiteY1" fmla="*/ 889 h 1760779"/>
              <a:gd name="connsiteX2" fmla="*/ 1744229 w 2727989"/>
              <a:gd name="connsiteY2" fmla="*/ 0 h 1760779"/>
              <a:gd name="connsiteX3" fmla="*/ 1419271 w 2727989"/>
              <a:gd name="connsiteY3" fmla="*/ 0 h 1760779"/>
              <a:gd name="connsiteX4" fmla="*/ 1293235 w 2727989"/>
              <a:gd name="connsiteY4" fmla="*/ 126037 h 1760779"/>
              <a:gd name="connsiteX5" fmla="*/ 1293235 w 2727989"/>
              <a:gd name="connsiteY5" fmla="*/ 150035 h 1760779"/>
              <a:gd name="connsiteX6" fmla="*/ 1117601 w 2727989"/>
              <a:gd name="connsiteY6" fmla="*/ 325669 h 1760779"/>
              <a:gd name="connsiteX7" fmla="*/ 363159 w 2727989"/>
              <a:gd name="connsiteY7" fmla="*/ 325669 h 1760779"/>
              <a:gd name="connsiteX8" fmla="*/ 237123 w 2727989"/>
              <a:gd name="connsiteY8" fmla="*/ 451705 h 1760779"/>
              <a:gd name="connsiteX9" fmla="*/ 237123 w 2727989"/>
              <a:gd name="connsiteY9" fmla="*/ 828571 h 1760779"/>
              <a:gd name="connsiteX10" fmla="*/ 236056 w 2727989"/>
              <a:gd name="connsiteY10" fmla="*/ 829637 h 1760779"/>
              <a:gd name="connsiteX11" fmla="*/ 217568 w 2727989"/>
              <a:gd name="connsiteY11" fmla="*/ 829637 h 1760779"/>
              <a:gd name="connsiteX12" fmla="*/ 871 w 2727989"/>
              <a:gd name="connsiteY12" fmla="*/ 1020736 h 1760779"/>
              <a:gd name="connsiteX13" fmla="*/ 210458 w 2727989"/>
              <a:gd name="connsiteY13" fmla="*/ 1250589 h 1760779"/>
              <a:gd name="connsiteX14" fmla="*/ 236056 w 2727989"/>
              <a:gd name="connsiteY14" fmla="*/ 1250589 h 1760779"/>
              <a:gd name="connsiteX15" fmla="*/ 237123 w 2727989"/>
              <a:gd name="connsiteY15" fmla="*/ 1251655 h 1760779"/>
              <a:gd name="connsiteX16" fmla="*/ 237123 w 2727989"/>
              <a:gd name="connsiteY16" fmla="*/ 1634743 h 1760779"/>
              <a:gd name="connsiteX17" fmla="*/ 363159 w 2727989"/>
              <a:gd name="connsiteY17" fmla="*/ 1760779 h 1760779"/>
              <a:gd name="connsiteX18" fmla="*/ 2326948 w 2727989"/>
              <a:gd name="connsiteY18" fmla="*/ 1760779 h 1760779"/>
              <a:gd name="connsiteX19" fmla="*/ 2727990 w 2727989"/>
              <a:gd name="connsiteY19" fmla="*/ 1359738 h 1760779"/>
              <a:gd name="connsiteX20" fmla="*/ 2727990 w 2727989"/>
              <a:gd name="connsiteY20" fmla="*/ 126392 h 1760779"/>
              <a:gd name="connsiteX21" fmla="*/ 2601953 w 2727989"/>
              <a:gd name="connsiteY21" fmla="*/ 356 h 1760779"/>
              <a:gd name="connsiteX22" fmla="*/ 2270774 w 2727989"/>
              <a:gd name="connsiteY22" fmla="*/ 356 h 1760779"/>
              <a:gd name="connsiteX23" fmla="*/ 2269707 w 2727989"/>
              <a:gd name="connsiteY23" fmla="*/ 1244 h 1760779"/>
              <a:gd name="connsiteX24" fmla="*/ 2007323 w 2727989"/>
              <a:gd name="connsiteY24" fmla="*/ 237496 h 17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989" h="1760779">
                <a:moveTo>
                  <a:pt x="2007679" y="237141"/>
                </a:moveTo>
                <a:cubicBezTo>
                  <a:pt x="1871510" y="237141"/>
                  <a:pt x="1759161" y="133503"/>
                  <a:pt x="1745296" y="889"/>
                </a:cubicBezTo>
                <a:cubicBezTo>
                  <a:pt x="1745296" y="356"/>
                  <a:pt x="1744762" y="0"/>
                  <a:pt x="1744229" y="0"/>
                </a:cubicBezTo>
                <a:lnTo>
                  <a:pt x="1419271" y="0"/>
                </a:lnTo>
                <a:cubicBezTo>
                  <a:pt x="1349765" y="0"/>
                  <a:pt x="1293235" y="56352"/>
                  <a:pt x="1293235" y="126037"/>
                </a:cubicBezTo>
                <a:lnTo>
                  <a:pt x="1293235" y="150035"/>
                </a:lnTo>
                <a:cubicBezTo>
                  <a:pt x="1293235" y="246563"/>
                  <a:pt x="1214129" y="325669"/>
                  <a:pt x="1117601" y="325669"/>
                </a:cubicBezTo>
                <a:lnTo>
                  <a:pt x="363159" y="325669"/>
                </a:lnTo>
                <a:cubicBezTo>
                  <a:pt x="293653" y="325669"/>
                  <a:pt x="237123" y="382021"/>
                  <a:pt x="237123" y="451705"/>
                </a:cubicBezTo>
                <a:lnTo>
                  <a:pt x="237123" y="828571"/>
                </a:lnTo>
                <a:cubicBezTo>
                  <a:pt x="237123" y="828571"/>
                  <a:pt x="236589" y="829637"/>
                  <a:pt x="236056" y="829637"/>
                </a:cubicBezTo>
                <a:lnTo>
                  <a:pt x="217568" y="829637"/>
                </a:lnTo>
                <a:cubicBezTo>
                  <a:pt x="107531" y="829637"/>
                  <a:pt x="10648" y="911054"/>
                  <a:pt x="871" y="1020736"/>
                </a:cubicBezTo>
                <a:cubicBezTo>
                  <a:pt x="-10329" y="1145529"/>
                  <a:pt x="87977" y="1250589"/>
                  <a:pt x="210458" y="1250589"/>
                </a:cubicBezTo>
                <a:lnTo>
                  <a:pt x="236056" y="1250589"/>
                </a:lnTo>
                <a:cubicBezTo>
                  <a:pt x="236056" y="1250589"/>
                  <a:pt x="237123" y="1251122"/>
                  <a:pt x="237123" y="1251655"/>
                </a:cubicBezTo>
                <a:lnTo>
                  <a:pt x="237123" y="1634743"/>
                </a:lnTo>
                <a:cubicBezTo>
                  <a:pt x="237123" y="1704250"/>
                  <a:pt x="293475" y="1760779"/>
                  <a:pt x="363159" y="1760779"/>
                </a:cubicBezTo>
                <a:lnTo>
                  <a:pt x="2326948" y="1760779"/>
                </a:lnTo>
                <a:cubicBezTo>
                  <a:pt x="2547557" y="1760779"/>
                  <a:pt x="2727990" y="1580346"/>
                  <a:pt x="2727990" y="1359738"/>
                </a:cubicBezTo>
                <a:lnTo>
                  <a:pt x="2727990" y="126392"/>
                </a:lnTo>
                <a:cubicBezTo>
                  <a:pt x="2727990" y="56886"/>
                  <a:pt x="2671638" y="356"/>
                  <a:pt x="2601953" y="356"/>
                </a:cubicBezTo>
                <a:lnTo>
                  <a:pt x="2270774" y="356"/>
                </a:lnTo>
                <a:cubicBezTo>
                  <a:pt x="2270774" y="356"/>
                  <a:pt x="2269707" y="711"/>
                  <a:pt x="2269707" y="1244"/>
                </a:cubicBezTo>
                <a:cubicBezTo>
                  <a:pt x="2255842" y="133681"/>
                  <a:pt x="2143493" y="237496"/>
                  <a:pt x="2007323" y="237496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D22D3B-E857-712B-130F-B81E3209AB0D}"/>
              </a:ext>
            </a:extLst>
          </p:cNvPr>
          <p:cNvSpPr/>
          <p:nvPr/>
        </p:nvSpPr>
        <p:spPr>
          <a:xfrm>
            <a:off x="5456537" y="3183742"/>
            <a:ext cx="1275754" cy="1275753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2DA1A-E672-AB6F-E077-2372ED37853D}"/>
              </a:ext>
            </a:extLst>
          </p:cNvPr>
          <p:cNvSpPr txBox="1"/>
          <p:nvPr/>
        </p:nvSpPr>
        <p:spPr>
          <a:xfrm>
            <a:off x="5545854" y="3386183"/>
            <a:ext cx="1097118" cy="8708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400" b="1" dirty="0"/>
              <a:t>4-PIECES PUZZLE QUADRANT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3F349-1EF9-A0AB-0366-149960B9B648}"/>
              </a:ext>
            </a:extLst>
          </p:cNvPr>
          <p:cNvSpPr txBox="1"/>
          <p:nvPr/>
        </p:nvSpPr>
        <p:spPr>
          <a:xfrm>
            <a:off x="6961250" y="3488097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F135-0F1C-511B-41FC-164269DD740A}"/>
              </a:ext>
            </a:extLst>
          </p:cNvPr>
          <p:cNvSpPr txBox="1"/>
          <p:nvPr/>
        </p:nvSpPr>
        <p:spPr>
          <a:xfrm>
            <a:off x="5751370" y="5004275"/>
            <a:ext cx="6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7483A-3CFC-E785-BB98-1D729DD557C4}"/>
              </a:ext>
            </a:extLst>
          </p:cNvPr>
          <p:cNvSpPr txBox="1"/>
          <p:nvPr/>
        </p:nvSpPr>
        <p:spPr>
          <a:xfrm>
            <a:off x="4144913" y="3555640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57C45-EA15-D870-EBEF-11303BD0215D}"/>
              </a:ext>
            </a:extLst>
          </p:cNvPr>
          <p:cNvSpPr txBox="1"/>
          <p:nvPr/>
        </p:nvSpPr>
        <p:spPr>
          <a:xfrm>
            <a:off x="5763889" y="2101764"/>
            <a:ext cx="65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516D2A-A51F-533D-D1D4-F6BEA21854DD}"/>
              </a:ext>
            </a:extLst>
          </p:cNvPr>
          <p:cNvGrpSpPr/>
          <p:nvPr/>
        </p:nvGrpSpPr>
        <p:grpSpPr>
          <a:xfrm>
            <a:off x="8881779" y="2335897"/>
            <a:ext cx="2663896" cy="929792"/>
            <a:chOff x="1532617" y="1476659"/>
            <a:chExt cx="2242461" cy="85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8F7076-4757-77D5-1494-14453408CF83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8BF187-9C29-6990-B75E-4B3DF46EAA82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E2F51-9E27-5A9A-671C-AFB5AB4374BD}"/>
              </a:ext>
            </a:extLst>
          </p:cNvPr>
          <p:cNvGrpSpPr/>
          <p:nvPr/>
        </p:nvGrpSpPr>
        <p:grpSpPr>
          <a:xfrm>
            <a:off x="643149" y="2335897"/>
            <a:ext cx="2663896" cy="929792"/>
            <a:chOff x="1532617" y="1476659"/>
            <a:chExt cx="2242461" cy="856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AB3FDF-5978-3224-6FB8-6C56E5620B7B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2F7AE-630B-A864-021C-16AA0A6F89E4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EFE9F2-7739-A2E0-3C69-63F8C34F1301}"/>
              </a:ext>
            </a:extLst>
          </p:cNvPr>
          <p:cNvGrpSpPr/>
          <p:nvPr/>
        </p:nvGrpSpPr>
        <p:grpSpPr>
          <a:xfrm>
            <a:off x="8881779" y="4527349"/>
            <a:ext cx="2663896" cy="929792"/>
            <a:chOff x="1532617" y="1476659"/>
            <a:chExt cx="2242461" cy="856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E74CC5-E485-A3AA-99DD-DE6B7B6B2640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96B575-B030-C620-964C-DAC2D566CDC5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0A8F61-2B56-025F-826C-25D124000016}"/>
              </a:ext>
            </a:extLst>
          </p:cNvPr>
          <p:cNvGrpSpPr/>
          <p:nvPr/>
        </p:nvGrpSpPr>
        <p:grpSpPr>
          <a:xfrm>
            <a:off x="737710" y="4527349"/>
            <a:ext cx="2663896" cy="929792"/>
            <a:chOff x="1532617" y="1476659"/>
            <a:chExt cx="2242461" cy="85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11E364-22F6-BBB6-BADD-BE6899B0ED53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A17AA-DBC4-84C8-7BD7-01EDD32FB416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44" name="Graphic 43" descr="Mining tools outline">
            <a:extLst>
              <a:ext uri="{FF2B5EF4-FFF2-40B4-BE49-F238E27FC236}">
                <a16:creationId xmlns:a16="http://schemas.microsoft.com/office/drawing/2014/main" id="{26535F6D-9683-F692-8458-FE88DD5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7837" y="4808685"/>
            <a:ext cx="914400" cy="914400"/>
          </a:xfrm>
          <a:prstGeom prst="rect">
            <a:avLst/>
          </a:prstGeom>
        </p:spPr>
      </p:pic>
      <p:pic>
        <p:nvPicPr>
          <p:cNvPr id="46" name="Graphic 45" descr="Door Open outline">
            <a:extLst>
              <a:ext uri="{FF2B5EF4-FFF2-40B4-BE49-F238E27FC236}">
                <a16:creationId xmlns:a16="http://schemas.microsoft.com/office/drawing/2014/main" id="{6CB748A4-7C1E-233F-7335-A56FE699C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174" y="4808685"/>
            <a:ext cx="914400" cy="914400"/>
          </a:xfrm>
          <a:prstGeom prst="rect">
            <a:avLst/>
          </a:prstGeom>
        </p:spPr>
      </p:pic>
      <p:pic>
        <p:nvPicPr>
          <p:cNvPr id="48" name="Graphic 47" descr="Advertising outline">
            <a:extLst>
              <a:ext uri="{FF2B5EF4-FFF2-40B4-BE49-F238E27FC236}">
                <a16:creationId xmlns:a16="http://schemas.microsoft.com/office/drawing/2014/main" id="{42E4D85E-D9D2-7AF4-F292-A7FA88AD5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174" y="2005300"/>
            <a:ext cx="914400" cy="914400"/>
          </a:xfrm>
          <a:prstGeom prst="rect">
            <a:avLst/>
          </a:prstGeom>
        </p:spPr>
      </p:pic>
      <p:pic>
        <p:nvPicPr>
          <p:cNvPr id="50" name="Graphic 49" descr="Office Chair outline">
            <a:extLst>
              <a:ext uri="{FF2B5EF4-FFF2-40B4-BE49-F238E27FC236}">
                <a16:creationId xmlns:a16="http://schemas.microsoft.com/office/drawing/2014/main" id="{FB6BFFC0-9275-B5E7-7B68-99D286628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7837" y="193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CC1D-F4CE-500A-A55D-DEDCB329C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B2256B1-9436-2FC0-3F05-F467574EF6B0}"/>
              </a:ext>
            </a:extLst>
          </p:cNvPr>
          <p:cNvSpPr/>
          <p:nvPr/>
        </p:nvSpPr>
        <p:spPr>
          <a:xfrm>
            <a:off x="5201345" y="2928551"/>
            <a:ext cx="1817293" cy="1817291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7751" cap="flat">
            <a:noFill/>
            <a:prstDash val="solid"/>
            <a:miter/>
          </a:ln>
          <a:effectLst>
            <a:softEdge rad="1651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BF3370E-EAC6-65EF-900A-7C99A98E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4-Pieces Puzzle Quadrant PowerPoint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40F504-D829-796B-AE88-B1C989F9BB7E}"/>
              </a:ext>
            </a:extLst>
          </p:cNvPr>
          <p:cNvSpPr/>
          <p:nvPr/>
        </p:nvSpPr>
        <p:spPr>
          <a:xfrm>
            <a:off x="6490345" y="1645920"/>
            <a:ext cx="1779767" cy="2757406"/>
          </a:xfrm>
          <a:custGeom>
            <a:avLst/>
            <a:gdLst>
              <a:gd name="connsiteX0" fmla="*/ 237141 w 1760779"/>
              <a:gd name="connsiteY0" fmla="*/ 720488 h 2727989"/>
              <a:gd name="connsiteX1" fmla="*/ 889 w 1760779"/>
              <a:gd name="connsiteY1" fmla="*/ 982872 h 2727989"/>
              <a:gd name="connsiteX2" fmla="*/ 0 w 1760779"/>
              <a:gd name="connsiteY2" fmla="*/ 983761 h 2727989"/>
              <a:gd name="connsiteX3" fmla="*/ 0 w 1760779"/>
              <a:gd name="connsiteY3" fmla="*/ 1308896 h 2727989"/>
              <a:gd name="connsiteX4" fmla="*/ 126037 w 1760779"/>
              <a:gd name="connsiteY4" fmla="*/ 1434755 h 2727989"/>
              <a:gd name="connsiteX5" fmla="*/ 150035 w 1760779"/>
              <a:gd name="connsiteY5" fmla="*/ 1434755 h 2727989"/>
              <a:gd name="connsiteX6" fmla="*/ 325669 w 1760779"/>
              <a:gd name="connsiteY6" fmla="*/ 1610388 h 2727989"/>
              <a:gd name="connsiteX7" fmla="*/ 325669 w 1760779"/>
              <a:gd name="connsiteY7" fmla="*/ 2364830 h 2727989"/>
              <a:gd name="connsiteX8" fmla="*/ 451705 w 1760779"/>
              <a:gd name="connsiteY8" fmla="*/ 2490867 h 2727989"/>
              <a:gd name="connsiteX9" fmla="*/ 828571 w 1760779"/>
              <a:gd name="connsiteY9" fmla="*/ 2490867 h 2727989"/>
              <a:gd name="connsiteX10" fmla="*/ 829637 w 1760779"/>
              <a:gd name="connsiteY10" fmla="*/ 2491934 h 2727989"/>
              <a:gd name="connsiteX11" fmla="*/ 829637 w 1760779"/>
              <a:gd name="connsiteY11" fmla="*/ 2510421 h 2727989"/>
              <a:gd name="connsiteX12" fmla="*/ 1020736 w 1760779"/>
              <a:gd name="connsiteY12" fmla="*/ 2727119 h 2727989"/>
              <a:gd name="connsiteX13" fmla="*/ 1250589 w 1760779"/>
              <a:gd name="connsiteY13" fmla="*/ 2517532 h 2727989"/>
              <a:gd name="connsiteX14" fmla="*/ 1250589 w 1760779"/>
              <a:gd name="connsiteY14" fmla="*/ 2491934 h 2727989"/>
              <a:gd name="connsiteX15" fmla="*/ 1251655 w 1760779"/>
              <a:gd name="connsiteY15" fmla="*/ 2490867 h 2727989"/>
              <a:gd name="connsiteX16" fmla="*/ 1634743 w 1760779"/>
              <a:gd name="connsiteY16" fmla="*/ 2490867 h 2727989"/>
              <a:gd name="connsiteX17" fmla="*/ 1760779 w 1760779"/>
              <a:gd name="connsiteY17" fmla="*/ 2364830 h 2727989"/>
              <a:gd name="connsiteX18" fmla="*/ 1760779 w 1760779"/>
              <a:gd name="connsiteY18" fmla="*/ 401042 h 2727989"/>
              <a:gd name="connsiteX19" fmla="*/ 1359738 w 1760779"/>
              <a:gd name="connsiteY19" fmla="*/ 0 h 2727989"/>
              <a:gd name="connsiteX20" fmla="*/ 126392 w 1760779"/>
              <a:gd name="connsiteY20" fmla="*/ 0 h 2727989"/>
              <a:gd name="connsiteX21" fmla="*/ 356 w 1760779"/>
              <a:gd name="connsiteY21" fmla="*/ 126037 h 2727989"/>
              <a:gd name="connsiteX22" fmla="*/ 356 w 1760779"/>
              <a:gd name="connsiteY22" fmla="*/ 457216 h 2727989"/>
              <a:gd name="connsiteX23" fmla="*/ 1244 w 1760779"/>
              <a:gd name="connsiteY23" fmla="*/ 458283 h 2727989"/>
              <a:gd name="connsiteX24" fmla="*/ 237496 w 1760779"/>
              <a:gd name="connsiteY24" fmla="*/ 720666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779" h="2727989">
                <a:moveTo>
                  <a:pt x="237141" y="720488"/>
                </a:moveTo>
                <a:cubicBezTo>
                  <a:pt x="237141" y="856658"/>
                  <a:pt x="133503" y="969006"/>
                  <a:pt x="889" y="982872"/>
                </a:cubicBezTo>
                <a:cubicBezTo>
                  <a:pt x="356" y="982872"/>
                  <a:pt x="0" y="983228"/>
                  <a:pt x="0" y="983761"/>
                </a:cubicBezTo>
                <a:cubicBezTo>
                  <a:pt x="0" y="997805"/>
                  <a:pt x="0" y="1180371"/>
                  <a:pt x="0" y="1308896"/>
                </a:cubicBezTo>
                <a:cubicBezTo>
                  <a:pt x="0" y="1378403"/>
                  <a:pt x="56352" y="1434755"/>
                  <a:pt x="126037" y="1434755"/>
                </a:cubicBezTo>
                <a:lnTo>
                  <a:pt x="150035" y="1434755"/>
                </a:lnTo>
                <a:cubicBezTo>
                  <a:pt x="246563" y="1434755"/>
                  <a:pt x="325669" y="1513861"/>
                  <a:pt x="325669" y="1610388"/>
                </a:cubicBezTo>
                <a:lnTo>
                  <a:pt x="325669" y="2364830"/>
                </a:lnTo>
                <a:cubicBezTo>
                  <a:pt x="325669" y="2434337"/>
                  <a:pt x="382021" y="2490867"/>
                  <a:pt x="451705" y="2490867"/>
                </a:cubicBezTo>
                <a:lnTo>
                  <a:pt x="828571" y="2490867"/>
                </a:lnTo>
                <a:cubicBezTo>
                  <a:pt x="828571" y="2490867"/>
                  <a:pt x="829637" y="2491400"/>
                  <a:pt x="829637" y="2491934"/>
                </a:cubicBezTo>
                <a:lnTo>
                  <a:pt x="829637" y="2510421"/>
                </a:lnTo>
                <a:cubicBezTo>
                  <a:pt x="829637" y="2620459"/>
                  <a:pt x="911054" y="2717342"/>
                  <a:pt x="1020736" y="2727119"/>
                </a:cubicBezTo>
                <a:cubicBezTo>
                  <a:pt x="1145529" y="2738318"/>
                  <a:pt x="1250589" y="2640013"/>
                  <a:pt x="1250589" y="2517532"/>
                </a:cubicBezTo>
                <a:lnTo>
                  <a:pt x="1250589" y="2491934"/>
                </a:lnTo>
                <a:cubicBezTo>
                  <a:pt x="1250589" y="2491934"/>
                  <a:pt x="1251122" y="2490867"/>
                  <a:pt x="1251655" y="2490867"/>
                </a:cubicBezTo>
                <a:lnTo>
                  <a:pt x="1634743" y="2490867"/>
                </a:lnTo>
                <a:cubicBezTo>
                  <a:pt x="1704250" y="2490867"/>
                  <a:pt x="1760779" y="2434515"/>
                  <a:pt x="1760779" y="2364830"/>
                </a:cubicBezTo>
                <a:lnTo>
                  <a:pt x="1760779" y="401042"/>
                </a:lnTo>
                <a:cubicBezTo>
                  <a:pt x="1760779" y="180433"/>
                  <a:pt x="1580346" y="0"/>
                  <a:pt x="1359738" y="0"/>
                </a:cubicBezTo>
                <a:lnTo>
                  <a:pt x="126392" y="0"/>
                </a:lnTo>
                <a:cubicBezTo>
                  <a:pt x="56886" y="0"/>
                  <a:pt x="356" y="56352"/>
                  <a:pt x="356" y="126037"/>
                </a:cubicBezTo>
                <a:lnTo>
                  <a:pt x="356" y="457216"/>
                </a:lnTo>
                <a:cubicBezTo>
                  <a:pt x="356" y="457216"/>
                  <a:pt x="711" y="458283"/>
                  <a:pt x="1244" y="458283"/>
                </a:cubicBezTo>
                <a:cubicBezTo>
                  <a:pt x="133681" y="472148"/>
                  <a:pt x="237496" y="584497"/>
                  <a:pt x="237496" y="720666"/>
                </a:cubicBezTo>
                <a:close/>
              </a:path>
            </a:pathLst>
          </a:custGeom>
          <a:gradFill>
            <a:gsLst>
              <a:gs pos="1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FEFB70-C497-5171-F273-270B1DFAB3BC}"/>
              </a:ext>
            </a:extLst>
          </p:cNvPr>
          <p:cNvSpPr/>
          <p:nvPr/>
        </p:nvSpPr>
        <p:spPr>
          <a:xfrm>
            <a:off x="3918713" y="3239193"/>
            <a:ext cx="1779407" cy="2757406"/>
          </a:xfrm>
          <a:custGeom>
            <a:avLst/>
            <a:gdLst>
              <a:gd name="connsiteX0" fmla="*/ 1523283 w 1760423"/>
              <a:gd name="connsiteY0" fmla="*/ 2007679 h 2727989"/>
              <a:gd name="connsiteX1" fmla="*/ 1759535 w 1760423"/>
              <a:gd name="connsiteY1" fmla="*/ 1745296 h 2727989"/>
              <a:gd name="connsiteX2" fmla="*/ 1760424 w 1760423"/>
              <a:gd name="connsiteY2" fmla="*/ 1744229 h 2727989"/>
              <a:gd name="connsiteX3" fmla="*/ 1760424 w 1760423"/>
              <a:gd name="connsiteY3" fmla="*/ 1419271 h 2727989"/>
              <a:gd name="connsiteX4" fmla="*/ 1634387 w 1760423"/>
              <a:gd name="connsiteY4" fmla="*/ 1293235 h 2727989"/>
              <a:gd name="connsiteX5" fmla="*/ 1610388 w 1760423"/>
              <a:gd name="connsiteY5" fmla="*/ 1293235 h 2727989"/>
              <a:gd name="connsiteX6" fmla="*/ 1434755 w 1760423"/>
              <a:gd name="connsiteY6" fmla="*/ 1117601 h 2727989"/>
              <a:gd name="connsiteX7" fmla="*/ 1434755 w 1760423"/>
              <a:gd name="connsiteY7" fmla="*/ 363159 h 2727989"/>
              <a:gd name="connsiteX8" fmla="*/ 1308719 w 1760423"/>
              <a:gd name="connsiteY8" fmla="*/ 237123 h 2727989"/>
              <a:gd name="connsiteX9" fmla="*/ 931853 w 1760423"/>
              <a:gd name="connsiteY9" fmla="*/ 237123 h 2727989"/>
              <a:gd name="connsiteX10" fmla="*/ 930786 w 1760423"/>
              <a:gd name="connsiteY10" fmla="*/ 236056 h 2727989"/>
              <a:gd name="connsiteX11" fmla="*/ 930786 w 1760423"/>
              <a:gd name="connsiteY11" fmla="*/ 217568 h 2727989"/>
              <a:gd name="connsiteX12" fmla="*/ 739687 w 1760423"/>
              <a:gd name="connsiteY12" fmla="*/ 871 h 2727989"/>
              <a:gd name="connsiteX13" fmla="*/ 509835 w 1760423"/>
              <a:gd name="connsiteY13" fmla="*/ 210458 h 2727989"/>
              <a:gd name="connsiteX14" fmla="*/ 509835 w 1760423"/>
              <a:gd name="connsiteY14" fmla="*/ 236056 h 2727989"/>
              <a:gd name="connsiteX15" fmla="*/ 508768 w 1760423"/>
              <a:gd name="connsiteY15" fmla="*/ 237123 h 2727989"/>
              <a:gd name="connsiteX16" fmla="*/ 126037 w 1760423"/>
              <a:gd name="connsiteY16" fmla="*/ 237123 h 2727989"/>
              <a:gd name="connsiteX17" fmla="*/ 0 w 1760423"/>
              <a:gd name="connsiteY17" fmla="*/ 363159 h 2727989"/>
              <a:gd name="connsiteX18" fmla="*/ 0 w 1760423"/>
              <a:gd name="connsiteY18" fmla="*/ 2326948 h 2727989"/>
              <a:gd name="connsiteX19" fmla="*/ 401042 w 1760423"/>
              <a:gd name="connsiteY19" fmla="*/ 2727990 h 2727989"/>
              <a:gd name="connsiteX20" fmla="*/ 1634387 w 1760423"/>
              <a:gd name="connsiteY20" fmla="*/ 2727990 h 2727989"/>
              <a:gd name="connsiteX21" fmla="*/ 1760424 w 1760423"/>
              <a:gd name="connsiteY21" fmla="*/ 2601953 h 2727989"/>
              <a:gd name="connsiteX22" fmla="*/ 1760424 w 1760423"/>
              <a:gd name="connsiteY22" fmla="*/ 2270774 h 2727989"/>
              <a:gd name="connsiteX23" fmla="*/ 1759535 w 1760423"/>
              <a:gd name="connsiteY23" fmla="*/ 2269707 h 2727989"/>
              <a:gd name="connsiteX24" fmla="*/ 1523283 w 1760423"/>
              <a:gd name="connsiteY24" fmla="*/ 2007323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423" h="2727989">
                <a:moveTo>
                  <a:pt x="1523283" y="2007679"/>
                </a:moveTo>
                <a:cubicBezTo>
                  <a:pt x="1523283" y="1871510"/>
                  <a:pt x="1626921" y="1759161"/>
                  <a:pt x="1759535" y="1745296"/>
                </a:cubicBezTo>
                <a:cubicBezTo>
                  <a:pt x="1760068" y="1745296"/>
                  <a:pt x="1760424" y="1744762"/>
                  <a:pt x="1760424" y="1744229"/>
                </a:cubicBezTo>
                <a:lnTo>
                  <a:pt x="1760424" y="1419271"/>
                </a:lnTo>
                <a:cubicBezTo>
                  <a:pt x="1760424" y="1349765"/>
                  <a:pt x="1704072" y="1293235"/>
                  <a:pt x="1634387" y="1293235"/>
                </a:cubicBezTo>
                <a:lnTo>
                  <a:pt x="1610388" y="1293235"/>
                </a:lnTo>
                <a:cubicBezTo>
                  <a:pt x="1513861" y="1293235"/>
                  <a:pt x="1434755" y="1214129"/>
                  <a:pt x="1434755" y="1117601"/>
                </a:cubicBezTo>
                <a:lnTo>
                  <a:pt x="1434755" y="363159"/>
                </a:lnTo>
                <a:cubicBezTo>
                  <a:pt x="1434755" y="293653"/>
                  <a:pt x="1378403" y="237123"/>
                  <a:pt x="1308719" y="237123"/>
                </a:cubicBezTo>
                <a:lnTo>
                  <a:pt x="931853" y="237123"/>
                </a:lnTo>
                <a:cubicBezTo>
                  <a:pt x="931853" y="237123"/>
                  <a:pt x="930786" y="236589"/>
                  <a:pt x="930786" y="236056"/>
                </a:cubicBezTo>
                <a:lnTo>
                  <a:pt x="930786" y="217568"/>
                </a:lnTo>
                <a:cubicBezTo>
                  <a:pt x="930786" y="107531"/>
                  <a:pt x="849369" y="10648"/>
                  <a:pt x="739687" y="871"/>
                </a:cubicBezTo>
                <a:cubicBezTo>
                  <a:pt x="614895" y="-10329"/>
                  <a:pt x="509835" y="87977"/>
                  <a:pt x="509835" y="210458"/>
                </a:cubicBezTo>
                <a:lnTo>
                  <a:pt x="509835" y="236056"/>
                </a:lnTo>
                <a:cubicBezTo>
                  <a:pt x="509835" y="236056"/>
                  <a:pt x="509302" y="237123"/>
                  <a:pt x="508768" y="237123"/>
                </a:cubicBezTo>
                <a:lnTo>
                  <a:pt x="126037" y="237123"/>
                </a:lnTo>
                <a:cubicBezTo>
                  <a:pt x="56530" y="237123"/>
                  <a:pt x="0" y="293475"/>
                  <a:pt x="0" y="363159"/>
                </a:cubicBezTo>
                <a:lnTo>
                  <a:pt x="0" y="2326948"/>
                </a:lnTo>
                <a:cubicBezTo>
                  <a:pt x="0" y="2547557"/>
                  <a:pt x="180433" y="2727990"/>
                  <a:pt x="401042" y="2727990"/>
                </a:cubicBezTo>
                <a:lnTo>
                  <a:pt x="1634387" y="2727990"/>
                </a:lnTo>
                <a:cubicBezTo>
                  <a:pt x="1703894" y="2727990"/>
                  <a:pt x="1760424" y="2671638"/>
                  <a:pt x="1760424" y="2601953"/>
                </a:cubicBezTo>
                <a:lnTo>
                  <a:pt x="1760424" y="2270774"/>
                </a:lnTo>
                <a:cubicBezTo>
                  <a:pt x="1760424" y="2270774"/>
                  <a:pt x="1760068" y="2269707"/>
                  <a:pt x="1759535" y="2269707"/>
                </a:cubicBezTo>
                <a:cubicBezTo>
                  <a:pt x="1627099" y="2255842"/>
                  <a:pt x="1523283" y="2143493"/>
                  <a:pt x="1523283" y="2007323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307BDB-489C-9856-419B-8F3BA6D25787}"/>
              </a:ext>
            </a:extLst>
          </p:cNvPr>
          <p:cNvSpPr/>
          <p:nvPr/>
        </p:nvSpPr>
        <p:spPr>
          <a:xfrm>
            <a:off x="3918713" y="1645920"/>
            <a:ext cx="2757227" cy="1779406"/>
          </a:xfrm>
          <a:custGeom>
            <a:avLst/>
            <a:gdLst>
              <a:gd name="connsiteX0" fmla="*/ 720488 w 2727811"/>
              <a:gd name="connsiteY0" fmla="*/ 1523283 h 1760423"/>
              <a:gd name="connsiteX1" fmla="*/ 982872 w 2727811"/>
              <a:gd name="connsiteY1" fmla="*/ 1759535 h 1760423"/>
              <a:gd name="connsiteX2" fmla="*/ 983761 w 2727811"/>
              <a:gd name="connsiteY2" fmla="*/ 1760424 h 1760423"/>
              <a:gd name="connsiteX3" fmla="*/ 1306763 w 2727811"/>
              <a:gd name="connsiteY3" fmla="*/ 1759713 h 1760423"/>
              <a:gd name="connsiteX4" fmla="*/ 1434755 w 2727811"/>
              <a:gd name="connsiteY4" fmla="*/ 1631365 h 1760423"/>
              <a:gd name="connsiteX5" fmla="*/ 1434755 w 2727811"/>
              <a:gd name="connsiteY5" fmla="*/ 1610744 h 1760423"/>
              <a:gd name="connsiteX6" fmla="*/ 1610388 w 2727811"/>
              <a:gd name="connsiteY6" fmla="*/ 1435111 h 1760423"/>
              <a:gd name="connsiteX7" fmla="*/ 2365542 w 2727811"/>
              <a:gd name="connsiteY7" fmla="*/ 1435111 h 1760423"/>
              <a:gd name="connsiteX8" fmla="*/ 2490689 w 2727811"/>
              <a:gd name="connsiteY8" fmla="*/ 1309963 h 1760423"/>
              <a:gd name="connsiteX9" fmla="*/ 2490689 w 2727811"/>
              <a:gd name="connsiteY9" fmla="*/ 932386 h 1760423"/>
              <a:gd name="connsiteX10" fmla="*/ 2491756 w 2727811"/>
              <a:gd name="connsiteY10" fmla="*/ 931320 h 1760423"/>
              <a:gd name="connsiteX11" fmla="*/ 2510244 w 2727811"/>
              <a:gd name="connsiteY11" fmla="*/ 931320 h 1760423"/>
              <a:gd name="connsiteX12" fmla="*/ 2726941 w 2727811"/>
              <a:gd name="connsiteY12" fmla="*/ 740221 h 1760423"/>
              <a:gd name="connsiteX13" fmla="*/ 2517354 w 2727811"/>
              <a:gd name="connsiteY13" fmla="*/ 510368 h 1760423"/>
              <a:gd name="connsiteX14" fmla="*/ 2491756 w 2727811"/>
              <a:gd name="connsiteY14" fmla="*/ 510368 h 1760423"/>
              <a:gd name="connsiteX15" fmla="*/ 2490689 w 2727811"/>
              <a:gd name="connsiteY15" fmla="*/ 509302 h 1760423"/>
              <a:gd name="connsiteX16" fmla="*/ 2490689 w 2727811"/>
              <a:gd name="connsiteY16" fmla="*/ 126037 h 1760423"/>
              <a:gd name="connsiteX17" fmla="*/ 2364653 w 2727811"/>
              <a:gd name="connsiteY17" fmla="*/ 0 h 1760423"/>
              <a:gd name="connsiteX18" fmla="*/ 401042 w 2727811"/>
              <a:gd name="connsiteY18" fmla="*/ 0 h 1760423"/>
              <a:gd name="connsiteX19" fmla="*/ 0 w 2727811"/>
              <a:gd name="connsiteY19" fmla="*/ 401042 h 1760423"/>
              <a:gd name="connsiteX20" fmla="*/ 0 w 2727811"/>
              <a:gd name="connsiteY20" fmla="*/ 1634743 h 1760423"/>
              <a:gd name="connsiteX21" fmla="*/ 125681 w 2727811"/>
              <a:gd name="connsiteY21" fmla="*/ 1760424 h 1760423"/>
              <a:gd name="connsiteX22" fmla="*/ 457216 w 2727811"/>
              <a:gd name="connsiteY22" fmla="*/ 1760424 h 1760423"/>
              <a:gd name="connsiteX23" fmla="*/ 458283 w 2727811"/>
              <a:gd name="connsiteY23" fmla="*/ 1759535 h 1760423"/>
              <a:gd name="connsiteX24" fmla="*/ 720666 w 2727811"/>
              <a:gd name="connsiteY24" fmla="*/ 1523461 h 176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811" h="1760423">
                <a:moveTo>
                  <a:pt x="720488" y="1523283"/>
                </a:moveTo>
                <a:cubicBezTo>
                  <a:pt x="856658" y="1523283"/>
                  <a:pt x="969006" y="1626921"/>
                  <a:pt x="982872" y="1759535"/>
                </a:cubicBezTo>
                <a:cubicBezTo>
                  <a:pt x="982872" y="1760068"/>
                  <a:pt x="983228" y="1760424"/>
                  <a:pt x="983761" y="1760424"/>
                </a:cubicBezTo>
                <a:cubicBezTo>
                  <a:pt x="994071" y="1760424"/>
                  <a:pt x="1177171" y="1759890"/>
                  <a:pt x="1306763" y="1759713"/>
                </a:cubicBezTo>
                <a:cubicBezTo>
                  <a:pt x="1377514" y="1759713"/>
                  <a:pt x="1434755" y="1702116"/>
                  <a:pt x="1434755" y="1631365"/>
                </a:cubicBezTo>
                <a:lnTo>
                  <a:pt x="1434755" y="1610744"/>
                </a:lnTo>
                <a:cubicBezTo>
                  <a:pt x="1434755" y="1514217"/>
                  <a:pt x="1513861" y="1435111"/>
                  <a:pt x="1610388" y="1435111"/>
                </a:cubicBezTo>
                <a:lnTo>
                  <a:pt x="2365542" y="1435111"/>
                </a:lnTo>
                <a:cubicBezTo>
                  <a:pt x="2434693" y="1435111"/>
                  <a:pt x="2490689" y="1379114"/>
                  <a:pt x="2490689" y="1309963"/>
                </a:cubicBezTo>
                <a:lnTo>
                  <a:pt x="2490689" y="932386"/>
                </a:lnTo>
                <a:cubicBezTo>
                  <a:pt x="2490689" y="932386"/>
                  <a:pt x="2491223" y="931320"/>
                  <a:pt x="2491756" y="931320"/>
                </a:cubicBezTo>
                <a:lnTo>
                  <a:pt x="2510244" y="931320"/>
                </a:lnTo>
                <a:cubicBezTo>
                  <a:pt x="2620281" y="931320"/>
                  <a:pt x="2717164" y="849903"/>
                  <a:pt x="2726941" y="740221"/>
                </a:cubicBezTo>
                <a:cubicBezTo>
                  <a:pt x="2738140" y="615428"/>
                  <a:pt x="2639836" y="510368"/>
                  <a:pt x="2517354" y="510368"/>
                </a:cubicBezTo>
                <a:lnTo>
                  <a:pt x="2491756" y="510368"/>
                </a:lnTo>
                <a:cubicBezTo>
                  <a:pt x="2491756" y="510368"/>
                  <a:pt x="2490689" y="509835"/>
                  <a:pt x="2490689" y="509302"/>
                </a:cubicBezTo>
                <a:lnTo>
                  <a:pt x="2490689" y="126037"/>
                </a:lnTo>
                <a:cubicBezTo>
                  <a:pt x="2490689" y="56530"/>
                  <a:pt x="2434337" y="0"/>
                  <a:pt x="2364653" y="0"/>
                </a:cubicBezTo>
                <a:lnTo>
                  <a:pt x="401042" y="0"/>
                </a:lnTo>
                <a:cubicBezTo>
                  <a:pt x="180433" y="0"/>
                  <a:pt x="0" y="180433"/>
                  <a:pt x="0" y="401042"/>
                </a:cubicBezTo>
                <a:lnTo>
                  <a:pt x="0" y="1634743"/>
                </a:lnTo>
                <a:cubicBezTo>
                  <a:pt x="0" y="1704072"/>
                  <a:pt x="56174" y="1760424"/>
                  <a:pt x="125681" y="1760424"/>
                </a:cubicBezTo>
                <a:lnTo>
                  <a:pt x="457216" y="1760424"/>
                </a:lnTo>
                <a:cubicBezTo>
                  <a:pt x="457216" y="1760424"/>
                  <a:pt x="458283" y="1760068"/>
                  <a:pt x="458283" y="1759535"/>
                </a:cubicBezTo>
                <a:cubicBezTo>
                  <a:pt x="472148" y="1627099"/>
                  <a:pt x="584497" y="1523461"/>
                  <a:pt x="720666" y="1523461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92E7D1-B588-7F4A-6461-98F5F1BBA8B1}"/>
              </a:ext>
            </a:extLst>
          </p:cNvPr>
          <p:cNvSpPr/>
          <p:nvPr/>
        </p:nvSpPr>
        <p:spPr>
          <a:xfrm>
            <a:off x="5511986" y="4217551"/>
            <a:ext cx="2757407" cy="1779765"/>
          </a:xfrm>
          <a:custGeom>
            <a:avLst/>
            <a:gdLst>
              <a:gd name="connsiteX0" fmla="*/ 2007679 w 2727989"/>
              <a:gd name="connsiteY0" fmla="*/ 237141 h 1760779"/>
              <a:gd name="connsiteX1" fmla="*/ 1745296 w 2727989"/>
              <a:gd name="connsiteY1" fmla="*/ 889 h 1760779"/>
              <a:gd name="connsiteX2" fmla="*/ 1744229 w 2727989"/>
              <a:gd name="connsiteY2" fmla="*/ 0 h 1760779"/>
              <a:gd name="connsiteX3" fmla="*/ 1419271 w 2727989"/>
              <a:gd name="connsiteY3" fmla="*/ 0 h 1760779"/>
              <a:gd name="connsiteX4" fmla="*/ 1293235 w 2727989"/>
              <a:gd name="connsiteY4" fmla="*/ 126037 h 1760779"/>
              <a:gd name="connsiteX5" fmla="*/ 1293235 w 2727989"/>
              <a:gd name="connsiteY5" fmla="*/ 150035 h 1760779"/>
              <a:gd name="connsiteX6" fmla="*/ 1117601 w 2727989"/>
              <a:gd name="connsiteY6" fmla="*/ 325669 h 1760779"/>
              <a:gd name="connsiteX7" fmla="*/ 363159 w 2727989"/>
              <a:gd name="connsiteY7" fmla="*/ 325669 h 1760779"/>
              <a:gd name="connsiteX8" fmla="*/ 237123 w 2727989"/>
              <a:gd name="connsiteY8" fmla="*/ 451705 h 1760779"/>
              <a:gd name="connsiteX9" fmla="*/ 237123 w 2727989"/>
              <a:gd name="connsiteY9" fmla="*/ 828571 h 1760779"/>
              <a:gd name="connsiteX10" fmla="*/ 236056 w 2727989"/>
              <a:gd name="connsiteY10" fmla="*/ 829637 h 1760779"/>
              <a:gd name="connsiteX11" fmla="*/ 217568 w 2727989"/>
              <a:gd name="connsiteY11" fmla="*/ 829637 h 1760779"/>
              <a:gd name="connsiteX12" fmla="*/ 871 w 2727989"/>
              <a:gd name="connsiteY12" fmla="*/ 1020736 h 1760779"/>
              <a:gd name="connsiteX13" fmla="*/ 210458 w 2727989"/>
              <a:gd name="connsiteY13" fmla="*/ 1250589 h 1760779"/>
              <a:gd name="connsiteX14" fmla="*/ 236056 w 2727989"/>
              <a:gd name="connsiteY14" fmla="*/ 1250589 h 1760779"/>
              <a:gd name="connsiteX15" fmla="*/ 237123 w 2727989"/>
              <a:gd name="connsiteY15" fmla="*/ 1251655 h 1760779"/>
              <a:gd name="connsiteX16" fmla="*/ 237123 w 2727989"/>
              <a:gd name="connsiteY16" fmla="*/ 1634743 h 1760779"/>
              <a:gd name="connsiteX17" fmla="*/ 363159 w 2727989"/>
              <a:gd name="connsiteY17" fmla="*/ 1760779 h 1760779"/>
              <a:gd name="connsiteX18" fmla="*/ 2326948 w 2727989"/>
              <a:gd name="connsiteY18" fmla="*/ 1760779 h 1760779"/>
              <a:gd name="connsiteX19" fmla="*/ 2727990 w 2727989"/>
              <a:gd name="connsiteY19" fmla="*/ 1359738 h 1760779"/>
              <a:gd name="connsiteX20" fmla="*/ 2727990 w 2727989"/>
              <a:gd name="connsiteY20" fmla="*/ 126392 h 1760779"/>
              <a:gd name="connsiteX21" fmla="*/ 2601953 w 2727989"/>
              <a:gd name="connsiteY21" fmla="*/ 356 h 1760779"/>
              <a:gd name="connsiteX22" fmla="*/ 2270774 w 2727989"/>
              <a:gd name="connsiteY22" fmla="*/ 356 h 1760779"/>
              <a:gd name="connsiteX23" fmla="*/ 2269707 w 2727989"/>
              <a:gd name="connsiteY23" fmla="*/ 1244 h 1760779"/>
              <a:gd name="connsiteX24" fmla="*/ 2007323 w 2727989"/>
              <a:gd name="connsiteY24" fmla="*/ 237496 h 17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989" h="1760779">
                <a:moveTo>
                  <a:pt x="2007679" y="237141"/>
                </a:moveTo>
                <a:cubicBezTo>
                  <a:pt x="1871510" y="237141"/>
                  <a:pt x="1759161" y="133503"/>
                  <a:pt x="1745296" y="889"/>
                </a:cubicBezTo>
                <a:cubicBezTo>
                  <a:pt x="1745296" y="356"/>
                  <a:pt x="1744762" y="0"/>
                  <a:pt x="1744229" y="0"/>
                </a:cubicBezTo>
                <a:lnTo>
                  <a:pt x="1419271" y="0"/>
                </a:lnTo>
                <a:cubicBezTo>
                  <a:pt x="1349765" y="0"/>
                  <a:pt x="1293235" y="56352"/>
                  <a:pt x="1293235" y="126037"/>
                </a:cubicBezTo>
                <a:lnTo>
                  <a:pt x="1293235" y="150035"/>
                </a:lnTo>
                <a:cubicBezTo>
                  <a:pt x="1293235" y="246563"/>
                  <a:pt x="1214129" y="325669"/>
                  <a:pt x="1117601" y="325669"/>
                </a:cubicBezTo>
                <a:lnTo>
                  <a:pt x="363159" y="325669"/>
                </a:lnTo>
                <a:cubicBezTo>
                  <a:pt x="293653" y="325669"/>
                  <a:pt x="237123" y="382021"/>
                  <a:pt x="237123" y="451705"/>
                </a:cubicBezTo>
                <a:lnTo>
                  <a:pt x="237123" y="828571"/>
                </a:lnTo>
                <a:cubicBezTo>
                  <a:pt x="237123" y="828571"/>
                  <a:pt x="236589" y="829637"/>
                  <a:pt x="236056" y="829637"/>
                </a:cubicBezTo>
                <a:lnTo>
                  <a:pt x="217568" y="829637"/>
                </a:lnTo>
                <a:cubicBezTo>
                  <a:pt x="107531" y="829637"/>
                  <a:pt x="10648" y="911054"/>
                  <a:pt x="871" y="1020736"/>
                </a:cubicBezTo>
                <a:cubicBezTo>
                  <a:pt x="-10329" y="1145529"/>
                  <a:pt x="87977" y="1250589"/>
                  <a:pt x="210458" y="1250589"/>
                </a:cubicBezTo>
                <a:lnTo>
                  <a:pt x="236056" y="1250589"/>
                </a:lnTo>
                <a:cubicBezTo>
                  <a:pt x="236056" y="1250589"/>
                  <a:pt x="237123" y="1251122"/>
                  <a:pt x="237123" y="1251655"/>
                </a:cubicBezTo>
                <a:lnTo>
                  <a:pt x="237123" y="1634743"/>
                </a:lnTo>
                <a:cubicBezTo>
                  <a:pt x="237123" y="1704250"/>
                  <a:pt x="293475" y="1760779"/>
                  <a:pt x="363159" y="1760779"/>
                </a:cubicBezTo>
                <a:lnTo>
                  <a:pt x="2326948" y="1760779"/>
                </a:lnTo>
                <a:cubicBezTo>
                  <a:pt x="2547557" y="1760779"/>
                  <a:pt x="2727990" y="1580346"/>
                  <a:pt x="2727990" y="1359738"/>
                </a:cubicBezTo>
                <a:lnTo>
                  <a:pt x="2727990" y="126392"/>
                </a:lnTo>
                <a:cubicBezTo>
                  <a:pt x="2727990" y="56886"/>
                  <a:pt x="2671638" y="356"/>
                  <a:pt x="2601953" y="356"/>
                </a:cubicBezTo>
                <a:lnTo>
                  <a:pt x="2270774" y="356"/>
                </a:lnTo>
                <a:cubicBezTo>
                  <a:pt x="2270774" y="356"/>
                  <a:pt x="2269707" y="711"/>
                  <a:pt x="2269707" y="1244"/>
                </a:cubicBezTo>
                <a:cubicBezTo>
                  <a:pt x="2255842" y="133681"/>
                  <a:pt x="2143493" y="237496"/>
                  <a:pt x="2007323" y="23749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5D9FFD-1D2C-1D83-D5E0-8ED49C1F42F7}"/>
              </a:ext>
            </a:extLst>
          </p:cNvPr>
          <p:cNvSpPr/>
          <p:nvPr/>
        </p:nvSpPr>
        <p:spPr>
          <a:xfrm>
            <a:off x="5456537" y="3183742"/>
            <a:ext cx="1275754" cy="1275753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26C9CA-B117-6004-6B86-33AB976C75BF}"/>
              </a:ext>
            </a:extLst>
          </p:cNvPr>
          <p:cNvGrpSpPr/>
          <p:nvPr/>
        </p:nvGrpSpPr>
        <p:grpSpPr>
          <a:xfrm>
            <a:off x="8881779" y="2335897"/>
            <a:ext cx="2663896" cy="929792"/>
            <a:chOff x="1532617" y="1476659"/>
            <a:chExt cx="2242461" cy="85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38289E-2AE1-222E-C145-F82FEF8B7E44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92FEF6-4211-14AA-2BD0-5C198EEF8080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60483C-33FB-1D42-2B8A-0FD882430422}"/>
              </a:ext>
            </a:extLst>
          </p:cNvPr>
          <p:cNvGrpSpPr/>
          <p:nvPr/>
        </p:nvGrpSpPr>
        <p:grpSpPr>
          <a:xfrm>
            <a:off x="643149" y="2335897"/>
            <a:ext cx="2663896" cy="929792"/>
            <a:chOff x="1532617" y="1476659"/>
            <a:chExt cx="2242461" cy="856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E362E9-B4AF-50E3-ACA7-8BEBCAA401E1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7A067A-2B68-D366-6AB2-FA6AAAEDC45C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E5B437-35AB-4187-7C61-3986D70FBA32}"/>
              </a:ext>
            </a:extLst>
          </p:cNvPr>
          <p:cNvGrpSpPr/>
          <p:nvPr/>
        </p:nvGrpSpPr>
        <p:grpSpPr>
          <a:xfrm>
            <a:off x="8881779" y="4527349"/>
            <a:ext cx="2663896" cy="929792"/>
            <a:chOff x="1532617" y="1476659"/>
            <a:chExt cx="2242461" cy="856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F83036-27CC-4EF6-C311-39475F32F71F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92D9-371E-C2EE-16B2-F636974C691F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D97B1E-E8AE-950B-5872-5FC046F235A3}"/>
              </a:ext>
            </a:extLst>
          </p:cNvPr>
          <p:cNvGrpSpPr/>
          <p:nvPr/>
        </p:nvGrpSpPr>
        <p:grpSpPr>
          <a:xfrm>
            <a:off x="737710" y="4527349"/>
            <a:ext cx="2663896" cy="929792"/>
            <a:chOff x="1532617" y="1476659"/>
            <a:chExt cx="2242461" cy="85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C41AA3-0D01-E0A4-527D-DD13223D18B6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AFF364-74DE-422C-718B-0131F4C7E103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44" name="Graphic 43" descr="Mining tools outline">
            <a:extLst>
              <a:ext uri="{FF2B5EF4-FFF2-40B4-BE49-F238E27FC236}">
                <a16:creationId xmlns:a16="http://schemas.microsoft.com/office/drawing/2014/main" id="{BDBE762D-4E55-95C9-6C29-BA3712AE4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395" y="4808685"/>
            <a:ext cx="914400" cy="914400"/>
          </a:xfrm>
          <a:prstGeom prst="rect">
            <a:avLst/>
          </a:prstGeom>
        </p:spPr>
      </p:pic>
      <p:pic>
        <p:nvPicPr>
          <p:cNvPr id="46" name="Graphic 45" descr="Door Open outline">
            <a:extLst>
              <a:ext uri="{FF2B5EF4-FFF2-40B4-BE49-F238E27FC236}">
                <a16:creationId xmlns:a16="http://schemas.microsoft.com/office/drawing/2014/main" id="{2446088D-A715-B6C6-E1CB-0FBD7782B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174" y="4808685"/>
            <a:ext cx="914400" cy="914400"/>
          </a:xfrm>
          <a:prstGeom prst="rect">
            <a:avLst/>
          </a:prstGeom>
        </p:spPr>
      </p:pic>
      <p:pic>
        <p:nvPicPr>
          <p:cNvPr id="48" name="Graphic 47" descr="Advertising outline">
            <a:extLst>
              <a:ext uri="{FF2B5EF4-FFF2-40B4-BE49-F238E27FC236}">
                <a16:creationId xmlns:a16="http://schemas.microsoft.com/office/drawing/2014/main" id="{C1440BB3-97BB-3DB2-37D5-FCEC3273E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174" y="2005300"/>
            <a:ext cx="914400" cy="914400"/>
          </a:xfrm>
          <a:prstGeom prst="rect">
            <a:avLst/>
          </a:prstGeom>
        </p:spPr>
      </p:pic>
      <p:pic>
        <p:nvPicPr>
          <p:cNvPr id="50" name="Graphic 49" descr="Office Chair outline">
            <a:extLst>
              <a:ext uri="{FF2B5EF4-FFF2-40B4-BE49-F238E27FC236}">
                <a16:creationId xmlns:a16="http://schemas.microsoft.com/office/drawing/2014/main" id="{F16A5F84-CC93-4BF4-4C4C-BFF9CA52A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4395" y="1934219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BBD77-38AA-93AA-0630-7593577BCC57}"/>
              </a:ext>
            </a:extLst>
          </p:cNvPr>
          <p:cNvSpPr txBox="1"/>
          <p:nvPr/>
        </p:nvSpPr>
        <p:spPr>
          <a:xfrm>
            <a:off x="6961250" y="3488097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DE749-3267-6A8D-1525-5C4638C00D2D}"/>
              </a:ext>
            </a:extLst>
          </p:cNvPr>
          <p:cNvSpPr txBox="1"/>
          <p:nvPr/>
        </p:nvSpPr>
        <p:spPr>
          <a:xfrm>
            <a:off x="5751370" y="5004275"/>
            <a:ext cx="6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AB00-FA2B-FDC4-8DB3-7488FA707CD9}"/>
              </a:ext>
            </a:extLst>
          </p:cNvPr>
          <p:cNvSpPr txBox="1"/>
          <p:nvPr/>
        </p:nvSpPr>
        <p:spPr>
          <a:xfrm>
            <a:off x="4144913" y="3555640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3655C-AF51-0182-A8F4-47ADA98C9044}"/>
              </a:ext>
            </a:extLst>
          </p:cNvPr>
          <p:cNvSpPr txBox="1"/>
          <p:nvPr/>
        </p:nvSpPr>
        <p:spPr>
          <a:xfrm>
            <a:off x="5763889" y="2101764"/>
            <a:ext cx="65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6B71B-FB00-983A-BA7A-74D1371C3590}"/>
              </a:ext>
            </a:extLst>
          </p:cNvPr>
          <p:cNvSpPr txBox="1"/>
          <p:nvPr/>
        </p:nvSpPr>
        <p:spPr>
          <a:xfrm>
            <a:off x="5545854" y="3386183"/>
            <a:ext cx="1097118" cy="8708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400" b="1" dirty="0"/>
              <a:t>4-PIECES PUZZLE QUADRANT </a:t>
            </a:r>
          </a:p>
        </p:txBody>
      </p:sp>
    </p:spTree>
    <p:extLst>
      <p:ext uri="{BB962C8B-B14F-4D97-AF65-F5344CB8AC3E}">
        <p14:creationId xmlns:p14="http://schemas.microsoft.com/office/powerpoint/2010/main" val="268032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333-B669-2BE9-3587-207C6370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51A07E-CB59-521F-B6FF-F646332A9C55}"/>
              </a:ext>
            </a:extLst>
          </p:cNvPr>
          <p:cNvSpPr/>
          <p:nvPr/>
        </p:nvSpPr>
        <p:spPr>
          <a:xfrm>
            <a:off x="5201345" y="2928551"/>
            <a:ext cx="1817293" cy="1817291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7751" cap="flat">
            <a:noFill/>
            <a:prstDash val="solid"/>
            <a:miter/>
          </a:ln>
          <a:effectLst>
            <a:softEdge rad="1651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89A0AFD-DC31-12B7-3205-0C32DFC5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4-Pieces Puzzle Quadrant PowerPoint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03A42D-716A-11A9-B837-7C1D8F8084F9}"/>
              </a:ext>
            </a:extLst>
          </p:cNvPr>
          <p:cNvSpPr/>
          <p:nvPr/>
        </p:nvSpPr>
        <p:spPr>
          <a:xfrm>
            <a:off x="6490345" y="1645920"/>
            <a:ext cx="1779767" cy="2757406"/>
          </a:xfrm>
          <a:custGeom>
            <a:avLst/>
            <a:gdLst>
              <a:gd name="connsiteX0" fmla="*/ 237141 w 1760779"/>
              <a:gd name="connsiteY0" fmla="*/ 720488 h 2727989"/>
              <a:gd name="connsiteX1" fmla="*/ 889 w 1760779"/>
              <a:gd name="connsiteY1" fmla="*/ 982872 h 2727989"/>
              <a:gd name="connsiteX2" fmla="*/ 0 w 1760779"/>
              <a:gd name="connsiteY2" fmla="*/ 983761 h 2727989"/>
              <a:gd name="connsiteX3" fmla="*/ 0 w 1760779"/>
              <a:gd name="connsiteY3" fmla="*/ 1308896 h 2727989"/>
              <a:gd name="connsiteX4" fmla="*/ 126037 w 1760779"/>
              <a:gd name="connsiteY4" fmla="*/ 1434755 h 2727989"/>
              <a:gd name="connsiteX5" fmla="*/ 150035 w 1760779"/>
              <a:gd name="connsiteY5" fmla="*/ 1434755 h 2727989"/>
              <a:gd name="connsiteX6" fmla="*/ 325669 w 1760779"/>
              <a:gd name="connsiteY6" fmla="*/ 1610388 h 2727989"/>
              <a:gd name="connsiteX7" fmla="*/ 325669 w 1760779"/>
              <a:gd name="connsiteY7" fmla="*/ 2364830 h 2727989"/>
              <a:gd name="connsiteX8" fmla="*/ 451705 w 1760779"/>
              <a:gd name="connsiteY8" fmla="*/ 2490867 h 2727989"/>
              <a:gd name="connsiteX9" fmla="*/ 828571 w 1760779"/>
              <a:gd name="connsiteY9" fmla="*/ 2490867 h 2727989"/>
              <a:gd name="connsiteX10" fmla="*/ 829637 w 1760779"/>
              <a:gd name="connsiteY10" fmla="*/ 2491934 h 2727989"/>
              <a:gd name="connsiteX11" fmla="*/ 829637 w 1760779"/>
              <a:gd name="connsiteY11" fmla="*/ 2510421 h 2727989"/>
              <a:gd name="connsiteX12" fmla="*/ 1020736 w 1760779"/>
              <a:gd name="connsiteY12" fmla="*/ 2727119 h 2727989"/>
              <a:gd name="connsiteX13" fmla="*/ 1250589 w 1760779"/>
              <a:gd name="connsiteY13" fmla="*/ 2517532 h 2727989"/>
              <a:gd name="connsiteX14" fmla="*/ 1250589 w 1760779"/>
              <a:gd name="connsiteY14" fmla="*/ 2491934 h 2727989"/>
              <a:gd name="connsiteX15" fmla="*/ 1251655 w 1760779"/>
              <a:gd name="connsiteY15" fmla="*/ 2490867 h 2727989"/>
              <a:gd name="connsiteX16" fmla="*/ 1634743 w 1760779"/>
              <a:gd name="connsiteY16" fmla="*/ 2490867 h 2727989"/>
              <a:gd name="connsiteX17" fmla="*/ 1760779 w 1760779"/>
              <a:gd name="connsiteY17" fmla="*/ 2364830 h 2727989"/>
              <a:gd name="connsiteX18" fmla="*/ 1760779 w 1760779"/>
              <a:gd name="connsiteY18" fmla="*/ 401042 h 2727989"/>
              <a:gd name="connsiteX19" fmla="*/ 1359738 w 1760779"/>
              <a:gd name="connsiteY19" fmla="*/ 0 h 2727989"/>
              <a:gd name="connsiteX20" fmla="*/ 126392 w 1760779"/>
              <a:gd name="connsiteY20" fmla="*/ 0 h 2727989"/>
              <a:gd name="connsiteX21" fmla="*/ 356 w 1760779"/>
              <a:gd name="connsiteY21" fmla="*/ 126037 h 2727989"/>
              <a:gd name="connsiteX22" fmla="*/ 356 w 1760779"/>
              <a:gd name="connsiteY22" fmla="*/ 457216 h 2727989"/>
              <a:gd name="connsiteX23" fmla="*/ 1244 w 1760779"/>
              <a:gd name="connsiteY23" fmla="*/ 458283 h 2727989"/>
              <a:gd name="connsiteX24" fmla="*/ 237496 w 1760779"/>
              <a:gd name="connsiteY24" fmla="*/ 720666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779" h="2727989">
                <a:moveTo>
                  <a:pt x="237141" y="720488"/>
                </a:moveTo>
                <a:cubicBezTo>
                  <a:pt x="237141" y="856658"/>
                  <a:pt x="133503" y="969006"/>
                  <a:pt x="889" y="982872"/>
                </a:cubicBezTo>
                <a:cubicBezTo>
                  <a:pt x="356" y="982872"/>
                  <a:pt x="0" y="983228"/>
                  <a:pt x="0" y="983761"/>
                </a:cubicBezTo>
                <a:cubicBezTo>
                  <a:pt x="0" y="997805"/>
                  <a:pt x="0" y="1180371"/>
                  <a:pt x="0" y="1308896"/>
                </a:cubicBezTo>
                <a:cubicBezTo>
                  <a:pt x="0" y="1378403"/>
                  <a:pt x="56352" y="1434755"/>
                  <a:pt x="126037" y="1434755"/>
                </a:cubicBezTo>
                <a:lnTo>
                  <a:pt x="150035" y="1434755"/>
                </a:lnTo>
                <a:cubicBezTo>
                  <a:pt x="246563" y="1434755"/>
                  <a:pt x="325669" y="1513861"/>
                  <a:pt x="325669" y="1610388"/>
                </a:cubicBezTo>
                <a:lnTo>
                  <a:pt x="325669" y="2364830"/>
                </a:lnTo>
                <a:cubicBezTo>
                  <a:pt x="325669" y="2434337"/>
                  <a:pt x="382021" y="2490867"/>
                  <a:pt x="451705" y="2490867"/>
                </a:cubicBezTo>
                <a:lnTo>
                  <a:pt x="828571" y="2490867"/>
                </a:lnTo>
                <a:cubicBezTo>
                  <a:pt x="828571" y="2490867"/>
                  <a:pt x="829637" y="2491400"/>
                  <a:pt x="829637" y="2491934"/>
                </a:cubicBezTo>
                <a:lnTo>
                  <a:pt x="829637" y="2510421"/>
                </a:lnTo>
                <a:cubicBezTo>
                  <a:pt x="829637" y="2620459"/>
                  <a:pt x="911054" y="2717342"/>
                  <a:pt x="1020736" y="2727119"/>
                </a:cubicBezTo>
                <a:cubicBezTo>
                  <a:pt x="1145529" y="2738318"/>
                  <a:pt x="1250589" y="2640013"/>
                  <a:pt x="1250589" y="2517532"/>
                </a:cubicBezTo>
                <a:lnTo>
                  <a:pt x="1250589" y="2491934"/>
                </a:lnTo>
                <a:cubicBezTo>
                  <a:pt x="1250589" y="2491934"/>
                  <a:pt x="1251122" y="2490867"/>
                  <a:pt x="1251655" y="2490867"/>
                </a:cubicBezTo>
                <a:lnTo>
                  <a:pt x="1634743" y="2490867"/>
                </a:lnTo>
                <a:cubicBezTo>
                  <a:pt x="1704250" y="2490867"/>
                  <a:pt x="1760779" y="2434515"/>
                  <a:pt x="1760779" y="2364830"/>
                </a:cubicBezTo>
                <a:lnTo>
                  <a:pt x="1760779" y="401042"/>
                </a:lnTo>
                <a:cubicBezTo>
                  <a:pt x="1760779" y="180433"/>
                  <a:pt x="1580346" y="0"/>
                  <a:pt x="1359738" y="0"/>
                </a:cubicBezTo>
                <a:lnTo>
                  <a:pt x="126392" y="0"/>
                </a:lnTo>
                <a:cubicBezTo>
                  <a:pt x="56886" y="0"/>
                  <a:pt x="356" y="56352"/>
                  <a:pt x="356" y="126037"/>
                </a:cubicBezTo>
                <a:lnTo>
                  <a:pt x="356" y="457216"/>
                </a:lnTo>
                <a:cubicBezTo>
                  <a:pt x="356" y="457216"/>
                  <a:pt x="711" y="458283"/>
                  <a:pt x="1244" y="458283"/>
                </a:cubicBezTo>
                <a:cubicBezTo>
                  <a:pt x="133681" y="472148"/>
                  <a:pt x="237496" y="584497"/>
                  <a:pt x="237496" y="72066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B5ADAD-E277-D5F0-B523-8FD8AF3FC17A}"/>
              </a:ext>
            </a:extLst>
          </p:cNvPr>
          <p:cNvSpPr/>
          <p:nvPr/>
        </p:nvSpPr>
        <p:spPr>
          <a:xfrm>
            <a:off x="3918713" y="3239193"/>
            <a:ext cx="1779407" cy="2757406"/>
          </a:xfrm>
          <a:custGeom>
            <a:avLst/>
            <a:gdLst>
              <a:gd name="connsiteX0" fmla="*/ 1523283 w 1760423"/>
              <a:gd name="connsiteY0" fmla="*/ 2007679 h 2727989"/>
              <a:gd name="connsiteX1" fmla="*/ 1759535 w 1760423"/>
              <a:gd name="connsiteY1" fmla="*/ 1745296 h 2727989"/>
              <a:gd name="connsiteX2" fmla="*/ 1760424 w 1760423"/>
              <a:gd name="connsiteY2" fmla="*/ 1744229 h 2727989"/>
              <a:gd name="connsiteX3" fmla="*/ 1760424 w 1760423"/>
              <a:gd name="connsiteY3" fmla="*/ 1419271 h 2727989"/>
              <a:gd name="connsiteX4" fmla="*/ 1634387 w 1760423"/>
              <a:gd name="connsiteY4" fmla="*/ 1293235 h 2727989"/>
              <a:gd name="connsiteX5" fmla="*/ 1610388 w 1760423"/>
              <a:gd name="connsiteY5" fmla="*/ 1293235 h 2727989"/>
              <a:gd name="connsiteX6" fmla="*/ 1434755 w 1760423"/>
              <a:gd name="connsiteY6" fmla="*/ 1117601 h 2727989"/>
              <a:gd name="connsiteX7" fmla="*/ 1434755 w 1760423"/>
              <a:gd name="connsiteY7" fmla="*/ 363159 h 2727989"/>
              <a:gd name="connsiteX8" fmla="*/ 1308719 w 1760423"/>
              <a:gd name="connsiteY8" fmla="*/ 237123 h 2727989"/>
              <a:gd name="connsiteX9" fmla="*/ 931853 w 1760423"/>
              <a:gd name="connsiteY9" fmla="*/ 237123 h 2727989"/>
              <a:gd name="connsiteX10" fmla="*/ 930786 w 1760423"/>
              <a:gd name="connsiteY10" fmla="*/ 236056 h 2727989"/>
              <a:gd name="connsiteX11" fmla="*/ 930786 w 1760423"/>
              <a:gd name="connsiteY11" fmla="*/ 217568 h 2727989"/>
              <a:gd name="connsiteX12" fmla="*/ 739687 w 1760423"/>
              <a:gd name="connsiteY12" fmla="*/ 871 h 2727989"/>
              <a:gd name="connsiteX13" fmla="*/ 509835 w 1760423"/>
              <a:gd name="connsiteY13" fmla="*/ 210458 h 2727989"/>
              <a:gd name="connsiteX14" fmla="*/ 509835 w 1760423"/>
              <a:gd name="connsiteY14" fmla="*/ 236056 h 2727989"/>
              <a:gd name="connsiteX15" fmla="*/ 508768 w 1760423"/>
              <a:gd name="connsiteY15" fmla="*/ 237123 h 2727989"/>
              <a:gd name="connsiteX16" fmla="*/ 126037 w 1760423"/>
              <a:gd name="connsiteY16" fmla="*/ 237123 h 2727989"/>
              <a:gd name="connsiteX17" fmla="*/ 0 w 1760423"/>
              <a:gd name="connsiteY17" fmla="*/ 363159 h 2727989"/>
              <a:gd name="connsiteX18" fmla="*/ 0 w 1760423"/>
              <a:gd name="connsiteY18" fmla="*/ 2326948 h 2727989"/>
              <a:gd name="connsiteX19" fmla="*/ 401042 w 1760423"/>
              <a:gd name="connsiteY19" fmla="*/ 2727990 h 2727989"/>
              <a:gd name="connsiteX20" fmla="*/ 1634387 w 1760423"/>
              <a:gd name="connsiteY20" fmla="*/ 2727990 h 2727989"/>
              <a:gd name="connsiteX21" fmla="*/ 1760424 w 1760423"/>
              <a:gd name="connsiteY21" fmla="*/ 2601953 h 2727989"/>
              <a:gd name="connsiteX22" fmla="*/ 1760424 w 1760423"/>
              <a:gd name="connsiteY22" fmla="*/ 2270774 h 2727989"/>
              <a:gd name="connsiteX23" fmla="*/ 1759535 w 1760423"/>
              <a:gd name="connsiteY23" fmla="*/ 2269707 h 2727989"/>
              <a:gd name="connsiteX24" fmla="*/ 1523283 w 1760423"/>
              <a:gd name="connsiteY24" fmla="*/ 2007323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423" h="2727989">
                <a:moveTo>
                  <a:pt x="1523283" y="2007679"/>
                </a:moveTo>
                <a:cubicBezTo>
                  <a:pt x="1523283" y="1871510"/>
                  <a:pt x="1626921" y="1759161"/>
                  <a:pt x="1759535" y="1745296"/>
                </a:cubicBezTo>
                <a:cubicBezTo>
                  <a:pt x="1760068" y="1745296"/>
                  <a:pt x="1760424" y="1744762"/>
                  <a:pt x="1760424" y="1744229"/>
                </a:cubicBezTo>
                <a:lnTo>
                  <a:pt x="1760424" y="1419271"/>
                </a:lnTo>
                <a:cubicBezTo>
                  <a:pt x="1760424" y="1349765"/>
                  <a:pt x="1704072" y="1293235"/>
                  <a:pt x="1634387" y="1293235"/>
                </a:cubicBezTo>
                <a:lnTo>
                  <a:pt x="1610388" y="1293235"/>
                </a:lnTo>
                <a:cubicBezTo>
                  <a:pt x="1513861" y="1293235"/>
                  <a:pt x="1434755" y="1214129"/>
                  <a:pt x="1434755" y="1117601"/>
                </a:cubicBezTo>
                <a:lnTo>
                  <a:pt x="1434755" y="363159"/>
                </a:lnTo>
                <a:cubicBezTo>
                  <a:pt x="1434755" y="293653"/>
                  <a:pt x="1378403" y="237123"/>
                  <a:pt x="1308719" y="237123"/>
                </a:cubicBezTo>
                <a:lnTo>
                  <a:pt x="931853" y="237123"/>
                </a:lnTo>
                <a:cubicBezTo>
                  <a:pt x="931853" y="237123"/>
                  <a:pt x="930786" y="236589"/>
                  <a:pt x="930786" y="236056"/>
                </a:cubicBezTo>
                <a:lnTo>
                  <a:pt x="930786" y="217568"/>
                </a:lnTo>
                <a:cubicBezTo>
                  <a:pt x="930786" y="107531"/>
                  <a:pt x="849369" y="10648"/>
                  <a:pt x="739687" y="871"/>
                </a:cubicBezTo>
                <a:cubicBezTo>
                  <a:pt x="614895" y="-10329"/>
                  <a:pt x="509835" y="87977"/>
                  <a:pt x="509835" y="210458"/>
                </a:cubicBezTo>
                <a:lnTo>
                  <a:pt x="509835" y="236056"/>
                </a:lnTo>
                <a:cubicBezTo>
                  <a:pt x="509835" y="236056"/>
                  <a:pt x="509302" y="237123"/>
                  <a:pt x="508768" y="237123"/>
                </a:cubicBezTo>
                <a:lnTo>
                  <a:pt x="126037" y="237123"/>
                </a:lnTo>
                <a:cubicBezTo>
                  <a:pt x="56530" y="237123"/>
                  <a:pt x="0" y="293475"/>
                  <a:pt x="0" y="363159"/>
                </a:cubicBezTo>
                <a:lnTo>
                  <a:pt x="0" y="2326948"/>
                </a:lnTo>
                <a:cubicBezTo>
                  <a:pt x="0" y="2547557"/>
                  <a:pt x="180433" y="2727990"/>
                  <a:pt x="401042" y="2727990"/>
                </a:cubicBezTo>
                <a:lnTo>
                  <a:pt x="1634387" y="2727990"/>
                </a:lnTo>
                <a:cubicBezTo>
                  <a:pt x="1703894" y="2727990"/>
                  <a:pt x="1760424" y="2671638"/>
                  <a:pt x="1760424" y="2601953"/>
                </a:cubicBezTo>
                <a:lnTo>
                  <a:pt x="1760424" y="2270774"/>
                </a:lnTo>
                <a:cubicBezTo>
                  <a:pt x="1760424" y="2270774"/>
                  <a:pt x="1760068" y="2269707"/>
                  <a:pt x="1759535" y="2269707"/>
                </a:cubicBezTo>
                <a:cubicBezTo>
                  <a:pt x="1627099" y="2255842"/>
                  <a:pt x="1523283" y="2143493"/>
                  <a:pt x="1523283" y="2007323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420FAA-8F9B-E489-BFB2-0D108EA04906}"/>
              </a:ext>
            </a:extLst>
          </p:cNvPr>
          <p:cNvSpPr/>
          <p:nvPr/>
        </p:nvSpPr>
        <p:spPr>
          <a:xfrm>
            <a:off x="3918713" y="1645920"/>
            <a:ext cx="2757227" cy="1779406"/>
          </a:xfrm>
          <a:custGeom>
            <a:avLst/>
            <a:gdLst>
              <a:gd name="connsiteX0" fmla="*/ 720488 w 2727811"/>
              <a:gd name="connsiteY0" fmla="*/ 1523283 h 1760423"/>
              <a:gd name="connsiteX1" fmla="*/ 982872 w 2727811"/>
              <a:gd name="connsiteY1" fmla="*/ 1759535 h 1760423"/>
              <a:gd name="connsiteX2" fmla="*/ 983761 w 2727811"/>
              <a:gd name="connsiteY2" fmla="*/ 1760424 h 1760423"/>
              <a:gd name="connsiteX3" fmla="*/ 1306763 w 2727811"/>
              <a:gd name="connsiteY3" fmla="*/ 1759713 h 1760423"/>
              <a:gd name="connsiteX4" fmla="*/ 1434755 w 2727811"/>
              <a:gd name="connsiteY4" fmla="*/ 1631365 h 1760423"/>
              <a:gd name="connsiteX5" fmla="*/ 1434755 w 2727811"/>
              <a:gd name="connsiteY5" fmla="*/ 1610744 h 1760423"/>
              <a:gd name="connsiteX6" fmla="*/ 1610388 w 2727811"/>
              <a:gd name="connsiteY6" fmla="*/ 1435111 h 1760423"/>
              <a:gd name="connsiteX7" fmla="*/ 2365542 w 2727811"/>
              <a:gd name="connsiteY7" fmla="*/ 1435111 h 1760423"/>
              <a:gd name="connsiteX8" fmla="*/ 2490689 w 2727811"/>
              <a:gd name="connsiteY8" fmla="*/ 1309963 h 1760423"/>
              <a:gd name="connsiteX9" fmla="*/ 2490689 w 2727811"/>
              <a:gd name="connsiteY9" fmla="*/ 932386 h 1760423"/>
              <a:gd name="connsiteX10" fmla="*/ 2491756 w 2727811"/>
              <a:gd name="connsiteY10" fmla="*/ 931320 h 1760423"/>
              <a:gd name="connsiteX11" fmla="*/ 2510244 w 2727811"/>
              <a:gd name="connsiteY11" fmla="*/ 931320 h 1760423"/>
              <a:gd name="connsiteX12" fmla="*/ 2726941 w 2727811"/>
              <a:gd name="connsiteY12" fmla="*/ 740221 h 1760423"/>
              <a:gd name="connsiteX13" fmla="*/ 2517354 w 2727811"/>
              <a:gd name="connsiteY13" fmla="*/ 510368 h 1760423"/>
              <a:gd name="connsiteX14" fmla="*/ 2491756 w 2727811"/>
              <a:gd name="connsiteY14" fmla="*/ 510368 h 1760423"/>
              <a:gd name="connsiteX15" fmla="*/ 2490689 w 2727811"/>
              <a:gd name="connsiteY15" fmla="*/ 509302 h 1760423"/>
              <a:gd name="connsiteX16" fmla="*/ 2490689 w 2727811"/>
              <a:gd name="connsiteY16" fmla="*/ 126037 h 1760423"/>
              <a:gd name="connsiteX17" fmla="*/ 2364653 w 2727811"/>
              <a:gd name="connsiteY17" fmla="*/ 0 h 1760423"/>
              <a:gd name="connsiteX18" fmla="*/ 401042 w 2727811"/>
              <a:gd name="connsiteY18" fmla="*/ 0 h 1760423"/>
              <a:gd name="connsiteX19" fmla="*/ 0 w 2727811"/>
              <a:gd name="connsiteY19" fmla="*/ 401042 h 1760423"/>
              <a:gd name="connsiteX20" fmla="*/ 0 w 2727811"/>
              <a:gd name="connsiteY20" fmla="*/ 1634743 h 1760423"/>
              <a:gd name="connsiteX21" fmla="*/ 125681 w 2727811"/>
              <a:gd name="connsiteY21" fmla="*/ 1760424 h 1760423"/>
              <a:gd name="connsiteX22" fmla="*/ 457216 w 2727811"/>
              <a:gd name="connsiteY22" fmla="*/ 1760424 h 1760423"/>
              <a:gd name="connsiteX23" fmla="*/ 458283 w 2727811"/>
              <a:gd name="connsiteY23" fmla="*/ 1759535 h 1760423"/>
              <a:gd name="connsiteX24" fmla="*/ 720666 w 2727811"/>
              <a:gd name="connsiteY24" fmla="*/ 1523461 h 176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811" h="1760423">
                <a:moveTo>
                  <a:pt x="720488" y="1523283"/>
                </a:moveTo>
                <a:cubicBezTo>
                  <a:pt x="856658" y="1523283"/>
                  <a:pt x="969006" y="1626921"/>
                  <a:pt x="982872" y="1759535"/>
                </a:cubicBezTo>
                <a:cubicBezTo>
                  <a:pt x="982872" y="1760068"/>
                  <a:pt x="983228" y="1760424"/>
                  <a:pt x="983761" y="1760424"/>
                </a:cubicBezTo>
                <a:cubicBezTo>
                  <a:pt x="994071" y="1760424"/>
                  <a:pt x="1177171" y="1759890"/>
                  <a:pt x="1306763" y="1759713"/>
                </a:cubicBezTo>
                <a:cubicBezTo>
                  <a:pt x="1377514" y="1759713"/>
                  <a:pt x="1434755" y="1702116"/>
                  <a:pt x="1434755" y="1631365"/>
                </a:cubicBezTo>
                <a:lnTo>
                  <a:pt x="1434755" y="1610744"/>
                </a:lnTo>
                <a:cubicBezTo>
                  <a:pt x="1434755" y="1514217"/>
                  <a:pt x="1513861" y="1435111"/>
                  <a:pt x="1610388" y="1435111"/>
                </a:cubicBezTo>
                <a:lnTo>
                  <a:pt x="2365542" y="1435111"/>
                </a:lnTo>
                <a:cubicBezTo>
                  <a:pt x="2434693" y="1435111"/>
                  <a:pt x="2490689" y="1379114"/>
                  <a:pt x="2490689" y="1309963"/>
                </a:cubicBezTo>
                <a:lnTo>
                  <a:pt x="2490689" y="932386"/>
                </a:lnTo>
                <a:cubicBezTo>
                  <a:pt x="2490689" y="932386"/>
                  <a:pt x="2491223" y="931320"/>
                  <a:pt x="2491756" y="931320"/>
                </a:cubicBezTo>
                <a:lnTo>
                  <a:pt x="2510244" y="931320"/>
                </a:lnTo>
                <a:cubicBezTo>
                  <a:pt x="2620281" y="931320"/>
                  <a:pt x="2717164" y="849903"/>
                  <a:pt x="2726941" y="740221"/>
                </a:cubicBezTo>
                <a:cubicBezTo>
                  <a:pt x="2738140" y="615428"/>
                  <a:pt x="2639836" y="510368"/>
                  <a:pt x="2517354" y="510368"/>
                </a:cubicBezTo>
                <a:lnTo>
                  <a:pt x="2491756" y="510368"/>
                </a:lnTo>
                <a:cubicBezTo>
                  <a:pt x="2491756" y="510368"/>
                  <a:pt x="2490689" y="509835"/>
                  <a:pt x="2490689" y="509302"/>
                </a:cubicBezTo>
                <a:lnTo>
                  <a:pt x="2490689" y="126037"/>
                </a:lnTo>
                <a:cubicBezTo>
                  <a:pt x="2490689" y="56530"/>
                  <a:pt x="2434337" y="0"/>
                  <a:pt x="2364653" y="0"/>
                </a:cubicBezTo>
                <a:lnTo>
                  <a:pt x="401042" y="0"/>
                </a:lnTo>
                <a:cubicBezTo>
                  <a:pt x="180433" y="0"/>
                  <a:pt x="0" y="180433"/>
                  <a:pt x="0" y="401042"/>
                </a:cubicBezTo>
                <a:lnTo>
                  <a:pt x="0" y="1634743"/>
                </a:lnTo>
                <a:cubicBezTo>
                  <a:pt x="0" y="1704072"/>
                  <a:pt x="56174" y="1760424"/>
                  <a:pt x="125681" y="1760424"/>
                </a:cubicBezTo>
                <a:lnTo>
                  <a:pt x="457216" y="1760424"/>
                </a:lnTo>
                <a:cubicBezTo>
                  <a:pt x="457216" y="1760424"/>
                  <a:pt x="458283" y="1760068"/>
                  <a:pt x="458283" y="1759535"/>
                </a:cubicBezTo>
                <a:cubicBezTo>
                  <a:pt x="472148" y="1627099"/>
                  <a:pt x="584497" y="1523461"/>
                  <a:pt x="720666" y="1523461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350BC6-EA10-E16C-3B68-A2A908E38DFF}"/>
              </a:ext>
            </a:extLst>
          </p:cNvPr>
          <p:cNvSpPr/>
          <p:nvPr/>
        </p:nvSpPr>
        <p:spPr>
          <a:xfrm>
            <a:off x="5456537" y="3183742"/>
            <a:ext cx="1275754" cy="1275753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1C381-7558-BAF8-E37E-F45539204031}"/>
              </a:ext>
            </a:extLst>
          </p:cNvPr>
          <p:cNvGrpSpPr/>
          <p:nvPr/>
        </p:nvGrpSpPr>
        <p:grpSpPr>
          <a:xfrm>
            <a:off x="8881779" y="2335897"/>
            <a:ext cx="2663896" cy="929792"/>
            <a:chOff x="1532617" y="1476659"/>
            <a:chExt cx="2242461" cy="85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A834A2-4BCF-C029-6262-0647FCEA3B0D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F18FD-2B3D-B5F8-1CC9-50FEB1DCB90D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63B66-DE55-5135-3A0F-F63F0DA2882E}"/>
              </a:ext>
            </a:extLst>
          </p:cNvPr>
          <p:cNvGrpSpPr/>
          <p:nvPr/>
        </p:nvGrpSpPr>
        <p:grpSpPr>
          <a:xfrm>
            <a:off x="643149" y="2335897"/>
            <a:ext cx="2663896" cy="929792"/>
            <a:chOff x="1532617" y="1476659"/>
            <a:chExt cx="2242461" cy="856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172346-199C-0908-75FF-59F533AC8FCB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7A782-B041-A12B-D623-39F6BBBC63B4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5DB9CB-5887-F4DB-8153-714508C6AF8F}"/>
              </a:ext>
            </a:extLst>
          </p:cNvPr>
          <p:cNvGrpSpPr/>
          <p:nvPr/>
        </p:nvGrpSpPr>
        <p:grpSpPr>
          <a:xfrm>
            <a:off x="8881779" y="4527349"/>
            <a:ext cx="2663896" cy="929792"/>
            <a:chOff x="1532617" y="1476659"/>
            <a:chExt cx="2242461" cy="856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007F00-307E-AEB6-1C28-7AE4E6F37032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533D41-FE0C-8B2D-97EB-BB08ECD531E7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4B9B85-273C-2007-0E2B-2D5569411571}"/>
              </a:ext>
            </a:extLst>
          </p:cNvPr>
          <p:cNvGrpSpPr/>
          <p:nvPr/>
        </p:nvGrpSpPr>
        <p:grpSpPr>
          <a:xfrm>
            <a:off x="737710" y="4527349"/>
            <a:ext cx="2663896" cy="929792"/>
            <a:chOff x="1532617" y="1476659"/>
            <a:chExt cx="2242461" cy="85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73B0D9-F765-F43A-5DDA-F7FA966122A8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90B79A-4541-CDEA-1EC7-5285002E834A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44" name="Graphic 43" descr="Mining tools outline">
            <a:extLst>
              <a:ext uri="{FF2B5EF4-FFF2-40B4-BE49-F238E27FC236}">
                <a16:creationId xmlns:a16="http://schemas.microsoft.com/office/drawing/2014/main" id="{2C6FF54C-14A5-D795-E2BF-1A016C169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395" y="4808685"/>
            <a:ext cx="914400" cy="914400"/>
          </a:xfrm>
          <a:prstGeom prst="rect">
            <a:avLst/>
          </a:prstGeom>
        </p:spPr>
      </p:pic>
      <p:pic>
        <p:nvPicPr>
          <p:cNvPr id="48" name="Graphic 47" descr="Advertising outline">
            <a:extLst>
              <a:ext uri="{FF2B5EF4-FFF2-40B4-BE49-F238E27FC236}">
                <a16:creationId xmlns:a16="http://schemas.microsoft.com/office/drawing/2014/main" id="{22DEFE7A-FF06-76C9-D6C6-43FF17440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174" y="2005300"/>
            <a:ext cx="914400" cy="914400"/>
          </a:xfrm>
          <a:prstGeom prst="rect">
            <a:avLst/>
          </a:prstGeom>
        </p:spPr>
      </p:pic>
      <p:pic>
        <p:nvPicPr>
          <p:cNvPr id="50" name="Graphic 49" descr="Office Chair outline">
            <a:extLst>
              <a:ext uri="{FF2B5EF4-FFF2-40B4-BE49-F238E27FC236}">
                <a16:creationId xmlns:a16="http://schemas.microsoft.com/office/drawing/2014/main" id="{850C0DD7-244C-776A-0BA7-75DD4FBF8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395" y="1934219"/>
            <a:ext cx="914400" cy="9144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AA638F-294A-B02F-0EB1-99EA9A9A5A82}"/>
              </a:ext>
            </a:extLst>
          </p:cNvPr>
          <p:cNvSpPr/>
          <p:nvPr/>
        </p:nvSpPr>
        <p:spPr>
          <a:xfrm>
            <a:off x="5511986" y="4217551"/>
            <a:ext cx="2757407" cy="1779765"/>
          </a:xfrm>
          <a:custGeom>
            <a:avLst/>
            <a:gdLst>
              <a:gd name="connsiteX0" fmla="*/ 2007679 w 2727989"/>
              <a:gd name="connsiteY0" fmla="*/ 237141 h 1760779"/>
              <a:gd name="connsiteX1" fmla="*/ 1745296 w 2727989"/>
              <a:gd name="connsiteY1" fmla="*/ 889 h 1760779"/>
              <a:gd name="connsiteX2" fmla="*/ 1744229 w 2727989"/>
              <a:gd name="connsiteY2" fmla="*/ 0 h 1760779"/>
              <a:gd name="connsiteX3" fmla="*/ 1419271 w 2727989"/>
              <a:gd name="connsiteY3" fmla="*/ 0 h 1760779"/>
              <a:gd name="connsiteX4" fmla="*/ 1293235 w 2727989"/>
              <a:gd name="connsiteY4" fmla="*/ 126037 h 1760779"/>
              <a:gd name="connsiteX5" fmla="*/ 1293235 w 2727989"/>
              <a:gd name="connsiteY5" fmla="*/ 150035 h 1760779"/>
              <a:gd name="connsiteX6" fmla="*/ 1117601 w 2727989"/>
              <a:gd name="connsiteY6" fmla="*/ 325669 h 1760779"/>
              <a:gd name="connsiteX7" fmla="*/ 363159 w 2727989"/>
              <a:gd name="connsiteY7" fmla="*/ 325669 h 1760779"/>
              <a:gd name="connsiteX8" fmla="*/ 237123 w 2727989"/>
              <a:gd name="connsiteY8" fmla="*/ 451705 h 1760779"/>
              <a:gd name="connsiteX9" fmla="*/ 237123 w 2727989"/>
              <a:gd name="connsiteY9" fmla="*/ 828571 h 1760779"/>
              <a:gd name="connsiteX10" fmla="*/ 236056 w 2727989"/>
              <a:gd name="connsiteY10" fmla="*/ 829637 h 1760779"/>
              <a:gd name="connsiteX11" fmla="*/ 217568 w 2727989"/>
              <a:gd name="connsiteY11" fmla="*/ 829637 h 1760779"/>
              <a:gd name="connsiteX12" fmla="*/ 871 w 2727989"/>
              <a:gd name="connsiteY12" fmla="*/ 1020736 h 1760779"/>
              <a:gd name="connsiteX13" fmla="*/ 210458 w 2727989"/>
              <a:gd name="connsiteY13" fmla="*/ 1250589 h 1760779"/>
              <a:gd name="connsiteX14" fmla="*/ 236056 w 2727989"/>
              <a:gd name="connsiteY14" fmla="*/ 1250589 h 1760779"/>
              <a:gd name="connsiteX15" fmla="*/ 237123 w 2727989"/>
              <a:gd name="connsiteY15" fmla="*/ 1251655 h 1760779"/>
              <a:gd name="connsiteX16" fmla="*/ 237123 w 2727989"/>
              <a:gd name="connsiteY16" fmla="*/ 1634743 h 1760779"/>
              <a:gd name="connsiteX17" fmla="*/ 363159 w 2727989"/>
              <a:gd name="connsiteY17" fmla="*/ 1760779 h 1760779"/>
              <a:gd name="connsiteX18" fmla="*/ 2326948 w 2727989"/>
              <a:gd name="connsiteY18" fmla="*/ 1760779 h 1760779"/>
              <a:gd name="connsiteX19" fmla="*/ 2727990 w 2727989"/>
              <a:gd name="connsiteY19" fmla="*/ 1359738 h 1760779"/>
              <a:gd name="connsiteX20" fmla="*/ 2727990 w 2727989"/>
              <a:gd name="connsiteY20" fmla="*/ 126392 h 1760779"/>
              <a:gd name="connsiteX21" fmla="*/ 2601953 w 2727989"/>
              <a:gd name="connsiteY21" fmla="*/ 356 h 1760779"/>
              <a:gd name="connsiteX22" fmla="*/ 2270774 w 2727989"/>
              <a:gd name="connsiteY22" fmla="*/ 356 h 1760779"/>
              <a:gd name="connsiteX23" fmla="*/ 2269707 w 2727989"/>
              <a:gd name="connsiteY23" fmla="*/ 1244 h 1760779"/>
              <a:gd name="connsiteX24" fmla="*/ 2007323 w 2727989"/>
              <a:gd name="connsiteY24" fmla="*/ 237496 h 17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989" h="1760779">
                <a:moveTo>
                  <a:pt x="2007679" y="237141"/>
                </a:moveTo>
                <a:cubicBezTo>
                  <a:pt x="1871510" y="237141"/>
                  <a:pt x="1759161" y="133503"/>
                  <a:pt x="1745296" y="889"/>
                </a:cubicBezTo>
                <a:cubicBezTo>
                  <a:pt x="1745296" y="356"/>
                  <a:pt x="1744762" y="0"/>
                  <a:pt x="1744229" y="0"/>
                </a:cubicBezTo>
                <a:lnTo>
                  <a:pt x="1419271" y="0"/>
                </a:lnTo>
                <a:cubicBezTo>
                  <a:pt x="1349765" y="0"/>
                  <a:pt x="1293235" y="56352"/>
                  <a:pt x="1293235" y="126037"/>
                </a:cubicBezTo>
                <a:lnTo>
                  <a:pt x="1293235" y="150035"/>
                </a:lnTo>
                <a:cubicBezTo>
                  <a:pt x="1293235" y="246563"/>
                  <a:pt x="1214129" y="325669"/>
                  <a:pt x="1117601" y="325669"/>
                </a:cubicBezTo>
                <a:lnTo>
                  <a:pt x="363159" y="325669"/>
                </a:lnTo>
                <a:cubicBezTo>
                  <a:pt x="293653" y="325669"/>
                  <a:pt x="237123" y="382021"/>
                  <a:pt x="237123" y="451705"/>
                </a:cubicBezTo>
                <a:lnTo>
                  <a:pt x="237123" y="828571"/>
                </a:lnTo>
                <a:cubicBezTo>
                  <a:pt x="237123" y="828571"/>
                  <a:pt x="236589" y="829637"/>
                  <a:pt x="236056" y="829637"/>
                </a:cubicBezTo>
                <a:lnTo>
                  <a:pt x="217568" y="829637"/>
                </a:lnTo>
                <a:cubicBezTo>
                  <a:pt x="107531" y="829637"/>
                  <a:pt x="10648" y="911054"/>
                  <a:pt x="871" y="1020736"/>
                </a:cubicBezTo>
                <a:cubicBezTo>
                  <a:pt x="-10329" y="1145529"/>
                  <a:pt x="87977" y="1250589"/>
                  <a:pt x="210458" y="1250589"/>
                </a:cubicBezTo>
                <a:lnTo>
                  <a:pt x="236056" y="1250589"/>
                </a:lnTo>
                <a:cubicBezTo>
                  <a:pt x="236056" y="1250589"/>
                  <a:pt x="237123" y="1251122"/>
                  <a:pt x="237123" y="1251655"/>
                </a:cubicBezTo>
                <a:lnTo>
                  <a:pt x="237123" y="1634743"/>
                </a:lnTo>
                <a:cubicBezTo>
                  <a:pt x="237123" y="1704250"/>
                  <a:pt x="293475" y="1760779"/>
                  <a:pt x="363159" y="1760779"/>
                </a:cubicBezTo>
                <a:lnTo>
                  <a:pt x="2326948" y="1760779"/>
                </a:lnTo>
                <a:cubicBezTo>
                  <a:pt x="2547557" y="1760779"/>
                  <a:pt x="2727990" y="1580346"/>
                  <a:pt x="2727990" y="1359738"/>
                </a:cubicBezTo>
                <a:lnTo>
                  <a:pt x="2727990" y="126392"/>
                </a:lnTo>
                <a:cubicBezTo>
                  <a:pt x="2727990" y="56886"/>
                  <a:pt x="2671638" y="356"/>
                  <a:pt x="2601953" y="356"/>
                </a:cubicBezTo>
                <a:lnTo>
                  <a:pt x="2270774" y="356"/>
                </a:lnTo>
                <a:cubicBezTo>
                  <a:pt x="2270774" y="356"/>
                  <a:pt x="2269707" y="711"/>
                  <a:pt x="2269707" y="1244"/>
                </a:cubicBezTo>
                <a:cubicBezTo>
                  <a:pt x="2255842" y="133681"/>
                  <a:pt x="2143493" y="237496"/>
                  <a:pt x="2007323" y="237496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4" name="Graphic 3" descr="Door Open outline">
            <a:extLst>
              <a:ext uri="{FF2B5EF4-FFF2-40B4-BE49-F238E27FC236}">
                <a16:creationId xmlns:a16="http://schemas.microsoft.com/office/drawing/2014/main" id="{546CBD71-9240-56EC-F6CF-A2D98019D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4174" y="480868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91778-DE87-2FA1-F87D-75FC988080EA}"/>
              </a:ext>
            </a:extLst>
          </p:cNvPr>
          <p:cNvSpPr txBox="1"/>
          <p:nvPr/>
        </p:nvSpPr>
        <p:spPr>
          <a:xfrm>
            <a:off x="6961250" y="3488097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3B476-7D75-F293-BE80-972E2F2CFD20}"/>
              </a:ext>
            </a:extLst>
          </p:cNvPr>
          <p:cNvSpPr txBox="1"/>
          <p:nvPr/>
        </p:nvSpPr>
        <p:spPr>
          <a:xfrm>
            <a:off x="5751370" y="5004275"/>
            <a:ext cx="6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86849-BC86-356A-963B-F4F0DD3571CC}"/>
              </a:ext>
            </a:extLst>
          </p:cNvPr>
          <p:cNvSpPr txBox="1"/>
          <p:nvPr/>
        </p:nvSpPr>
        <p:spPr>
          <a:xfrm>
            <a:off x="4144913" y="3555640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89D31-A7C3-E9EE-E6DB-B63966BB141E}"/>
              </a:ext>
            </a:extLst>
          </p:cNvPr>
          <p:cNvSpPr txBox="1"/>
          <p:nvPr/>
        </p:nvSpPr>
        <p:spPr>
          <a:xfrm>
            <a:off x="5763889" y="2101764"/>
            <a:ext cx="65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FF5C3-7912-2E2B-23C7-B64911A966BB}"/>
              </a:ext>
            </a:extLst>
          </p:cNvPr>
          <p:cNvSpPr txBox="1"/>
          <p:nvPr/>
        </p:nvSpPr>
        <p:spPr>
          <a:xfrm>
            <a:off x="5545854" y="3386183"/>
            <a:ext cx="1097118" cy="8708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400" b="1" dirty="0"/>
              <a:t>4-PIECES PUZZLE QUADRANT </a:t>
            </a:r>
          </a:p>
        </p:txBody>
      </p:sp>
    </p:spTree>
    <p:extLst>
      <p:ext uri="{BB962C8B-B14F-4D97-AF65-F5344CB8AC3E}">
        <p14:creationId xmlns:p14="http://schemas.microsoft.com/office/powerpoint/2010/main" val="188941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D61C-6325-4CA3-3131-846600FB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FF2FA27-C022-8AF3-3AC2-3782678C6E04}"/>
              </a:ext>
            </a:extLst>
          </p:cNvPr>
          <p:cNvSpPr/>
          <p:nvPr/>
        </p:nvSpPr>
        <p:spPr>
          <a:xfrm>
            <a:off x="5201345" y="2928551"/>
            <a:ext cx="1817293" cy="1817291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7751" cap="flat">
            <a:noFill/>
            <a:prstDash val="solid"/>
            <a:miter/>
          </a:ln>
          <a:effectLst>
            <a:softEdge rad="1651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802CA2-DACB-A750-95CE-9D3A6A5D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4-Pieces Puzzle Quadrant PowerPoint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F08C1D-5B02-4FEE-22DC-B0F86C982110}"/>
              </a:ext>
            </a:extLst>
          </p:cNvPr>
          <p:cNvSpPr/>
          <p:nvPr/>
        </p:nvSpPr>
        <p:spPr>
          <a:xfrm>
            <a:off x="6490345" y="1645920"/>
            <a:ext cx="1779767" cy="2757406"/>
          </a:xfrm>
          <a:custGeom>
            <a:avLst/>
            <a:gdLst>
              <a:gd name="connsiteX0" fmla="*/ 237141 w 1760779"/>
              <a:gd name="connsiteY0" fmla="*/ 720488 h 2727989"/>
              <a:gd name="connsiteX1" fmla="*/ 889 w 1760779"/>
              <a:gd name="connsiteY1" fmla="*/ 982872 h 2727989"/>
              <a:gd name="connsiteX2" fmla="*/ 0 w 1760779"/>
              <a:gd name="connsiteY2" fmla="*/ 983761 h 2727989"/>
              <a:gd name="connsiteX3" fmla="*/ 0 w 1760779"/>
              <a:gd name="connsiteY3" fmla="*/ 1308896 h 2727989"/>
              <a:gd name="connsiteX4" fmla="*/ 126037 w 1760779"/>
              <a:gd name="connsiteY4" fmla="*/ 1434755 h 2727989"/>
              <a:gd name="connsiteX5" fmla="*/ 150035 w 1760779"/>
              <a:gd name="connsiteY5" fmla="*/ 1434755 h 2727989"/>
              <a:gd name="connsiteX6" fmla="*/ 325669 w 1760779"/>
              <a:gd name="connsiteY6" fmla="*/ 1610388 h 2727989"/>
              <a:gd name="connsiteX7" fmla="*/ 325669 w 1760779"/>
              <a:gd name="connsiteY7" fmla="*/ 2364830 h 2727989"/>
              <a:gd name="connsiteX8" fmla="*/ 451705 w 1760779"/>
              <a:gd name="connsiteY8" fmla="*/ 2490867 h 2727989"/>
              <a:gd name="connsiteX9" fmla="*/ 828571 w 1760779"/>
              <a:gd name="connsiteY9" fmla="*/ 2490867 h 2727989"/>
              <a:gd name="connsiteX10" fmla="*/ 829637 w 1760779"/>
              <a:gd name="connsiteY10" fmla="*/ 2491934 h 2727989"/>
              <a:gd name="connsiteX11" fmla="*/ 829637 w 1760779"/>
              <a:gd name="connsiteY11" fmla="*/ 2510421 h 2727989"/>
              <a:gd name="connsiteX12" fmla="*/ 1020736 w 1760779"/>
              <a:gd name="connsiteY12" fmla="*/ 2727119 h 2727989"/>
              <a:gd name="connsiteX13" fmla="*/ 1250589 w 1760779"/>
              <a:gd name="connsiteY13" fmla="*/ 2517532 h 2727989"/>
              <a:gd name="connsiteX14" fmla="*/ 1250589 w 1760779"/>
              <a:gd name="connsiteY14" fmla="*/ 2491934 h 2727989"/>
              <a:gd name="connsiteX15" fmla="*/ 1251655 w 1760779"/>
              <a:gd name="connsiteY15" fmla="*/ 2490867 h 2727989"/>
              <a:gd name="connsiteX16" fmla="*/ 1634743 w 1760779"/>
              <a:gd name="connsiteY16" fmla="*/ 2490867 h 2727989"/>
              <a:gd name="connsiteX17" fmla="*/ 1760779 w 1760779"/>
              <a:gd name="connsiteY17" fmla="*/ 2364830 h 2727989"/>
              <a:gd name="connsiteX18" fmla="*/ 1760779 w 1760779"/>
              <a:gd name="connsiteY18" fmla="*/ 401042 h 2727989"/>
              <a:gd name="connsiteX19" fmla="*/ 1359738 w 1760779"/>
              <a:gd name="connsiteY19" fmla="*/ 0 h 2727989"/>
              <a:gd name="connsiteX20" fmla="*/ 126392 w 1760779"/>
              <a:gd name="connsiteY20" fmla="*/ 0 h 2727989"/>
              <a:gd name="connsiteX21" fmla="*/ 356 w 1760779"/>
              <a:gd name="connsiteY21" fmla="*/ 126037 h 2727989"/>
              <a:gd name="connsiteX22" fmla="*/ 356 w 1760779"/>
              <a:gd name="connsiteY22" fmla="*/ 457216 h 2727989"/>
              <a:gd name="connsiteX23" fmla="*/ 1244 w 1760779"/>
              <a:gd name="connsiteY23" fmla="*/ 458283 h 2727989"/>
              <a:gd name="connsiteX24" fmla="*/ 237496 w 1760779"/>
              <a:gd name="connsiteY24" fmla="*/ 720666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779" h="2727989">
                <a:moveTo>
                  <a:pt x="237141" y="720488"/>
                </a:moveTo>
                <a:cubicBezTo>
                  <a:pt x="237141" y="856658"/>
                  <a:pt x="133503" y="969006"/>
                  <a:pt x="889" y="982872"/>
                </a:cubicBezTo>
                <a:cubicBezTo>
                  <a:pt x="356" y="982872"/>
                  <a:pt x="0" y="983228"/>
                  <a:pt x="0" y="983761"/>
                </a:cubicBezTo>
                <a:cubicBezTo>
                  <a:pt x="0" y="997805"/>
                  <a:pt x="0" y="1180371"/>
                  <a:pt x="0" y="1308896"/>
                </a:cubicBezTo>
                <a:cubicBezTo>
                  <a:pt x="0" y="1378403"/>
                  <a:pt x="56352" y="1434755"/>
                  <a:pt x="126037" y="1434755"/>
                </a:cubicBezTo>
                <a:lnTo>
                  <a:pt x="150035" y="1434755"/>
                </a:lnTo>
                <a:cubicBezTo>
                  <a:pt x="246563" y="1434755"/>
                  <a:pt x="325669" y="1513861"/>
                  <a:pt x="325669" y="1610388"/>
                </a:cubicBezTo>
                <a:lnTo>
                  <a:pt x="325669" y="2364830"/>
                </a:lnTo>
                <a:cubicBezTo>
                  <a:pt x="325669" y="2434337"/>
                  <a:pt x="382021" y="2490867"/>
                  <a:pt x="451705" y="2490867"/>
                </a:cubicBezTo>
                <a:lnTo>
                  <a:pt x="828571" y="2490867"/>
                </a:lnTo>
                <a:cubicBezTo>
                  <a:pt x="828571" y="2490867"/>
                  <a:pt x="829637" y="2491400"/>
                  <a:pt x="829637" y="2491934"/>
                </a:cubicBezTo>
                <a:lnTo>
                  <a:pt x="829637" y="2510421"/>
                </a:lnTo>
                <a:cubicBezTo>
                  <a:pt x="829637" y="2620459"/>
                  <a:pt x="911054" y="2717342"/>
                  <a:pt x="1020736" y="2727119"/>
                </a:cubicBezTo>
                <a:cubicBezTo>
                  <a:pt x="1145529" y="2738318"/>
                  <a:pt x="1250589" y="2640013"/>
                  <a:pt x="1250589" y="2517532"/>
                </a:cubicBezTo>
                <a:lnTo>
                  <a:pt x="1250589" y="2491934"/>
                </a:lnTo>
                <a:cubicBezTo>
                  <a:pt x="1250589" y="2491934"/>
                  <a:pt x="1251122" y="2490867"/>
                  <a:pt x="1251655" y="2490867"/>
                </a:cubicBezTo>
                <a:lnTo>
                  <a:pt x="1634743" y="2490867"/>
                </a:lnTo>
                <a:cubicBezTo>
                  <a:pt x="1704250" y="2490867"/>
                  <a:pt x="1760779" y="2434515"/>
                  <a:pt x="1760779" y="2364830"/>
                </a:cubicBezTo>
                <a:lnTo>
                  <a:pt x="1760779" y="401042"/>
                </a:lnTo>
                <a:cubicBezTo>
                  <a:pt x="1760779" y="180433"/>
                  <a:pt x="1580346" y="0"/>
                  <a:pt x="1359738" y="0"/>
                </a:cubicBezTo>
                <a:lnTo>
                  <a:pt x="126392" y="0"/>
                </a:lnTo>
                <a:cubicBezTo>
                  <a:pt x="56886" y="0"/>
                  <a:pt x="356" y="56352"/>
                  <a:pt x="356" y="126037"/>
                </a:cubicBezTo>
                <a:lnTo>
                  <a:pt x="356" y="457216"/>
                </a:lnTo>
                <a:cubicBezTo>
                  <a:pt x="356" y="457216"/>
                  <a:pt x="711" y="458283"/>
                  <a:pt x="1244" y="458283"/>
                </a:cubicBezTo>
                <a:cubicBezTo>
                  <a:pt x="133681" y="472148"/>
                  <a:pt x="237496" y="584497"/>
                  <a:pt x="237496" y="72066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10F339-88CB-3ED9-792B-96386B3CF569}"/>
              </a:ext>
            </a:extLst>
          </p:cNvPr>
          <p:cNvSpPr/>
          <p:nvPr/>
        </p:nvSpPr>
        <p:spPr>
          <a:xfrm>
            <a:off x="3918713" y="1645920"/>
            <a:ext cx="2757227" cy="1779406"/>
          </a:xfrm>
          <a:custGeom>
            <a:avLst/>
            <a:gdLst>
              <a:gd name="connsiteX0" fmla="*/ 720488 w 2727811"/>
              <a:gd name="connsiteY0" fmla="*/ 1523283 h 1760423"/>
              <a:gd name="connsiteX1" fmla="*/ 982872 w 2727811"/>
              <a:gd name="connsiteY1" fmla="*/ 1759535 h 1760423"/>
              <a:gd name="connsiteX2" fmla="*/ 983761 w 2727811"/>
              <a:gd name="connsiteY2" fmla="*/ 1760424 h 1760423"/>
              <a:gd name="connsiteX3" fmla="*/ 1306763 w 2727811"/>
              <a:gd name="connsiteY3" fmla="*/ 1759713 h 1760423"/>
              <a:gd name="connsiteX4" fmla="*/ 1434755 w 2727811"/>
              <a:gd name="connsiteY4" fmla="*/ 1631365 h 1760423"/>
              <a:gd name="connsiteX5" fmla="*/ 1434755 w 2727811"/>
              <a:gd name="connsiteY5" fmla="*/ 1610744 h 1760423"/>
              <a:gd name="connsiteX6" fmla="*/ 1610388 w 2727811"/>
              <a:gd name="connsiteY6" fmla="*/ 1435111 h 1760423"/>
              <a:gd name="connsiteX7" fmla="*/ 2365542 w 2727811"/>
              <a:gd name="connsiteY7" fmla="*/ 1435111 h 1760423"/>
              <a:gd name="connsiteX8" fmla="*/ 2490689 w 2727811"/>
              <a:gd name="connsiteY8" fmla="*/ 1309963 h 1760423"/>
              <a:gd name="connsiteX9" fmla="*/ 2490689 w 2727811"/>
              <a:gd name="connsiteY9" fmla="*/ 932386 h 1760423"/>
              <a:gd name="connsiteX10" fmla="*/ 2491756 w 2727811"/>
              <a:gd name="connsiteY10" fmla="*/ 931320 h 1760423"/>
              <a:gd name="connsiteX11" fmla="*/ 2510244 w 2727811"/>
              <a:gd name="connsiteY11" fmla="*/ 931320 h 1760423"/>
              <a:gd name="connsiteX12" fmla="*/ 2726941 w 2727811"/>
              <a:gd name="connsiteY12" fmla="*/ 740221 h 1760423"/>
              <a:gd name="connsiteX13" fmla="*/ 2517354 w 2727811"/>
              <a:gd name="connsiteY13" fmla="*/ 510368 h 1760423"/>
              <a:gd name="connsiteX14" fmla="*/ 2491756 w 2727811"/>
              <a:gd name="connsiteY14" fmla="*/ 510368 h 1760423"/>
              <a:gd name="connsiteX15" fmla="*/ 2490689 w 2727811"/>
              <a:gd name="connsiteY15" fmla="*/ 509302 h 1760423"/>
              <a:gd name="connsiteX16" fmla="*/ 2490689 w 2727811"/>
              <a:gd name="connsiteY16" fmla="*/ 126037 h 1760423"/>
              <a:gd name="connsiteX17" fmla="*/ 2364653 w 2727811"/>
              <a:gd name="connsiteY17" fmla="*/ 0 h 1760423"/>
              <a:gd name="connsiteX18" fmla="*/ 401042 w 2727811"/>
              <a:gd name="connsiteY18" fmla="*/ 0 h 1760423"/>
              <a:gd name="connsiteX19" fmla="*/ 0 w 2727811"/>
              <a:gd name="connsiteY19" fmla="*/ 401042 h 1760423"/>
              <a:gd name="connsiteX20" fmla="*/ 0 w 2727811"/>
              <a:gd name="connsiteY20" fmla="*/ 1634743 h 1760423"/>
              <a:gd name="connsiteX21" fmla="*/ 125681 w 2727811"/>
              <a:gd name="connsiteY21" fmla="*/ 1760424 h 1760423"/>
              <a:gd name="connsiteX22" fmla="*/ 457216 w 2727811"/>
              <a:gd name="connsiteY22" fmla="*/ 1760424 h 1760423"/>
              <a:gd name="connsiteX23" fmla="*/ 458283 w 2727811"/>
              <a:gd name="connsiteY23" fmla="*/ 1759535 h 1760423"/>
              <a:gd name="connsiteX24" fmla="*/ 720666 w 2727811"/>
              <a:gd name="connsiteY24" fmla="*/ 1523461 h 176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811" h="1760423">
                <a:moveTo>
                  <a:pt x="720488" y="1523283"/>
                </a:moveTo>
                <a:cubicBezTo>
                  <a:pt x="856658" y="1523283"/>
                  <a:pt x="969006" y="1626921"/>
                  <a:pt x="982872" y="1759535"/>
                </a:cubicBezTo>
                <a:cubicBezTo>
                  <a:pt x="982872" y="1760068"/>
                  <a:pt x="983228" y="1760424"/>
                  <a:pt x="983761" y="1760424"/>
                </a:cubicBezTo>
                <a:cubicBezTo>
                  <a:pt x="994071" y="1760424"/>
                  <a:pt x="1177171" y="1759890"/>
                  <a:pt x="1306763" y="1759713"/>
                </a:cubicBezTo>
                <a:cubicBezTo>
                  <a:pt x="1377514" y="1759713"/>
                  <a:pt x="1434755" y="1702116"/>
                  <a:pt x="1434755" y="1631365"/>
                </a:cubicBezTo>
                <a:lnTo>
                  <a:pt x="1434755" y="1610744"/>
                </a:lnTo>
                <a:cubicBezTo>
                  <a:pt x="1434755" y="1514217"/>
                  <a:pt x="1513861" y="1435111"/>
                  <a:pt x="1610388" y="1435111"/>
                </a:cubicBezTo>
                <a:lnTo>
                  <a:pt x="2365542" y="1435111"/>
                </a:lnTo>
                <a:cubicBezTo>
                  <a:pt x="2434693" y="1435111"/>
                  <a:pt x="2490689" y="1379114"/>
                  <a:pt x="2490689" y="1309963"/>
                </a:cubicBezTo>
                <a:lnTo>
                  <a:pt x="2490689" y="932386"/>
                </a:lnTo>
                <a:cubicBezTo>
                  <a:pt x="2490689" y="932386"/>
                  <a:pt x="2491223" y="931320"/>
                  <a:pt x="2491756" y="931320"/>
                </a:cubicBezTo>
                <a:lnTo>
                  <a:pt x="2510244" y="931320"/>
                </a:lnTo>
                <a:cubicBezTo>
                  <a:pt x="2620281" y="931320"/>
                  <a:pt x="2717164" y="849903"/>
                  <a:pt x="2726941" y="740221"/>
                </a:cubicBezTo>
                <a:cubicBezTo>
                  <a:pt x="2738140" y="615428"/>
                  <a:pt x="2639836" y="510368"/>
                  <a:pt x="2517354" y="510368"/>
                </a:cubicBezTo>
                <a:lnTo>
                  <a:pt x="2491756" y="510368"/>
                </a:lnTo>
                <a:cubicBezTo>
                  <a:pt x="2491756" y="510368"/>
                  <a:pt x="2490689" y="509835"/>
                  <a:pt x="2490689" y="509302"/>
                </a:cubicBezTo>
                <a:lnTo>
                  <a:pt x="2490689" y="126037"/>
                </a:lnTo>
                <a:cubicBezTo>
                  <a:pt x="2490689" y="56530"/>
                  <a:pt x="2434337" y="0"/>
                  <a:pt x="2364653" y="0"/>
                </a:cubicBezTo>
                <a:lnTo>
                  <a:pt x="401042" y="0"/>
                </a:lnTo>
                <a:cubicBezTo>
                  <a:pt x="180433" y="0"/>
                  <a:pt x="0" y="180433"/>
                  <a:pt x="0" y="401042"/>
                </a:cubicBezTo>
                <a:lnTo>
                  <a:pt x="0" y="1634743"/>
                </a:lnTo>
                <a:cubicBezTo>
                  <a:pt x="0" y="1704072"/>
                  <a:pt x="56174" y="1760424"/>
                  <a:pt x="125681" y="1760424"/>
                </a:cubicBezTo>
                <a:lnTo>
                  <a:pt x="457216" y="1760424"/>
                </a:lnTo>
                <a:cubicBezTo>
                  <a:pt x="457216" y="1760424"/>
                  <a:pt x="458283" y="1760068"/>
                  <a:pt x="458283" y="1759535"/>
                </a:cubicBezTo>
                <a:cubicBezTo>
                  <a:pt x="472148" y="1627099"/>
                  <a:pt x="584497" y="1523461"/>
                  <a:pt x="720666" y="1523461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B19F4-D913-E92B-33CB-441AE7B92D8B}"/>
              </a:ext>
            </a:extLst>
          </p:cNvPr>
          <p:cNvSpPr/>
          <p:nvPr/>
        </p:nvSpPr>
        <p:spPr>
          <a:xfrm>
            <a:off x="5511986" y="4217551"/>
            <a:ext cx="2757407" cy="1779765"/>
          </a:xfrm>
          <a:custGeom>
            <a:avLst/>
            <a:gdLst>
              <a:gd name="connsiteX0" fmla="*/ 2007679 w 2727989"/>
              <a:gd name="connsiteY0" fmla="*/ 237141 h 1760779"/>
              <a:gd name="connsiteX1" fmla="*/ 1745296 w 2727989"/>
              <a:gd name="connsiteY1" fmla="*/ 889 h 1760779"/>
              <a:gd name="connsiteX2" fmla="*/ 1744229 w 2727989"/>
              <a:gd name="connsiteY2" fmla="*/ 0 h 1760779"/>
              <a:gd name="connsiteX3" fmla="*/ 1419271 w 2727989"/>
              <a:gd name="connsiteY3" fmla="*/ 0 h 1760779"/>
              <a:gd name="connsiteX4" fmla="*/ 1293235 w 2727989"/>
              <a:gd name="connsiteY4" fmla="*/ 126037 h 1760779"/>
              <a:gd name="connsiteX5" fmla="*/ 1293235 w 2727989"/>
              <a:gd name="connsiteY5" fmla="*/ 150035 h 1760779"/>
              <a:gd name="connsiteX6" fmla="*/ 1117601 w 2727989"/>
              <a:gd name="connsiteY6" fmla="*/ 325669 h 1760779"/>
              <a:gd name="connsiteX7" fmla="*/ 363159 w 2727989"/>
              <a:gd name="connsiteY7" fmla="*/ 325669 h 1760779"/>
              <a:gd name="connsiteX8" fmla="*/ 237123 w 2727989"/>
              <a:gd name="connsiteY8" fmla="*/ 451705 h 1760779"/>
              <a:gd name="connsiteX9" fmla="*/ 237123 w 2727989"/>
              <a:gd name="connsiteY9" fmla="*/ 828571 h 1760779"/>
              <a:gd name="connsiteX10" fmla="*/ 236056 w 2727989"/>
              <a:gd name="connsiteY10" fmla="*/ 829637 h 1760779"/>
              <a:gd name="connsiteX11" fmla="*/ 217568 w 2727989"/>
              <a:gd name="connsiteY11" fmla="*/ 829637 h 1760779"/>
              <a:gd name="connsiteX12" fmla="*/ 871 w 2727989"/>
              <a:gd name="connsiteY12" fmla="*/ 1020736 h 1760779"/>
              <a:gd name="connsiteX13" fmla="*/ 210458 w 2727989"/>
              <a:gd name="connsiteY13" fmla="*/ 1250589 h 1760779"/>
              <a:gd name="connsiteX14" fmla="*/ 236056 w 2727989"/>
              <a:gd name="connsiteY14" fmla="*/ 1250589 h 1760779"/>
              <a:gd name="connsiteX15" fmla="*/ 237123 w 2727989"/>
              <a:gd name="connsiteY15" fmla="*/ 1251655 h 1760779"/>
              <a:gd name="connsiteX16" fmla="*/ 237123 w 2727989"/>
              <a:gd name="connsiteY16" fmla="*/ 1634743 h 1760779"/>
              <a:gd name="connsiteX17" fmla="*/ 363159 w 2727989"/>
              <a:gd name="connsiteY17" fmla="*/ 1760779 h 1760779"/>
              <a:gd name="connsiteX18" fmla="*/ 2326948 w 2727989"/>
              <a:gd name="connsiteY18" fmla="*/ 1760779 h 1760779"/>
              <a:gd name="connsiteX19" fmla="*/ 2727990 w 2727989"/>
              <a:gd name="connsiteY19" fmla="*/ 1359738 h 1760779"/>
              <a:gd name="connsiteX20" fmla="*/ 2727990 w 2727989"/>
              <a:gd name="connsiteY20" fmla="*/ 126392 h 1760779"/>
              <a:gd name="connsiteX21" fmla="*/ 2601953 w 2727989"/>
              <a:gd name="connsiteY21" fmla="*/ 356 h 1760779"/>
              <a:gd name="connsiteX22" fmla="*/ 2270774 w 2727989"/>
              <a:gd name="connsiteY22" fmla="*/ 356 h 1760779"/>
              <a:gd name="connsiteX23" fmla="*/ 2269707 w 2727989"/>
              <a:gd name="connsiteY23" fmla="*/ 1244 h 1760779"/>
              <a:gd name="connsiteX24" fmla="*/ 2007323 w 2727989"/>
              <a:gd name="connsiteY24" fmla="*/ 237496 h 17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989" h="1760779">
                <a:moveTo>
                  <a:pt x="2007679" y="237141"/>
                </a:moveTo>
                <a:cubicBezTo>
                  <a:pt x="1871510" y="237141"/>
                  <a:pt x="1759161" y="133503"/>
                  <a:pt x="1745296" y="889"/>
                </a:cubicBezTo>
                <a:cubicBezTo>
                  <a:pt x="1745296" y="356"/>
                  <a:pt x="1744762" y="0"/>
                  <a:pt x="1744229" y="0"/>
                </a:cubicBezTo>
                <a:lnTo>
                  <a:pt x="1419271" y="0"/>
                </a:lnTo>
                <a:cubicBezTo>
                  <a:pt x="1349765" y="0"/>
                  <a:pt x="1293235" y="56352"/>
                  <a:pt x="1293235" y="126037"/>
                </a:cubicBezTo>
                <a:lnTo>
                  <a:pt x="1293235" y="150035"/>
                </a:lnTo>
                <a:cubicBezTo>
                  <a:pt x="1293235" y="246563"/>
                  <a:pt x="1214129" y="325669"/>
                  <a:pt x="1117601" y="325669"/>
                </a:cubicBezTo>
                <a:lnTo>
                  <a:pt x="363159" y="325669"/>
                </a:lnTo>
                <a:cubicBezTo>
                  <a:pt x="293653" y="325669"/>
                  <a:pt x="237123" y="382021"/>
                  <a:pt x="237123" y="451705"/>
                </a:cubicBezTo>
                <a:lnTo>
                  <a:pt x="237123" y="828571"/>
                </a:lnTo>
                <a:cubicBezTo>
                  <a:pt x="237123" y="828571"/>
                  <a:pt x="236589" y="829637"/>
                  <a:pt x="236056" y="829637"/>
                </a:cubicBezTo>
                <a:lnTo>
                  <a:pt x="217568" y="829637"/>
                </a:lnTo>
                <a:cubicBezTo>
                  <a:pt x="107531" y="829637"/>
                  <a:pt x="10648" y="911054"/>
                  <a:pt x="871" y="1020736"/>
                </a:cubicBezTo>
                <a:cubicBezTo>
                  <a:pt x="-10329" y="1145529"/>
                  <a:pt x="87977" y="1250589"/>
                  <a:pt x="210458" y="1250589"/>
                </a:cubicBezTo>
                <a:lnTo>
                  <a:pt x="236056" y="1250589"/>
                </a:lnTo>
                <a:cubicBezTo>
                  <a:pt x="236056" y="1250589"/>
                  <a:pt x="237123" y="1251122"/>
                  <a:pt x="237123" y="1251655"/>
                </a:cubicBezTo>
                <a:lnTo>
                  <a:pt x="237123" y="1634743"/>
                </a:lnTo>
                <a:cubicBezTo>
                  <a:pt x="237123" y="1704250"/>
                  <a:pt x="293475" y="1760779"/>
                  <a:pt x="363159" y="1760779"/>
                </a:cubicBezTo>
                <a:lnTo>
                  <a:pt x="2326948" y="1760779"/>
                </a:lnTo>
                <a:cubicBezTo>
                  <a:pt x="2547557" y="1760779"/>
                  <a:pt x="2727990" y="1580346"/>
                  <a:pt x="2727990" y="1359738"/>
                </a:cubicBezTo>
                <a:lnTo>
                  <a:pt x="2727990" y="126392"/>
                </a:lnTo>
                <a:cubicBezTo>
                  <a:pt x="2727990" y="56886"/>
                  <a:pt x="2671638" y="356"/>
                  <a:pt x="2601953" y="356"/>
                </a:cubicBezTo>
                <a:lnTo>
                  <a:pt x="2270774" y="356"/>
                </a:lnTo>
                <a:cubicBezTo>
                  <a:pt x="2270774" y="356"/>
                  <a:pt x="2269707" y="711"/>
                  <a:pt x="2269707" y="1244"/>
                </a:cubicBezTo>
                <a:cubicBezTo>
                  <a:pt x="2255842" y="133681"/>
                  <a:pt x="2143493" y="237496"/>
                  <a:pt x="2007323" y="23749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E73DD1-830D-2E6D-E184-E92E2F02A93F}"/>
              </a:ext>
            </a:extLst>
          </p:cNvPr>
          <p:cNvSpPr/>
          <p:nvPr/>
        </p:nvSpPr>
        <p:spPr>
          <a:xfrm>
            <a:off x="5456537" y="3183742"/>
            <a:ext cx="1275754" cy="1275753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A2D1BA-A8E4-4911-2D2F-2479CD4A6A4B}"/>
              </a:ext>
            </a:extLst>
          </p:cNvPr>
          <p:cNvGrpSpPr/>
          <p:nvPr/>
        </p:nvGrpSpPr>
        <p:grpSpPr>
          <a:xfrm>
            <a:off x="8881779" y="2335897"/>
            <a:ext cx="2663896" cy="929792"/>
            <a:chOff x="1532617" y="1476659"/>
            <a:chExt cx="2242461" cy="85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AEF78-4955-2140-10DA-DA59531C22A7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CF5950-871C-3EF3-9F63-3E132C403B54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D6608C-9B75-78CB-D92C-D63BDCB48983}"/>
              </a:ext>
            </a:extLst>
          </p:cNvPr>
          <p:cNvGrpSpPr/>
          <p:nvPr/>
        </p:nvGrpSpPr>
        <p:grpSpPr>
          <a:xfrm>
            <a:off x="643149" y="2335897"/>
            <a:ext cx="2663896" cy="929792"/>
            <a:chOff x="1532617" y="1476659"/>
            <a:chExt cx="2242461" cy="856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883D79-C09A-B92E-D27D-9CCC3C733D7D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A4B28E-975C-7837-5508-57BEB819FC0A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07A3DE-49DE-73D5-0EC3-C5573F2FBFA0}"/>
              </a:ext>
            </a:extLst>
          </p:cNvPr>
          <p:cNvGrpSpPr/>
          <p:nvPr/>
        </p:nvGrpSpPr>
        <p:grpSpPr>
          <a:xfrm>
            <a:off x="8881779" y="4527349"/>
            <a:ext cx="2663896" cy="929792"/>
            <a:chOff x="1532617" y="1476659"/>
            <a:chExt cx="2242461" cy="856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2DB52F-D2BD-88BC-BA88-F57F570C2A3D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3ED6D4-5C9A-0350-B2D4-C71141C9F04D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E8F4AF-B76B-215C-CFD8-B76AA7546D6E}"/>
              </a:ext>
            </a:extLst>
          </p:cNvPr>
          <p:cNvGrpSpPr/>
          <p:nvPr/>
        </p:nvGrpSpPr>
        <p:grpSpPr>
          <a:xfrm>
            <a:off x="737710" y="4527349"/>
            <a:ext cx="2663896" cy="929792"/>
            <a:chOff x="1532617" y="1476659"/>
            <a:chExt cx="2242461" cy="85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0F12A-BD92-BD0F-5E98-9050F9FD6A91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AF03AA-970A-5285-C60A-EB0BF6086E88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46" name="Graphic 45" descr="Door Open outline">
            <a:extLst>
              <a:ext uri="{FF2B5EF4-FFF2-40B4-BE49-F238E27FC236}">
                <a16:creationId xmlns:a16="http://schemas.microsoft.com/office/drawing/2014/main" id="{E7F3C3CA-2307-3513-8ACC-1A9B551F9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174" y="4808685"/>
            <a:ext cx="914400" cy="914400"/>
          </a:xfrm>
          <a:prstGeom prst="rect">
            <a:avLst/>
          </a:prstGeom>
        </p:spPr>
      </p:pic>
      <p:pic>
        <p:nvPicPr>
          <p:cNvPr id="48" name="Graphic 47" descr="Advertising outline">
            <a:extLst>
              <a:ext uri="{FF2B5EF4-FFF2-40B4-BE49-F238E27FC236}">
                <a16:creationId xmlns:a16="http://schemas.microsoft.com/office/drawing/2014/main" id="{4C6A051B-0E4D-91D8-FF94-6C14681E1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174" y="2005300"/>
            <a:ext cx="914400" cy="914400"/>
          </a:xfrm>
          <a:prstGeom prst="rect">
            <a:avLst/>
          </a:prstGeom>
        </p:spPr>
      </p:pic>
      <p:pic>
        <p:nvPicPr>
          <p:cNvPr id="50" name="Graphic 49" descr="Office Chair outline">
            <a:extLst>
              <a:ext uri="{FF2B5EF4-FFF2-40B4-BE49-F238E27FC236}">
                <a16:creationId xmlns:a16="http://schemas.microsoft.com/office/drawing/2014/main" id="{242A46FA-7223-DC09-3D16-1BB6477EE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395" y="1934219"/>
            <a:ext cx="914400" cy="9144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83FB32-B668-9ACD-6D42-DEB46F4FC6A8}"/>
              </a:ext>
            </a:extLst>
          </p:cNvPr>
          <p:cNvSpPr/>
          <p:nvPr/>
        </p:nvSpPr>
        <p:spPr>
          <a:xfrm>
            <a:off x="3918713" y="3239193"/>
            <a:ext cx="1779407" cy="2757406"/>
          </a:xfrm>
          <a:custGeom>
            <a:avLst/>
            <a:gdLst>
              <a:gd name="connsiteX0" fmla="*/ 1523283 w 1760423"/>
              <a:gd name="connsiteY0" fmla="*/ 2007679 h 2727989"/>
              <a:gd name="connsiteX1" fmla="*/ 1759535 w 1760423"/>
              <a:gd name="connsiteY1" fmla="*/ 1745296 h 2727989"/>
              <a:gd name="connsiteX2" fmla="*/ 1760424 w 1760423"/>
              <a:gd name="connsiteY2" fmla="*/ 1744229 h 2727989"/>
              <a:gd name="connsiteX3" fmla="*/ 1760424 w 1760423"/>
              <a:gd name="connsiteY3" fmla="*/ 1419271 h 2727989"/>
              <a:gd name="connsiteX4" fmla="*/ 1634387 w 1760423"/>
              <a:gd name="connsiteY4" fmla="*/ 1293235 h 2727989"/>
              <a:gd name="connsiteX5" fmla="*/ 1610388 w 1760423"/>
              <a:gd name="connsiteY5" fmla="*/ 1293235 h 2727989"/>
              <a:gd name="connsiteX6" fmla="*/ 1434755 w 1760423"/>
              <a:gd name="connsiteY6" fmla="*/ 1117601 h 2727989"/>
              <a:gd name="connsiteX7" fmla="*/ 1434755 w 1760423"/>
              <a:gd name="connsiteY7" fmla="*/ 363159 h 2727989"/>
              <a:gd name="connsiteX8" fmla="*/ 1308719 w 1760423"/>
              <a:gd name="connsiteY8" fmla="*/ 237123 h 2727989"/>
              <a:gd name="connsiteX9" fmla="*/ 931853 w 1760423"/>
              <a:gd name="connsiteY9" fmla="*/ 237123 h 2727989"/>
              <a:gd name="connsiteX10" fmla="*/ 930786 w 1760423"/>
              <a:gd name="connsiteY10" fmla="*/ 236056 h 2727989"/>
              <a:gd name="connsiteX11" fmla="*/ 930786 w 1760423"/>
              <a:gd name="connsiteY11" fmla="*/ 217568 h 2727989"/>
              <a:gd name="connsiteX12" fmla="*/ 739687 w 1760423"/>
              <a:gd name="connsiteY12" fmla="*/ 871 h 2727989"/>
              <a:gd name="connsiteX13" fmla="*/ 509835 w 1760423"/>
              <a:gd name="connsiteY13" fmla="*/ 210458 h 2727989"/>
              <a:gd name="connsiteX14" fmla="*/ 509835 w 1760423"/>
              <a:gd name="connsiteY14" fmla="*/ 236056 h 2727989"/>
              <a:gd name="connsiteX15" fmla="*/ 508768 w 1760423"/>
              <a:gd name="connsiteY15" fmla="*/ 237123 h 2727989"/>
              <a:gd name="connsiteX16" fmla="*/ 126037 w 1760423"/>
              <a:gd name="connsiteY16" fmla="*/ 237123 h 2727989"/>
              <a:gd name="connsiteX17" fmla="*/ 0 w 1760423"/>
              <a:gd name="connsiteY17" fmla="*/ 363159 h 2727989"/>
              <a:gd name="connsiteX18" fmla="*/ 0 w 1760423"/>
              <a:gd name="connsiteY18" fmla="*/ 2326948 h 2727989"/>
              <a:gd name="connsiteX19" fmla="*/ 401042 w 1760423"/>
              <a:gd name="connsiteY19" fmla="*/ 2727990 h 2727989"/>
              <a:gd name="connsiteX20" fmla="*/ 1634387 w 1760423"/>
              <a:gd name="connsiteY20" fmla="*/ 2727990 h 2727989"/>
              <a:gd name="connsiteX21" fmla="*/ 1760424 w 1760423"/>
              <a:gd name="connsiteY21" fmla="*/ 2601953 h 2727989"/>
              <a:gd name="connsiteX22" fmla="*/ 1760424 w 1760423"/>
              <a:gd name="connsiteY22" fmla="*/ 2270774 h 2727989"/>
              <a:gd name="connsiteX23" fmla="*/ 1759535 w 1760423"/>
              <a:gd name="connsiteY23" fmla="*/ 2269707 h 2727989"/>
              <a:gd name="connsiteX24" fmla="*/ 1523283 w 1760423"/>
              <a:gd name="connsiteY24" fmla="*/ 2007323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423" h="2727989">
                <a:moveTo>
                  <a:pt x="1523283" y="2007679"/>
                </a:moveTo>
                <a:cubicBezTo>
                  <a:pt x="1523283" y="1871510"/>
                  <a:pt x="1626921" y="1759161"/>
                  <a:pt x="1759535" y="1745296"/>
                </a:cubicBezTo>
                <a:cubicBezTo>
                  <a:pt x="1760068" y="1745296"/>
                  <a:pt x="1760424" y="1744762"/>
                  <a:pt x="1760424" y="1744229"/>
                </a:cubicBezTo>
                <a:lnTo>
                  <a:pt x="1760424" y="1419271"/>
                </a:lnTo>
                <a:cubicBezTo>
                  <a:pt x="1760424" y="1349765"/>
                  <a:pt x="1704072" y="1293235"/>
                  <a:pt x="1634387" y="1293235"/>
                </a:cubicBezTo>
                <a:lnTo>
                  <a:pt x="1610388" y="1293235"/>
                </a:lnTo>
                <a:cubicBezTo>
                  <a:pt x="1513861" y="1293235"/>
                  <a:pt x="1434755" y="1214129"/>
                  <a:pt x="1434755" y="1117601"/>
                </a:cubicBezTo>
                <a:lnTo>
                  <a:pt x="1434755" y="363159"/>
                </a:lnTo>
                <a:cubicBezTo>
                  <a:pt x="1434755" y="293653"/>
                  <a:pt x="1378403" y="237123"/>
                  <a:pt x="1308719" y="237123"/>
                </a:cubicBezTo>
                <a:lnTo>
                  <a:pt x="931853" y="237123"/>
                </a:lnTo>
                <a:cubicBezTo>
                  <a:pt x="931853" y="237123"/>
                  <a:pt x="930786" y="236589"/>
                  <a:pt x="930786" y="236056"/>
                </a:cubicBezTo>
                <a:lnTo>
                  <a:pt x="930786" y="217568"/>
                </a:lnTo>
                <a:cubicBezTo>
                  <a:pt x="930786" y="107531"/>
                  <a:pt x="849369" y="10648"/>
                  <a:pt x="739687" y="871"/>
                </a:cubicBezTo>
                <a:cubicBezTo>
                  <a:pt x="614895" y="-10329"/>
                  <a:pt x="509835" y="87977"/>
                  <a:pt x="509835" y="210458"/>
                </a:cubicBezTo>
                <a:lnTo>
                  <a:pt x="509835" y="236056"/>
                </a:lnTo>
                <a:cubicBezTo>
                  <a:pt x="509835" y="236056"/>
                  <a:pt x="509302" y="237123"/>
                  <a:pt x="508768" y="237123"/>
                </a:cubicBezTo>
                <a:lnTo>
                  <a:pt x="126037" y="237123"/>
                </a:lnTo>
                <a:cubicBezTo>
                  <a:pt x="56530" y="237123"/>
                  <a:pt x="0" y="293475"/>
                  <a:pt x="0" y="363159"/>
                </a:cubicBezTo>
                <a:lnTo>
                  <a:pt x="0" y="2326948"/>
                </a:lnTo>
                <a:cubicBezTo>
                  <a:pt x="0" y="2547557"/>
                  <a:pt x="180433" y="2727990"/>
                  <a:pt x="401042" y="2727990"/>
                </a:cubicBezTo>
                <a:lnTo>
                  <a:pt x="1634387" y="2727990"/>
                </a:lnTo>
                <a:cubicBezTo>
                  <a:pt x="1703894" y="2727990"/>
                  <a:pt x="1760424" y="2671638"/>
                  <a:pt x="1760424" y="2601953"/>
                </a:cubicBezTo>
                <a:lnTo>
                  <a:pt x="1760424" y="2270774"/>
                </a:lnTo>
                <a:cubicBezTo>
                  <a:pt x="1760424" y="2270774"/>
                  <a:pt x="1760068" y="2269707"/>
                  <a:pt x="1759535" y="2269707"/>
                </a:cubicBezTo>
                <a:cubicBezTo>
                  <a:pt x="1627099" y="2255842"/>
                  <a:pt x="1523283" y="2143493"/>
                  <a:pt x="1523283" y="2007323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4" name="Graphic 3" descr="Mining tools outline">
            <a:extLst>
              <a:ext uri="{FF2B5EF4-FFF2-40B4-BE49-F238E27FC236}">
                <a16:creationId xmlns:a16="http://schemas.microsoft.com/office/drawing/2014/main" id="{229D6C37-7661-9BAB-689D-FF822B716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7837" y="480868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934B7-20DD-BB28-779E-28E0A5D27280}"/>
              </a:ext>
            </a:extLst>
          </p:cNvPr>
          <p:cNvSpPr txBox="1"/>
          <p:nvPr/>
        </p:nvSpPr>
        <p:spPr>
          <a:xfrm>
            <a:off x="6961250" y="3488097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470A1-B683-4D5A-DACB-65704AE8C3AE}"/>
              </a:ext>
            </a:extLst>
          </p:cNvPr>
          <p:cNvSpPr txBox="1"/>
          <p:nvPr/>
        </p:nvSpPr>
        <p:spPr>
          <a:xfrm>
            <a:off x="5751370" y="5004275"/>
            <a:ext cx="6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07638-73F2-31FF-F318-D65EC8AF80E7}"/>
              </a:ext>
            </a:extLst>
          </p:cNvPr>
          <p:cNvSpPr txBox="1"/>
          <p:nvPr/>
        </p:nvSpPr>
        <p:spPr>
          <a:xfrm>
            <a:off x="4144913" y="3555640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E801B-DA31-D031-B26C-0D6993E60847}"/>
              </a:ext>
            </a:extLst>
          </p:cNvPr>
          <p:cNvSpPr txBox="1"/>
          <p:nvPr/>
        </p:nvSpPr>
        <p:spPr>
          <a:xfrm>
            <a:off x="5763889" y="2101764"/>
            <a:ext cx="65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D0C5C-7C1D-44C2-8724-812B955FFE73}"/>
              </a:ext>
            </a:extLst>
          </p:cNvPr>
          <p:cNvSpPr txBox="1"/>
          <p:nvPr/>
        </p:nvSpPr>
        <p:spPr>
          <a:xfrm>
            <a:off x="5545854" y="3386183"/>
            <a:ext cx="1097118" cy="8708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400" b="1" dirty="0"/>
              <a:t>4-PIECES PUZZLE QUADRANT </a:t>
            </a:r>
          </a:p>
        </p:txBody>
      </p:sp>
    </p:spTree>
    <p:extLst>
      <p:ext uri="{BB962C8B-B14F-4D97-AF65-F5344CB8AC3E}">
        <p14:creationId xmlns:p14="http://schemas.microsoft.com/office/powerpoint/2010/main" val="267908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9E7D4-9B7B-4527-8885-031B3C82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FBAB87-4FEC-9438-FD72-4254A5BE87D4}"/>
              </a:ext>
            </a:extLst>
          </p:cNvPr>
          <p:cNvSpPr/>
          <p:nvPr/>
        </p:nvSpPr>
        <p:spPr>
          <a:xfrm>
            <a:off x="5201345" y="2928551"/>
            <a:ext cx="1817293" cy="1817291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7751" cap="flat">
            <a:noFill/>
            <a:prstDash val="solid"/>
            <a:miter/>
          </a:ln>
          <a:effectLst>
            <a:softEdge rad="1651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2EFFD03-24B1-0A55-F40B-7B9ED981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4-Pieces Puzzle Quadrant PowerPoint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C21C8E-3928-8AD3-C79D-6EFB581901A9}"/>
              </a:ext>
            </a:extLst>
          </p:cNvPr>
          <p:cNvSpPr/>
          <p:nvPr/>
        </p:nvSpPr>
        <p:spPr>
          <a:xfrm>
            <a:off x="6490345" y="1645920"/>
            <a:ext cx="1779767" cy="2757406"/>
          </a:xfrm>
          <a:custGeom>
            <a:avLst/>
            <a:gdLst>
              <a:gd name="connsiteX0" fmla="*/ 237141 w 1760779"/>
              <a:gd name="connsiteY0" fmla="*/ 720488 h 2727989"/>
              <a:gd name="connsiteX1" fmla="*/ 889 w 1760779"/>
              <a:gd name="connsiteY1" fmla="*/ 982872 h 2727989"/>
              <a:gd name="connsiteX2" fmla="*/ 0 w 1760779"/>
              <a:gd name="connsiteY2" fmla="*/ 983761 h 2727989"/>
              <a:gd name="connsiteX3" fmla="*/ 0 w 1760779"/>
              <a:gd name="connsiteY3" fmla="*/ 1308896 h 2727989"/>
              <a:gd name="connsiteX4" fmla="*/ 126037 w 1760779"/>
              <a:gd name="connsiteY4" fmla="*/ 1434755 h 2727989"/>
              <a:gd name="connsiteX5" fmla="*/ 150035 w 1760779"/>
              <a:gd name="connsiteY5" fmla="*/ 1434755 h 2727989"/>
              <a:gd name="connsiteX6" fmla="*/ 325669 w 1760779"/>
              <a:gd name="connsiteY6" fmla="*/ 1610388 h 2727989"/>
              <a:gd name="connsiteX7" fmla="*/ 325669 w 1760779"/>
              <a:gd name="connsiteY7" fmla="*/ 2364830 h 2727989"/>
              <a:gd name="connsiteX8" fmla="*/ 451705 w 1760779"/>
              <a:gd name="connsiteY8" fmla="*/ 2490867 h 2727989"/>
              <a:gd name="connsiteX9" fmla="*/ 828571 w 1760779"/>
              <a:gd name="connsiteY9" fmla="*/ 2490867 h 2727989"/>
              <a:gd name="connsiteX10" fmla="*/ 829637 w 1760779"/>
              <a:gd name="connsiteY10" fmla="*/ 2491934 h 2727989"/>
              <a:gd name="connsiteX11" fmla="*/ 829637 w 1760779"/>
              <a:gd name="connsiteY11" fmla="*/ 2510421 h 2727989"/>
              <a:gd name="connsiteX12" fmla="*/ 1020736 w 1760779"/>
              <a:gd name="connsiteY12" fmla="*/ 2727119 h 2727989"/>
              <a:gd name="connsiteX13" fmla="*/ 1250589 w 1760779"/>
              <a:gd name="connsiteY13" fmla="*/ 2517532 h 2727989"/>
              <a:gd name="connsiteX14" fmla="*/ 1250589 w 1760779"/>
              <a:gd name="connsiteY14" fmla="*/ 2491934 h 2727989"/>
              <a:gd name="connsiteX15" fmla="*/ 1251655 w 1760779"/>
              <a:gd name="connsiteY15" fmla="*/ 2490867 h 2727989"/>
              <a:gd name="connsiteX16" fmla="*/ 1634743 w 1760779"/>
              <a:gd name="connsiteY16" fmla="*/ 2490867 h 2727989"/>
              <a:gd name="connsiteX17" fmla="*/ 1760779 w 1760779"/>
              <a:gd name="connsiteY17" fmla="*/ 2364830 h 2727989"/>
              <a:gd name="connsiteX18" fmla="*/ 1760779 w 1760779"/>
              <a:gd name="connsiteY18" fmla="*/ 401042 h 2727989"/>
              <a:gd name="connsiteX19" fmla="*/ 1359738 w 1760779"/>
              <a:gd name="connsiteY19" fmla="*/ 0 h 2727989"/>
              <a:gd name="connsiteX20" fmla="*/ 126392 w 1760779"/>
              <a:gd name="connsiteY20" fmla="*/ 0 h 2727989"/>
              <a:gd name="connsiteX21" fmla="*/ 356 w 1760779"/>
              <a:gd name="connsiteY21" fmla="*/ 126037 h 2727989"/>
              <a:gd name="connsiteX22" fmla="*/ 356 w 1760779"/>
              <a:gd name="connsiteY22" fmla="*/ 457216 h 2727989"/>
              <a:gd name="connsiteX23" fmla="*/ 1244 w 1760779"/>
              <a:gd name="connsiteY23" fmla="*/ 458283 h 2727989"/>
              <a:gd name="connsiteX24" fmla="*/ 237496 w 1760779"/>
              <a:gd name="connsiteY24" fmla="*/ 720666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779" h="2727989">
                <a:moveTo>
                  <a:pt x="237141" y="720488"/>
                </a:moveTo>
                <a:cubicBezTo>
                  <a:pt x="237141" y="856658"/>
                  <a:pt x="133503" y="969006"/>
                  <a:pt x="889" y="982872"/>
                </a:cubicBezTo>
                <a:cubicBezTo>
                  <a:pt x="356" y="982872"/>
                  <a:pt x="0" y="983228"/>
                  <a:pt x="0" y="983761"/>
                </a:cubicBezTo>
                <a:cubicBezTo>
                  <a:pt x="0" y="997805"/>
                  <a:pt x="0" y="1180371"/>
                  <a:pt x="0" y="1308896"/>
                </a:cubicBezTo>
                <a:cubicBezTo>
                  <a:pt x="0" y="1378403"/>
                  <a:pt x="56352" y="1434755"/>
                  <a:pt x="126037" y="1434755"/>
                </a:cubicBezTo>
                <a:lnTo>
                  <a:pt x="150035" y="1434755"/>
                </a:lnTo>
                <a:cubicBezTo>
                  <a:pt x="246563" y="1434755"/>
                  <a:pt x="325669" y="1513861"/>
                  <a:pt x="325669" y="1610388"/>
                </a:cubicBezTo>
                <a:lnTo>
                  <a:pt x="325669" y="2364830"/>
                </a:lnTo>
                <a:cubicBezTo>
                  <a:pt x="325669" y="2434337"/>
                  <a:pt x="382021" y="2490867"/>
                  <a:pt x="451705" y="2490867"/>
                </a:cubicBezTo>
                <a:lnTo>
                  <a:pt x="828571" y="2490867"/>
                </a:lnTo>
                <a:cubicBezTo>
                  <a:pt x="828571" y="2490867"/>
                  <a:pt x="829637" y="2491400"/>
                  <a:pt x="829637" y="2491934"/>
                </a:cubicBezTo>
                <a:lnTo>
                  <a:pt x="829637" y="2510421"/>
                </a:lnTo>
                <a:cubicBezTo>
                  <a:pt x="829637" y="2620459"/>
                  <a:pt x="911054" y="2717342"/>
                  <a:pt x="1020736" y="2727119"/>
                </a:cubicBezTo>
                <a:cubicBezTo>
                  <a:pt x="1145529" y="2738318"/>
                  <a:pt x="1250589" y="2640013"/>
                  <a:pt x="1250589" y="2517532"/>
                </a:cubicBezTo>
                <a:lnTo>
                  <a:pt x="1250589" y="2491934"/>
                </a:lnTo>
                <a:cubicBezTo>
                  <a:pt x="1250589" y="2491934"/>
                  <a:pt x="1251122" y="2490867"/>
                  <a:pt x="1251655" y="2490867"/>
                </a:cubicBezTo>
                <a:lnTo>
                  <a:pt x="1634743" y="2490867"/>
                </a:lnTo>
                <a:cubicBezTo>
                  <a:pt x="1704250" y="2490867"/>
                  <a:pt x="1760779" y="2434515"/>
                  <a:pt x="1760779" y="2364830"/>
                </a:cubicBezTo>
                <a:lnTo>
                  <a:pt x="1760779" y="401042"/>
                </a:lnTo>
                <a:cubicBezTo>
                  <a:pt x="1760779" y="180433"/>
                  <a:pt x="1580346" y="0"/>
                  <a:pt x="1359738" y="0"/>
                </a:cubicBezTo>
                <a:lnTo>
                  <a:pt x="126392" y="0"/>
                </a:lnTo>
                <a:cubicBezTo>
                  <a:pt x="56886" y="0"/>
                  <a:pt x="356" y="56352"/>
                  <a:pt x="356" y="126037"/>
                </a:cubicBezTo>
                <a:lnTo>
                  <a:pt x="356" y="457216"/>
                </a:lnTo>
                <a:cubicBezTo>
                  <a:pt x="356" y="457216"/>
                  <a:pt x="711" y="458283"/>
                  <a:pt x="1244" y="458283"/>
                </a:cubicBezTo>
                <a:cubicBezTo>
                  <a:pt x="133681" y="472148"/>
                  <a:pt x="237496" y="584497"/>
                  <a:pt x="237496" y="72066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07D3F6-A496-C7C7-3636-F5CCC1C0B7D3}"/>
              </a:ext>
            </a:extLst>
          </p:cNvPr>
          <p:cNvSpPr/>
          <p:nvPr/>
        </p:nvSpPr>
        <p:spPr>
          <a:xfrm>
            <a:off x="3918713" y="3239193"/>
            <a:ext cx="1779407" cy="2757406"/>
          </a:xfrm>
          <a:custGeom>
            <a:avLst/>
            <a:gdLst>
              <a:gd name="connsiteX0" fmla="*/ 1523283 w 1760423"/>
              <a:gd name="connsiteY0" fmla="*/ 2007679 h 2727989"/>
              <a:gd name="connsiteX1" fmla="*/ 1759535 w 1760423"/>
              <a:gd name="connsiteY1" fmla="*/ 1745296 h 2727989"/>
              <a:gd name="connsiteX2" fmla="*/ 1760424 w 1760423"/>
              <a:gd name="connsiteY2" fmla="*/ 1744229 h 2727989"/>
              <a:gd name="connsiteX3" fmla="*/ 1760424 w 1760423"/>
              <a:gd name="connsiteY3" fmla="*/ 1419271 h 2727989"/>
              <a:gd name="connsiteX4" fmla="*/ 1634387 w 1760423"/>
              <a:gd name="connsiteY4" fmla="*/ 1293235 h 2727989"/>
              <a:gd name="connsiteX5" fmla="*/ 1610388 w 1760423"/>
              <a:gd name="connsiteY5" fmla="*/ 1293235 h 2727989"/>
              <a:gd name="connsiteX6" fmla="*/ 1434755 w 1760423"/>
              <a:gd name="connsiteY6" fmla="*/ 1117601 h 2727989"/>
              <a:gd name="connsiteX7" fmla="*/ 1434755 w 1760423"/>
              <a:gd name="connsiteY7" fmla="*/ 363159 h 2727989"/>
              <a:gd name="connsiteX8" fmla="*/ 1308719 w 1760423"/>
              <a:gd name="connsiteY8" fmla="*/ 237123 h 2727989"/>
              <a:gd name="connsiteX9" fmla="*/ 931853 w 1760423"/>
              <a:gd name="connsiteY9" fmla="*/ 237123 h 2727989"/>
              <a:gd name="connsiteX10" fmla="*/ 930786 w 1760423"/>
              <a:gd name="connsiteY10" fmla="*/ 236056 h 2727989"/>
              <a:gd name="connsiteX11" fmla="*/ 930786 w 1760423"/>
              <a:gd name="connsiteY11" fmla="*/ 217568 h 2727989"/>
              <a:gd name="connsiteX12" fmla="*/ 739687 w 1760423"/>
              <a:gd name="connsiteY12" fmla="*/ 871 h 2727989"/>
              <a:gd name="connsiteX13" fmla="*/ 509835 w 1760423"/>
              <a:gd name="connsiteY13" fmla="*/ 210458 h 2727989"/>
              <a:gd name="connsiteX14" fmla="*/ 509835 w 1760423"/>
              <a:gd name="connsiteY14" fmla="*/ 236056 h 2727989"/>
              <a:gd name="connsiteX15" fmla="*/ 508768 w 1760423"/>
              <a:gd name="connsiteY15" fmla="*/ 237123 h 2727989"/>
              <a:gd name="connsiteX16" fmla="*/ 126037 w 1760423"/>
              <a:gd name="connsiteY16" fmla="*/ 237123 h 2727989"/>
              <a:gd name="connsiteX17" fmla="*/ 0 w 1760423"/>
              <a:gd name="connsiteY17" fmla="*/ 363159 h 2727989"/>
              <a:gd name="connsiteX18" fmla="*/ 0 w 1760423"/>
              <a:gd name="connsiteY18" fmla="*/ 2326948 h 2727989"/>
              <a:gd name="connsiteX19" fmla="*/ 401042 w 1760423"/>
              <a:gd name="connsiteY19" fmla="*/ 2727990 h 2727989"/>
              <a:gd name="connsiteX20" fmla="*/ 1634387 w 1760423"/>
              <a:gd name="connsiteY20" fmla="*/ 2727990 h 2727989"/>
              <a:gd name="connsiteX21" fmla="*/ 1760424 w 1760423"/>
              <a:gd name="connsiteY21" fmla="*/ 2601953 h 2727989"/>
              <a:gd name="connsiteX22" fmla="*/ 1760424 w 1760423"/>
              <a:gd name="connsiteY22" fmla="*/ 2270774 h 2727989"/>
              <a:gd name="connsiteX23" fmla="*/ 1759535 w 1760423"/>
              <a:gd name="connsiteY23" fmla="*/ 2269707 h 2727989"/>
              <a:gd name="connsiteX24" fmla="*/ 1523283 w 1760423"/>
              <a:gd name="connsiteY24" fmla="*/ 2007323 h 27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60423" h="2727989">
                <a:moveTo>
                  <a:pt x="1523283" y="2007679"/>
                </a:moveTo>
                <a:cubicBezTo>
                  <a:pt x="1523283" y="1871510"/>
                  <a:pt x="1626921" y="1759161"/>
                  <a:pt x="1759535" y="1745296"/>
                </a:cubicBezTo>
                <a:cubicBezTo>
                  <a:pt x="1760068" y="1745296"/>
                  <a:pt x="1760424" y="1744762"/>
                  <a:pt x="1760424" y="1744229"/>
                </a:cubicBezTo>
                <a:lnTo>
                  <a:pt x="1760424" y="1419271"/>
                </a:lnTo>
                <a:cubicBezTo>
                  <a:pt x="1760424" y="1349765"/>
                  <a:pt x="1704072" y="1293235"/>
                  <a:pt x="1634387" y="1293235"/>
                </a:cubicBezTo>
                <a:lnTo>
                  <a:pt x="1610388" y="1293235"/>
                </a:lnTo>
                <a:cubicBezTo>
                  <a:pt x="1513861" y="1293235"/>
                  <a:pt x="1434755" y="1214129"/>
                  <a:pt x="1434755" y="1117601"/>
                </a:cubicBezTo>
                <a:lnTo>
                  <a:pt x="1434755" y="363159"/>
                </a:lnTo>
                <a:cubicBezTo>
                  <a:pt x="1434755" y="293653"/>
                  <a:pt x="1378403" y="237123"/>
                  <a:pt x="1308719" y="237123"/>
                </a:cubicBezTo>
                <a:lnTo>
                  <a:pt x="931853" y="237123"/>
                </a:lnTo>
                <a:cubicBezTo>
                  <a:pt x="931853" y="237123"/>
                  <a:pt x="930786" y="236589"/>
                  <a:pt x="930786" y="236056"/>
                </a:cubicBezTo>
                <a:lnTo>
                  <a:pt x="930786" y="217568"/>
                </a:lnTo>
                <a:cubicBezTo>
                  <a:pt x="930786" y="107531"/>
                  <a:pt x="849369" y="10648"/>
                  <a:pt x="739687" y="871"/>
                </a:cubicBezTo>
                <a:cubicBezTo>
                  <a:pt x="614895" y="-10329"/>
                  <a:pt x="509835" y="87977"/>
                  <a:pt x="509835" y="210458"/>
                </a:cubicBezTo>
                <a:lnTo>
                  <a:pt x="509835" y="236056"/>
                </a:lnTo>
                <a:cubicBezTo>
                  <a:pt x="509835" y="236056"/>
                  <a:pt x="509302" y="237123"/>
                  <a:pt x="508768" y="237123"/>
                </a:cubicBezTo>
                <a:lnTo>
                  <a:pt x="126037" y="237123"/>
                </a:lnTo>
                <a:cubicBezTo>
                  <a:pt x="56530" y="237123"/>
                  <a:pt x="0" y="293475"/>
                  <a:pt x="0" y="363159"/>
                </a:cubicBezTo>
                <a:lnTo>
                  <a:pt x="0" y="2326948"/>
                </a:lnTo>
                <a:cubicBezTo>
                  <a:pt x="0" y="2547557"/>
                  <a:pt x="180433" y="2727990"/>
                  <a:pt x="401042" y="2727990"/>
                </a:cubicBezTo>
                <a:lnTo>
                  <a:pt x="1634387" y="2727990"/>
                </a:lnTo>
                <a:cubicBezTo>
                  <a:pt x="1703894" y="2727990"/>
                  <a:pt x="1760424" y="2671638"/>
                  <a:pt x="1760424" y="2601953"/>
                </a:cubicBezTo>
                <a:lnTo>
                  <a:pt x="1760424" y="2270774"/>
                </a:lnTo>
                <a:cubicBezTo>
                  <a:pt x="1760424" y="2270774"/>
                  <a:pt x="1760068" y="2269707"/>
                  <a:pt x="1759535" y="2269707"/>
                </a:cubicBezTo>
                <a:cubicBezTo>
                  <a:pt x="1627099" y="2255842"/>
                  <a:pt x="1523283" y="2143493"/>
                  <a:pt x="1523283" y="2007323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57D702-186D-890C-8C13-7296A8FCFD1E}"/>
              </a:ext>
            </a:extLst>
          </p:cNvPr>
          <p:cNvSpPr/>
          <p:nvPr/>
        </p:nvSpPr>
        <p:spPr>
          <a:xfrm>
            <a:off x="5511986" y="4217551"/>
            <a:ext cx="2757407" cy="1779765"/>
          </a:xfrm>
          <a:custGeom>
            <a:avLst/>
            <a:gdLst>
              <a:gd name="connsiteX0" fmla="*/ 2007679 w 2727989"/>
              <a:gd name="connsiteY0" fmla="*/ 237141 h 1760779"/>
              <a:gd name="connsiteX1" fmla="*/ 1745296 w 2727989"/>
              <a:gd name="connsiteY1" fmla="*/ 889 h 1760779"/>
              <a:gd name="connsiteX2" fmla="*/ 1744229 w 2727989"/>
              <a:gd name="connsiteY2" fmla="*/ 0 h 1760779"/>
              <a:gd name="connsiteX3" fmla="*/ 1419271 w 2727989"/>
              <a:gd name="connsiteY3" fmla="*/ 0 h 1760779"/>
              <a:gd name="connsiteX4" fmla="*/ 1293235 w 2727989"/>
              <a:gd name="connsiteY4" fmla="*/ 126037 h 1760779"/>
              <a:gd name="connsiteX5" fmla="*/ 1293235 w 2727989"/>
              <a:gd name="connsiteY5" fmla="*/ 150035 h 1760779"/>
              <a:gd name="connsiteX6" fmla="*/ 1117601 w 2727989"/>
              <a:gd name="connsiteY6" fmla="*/ 325669 h 1760779"/>
              <a:gd name="connsiteX7" fmla="*/ 363159 w 2727989"/>
              <a:gd name="connsiteY7" fmla="*/ 325669 h 1760779"/>
              <a:gd name="connsiteX8" fmla="*/ 237123 w 2727989"/>
              <a:gd name="connsiteY8" fmla="*/ 451705 h 1760779"/>
              <a:gd name="connsiteX9" fmla="*/ 237123 w 2727989"/>
              <a:gd name="connsiteY9" fmla="*/ 828571 h 1760779"/>
              <a:gd name="connsiteX10" fmla="*/ 236056 w 2727989"/>
              <a:gd name="connsiteY10" fmla="*/ 829637 h 1760779"/>
              <a:gd name="connsiteX11" fmla="*/ 217568 w 2727989"/>
              <a:gd name="connsiteY11" fmla="*/ 829637 h 1760779"/>
              <a:gd name="connsiteX12" fmla="*/ 871 w 2727989"/>
              <a:gd name="connsiteY12" fmla="*/ 1020736 h 1760779"/>
              <a:gd name="connsiteX13" fmla="*/ 210458 w 2727989"/>
              <a:gd name="connsiteY13" fmla="*/ 1250589 h 1760779"/>
              <a:gd name="connsiteX14" fmla="*/ 236056 w 2727989"/>
              <a:gd name="connsiteY14" fmla="*/ 1250589 h 1760779"/>
              <a:gd name="connsiteX15" fmla="*/ 237123 w 2727989"/>
              <a:gd name="connsiteY15" fmla="*/ 1251655 h 1760779"/>
              <a:gd name="connsiteX16" fmla="*/ 237123 w 2727989"/>
              <a:gd name="connsiteY16" fmla="*/ 1634743 h 1760779"/>
              <a:gd name="connsiteX17" fmla="*/ 363159 w 2727989"/>
              <a:gd name="connsiteY17" fmla="*/ 1760779 h 1760779"/>
              <a:gd name="connsiteX18" fmla="*/ 2326948 w 2727989"/>
              <a:gd name="connsiteY18" fmla="*/ 1760779 h 1760779"/>
              <a:gd name="connsiteX19" fmla="*/ 2727990 w 2727989"/>
              <a:gd name="connsiteY19" fmla="*/ 1359738 h 1760779"/>
              <a:gd name="connsiteX20" fmla="*/ 2727990 w 2727989"/>
              <a:gd name="connsiteY20" fmla="*/ 126392 h 1760779"/>
              <a:gd name="connsiteX21" fmla="*/ 2601953 w 2727989"/>
              <a:gd name="connsiteY21" fmla="*/ 356 h 1760779"/>
              <a:gd name="connsiteX22" fmla="*/ 2270774 w 2727989"/>
              <a:gd name="connsiteY22" fmla="*/ 356 h 1760779"/>
              <a:gd name="connsiteX23" fmla="*/ 2269707 w 2727989"/>
              <a:gd name="connsiteY23" fmla="*/ 1244 h 1760779"/>
              <a:gd name="connsiteX24" fmla="*/ 2007323 w 2727989"/>
              <a:gd name="connsiteY24" fmla="*/ 237496 h 17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989" h="1760779">
                <a:moveTo>
                  <a:pt x="2007679" y="237141"/>
                </a:moveTo>
                <a:cubicBezTo>
                  <a:pt x="1871510" y="237141"/>
                  <a:pt x="1759161" y="133503"/>
                  <a:pt x="1745296" y="889"/>
                </a:cubicBezTo>
                <a:cubicBezTo>
                  <a:pt x="1745296" y="356"/>
                  <a:pt x="1744762" y="0"/>
                  <a:pt x="1744229" y="0"/>
                </a:cubicBezTo>
                <a:lnTo>
                  <a:pt x="1419271" y="0"/>
                </a:lnTo>
                <a:cubicBezTo>
                  <a:pt x="1349765" y="0"/>
                  <a:pt x="1293235" y="56352"/>
                  <a:pt x="1293235" y="126037"/>
                </a:cubicBezTo>
                <a:lnTo>
                  <a:pt x="1293235" y="150035"/>
                </a:lnTo>
                <a:cubicBezTo>
                  <a:pt x="1293235" y="246563"/>
                  <a:pt x="1214129" y="325669"/>
                  <a:pt x="1117601" y="325669"/>
                </a:cubicBezTo>
                <a:lnTo>
                  <a:pt x="363159" y="325669"/>
                </a:lnTo>
                <a:cubicBezTo>
                  <a:pt x="293653" y="325669"/>
                  <a:pt x="237123" y="382021"/>
                  <a:pt x="237123" y="451705"/>
                </a:cubicBezTo>
                <a:lnTo>
                  <a:pt x="237123" y="828571"/>
                </a:lnTo>
                <a:cubicBezTo>
                  <a:pt x="237123" y="828571"/>
                  <a:pt x="236589" y="829637"/>
                  <a:pt x="236056" y="829637"/>
                </a:cubicBezTo>
                <a:lnTo>
                  <a:pt x="217568" y="829637"/>
                </a:lnTo>
                <a:cubicBezTo>
                  <a:pt x="107531" y="829637"/>
                  <a:pt x="10648" y="911054"/>
                  <a:pt x="871" y="1020736"/>
                </a:cubicBezTo>
                <a:cubicBezTo>
                  <a:pt x="-10329" y="1145529"/>
                  <a:pt x="87977" y="1250589"/>
                  <a:pt x="210458" y="1250589"/>
                </a:cubicBezTo>
                <a:lnTo>
                  <a:pt x="236056" y="1250589"/>
                </a:lnTo>
                <a:cubicBezTo>
                  <a:pt x="236056" y="1250589"/>
                  <a:pt x="237123" y="1251122"/>
                  <a:pt x="237123" y="1251655"/>
                </a:cubicBezTo>
                <a:lnTo>
                  <a:pt x="237123" y="1634743"/>
                </a:lnTo>
                <a:cubicBezTo>
                  <a:pt x="237123" y="1704250"/>
                  <a:pt x="293475" y="1760779"/>
                  <a:pt x="363159" y="1760779"/>
                </a:cubicBezTo>
                <a:lnTo>
                  <a:pt x="2326948" y="1760779"/>
                </a:lnTo>
                <a:cubicBezTo>
                  <a:pt x="2547557" y="1760779"/>
                  <a:pt x="2727990" y="1580346"/>
                  <a:pt x="2727990" y="1359738"/>
                </a:cubicBezTo>
                <a:lnTo>
                  <a:pt x="2727990" y="126392"/>
                </a:lnTo>
                <a:cubicBezTo>
                  <a:pt x="2727990" y="56886"/>
                  <a:pt x="2671638" y="356"/>
                  <a:pt x="2601953" y="356"/>
                </a:cubicBezTo>
                <a:lnTo>
                  <a:pt x="2270774" y="356"/>
                </a:lnTo>
                <a:cubicBezTo>
                  <a:pt x="2270774" y="356"/>
                  <a:pt x="2269707" y="711"/>
                  <a:pt x="2269707" y="1244"/>
                </a:cubicBezTo>
                <a:cubicBezTo>
                  <a:pt x="2255842" y="133681"/>
                  <a:pt x="2143493" y="237496"/>
                  <a:pt x="2007323" y="237496"/>
                </a:cubicBezTo>
                <a:close/>
              </a:path>
            </a:pathLst>
          </a:custGeom>
          <a:gradFill flip="none" rotWithShape="1">
            <a:gsLst>
              <a:gs pos="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B709CE-7449-E56C-EFA6-777F7D385120}"/>
              </a:ext>
            </a:extLst>
          </p:cNvPr>
          <p:cNvSpPr/>
          <p:nvPr/>
        </p:nvSpPr>
        <p:spPr>
          <a:xfrm>
            <a:off x="5456537" y="3183742"/>
            <a:ext cx="1275754" cy="1275753"/>
          </a:xfrm>
          <a:custGeom>
            <a:avLst/>
            <a:gdLst>
              <a:gd name="connsiteX0" fmla="*/ 1131485 w 1262143"/>
              <a:gd name="connsiteY0" fmla="*/ 0 h 1262143"/>
              <a:gd name="connsiteX1" fmla="*/ 1262144 w 1262143"/>
              <a:gd name="connsiteY1" fmla="*/ 130658 h 1262143"/>
              <a:gd name="connsiteX2" fmla="*/ 1262144 w 1262143"/>
              <a:gd name="connsiteY2" fmla="*/ 1131485 h 1262143"/>
              <a:gd name="connsiteX3" fmla="*/ 1131485 w 1262143"/>
              <a:gd name="connsiteY3" fmla="*/ 1262144 h 1262143"/>
              <a:gd name="connsiteX4" fmla="*/ 130658 w 1262143"/>
              <a:gd name="connsiteY4" fmla="*/ 1262144 h 1262143"/>
              <a:gd name="connsiteX5" fmla="*/ 0 w 1262143"/>
              <a:gd name="connsiteY5" fmla="*/ 1131485 h 1262143"/>
              <a:gd name="connsiteX6" fmla="*/ 0 w 1262143"/>
              <a:gd name="connsiteY6" fmla="*/ 130658 h 1262143"/>
              <a:gd name="connsiteX7" fmla="*/ 130658 w 1262143"/>
              <a:gd name="connsiteY7" fmla="*/ 0 h 12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143" h="1262143">
                <a:moveTo>
                  <a:pt x="1131485" y="0"/>
                </a:moveTo>
                <a:cubicBezTo>
                  <a:pt x="1203646" y="0"/>
                  <a:pt x="1262144" y="58498"/>
                  <a:pt x="1262144" y="130658"/>
                </a:cubicBezTo>
                <a:lnTo>
                  <a:pt x="1262144" y="1131485"/>
                </a:lnTo>
                <a:cubicBezTo>
                  <a:pt x="1262144" y="1203646"/>
                  <a:pt x="1203646" y="1262144"/>
                  <a:pt x="1131485" y="1262144"/>
                </a:cubicBezTo>
                <a:lnTo>
                  <a:pt x="130658" y="1262144"/>
                </a:lnTo>
                <a:cubicBezTo>
                  <a:pt x="58498" y="1262144"/>
                  <a:pt x="0" y="1203646"/>
                  <a:pt x="0" y="1131485"/>
                </a:cubicBezTo>
                <a:lnTo>
                  <a:pt x="0" y="130658"/>
                </a:lnTo>
                <a:cubicBezTo>
                  <a:pt x="0" y="58498"/>
                  <a:pt x="58498" y="0"/>
                  <a:pt x="13065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72DF61-94A9-38A8-0B4C-FB8E9C338C5A}"/>
              </a:ext>
            </a:extLst>
          </p:cNvPr>
          <p:cNvGrpSpPr/>
          <p:nvPr/>
        </p:nvGrpSpPr>
        <p:grpSpPr>
          <a:xfrm>
            <a:off x="8881779" y="2335897"/>
            <a:ext cx="2663896" cy="929792"/>
            <a:chOff x="1532617" y="1476659"/>
            <a:chExt cx="2242461" cy="85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7A838F-E14D-2064-8BF2-3F582F671793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08CD54-AF04-C5F7-1650-9831F65DC0D7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0B5ADE-465F-9E76-6394-F6DB6B82F899}"/>
              </a:ext>
            </a:extLst>
          </p:cNvPr>
          <p:cNvGrpSpPr/>
          <p:nvPr/>
        </p:nvGrpSpPr>
        <p:grpSpPr>
          <a:xfrm>
            <a:off x="643149" y="2335897"/>
            <a:ext cx="2663896" cy="929792"/>
            <a:chOff x="1532617" y="1476659"/>
            <a:chExt cx="2242461" cy="856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2EF974-DC4E-7E5A-3041-399236033A3A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4A6348-E956-8FC3-6763-D86911CAEEDC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A4EEBE-CAFD-14EA-D3D8-F40A3EB28C9D}"/>
              </a:ext>
            </a:extLst>
          </p:cNvPr>
          <p:cNvGrpSpPr/>
          <p:nvPr/>
        </p:nvGrpSpPr>
        <p:grpSpPr>
          <a:xfrm>
            <a:off x="8881779" y="4527349"/>
            <a:ext cx="2663896" cy="929792"/>
            <a:chOff x="1532617" y="1476659"/>
            <a:chExt cx="2242461" cy="856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C404B6-4B19-F725-E269-A9B8D340C8B1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C6746F-75F3-357A-FE59-AF3AE8FCA390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C88049-B6A4-0479-3ABF-6E835F1CCB9E}"/>
              </a:ext>
            </a:extLst>
          </p:cNvPr>
          <p:cNvGrpSpPr/>
          <p:nvPr/>
        </p:nvGrpSpPr>
        <p:grpSpPr>
          <a:xfrm>
            <a:off x="737710" y="4527349"/>
            <a:ext cx="2663896" cy="929792"/>
            <a:chOff x="1532617" y="1476659"/>
            <a:chExt cx="2242461" cy="85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8E8695-C4C1-90A9-6964-55E26FF55CE1}"/>
                </a:ext>
              </a:extLst>
            </p:cNvPr>
            <p:cNvSpPr txBox="1"/>
            <p:nvPr/>
          </p:nvSpPr>
          <p:spPr>
            <a:xfrm>
              <a:off x="1532617" y="1937542"/>
              <a:ext cx="2242461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40A307-17F2-CF62-2E00-B4B5AAB5E60F}"/>
                </a:ext>
              </a:extLst>
            </p:cNvPr>
            <p:cNvSpPr txBox="1"/>
            <p:nvPr/>
          </p:nvSpPr>
          <p:spPr>
            <a:xfrm>
              <a:off x="1532617" y="1476659"/>
              <a:ext cx="2242461" cy="32880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44" name="Graphic 43" descr="Mining tools outline">
            <a:extLst>
              <a:ext uri="{FF2B5EF4-FFF2-40B4-BE49-F238E27FC236}">
                <a16:creationId xmlns:a16="http://schemas.microsoft.com/office/drawing/2014/main" id="{45FD70CC-DA93-676D-8998-F7B9D9ED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395" y="4808685"/>
            <a:ext cx="914400" cy="914400"/>
          </a:xfrm>
          <a:prstGeom prst="rect">
            <a:avLst/>
          </a:prstGeom>
        </p:spPr>
      </p:pic>
      <p:pic>
        <p:nvPicPr>
          <p:cNvPr id="46" name="Graphic 45" descr="Door Open outline">
            <a:extLst>
              <a:ext uri="{FF2B5EF4-FFF2-40B4-BE49-F238E27FC236}">
                <a16:creationId xmlns:a16="http://schemas.microsoft.com/office/drawing/2014/main" id="{BE66C638-9510-18B0-ADE5-A16258F09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174" y="4808685"/>
            <a:ext cx="914400" cy="914400"/>
          </a:xfrm>
          <a:prstGeom prst="rect">
            <a:avLst/>
          </a:prstGeom>
        </p:spPr>
      </p:pic>
      <p:pic>
        <p:nvPicPr>
          <p:cNvPr id="48" name="Graphic 47" descr="Advertising outline">
            <a:extLst>
              <a:ext uri="{FF2B5EF4-FFF2-40B4-BE49-F238E27FC236}">
                <a16:creationId xmlns:a16="http://schemas.microsoft.com/office/drawing/2014/main" id="{8EC871C6-0B9E-0E86-23AF-5805D94FF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174" y="2005300"/>
            <a:ext cx="914400" cy="9144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6710DD-9369-C90B-543D-A70EA9B8421E}"/>
              </a:ext>
            </a:extLst>
          </p:cNvPr>
          <p:cNvSpPr/>
          <p:nvPr/>
        </p:nvSpPr>
        <p:spPr>
          <a:xfrm>
            <a:off x="3918713" y="1645920"/>
            <a:ext cx="2757227" cy="1779406"/>
          </a:xfrm>
          <a:custGeom>
            <a:avLst/>
            <a:gdLst>
              <a:gd name="connsiteX0" fmla="*/ 720488 w 2727811"/>
              <a:gd name="connsiteY0" fmla="*/ 1523283 h 1760423"/>
              <a:gd name="connsiteX1" fmla="*/ 982872 w 2727811"/>
              <a:gd name="connsiteY1" fmla="*/ 1759535 h 1760423"/>
              <a:gd name="connsiteX2" fmla="*/ 983761 w 2727811"/>
              <a:gd name="connsiteY2" fmla="*/ 1760424 h 1760423"/>
              <a:gd name="connsiteX3" fmla="*/ 1306763 w 2727811"/>
              <a:gd name="connsiteY3" fmla="*/ 1759713 h 1760423"/>
              <a:gd name="connsiteX4" fmla="*/ 1434755 w 2727811"/>
              <a:gd name="connsiteY4" fmla="*/ 1631365 h 1760423"/>
              <a:gd name="connsiteX5" fmla="*/ 1434755 w 2727811"/>
              <a:gd name="connsiteY5" fmla="*/ 1610744 h 1760423"/>
              <a:gd name="connsiteX6" fmla="*/ 1610388 w 2727811"/>
              <a:gd name="connsiteY6" fmla="*/ 1435111 h 1760423"/>
              <a:gd name="connsiteX7" fmla="*/ 2365542 w 2727811"/>
              <a:gd name="connsiteY7" fmla="*/ 1435111 h 1760423"/>
              <a:gd name="connsiteX8" fmla="*/ 2490689 w 2727811"/>
              <a:gd name="connsiteY8" fmla="*/ 1309963 h 1760423"/>
              <a:gd name="connsiteX9" fmla="*/ 2490689 w 2727811"/>
              <a:gd name="connsiteY9" fmla="*/ 932386 h 1760423"/>
              <a:gd name="connsiteX10" fmla="*/ 2491756 w 2727811"/>
              <a:gd name="connsiteY10" fmla="*/ 931320 h 1760423"/>
              <a:gd name="connsiteX11" fmla="*/ 2510244 w 2727811"/>
              <a:gd name="connsiteY11" fmla="*/ 931320 h 1760423"/>
              <a:gd name="connsiteX12" fmla="*/ 2726941 w 2727811"/>
              <a:gd name="connsiteY12" fmla="*/ 740221 h 1760423"/>
              <a:gd name="connsiteX13" fmla="*/ 2517354 w 2727811"/>
              <a:gd name="connsiteY13" fmla="*/ 510368 h 1760423"/>
              <a:gd name="connsiteX14" fmla="*/ 2491756 w 2727811"/>
              <a:gd name="connsiteY14" fmla="*/ 510368 h 1760423"/>
              <a:gd name="connsiteX15" fmla="*/ 2490689 w 2727811"/>
              <a:gd name="connsiteY15" fmla="*/ 509302 h 1760423"/>
              <a:gd name="connsiteX16" fmla="*/ 2490689 w 2727811"/>
              <a:gd name="connsiteY16" fmla="*/ 126037 h 1760423"/>
              <a:gd name="connsiteX17" fmla="*/ 2364653 w 2727811"/>
              <a:gd name="connsiteY17" fmla="*/ 0 h 1760423"/>
              <a:gd name="connsiteX18" fmla="*/ 401042 w 2727811"/>
              <a:gd name="connsiteY18" fmla="*/ 0 h 1760423"/>
              <a:gd name="connsiteX19" fmla="*/ 0 w 2727811"/>
              <a:gd name="connsiteY19" fmla="*/ 401042 h 1760423"/>
              <a:gd name="connsiteX20" fmla="*/ 0 w 2727811"/>
              <a:gd name="connsiteY20" fmla="*/ 1634743 h 1760423"/>
              <a:gd name="connsiteX21" fmla="*/ 125681 w 2727811"/>
              <a:gd name="connsiteY21" fmla="*/ 1760424 h 1760423"/>
              <a:gd name="connsiteX22" fmla="*/ 457216 w 2727811"/>
              <a:gd name="connsiteY22" fmla="*/ 1760424 h 1760423"/>
              <a:gd name="connsiteX23" fmla="*/ 458283 w 2727811"/>
              <a:gd name="connsiteY23" fmla="*/ 1759535 h 1760423"/>
              <a:gd name="connsiteX24" fmla="*/ 720666 w 2727811"/>
              <a:gd name="connsiteY24" fmla="*/ 1523461 h 176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27811" h="1760423">
                <a:moveTo>
                  <a:pt x="720488" y="1523283"/>
                </a:moveTo>
                <a:cubicBezTo>
                  <a:pt x="856658" y="1523283"/>
                  <a:pt x="969006" y="1626921"/>
                  <a:pt x="982872" y="1759535"/>
                </a:cubicBezTo>
                <a:cubicBezTo>
                  <a:pt x="982872" y="1760068"/>
                  <a:pt x="983228" y="1760424"/>
                  <a:pt x="983761" y="1760424"/>
                </a:cubicBezTo>
                <a:cubicBezTo>
                  <a:pt x="994071" y="1760424"/>
                  <a:pt x="1177171" y="1759890"/>
                  <a:pt x="1306763" y="1759713"/>
                </a:cubicBezTo>
                <a:cubicBezTo>
                  <a:pt x="1377514" y="1759713"/>
                  <a:pt x="1434755" y="1702116"/>
                  <a:pt x="1434755" y="1631365"/>
                </a:cubicBezTo>
                <a:lnTo>
                  <a:pt x="1434755" y="1610744"/>
                </a:lnTo>
                <a:cubicBezTo>
                  <a:pt x="1434755" y="1514217"/>
                  <a:pt x="1513861" y="1435111"/>
                  <a:pt x="1610388" y="1435111"/>
                </a:cubicBezTo>
                <a:lnTo>
                  <a:pt x="2365542" y="1435111"/>
                </a:lnTo>
                <a:cubicBezTo>
                  <a:pt x="2434693" y="1435111"/>
                  <a:pt x="2490689" y="1379114"/>
                  <a:pt x="2490689" y="1309963"/>
                </a:cubicBezTo>
                <a:lnTo>
                  <a:pt x="2490689" y="932386"/>
                </a:lnTo>
                <a:cubicBezTo>
                  <a:pt x="2490689" y="932386"/>
                  <a:pt x="2491223" y="931320"/>
                  <a:pt x="2491756" y="931320"/>
                </a:cubicBezTo>
                <a:lnTo>
                  <a:pt x="2510244" y="931320"/>
                </a:lnTo>
                <a:cubicBezTo>
                  <a:pt x="2620281" y="931320"/>
                  <a:pt x="2717164" y="849903"/>
                  <a:pt x="2726941" y="740221"/>
                </a:cubicBezTo>
                <a:cubicBezTo>
                  <a:pt x="2738140" y="615428"/>
                  <a:pt x="2639836" y="510368"/>
                  <a:pt x="2517354" y="510368"/>
                </a:cubicBezTo>
                <a:lnTo>
                  <a:pt x="2491756" y="510368"/>
                </a:lnTo>
                <a:cubicBezTo>
                  <a:pt x="2491756" y="510368"/>
                  <a:pt x="2490689" y="509835"/>
                  <a:pt x="2490689" y="509302"/>
                </a:cubicBezTo>
                <a:lnTo>
                  <a:pt x="2490689" y="126037"/>
                </a:lnTo>
                <a:cubicBezTo>
                  <a:pt x="2490689" y="56530"/>
                  <a:pt x="2434337" y="0"/>
                  <a:pt x="2364653" y="0"/>
                </a:cubicBezTo>
                <a:lnTo>
                  <a:pt x="401042" y="0"/>
                </a:lnTo>
                <a:cubicBezTo>
                  <a:pt x="180433" y="0"/>
                  <a:pt x="0" y="180433"/>
                  <a:pt x="0" y="401042"/>
                </a:cubicBezTo>
                <a:lnTo>
                  <a:pt x="0" y="1634743"/>
                </a:lnTo>
                <a:cubicBezTo>
                  <a:pt x="0" y="1704072"/>
                  <a:pt x="56174" y="1760424"/>
                  <a:pt x="125681" y="1760424"/>
                </a:cubicBezTo>
                <a:lnTo>
                  <a:pt x="457216" y="1760424"/>
                </a:lnTo>
                <a:cubicBezTo>
                  <a:pt x="457216" y="1760424"/>
                  <a:pt x="458283" y="1760068"/>
                  <a:pt x="458283" y="1759535"/>
                </a:cubicBezTo>
                <a:cubicBezTo>
                  <a:pt x="472148" y="1627099"/>
                  <a:pt x="584497" y="1523461"/>
                  <a:pt x="720666" y="1523461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77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4" name="Graphic 3" descr="Office Chair outline">
            <a:extLst>
              <a:ext uri="{FF2B5EF4-FFF2-40B4-BE49-F238E27FC236}">
                <a16:creationId xmlns:a16="http://schemas.microsoft.com/office/drawing/2014/main" id="{806892B0-28AD-C677-1139-9120ECE71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7837" y="193421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4BCE9-AA47-44C8-0103-4411AA64DD1D}"/>
              </a:ext>
            </a:extLst>
          </p:cNvPr>
          <p:cNvSpPr txBox="1"/>
          <p:nvPr/>
        </p:nvSpPr>
        <p:spPr>
          <a:xfrm>
            <a:off x="6961250" y="3488097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28AF7-5613-B3E4-21F6-B0A27630BDDD}"/>
              </a:ext>
            </a:extLst>
          </p:cNvPr>
          <p:cNvSpPr txBox="1"/>
          <p:nvPr/>
        </p:nvSpPr>
        <p:spPr>
          <a:xfrm>
            <a:off x="5751370" y="5004275"/>
            <a:ext cx="6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B3A1C-5E86-76FA-78B8-96E878E6E58A}"/>
              </a:ext>
            </a:extLst>
          </p:cNvPr>
          <p:cNvSpPr txBox="1"/>
          <p:nvPr/>
        </p:nvSpPr>
        <p:spPr>
          <a:xfrm>
            <a:off x="4144913" y="3555640"/>
            <a:ext cx="102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6E52E-69CF-4301-D39B-93B6B2FE6FB3}"/>
              </a:ext>
            </a:extLst>
          </p:cNvPr>
          <p:cNvSpPr txBox="1"/>
          <p:nvPr/>
        </p:nvSpPr>
        <p:spPr>
          <a:xfrm>
            <a:off x="5763889" y="2101764"/>
            <a:ext cx="65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923C5-EA7D-EF6F-B39B-F2CD3FFF65A8}"/>
              </a:ext>
            </a:extLst>
          </p:cNvPr>
          <p:cNvSpPr txBox="1"/>
          <p:nvPr/>
        </p:nvSpPr>
        <p:spPr>
          <a:xfrm>
            <a:off x="5545854" y="3386183"/>
            <a:ext cx="1097118" cy="8708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400" b="1" dirty="0"/>
              <a:t>4-PIECES PUZZLE QUADRANT </a:t>
            </a:r>
          </a:p>
        </p:txBody>
      </p:sp>
    </p:spTree>
    <p:extLst>
      <p:ext uri="{BB962C8B-B14F-4D97-AF65-F5344CB8AC3E}">
        <p14:creationId xmlns:p14="http://schemas.microsoft.com/office/powerpoint/2010/main" val="137438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E3396-BDBB-4C3C-B9AC-AE7349479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842" y="938028"/>
            <a:ext cx="3796850" cy="21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CD141"/>
      </a:accent1>
      <a:accent2>
        <a:srgbClr val="41CF9F"/>
      </a:accent2>
      <a:accent3>
        <a:srgbClr val="3FD1E0"/>
      </a:accent3>
      <a:accent4>
        <a:srgbClr val="4382DB"/>
      </a:accent4>
      <a:accent5>
        <a:srgbClr val="3F5D93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436</Words>
  <Application>Microsoft Office PowerPoint</Application>
  <PresentationFormat>Custom</PresentationFormat>
  <Paragraphs>91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2_Office Theme</vt:lpstr>
      <vt:lpstr>4-Pieces Puzzle Quadrant PowerPoint Template</vt:lpstr>
      <vt:lpstr>4-Pieces Puzzle Quadrant PowerPoint Template</vt:lpstr>
      <vt:lpstr>4-Pieces Puzzle Quadrant PowerPoint Template</vt:lpstr>
      <vt:lpstr>4-Pieces Puzzle Quadrant PowerPoint Template</vt:lpstr>
      <vt:lpstr>4-Pieces Puzzle Quadrant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4-Pieces Puzzle Quadrant PowerPoint Template</dc:title>
  <dc:creator>Julian</dc:creator>
  <cp:lastModifiedBy>AT</cp:lastModifiedBy>
  <cp:revision>109</cp:revision>
  <dcterms:created xsi:type="dcterms:W3CDTF">2013-09-12T13:05:01Z</dcterms:created>
  <dcterms:modified xsi:type="dcterms:W3CDTF">2025-05-22T12:03:43Z</dcterms:modified>
</cp:coreProperties>
</file>