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9"/>
  </p:notesMasterIdLst>
  <p:handoutMasterIdLst>
    <p:handoutMasterId r:id="rId10"/>
  </p:handoutMasterIdLst>
  <p:sldIdLst>
    <p:sldId id="288" r:id="rId3"/>
    <p:sldId id="300" r:id="rId4"/>
    <p:sldId id="311" r:id="rId5"/>
    <p:sldId id="314" r:id="rId6"/>
    <p:sldId id="29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3901" autoAdjust="0"/>
  </p:normalViewPr>
  <p:slideViewPr>
    <p:cSldViewPr>
      <p:cViewPr>
        <p:scale>
          <a:sx n="125" d="100"/>
          <a:sy n="125" d="100"/>
        </p:scale>
        <p:origin x="9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4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5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0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4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4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9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4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64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3006487" y="-7625"/>
            <a:ext cx="6164192" cy="5151125"/>
          </a:xfrm>
          <a:prstGeom prst="rect">
            <a:avLst/>
          </a:prstGeom>
        </p:spPr>
      </p:pic>
      <p:sp>
        <p:nvSpPr>
          <p:cNvPr id="110" name="TextBox 109" title="0">
            <a:extLst>
              <a:ext uri="{FF2B5EF4-FFF2-40B4-BE49-F238E27FC236}">
                <a16:creationId xmlns:a16="http://schemas.microsoft.com/office/drawing/2014/main" id="{78B03DCF-1453-644E-9E19-890E93D9F761}"/>
              </a:ext>
            </a:extLst>
          </p:cNvPr>
          <p:cNvSpPr txBox="1"/>
          <p:nvPr/>
        </p:nvSpPr>
        <p:spPr>
          <a:xfrm>
            <a:off x="500042" y="1996684"/>
            <a:ext cx="27765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 </a:t>
            </a:r>
          </a:p>
        </p:txBody>
      </p:sp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074557" y="2876550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074557" y="353457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074557" y="418405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500042" y="1334278"/>
            <a:ext cx="1751737" cy="46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613533" y="1377950"/>
            <a:ext cx="154543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</a:t>
            </a: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4312589" y="1118796"/>
            <a:ext cx="4354447" cy="3368848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74476" y="2488971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79994" y="2282661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E5F8A92-6B6B-0614-4D53-17AA5CE73A7B}"/>
                </a:ext>
              </a:extLst>
            </p:cNvPr>
            <p:cNvSpPr/>
            <p:nvPr/>
          </p:nvSpPr>
          <p:spPr>
            <a:xfrm>
              <a:off x="5679994" y="2778902"/>
              <a:ext cx="198085" cy="396170"/>
            </a:xfrm>
            <a:custGeom>
              <a:avLst/>
              <a:gdLst>
                <a:gd name="connsiteX0" fmla="*/ 0 w 198085"/>
                <a:gd name="connsiteY0" fmla="*/ 0 h 396170"/>
                <a:gd name="connsiteX1" fmla="*/ 198085 w 198085"/>
                <a:gd name="connsiteY1" fmla="*/ 198085 h 396170"/>
                <a:gd name="connsiteX2" fmla="*/ 0 w 198085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085" h="396170">
                  <a:moveTo>
                    <a:pt x="0" y="0"/>
                  </a:moveTo>
                  <a:cubicBezTo>
                    <a:pt x="109667" y="0"/>
                    <a:pt x="198085" y="89104"/>
                    <a:pt x="198085" y="198085"/>
                  </a:cubicBezTo>
                  <a:cubicBezTo>
                    <a:pt x="198085" y="307752"/>
                    <a:pt x="108981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34BEDD0-1502-20C5-4A7D-3F48DFDCBA17}"/>
                </a:ext>
              </a:extLst>
            </p:cNvPr>
            <p:cNvSpPr/>
            <p:nvPr/>
          </p:nvSpPr>
          <p:spPr>
            <a:xfrm>
              <a:off x="5298217" y="2778902"/>
              <a:ext cx="155589" cy="396170"/>
            </a:xfrm>
            <a:custGeom>
              <a:avLst/>
              <a:gdLst>
                <a:gd name="connsiteX0" fmla="*/ 0 w 155589"/>
                <a:gd name="connsiteY0" fmla="*/ 0 h 396170"/>
                <a:gd name="connsiteX1" fmla="*/ 155589 w 155589"/>
                <a:gd name="connsiteY1" fmla="*/ 198085 h 396170"/>
                <a:gd name="connsiteX2" fmla="*/ 0 w 155589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589" h="396170">
                  <a:moveTo>
                    <a:pt x="0" y="0"/>
                  </a:moveTo>
                  <a:cubicBezTo>
                    <a:pt x="85677" y="0"/>
                    <a:pt x="155589" y="89104"/>
                    <a:pt x="155589" y="198085"/>
                  </a:cubicBezTo>
                  <a:cubicBezTo>
                    <a:pt x="155589" y="307752"/>
                    <a:pt x="85677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B40DECC-B9A1-4590-43C8-C2122C344F9A}"/>
                </a:ext>
              </a:extLst>
            </p:cNvPr>
            <p:cNvSpPr/>
            <p:nvPr/>
          </p:nvSpPr>
          <p:spPr>
            <a:xfrm>
              <a:off x="5801998" y="3136689"/>
              <a:ext cx="60316" cy="311178"/>
            </a:xfrm>
            <a:custGeom>
              <a:avLst/>
              <a:gdLst>
                <a:gd name="connsiteX0" fmla="*/ 60317 w 60316"/>
                <a:gd name="connsiteY0" fmla="*/ 311179 h 311178"/>
                <a:gd name="connsiteX1" fmla="*/ 0 w 60316"/>
                <a:gd name="connsiteY1" fmla="*/ 0 h 31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6" h="311178">
                  <a:moveTo>
                    <a:pt x="60317" y="31117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568131" y="2989244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568131" y="365171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568131" y="431419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Lessons Learned Slide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93DD6D-2BD3-DAE0-D9BE-AA316EFEF85B}"/>
              </a:ext>
            </a:extLst>
          </p:cNvPr>
          <p:cNvSpPr txBox="1"/>
          <p:nvPr/>
        </p:nvSpPr>
        <p:spPr>
          <a:xfrm>
            <a:off x="457200" y="657858"/>
            <a:ext cx="6499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2"/>
                </a:solidFill>
                <a:effectLst/>
                <a:latin typeface="+mj-lt"/>
              </a:rPr>
              <a:t>A </a:t>
            </a:r>
            <a:r>
              <a:rPr lang="en-US" sz="1400" b="1" i="0" dirty="0">
                <a:solidFill>
                  <a:schemeClr val="tx2"/>
                </a:solidFill>
                <a:effectLst/>
                <a:latin typeface="+mj-lt"/>
              </a:rPr>
              <a:t>lesson learned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+mj-lt"/>
              </a:rPr>
              <a:t> is knowledge or understanding gained by experience.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67812" y="660231"/>
            <a:ext cx="9144000" cy="4483269"/>
            <a:chOff x="67812" y="660231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12" y="660231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144131" y="1336193"/>
              <a:ext cx="1202695" cy="984023"/>
            </a:xfrm>
            <a:prstGeom prst="rect">
              <a:avLst/>
            </a:prstGeom>
          </p:spPr>
        </p:pic>
      </p:grpSp>
      <p:grpSp>
        <p:nvGrpSpPr>
          <p:cNvPr id="79" name="Graphic 7">
            <a:extLst>
              <a:ext uri="{FF2B5EF4-FFF2-40B4-BE49-F238E27FC236}">
                <a16:creationId xmlns:a16="http://schemas.microsoft.com/office/drawing/2014/main" id="{DF4A723E-16B7-B140-62FE-EE07C985AD4B}"/>
              </a:ext>
            </a:extLst>
          </p:cNvPr>
          <p:cNvGrpSpPr/>
          <p:nvPr/>
        </p:nvGrpSpPr>
        <p:grpSpPr>
          <a:xfrm>
            <a:off x="648867" y="1092400"/>
            <a:ext cx="6618771" cy="3848507"/>
            <a:chOff x="648867" y="1092400"/>
            <a:chExt cx="6618771" cy="3848507"/>
          </a:xfrm>
          <a:solidFill>
            <a:srgbClr val="FFFFFF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79C2-F06C-A7B6-6F76-046BF8F60D85}"/>
                </a:ext>
              </a:extLst>
            </p:cNvPr>
            <p:cNvSpPr/>
            <p:nvPr/>
          </p:nvSpPr>
          <p:spPr>
            <a:xfrm>
              <a:off x="3012334" y="4940907"/>
              <a:ext cx="1828731" cy="6643"/>
            </a:xfrm>
            <a:custGeom>
              <a:avLst/>
              <a:gdLst>
                <a:gd name="connsiteX0" fmla="*/ 0 w 1828731"/>
                <a:gd name="connsiteY0" fmla="*/ 0 h 6643"/>
                <a:gd name="connsiteX1" fmla="*/ 1828732 w 1828731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31" h="6643">
                  <a:moveTo>
                    <a:pt x="0" y="0"/>
                  </a:moveTo>
                  <a:lnTo>
                    <a:pt x="1828732" y="0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98C7644-1A48-5434-6DB7-3935C1DD8CCA}"/>
                </a:ext>
              </a:extLst>
            </p:cNvPr>
            <p:cNvSpPr/>
            <p:nvPr/>
          </p:nvSpPr>
          <p:spPr>
            <a:xfrm>
              <a:off x="3927032" y="4400136"/>
              <a:ext cx="6642" cy="540770"/>
            </a:xfrm>
            <a:custGeom>
              <a:avLst/>
              <a:gdLst>
                <a:gd name="connsiteX0" fmla="*/ 0 w 6642"/>
                <a:gd name="connsiteY0" fmla="*/ 0 h 540770"/>
                <a:gd name="connsiteX1" fmla="*/ 0 w 6642"/>
                <a:gd name="connsiteY1" fmla="*/ 540771 h 5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2" h="540770">
                  <a:moveTo>
                    <a:pt x="0" y="0"/>
                  </a:moveTo>
                  <a:lnTo>
                    <a:pt x="0" y="540771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39FF94F-3932-9E4D-AC04-09C9E2A7BF03}"/>
                </a:ext>
              </a:extLst>
            </p:cNvPr>
            <p:cNvSpPr/>
            <p:nvPr/>
          </p:nvSpPr>
          <p:spPr>
            <a:xfrm>
              <a:off x="648867" y="1136246"/>
              <a:ext cx="6618771" cy="3263890"/>
            </a:xfrm>
            <a:custGeom>
              <a:avLst/>
              <a:gdLst>
                <a:gd name="connsiteX0" fmla="*/ 6618772 w 6618771"/>
                <a:gd name="connsiteY0" fmla="*/ 3263891 h 3263890"/>
                <a:gd name="connsiteX1" fmla="*/ 6618772 w 6618771"/>
                <a:gd name="connsiteY1" fmla="*/ 71084 h 3263890"/>
                <a:gd name="connsiteX2" fmla="*/ 6555667 w 6618771"/>
                <a:gd name="connsiteY2" fmla="*/ 0 h 3263890"/>
                <a:gd name="connsiteX3" fmla="*/ 0 w 6618771"/>
                <a:gd name="connsiteY3" fmla="*/ 3192807 h 3263890"/>
                <a:gd name="connsiteX4" fmla="*/ 63106 w 6618771"/>
                <a:gd name="connsiteY4" fmla="*/ 3263891 h 32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8771" h="3263890">
                  <a:moveTo>
                    <a:pt x="6618772" y="3263891"/>
                  </a:moveTo>
                  <a:lnTo>
                    <a:pt x="6618772" y="71084"/>
                  </a:lnTo>
                  <a:lnTo>
                    <a:pt x="6555667" y="0"/>
                  </a:lnTo>
                  <a:lnTo>
                    <a:pt x="0" y="3192807"/>
                  </a:lnTo>
                  <a:lnTo>
                    <a:pt x="63106" y="3263891"/>
                  </a:lnTo>
                  <a:close/>
                </a:path>
              </a:pathLst>
            </a:custGeom>
            <a:solidFill>
              <a:schemeClr val="bg1"/>
            </a:solidFill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7F7C83B-6072-546C-5DFE-AB241C69D3FA}"/>
                </a:ext>
              </a:extLst>
            </p:cNvPr>
            <p:cNvSpPr/>
            <p:nvPr/>
          </p:nvSpPr>
          <p:spPr>
            <a:xfrm rot="5400000">
              <a:off x="2330543" y="-545029"/>
              <a:ext cx="3192474" cy="6556347"/>
            </a:xfrm>
            <a:custGeom>
              <a:avLst/>
              <a:gdLst>
                <a:gd name="connsiteX0" fmla="*/ 0 w 3192474"/>
                <a:gd name="connsiteY0" fmla="*/ 0 h 6556347"/>
                <a:gd name="connsiteX1" fmla="*/ 3192475 w 3192474"/>
                <a:gd name="connsiteY1" fmla="*/ 0 h 6556347"/>
                <a:gd name="connsiteX2" fmla="*/ 3192475 w 3192474"/>
                <a:gd name="connsiteY2" fmla="*/ 6556348 h 6556347"/>
                <a:gd name="connsiteX3" fmla="*/ 0 w 3192474"/>
                <a:gd name="connsiteY3" fmla="*/ 6556348 h 65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2474" h="6556347">
                  <a:moveTo>
                    <a:pt x="0" y="0"/>
                  </a:moveTo>
                  <a:lnTo>
                    <a:pt x="3192475" y="0"/>
                  </a:lnTo>
                  <a:lnTo>
                    <a:pt x="3192475" y="6556348"/>
                  </a:lnTo>
                  <a:lnTo>
                    <a:pt x="0" y="6556348"/>
                  </a:lnTo>
                  <a:close/>
                </a:path>
              </a:pathLst>
            </a:custGeom>
            <a:solidFill>
              <a:schemeClr val="bg1"/>
            </a:solidFill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83548-91D9-107C-E9E2-C71736BD166D}"/>
                </a:ext>
              </a:extLst>
            </p:cNvPr>
            <p:cNvSpPr/>
            <p:nvPr/>
          </p:nvSpPr>
          <p:spPr>
            <a:xfrm>
              <a:off x="1595449" y="1092400"/>
              <a:ext cx="4663165" cy="6643"/>
            </a:xfrm>
            <a:custGeom>
              <a:avLst/>
              <a:gdLst>
                <a:gd name="connsiteX0" fmla="*/ 0 w 4663165"/>
                <a:gd name="connsiteY0" fmla="*/ 0 h 6643"/>
                <a:gd name="connsiteX1" fmla="*/ 4663165 w 4663165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3165" h="6643">
                  <a:moveTo>
                    <a:pt x="0" y="0"/>
                  </a:moveTo>
                  <a:lnTo>
                    <a:pt x="4663165" y="0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C49A29-7B44-7853-98D6-90EA103CC322}"/>
                </a:ext>
              </a:extLst>
            </p:cNvPr>
            <p:cNvSpPr/>
            <p:nvPr/>
          </p:nvSpPr>
          <p:spPr>
            <a:xfrm>
              <a:off x="7204533" y="4329052"/>
              <a:ext cx="63105" cy="71084"/>
            </a:xfrm>
            <a:custGeom>
              <a:avLst/>
              <a:gdLst>
                <a:gd name="connsiteX0" fmla="*/ 0 w 63105"/>
                <a:gd name="connsiteY0" fmla="*/ 0 h 71084"/>
                <a:gd name="connsiteX1" fmla="*/ 63106 w 63105"/>
                <a:gd name="connsiteY1" fmla="*/ 71084 h 7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105" h="71084">
                  <a:moveTo>
                    <a:pt x="0" y="0"/>
                  </a:moveTo>
                  <a:lnTo>
                    <a:pt x="63106" y="71084"/>
                  </a:lnTo>
                </a:path>
              </a:pathLst>
            </a:custGeom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Lessons Learned Slide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 title="0">
            <a:extLst>
              <a:ext uri="{FF2B5EF4-FFF2-40B4-BE49-F238E27FC236}">
                <a16:creationId xmlns:a16="http://schemas.microsoft.com/office/drawing/2014/main" id="{62D6DF85-8A45-E649-B48B-0DF0C3315431}"/>
              </a:ext>
            </a:extLst>
          </p:cNvPr>
          <p:cNvSpPr/>
          <p:nvPr/>
        </p:nvSpPr>
        <p:spPr>
          <a:xfrm>
            <a:off x="1211876" y="1503214"/>
            <a:ext cx="2979124" cy="54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 title="0">
            <a:extLst>
              <a:ext uri="{FF2B5EF4-FFF2-40B4-BE49-F238E27FC236}">
                <a16:creationId xmlns:a16="http://schemas.microsoft.com/office/drawing/2014/main" id="{0A77A538-0848-9341-A2F6-F0CDAD782704}"/>
              </a:ext>
            </a:extLst>
          </p:cNvPr>
          <p:cNvSpPr txBox="1"/>
          <p:nvPr/>
        </p:nvSpPr>
        <p:spPr>
          <a:xfrm>
            <a:off x="1248094" y="1490014"/>
            <a:ext cx="30107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cxnSp>
        <p:nvCxnSpPr>
          <p:cNvPr id="63" name="Straight Arrow Connector 62" title="0">
            <a:extLst>
              <a:ext uri="{FF2B5EF4-FFF2-40B4-BE49-F238E27FC236}">
                <a16:creationId xmlns:a16="http://schemas.microsoft.com/office/drawing/2014/main" id="{73F442D9-61F9-D849-B78E-985B0DCCF3E7}"/>
              </a:ext>
            </a:extLst>
          </p:cNvPr>
          <p:cNvCxnSpPr/>
          <p:nvPr/>
        </p:nvCxnSpPr>
        <p:spPr>
          <a:xfrm>
            <a:off x="1282347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title="0">
            <a:extLst>
              <a:ext uri="{FF2B5EF4-FFF2-40B4-BE49-F238E27FC236}">
                <a16:creationId xmlns:a16="http://schemas.microsoft.com/office/drawing/2014/main" id="{D2F539AA-F86E-4C46-AB1D-CFE8CECC8EF5}"/>
              </a:ext>
            </a:extLst>
          </p:cNvPr>
          <p:cNvCxnSpPr/>
          <p:nvPr/>
        </p:nvCxnSpPr>
        <p:spPr>
          <a:xfrm>
            <a:off x="1282347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title="0">
            <a:extLst>
              <a:ext uri="{FF2B5EF4-FFF2-40B4-BE49-F238E27FC236}">
                <a16:creationId xmlns:a16="http://schemas.microsoft.com/office/drawing/2014/main" id="{66F6D272-B725-8E47-888E-71C6165EBF99}"/>
              </a:ext>
            </a:extLst>
          </p:cNvPr>
          <p:cNvCxnSpPr/>
          <p:nvPr/>
        </p:nvCxnSpPr>
        <p:spPr>
          <a:xfrm>
            <a:off x="1282347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 title="0">
            <a:extLst>
              <a:ext uri="{FF2B5EF4-FFF2-40B4-BE49-F238E27FC236}">
                <a16:creationId xmlns:a16="http://schemas.microsoft.com/office/drawing/2014/main" id="{3350B60B-86D2-A04C-AF7E-B05BDA2255D1}"/>
              </a:ext>
            </a:extLst>
          </p:cNvPr>
          <p:cNvCxnSpPr/>
          <p:nvPr/>
        </p:nvCxnSpPr>
        <p:spPr>
          <a:xfrm>
            <a:off x="4258812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 title="0">
            <a:extLst>
              <a:ext uri="{FF2B5EF4-FFF2-40B4-BE49-F238E27FC236}">
                <a16:creationId xmlns:a16="http://schemas.microsoft.com/office/drawing/2014/main" id="{9AD7987B-D382-5E4A-AD0E-B74ECF0EF0A3}"/>
              </a:ext>
            </a:extLst>
          </p:cNvPr>
          <p:cNvCxnSpPr/>
          <p:nvPr/>
        </p:nvCxnSpPr>
        <p:spPr>
          <a:xfrm>
            <a:off x="4258812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 title="0">
            <a:extLst>
              <a:ext uri="{FF2B5EF4-FFF2-40B4-BE49-F238E27FC236}">
                <a16:creationId xmlns:a16="http://schemas.microsoft.com/office/drawing/2014/main" id="{CBBA481D-C40B-C445-A79A-5D4DA12BF3F1}"/>
              </a:ext>
            </a:extLst>
          </p:cNvPr>
          <p:cNvCxnSpPr/>
          <p:nvPr/>
        </p:nvCxnSpPr>
        <p:spPr>
          <a:xfrm>
            <a:off x="4258812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6777633" y="1363658"/>
            <a:ext cx="1767140" cy="3611047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306152" y="3114166"/>
            <a:ext cx="1044430" cy="1795900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6" name="TextBox 85" title="0">
            <a:extLst>
              <a:ext uri="{FF2B5EF4-FFF2-40B4-BE49-F238E27FC236}">
                <a16:creationId xmlns:a16="http://schemas.microsoft.com/office/drawing/2014/main" id="{DD8F0D94-2C3C-E8A1-E096-644475600F6A}"/>
              </a:ext>
            </a:extLst>
          </p:cNvPr>
          <p:cNvSpPr txBox="1"/>
          <p:nvPr/>
        </p:nvSpPr>
        <p:spPr>
          <a:xfrm>
            <a:off x="1737974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7" name="TextBox 86" title="0">
            <a:extLst>
              <a:ext uri="{FF2B5EF4-FFF2-40B4-BE49-F238E27FC236}">
                <a16:creationId xmlns:a16="http://schemas.microsoft.com/office/drawing/2014/main" id="{AAE3A951-5331-A6E2-0A3D-AB473E151060}"/>
              </a:ext>
            </a:extLst>
          </p:cNvPr>
          <p:cNvSpPr txBox="1"/>
          <p:nvPr/>
        </p:nvSpPr>
        <p:spPr>
          <a:xfrm>
            <a:off x="1737974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8" name="TextBox 87" title="0">
            <a:extLst>
              <a:ext uri="{FF2B5EF4-FFF2-40B4-BE49-F238E27FC236}">
                <a16:creationId xmlns:a16="http://schemas.microsoft.com/office/drawing/2014/main" id="{5FF125A1-98F6-0138-9357-6E507F447D86}"/>
              </a:ext>
            </a:extLst>
          </p:cNvPr>
          <p:cNvSpPr txBox="1"/>
          <p:nvPr/>
        </p:nvSpPr>
        <p:spPr>
          <a:xfrm>
            <a:off x="1737974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9" name="TextBox 88" title="0">
            <a:extLst>
              <a:ext uri="{FF2B5EF4-FFF2-40B4-BE49-F238E27FC236}">
                <a16:creationId xmlns:a16="http://schemas.microsoft.com/office/drawing/2014/main" id="{E05B5E7F-58FE-610D-74A0-7C7E15BFF886}"/>
              </a:ext>
            </a:extLst>
          </p:cNvPr>
          <p:cNvSpPr txBox="1"/>
          <p:nvPr/>
        </p:nvSpPr>
        <p:spPr>
          <a:xfrm>
            <a:off x="4714439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90" name="TextBox 89" title="0">
            <a:extLst>
              <a:ext uri="{FF2B5EF4-FFF2-40B4-BE49-F238E27FC236}">
                <a16:creationId xmlns:a16="http://schemas.microsoft.com/office/drawing/2014/main" id="{69214F84-8505-25D5-B283-A4E47D4DB45A}"/>
              </a:ext>
            </a:extLst>
          </p:cNvPr>
          <p:cNvSpPr txBox="1"/>
          <p:nvPr/>
        </p:nvSpPr>
        <p:spPr>
          <a:xfrm>
            <a:off x="4714439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91" name="TextBox 90" title="0">
            <a:extLst>
              <a:ext uri="{FF2B5EF4-FFF2-40B4-BE49-F238E27FC236}">
                <a16:creationId xmlns:a16="http://schemas.microsoft.com/office/drawing/2014/main" id="{76A1C42B-BBEB-4D44-333F-BF5695A720DB}"/>
              </a:ext>
            </a:extLst>
          </p:cNvPr>
          <p:cNvSpPr txBox="1"/>
          <p:nvPr/>
        </p:nvSpPr>
        <p:spPr>
          <a:xfrm>
            <a:off x="4714439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</p:spTree>
    <p:extLst>
      <p:ext uri="{BB962C8B-B14F-4D97-AF65-F5344CB8AC3E}">
        <p14:creationId xmlns:p14="http://schemas.microsoft.com/office/powerpoint/2010/main" val="9072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raphic 169">
            <a:extLst>
              <a:ext uri="{FF2B5EF4-FFF2-40B4-BE49-F238E27FC236}">
                <a16:creationId xmlns:a16="http://schemas.microsoft.com/office/drawing/2014/main" id="{A9207568-5E7B-491D-9FE4-C701DD96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3006487" y="-7625"/>
            <a:ext cx="6164192" cy="5151125"/>
          </a:xfrm>
          <a:prstGeom prst="rect">
            <a:avLst/>
          </a:prstGeom>
        </p:spPr>
      </p:pic>
      <p:grpSp>
        <p:nvGrpSpPr>
          <p:cNvPr id="90" name="Graphic 87">
            <a:extLst>
              <a:ext uri="{FF2B5EF4-FFF2-40B4-BE49-F238E27FC236}">
                <a16:creationId xmlns:a16="http://schemas.microsoft.com/office/drawing/2014/main" id="{6E6E8E82-9EF7-406E-955B-7099FB774CB6}"/>
              </a:ext>
            </a:extLst>
          </p:cNvPr>
          <p:cNvGrpSpPr/>
          <p:nvPr/>
        </p:nvGrpSpPr>
        <p:grpSpPr>
          <a:xfrm>
            <a:off x="4312589" y="1118796"/>
            <a:ext cx="4354447" cy="3368848"/>
            <a:chOff x="4312589" y="1118796"/>
            <a:chExt cx="4354447" cy="3368848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D03DA76-9AEB-2E28-AF4E-2614B1C31E25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tx2"/>
            </a:solidFill>
            <a:ln w="6848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9BF69A-14F6-D233-F3DE-8439AE8B9F8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tx2"/>
            </a:solidFill>
            <a:ln w="6848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62D82A7-DAFD-8C2F-F0CF-1DA19D7C433F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BF33919-4C05-94CC-B5E0-619E704C8C59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019B212-7FAB-9808-1C74-90D4B408B09F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CF427C-3F61-D968-BC91-4666EEC03F13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E3C3C75-E5D6-D455-2D82-60C81109C1AC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361ECD-F89F-FA01-E098-C20197A55A6B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FBA3515-69F2-4877-B8B7-72F5E8654EBD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325B428-B65C-55FA-713B-7B0E48D59EEF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A320ACD-F055-62ED-7499-7D70D6FD954D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DFBC4D-4341-571B-E271-05C2ECDFE50A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0559B7D-3C11-CDED-1A04-57A92ABBD3A8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30BE0F-BE2F-7C30-30B1-ABFD82A61635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96899F-94AC-C282-2E25-977450645129}"/>
                </a:ext>
              </a:extLst>
            </p:cNvPr>
            <p:cNvSpPr/>
            <p:nvPr/>
          </p:nvSpPr>
          <p:spPr>
            <a:xfrm>
              <a:off x="4674476" y="2488971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1EC7635-EEBE-1D15-3AF9-BE0878531CC7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486450E-75BB-D1C0-19E6-467C0DA1FA82}"/>
                </a:ext>
              </a:extLst>
            </p:cNvPr>
            <p:cNvSpPr/>
            <p:nvPr/>
          </p:nvSpPr>
          <p:spPr>
            <a:xfrm>
              <a:off x="5679994" y="2282661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78C343B-1806-0C27-89F5-A0EBEBDE85F9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F05C84B-46D4-5A9F-3669-F72ADB6A0205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D12C7F0-2419-0605-A41E-284D7962EB0B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374731-7FAA-CAB3-1447-8025052FC313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CA2CD97-8712-426B-6C15-0053F39F7097}"/>
                </a:ext>
              </a:extLst>
            </p:cNvPr>
            <p:cNvSpPr/>
            <p:nvPr/>
          </p:nvSpPr>
          <p:spPr>
            <a:xfrm>
              <a:off x="5679994" y="2778902"/>
              <a:ext cx="198085" cy="396170"/>
            </a:xfrm>
            <a:custGeom>
              <a:avLst/>
              <a:gdLst>
                <a:gd name="connsiteX0" fmla="*/ 0 w 198085"/>
                <a:gd name="connsiteY0" fmla="*/ 0 h 396170"/>
                <a:gd name="connsiteX1" fmla="*/ 198085 w 198085"/>
                <a:gd name="connsiteY1" fmla="*/ 198085 h 396170"/>
                <a:gd name="connsiteX2" fmla="*/ 0 w 198085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085" h="396170">
                  <a:moveTo>
                    <a:pt x="0" y="0"/>
                  </a:moveTo>
                  <a:cubicBezTo>
                    <a:pt x="109667" y="0"/>
                    <a:pt x="198085" y="89104"/>
                    <a:pt x="198085" y="198085"/>
                  </a:cubicBezTo>
                  <a:cubicBezTo>
                    <a:pt x="198085" y="307752"/>
                    <a:pt x="108981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4F657C2-BA0C-7EFE-B868-730FC7701128}"/>
                </a:ext>
              </a:extLst>
            </p:cNvPr>
            <p:cNvSpPr/>
            <p:nvPr/>
          </p:nvSpPr>
          <p:spPr>
            <a:xfrm>
              <a:off x="5298217" y="2778902"/>
              <a:ext cx="155589" cy="396170"/>
            </a:xfrm>
            <a:custGeom>
              <a:avLst/>
              <a:gdLst>
                <a:gd name="connsiteX0" fmla="*/ 0 w 155589"/>
                <a:gd name="connsiteY0" fmla="*/ 0 h 396170"/>
                <a:gd name="connsiteX1" fmla="*/ 155589 w 155589"/>
                <a:gd name="connsiteY1" fmla="*/ 198085 h 396170"/>
                <a:gd name="connsiteX2" fmla="*/ 0 w 155589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589" h="396170">
                  <a:moveTo>
                    <a:pt x="0" y="0"/>
                  </a:moveTo>
                  <a:cubicBezTo>
                    <a:pt x="85677" y="0"/>
                    <a:pt x="155589" y="89104"/>
                    <a:pt x="155589" y="198085"/>
                  </a:cubicBezTo>
                  <a:cubicBezTo>
                    <a:pt x="155589" y="307752"/>
                    <a:pt x="85677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A5AC560-A843-9493-25AF-54E489D9D291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C193D05-AD7F-CC83-C458-5B6777A22E17}"/>
                </a:ext>
              </a:extLst>
            </p:cNvPr>
            <p:cNvSpPr/>
            <p:nvPr/>
          </p:nvSpPr>
          <p:spPr>
            <a:xfrm>
              <a:off x="5801998" y="3136689"/>
              <a:ext cx="60316" cy="311178"/>
            </a:xfrm>
            <a:custGeom>
              <a:avLst/>
              <a:gdLst>
                <a:gd name="connsiteX0" fmla="*/ 60317 w 60316"/>
                <a:gd name="connsiteY0" fmla="*/ 311179 h 311178"/>
                <a:gd name="connsiteX1" fmla="*/ 0 w 60316"/>
                <a:gd name="connsiteY1" fmla="*/ 0 h 31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6" h="311178">
                  <a:moveTo>
                    <a:pt x="60317" y="31117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0D9C647-9D23-589B-BB11-717F13B6FD18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F751B3-B00F-4946-C38A-30FF257A7715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4C9435-B319-3031-AE99-0AA1FD515E5D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334B904-C902-82CC-CD71-A4121016137B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EA9D1D4-9FA4-76FE-7AF4-568FF3A22F21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EE607FB-8499-6E8C-4F9D-2F0AD16C8BD2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5E97654-48AF-C8AB-0E45-FFABD9037496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C461E8D-6CBC-B4A6-5659-EFC7891D7689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6384F53-377B-031A-6CB9-5DB41195606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E8AE073-37E3-190B-5CC6-0F5C4F9F5856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CDFF641-4E7E-2BD8-40EB-B94C09256CC4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9388D2A-EA90-964E-F5D9-032B7655015F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3DB2015-C3C5-0FED-9858-4F0FD84565FF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B66EF29-071E-B93A-682A-D62A1DC9C71F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4B60FFC-62C5-D25C-3C17-2DC45A0BD633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A5F6A9-82DD-87B3-13B8-64D465CE8ADF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B0A19F9-BC8E-9F9E-ED69-5F5D5A545E2D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76409B7-A3B3-B431-FA01-DBAD570BB261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35C4549-9191-B1E4-7EC9-6FC9A0DA5EEC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170AB46-A19A-D908-2C04-DE7358CCCE58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4656AE6-C352-A54F-81E0-9B9E51BB0444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7F12C8F-DFB7-90DD-EB52-25C36852BBD5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572DF5A-5CF6-A903-3E11-CB9870166126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F687BE6-50B0-877C-C941-FBCAC6A54392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076587F-946B-74BC-601A-1F310469BC1D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B890501-C40C-F99B-9070-214A177C70BB}"/>
                </a:ext>
              </a:extLst>
            </p:cNvPr>
            <p:cNvSpPr/>
            <p:nvPr/>
          </p:nvSpPr>
          <p:spPr>
            <a:xfrm>
              <a:off x="4335208" y="2146950"/>
              <a:ext cx="51212" cy="51710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68DB44C-7000-436F-148B-B37670AEB949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D3300A3-936D-865B-8BBB-DAEF7EE507E7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4EDCD6E-7DE3-7744-92E6-54A36EC43934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0D0CDD9-D35A-C870-AB4B-51884687F88F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9DAB523-5BAE-005C-AC84-65F5A018BA38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F0477AF-E825-8D55-0D93-5EEF51972C12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3784450-C45E-929B-9B95-F957956DC830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8444F76-45BE-F6C9-93C1-99663BB0DAAA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766EE7-C949-A9DB-8D21-8AD8D28932AC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7DEA84-C992-4845-E199-C8A3D17B021B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973994A-8FAE-706C-DBE2-B97FB24F45BF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5C5F8B3-4764-BD85-F8F1-89F709AEDF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418C29-6FCA-2DCB-C882-1BBC2AA4D6FD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1" name="TextBox 80" title="0">
            <a:extLst>
              <a:ext uri="{FF2B5EF4-FFF2-40B4-BE49-F238E27FC236}">
                <a16:creationId xmlns:a16="http://schemas.microsoft.com/office/drawing/2014/main" id="{FF67A55F-8779-2E10-4434-5E7E9B0387F5}"/>
              </a:ext>
            </a:extLst>
          </p:cNvPr>
          <p:cNvSpPr txBox="1"/>
          <p:nvPr/>
        </p:nvSpPr>
        <p:spPr>
          <a:xfrm>
            <a:off x="500042" y="1996684"/>
            <a:ext cx="27765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 </a:t>
            </a:r>
          </a:p>
        </p:txBody>
      </p:sp>
      <p:sp>
        <p:nvSpPr>
          <p:cNvPr id="82" name="TextBox 81" title="0">
            <a:extLst>
              <a:ext uri="{FF2B5EF4-FFF2-40B4-BE49-F238E27FC236}">
                <a16:creationId xmlns:a16="http://schemas.microsoft.com/office/drawing/2014/main" id="{EC0BF4D6-CB1C-6485-31CD-DE5C8CFDB73B}"/>
              </a:ext>
            </a:extLst>
          </p:cNvPr>
          <p:cNvSpPr txBox="1"/>
          <p:nvPr/>
        </p:nvSpPr>
        <p:spPr>
          <a:xfrm>
            <a:off x="1074557" y="2876550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83" name="TextBox 82" title="0">
            <a:extLst>
              <a:ext uri="{FF2B5EF4-FFF2-40B4-BE49-F238E27FC236}">
                <a16:creationId xmlns:a16="http://schemas.microsoft.com/office/drawing/2014/main" id="{44DB47A4-CEF4-AE37-0DA1-BB41651F2ECE}"/>
              </a:ext>
            </a:extLst>
          </p:cNvPr>
          <p:cNvSpPr txBox="1"/>
          <p:nvPr/>
        </p:nvSpPr>
        <p:spPr>
          <a:xfrm>
            <a:off x="1074557" y="353457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84" name="TextBox 83" title="0">
            <a:extLst>
              <a:ext uri="{FF2B5EF4-FFF2-40B4-BE49-F238E27FC236}">
                <a16:creationId xmlns:a16="http://schemas.microsoft.com/office/drawing/2014/main" id="{EA83FF51-06BF-3B92-8583-43E4A45AD394}"/>
              </a:ext>
            </a:extLst>
          </p:cNvPr>
          <p:cNvSpPr txBox="1"/>
          <p:nvPr/>
        </p:nvSpPr>
        <p:spPr>
          <a:xfrm>
            <a:off x="1074557" y="418405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85" name="Rectangle 84" title="0">
            <a:extLst>
              <a:ext uri="{FF2B5EF4-FFF2-40B4-BE49-F238E27FC236}">
                <a16:creationId xmlns:a16="http://schemas.microsoft.com/office/drawing/2014/main" id="{6D53F844-879B-A80C-DCC4-9111E5CDF336}"/>
              </a:ext>
            </a:extLst>
          </p:cNvPr>
          <p:cNvSpPr/>
          <p:nvPr/>
        </p:nvSpPr>
        <p:spPr>
          <a:xfrm>
            <a:off x="500042" y="1334278"/>
            <a:ext cx="1751737" cy="46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 title="0">
            <a:extLst>
              <a:ext uri="{FF2B5EF4-FFF2-40B4-BE49-F238E27FC236}">
                <a16:creationId xmlns:a16="http://schemas.microsoft.com/office/drawing/2014/main" id="{0F177B87-AF9E-CE98-69E0-97553E1171CD}"/>
              </a:ext>
            </a:extLst>
          </p:cNvPr>
          <p:cNvCxnSpPr/>
          <p:nvPr/>
        </p:nvCxnSpPr>
        <p:spPr>
          <a:xfrm>
            <a:off x="568131" y="2989244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 title="0">
            <a:extLst>
              <a:ext uri="{FF2B5EF4-FFF2-40B4-BE49-F238E27FC236}">
                <a16:creationId xmlns:a16="http://schemas.microsoft.com/office/drawing/2014/main" id="{596B1CEE-03D7-374E-07C3-C8CB2DF7CE8E}"/>
              </a:ext>
            </a:extLst>
          </p:cNvPr>
          <p:cNvCxnSpPr/>
          <p:nvPr/>
        </p:nvCxnSpPr>
        <p:spPr>
          <a:xfrm>
            <a:off x="568131" y="365171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 title="0">
            <a:extLst>
              <a:ext uri="{FF2B5EF4-FFF2-40B4-BE49-F238E27FC236}">
                <a16:creationId xmlns:a16="http://schemas.microsoft.com/office/drawing/2014/main" id="{FE1DADD7-746A-39EE-7800-61EBD9270DCB}"/>
              </a:ext>
            </a:extLst>
          </p:cNvPr>
          <p:cNvCxnSpPr/>
          <p:nvPr/>
        </p:nvCxnSpPr>
        <p:spPr>
          <a:xfrm>
            <a:off x="568131" y="431419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 title="0">
            <a:extLst>
              <a:ext uri="{FF2B5EF4-FFF2-40B4-BE49-F238E27FC236}">
                <a16:creationId xmlns:a16="http://schemas.microsoft.com/office/drawing/2014/main" id="{1DDEC9F3-FDB8-3832-705E-434C41857B9E}"/>
              </a:ext>
            </a:extLst>
          </p:cNvPr>
          <p:cNvSpPr txBox="1"/>
          <p:nvPr/>
        </p:nvSpPr>
        <p:spPr>
          <a:xfrm>
            <a:off x="613533" y="1377950"/>
            <a:ext cx="154543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</a:t>
            </a:r>
          </a:p>
        </p:txBody>
      </p:sp>
      <p:sp>
        <p:nvSpPr>
          <p:cNvPr id="86" name="Title 11">
            <a:extLst>
              <a:ext uri="{FF2B5EF4-FFF2-40B4-BE49-F238E27FC236}">
                <a16:creationId xmlns:a16="http://schemas.microsoft.com/office/drawing/2014/main" id="{F15FB488-1CB9-9A2A-A32B-6D118EE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Lessons Learned Slide Template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433EB7-0F1B-8766-C667-1032301EDA85}"/>
              </a:ext>
            </a:extLst>
          </p:cNvPr>
          <p:cNvSpPr txBox="1"/>
          <p:nvPr/>
        </p:nvSpPr>
        <p:spPr>
          <a:xfrm>
            <a:off x="457200" y="657858"/>
            <a:ext cx="6499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A 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lesson learned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 is knowledge or understanding gained by experience.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0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67812" y="660231"/>
            <a:ext cx="9144000" cy="4483269"/>
            <a:chOff x="67812" y="660231"/>
            <a:chExt cx="9144000" cy="4483269"/>
          </a:xfrm>
          <a:solidFill>
            <a:schemeClr val="tx2">
              <a:alpha val="40000"/>
            </a:schemeClr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12" y="660231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144131" y="1336193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7">
            <a:extLst>
              <a:ext uri="{FF2B5EF4-FFF2-40B4-BE49-F238E27FC236}">
                <a16:creationId xmlns:a16="http://schemas.microsoft.com/office/drawing/2014/main" id="{43C26105-197A-11DA-B836-5C5790DC9609}"/>
              </a:ext>
            </a:extLst>
          </p:cNvPr>
          <p:cNvGrpSpPr/>
          <p:nvPr/>
        </p:nvGrpSpPr>
        <p:grpSpPr>
          <a:xfrm>
            <a:off x="648867" y="1092400"/>
            <a:ext cx="6618771" cy="3848507"/>
            <a:chOff x="648867" y="1092400"/>
            <a:chExt cx="6618771" cy="3848507"/>
          </a:xfrm>
          <a:solidFill>
            <a:schemeClr val="tx2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F0EB6E4-4261-0CB6-3DC2-C2F9B1C60352}"/>
                </a:ext>
              </a:extLst>
            </p:cNvPr>
            <p:cNvSpPr/>
            <p:nvPr/>
          </p:nvSpPr>
          <p:spPr>
            <a:xfrm>
              <a:off x="3012334" y="4940907"/>
              <a:ext cx="1828731" cy="6643"/>
            </a:xfrm>
            <a:custGeom>
              <a:avLst/>
              <a:gdLst>
                <a:gd name="connsiteX0" fmla="*/ 0 w 1828731"/>
                <a:gd name="connsiteY0" fmla="*/ 0 h 6643"/>
                <a:gd name="connsiteX1" fmla="*/ 1828732 w 1828731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31" h="6643">
                  <a:moveTo>
                    <a:pt x="0" y="0"/>
                  </a:moveTo>
                  <a:lnTo>
                    <a:pt x="1828732" y="0"/>
                  </a:lnTo>
                </a:path>
              </a:pathLst>
            </a:custGeom>
            <a:ln w="79712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F21931-F5D2-9AED-1A17-C96DDDF5594A}"/>
                </a:ext>
              </a:extLst>
            </p:cNvPr>
            <p:cNvSpPr/>
            <p:nvPr/>
          </p:nvSpPr>
          <p:spPr>
            <a:xfrm>
              <a:off x="3927032" y="4400136"/>
              <a:ext cx="6642" cy="540770"/>
            </a:xfrm>
            <a:custGeom>
              <a:avLst/>
              <a:gdLst>
                <a:gd name="connsiteX0" fmla="*/ 0 w 6642"/>
                <a:gd name="connsiteY0" fmla="*/ 0 h 540770"/>
                <a:gd name="connsiteX1" fmla="*/ 0 w 6642"/>
                <a:gd name="connsiteY1" fmla="*/ 540771 h 5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2" h="540770">
                  <a:moveTo>
                    <a:pt x="0" y="0"/>
                  </a:moveTo>
                  <a:lnTo>
                    <a:pt x="0" y="540771"/>
                  </a:lnTo>
                </a:path>
              </a:pathLst>
            </a:custGeom>
            <a:ln w="79712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B2A297-8864-A6E4-021C-AB43AE6FB15B}"/>
                </a:ext>
              </a:extLst>
            </p:cNvPr>
            <p:cNvSpPr/>
            <p:nvPr/>
          </p:nvSpPr>
          <p:spPr>
            <a:xfrm>
              <a:off x="648867" y="1136246"/>
              <a:ext cx="6618771" cy="3263890"/>
            </a:xfrm>
            <a:custGeom>
              <a:avLst/>
              <a:gdLst>
                <a:gd name="connsiteX0" fmla="*/ 6618772 w 6618771"/>
                <a:gd name="connsiteY0" fmla="*/ 3263891 h 3263890"/>
                <a:gd name="connsiteX1" fmla="*/ 6618772 w 6618771"/>
                <a:gd name="connsiteY1" fmla="*/ 71084 h 3263890"/>
                <a:gd name="connsiteX2" fmla="*/ 6555667 w 6618771"/>
                <a:gd name="connsiteY2" fmla="*/ 0 h 3263890"/>
                <a:gd name="connsiteX3" fmla="*/ 0 w 6618771"/>
                <a:gd name="connsiteY3" fmla="*/ 3192807 h 3263890"/>
                <a:gd name="connsiteX4" fmla="*/ 63106 w 6618771"/>
                <a:gd name="connsiteY4" fmla="*/ 3263891 h 32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8771" h="3263890">
                  <a:moveTo>
                    <a:pt x="6618772" y="3263891"/>
                  </a:moveTo>
                  <a:lnTo>
                    <a:pt x="6618772" y="71084"/>
                  </a:lnTo>
                  <a:lnTo>
                    <a:pt x="6555667" y="0"/>
                  </a:lnTo>
                  <a:lnTo>
                    <a:pt x="0" y="3192807"/>
                  </a:lnTo>
                  <a:lnTo>
                    <a:pt x="63106" y="3263891"/>
                  </a:lnTo>
                  <a:close/>
                </a:path>
              </a:pathLst>
            </a:custGeom>
            <a:solidFill>
              <a:schemeClr val="tx2"/>
            </a:solidFill>
            <a:ln w="664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9F21A3-928E-41F3-66C5-68CFAC72A817}"/>
                </a:ext>
              </a:extLst>
            </p:cNvPr>
            <p:cNvSpPr/>
            <p:nvPr/>
          </p:nvSpPr>
          <p:spPr>
            <a:xfrm rot="5400000">
              <a:off x="2330542" y="-545032"/>
              <a:ext cx="3192474" cy="6556347"/>
            </a:xfrm>
            <a:custGeom>
              <a:avLst/>
              <a:gdLst>
                <a:gd name="connsiteX0" fmla="*/ 0 w 3192474"/>
                <a:gd name="connsiteY0" fmla="*/ 0 h 6556347"/>
                <a:gd name="connsiteX1" fmla="*/ 3192475 w 3192474"/>
                <a:gd name="connsiteY1" fmla="*/ 0 h 6556347"/>
                <a:gd name="connsiteX2" fmla="*/ 3192475 w 3192474"/>
                <a:gd name="connsiteY2" fmla="*/ 6556348 h 6556347"/>
                <a:gd name="connsiteX3" fmla="*/ 0 w 3192474"/>
                <a:gd name="connsiteY3" fmla="*/ 6556348 h 65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2474" h="6556347">
                  <a:moveTo>
                    <a:pt x="0" y="0"/>
                  </a:moveTo>
                  <a:lnTo>
                    <a:pt x="3192475" y="0"/>
                  </a:lnTo>
                  <a:lnTo>
                    <a:pt x="3192475" y="6556348"/>
                  </a:lnTo>
                  <a:lnTo>
                    <a:pt x="0" y="6556348"/>
                  </a:lnTo>
                  <a:close/>
                </a:path>
              </a:pathLst>
            </a:custGeom>
            <a:solidFill>
              <a:schemeClr val="tx2"/>
            </a:solidFill>
            <a:ln w="664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9D7877-E4C5-3F2E-7AFF-5EEFD389746E}"/>
                </a:ext>
              </a:extLst>
            </p:cNvPr>
            <p:cNvSpPr/>
            <p:nvPr/>
          </p:nvSpPr>
          <p:spPr>
            <a:xfrm>
              <a:off x="1595449" y="1092400"/>
              <a:ext cx="4663165" cy="6643"/>
            </a:xfrm>
            <a:custGeom>
              <a:avLst/>
              <a:gdLst>
                <a:gd name="connsiteX0" fmla="*/ 0 w 4663165"/>
                <a:gd name="connsiteY0" fmla="*/ 0 h 6643"/>
                <a:gd name="connsiteX1" fmla="*/ 4663165 w 4663165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3165" h="6643">
                  <a:moveTo>
                    <a:pt x="0" y="0"/>
                  </a:moveTo>
                  <a:lnTo>
                    <a:pt x="4663165" y="0"/>
                  </a:lnTo>
                </a:path>
              </a:pathLst>
            </a:custGeom>
            <a:ln w="79712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943041-74EE-1813-1777-1D0087A8CCE3}"/>
                </a:ext>
              </a:extLst>
            </p:cNvPr>
            <p:cNvSpPr/>
            <p:nvPr/>
          </p:nvSpPr>
          <p:spPr>
            <a:xfrm>
              <a:off x="7204533" y="4329052"/>
              <a:ext cx="63105" cy="71084"/>
            </a:xfrm>
            <a:custGeom>
              <a:avLst/>
              <a:gdLst>
                <a:gd name="connsiteX0" fmla="*/ 0 w 63105"/>
                <a:gd name="connsiteY0" fmla="*/ 0 h 71084"/>
                <a:gd name="connsiteX1" fmla="*/ 63106 w 63105"/>
                <a:gd name="connsiteY1" fmla="*/ 71084 h 7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105" h="71084">
                  <a:moveTo>
                    <a:pt x="0" y="0"/>
                  </a:moveTo>
                  <a:lnTo>
                    <a:pt x="63106" y="71084"/>
                  </a:lnTo>
                </a:path>
              </a:pathLst>
            </a:custGeom>
            <a:ln w="664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Lessons Learned Slide Template</a:t>
            </a:r>
          </a:p>
        </p:txBody>
      </p:sp>
      <p:sp>
        <p:nvSpPr>
          <p:cNvPr id="58" name="TextBox 57" title="0">
            <a:extLst>
              <a:ext uri="{FF2B5EF4-FFF2-40B4-BE49-F238E27FC236}">
                <a16:creationId xmlns:a16="http://schemas.microsoft.com/office/drawing/2014/main" id="{96202037-9380-A14B-876C-9EB74593A264}"/>
              </a:ext>
            </a:extLst>
          </p:cNvPr>
          <p:cNvSpPr txBox="1"/>
          <p:nvPr/>
        </p:nvSpPr>
        <p:spPr>
          <a:xfrm>
            <a:off x="1737974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59" name="TextBox 58" title="0">
            <a:extLst>
              <a:ext uri="{FF2B5EF4-FFF2-40B4-BE49-F238E27FC236}">
                <a16:creationId xmlns:a16="http://schemas.microsoft.com/office/drawing/2014/main" id="{6C262E00-1D51-6644-8FFD-D30C8CE56E1C}"/>
              </a:ext>
            </a:extLst>
          </p:cNvPr>
          <p:cNvSpPr txBox="1"/>
          <p:nvPr/>
        </p:nvSpPr>
        <p:spPr>
          <a:xfrm>
            <a:off x="1737974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0" name="TextBox 59" title="0">
            <a:extLst>
              <a:ext uri="{FF2B5EF4-FFF2-40B4-BE49-F238E27FC236}">
                <a16:creationId xmlns:a16="http://schemas.microsoft.com/office/drawing/2014/main" id="{1B6E4F1F-D45A-734E-8124-695447DAB147}"/>
              </a:ext>
            </a:extLst>
          </p:cNvPr>
          <p:cNvSpPr txBox="1"/>
          <p:nvPr/>
        </p:nvSpPr>
        <p:spPr>
          <a:xfrm>
            <a:off x="1737974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1" name="Rectangle 60" title="0">
            <a:extLst>
              <a:ext uri="{FF2B5EF4-FFF2-40B4-BE49-F238E27FC236}">
                <a16:creationId xmlns:a16="http://schemas.microsoft.com/office/drawing/2014/main" id="{62D6DF85-8A45-E649-B48B-0DF0C3315431}"/>
              </a:ext>
            </a:extLst>
          </p:cNvPr>
          <p:cNvSpPr/>
          <p:nvPr/>
        </p:nvSpPr>
        <p:spPr>
          <a:xfrm>
            <a:off x="1211876" y="1503214"/>
            <a:ext cx="2979124" cy="54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 title="0">
            <a:extLst>
              <a:ext uri="{FF2B5EF4-FFF2-40B4-BE49-F238E27FC236}">
                <a16:creationId xmlns:a16="http://schemas.microsoft.com/office/drawing/2014/main" id="{0A77A538-0848-9341-A2F6-F0CDAD782704}"/>
              </a:ext>
            </a:extLst>
          </p:cNvPr>
          <p:cNvSpPr txBox="1"/>
          <p:nvPr/>
        </p:nvSpPr>
        <p:spPr>
          <a:xfrm>
            <a:off x="1248094" y="1490014"/>
            <a:ext cx="30107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cxnSp>
        <p:nvCxnSpPr>
          <p:cNvPr id="63" name="Straight Arrow Connector 62" title="0">
            <a:extLst>
              <a:ext uri="{FF2B5EF4-FFF2-40B4-BE49-F238E27FC236}">
                <a16:creationId xmlns:a16="http://schemas.microsoft.com/office/drawing/2014/main" id="{73F442D9-61F9-D849-B78E-985B0DCCF3E7}"/>
              </a:ext>
            </a:extLst>
          </p:cNvPr>
          <p:cNvCxnSpPr/>
          <p:nvPr/>
        </p:nvCxnSpPr>
        <p:spPr>
          <a:xfrm>
            <a:off x="1282347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title="0">
            <a:extLst>
              <a:ext uri="{FF2B5EF4-FFF2-40B4-BE49-F238E27FC236}">
                <a16:creationId xmlns:a16="http://schemas.microsoft.com/office/drawing/2014/main" id="{D2F539AA-F86E-4C46-AB1D-CFE8CECC8EF5}"/>
              </a:ext>
            </a:extLst>
          </p:cNvPr>
          <p:cNvCxnSpPr/>
          <p:nvPr/>
        </p:nvCxnSpPr>
        <p:spPr>
          <a:xfrm>
            <a:off x="1282347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title="0">
            <a:extLst>
              <a:ext uri="{FF2B5EF4-FFF2-40B4-BE49-F238E27FC236}">
                <a16:creationId xmlns:a16="http://schemas.microsoft.com/office/drawing/2014/main" id="{66F6D272-B725-8E47-888E-71C6165EBF99}"/>
              </a:ext>
            </a:extLst>
          </p:cNvPr>
          <p:cNvCxnSpPr/>
          <p:nvPr/>
        </p:nvCxnSpPr>
        <p:spPr>
          <a:xfrm>
            <a:off x="1282347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 title="0">
            <a:extLst>
              <a:ext uri="{FF2B5EF4-FFF2-40B4-BE49-F238E27FC236}">
                <a16:creationId xmlns:a16="http://schemas.microsoft.com/office/drawing/2014/main" id="{B9F7E053-34BD-B24A-B010-AEEB731CAC00}"/>
              </a:ext>
            </a:extLst>
          </p:cNvPr>
          <p:cNvSpPr txBox="1"/>
          <p:nvPr/>
        </p:nvSpPr>
        <p:spPr>
          <a:xfrm>
            <a:off x="4714439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7" name="TextBox 66" title="0">
            <a:extLst>
              <a:ext uri="{FF2B5EF4-FFF2-40B4-BE49-F238E27FC236}">
                <a16:creationId xmlns:a16="http://schemas.microsoft.com/office/drawing/2014/main" id="{BFCD2EC7-1137-A84E-A211-F27EBE2DE7FF}"/>
              </a:ext>
            </a:extLst>
          </p:cNvPr>
          <p:cNvSpPr txBox="1"/>
          <p:nvPr/>
        </p:nvSpPr>
        <p:spPr>
          <a:xfrm>
            <a:off x="4714439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8" name="TextBox 67" title="0">
            <a:extLst>
              <a:ext uri="{FF2B5EF4-FFF2-40B4-BE49-F238E27FC236}">
                <a16:creationId xmlns:a16="http://schemas.microsoft.com/office/drawing/2014/main" id="{F0C157A3-A9FF-1040-A1A7-3682B159F314}"/>
              </a:ext>
            </a:extLst>
          </p:cNvPr>
          <p:cNvSpPr txBox="1"/>
          <p:nvPr/>
        </p:nvSpPr>
        <p:spPr>
          <a:xfrm>
            <a:off x="4714439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cxnSp>
        <p:nvCxnSpPr>
          <p:cNvPr id="69" name="Straight Arrow Connector 68" title="0">
            <a:extLst>
              <a:ext uri="{FF2B5EF4-FFF2-40B4-BE49-F238E27FC236}">
                <a16:creationId xmlns:a16="http://schemas.microsoft.com/office/drawing/2014/main" id="{3350B60B-86D2-A04C-AF7E-B05BDA2255D1}"/>
              </a:ext>
            </a:extLst>
          </p:cNvPr>
          <p:cNvCxnSpPr/>
          <p:nvPr/>
        </p:nvCxnSpPr>
        <p:spPr>
          <a:xfrm>
            <a:off x="4258812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 title="0">
            <a:extLst>
              <a:ext uri="{FF2B5EF4-FFF2-40B4-BE49-F238E27FC236}">
                <a16:creationId xmlns:a16="http://schemas.microsoft.com/office/drawing/2014/main" id="{9AD7987B-D382-5E4A-AD0E-B74ECF0EF0A3}"/>
              </a:ext>
            </a:extLst>
          </p:cNvPr>
          <p:cNvCxnSpPr/>
          <p:nvPr/>
        </p:nvCxnSpPr>
        <p:spPr>
          <a:xfrm>
            <a:off x="4258812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 title="0">
            <a:extLst>
              <a:ext uri="{FF2B5EF4-FFF2-40B4-BE49-F238E27FC236}">
                <a16:creationId xmlns:a16="http://schemas.microsoft.com/office/drawing/2014/main" id="{CBBA481D-C40B-C445-A79A-5D4DA12BF3F1}"/>
              </a:ext>
            </a:extLst>
          </p:cNvPr>
          <p:cNvCxnSpPr/>
          <p:nvPr/>
        </p:nvCxnSpPr>
        <p:spPr>
          <a:xfrm>
            <a:off x="4258812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aphic 9">
            <a:extLst>
              <a:ext uri="{FF2B5EF4-FFF2-40B4-BE49-F238E27FC236}">
                <a16:creationId xmlns:a16="http://schemas.microsoft.com/office/drawing/2014/main" id="{C93FC3D4-1664-3B16-2B2E-06CB8378C2CD}"/>
              </a:ext>
            </a:extLst>
          </p:cNvPr>
          <p:cNvGrpSpPr/>
          <p:nvPr/>
        </p:nvGrpSpPr>
        <p:grpSpPr>
          <a:xfrm>
            <a:off x="306152" y="3114166"/>
            <a:ext cx="1044430" cy="1795900"/>
            <a:chOff x="306152" y="3114166"/>
            <a:chExt cx="1044430" cy="1795900"/>
          </a:xfrm>
        </p:grpSpPr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280C2270-FC35-FF10-E290-4060E9171C96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DBC2D72-6651-4AFB-AA92-78E48172F6A9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8FAC270-908D-D370-FABE-317D13BEFD3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A41AEB-8059-02CF-12FD-0D17C56CA55A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4903E1-C277-FF29-28FC-76F6E2DFC768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37F1E7-0CD5-E6D8-90D6-77E47E4457D7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4D42ACB-E4D5-78DC-3664-AA21A7BEF255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3C43ED1-1473-EFF9-D270-E7AEFC2E320B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F571E1-119C-AC09-FB99-D37029F9914A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0" name="Graphic 5">
            <a:extLst>
              <a:ext uri="{FF2B5EF4-FFF2-40B4-BE49-F238E27FC236}">
                <a16:creationId xmlns:a16="http://schemas.microsoft.com/office/drawing/2014/main" id="{DC09FA6F-9592-1CCF-F512-A01F5B76D39D}"/>
              </a:ext>
            </a:extLst>
          </p:cNvPr>
          <p:cNvGrpSpPr/>
          <p:nvPr/>
        </p:nvGrpSpPr>
        <p:grpSpPr>
          <a:xfrm>
            <a:off x="6777633" y="1363658"/>
            <a:ext cx="1767140" cy="3611047"/>
            <a:chOff x="6777633" y="1363658"/>
            <a:chExt cx="1767140" cy="3611047"/>
          </a:xfrm>
        </p:grpSpPr>
        <p:grpSp>
          <p:nvGrpSpPr>
            <p:cNvPr id="41" name="Graphic 5">
              <a:extLst>
                <a:ext uri="{FF2B5EF4-FFF2-40B4-BE49-F238E27FC236}">
                  <a16:creationId xmlns:a16="http://schemas.microsoft.com/office/drawing/2014/main" id="{4C7180AE-483B-BDA4-35C8-6AB3E91419FC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67CA5F0-CD4E-F61D-9C88-F613E08D8E3F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17A2EF-6A95-8338-421B-AFE9D609B16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F677A28-B069-2103-4524-373F090CC043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0E681E7-FB4E-69E6-F101-900CD52E7A25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49D9812-2A7C-9E44-C1E6-1BF16F15D721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738C603-BEAA-9226-C033-9C92F3EF9BC1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A83E0A-1784-27A9-A2D7-CE0A8B830269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2EA42DA-174B-FCFF-E8DE-0E96FCEFFC0A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noFill/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B0D1C23-C694-E468-3DB7-223FE05EE887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9DAB6B8-5E66-0508-BF57-A3F74B49A81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ABB9CD0-FC2F-B1BE-CD57-A5DE7AF480B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82F7303-E9F8-23F6-B8EB-DF7248570C7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7175755-C9E1-FF8F-F871-60A9B5A9090D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AD81D84-D64D-EBDB-5F34-7F1BD9CF0FAC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06EBF7D-339E-1D69-F626-696EF295799B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269CB2D-B697-BABD-13C2-80F5C41CC471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0C8E0DD-34F2-457A-7401-D340B6C525DD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3EA6B6A-441F-1F4D-8333-E7622B6E080D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AD02E93-5472-9BB8-16FA-2D680622135F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884DA98-2927-2299-1032-8709F47BA2C7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A78ED18-F41D-9327-3D04-782F74B3FBBA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FD23217-5299-6792-F293-EA544D794F7C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CF3BB03-464F-BFC3-3A81-5AE637501E8E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1A60B05-DA5F-7342-1DC1-2659531C6F26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102EF2D-DEF7-43CB-2F14-0A0B688AAA1E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90DF1FD-09E7-F0C6-6B43-DC8921B65073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BB89140-76F7-26BE-AD03-6E7308EE5931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B2673D9-8F8D-67ED-36CF-F909CC26F080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97700B-ECC7-7C58-83B8-7EE7F8AB61D9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844BE4-1D8A-488F-6269-E2F75AD53F50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054720-8DAD-79C9-B2BA-9804A62764EB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7BD28F7-325E-32D6-F4B5-C0A3AD883613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ED4E390-46CE-F79B-E7D9-335F49DA5011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C50708-A55A-26C3-9FE4-ADCCEDED5D25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noFill/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022C268-8DC2-A1AA-5D15-B2377BF8CB0B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5F7BE9-D0A5-A624-DE0B-15AAD24CD2A6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C48B17-66F1-E5F8-1F52-A8ED68AAE0D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DEE76D-73E1-AAAF-A960-1A124A577AE0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9E5BF5-C5BE-8959-1D05-A4E8A3F37E4B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D7B6BF1-21BC-BE04-824C-86974FB1794F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493F3E-DC7A-379F-3987-C840DD0274EE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1760E8-3CC5-4F25-324C-0631CE10ECBF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7D76AA-D152-8301-B210-C0DDE98043B8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A30B90E-25BF-5570-9DA6-ADCD4489AA2D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798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0F039B-E9AE-7034-6A6B-25CBD79A4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" y="700732"/>
            <a:ext cx="2850533" cy="16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reative Lessons">
      <a:dk1>
        <a:srgbClr val="000000"/>
      </a:dk1>
      <a:lt1>
        <a:srgbClr val="FFFFFF"/>
      </a:lt1>
      <a:dk2>
        <a:srgbClr val="331E65"/>
      </a:dk2>
      <a:lt2>
        <a:srgbClr val="F3F2FF"/>
      </a:lt2>
      <a:accent1>
        <a:srgbClr val="9D6FF2"/>
      </a:accent1>
      <a:accent2>
        <a:srgbClr val="1DA696"/>
      </a:accent2>
      <a:accent3>
        <a:srgbClr val="DF538B"/>
      </a:accent3>
      <a:accent4>
        <a:srgbClr val="F4BA44"/>
      </a:accent4>
      <a:accent5>
        <a:srgbClr val="CB4A32"/>
      </a:accent5>
      <a:accent6>
        <a:srgbClr val="EAF1F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Office PowerPoint</Application>
  <PresentationFormat>On-screen Show (16:9)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1_Office Theme</vt:lpstr>
      <vt:lpstr>2_Office Theme</vt:lpstr>
      <vt:lpstr>Lessons Learned Slide Template</vt:lpstr>
      <vt:lpstr>Lessons Learned Slide Template</vt:lpstr>
      <vt:lpstr>Lessons Learned Slide Template</vt:lpstr>
      <vt:lpstr>Lessons Learned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2022-08-07T07:47:07Z</dcterms:modified>
</cp:coreProperties>
</file>