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76" r:id="rId3"/>
    <p:sldId id="279" r:id="rId4"/>
    <p:sldId id="280" r:id="rId5"/>
    <p:sldId id="281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80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6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5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3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38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07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8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19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536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78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49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08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71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54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4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7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75000"/>
              </a:schemeClr>
            </a:gs>
            <a:gs pos="0">
              <a:schemeClr val="accent4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35960F-910C-4711-8F5C-8FC4AC76C277}"/>
              </a:ext>
            </a:extLst>
          </p:cNvPr>
          <p:cNvSpPr/>
          <p:nvPr/>
        </p:nvSpPr>
        <p:spPr>
          <a:xfrm>
            <a:off x="643012" y="1195640"/>
            <a:ext cx="4063526" cy="16667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56DBCC-F1EF-482A-AC4C-57B6FCD508FB}"/>
              </a:ext>
            </a:extLst>
          </p:cNvPr>
          <p:cNvSpPr/>
          <p:nvPr/>
        </p:nvSpPr>
        <p:spPr>
          <a:xfrm>
            <a:off x="2870200" y="1196752"/>
            <a:ext cx="8709184" cy="5184576"/>
          </a:xfrm>
          <a:prstGeom prst="roundRect">
            <a:avLst>
              <a:gd name="adj" fmla="val 2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bg1"/>
                </a:solidFill>
                <a:effectLst/>
              </a:rPr>
              <a:t>30-60-90 </a:t>
            </a:r>
            <a:r>
              <a:rPr lang="en-US" b="0" i="0" dirty="0">
                <a:solidFill>
                  <a:schemeClr val="bg1"/>
                </a:solidFill>
                <a:effectLst/>
              </a:rPr>
              <a:t>Day Plan Template for PowerPoint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37FCB1-79E3-4E01-8657-E6466326B86D}"/>
              </a:ext>
            </a:extLst>
          </p:cNvPr>
          <p:cNvSpPr/>
          <p:nvPr/>
        </p:nvSpPr>
        <p:spPr>
          <a:xfrm>
            <a:off x="800278" y="1348040"/>
            <a:ext cx="1333322" cy="1333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644AB9-F9E4-471F-A459-E207AD1A52EF}"/>
              </a:ext>
            </a:extLst>
          </p:cNvPr>
          <p:cNvSpPr/>
          <p:nvPr/>
        </p:nvSpPr>
        <p:spPr>
          <a:xfrm>
            <a:off x="800278" y="3127674"/>
            <a:ext cx="1333322" cy="1333322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0740CF-1D88-4933-8E54-82DC0694CEA2}"/>
              </a:ext>
            </a:extLst>
          </p:cNvPr>
          <p:cNvSpPr/>
          <p:nvPr/>
        </p:nvSpPr>
        <p:spPr>
          <a:xfrm>
            <a:off x="800278" y="4882248"/>
            <a:ext cx="1333322" cy="1333322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1DA271-B400-4F88-AE49-847FFFE15584}"/>
              </a:ext>
            </a:extLst>
          </p:cNvPr>
          <p:cNvSpPr/>
          <p:nvPr/>
        </p:nvSpPr>
        <p:spPr>
          <a:xfrm>
            <a:off x="3125068" y="1990853"/>
            <a:ext cx="2663181" cy="1608891"/>
          </a:xfrm>
          <a:prstGeom prst="roundRect">
            <a:avLst>
              <a:gd name="adj" fmla="val 56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CC3BDD-FD9C-4AC6-972D-612C18789E14}"/>
              </a:ext>
            </a:extLst>
          </p:cNvPr>
          <p:cNvSpPr/>
          <p:nvPr/>
        </p:nvSpPr>
        <p:spPr>
          <a:xfrm>
            <a:off x="5892237" y="1990853"/>
            <a:ext cx="2663181" cy="1608891"/>
          </a:xfrm>
          <a:prstGeom prst="roundRect">
            <a:avLst>
              <a:gd name="adj" fmla="val 56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7926C86-A14E-4E6C-A211-67DE15921126}"/>
              </a:ext>
            </a:extLst>
          </p:cNvPr>
          <p:cNvSpPr/>
          <p:nvPr/>
        </p:nvSpPr>
        <p:spPr>
          <a:xfrm>
            <a:off x="8659405" y="1990853"/>
            <a:ext cx="2663181" cy="1608891"/>
          </a:xfrm>
          <a:prstGeom prst="roundRect">
            <a:avLst>
              <a:gd name="adj" fmla="val 56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0A5BA3-F531-4989-B9DE-E5484766EE76}"/>
              </a:ext>
            </a:extLst>
          </p:cNvPr>
          <p:cNvSpPr/>
          <p:nvPr/>
        </p:nvSpPr>
        <p:spPr>
          <a:xfrm>
            <a:off x="3125068" y="3700057"/>
            <a:ext cx="8197518" cy="494625"/>
          </a:xfrm>
          <a:prstGeom prst="roundRect">
            <a:avLst>
              <a:gd name="adj" fmla="val 139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7669DA-32B4-43B0-AEA7-AB30277CA30B}"/>
              </a:ext>
            </a:extLst>
          </p:cNvPr>
          <p:cNvSpPr/>
          <p:nvPr/>
        </p:nvSpPr>
        <p:spPr>
          <a:xfrm>
            <a:off x="3125068" y="4309533"/>
            <a:ext cx="8197518" cy="1868382"/>
          </a:xfrm>
          <a:prstGeom prst="roundRect">
            <a:avLst>
              <a:gd name="adj" fmla="val 56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D55A6-A301-4AED-8399-D8E3ADD41042}"/>
              </a:ext>
            </a:extLst>
          </p:cNvPr>
          <p:cNvSpPr txBox="1"/>
          <p:nvPr/>
        </p:nvSpPr>
        <p:spPr>
          <a:xfrm>
            <a:off x="3379780" y="2381196"/>
            <a:ext cx="2153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</a:rPr>
              <a:t>Priority 01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E43049-5320-4DA9-AE7C-50E48A3349B4}"/>
              </a:ext>
            </a:extLst>
          </p:cNvPr>
          <p:cNvSpPr/>
          <p:nvPr/>
        </p:nvSpPr>
        <p:spPr>
          <a:xfrm>
            <a:off x="9570788" y="1412129"/>
            <a:ext cx="840414" cy="8404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ECE9AE-DF5B-4070-AC83-2F6172BCDB9A}"/>
              </a:ext>
            </a:extLst>
          </p:cNvPr>
          <p:cNvSpPr/>
          <p:nvPr/>
        </p:nvSpPr>
        <p:spPr>
          <a:xfrm>
            <a:off x="6803620" y="1412129"/>
            <a:ext cx="840414" cy="8404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526770-AFA8-4EB8-8C47-E017FBFF97C6}"/>
              </a:ext>
            </a:extLst>
          </p:cNvPr>
          <p:cNvSpPr/>
          <p:nvPr/>
        </p:nvSpPr>
        <p:spPr>
          <a:xfrm>
            <a:off x="4036451" y="1412129"/>
            <a:ext cx="840414" cy="8404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688E32-2239-4689-9A79-11247B897199}"/>
              </a:ext>
            </a:extLst>
          </p:cNvPr>
          <p:cNvSpPr txBox="1"/>
          <p:nvPr/>
        </p:nvSpPr>
        <p:spPr>
          <a:xfrm>
            <a:off x="3318329" y="3819549"/>
            <a:ext cx="783621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1800">
                <a:solidFill>
                  <a:schemeClr val="bg1"/>
                </a:solidFill>
              </a:rPr>
              <a:t>Key Success Metrics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277261-A9F5-476C-8D5B-F920A04FB50D}"/>
              </a:ext>
            </a:extLst>
          </p:cNvPr>
          <p:cNvSpPr txBox="1"/>
          <p:nvPr/>
        </p:nvSpPr>
        <p:spPr>
          <a:xfrm flipH="1">
            <a:off x="3379781" y="2848434"/>
            <a:ext cx="215375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9B291E-08FE-4F67-B553-807021B7C6C8}"/>
              </a:ext>
            </a:extLst>
          </p:cNvPr>
          <p:cNvSpPr txBox="1"/>
          <p:nvPr/>
        </p:nvSpPr>
        <p:spPr>
          <a:xfrm>
            <a:off x="6146949" y="2381196"/>
            <a:ext cx="2153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</a:rPr>
              <a:t>Priority 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6F7B9-6C01-460E-9349-7FAFCF0201DE}"/>
              </a:ext>
            </a:extLst>
          </p:cNvPr>
          <p:cNvSpPr txBox="1"/>
          <p:nvPr/>
        </p:nvSpPr>
        <p:spPr>
          <a:xfrm flipH="1">
            <a:off x="6146950" y="2848434"/>
            <a:ext cx="215375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7ECEF-DBB5-4974-BD03-E73E745A6BF5}"/>
              </a:ext>
            </a:extLst>
          </p:cNvPr>
          <p:cNvSpPr txBox="1"/>
          <p:nvPr/>
        </p:nvSpPr>
        <p:spPr>
          <a:xfrm>
            <a:off x="8914117" y="2381196"/>
            <a:ext cx="2153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</a:rPr>
              <a:t>Priority 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8FAB13-85EF-40F4-AE44-8BF1C5780D20}"/>
              </a:ext>
            </a:extLst>
          </p:cNvPr>
          <p:cNvSpPr txBox="1"/>
          <p:nvPr/>
        </p:nvSpPr>
        <p:spPr>
          <a:xfrm flipH="1">
            <a:off x="8914118" y="2848434"/>
            <a:ext cx="215375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B1B88-B6C7-4CE8-BECF-D6BABC632BD8}"/>
              </a:ext>
            </a:extLst>
          </p:cNvPr>
          <p:cNvSpPr txBox="1"/>
          <p:nvPr/>
        </p:nvSpPr>
        <p:spPr>
          <a:xfrm>
            <a:off x="4226250" y="1624086"/>
            <a:ext cx="4802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D552AD-6C34-4897-906E-7490C9CA5183}"/>
              </a:ext>
            </a:extLst>
          </p:cNvPr>
          <p:cNvSpPr txBox="1"/>
          <p:nvPr/>
        </p:nvSpPr>
        <p:spPr>
          <a:xfrm>
            <a:off x="6986228" y="1624086"/>
            <a:ext cx="4802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274818-9451-4E01-9F2C-89B88C779CF3}"/>
              </a:ext>
            </a:extLst>
          </p:cNvPr>
          <p:cNvSpPr txBox="1"/>
          <p:nvPr/>
        </p:nvSpPr>
        <p:spPr>
          <a:xfrm>
            <a:off x="9752006" y="1624086"/>
            <a:ext cx="4802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351CB-191E-4998-B6C0-7184A3EBF9EE}"/>
              </a:ext>
            </a:extLst>
          </p:cNvPr>
          <p:cNvSpPr txBox="1"/>
          <p:nvPr/>
        </p:nvSpPr>
        <p:spPr>
          <a:xfrm flipH="1">
            <a:off x="3324157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532CE4-EC36-430B-98A1-B78CEEE3D73F}"/>
              </a:ext>
            </a:extLst>
          </p:cNvPr>
          <p:cNvSpPr txBox="1"/>
          <p:nvPr/>
        </p:nvSpPr>
        <p:spPr>
          <a:xfrm flipH="1">
            <a:off x="5356157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9AB0EA-8FC1-40C6-9C27-4C47BDA1FCAB}"/>
              </a:ext>
            </a:extLst>
          </p:cNvPr>
          <p:cNvSpPr txBox="1"/>
          <p:nvPr/>
        </p:nvSpPr>
        <p:spPr>
          <a:xfrm flipH="1">
            <a:off x="7433314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89F428-72DA-45EB-9DAE-B5F1B7742F75}"/>
              </a:ext>
            </a:extLst>
          </p:cNvPr>
          <p:cNvSpPr txBox="1"/>
          <p:nvPr/>
        </p:nvSpPr>
        <p:spPr>
          <a:xfrm flipH="1">
            <a:off x="9465314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CB7F82-FD98-431A-BF53-71E56D2222D1}"/>
              </a:ext>
            </a:extLst>
          </p:cNvPr>
          <p:cNvSpPr txBox="1"/>
          <p:nvPr/>
        </p:nvSpPr>
        <p:spPr>
          <a:xfrm>
            <a:off x="3324156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2.5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F1D1F2-DA3E-464B-9AF1-45A58929F432}"/>
              </a:ext>
            </a:extLst>
          </p:cNvPr>
          <p:cNvSpPr txBox="1"/>
          <p:nvPr/>
        </p:nvSpPr>
        <p:spPr>
          <a:xfrm>
            <a:off x="5356156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290AA2-F46C-4A9A-8FF0-E452913ADA5A}"/>
              </a:ext>
            </a:extLst>
          </p:cNvPr>
          <p:cNvSpPr txBox="1"/>
          <p:nvPr/>
        </p:nvSpPr>
        <p:spPr>
          <a:xfrm>
            <a:off x="7433313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>
                <a:solidFill>
                  <a:schemeClr val="bg1"/>
                </a:solidFill>
              </a:rPr>
              <a:t>3.5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403B8D-D834-45C1-B3BF-59E432C8E25A}"/>
              </a:ext>
            </a:extLst>
          </p:cNvPr>
          <p:cNvSpPr txBox="1"/>
          <p:nvPr/>
        </p:nvSpPr>
        <p:spPr>
          <a:xfrm>
            <a:off x="9465313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4.5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E939098-426A-4BA3-B201-3CAE97FE3354}"/>
              </a:ext>
            </a:extLst>
          </p:cNvPr>
          <p:cNvCxnSpPr>
            <a:cxnSpLocks/>
          </p:cNvCxnSpPr>
          <p:nvPr/>
        </p:nvCxnSpPr>
        <p:spPr>
          <a:xfrm>
            <a:off x="5159950" y="4489488"/>
            <a:ext cx="0" cy="150847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386E7A-E2F9-47C9-8AE9-08FFAC328B7E}"/>
              </a:ext>
            </a:extLst>
          </p:cNvPr>
          <p:cNvCxnSpPr>
            <a:cxnSpLocks/>
          </p:cNvCxnSpPr>
          <p:nvPr/>
        </p:nvCxnSpPr>
        <p:spPr>
          <a:xfrm>
            <a:off x="7214528" y="4489488"/>
            <a:ext cx="0" cy="150847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22450C1-8E09-4CFD-B2EB-1460C8D17DB0}"/>
              </a:ext>
            </a:extLst>
          </p:cNvPr>
          <p:cNvCxnSpPr>
            <a:cxnSpLocks/>
          </p:cNvCxnSpPr>
          <p:nvPr/>
        </p:nvCxnSpPr>
        <p:spPr>
          <a:xfrm>
            <a:off x="9269106" y="4489488"/>
            <a:ext cx="0" cy="150847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8C961-E6E3-4557-823E-4EA258327B6B}"/>
              </a:ext>
            </a:extLst>
          </p:cNvPr>
          <p:cNvGrpSpPr/>
          <p:nvPr/>
        </p:nvGrpSpPr>
        <p:grpSpPr>
          <a:xfrm>
            <a:off x="1029351" y="1779682"/>
            <a:ext cx="875176" cy="619588"/>
            <a:chOff x="1029351" y="1779682"/>
            <a:chExt cx="875176" cy="6195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F4773F-E791-47EA-816C-D188F8C3A837}"/>
                </a:ext>
              </a:extLst>
            </p:cNvPr>
            <p:cNvSpPr txBox="1"/>
            <p:nvPr/>
          </p:nvSpPr>
          <p:spPr>
            <a:xfrm>
              <a:off x="1029351" y="1779682"/>
              <a:ext cx="875176" cy="35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2800" b="1">
                  <a:solidFill>
                    <a:schemeClr val="bg1"/>
                  </a:solidFill>
                  <a:latin typeface="Arial Black" panose="020B0A04020102020204" pitchFamily="34" charset="0"/>
                </a:rPr>
                <a:t>30</a:t>
              </a:r>
              <a:endParaRPr lang="en-IN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C02E31-CE69-461E-BC53-4C4CA8193F15}"/>
                </a:ext>
              </a:extLst>
            </p:cNvPr>
            <p:cNvSpPr txBox="1"/>
            <p:nvPr/>
          </p:nvSpPr>
          <p:spPr>
            <a:xfrm>
              <a:off x="1045352" y="2029938"/>
              <a:ext cx="85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cap="all">
                  <a:solidFill>
                    <a:schemeClr val="bg1"/>
                  </a:solidFill>
                  <a:latin typeface="Segoe UI" panose="020B0502040204020203" pitchFamily="34" charset="0"/>
                </a:rPr>
                <a:t>Day</a:t>
              </a:r>
              <a:endParaRPr lang="en-US" b="1" cap="all">
                <a:latin typeface="Segoe UI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2237B5-5EA9-4550-893D-40D13B1DA90C}"/>
              </a:ext>
            </a:extLst>
          </p:cNvPr>
          <p:cNvGrpSpPr/>
          <p:nvPr/>
        </p:nvGrpSpPr>
        <p:grpSpPr>
          <a:xfrm>
            <a:off x="1017258" y="3546738"/>
            <a:ext cx="875176" cy="619588"/>
            <a:chOff x="1029351" y="1779682"/>
            <a:chExt cx="875176" cy="61958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AF80F5-23A1-426D-A7D8-28F607C15631}"/>
                </a:ext>
              </a:extLst>
            </p:cNvPr>
            <p:cNvSpPr txBox="1"/>
            <p:nvPr/>
          </p:nvSpPr>
          <p:spPr>
            <a:xfrm>
              <a:off x="1029351" y="1779682"/>
              <a:ext cx="875176" cy="35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2800" b="1">
                  <a:solidFill>
                    <a:schemeClr val="bg1"/>
                  </a:solidFill>
                  <a:latin typeface="Arial Black" panose="020B0A04020102020204" pitchFamily="34" charset="0"/>
                </a:rPr>
                <a:t>60</a:t>
              </a:r>
              <a:endParaRPr lang="en-IN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BEFC1F-FDBC-4B55-88DA-8BE24105828A}"/>
                </a:ext>
              </a:extLst>
            </p:cNvPr>
            <p:cNvSpPr txBox="1"/>
            <p:nvPr/>
          </p:nvSpPr>
          <p:spPr>
            <a:xfrm>
              <a:off x="1045352" y="2029938"/>
              <a:ext cx="85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cap="all">
                  <a:solidFill>
                    <a:schemeClr val="bg1"/>
                  </a:solidFill>
                  <a:latin typeface="Segoe UI" panose="020B0502040204020203" pitchFamily="34" charset="0"/>
                </a:rPr>
                <a:t>Day</a:t>
              </a:r>
              <a:endParaRPr lang="en-US" b="1" cap="all">
                <a:latin typeface="Segoe UI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DE0113-F6E3-4C19-98E7-EE8EEA712654}"/>
              </a:ext>
            </a:extLst>
          </p:cNvPr>
          <p:cNvGrpSpPr/>
          <p:nvPr/>
        </p:nvGrpSpPr>
        <p:grpSpPr>
          <a:xfrm>
            <a:off x="1005165" y="5313794"/>
            <a:ext cx="875176" cy="619588"/>
            <a:chOff x="1029351" y="1779682"/>
            <a:chExt cx="875176" cy="61958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C03FE1-22E2-4879-8068-26D26E35855D}"/>
                </a:ext>
              </a:extLst>
            </p:cNvPr>
            <p:cNvSpPr txBox="1"/>
            <p:nvPr/>
          </p:nvSpPr>
          <p:spPr>
            <a:xfrm>
              <a:off x="1029351" y="1779682"/>
              <a:ext cx="875176" cy="35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2800" b="1">
                  <a:solidFill>
                    <a:schemeClr val="bg1"/>
                  </a:solidFill>
                  <a:latin typeface="Arial Black" panose="020B0A04020102020204" pitchFamily="34" charset="0"/>
                </a:rPr>
                <a:t>90</a:t>
              </a:r>
              <a:endParaRPr lang="en-IN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4133E4-79FC-4583-8713-D844ADE7A6D4}"/>
                </a:ext>
              </a:extLst>
            </p:cNvPr>
            <p:cNvSpPr txBox="1"/>
            <p:nvPr/>
          </p:nvSpPr>
          <p:spPr>
            <a:xfrm>
              <a:off x="1045352" y="2029938"/>
              <a:ext cx="85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cap="all">
                  <a:solidFill>
                    <a:schemeClr val="bg1"/>
                  </a:solidFill>
                  <a:latin typeface="Segoe UI" panose="020B0502040204020203" pitchFamily="34" charset="0"/>
                </a:rPr>
                <a:t>Day</a:t>
              </a:r>
              <a:endParaRPr lang="en-US" b="1" cap="all">
                <a:latin typeface="Segoe UI" panose="020B0502040204020203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45AF1E7-71D5-405E-8C27-81F52DA83CBF}"/>
              </a:ext>
            </a:extLst>
          </p:cNvPr>
          <p:cNvSpPr txBox="1"/>
          <p:nvPr/>
        </p:nvSpPr>
        <p:spPr>
          <a:xfrm>
            <a:off x="3324156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1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081994-B845-4AF7-80B9-2A38D7652ABE}"/>
              </a:ext>
            </a:extLst>
          </p:cNvPr>
          <p:cNvSpPr txBox="1"/>
          <p:nvPr/>
        </p:nvSpPr>
        <p:spPr>
          <a:xfrm>
            <a:off x="5356156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2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5F7FCA-F61C-46B7-8D17-51D4107E8AAA}"/>
              </a:ext>
            </a:extLst>
          </p:cNvPr>
          <p:cNvSpPr txBox="1"/>
          <p:nvPr/>
        </p:nvSpPr>
        <p:spPr>
          <a:xfrm>
            <a:off x="7433313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3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E22BFE-43C2-4FCD-9988-A400F74F1F02}"/>
              </a:ext>
            </a:extLst>
          </p:cNvPr>
          <p:cNvSpPr txBox="1"/>
          <p:nvPr/>
        </p:nvSpPr>
        <p:spPr>
          <a:xfrm>
            <a:off x="9465313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4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75000"/>
              </a:schemeClr>
            </a:gs>
            <a:gs pos="0">
              <a:schemeClr val="accent4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6E4D012-2B98-4581-BFA9-0DA326E3175A}"/>
              </a:ext>
            </a:extLst>
          </p:cNvPr>
          <p:cNvSpPr/>
          <p:nvPr/>
        </p:nvSpPr>
        <p:spPr>
          <a:xfrm>
            <a:off x="643012" y="2960940"/>
            <a:ext cx="4063526" cy="166679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35960F-910C-4711-8F5C-8FC4AC76C277}"/>
              </a:ext>
            </a:extLst>
          </p:cNvPr>
          <p:cNvSpPr/>
          <p:nvPr/>
        </p:nvSpPr>
        <p:spPr>
          <a:xfrm>
            <a:off x="643012" y="2962395"/>
            <a:ext cx="4063526" cy="16667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56DBCC-F1EF-482A-AC4C-57B6FCD508FB}"/>
              </a:ext>
            </a:extLst>
          </p:cNvPr>
          <p:cNvSpPr/>
          <p:nvPr/>
        </p:nvSpPr>
        <p:spPr>
          <a:xfrm>
            <a:off x="2870200" y="1196752"/>
            <a:ext cx="8709184" cy="5184576"/>
          </a:xfrm>
          <a:prstGeom prst="roundRect">
            <a:avLst>
              <a:gd name="adj" fmla="val 2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bg1"/>
                </a:solidFill>
                <a:effectLst/>
              </a:rPr>
              <a:t>30-60-90 Day Plan Template for PowerPoint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37FCB1-79E3-4E01-8657-E6466326B86D}"/>
              </a:ext>
            </a:extLst>
          </p:cNvPr>
          <p:cNvSpPr/>
          <p:nvPr/>
        </p:nvSpPr>
        <p:spPr>
          <a:xfrm>
            <a:off x="800278" y="1348040"/>
            <a:ext cx="1333322" cy="133332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644AB9-F9E4-471F-A459-E207AD1A52EF}"/>
              </a:ext>
            </a:extLst>
          </p:cNvPr>
          <p:cNvSpPr/>
          <p:nvPr/>
        </p:nvSpPr>
        <p:spPr>
          <a:xfrm>
            <a:off x="800278" y="3127674"/>
            <a:ext cx="1333322" cy="13333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0740CF-1D88-4933-8E54-82DC0694CEA2}"/>
              </a:ext>
            </a:extLst>
          </p:cNvPr>
          <p:cNvSpPr/>
          <p:nvPr/>
        </p:nvSpPr>
        <p:spPr>
          <a:xfrm>
            <a:off x="800278" y="4882248"/>
            <a:ext cx="1333322" cy="1333322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1DA271-B400-4F88-AE49-847FFFE15584}"/>
              </a:ext>
            </a:extLst>
          </p:cNvPr>
          <p:cNvSpPr/>
          <p:nvPr/>
        </p:nvSpPr>
        <p:spPr>
          <a:xfrm>
            <a:off x="3125068" y="1990853"/>
            <a:ext cx="2663181" cy="1608891"/>
          </a:xfrm>
          <a:prstGeom prst="roundRect">
            <a:avLst>
              <a:gd name="adj" fmla="val 56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CC3BDD-FD9C-4AC6-972D-612C18789E14}"/>
              </a:ext>
            </a:extLst>
          </p:cNvPr>
          <p:cNvSpPr/>
          <p:nvPr/>
        </p:nvSpPr>
        <p:spPr>
          <a:xfrm>
            <a:off x="5892237" y="1990853"/>
            <a:ext cx="2663181" cy="1608891"/>
          </a:xfrm>
          <a:prstGeom prst="roundRect">
            <a:avLst>
              <a:gd name="adj" fmla="val 56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7926C86-A14E-4E6C-A211-67DE15921126}"/>
              </a:ext>
            </a:extLst>
          </p:cNvPr>
          <p:cNvSpPr/>
          <p:nvPr/>
        </p:nvSpPr>
        <p:spPr>
          <a:xfrm>
            <a:off x="8659405" y="1990853"/>
            <a:ext cx="2663181" cy="1608891"/>
          </a:xfrm>
          <a:prstGeom prst="roundRect">
            <a:avLst>
              <a:gd name="adj" fmla="val 56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0A5BA3-F531-4989-B9DE-E5484766EE76}"/>
              </a:ext>
            </a:extLst>
          </p:cNvPr>
          <p:cNvSpPr/>
          <p:nvPr/>
        </p:nvSpPr>
        <p:spPr>
          <a:xfrm>
            <a:off x="3125068" y="3700057"/>
            <a:ext cx="8197518" cy="494625"/>
          </a:xfrm>
          <a:prstGeom prst="roundRect">
            <a:avLst>
              <a:gd name="adj" fmla="val 139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7669DA-32B4-43B0-AEA7-AB30277CA30B}"/>
              </a:ext>
            </a:extLst>
          </p:cNvPr>
          <p:cNvSpPr/>
          <p:nvPr/>
        </p:nvSpPr>
        <p:spPr>
          <a:xfrm>
            <a:off x="3125068" y="4309533"/>
            <a:ext cx="8197518" cy="1868382"/>
          </a:xfrm>
          <a:prstGeom prst="roundRect">
            <a:avLst>
              <a:gd name="adj" fmla="val 569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D55A6-A301-4AED-8399-D8E3ADD41042}"/>
              </a:ext>
            </a:extLst>
          </p:cNvPr>
          <p:cNvSpPr txBox="1"/>
          <p:nvPr/>
        </p:nvSpPr>
        <p:spPr>
          <a:xfrm>
            <a:off x="3379780" y="2381196"/>
            <a:ext cx="2153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/>
                </a:solidFill>
              </a:rPr>
              <a:t>Priority 01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E43049-5320-4DA9-AE7C-50E48A3349B4}"/>
              </a:ext>
            </a:extLst>
          </p:cNvPr>
          <p:cNvSpPr/>
          <p:nvPr/>
        </p:nvSpPr>
        <p:spPr>
          <a:xfrm>
            <a:off x="9570788" y="1412129"/>
            <a:ext cx="840414" cy="8404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ECE9AE-DF5B-4070-AC83-2F6172BCDB9A}"/>
              </a:ext>
            </a:extLst>
          </p:cNvPr>
          <p:cNvSpPr/>
          <p:nvPr/>
        </p:nvSpPr>
        <p:spPr>
          <a:xfrm>
            <a:off x="6803620" y="1412129"/>
            <a:ext cx="840414" cy="8404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526770-AFA8-4EB8-8C47-E017FBFF97C6}"/>
              </a:ext>
            </a:extLst>
          </p:cNvPr>
          <p:cNvSpPr/>
          <p:nvPr/>
        </p:nvSpPr>
        <p:spPr>
          <a:xfrm>
            <a:off x="4036451" y="1412129"/>
            <a:ext cx="840414" cy="8404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688E32-2239-4689-9A79-11247B897199}"/>
              </a:ext>
            </a:extLst>
          </p:cNvPr>
          <p:cNvSpPr txBox="1"/>
          <p:nvPr/>
        </p:nvSpPr>
        <p:spPr>
          <a:xfrm>
            <a:off x="3318329" y="3819549"/>
            <a:ext cx="783621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1800">
                <a:solidFill>
                  <a:schemeClr val="bg1"/>
                </a:solidFill>
              </a:rPr>
              <a:t>Key Success Metrics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277261-A9F5-476C-8D5B-F920A04FB50D}"/>
              </a:ext>
            </a:extLst>
          </p:cNvPr>
          <p:cNvSpPr txBox="1"/>
          <p:nvPr/>
        </p:nvSpPr>
        <p:spPr>
          <a:xfrm flipH="1">
            <a:off x="3379781" y="2848434"/>
            <a:ext cx="215375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9B291E-08FE-4F67-B553-807021B7C6C8}"/>
              </a:ext>
            </a:extLst>
          </p:cNvPr>
          <p:cNvSpPr txBox="1"/>
          <p:nvPr/>
        </p:nvSpPr>
        <p:spPr>
          <a:xfrm>
            <a:off x="6146949" y="2381196"/>
            <a:ext cx="2153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/>
                </a:solidFill>
              </a:rPr>
              <a:t>Priority 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6F7B9-6C01-460E-9349-7FAFCF0201DE}"/>
              </a:ext>
            </a:extLst>
          </p:cNvPr>
          <p:cNvSpPr txBox="1"/>
          <p:nvPr/>
        </p:nvSpPr>
        <p:spPr>
          <a:xfrm flipH="1">
            <a:off x="6146950" y="2848434"/>
            <a:ext cx="215375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7ECEF-DBB5-4974-BD03-E73E745A6BF5}"/>
              </a:ext>
            </a:extLst>
          </p:cNvPr>
          <p:cNvSpPr txBox="1"/>
          <p:nvPr/>
        </p:nvSpPr>
        <p:spPr>
          <a:xfrm>
            <a:off x="8914117" y="2381196"/>
            <a:ext cx="2153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/>
                </a:solidFill>
              </a:rPr>
              <a:t>Priority 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8FAB13-85EF-40F4-AE44-8BF1C5780D20}"/>
              </a:ext>
            </a:extLst>
          </p:cNvPr>
          <p:cNvSpPr txBox="1"/>
          <p:nvPr/>
        </p:nvSpPr>
        <p:spPr>
          <a:xfrm flipH="1">
            <a:off x="8914118" y="2848434"/>
            <a:ext cx="215375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B1B88-B6C7-4CE8-BECF-D6BABC632BD8}"/>
              </a:ext>
            </a:extLst>
          </p:cNvPr>
          <p:cNvSpPr txBox="1"/>
          <p:nvPr/>
        </p:nvSpPr>
        <p:spPr>
          <a:xfrm>
            <a:off x="4226250" y="1624086"/>
            <a:ext cx="4802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5"/>
                </a:solidFill>
              </a:rPr>
              <a:t>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D552AD-6C34-4897-906E-7490C9CA5183}"/>
              </a:ext>
            </a:extLst>
          </p:cNvPr>
          <p:cNvSpPr txBox="1"/>
          <p:nvPr/>
        </p:nvSpPr>
        <p:spPr>
          <a:xfrm>
            <a:off x="6986228" y="1624086"/>
            <a:ext cx="4802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5"/>
                </a:solidFill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274818-9451-4E01-9F2C-89B88C779CF3}"/>
              </a:ext>
            </a:extLst>
          </p:cNvPr>
          <p:cNvSpPr txBox="1"/>
          <p:nvPr/>
        </p:nvSpPr>
        <p:spPr>
          <a:xfrm>
            <a:off x="9752006" y="1624086"/>
            <a:ext cx="4802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5"/>
                </a:solidFill>
              </a:rPr>
              <a:t>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C94391-3D16-4213-8154-ECE8445AA4D5}"/>
              </a:ext>
            </a:extLst>
          </p:cNvPr>
          <p:cNvSpPr txBox="1"/>
          <p:nvPr/>
        </p:nvSpPr>
        <p:spPr>
          <a:xfrm>
            <a:off x="3324156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1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351CB-191E-4998-B6C0-7184A3EBF9EE}"/>
              </a:ext>
            </a:extLst>
          </p:cNvPr>
          <p:cNvSpPr txBox="1"/>
          <p:nvPr/>
        </p:nvSpPr>
        <p:spPr>
          <a:xfrm flipH="1">
            <a:off x="3324157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C690D2-E47F-490E-A770-C746F418BC54}"/>
              </a:ext>
            </a:extLst>
          </p:cNvPr>
          <p:cNvSpPr txBox="1"/>
          <p:nvPr/>
        </p:nvSpPr>
        <p:spPr>
          <a:xfrm>
            <a:off x="5356156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2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532CE4-EC36-430B-98A1-B78CEEE3D73F}"/>
              </a:ext>
            </a:extLst>
          </p:cNvPr>
          <p:cNvSpPr txBox="1"/>
          <p:nvPr/>
        </p:nvSpPr>
        <p:spPr>
          <a:xfrm flipH="1">
            <a:off x="5356157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2806DA-A5CF-4485-96A8-8795F3DF0EA0}"/>
              </a:ext>
            </a:extLst>
          </p:cNvPr>
          <p:cNvSpPr txBox="1"/>
          <p:nvPr/>
        </p:nvSpPr>
        <p:spPr>
          <a:xfrm>
            <a:off x="7433313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3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9AB0EA-8FC1-40C6-9C27-4C47BDA1FCAB}"/>
              </a:ext>
            </a:extLst>
          </p:cNvPr>
          <p:cNvSpPr txBox="1"/>
          <p:nvPr/>
        </p:nvSpPr>
        <p:spPr>
          <a:xfrm flipH="1">
            <a:off x="7433314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E847E8-EF14-440A-999D-37E651EBFF3E}"/>
              </a:ext>
            </a:extLst>
          </p:cNvPr>
          <p:cNvSpPr txBox="1"/>
          <p:nvPr/>
        </p:nvSpPr>
        <p:spPr>
          <a:xfrm>
            <a:off x="9465313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4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89F428-72DA-45EB-9DAE-B5F1B7742F75}"/>
              </a:ext>
            </a:extLst>
          </p:cNvPr>
          <p:cNvSpPr txBox="1"/>
          <p:nvPr/>
        </p:nvSpPr>
        <p:spPr>
          <a:xfrm flipH="1">
            <a:off x="9465314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CB7F82-FD98-431A-BF53-71E56D2222D1}"/>
              </a:ext>
            </a:extLst>
          </p:cNvPr>
          <p:cNvSpPr txBox="1"/>
          <p:nvPr/>
        </p:nvSpPr>
        <p:spPr>
          <a:xfrm>
            <a:off x="3324156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>
                <a:solidFill>
                  <a:schemeClr val="bg1"/>
                </a:solidFill>
              </a:rPr>
              <a:t>2.8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F1D1F2-DA3E-464B-9AF1-45A58929F432}"/>
              </a:ext>
            </a:extLst>
          </p:cNvPr>
          <p:cNvSpPr txBox="1"/>
          <p:nvPr/>
        </p:nvSpPr>
        <p:spPr>
          <a:xfrm>
            <a:off x="5356156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290AA2-F46C-4A9A-8FF0-E452913ADA5A}"/>
              </a:ext>
            </a:extLst>
          </p:cNvPr>
          <p:cNvSpPr txBox="1"/>
          <p:nvPr/>
        </p:nvSpPr>
        <p:spPr>
          <a:xfrm>
            <a:off x="7433313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>
                <a:solidFill>
                  <a:schemeClr val="bg1"/>
                </a:solidFill>
              </a:rPr>
              <a:t>3.4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403B8D-D834-45C1-B3BF-59E432C8E25A}"/>
              </a:ext>
            </a:extLst>
          </p:cNvPr>
          <p:cNvSpPr txBox="1"/>
          <p:nvPr/>
        </p:nvSpPr>
        <p:spPr>
          <a:xfrm>
            <a:off x="9465313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4.5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3FD71C-1878-4EAC-88AB-A3CA0C706F0A}"/>
              </a:ext>
            </a:extLst>
          </p:cNvPr>
          <p:cNvCxnSpPr>
            <a:cxnSpLocks/>
          </p:cNvCxnSpPr>
          <p:nvPr/>
        </p:nvCxnSpPr>
        <p:spPr>
          <a:xfrm>
            <a:off x="5159950" y="4489488"/>
            <a:ext cx="0" cy="150847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655898-F37F-499B-A57F-4E70916D2E3F}"/>
              </a:ext>
            </a:extLst>
          </p:cNvPr>
          <p:cNvCxnSpPr>
            <a:cxnSpLocks/>
          </p:cNvCxnSpPr>
          <p:nvPr/>
        </p:nvCxnSpPr>
        <p:spPr>
          <a:xfrm>
            <a:off x="7214528" y="4489488"/>
            <a:ext cx="0" cy="150847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7532BF-F14B-40CB-BF42-E39A653187A2}"/>
              </a:ext>
            </a:extLst>
          </p:cNvPr>
          <p:cNvCxnSpPr>
            <a:cxnSpLocks/>
          </p:cNvCxnSpPr>
          <p:nvPr/>
        </p:nvCxnSpPr>
        <p:spPr>
          <a:xfrm>
            <a:off x="9269106" y="4489488"/>
            <a:ext cx="0" cy="150847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BAE07B-4007-466B-8F62-38CCA9A282AC}"/>
              </a:ext>
            </a:extLst>
          </p:cNvPr>
          <p:cNvGrpSpPr/>
          <p:nvPr/>
        </p:nvGrpSpPr>
        <p:grpSpPr>
          <a:xfrm>
            <a:off x="1029351" y="1779682"/>
            <a:ext cx="875176" cy="619588"/>
            <a:chOff x="1029351" y="1779682"/>
            <a:chExt cx="875176" cy="61958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75CC85-34F7-4378-ACED-AB3A010C2441}"/>
                </a:ext>
              </a:extLst>
            </p:cNvPr>
            <p:cNvSpPr txBox="1"/>
            <p:nvPr/>
          </p:nvSpPr>
          <p:spPr>
            <a:xfrm>
              <a:off x="1029351" y="1779682"/>
              <a:ext cx="875176" cy="35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2800" b="1">
                  <a:solidFill>
                    <a:schemeClr val="bg1"/>
                  </a:solidFill>
                  <a:latin typeface="Arial Black" panose="020B0A04020102020204" pitchFamily="34" charset="0"/>
                </a:rPr>
                <a:t>30</a:t>
              </a:r>
              <a:endParaRPr lang="en-IN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BA474C-84B9-4276-A2A5-44D8031578BA}"/>
                </a:ext>
              </a:extLst>
            </p:cNvPr>
            <p:cNvSpPr txBox="1"/>
            <p:nvPr/>
          </p:nvSpPr>
          <p:spPr>
            <a:xfrm>
              <a:off x="1045352" y="2029938"/>
              <a:ext cx="85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cap="all">
                  <a:solidFill>
                    <a:schemeClr val="bg1"/>
                  </a:solidFill>
                  <a:latin typeface="Segoe UI" panose="020B0502040204020203" pitchFamily="34" charset="0"/>
                </a:rPr>
                <a:t>Day</a:t>
              </a:r>
              <a:endParaRPr lang="en-US" b="1" cap="all">
                <a:latin typeface="Segoe UI" panose="020B0502040204020203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F3CE81-780A-454A-96AC-20EF68D28F67}"/>
              </a:ext>
            </a:extLst>
          </p:cNvPr>
          <p:cNvGrpSpPr/>
          <p:nvPr/>
        </p:nvGrpSpPr>
        <p:grpSpPr>
          <a:xfrm>
            <a:off x="1017258" y="3546738"/>
            <a:ext cx="875176" cy="619588"/>
            <a:chOff x="1029351" y="1779682"/>
            <a:chExt cx="875176" cy="61958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78B26E-5531-4A95-9632-2C8D1092353C}"/>
                </a:ext>
              </a:extLst>
            </p:cNvPr>
            <p:cNvSpPr txBox="1"/>
            <p:nvPr/>
          </p:nvSpPr>
          <p:spPr>
            <a:xfrm>
              <a:off x="1029351" y="1779682"/>
              <a:ext cx="875176" cy="35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2800" b="1">
                  <a:solidFill>
                    <a:schemeClr val="bg1"/>
                  </a:solidFill>
                  <a:latin typeface="Arial Black" panose="020B0A04020102020204" pitchFamily="34" charset="0"/>
                </a:rPr>
                <a:t>60</a:t>
              </a:r>
              <a:endParaRPr lang="en-IN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4ECB71-04E4-413E-BD6A-7296D37F46A6}"/>
                </a:ext>
              </a:extLst>
            </p:cNvPr>
            <p:cNvSpPr txBox="1"/>
            <p:nvPr/>
          </p:nvSpPr>
          <p:spPr>
            <a:xfrm>
              <a:off x="1045352" y="2029938"/>
              <a:ext cx="85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cap="all">
                  <a:solidFill>
                    <a:schemeClr val="bg1"/>
                  </a:solidFill>
                  <a:latin typeface="Segoe UI" panose="020B0502040204020203" pitchFamily="34" charset="0"/>
                </a:rPr>
                <a:t>Day</a:t>
              </a:r>
              <a:endParaRPr lang="en-US" b="1" cap="all">
                <a:latin typeface="Segoe UI" panose="020B05020402040202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507E79-60D3-4328-B304-9482AFE82FFF}"/>
              </a:ext>
            </a:extLst>
          </p:cNvPr>
          <p:cNvGrpSpPr/>
          <p:nvPr/>
        </p:nvGrpSpPr>
        <p:grpSpPr>
          <a:xfrm>
            <a:off x="1005165" y="5313794"/>
            <a:ext cx="875176" cy="619588"/>
            <a:chOff x="1029351" y="1779682"/>
            <a:chExt cx="875176" cy="61958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4680059-CBF9-4575-A046-4968A0B34A80}"/>
                </a:ext>
              </a:extLst>
            </p:cNvPr>
            <p:cNvSpPr txBox="1"/>
            <p:nvPr/>
          </p:nvSpPr>
          <p:spPr>
            <a:xfrm>
              <a:off x="1029351" y="1779682"/>
              <a:ext cx="875176" cy="35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2800" b="1">
                  <a:solidFill>
                    <a:schemeClr val="bg1"/>
                  </a:solidFill>
                  <a:latin typeface="Arial Black" panose="020B0A04020102020204" pitchFamily="34" charset="0"/>
                </a:rPr>
                <a:t>90</a:t>
              </a:r>
              <a:endParaRPr lang="en-IN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6D05AA9-1BEE-4DB8-BE10-05C57CD9F5C7}"/>
                </a:ext>
              </a:extLst>
            </p:cNvPr>
            <p:cNvSpPr txBox="1"/>
            <p:nvPr/>
          </p:nvSpPr>
          <p:spPr>
            <a:xfrm>
              <a:off x="1045352" y="2029938"/>
              <a:ext cx="85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cap="all">
                  <a:solidFill>
                    <a:schemeClr val="bg1"/>
                  </a:solidFill>
                  <a:latin typeface="Segoe UI" panose="020B0502040204020203" pitchFamily="34" charset="0"/>
                </a:rPr>
                <a:t>Day</a:t>
              </a:r>
              <a:endParaRPr lang="en-US" b="1" cap="all">
                <a:latin typeface="Segoe UI" panose="020B0502040204020203" pitchFamily="34" charset="0"/>
              </a:endParaRPr>
            </a:p>
          </p:txBody>
        </p: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9D7DBA6-11BD-4C1C-8C20-76043C52F601}"/>
              </a:ext>
            </a:extLst>
          </p:cNvPr>
          <p:cNvSpPr/>
          <p:nvPr/>
        </p:nvSpPr>
        <p:spPr>
          <a:xfrm>
            <a:off x="4460026" y="4645588"/>
            <a:ext cx="255803" cy="2205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9A63466-70E6-4F20-8771-555DC48F6826}"/>
              </a:ext>
            </a:extLst>
          </p:cNvPr>
          <p:cNvSpPr/>
          <p:nvPr/>
        </p:nvSpPr>
        <p:spPr>
          <a:xfrm rot="10800000">
            <a:off x="8566147" y="4639880"/>
            <a:ext cx="255803" cy="2205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75000"/>
              </a:schemeClr>
            </a:gs>
            <a:gs pos="0">
              <a:schemeClr val="accent4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E83A0F4-8FE7-4C59-BC8D-E35F4C2F0AF4}"/>
              </a:ext>
            </a:extLst>
          </p:cNvPr>
          <p:cNvSpPr/>
          <p:nvPr/>
        </p:nvSpPr>
        <p:spPr>
          <a:xfrm>
            <a:off x="643012" y="4713540"/>
            <a:ext cx="4063526" cy="166679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35960F-910C-4711-8F5C-8FC4AC76C277}"/>
              </a:ext>
            </a:extLst>
          </p:cNvPr>
          <p:cNvSpPr/>
          <p:nvPr/>
        </p:nvSpPr>
        <p:spPr>
          <a:xfrm>
            <a:off x="643012" y="4719209"/>
            <a:ext cx="4063526" cy="16667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56DBCC-F1EF-482A-AC4C-57B6FCD508FB}"/>
              </a:ext>
            </a:extLst>
          </p:cNvPr>
          <p:cNvSpPr/>
          <p:nvPr/>
        </p:nvSpPr>
        <p:spPr>
          <a:xfrm>
            <a:off x="2870200" y="1196752"/>
            <a:ext cx="8709184" cy="5184576"/>
          </a:xfrm>
          <a:prstGeom prst="roundRect">
            <a:avLst>
              <a:gd name="adj" fmla="val 27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bg1"/>
                </a:solidFill>
                <a:effectLst/>
              </a:rPr>
              <a:t>30-60-90 Day Plan Template for PowerPoint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37FCB1-79E3-4E01-8657-E6466326B86D}"/>
              </a:ext>
            </a:extLst>
          </p:cNvPr>
          <p:cNvSpPr/>
          <p:nvPr/>
        </p:nvSpPr>
        <p:spPr>
          <a:xfrm>
            <a:off x="800278" y="1348040"/>
            <a:ext cx="1333322" cy="1333322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644AB9-F9E4-471F-A459-E207AD1A52EF}"/>
              </a:ext>
            </a:extLst>
          </p:cNvPr>
          <p:cNvSpPr/>
          <p:nvPr/>
        </p:nvSpPr>
        <p:spPr>
          <a:xfrm>
            <a:off x="800278" y="3127674"/>
            <a:ext cx="1333322" cy="1333322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0740CF-1D88-4933-8E54-82DC0694CEA2}"/>
              </a:ext>
            </a:extLst>
          </p:cNvPr>
          <p:cNvSpPr/>
          <p:nvPr/>
        </p:nvSpPr>
        <p:spPr>
          <a:xfrm>
            <a:off x="800278" y="4882248"/>
            <a:ext cx="1333322" cy="13333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1DA271-B400-4F88-AE49-847FFFE15584}"/>
              </a:ext>
            </a:extLst>
          </p:cNvPr>
          <p:cNvSpPr/>
          <p:nvPr/>
        </p:nvSpPr>
        <p:spPr>
          <a:xfrm>
            <a:off x="3125068" y="1990853"/>
            <a:ext cx="2663181" cy="1608891"/>
          </a:xfrm>
          <a:prstGeom prst="roundRect">
            <a:avLst>
              <a:gd name="adj" fmla="val 56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CC3BDD-FD9C-4AC6-972D-612C18789E14}"/>
              </a:ext>
            </a:extLst>
          </p:cNvPr>
          <p:cNvSpPr/>
          <p:nvPr/>
        </p:nvSpPr>
        <p:spPr>
          <a:xfrm>
            <a:off x="5892237" y="1990853"/>
            <a:ext cx="2663181" cy="1608891"/>
          </a:xfrm>
          <a:prstGeom prst="roundRect">
            <a:avLst>
              <a:gd name="adj" fmla="val 56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7926C86-A14E-4E6C-A211-67DE15921126}"/>
              </a:ext>
            </a:extLst>
          </p:cNvPr>
          <p:cNvSpPr/>
          <p:nvPr/>
        </p:nvSpPr>
        <p:spPr>
          <a:xfrm>
            <a:off x="8659405" y="1990853"/>
            <a:ext cx="2663181" cy="1608891"/>
          </a:xfrm>
          <a:prstGeom prst="roundRect">
            <a:avLst>
              <a:gd name="adj" fmla="val 56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0A5BA3-F531-4989-B9DE-E5484766EE76}"/>
              </a:ext>
            </a:extLst>
          </p:cNvPr>
          <p:cNvSpPr/>
          <p:nvPr/>
        </p:nvSpPr>
        <p:spPr>
          <a:xfrm>
            <a:off x="3125068" y="3700057"/>
            <a:ext cx="8197518" cy="494625"/>
          </a:xfrm>
          <a:prstGeom prst="roundRect">
            <a:avLst>
              <a:gd name="adj" fmla="val 1393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7669DA-32B4-43B0-AEA7-AB30277CA30B}"/>
              </a:ext>
            </a:extLst>
          </p:cNvPr>
          <p:cNvSpPr/>
          <p:nvPr/>
        </p:nvSpPr>
        <p:spPr>
          <a:xfrm>
            <a:off x="3125068" y="4309533"/>
            <a:ext cx="8197518" cy="1868382"/>
          </a:xfrm>
          <a:prstGeom prst="roundRect">
            <a:avLst>
              <a:gd name="adj" fmla="val 56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CD55A6-A301-4AED-8399-D8E3ADD41042}"/>
              </a:ext>
            </a:extLst>
          </p:cNvPr>
          <p:cNvSpPr txBox="1"/>
          <p:nvPr/>
        </p:nvSpPr>
        <p:spPr>
          <a:xfrm>
            <a:off x="3379780" y="2381196"/>
            <a:ext cx="2153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4"/>
                </a:solidFill>
              </a:rPr>
              <a:t>Priority 01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E43049-5320-4DA9-AE7C-50E48A3349B4}"/>
              </a:ext>
            </a:extLst>
          </p:cNvPr>
          <p:cNvSpPr/>
          <p:nvPr/>
        </p:nvSpPr>
        <p:spPr>
          <a:xfrm>
            <a:off x="9570788" y="1412129"/>
            <a:ext cx="840414" cy="8404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ECE9AE-DF5B-4070-AC83-2F6172BCDB9A}"/>
              </a:ext>
            </a:extLst>
          </p:cNvPr>
          <p:cNvSpPr/>
          <p:nvPr/>
        </p:nvSpPr>
        <p:spPr>
          <a:xfrm>
            <a:off x="6803620" y="1412129"/>
            <a:ext cx="840414" cy="8404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526770-AFA8-4EB8-8C47-E017FBFF97C6}"/>
              </a:ext>
            </a:extLst>
          </p:cNvPr>
          <p:cNvSpPr/>
          <p:nvPr/>
        </p:nvSpPr>
        <p:spPr>
          <a:xfrm>
            <a:off x="4036451" y="1412129"/>
            <a:ext cx="840414" cy="8404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688E32-2239-4689-9A79-11247B897199}"/>
              </a:ext>
            </a:extLst>
          </p:cNvPr>
          <p:cNvSpPr txBox="1"/>
          <p:nvPr/>
        </p:nvSpPr>
        <p:spPr>
          <a:xfrm>
            <a:off x="3318329" y="3819549"/>
            <a:ext cx="783621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1800">
                <a:solidFill>
                  <a:schemeClr val="bg1"/>
                </a:solidFill>
              </a:rPr>
              <a:t>Key Success Metrics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277261-A9F5-476C-8D5B-F920A04FB50D}"/>
              </a:ext>
            </a:extLst>
          </p:cNvPr>
          <p:cNvSpPr txBox="1"/>
          <p:nvPr/>
        </p:nvSpPr>
        <p:spPr>
          <a:xfrm flipH="1">
            <a:off x="3379781" y="2848434"/>
            <a:ext cx="215375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9B291E-08FE-4F67-B553-807021B7C6C8}"/>
              </a:ext>
            </a:extLst>
          </p:cNvPr>
          <p:cNvSpPr txBox="1"/>
          <p:nvPr/>
        </p:nvSpPr>
        <p:spPr>
          <a:xfrm>
            <a:off x="6146949" y="2381196"/>
            <a:ext cx="2153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4"/>
                </a:solidFill>
              </a:rPr>
              <a:t>Priority 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6F7B9-6C01-460E-9349-7FAFCF0201DE}"/>
              </a:ext>
            </a:extLst>
          </p:cNvPr>
          <p:cNvSpPr txBox="1"/>
          <p:nvPr/>
        </p:nvSpPr>
        <p:spPr>
          <a:xfrm flipH="1">
            <a:off x="6146950" y="2848434"/>
            <a:ext cx="215375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C7ECEF-DBB5-4974-BD03-E73E745A6BF5}"/>
              </a:ext>
            </a:extLst>
          </p:cNvPr>
          <p:cNvSpPr txBox="1"/>
          <p:nvPr/>
        </p:nvSpPr>
        <p:spPr>
          <a:xfrm>
            <a:off x="8914117" y="2381196"/>
            <a:ext cx="215375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4"/>
                </a:solidFill>
              </a:rPr>
              <a:t>Priority 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8FAB13-85EF-40F4-AE44-8BF1C5780D20}"/>
              </a:ext>
            </a:extLst>
          </p:cNvPr>
          <p:cNvSpPr txBox="1"/>
          <p:nvPr/>
        </p:nvSpPr>
        <p:spPr>
          <a:xfrm flipH="1">
            <a:off x="8914118" y="2848434"/>
            <a:ext cx="2153755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B1B88-B6C7-4CE8-BECF-D6BABC632BD8}"/>
              </a:ext>
            </a:extLst>
          </p:cNvPr>
          <p:cNvSpPr txBox="1"/>
          <p:nvPr/>
        </p:nvSpPr>
        <p:spPr>
          <a:xfrm>
            <a:off x="4226250" y="1624086"/>
            <a:ext cx="4802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D552AD-6C34-4897-906E-7490C9CA5183}"/>
              </a:ext>
            </a:extLst>
          </p:cNvPr>
          <p:cNvSpPr txBox="1"/>
          <p:nvPr/>
        </p:nvSpPr>
        <p:spPr>
          <a:xfrm>
            <a:off x="6986228" y="1624086"/>
            <a:ext cx="4802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274818-9451-4E01-9F2C-89B88C779CF3}"/>
              </a:ext>
            </a:extLst>
          </p:cNvPr>
          <p:cNvSpPr txBox="1"/>
          <p:nvPr/>
        </p:nvSpPr>
        <p:spPr>
          <a:xfrm>
            <a:off x="9752006" y="1624086"/>
            <a:ext cx="48028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351CB-191E-4998-B6C0-7184A3EBF9EE}"/>
              </a:ext>
            </a:extLst>
          </p:cNvPr>
          <p:cNvSpPr txBox="1"/>
          <p:nvPr/>
        </p:nvSpPr>
        <p:spPr>
          <a:xfrm flipH="1">
            <a:off x="3324157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532CE4-EC36-430B-98A1-B78CEEE3D73F}"/>
              </a:ext>
            </a:extLst>
          </p:cNvPr>
          <p:cNvSpPr txBox="1"/>
          <p:nvPr/>
        </p:nvSpPr>
        <p:spPr>
          <a:xfrm flipH="1">
            <a:off x="5356157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9AB0EA-8FC1-40C6-9C27-4C47BDA1FCAB}"/>
              </a:ext>
            </a:extLst>
          </p:cNvPr>
          <p:cNvSpPr txBox="1"/>
          <p:nvPr/>
        </p:nvSpPr>
        <p:spPr>
          <a:xfrm flipH="1">
            <a:off x="7433314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89F428-72DA-45EB-9DAE-B5F1B7742F75}"/>
              </a:ext>
            </a:extLst>
          </p:cNvPr>
          <p:cNvSpPr txBox="1"/>
          <p:nvPr/>
        </p:nvSpPr>
        <p:spPr>
          <a:xfrm flipH="1">
            <a:off x="9465314" y="5567741"/>
            <a:ext cx="1668377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Insert your desired text here. 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CB7F82-FD98-431A-BF53-71E56D2222D1}"/>
              </a:ext>
            </a:extLst>
          </p:cNvPr>
          <p:cNvSpPr txBox="1"/>
          <p:nvPr/>
        </p:nvSpPr>
        <p:spPr>
          <a:xfrm>
            <a:off x="3324156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>
                <a:solidFill>
                  <a:schemeClr val="bg1"/>
                </a:solidFill>
              </a:rPr>
              <a:t>2.9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F1D1F2-DA3E-464B-9AF1-45A58929F432}"/>
              </a:ext>
            </a:extLst>
          </p:cNvPr>
          <p:cNvSpPr txBox="1"/>
          <p:nvPr/>
        </p:nvSpPr>
        <p:spPr>
          <a:xfrm>
            <a:off x="5356156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290AA2-F46C-4A9A-8FF0-E452913ADA5A}"/>
              </a:ext>
            </a:extLst>
          </p:cNvPr>
          <p:cNvSpPr txBox="1"/>
          <p:nvPr/>
        </p:nvSpPr>
        <p:spPr>
          <a:xfrm>
            <a:off x="7433313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>
                <a:solidFill>
                  <a:schemeClr val="bg1"/>
                </a:solidFill>
              </a:rPr>
              <a:t>3.9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403B8D-D834-45C1-B3BF-59E432C8E25A}"/>
              </a:ext>
            </a:extLst>
          </p:cNvPr>
          <p:cNvSpPr txBox="1"/>
          <p:nvPr/>
        </p:nvSpPr>
        <p:spPr>
          <a:xfrm>
            <a:off x="9465313" y="4479445"/>
            <a:ext cx="166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4.5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9D7DF9F-F86F-4802-8B94-FFA75C496A7C}"/>
              </a:ext>
            </a:extLst>
          </p:cNvPr>
          <p:cNvCxnSpPr>
            <a:cxnSpLocks/>
          </p:cNvCxnSpPr>
          <p:nvPr/>
        </p:nvCxnSpPr>
        <p:spPr>
          <a:xfrm>
            <a:off x="5159950" y="4489488"/>
            <a:ext cx="0" cy="150847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981C51-D120-4B65-A0C2-806ABE09D2CB}"/>
              </a:ext>
            </a:extLst>
          </p:cNvPr>
          <p:cNvCxnSpPr>
            <a:cxnSpLocks/>
          </p:cNvCxnSpPr>
          <p:nvPr/>
        </p:nvCxnSpPr>
        <p:spPr>
          <a:xfrm>
            <a:off x="7214528" y="4489488"/>
            <a:ext cx="0" cy="150847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CFF8B3-7063-45CA-9BB1-1F237296EE52}"/>
              </a:ext>
            </a:extLst>
          </p:cNvPr>
          <p:cNvCxnSpPr>
            <a:cxnSpLocks/>
          </p:cNvCxnSpPr>
          <p:nvPr/>
        </p:nvCxnSpPr>
        <p:spPr>
          <a:xfrm>
            <a:off x="9269106" y="4489488"/>
            <a:ext cx="0" cy="150847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10A4301-EB85-4197-98F3-5DEC91CF3626}"/>
              </a:ext>
            </a:extLst>
          </p:cNvPr>
          <p:cNvGrpSpPr/>
          <p:nvPr/>
        </p:nvGrpSpPr>
        <p:grpSpPr>
          <a:xfrm>
            <a:off x="1029351" y="1779682"/>
            <a:ext cx="875176" cy="619588"/>
            <a:chOff x="1029351" y="1779682"/>
            <a:chExt cx="875176" cy="61958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0AC285-E554-4ECB-9B9F-1DFC6BFBAEA9}"/>
                </a:ext>
              </a:extLst>
            </p:cNvPr>
            <p:cNvSpPr txBox="1"/>
            <p:nvPr/>
          </p:nvSpPr>
          <p:spPr>
            <a:xfrm>
              <a:off x="1029351" y="1779682"/>
              <a:ext cx="875176" cy="35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2800" b="1">
                  <a:solidFill>
                    <a:schemeClr val="bg1"/>
                  </a:solidFill>
                  <a:latin typeface="Arial Black" panose="020B0A04020102020204" pitchFamily="34" charset="0"/>
                </a:rPr>
                <a:t>30</a:t>
              </a:r>
              <a:endParaRPr lang="en-IN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048455-97E2-48C6-9E34-921990237E3A}"/>
                </a:ext>
              </a:extLst>
            </p:cNvPr>
            <p:cNvSpPr txBox="1"/>
            <p:nvPr/>
          </p:nvSpPr>
          <p:spPr>
            <a:xfrm>
              <a:off x="1045352" y="2029938"/>
              <a:ext cx="85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cap="all">
                  <a:solidFill>
                    <a:schemeClr val="bg1"/>
                  </a:solidFill>
                  <a:latin typeface="Segoe UI" panose="020B0502040204020203" pitchFamily="34" charset="0"/>
                </a:rPr>
                <a:t>Day</a:t>
              </a:r>
              <a:endParaRPr lang="en-US" b="1" cap="all">
                <a:latin typeface="Segoe UI" panose="020B0502040204020203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21065F-73EE-4C3E-9076-BD21BAEB568D}"/>
              </a:ext>
            </a:extLst>
          </p:cNvPr>
          <p:cNvGrpSpPr/>
          <p:nvPr/>
        </p:nvGrpSpPr>
        <p:grpSpPr>
          <a:xfrm>
            <a:off x="1017258" y="3546738"/>
            <a:ext cx="875176" cy="619588"/>
            <a:chOff x="1029351" y="1779682"/>
            <a:chExt cx="875176" cy="61958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1CFC54-D6E3-4AF8-B7CA-91EAC70B596D}"/>
                </a:ext>
              </a:extLst>
            </p:cNvPr>
            <p:cNvSpPr txBox="1"/>
            <p:nvPr/>
          </p:nvSpPr>
          <p:spPr>
            <a:xfrm>
              <a:off x="1029351" y="1779682"/>
              <a:ext cx="875176" cy="35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2800" b="1">
                  <a:solidFill>
                    <a:schemeClr val="bg1"/>
                  </a:solidFill>
                  <a:latin typeface="Arial Black" panose="020B0A04020102020204" pitchFamily="34" charset="0"/>
                </a:rPr>
                <a:t>60</a:t>
              </a:r>
              <a:endParaRPr lang="en-IN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51A921-75B8-4E21-9B9C-16043BFF70BA}"/>
                </a:ext>
              </a:extLst>
            </p:cNvPr>
            <p:cNvSpPr txBox="1"/>
            <p:nvPr/>
          </p:nvSpPr>
          <p:spPr>
            <a:xfrm>
              <a:off x="1045352" y="2029938"/>
              <a:ext cx="85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cap="all">
                  <a:solidFill>
                    <a:schemeClr val="bg1"/>
                  </a:solidFill>
                  <a:latin typeface="Segoe UI" panose="020B0502040204020203" pitchFamily="34" charset="0"/>
                </a:rPr>
                <a:t>Day</a:t>
              </a:r>
              <a:endParaRPr lang="en-US" b="1" cap="all">
                <a:latin typeface="Segoe UI" panose="020B05020402040202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E83A8EB-1DE2-4C6D-8936-A8BD4A7EDC38}"/>
              </a:ext>
            </a:extLst>
          </p:cNvPr>
          <p:cNvGrpSpPr/>
          <p:nvPr/>
        </p:nvGrpSpPr>
        <p:grpSpPr>
          <a:xfrm>
            <a:off x="1005165" y="5313794"/>
            <a:ext cx="875176" cy="619588"/>
            <a:chOff x="1029351" y="1779682"/>
            <a:chExt cx="875176" cy="61958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A34ADE-AD91-45F0-8DA0-B1F6C8C69DCC}"/>
                </a:ext>
              </a:extLst>
            </p:cNvPr>
            <p:cNvSpPr txBox="1"/>
            <p:nvPr/>
          </p:nvSpPr>
          <p:spPr>
            <a:xfrm>
              <a:off x="1029351" y="1779682"/>
              <a:ext cx="875176" cy="3531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IN" sz="2800" b="1">
                  <a:solidFill>
                    <a:schemeClr val="bg1"/>
                  </a:solidFill>
                  <a:latin typeface="Arial Black" panose="020B0A04020102020204" pitchFamily="34" charset="0"/>
                </a:rPr>
                <a:t>90</a:t>
              </a:r>
              <a:endParaRPr lang="en-IN" sz="28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027840-0E72-4155-B870-82C2C96B2E47}"/>
                </a:ext>
              </a:extLst>
            </p:cNvPr>
            <p:cNvSpPr txBox="1"/>
            <p:nvPr/>
          </p:nvSpPr>
          <p:spPr>
            <a:xfrm>
              <a:off x="1045352" y="2029938"/>
              <a:ext cx="851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800" b="1" cap="all">
                  <a:solidFill>
                    <a:schemeClr val="bg1"/>
                  </a:solidFill>
                  <a:latin typeface="Segoe UI" panose="020B0502040204020203" pitchFamily="34" charset="0"/>
                </a:rPr>
                <a:t>Day</a:t>
              </a:r>
              <a:endParaRPr lang="en-US" b="1" cap="all">
                <a:latin typeface="Segoe UI" panose="020B0502040204020203" pitchFamily="34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DD7F1D6-7D23-413C-881F-7FF3AF756DA3}"/>
              </a:ext>
            </a:extLst>
          </p:cNvPr>
          <p:cNvSpPr txBox="1"/>
          <p:nvPr/>
        </p:nvSpPr>
        <p:spPr>
          <a:xfrm>
            <a:off x="3324156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1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E2B98B-ACED-4A56-B66E-937A93E41F84}"/>
              </a:ext>
            </a:extLst>
          </p:cNvPr>
          <p:cNvSpPr txBox="1"/>
          <p:nvPr/>
        </p:nvSpPr>
        <p:spPr>
          <a:xfrm>
            <a:off x="5356156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2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3FE06D-E402-4CD1-888F-79D894BED69C}"/>
              </a:ext>
            </a:extLst>
          </p:cNvPr>
          <p:cNvSpPr txBox="1"/>
          <p:nvPr/>
        </p:nvSpPr>
        <p:spPr>
          <a:xfrm>
            <a:off x="7433313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3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C6F074-ED9B-467F-BE35-4C461FDA8FAD}"/>
              </a:ext>
            </a:extLst>
          </p:cNvPr>
          <p:cNvSpPr txBox="1"/>
          <p:nvPr/>
        </p:nvSpPr>
        <p:spPr>
          <a:xfrm>
            <a:off x="9465313" y="5209238"/>
            <a:ext cx="16683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</a:rPr>
              <a:t>Goal 4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4A41A268-2EB7-472F-99A1-25734380B3D4}"/>
              </a:ext>
            </a:extLst>
          </p:cNvPr>
          <p:cNvSpPr/>
          <p:nvPr/>
        </p:nvSpPr>
        <p:spPr>
          <a:xfrm>
            <a:off x="4460026" y="4645588"/>
            <a:ext cx="255803" cy="2205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88038365-9020-44D6-BD2A-8E10A4894A7C}"/>
              </a:ext>
            </a:extLst>
          </p:cNvPr>
          <p:cNvSpPr/>
          <p:nvPr/>
        </p:nvSpPr>
        <p:spPr>
          <a:xfrm>
            <a:off x="8566147" y="4639880"/>
            <a:ext cx="255803" cy="2205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0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78669" y="1149171"/>
            <a:ext cx="3842535" cy="1834160"/>
            <a:chOff x="643012" y="1195640"/>
            <a:chExt cx="10936372" cy="5185688"/>
          </a:xfrm>
        </p:grpSpPr>
        <p:sp>
          <p:nvSpPr>
            <p:cNvPr id="109" name="Rectangle: Rounded Corners 6">
              <a:extLst>
                <a:ext uri="{FF2B5EF4-FFF2-40B4-BE49-F238E27FC236}">
                  <a16:creationId xmlns:a16="http://schemas.microsoft.com/office/drawing/2014/main" id="{8335960F-910C-4711-8F5C-8FC4AC76C277}"/>
                </a:ext>
              </a:extLst>
            </p:cNvPr>
            <p:cNvSpPr/>
            <p:nvPr/>
          </p:nvSpPr>
          <p:spPr>
            <a:xfrm>
              <a:off x="643012" y="1195640"/>
              <a:ext cx="4063526" cy="1666791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Rectangle: Rounded Corners 5">
              <a:extLst>
                <a:ext uri="{FF2B5EF4-FFF2-40B4-BE49-F238E27FC236}">
                  <a16:creationId xmlns:a16="http://schemas.microsoft.com/office/drawing/2014/main" id="{7556DBCC-F1EF-482A-AC4C-57B6FCD508FB}"/>
                </a:ext>
              </a:extLst>
            </p:cNvPr>
            <p:cNvSpPr/>
            <p:nvPr/>
          </p:nvSpPr>
          <p:spPr>
            <a:xfrm>
              <a:off x="2870200" y="1196752"/>
              <a:ext cx="8709184" cy="5184576"/>
            </a:xfrm>
            <a:prstGeom prst="roundRect">
              <a:avLst>
                <a:gd name="adj" fmla="val 2704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937FCB1-79E3-4E01-8657-E6466326B86D}"/>
                </a:ext>
              </a:extLst>
            </p:cNvPr>
            <p:cNvSpPr/>
            <p:nvPr/>
          </p:nvSpPr>
          <p:spPr>
            <a:xfrm>
              <a:off x="800278" y="1348040"/>
              <a:ext cx="1333322" cy="1333322"/>
            </a:xfrm>
            <a:prstGeom prst="ellipse">
              <a:avLst/>
            </a:prstGeom>
            <a:solidFill>
              <a:srgbClr val="C830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2644AB9-F9E4-471F-A459-E207AD1A52EF}"/>
                </a:ext>
              </a:extLst>
            </p:cNvPr>
            <p:cNvSpPr/>
            <p:nvPr/>
          </p:nvSpPr>
          <p:spPr>
            <a:xfrm>
              <a:off x="800278" y="3127674"/>
              <a:ext cx="1333322" cy="1333322"/>
            </a:xfrm>
            <a:prstGeom prst="ellipse">
              <a:avLst/>
            </a:prstGeom>
            <a:solidFill>
              <a:srgbClr val="8971E1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90740CF-1D88-4933-8E54-82DC0694CEA2}"/>
                </a:ext>
              </a:extLst>
            </p:cNvPr>
            <p:cNvSpPr/>
            <p:nvPr/>
          </p:nvSpPr>
          <p:spPr>
            <a:xfrm>
              <a:off x="800278" y="4882248"/>
              <a:ext cx="1333322" cy="1333322"/>
            </a:xfrm>
            <a:prstGeom prst="ellipse">
              <a:avLst/>
            </a:prstGeom>
            <a:solidFill>
              <a:srgbClr val="4775E7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Rectangle: Rounded Corners 19">
              <a:extLst>
                <a:ext uri="{FF2B5EF4-FFF2-40B4-BE49-F238E27FC236}">
                  <a16:creationId xmlns:a16="http://schemas.microsoft.com/office/drawing/2014/main" id="{0B1DA271-B400-4F88-AE49-847FFFE15584}"/>
                </a:ext>
              </a:extLst>
            </p:cNvPr>
            <p:cNvSpPr/>
            <p:nvPr/>
          </p:nvSpPr>
          <p:spPr>
            <a:xfrm>
              <a:off x="3125068" y="1990853"/>
              <a:ext cx="2663181" cy="1608891"/>
            </a:xfrm>
            <a:prstGeom prst="roundRect">
              <a:avLst>
                <a:gd name="adj" fmla="val 5693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ectangle: Rounded Corners 20">
              <a:extLst>
                <a:ext uri="{FF2B5EF4-FFF2-40B4-BE49-F238E27FC236}">
                  <a16:creationId xmlns:a16="http://schemas.microsoft.com/office/drawing/2014/main" id="{5BCC3BDD-FD9C-4AC6-972D-612C18789E14}"/>
                </a:ext>
              </a:extLst>
            </p:cNvPr>
            <p:cNvSpPr/>
            <p:nvPr/>
          </p:nvSpPr>
          <p:spPr>
            <a:xfrm>
              <a:off x="5892237" y="1990853"/>
              <a:ext cx="2663181" cy="1608891"/>
            </a:xfrm>
            <a:prstGeom prst="roundRect">
              <a:avLst>
                <a:gd name="adj" fmla="val 5693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ectangle: Rounded Corners 21">
              <a:extLst>
                <a:ext uri="{FF2B5EF4-FFF2-40B4-BE49-F238E27FC236}">
                  <a16:creationId xmlns:a16="http://schemas.microsoft.com/office/drawing/2014/main" id="{D7926C86-A14E-4E6C-A211-67DE15921126}"/>
                </a:ext>
              </a:extLst>
            </p:cNvPr>
            <p:cNvSpPr/>
            <p:nvPr/>
          </p:nvSpPr>
          <p:spPr>
            <a:xfrm>
              <a:off x="8659405" y="1990853"/>
              <a:ext cx="2663181" cy="1608891"/>
            </a:xfrm>
            <a:prstGeom prst="roundRect">
              <a:avLst>
                <a:gd name="adj" fmla="val 5693"/>
              </a:avLst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Rectangle: Rounded Corners 23">
              <a:extLst>
                <a:ext uri="{FF2B5EF4-FFF2-40B4-BE49-F238E27FC236}">
                  <a16:creationId xmlns:a16="http://schemas.microsoft.com/office/drawing/2014/main" id="{770A5BA3-F531-4989-B9DE-E5484766EE76}"/>
                </a:ext>
              </a:extLst>
            </p:cNvPr>
            <p:cNvSpPr/>
            <p:nvPr/>
          </p:nvSpPr>
          <p:spPr>
            <a:xfrm>
              <a:off x="3125068" y="3700057"/>
              <a:ext cx="8197518" cy="494625"/>
            </a:xfrm>
            <a:prstGeom prst="roundRect">
              <a:avLst>
                <a:gd name="adj" fmla="val 13935"/>
              </a:avLst>
            </a:prstGeom>
            <a:solidFill>
              <a:srgbClr val="C830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8" name="Rectangle: Rounded Corners 24">
              <a:extLst>
                <a:ext uri="{FF2B5EF4-FFF2-40B4-BE49-F238E27FC236}">
                  <a16:creationId xmlns:a16="http://schemas.microsoft.com/office/drawing/2014/main" id="{3E7669DA-32B4-43B0-AEA7-AB30277CA30B}"/>
                </a:ext>
              </a:extLst>
            </p:cNvPr>
            <p:cNvSpPr/>
            <p:nvPr/>
          </p:nvSpPr>
          <p:spPr>
            <a:xfrm>
              <a:off x="3125068" y="4309533"/>
              <a:ext cx="8197518" cy="1868382"/>
            </a:xfrm>
            <a:prstGeom prst="roundRect">
              <a:avLst>
                <a:gd name="adj" fmla="val 5693"/>
              </a:avLst>
            </a:prstGeom>
            <a:solidFill>
              <a:srgbClr val="C830CC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2CD55A6-A301-4AED-8399-D8E3ADD41042}"/>
                </a:ext>
              </a:extLst>
            </p:cNvPr>
            <p:cNvSpPr txBox="1"/>
            <p:nvPr/>
          </p:nvSpPr>
          <p:spPr>
            <a:xfrm>
              <a:off x="3379781" y="2381196"/>
              <a:ext cx="2153755" cy="217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30CC"/>
                  </a:solidFill>
                  <a:effectLst/>
                  <a:uLnTx/>
                  <a:uFillTx/>
                </a:rPr>
                <a:t>Priority 01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7E43049-5320-4DA9-AE7C-50E48A3349B4}"/>
                </a:ext>
              </a:extLst>
            </p:cNvPr>
            <p:cNvSpPr/>
            <p:nvPr/>
          </p:nvSpPr>
          <p:spPr>
            <a:xfrm>
              <a:off x="9570788" y="1412129"/>
              <a:ext cx="840414" cy="840414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C830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BECE9AE-DF5B-4070-AC83-2F6172BCDB9A}"/>
                </a:ext>
              </a:extLst>
            </p:cNvPr>
            <p:cNvSpPr/>
            <p:nvPr/>
          </p:nvSpPr>
          <p:spPr>
            <a:xfrm>
              <a:off x="6803620" y="1412129"/>
              <a:ext cx="840414" cy="840414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C830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9526770-AFA8-4EB8-8C47-E017FBFF97C6}"/>
                </a:ext>
              </a:extLst>
            </p:cNvPr>
            <p:cNvSpPr/>
            <p:nvPr/>
          </p:nvSpPr>
          <p:spPr>
            <a:xfrm>
              <a:off x="4036451" y="1412129"/>
              <a:ext cx="840414" cy="840414"/>
            </a:xfrm>
            <a:prstGeom prst="ellipse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C830C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9688E32-2239-4689-9A79-11247B897199}"/>
                </a:ext>
              </a:extLst>
            </p:cNvPr>
            <p:cNvSpPr txBox="1"/>
            <p:nvPr/>
          </p:nvSpPr>
          <p:spPr>
            <a:xfrm>
              <a:off x="3318330" y="3871024"/>
              <a:ext cx="7836211" cy="17403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Key Success Metrics</a:t>
              </a:r>
              <a:endParaRPr kumimoji="0" lang="en-IN" sz="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C277261-A9F5-476C-8D5B-F920A04FB50D}"/>
                </a:ext>
              </a:extLst>
            </p:cNvPr>
            <p:cNvSpPr txBox="1"/>
            <p:nvPr/>
          </p:nvSpPr>
          <p:spPr>
            <a:xfrm flipH="1">
              <a:off x="3379781" y="2848435"/>
              <a:ext cx="2153755" cy="870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200" dirty="0">
                <a:solidFill>
                  <a:prstClr val="black">
                    <a:lumMod val="65000"/>
                    <a:lumOff val="35000"/>
                  </a:prst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49B291E-08FE-4F67-B553-807021B7C6C8}"/>
                </a:ext>
              </a:extLst>
            </p:cNvPr>
            <p:cNvSpPr txBox="1"/>
            <p:nvPr/>
          </p:nvSpPr>
          <p:spPr>
            <a:xfrm>
              <a:off x="6146950" y="2381196"/>
              <a:ext cx="2153755" cy="217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30CC"/>
                  </a:solidFill>
                  <a:effectLst/>
                  <a:uLnTx/>
                  <a:uFillTx/>
                </a:rPr>
                <a:t>Priority 02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26F7B9-6C01-460E-9349-7FAFCF0201DE}"/>
                </a:ext>
              </a:extLst>
            </p:cNvPr>
            <p:cNvSpPr txBox="1"/>
            <p:nvPr/>
          </p:nvSpPr>
          <p:spPr>
            <a:xfrm flipH="1">
              <a:off x="6146950" y="2848435"/>
              <a:ext cx="2153755" cy="870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200" dirty="0">
                <a:solidFill>
                  <a:prstClr val="black">
                    <a:lumMod val="65000"/>
                    <a:lumOff val="35000"/>
                  </a:prst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C7ECEF-DBB5-4974-BD03-E73E745A6BF5}"/>
                </a:ext>
              </a:extLst>
            </p:cNvPr>
            <p:cNvSpPr txBox="1"/>
            <p:nvPr/>
          </p:nvSpPr>
          <p:spPr>
            <a:xfrm>
              <a:off x="8914118" y="2381196"/>
              <a:ext cx="2153755" cy="217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30CC"/>
                  </a:solidFill>
                  <a:effectLst/>
                  <a:uLnTx/>
                  <a:uFillTx/>
                </a:rPr>
                <a:t>Priority 03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38FAB13-85EF-40F4-AE44-8BF1C5780D20}"/>
                </a:ext>
              </a:extLst>
            </p:cNvPr>
            <p:cNvSpPr txBox="1"/>
            <p:nvPr/>
          </p:nvSpPr>
          <p:spPr>
            <a:xfrm flipH="1">
              <a:off x="8914118" y="2848435"/>
              <a:ext cx="2153755" cy="870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200" dirty="0">
                <a:solidFill>
                  <a:prstClr val="black">
                    <a:lumMod val="65000"/>
                    <a:lumOff val="35000"/>
                  </a:prst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D0B1B88-B6C7-4CE8-BECF-D6BABC632BD8}"/>
                </a:ext>
              </a:extLst>
            </p:cNvPr>
            <p:cNvSpPr txBox="1"/>
            <p:nvPr/>
          </p:nvSpPr>
          <p:spPr>
            <a:xfrm>
              <a:off x="4226250" y="1687242"/>
              <a:ext cx="480288" cy="3045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30CC"/>
                  </a:solidFill>
                  <a:effectLst/>
                  <a:uLnTx/>
                  <a:uFillTx/>
                </a:rPr>
                <a:t>01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0D552AD-6C34-4897-906E-7490C9CA5183}"/>
                </a:ext>
              </a:extLst>
            </p:cNvPr>
            <p:cNvSpPr txBox="1"/>
            <p:nvPr/>
          </p:nvSpPr>
          <p:spPr>
            <a:xfrm>
              <a:off x="6986229" y="1687242"/>
              <a:ext cx="480288" cy="3045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30CC"/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274818-9451-4E01-9F2C-89B88C779CF3}"/>
                </a:ext>
              </a:extLst>
            </p:cNvPr>
            <p:cNvSpPr txBox="1"/>
            <p:nvPr/>
          </p:nvSpPr>
          <p:spPr>
            <a:xfrm>
              <a:off x="9752006" y="1687242"/>
              <a:ext cx="480288" cy="3045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830CC"/>
                  </a:solidFill>
                  <a:effectLst/>
                  <a:uLnTx/>
                  <a:uFillTx/>
                </a:rPr>
                <a:t>03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05351CB-191E-4998-B6C0-7184A3EBF9EE}"/>
                </a:ext>
              </a:extLst>
            </p:cNvPr>
            <p:cNvSpPr txBox="1"/>
            <p:nvPr/>
          </p:nvSpPr>
          <p:spPr>
            <a:xfrm flipH="1">
              <a:off x="3324156" y="5567741"/>
              <a:ext cx="1668376" cy="870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00" kern="0" dirty="0">
                  <a:solidFill>
                    <a:prstClr val="white"/>
                  </a:solidFill>
                  <a:ea typeface="Calibri Light" charset="0"/>
                  <a:cs typeface="Segoe UI" panose="020B0502040204020203" pitchFamily="34" charset="0"/>
                </a:rPr>
                <a:t>Insert your desired text here. </a:t>
              </a:r>
              <a:endParaRPr lang="en-US" sz="200" dirty="0">
                <a:solidFill>
                  <a:prstClr val="white"/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532CE4-EC36-430B-98A1-B78CEEE3D73F}"/>
                </a:ext>
              </a:extLst>
            </p:cNvPr>
            <p:cNvSpPr txBox="1"/>
            <p:nvPr/>
          </p:nvSpPr>
          <p:spPr>
            <a:xfrm flipH="1">
              <a:off x="5356157" y="5567741"/>
              <a:ext cx="1668376" cy="870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00" kern="0" dirty="0">
                  <a:solidFill>
                    <a:prstClr val="white"/>
                  </a:solidFill>
                  <a:ea typeface="Calibri Light" charset="0"/>
                  <a:cs typeface="Segoe UI" panose="020B0502040204020203" pitchFamily="34" charset="0"/>
                </a:rPr>
                <a:t>Insert your desired text here. </a:t>
              </a:r>
              <a:endParaRPr lang="en-US" sz="200" dirty="0">
                <a:solidFill>
                  <a:prstClr val="white"/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79AB0EA-8FC1-40C6-9C27-4C47BDA1FCAB}"/>
                </a:ext>
              </a:extLst>
            </p:cNvPr>
            <p:cNvSpPr txBox="1"/>
            <p:nvPr/>
          </p:nvSpPr>
          <p:spPr>
            <a:xfrm flipH="1">
              <a:off x="7433314" y="5567741"/>
              <a:ext cx="1668376" cy="870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00" kern="0" dirty="0">
                  <a:solidFill>
                    <a:prstClr val="white"/>
                  </a:solidFill>
                  <a:ea typeface="Calibri Light" charset="0"/>
                  <a:cs typeface="Segoe UI" panose="020B0502040204020203" pitchFamily="34" charset="0"/>
                </a:rPr>
                <a:t>Insert your desired text here. </a:t>
              </a:r>
              <a:endParaRPr lang="en-US" sz="200" dirty="0">
                <a:solidFill>
                  <a:prstClr val="white"/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489F428-72DA-45EB-9DAE-B5F1B7742F75}"/>
                </a:ext>
              </a:extLst>
            </p:cNvPr>
            <p:cNvSpPr txBox="1"/>
            <p:nvPr/>
          </p:nvSpPr>
          <p:spPr>
            <a:xfrm flipH="1">
              <a:off x="9465315" y="5567741"/>
              <a:ext cx="1668376" cy="8701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200" kern="0" dirty="0">
                  <a:solidFill>
                    <a:prstClr val="white"/>
                  </a:solidFill>
                  <a:ea typeface="Calibri Light" charset="0"/>
                  <a:cs typeface="Segoe UI" panose="020B0502040204020203" pitchFamily="34" charset="0"/>
                </a:rPr>
                <a:t>Insert your desired text here. </a:t>
              </a:r>
              <a:endParaRPr lang="en-US" sz="200" dirty="0">
                <a:solidFill>
                  <a:prstClr val="white"/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FCB7F82-FD98-431A-BF53-71E56D2222D1}"/>
                </a:ext>
              </a:extLst>
            </p:cNvPr>
            <p:cNvSpPr txBox="1"/>
            <p:nvPr/>
          </p:nvSpPr>
          <p:spPr>
            <a:xfrm>
              <a:off x="3324156" y="4479444"/>
              <a:ext cx="1668379" cy="56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2.5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4F1D1F2-DA3E-464B-9AF1-45A58929F432}"/>
                </a:ext>
              </a:extLst>
            </p:cNvPr>
            <p:cNvSpPr txBox="1"/>
            <p:nvPr/>
          </p:nvSpPr>
          <p:spPr>
            <a:xfrm>
              <a:off x="5356157" y="4479444"/>
              <a:ext cx="1668379" cy="56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5290AA2-F46C-4A9A-8FF0-E452913ADA5A}"/>
                </a:ext>
              </a:extLst>
            </p:cNvPr>
            <p:cNvSpPr txBox="1"/>
            <p:nvPr/>
          </p:nvSpPr>
          <p:spPr>
            <a:xfrm>
              <a:off x="7433314" y="4479444"/>
              <a:ext cx="1668379" cy="56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3.5</a:t>
              </a:r>
              <a:endParaRPr kumimoji="0" lang="en-IN" sz="7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8403B8D-D834-45C1-B3BF-59E432C8E25A}"/>
                </a:ext>
              </a:extLst>
            </p:cNvPr>
            <p:cNvSpPr txBox="1"/>
            <p:nvPr/>
          </p:nvSpPr>
          <p:spPr>
            <a:xfrm>
              <a:off x="9465312" y="4479444"/>
              <a:ext cx="1668379" cy="56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4.5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E939098-426A-4BA3-B201-3CAE97FE3354}"/>
                </a:ext>
              </a:extLst>
            </p:cNvPr>
            <p:cNvCxnSpPr>
              <a:cxnSpLocks/>
            </p:cNvCxnSpPr>
            <p:nvPr/>
          </p:nvCxnSpPr>
          <p:spPr>
            <a:xfrm>
              <a:off x="5159950" y="4489488"/>
              <a:ext cx="0" cy="1508472"/>
            </a:xfrm>
            <a:prstGeom prst="line">
              <a:avLst/>
            </a:prstGeom>
            <a:noFill/>
            <a:ln w="9525" cap="flat" cmpd="sng" algn="ctr">
              <a:solidFill>
                <a:srgbClr val="C830CC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1386E7A-E2F9-47C9-8AE9-08FFAC328B7E}"/>
                </a:ext>
              </a:extLst>
            </p:cNvPr>
            <p:cNvCxnSpPr>
              <a:cxnSpLocks/>
            </p:cNvCxnSpPr>
            <p:nvPr/>
          </p:nvCxnSpPr>
          <p:spPr>
            <a:xfrm>
              <a:off x="7214528" y="4489488"/>
              <a:ext cx="0" cy="1508472"/>
            </a:xfrm>
            <a:prstGeom prst="line">
              <a:avLst/>
            </a:prstGeom>
            <a:noFill/>
            <a:ln w="9525" cap="flat" cmpd="sng" algn="ctr">
              <a:solidFill>
                <a:srgbClr val="C830CC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22450C1-8E09-4CFD-B2EB-1460C8D17DB0}"/>
                </a:ext>
              </a:extLst>
            </p:cNvPr>
            <p:cNvCxnSpPr>
              <a:cxnSpLocks/>
            </p:cNvCxnSpPr>
            <p:nvPr/>
          </p:nvCxnSpPr>
          <p:spPr>
            <a:xfrm>
              <a:off x="9269106" y="4489488"/>
              <a:ext cx="0" cy="1508472"/>
            </a:xfrm>
            <a:prstGeom prst="line">
              <a:avLst/>
            </a:prstGeom>
            <a:noFill/>
            <a:ln w="9525" cap="flat" cmpd="sng" algn="ctr">
              <a:solidFill>
                <a:srgbClr val="C830CC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6C8C961-E6E3-4557-823E-4EA258327B6B}"/>
                </a:ext>
              </a:extLst>
            </p:cNvPr>
            <p:cNvGrpSpPr/>
            <p:nvPr/>
          </p:nvGrpSpPr>
          <p:grpSpPr>
            <a:xfrm>
              <a:off x="1029351" y="1834447"/>
              <a:ext cx="875176" cy="630577"/>
              <a:chOff x="1029351" y="1834447"/>
              <a:chExt cx="875176" cy="630577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FF4773F-E791-47EA-816C-D188F8C3A837}"/>
                  </a:ext>
                </a:extLst>
              </p:cNvPr>
              <p:cNvSpPr txBox="1"/>
              <p:nvPr/>
            </p:nvSpPr>
            <p:spPr>
              <a:xfrm>
                <a:off x="1029351" y="1834447"/>
                <a:ext cx="875176" cy="243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30</a:t>
                </a:r>
                <a:endPara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1C02E31-CE69-461E-BC53-4C4CA8193F15}"/>
                  </a:ext>
                </a:extLst>
              </p:cNvPr>
              <p:cNvSpPr txBox="1"/>
              <p:nvPr/>
            </p:nvSpPr>
            <p:spPr>
              <a:xfrm>
                <a:off x="1045352" y="2029939"/>
                <a:ext cx="851607" cy="435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00" b="1" i="0" u="none" strike="noStrike" kern="0" cap="all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Day</a:t>
                </a:r>
                <a:endParaRPr kumimoji="0" lang="en-US" sz="400" b="1" i="0" u="none" strike="noStrike" kern="0" cap="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22237B5-5EA9-4550-893D-40D13B1DA90C}"/>
                </a:ext>
              </a:extLst>
            </p:cNvPr>
            <p:cNvGrpSpPr/>
            <p:nvPr/>
          </p:nvGrpSpPr>
          <p:grpSpPr>
            <a:xfrm>
              <a:off x="1017258" y="3601503"/>
              <a:ext cx="875176" cy="630577"/>
              <a:chOff x="1029351" y="1834447"/>
              <a:chExt cx="875176" cy="630577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8AF80F5-23A1-426D-A7D8-28F607C15631}"/>
                  </a:ext>
                </a:extLst>
              </p:cNvPr>
              <p:cNvSpPr txBox="1"/>
              <p:nvPr/>
            </p:nvSpPr>
            <p:spPr>
              <a:xfrm>
                <a:off x="1029351" y="1834447"/>
                <a:ext cx="875176" cy="243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60</a:t>
                </a:r>
                <a:endPara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CBEFC1F-FDBC-4B55-88DA-8BE24105828A}"/>
                  </a:ext>
                </a:extLst>
              </p:cNvPr>
              <p:cNvSpPr txBox="1"/>
              <p:nvPr/>
            </p:nvSpPr>
            <p:spPr>
              <a:xfrm>
                <a:off x="1045352" y="2029939"/>
                <a:ext cx="851607" cy="435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00" b="1" i="0" u="none" strike="noStrike" kern="0" cap="all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Day</a:t>
                </a:r>
                <a:endParaRPr kumimoji="0" lang="en-US" sz="400" b="1" i="0" u="none" strike="noStrike" kern="0" cap="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DDE0113-F6E3-4C19-98E7-EE8EEA712654}"/>
                </a:ext>
              </a:extLst>
            </p:cNvPr>
            <p:cNvGrpSpPr/>
            <p:nvPr/>
          </p:nvGrpSpPr>
          <p:grpSpPr>
            <a:xfrm>
              <a:off x="1005165" y="5368559"/>
              <a:ext cx="875176" cy="630577"/>
              <a:chOff x="1029351" y="1834447"/>
              <a:chExt cx="875176" cy="630577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EC03FE1-22E2-4879-8068-26D26E35855D}"/>
                  </a:ext>
                </a:extLst>
              </p:cNvPr>
              <p:cNvSpPr txBox="1"/>
              <p:nvPr/>
            </p:nvSpPr>
            <p:spPr>
              <a:xfrm>
                <a:off x="1029351" y="1834447"/>
                <a:ext cx="875176" cy="243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7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90</a:t>
                </a:r>
                <a:endPara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94133E4-79FC-4583-8713-D844ADE7A6D4}"/>
                  </a:ext>
                </a:extLst>
              </p:cNvPr>
              <p:cNvSpPr txBox="1"/>
              <p:nvPr/>
            </p:nvSpPr>
            <p:spPr>
              <a:xfrm>
                <a:off x="1045352" y="2029939"/>
                <a:ext cx="851607" cy="435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400" b="1" i="0" u="none" strike="noStrike" kern="0" cap="all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Day</a:t>
                </a:r>
                <a:endParaRPr kumimoji="0" lang="en-US" sz="400" b="1" i="0" u="none" strike="noStrike" kern="0" cap="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45AF1E7-71D5-405E-8C27-81F52DA83CBF}"/>
                </a:ext>
              </a:extLst>
            </p:cNvPr>
            <p:cNvSpPr txBox="1"/>
            <p:nvPr/>
          </p:nvSpPr>
          <p:spPr>
            <a:xfrm>
              <a:off x="3324156" y="5209239"/>
              <a:ext cx="1668379" cy="130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Goal 1</a:t>
              </a:r>
              <a:endParaRPr kumimoji="0" lang="en-IN" sz="3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0081994-B845-4AF7-80B9-2A38D7652ABE}"/>
                </a:ext>
              </a:extLst>
            </p:cNvPr>
            <p:cNvSpPr txBox="1"/>
            <p:nvPr/>
          </p:nvSpPr>
          <p:spPr>
            <a:xfrm>
              <a:off x="5356157" y="5209239"/>
              <a:ext cx="1668379" cy="130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Goal 2</a:t>
              </a:r>
              <a:endParaRPr kumimoji="0" lang="en-IN" sz="3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35F7FCA-F61C-46B7-8D17-51D4107E8AAA}"/>
                </a:ext>
              </a:extLst>
            </p:cNvPr>
            <p:cNvSpPr txBox="1"/>
            <p:nvPr/>
          </p:nvSpPr>
          <p:spPr>
            <a:xfrm>
              <a:off x="7433314" y="5324937"/>
              <a:ext cx="1668379" cy="13052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Goal 3</a:t>
              </a:r>
              <a:endParaRPr kumimoji="0" lang="en-IN" sz="3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CE22BFE-43C2-4FCD-9988-A400F74F1F02}"/>
                </a:ext>
              </a:extLst>
            </p:cNvPr>
            <p:cNvSpPr txBox="1"/>
            <p:nvPr/>
          </p:nvSpPr>
          <p:spPr>
            <a:xfrm>
              <a:off x="9465312" y="5209239"/>
              <a:ext cx="1668379" cy="130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00" b="1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Goal 4</a:t>
              </a:r>
              <a:endParaRPr kumimoji="0" lang="en-IN" sz="3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51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5575</TotalTime>
  <Words>480</Words>
  <Application>Microsoft Office PowerPoint</Application>
  <PresentationFormat>Custom</PresentationFormat>
  <Paragraphs>129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Open Sans</vt:lpstr>
      <vt:lpstr>Segoe UI</vt:lpstr>
      <vt:lpstr>Office Theme</vt:lpstr>
      <vt:lpstr>2_Office Theme</vt:lpstr>
      <vt:lpstr>30-60-90 Day Plan Template for PowerPoint</vt:lpstr>
      <vt:lpstr>30-60-90 Day Plan Template for PowerPoint</vt:lpstr>
      <vt:lpstr>30-60-90 Day Plan Template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 Day Plan Template for PowerPoint</dc:title>
  <dc:creator/>
  <cp:lastModifiedBy>Fatima H</cp:lastModifiedBy>
  <cp:revision>112</cp:revision>
  <dcterms:created xsi:type="dcterms:W3CDTF">2013-09-12T13:05:01Z</dcterms:created>
  <dcterms:modified xsi:type="dcterms:W3CDTF">2021-10-29T14:51:53Z</dcterms:modified>
</cp:coreProperties>
</file>