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1" r:id="rId2"/>
    <p:sldId id="292" r:id="rId3"/>
    <p:sldId id="293" r:id="rId4"/>
    <p:sldId id="29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E30"/>
    <a:srgbClr val="D6BB9F"/>
    <a:srgbClr val="F0F0F0"/>
    <a:srgbClr val="FF6B00"/>
    <a:srgbClr val="371A5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62" d="100"/>
          <a:sy n="62" d="100"/>
        </p:scale>
        <p:origin x="648" y="-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1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00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9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https://unsplash.com/photos/woman-in-black-suit-jacket-QGr6H7pri-Q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9124BE-FD09-462C-2D15-8B970D47B8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743" y="764703"/>
            <a:ext cx="2808312" cy="3458953"/>
          </a:xfrm>
          <a:custGeom>
            <a:avLst/>
            <a:gdLst>
              <a:gd name="connsiteX0" fmla="*/ 0 w 2808312"/>
              <a:gd name="connsiteY0" fmla="*/ 0 h 3458953"/>
              <a:gd name="connsiteX1" fmla="*/ 2808312 w 2808312"/>
              <a:gd name="connsiteY1" fmla="*/ 0 h 3458953"/>
              <a:gd name="connsiteX2" fmla="*/ 2808312 w 2808312"/>
              <a:gd name="connsiteY2" fmla="*/ 3458953 h 3458953"/>
              <a:gd name="connsiteX3" fmla="*/ 0 w 2808312"/>
              <a:gd name="connsiteY3" fmla="*/ 3458953 h 34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312" h="3458953">
                <a:moveTo>
                  <a:pt x="0" y="0"/>
                </a:moveTo>
                <a:lnTo>
                  <a:pt x="2808312" y="0"/>
                </a:lnTo>
                <a:lnTo>
                  <a:pt x="2808312" y="3458953"/>
                </a:lnTo>
                <a:lnTo>
                  <a:pt x="0" y="34589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9124BE-FD09-462C-2D15-8B970D47B8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4742" y="1196752"/>
            <a:ext cx="3539469" cy="4464496"/>
          </a:xfrm>
          <a:custGeom>
            <a:avLst/>
            <a:gdLst>
              <a:gd name="connsiteX0" fmla="*/ 0 w 2808312"/>
              <a:gd name="connsiteY0" fmla="*/ 0 h 3458953"/>
              <a:gd name="connsiteX1" fmla="*/ 2808312 w 2808312"/>
              <a:gd name="connsiteY1" fmla="*/ 0 h 3458953"/>
              <a:gd name="connsiteX2" fmla="*/ 2808312 w 2808312"/>
              <a:gd name="connsiteY2" fmla="*/ 3458953 h 3458953"/>
              <a:gd name="connsiteX3" fmla="*/ 0 w 2808312"/>
              <a:gd name="connsiteY3" fmla="*/ 3458953 h 345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8312" h="3458953">
                <a:moveTo>
                  <a:pt x="0" y="0"/>
                </a:moveTo>
                <a:lnTo>
                  <a:pt x="2808312" y="0"/>
                </a:lnTo>
                <a:lnTo>
                  <a:pt x="2808312" y="3458953"/>
                </a:lnTo>
                <a:lnTo>
                  <a:pt x="0" y="34589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76BB42-4F81-0692-DE46-4B096CCEC5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" y="1124746"/>
            <a:ext cx="4933246" cy="2894102"/>
          </a:xfrm>
          <a:custGeom>
            <a:avLst/>
            <a:gdLst>
              <a:gd name="connsiteX0" fmla="*/ 0 w 4726262"/>
              <a:gd name="connsiteY0" fmla="*/ 0 h 2894102"/>
              <a:gd name="connsiteX1" fmla="*/ 4726262 w 4726262"/>
              <a:gd name="connsiteY1" fmla="*/ 0 h 2894102"/>
              <a:gd name="connsiteX2" fmla="*/ 4726262 w 4726262"/>
              <a:gd name="connsiteY2" fmla="*/ 2894102 h 2894102"/>
              <a:gd name="connsiteX3" fmla="*/ 0 w 4726262"/>
              <a:gd name="connsiteY3" fmla="*/ 2894102 h 28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6262" h="2894102">
                <a:moveTo>
                  <a:pt x="0" y="0"/>
                </a:moveTo>
                <a:lnTo>
                  <a:pt x="4726262" y="0"/>
                </a:lnTo>
                <a:lnTo>
                  <a:pt x="4726262" y="2894102"/>
                </a:lnTo>
                <a:lnTo>
                  <a:pt x="0" y="289410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3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639398E-4ECD-B219-2C3E-A18DA1C8A8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998068" cy="2860158"/>
          </a:xfrm>
          <a:custGeom>
            <a:avLst/>
            <a:gdLst>
              <a:gd name="connsiteX0" fmla="*/ 0 w 2998068"/>
              <a:gd name="connsiteY0" fmla="*/ 0 h 2860158"/>
              <a:gd name="connsiteX1" fmla="*/ 2998068 w 2998068"/>
              <a:gd name="connsiteY1" fmla="*/ 0 h 2860158"/>
              <a:gd name="connsiteX2" fmla="*/ 2998068 w 2998068"/>
              <a:gd name="connsiteY2" fmla="*/ 2860158 h 2860158"/>
              <a:gd name="connsiteX3" fmla="*/ 0 w 2998068"/>
              <a:gd name="connsiteY3" fmla="*/ 2860158 h 2860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8068" h="2860158">
                <a:moveTo>
                  <a:pt x="0" y="0"/>
                </a:moveTo>
                <a:lnTo>
                  <a:pt x="2998068" y="0"/>
                </a:lnTo>
                <a:lnTo>
                  <a:pt x="2998068" y="2860158"/>
                </a:lnTo>
                <a:lnTo>
                  <a:pt x="0" y="286015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4" r:id="rId4"/>
    <p:sldLayoutId id="2147483655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1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AAC79965-C013-5941-F951-211D3BFA672B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2736304 w 2736304"/>
              <a:gd name="connsiteY2" fmla="*/ 2520280 h 2520280"/>
              <a:gd name="connsiteX3" fmla="*/ 0 w 2736304"/>
              <a:gd name="connsiteY3" fmla="*/ 2520280 h 2520280"/>
              <a:gd name="connsiteX4" fmla="*/ 0 w 2736304"/>
              <a:gd name="connsiteY4" fmla="*/ 0 h 2520280"/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0 w 2736304"/>
              <a:gd name="connsiteY2" fmla="*/ 2520280 h 2520280"/>
              <a:gd name="connsiteX3" fmla="*/ 0 w 2736304"/>
              <a:gd name="connsiteY3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304" h="2520280">
                <a:moveTo>
                  <a:pt x="0" y="0"/>
                </a:moveTo>
                <a:lnTo>
                  <a:pt x="2736304" y="0"/>
                </a:lnTo>
                <a:lnTo>
                  <a:pt x="0" y="2520280"/>
                </a:lnTo>
                <a:lnTo>
                  <a:pt x="0" y="0"/>
                </a:lnTo>
                <a:close/>
              </a:path>
            </a:pathLst>
          </a:custGeom>
          <a:solidFill>
            <a:srgbClr val="D6BB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280EE11-1A0A-79AB-C386-073105FCFF4F}"/>
              </a:ext>
            </a:extLst>
          </p:cNvPr>
          <p:cNvSpPr/>
          <p:nvPr/>
        </p:nvSpPr>
        <p:spPr>
          <a:xfrm rot="16200000" flipV="1">
            <a:off x="11003496" y="5672569"/>
            <a:ext cx="1181773" cy="1088475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48F204-7A3C-4021-F2DA-2B07FA8A292D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CD627E-0029-58ED-47F8-D0B2D87A8EA7}"/>
              </a:ext>
            </a:extLst>
          </p:cNvPr>
          <p:cNvSpPr/>
          <p:nvPr/>
        </p:nvSpPr>
        <p:spPr>
          <a:xfrm rot="16200000" flipV="1">
            <a:off x="11479161" y="5603550"/>
            <a:ext cx="916023" cy="503303"/>
          </a:xfrm>
          <a:custGeom>
            <a:avLst/>
            <a:gdLst>
              <a:gd name="connsiteX0" fmla="*/ 1221151 w 2047061"/>
              <a:gd name="connsiteY0" fmla="*/ 0 h 1124744"/>
              <a:gd name="connsiteX1" fmla="*/ 2047061 w 2047061"/>
              <a:gd name="connsiteY1" fmla="*/ 0 h 1124744"/>
              <a:gd name="connsiteX2" fmla="*/ 825911 w 2047061"/>
              <a:gd name="connsiteY2" fmla="*/ 1124744 h 1124744"/>
              <a:gd name="connsiteX3" fmla="*/ 0 w 2047061"/>
              <a:gd name="connsiteY3" fmla="*/ 1124744 h 1124744"/>
              <a:gd name="connsiteX4" fmla="*/ 1221151 w 2047061"/>
              <a:gd name="connsiteY4" fmla="*/ 0 h 11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061" h="1124744">
                <a:moveTo>
                  <a:pt x="1221151" y="0"/>
                </a:moveTo>
                <a:lnTo>
                  <a:pt x="2047061" y="0"/>
                </a:lnTo>
                <a:lnTo>
                  <a:pt x="825911" y="1124744"/>
                </a:lnTo>
                <a:lnTo>
                  <a:pt x="0" y="1124744"/>
                </a:lnTo>
                <a:lnTo>
                  <a:pt x="1221151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A10297-A2E1-5C80-65FD-0A9C4B07E191}"/>
              </a:ext>
            </a:extLst>
          </p:cNvPr>
          <p:cNvSpPr/>
          <p:nvPr/>
        </p:nvSpPr>
        <p:spPr>
          <a:xfrm>
            <a:off x="0" y="-27384"/>
            <a:ext cx="4324856" cy="6858000"/>
          </a:xfrm>
          <a:prstGeom prst="rect">
            <a:avLst/>
          </a:pr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FD60A-0889-6BAA-7C63-7072EFDCED28}"/>
              </a:ext>
            </a:extLst>
          </p:cNvPr>
          <p:cNvGrpSpPr/>
          <p:nvPr/>
        </p:nvGrpSpPr>
        <p:grpSpPr>
          <a:xfrm>
            <a:off x="0" y="-27384"/>
            <a:ext cx="3264509" cy="2998839"/>
            <a:chOff x="0" y="0"/>
            <a:chExt cx="3264509" cy="2998839"/>
          </a:xfrm>
          <a:solidFill>
            <a:srgbClr val="D6BB9F"/>
          </a:solidFill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793C887A-1E2B-7F10-D134-F8CA5854028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08797C8-467D-07FE-67C8-ADCF723EE88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A7EF0E8-390C-5C25-07B3-85AE7FD1170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3F64E1-B64F-B34E-F055-4EA2C8129B10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313E06F-D377-0EF4-925E-76A84AF82C93}"/>
              </a:ext>
            </a:extLst>
          </p:cNvPr>
          <p:cNvSpPr txBox="1"/>
          <p:nvPr/>
        </p:nvSpPr>
        <p:spPr>
          <a:xfrm>
            <a:off x="434128" y="5256249"/>
            <a:ext cx="3540605" cy="55533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ea typeface="Segoe UI Black" panose="020B0A02040204020203" pitchFamily="34" charset="0"/>
              </a:rPr>
              <a:t>Zamini_File_Manager</a:t>
            </a:r>
            <a:endParaRPr lang="en-US" sz="2800" b="1" dirty="0">
              <a:solidFill>
                <a:schemeClr val="bg1"/>
              </a:solidFill>
              <a:ea typeface="Segoe UI Black" panose="020B0A02040204020203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12EE04-1B68-4415-065D-1131F705D0C3}"/>
              </a:ext>
            </a:extLst>
          </p:cNvPr>
          <p:cNvGrpSpPr/>
          <p:nvPr/>
        </p:nvGrpSpPr>
        <p:grpSpPr>
          <a:xfrm>
            <a:off x="754744" y="5811584"/>
            <a:ext cx="2830285" cy="531845"/>
            <a:chOff x="754744" y="5413179"/>
            <a:chExt cx="2830285" cy="5318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205E5-4A39-D0B1-2D17-F7DF62678904}"/>
                </a:ext>
              </a:extLst>
            </p:cNvPr>
            <p:cNvSpPr txBox="1"/>
            <p:nvPr/>
          </p:nvSpPr>
          <p:spPr>
            <a:xfrm>
              <a:off x="754744" y="5460738"/>
              <a:ext cx="2830285" cy="4367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  <a:ea typeface="Segoe UI Black" panose="020B0A02040204020203" pitchFamily="34" charset="0"/>
                </a:rPr>
                <a:t>v1.0.0</a:t>
              </a:r>
              <a:endParaRPr lang="en-US" sz="2800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FD37C3-0E47-0DA4-11FF-C2F60B0FE4AC}"/>
                </a:ext>
              </a:extLst>
            </p:cNvPr>
            <p:cNvCxnSpPr/>
            <p:nvPr/>
          </p:nvCxnSpPr>
          <p:spPr>
            <a:xfrm>
              <a:off x="765820" y="5413179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DA5395-F586-4BDC-13B7-B3725B9D30B5}"/>
                </a:ext>
              </a:extLst>
            </p:cNvPr>
            <p:cNvCxnSpPr/>
            <p:nvPr/>
          </p:nvCxnSpPr>
          <p:spPr>
            <a:xfrm>
              <a:off x="765820" y="5945024"/>
              <a:ext cx="28083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7EE8D96-3269-8700-1AA6-D155F89F185B}"/>
              </a:ext>
            </a:extLst>
          </p:cNvPr>
          <p:cNvSpPr txBox="1"/>
          <p:nvPr/>
        </p:nvSpPr>
        <p:spPr>
          <a:xfrm>
            <a:off x="4937760" y="476672"/>
            <a:ext cx="6557252" cy="55971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3200" b="1" dirty="0">
                <a:solidFill>
                  <a:srgbClr val="784E30"/>
                </a:solidFill>
              </a:rPr>
              <a:t>Welcome </a:t>
            </a:r>
            <a:endParaRPr lang="en-US" sz="3200" b="1" dirty="0">
              <a:solidFill>
                <a:srgbClr val="784E3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0090C-038E-31A9-B7E8-4ADD92D3C893}"/>
              </a:ext>
            </a:extLst>
          </p:cNvPr>
          <p:cNvSpPr txBox="1"/>
          <p:nvPr/>
        </p:nvSpPr>
        <p:spPr>
          <a:xfrm>
            <a:off x="4942284" y="1196752"/>
            <a:ext cx="3164759" cy="5114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Heres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 some benefit of his software.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DBFF513-21DF-03AF-E070-2A77B4385465}"/>
              </a:ext>
            </a:extLst>
          </p:cNvPr>
          <p:cNvGrpSpPr/>
          <p:nvPr/>
        </p:nvGrpSpPr>
        <p:grpSpPr>
          <a:xfrm>
            <a:off x="4942284" y="5443408"/>
            <a:ext cx="6552728" cy="937919"/>
            <a:chOff x="4942284" y="5301208"/>
            <a:chExt cx="6552728" cy="91113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7DA9F78-E70F-AC6E-D74B-0C395E4B8DB8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C49A47C-C34C-FD05-BEDC-EFCBC0B0A5C1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solidFill>
              <a:srgbClr val="784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459AABE-90C0-E967-1569-6584AAE890D4}"/>
              </a:ext>
            </a:extLst>
          </p:cNvPr>
          <p:cNvGrpSpPr/>
          <p:nvPr/>
        </p:nvGrpSpPr>
        <p:grpSpPr>
          <a:xfrm>
            <a:off x="4942284" y="4293246"/>
            <a:ext cx="6552728" cy="937919"/>
            <a:chOff x="4942284" y="5301208"/>
            <a:chExt cx="6552728" cy="91113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28C0B96-1735-EC41-C2D2-EB84ABBF4743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52F970B-B569-FC22-64F2-0F7DFB6CC1F2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solidFill>
              <a:srgbClr val="784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F98FE2B-6A90-1ABD-2EE0-223B040EFC19}"/>
              </a:ext>
            </a:extLst>
          </p:cNvPr>
          <p:cNvGrpSpPr/>
          <p:nvPr/>
        </p:nvGrpSpPr>
        <p:grpSpPr>
          <a:xfrm>
            <a:off x="4942284" y="3143084"/>
            <a:ext cx="6552728" cy="937919"/>
            <a:chOff x="4942284" y="5301208"/>
            <a:chExt cx="6552728" cy="911133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4292AFF-D4C9-71C2-62EF-5EC396954E20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68878E-E051-237F-6202-16BFB1E56FD5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solidFill>
              <a:srgbClr val="784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F7448F-C886-339D-C7E7-FF54C3D38050}"/>
              </a:ext>
            </a:extLst>
          </p:cNvPr>
          <p:cNvSpPr txBox="1"/>
          <p:nvPr/>
        </p:nvSpPr>
        <p:spPr>
          <a:xfrm>
            <a:off x="8330253" y="1196752"/>
            <a:ext cx="3164759" cy="51147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rPr>
              <a:t>This is a sample text. Insert your desired text here. Edit text here.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8A990F1-8FF1-3688-DBB4-E20FC8616000}"/>
              </a:ext>
            </a:extLst>
          </p:cNvPr>
          <p:cNvGrpSpPr/>
          <p:nvPr/>
        </p:nvGrpSpPr>
        <p:grpSpPr>
          <a:xfrm>
            <a:off x="4942284" y="1992922"/>
            <a:ext cx="6552728" cy="937919"/>
            <a:chOff x="4942284" y="5301208"/>
            <a:chExt cx="6552728" cy="911133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935193D-52D6-8350-BCC3-5A6A84767C2C}"/>
                </a:ext>
              </a:extLst>
            </p:cNvPr>
            <p:cNvSpPr/>
            <p:nvPr/>
          </p:nvSpPr>
          <p:spPr>
            <a:xfrm>
              <a:off x="4942284" y="5301208"/>
              <a:ext cx="6552728" cy="911133"/>
            </a:xfrm>
            <a:prstGeom prst="roundRect">
              <a:avLst>
                <a:gd name="adj" fmla="val 11520"/>
              </a:avLst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FC506DE-3DA6-F109-7DC3-A41502786084}"/>
                </a:ext>
              </a:extLst>
            </p:cNvPr>
            <p:cNvSpPr/>
            <p:nvPr/>
          </p:nvSpPr>
          <p:spPr>
            <a:xfrm>
              <a:off x="4942284" y="5301208"/>
              <a:ext cx="1224136" cy="911133"/>
            </a:xfrm>
            <a:custGeom>
              <a:avLst/>
              <a:gdLst>
                <a:gd name="connsiteX0" fmla="*/ 104963 w 1224136"/>
                <a:gd name="connsiteY0" fmla="*/ 0 h 911133"/>
                <a:gd name="connsiteX1" fmla="*/ 1224136 w 1224136"/>
                <a:gd name="connsiteY1" fmla="*/ 0 h 911133"/>
                <a:gd name="connsiteX2" fmla="*/ 1224136 w 1224136"/>
                <a:gd name="connsiteY2" fmla="*/ 911133 h 911133"/>
                <a:gd name="connsiteX3" fmla="*/ 104963 w 1224136"/>
                <a:gd name="connsiteY3" fmla="*/ 911133 h 911133"/>
                <a:gd name="connsiteX4" fmla="*/ 0 w 1224136"/>
                <a:gd name="connsiteY4" fmla="*/ 806170 h 911133"/>
                <a:gd name="connsiteX5" fmla="*/ 0 w 1224136"/>
                <a:gd name="connsiteY5" fmla="*/ 104963 h 911133"/>
                <a:gd name="connsiteX6" fmla="*/ 104963 w 1224136"/>
                <a:gd name="connsiteY6" fmla="*/ 0 h 91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4136" h="911133">
                  <a:moveTo>
                    <a:pt x="104963" y="0"/>
                  </a:moveTo>
                  <a:lnTo>
                    <a:pt x="1224136" y="0"/>
                  </a:lnTo>
                  <a:lnTo>
                    <a:pt x="1224136" y="911133"/>
                  </a:lnTo>
                  <a:lnTo>
                    <a:pt x="104963" y="911133"/>
                  </a:lnTo>
                  <a:cubicBezTo>
                    <a:pt x="46994" y="911133"/>
                    <a:pt x="0" y="864139"/>
                    <a:pt x="0" y="806170"/>
                  </a:cubicBezTo>
                  <a:lnTo>
                    <a:pt x="0" y="104963"/>
                  </a:lnTo>
                  <a:cubicBezTo>
                    <a:pt x="0" y="46994"/>
                    <a:pt x="46994" y="0"/>
                    <a:pt x="104963" y="0"/>
                  </a:cubicBezTo>
                  <a:close/>
                </a:path>
              </a:pathLst>
            </a:custGeom>
            <a:solidFill>
              <a:srgbClr val="784E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768598C3-B689-E718-4E03-54ABF84E81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17" y="2196140"/>
            <a:ext cx="2808312" cy="2808312"/>
          </a:xfrm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F9D3792A-2DCB-0C8B-8CB3-40E4F2314063}"/>
              </a:ext>
            </a:extLst>
          </p:cNvPr>
          <p:cNvGrpSpPr/>
          <p:nvPr/>
        </p:nvGrpSpPr>
        <p:grpSpPr>
          <a:xfrm>
            <a:off x="6442838" y="2192250"/>
            <a:ext cx="4688759" cy="539262"/>
            <a:chOff x="6442838" y="2192250"/>
            <a:chExt cx="4688759" cy="53926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0403D0-FAC1-2B0E-23CD-DDF90A85D373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Which means you will have these files as text </a:t>
              </a:r>
              <a:r>
                <a:rPr lang="en-US" sz="14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formate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 in your computer. And you can copy and paste anywhere you want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2A07E68-7884-4DC6-6A61-60F855011A41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File based record system: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32AC685-2634-8C98-2191-D7467B6C18FA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7BCDA89-278E-6E82-8E29-7E8E82B06DA5}"/>
              </a:ext>
            </a:extLst>
          </p:cNvPr>
          <p:cNvGrpSpPr/>
          <p:nvPr/>
        </p:nvGrpSpPr>
        <p:grpSpPr>
          <a:xfrm>
            <a:off x="6442838" y="3342412"/>
            <a:ext cx="4688759" cy="539262"/>
            <a:chOff x="6442838" y="2192250"/>
            <a:chExt cx="4688759" cy="53926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67DA1C-3E44-4746-466C-F6043EBBABA4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No internet require for saving data, or load data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D164AD-49EF-F83E-0A12-65B02061DEEB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No internet: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7F95FB6-4045-9B33-AC82-583C05BDA3B7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1C8BE8C-8B51-6095-FB36-E65C6F186329}"/>
              </a:ext>
            </a:extLst>
          </p:cNvPr>
          <p:cNvGrpSpPr/>
          <p:nvPr/>
        </p:nvGrpSpPr>
        <p:grpSpPr>
          <a:xfrm>
            <a:off x="6442838" y="4492574"/>
            <a:ext cx="4688759" cy="539262"/>
            <a:chOff x="6442838" y="2192250"/>
            <a:chExt cx="4688759" cy="539262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7F105-E811-7EAE-C1CC-402E37CE3B7A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No any other paid or complicated software needed to keep the record of data.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6C48D71-8EEC-0E09-62ED-4128B110D798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No Microsoft </a:t>
              </a: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Office or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Exce:l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 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CCAA85-D326-983B-595E-B0247CECC181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F742A7-52B6-1FF7-CA12-A8619A8BD91C}"/>
              </a:ext>
            </a:extLst>
          </p:cNvPr>
          <p:cNvGrpSpPr/>
          <p:nvPr/>
        </p:nvGrpSpPr>
        <p:grpSpPr>
          <a:xfrm>
            <a:off x="6442838" y="5642736"/>
            <a:ext cx="4688759" cy="539262"/>
            <a:chOff x="6442838" y="2192250"/>
            <a:chExt cx="4688759" cy="53926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0AF9AD6-134E-D563-1DDA-FFF876353548}"/>
                </a:ext>
              </a:extLst>
            </p:cNvPr>
            <p:cNvSpPr txBox="1"/>
            <p:nvPr/>
          </p:nvSpPr>
          <p:spPr>
            <a:xfrm>
              <a:off x="7966838" y="2206142"/>
              <a:ext cx="316475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This is fast and beginner-friendly means you can easily understand and check record fast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FB692B-F005-F3D5-F29C-2D0AD46A3BD5}"/>
                </a:ext>
              </a:extLst>
            </p:cNvPr>
            <p:cNvSpPr txBox="1"/>
            <p:nvPr/>
          </p:nvSpPr>
          <p:spPr>
            <a:xfrm>
              <a:off x="6442838" y="2206142"/>
              <a:ext cx="1235749" cy="51147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Beginner-friendly and 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Segoe UI Light" panose="020B0502040204020203" pitchFamily="34" charset="0"/>
                </a:rPr>
                <a:t>fast: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 Light" panose="020B0502040204020203" pitchFamily="34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ED7D18D-5B73-D9F6-E88A-DB82A858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13" y="2192250"/>
              <a:ext cx="0" cy="5392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4C249EE-811F-22C6-BED6-00C9E052F88C}"/>
              </a:ext>
            </a:extLst>
          </p:cNvPr>
          <p:cNvGrpSpPr/>
          <p:nvPr/>
        </p:nvGrpSpPr>
        <p:grpSpPr>
          <a:xfrm rot="16200000" flipV="1">
            <a:off x="3528647" y="6063913"/>
            <a:ext cx="801110" cy="732295"/>
            <a:chOff x="0" y="0"/>
            <a:chExt cx="3280648" cy="2998839"/>
          </a:xfrm>
          <a:solidFill>
            <a:srgbClr val="D6BB9F"/>
          </a:solidFill>
        </p:grpSpPr>
        <p:sp>
          <p:nvSpPr>
            <p:cNvPr id="87" name="Rectangle 6">
              <a:extLst>
                <a:ext uri="{FF2B5EF4-FFF2-40B4-BE49-F238E27FC236}">
                  <a16:creationId xmlns:a16="http://schemas.microsoft.com/office/drawing/2014/main" id="{4930E085-1AE5-41FE-2B7A-A70B6195DA5E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870ADA3-99C6-2BD1-4A58-0337E8685395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9265AA3-A410-9EBE-707E-A4A0E130DC33}"/>
                </a:ext>
              </a:extLst>
            </p:cNvPr>
            <p:cNvSpPr/>
            <p:nvPr/>
          </p:nvSpPr>
          <p:spPr>
            <a:xfrm>
              <a:off x="1233588" y="4"/>
              <a:ext cx="2047060" cy="1124742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C9B2B75-ED1F-D39F-A594-9C6B6BB5E4D0}"/>
              </a:ext>
            </a:extLst>
          </p:cNvPr>
          <p:cNvSpPr txBox="1"/>
          <p:nvPr/>
        </p:nvSpPr>
        <p:spPr>
          <a:xfrm>
            <a:off x="5193663" y="2137289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AE0488-56AC-A8F4-39F8-88E1C346BFA1}"/>
              </a:ext>
            </a:extLst>
          </p:cNvPr>
          <p:cNvSpPr txBox="1"/>
          <p:nvPr/>
        </p:nvSpPr>
        <p:spPr>
          <a:xfrm>
            <a:off x="5193663" y="3288755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0EC59F-8A1C-7F4D-5D24-42794608E48E}"/>
              </a:ext>
            </a:extLst>
          </p:cNvPr>
          <p:cNvSpPr txBox="1"/>
          <p:nvPr/>
        </p:nvSpPr>
        <p:spPr>
          <a:xfrm>
            <a:off x="5193663" y="4440222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A9BFE24-700E-533B-722B-377FD30D0B55}"/>
              </a:ext>
            </a:extLst>
          </p:cNvPr>
          <p:cNvSpPr txBox="1"/>
          <p:nvPr/>
        </p:nvSpPr>
        <p:spPr>
          <a:xfrm>
            <a:off x="5193663" y="5591689"/>
            <a:ext cx="755582" cy="6491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04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11523032" y="6145138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11530770" y="6293381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P1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C6FD60A-0889-6BAA-7C63-7072EFDCED28}"/>
              </a:ext>
            </a:extLst>
          </p:cNvPr>
          <p:cNvGrpSpPr/>
          <p:nvPr/>
        </p:nvGrpSpPr>
        <p:grpSpPr>
          <a:xfrm>
            <a:off x="12888" y="5661"/>
            <a:ext cx="1588418" cy="2703259"/>
            <a:chOff x="0" y="0"/>
            <a:chExt cx="3264509" cy="2998839"/>
          </a:xfrm>
          <a:solidFill>
            <a:srgbClr val="784E30"/>
          </a:solidFill>
        </p:grpSpPr>
        <p:sp>
          <p:nvSpPr>
            <p:cNvPr id="118" name="Rectangle 6">
              <a:extLst>
                <a:ext uri="{FF2B5EF4-FFF2-40B4-BE49-F238E27FC236}">
                  <a16:creationId xmlns:a16="http://schemas.microsoft.com/office/drawing/2014/main" id="{793C887A-1E2B-7F10-D134-F8CA5854028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24">
              <a:extLst>
                <a:ext uri="{FF2B5EF4-FFF2-40B4-BE49-F238E27FC236}">
                  <a16:creationId xmlns:a16="http://schemas.microsoft.com/office/drawing/2014/main" id="{608797C8-467D-07FE-67C8-ADCF723EE88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: Shape 11">
              <a:extLst>
                <a:ext uri="{FF2B5EF4-FFF2-40B4-BE49-F238E27FC236}">
                  <a16:creationId xmlns:a16="http://schemas.microsoft.com/office/drawing/2014/main" id="{DA7EF0E8-390C-5C25-07B3-85AE7FD1170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: Shape 23">
              <a:extLst>
                <a:ext uri="{FF2B5EF4-FFF2-40B4-BE49-F238E27FC236}">
                  <a16:creationId xmlns:a16="http://schemas.microsoft.com/office/drawing/2014/main" id="{C63F64E1-B64F-B34E-F055-4EA2C8129B10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4" name="Rectangle 6">
            <a:extLst>
              <a:ext uri="{FF2B5EF4-FFF2-40B4-BE49-F238E27FC236}">
                <a16:creationId xmlns:a16="http://schemas.microsoft.com/office/drawing/2014/main" id="{8ACCD5DC-54DB-8FEB-9262-A2B8784E319F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2736304 w 2736304"/>
              <a:gd name="connsiteY2" fmla="*/ 2520280 h 2520280"/>
              <a:gd name="connsiteX3" fmla="*/ 0 w 2736304"/>
              <a:gd name="connsiteY3" fmla="*/ 2520280 h 2520280"/>
              <a:gd name="connsiteX4" fmla="*/ 0 w 2736304"/>
              <a:gd name="connsiteY4" fmla="*/ 0 h 2520280"/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0 w 2736304"/>
              <a:gd name="connsiteY2" fmla="*/ 2520280 h 2520280"/>
              <a:gd name="connsiteX3" fmla="*/ 0 w 2736304"/>
              <a:gd name="connsiteY3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304" h="2520280">
                <a:moveTo>
                  <a:pt x="0" y="0"/>
                </a:moveTo>
                <a:lnTo>
                  <a:pt x="2736304" y="0"/>
                </a:lnTo>
                <a:lnTo>
                  <a:pt x="0" y="2520280"/>
                </a:lnTo>
                <a:lnTo>
                  <a:pt x="0" y="0"/>
                </a:lnTo>
                <a:close/>
              </a:path>
            </a:pathLst>
          </a:custGeom>
          <a:solidFill>
            <a:srgbClr val="D6BB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4BD08CE-1991-81C6-B01D-31A4924C0A39}"/>
              </a:ext>
            </a:extLst>
          </p:cNvPr>
          <p:cNvSpPr/>
          <p:nvPr/>
        </p:nvSpPr>
        <p:spPr>
          <a:xfrm rot="16200000" flipV="1">
            <a:off x="11003496" y="5672569"/>
            <a:ext cx="1181773" cy="1088475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BA37E2-B1C5-EB91-D5A2-E3DEE383566D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09DB0F-3E35-4D03-6CBC-B7F5D61274D7}"/>
              </a:ext>
            </a:extLst>
          </p:cNvPr>
          <p:cNvSpPr/>
          <p:nvPr/>
        </p:nvSpPr>
        <p:spPr>
          <a:xfrm rot="16200000" flipV="1">
            <a:off x="11479161" y="5603550"/>
            <a:ext cx="916023" cy="503303"/>
          </a:xfrm>
          <a:custGeom>
            <a:avLst/>
            <a:gdLst>
              <a:gd name="connsiteX0" fmla="*/ 1221151 w 2047061"/>
              <a:gd name="connsiteY0" fmla="*/ 0 h 1124744"/>
              <a:gd name="connsiteX1" fmla="*/ 2047061 w 2047061"/>
              <a:gd name="connsiteY1" fmla="*/ 0 h 1124744"/>
              <a:gd name="connsiteX2" fmla="*/ 825911 w 2047061"/>
              <a:gd name="connsiteY2" fmla="*/ 1124744 h 1124744"/>
              <a:gd name="connsiteX3" fmla="*/ 0 w 2047061"/>
              <a:gd name="connsiteY3" fmla="*/ 1124744 h 1124744"/>
              <a:gd name="connsiteX4" fmla="*/ 1221151 w 2047061"/>
              <a:gd name="connsiteY4" fmla="*/ 0 h 11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061" h="1124744">
                <a:moveTo>
                  <a:pt x="1221151" y="0"/>
                </a:moveTo>
                <a:lnTo>
                  <a:pt x="2047061" y="0"/>
                </a:lnTo>
                <a:lnTo>
                  <a:pt x="825911" y="1124744"/>
                </a:lnTo>
                <a:lnTo>
                  <a:pt x="0" y="1124744"/>
                </a:lnTo>
                <a:lnTo>
                  <a:pt x="1221151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65F2337-D65D-BB2A-6DE1-6F9701F79932}"/>
              </a:ext>
            </a:extLst>
          </p:cNvPr>
          <p:cNvSpPr/>
          <p:nvPr/>
        </p:nvSpPr>
        <p:spPr>
          <a:xfrm>
            <a:off x="5346659" y="620688"/>
            <a:ext cx="5472608" cy="4032448"/>
          </a:xfrm>
          <a:prstGeom prst="roundRect">
            <a:avLst>
              <a:gd name="adj" fmla="val 196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5302324" y="4817839"/>
            <a:ext cx="2010394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5584464" y="5312807"/>
            <a:ext cx="1779620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User Name: Ahmed</a:t>
            </a:r>
            <a:endParaRPr lang="en-US" sz="1400" kern="0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Password: 1234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5727702" y="5026376"/>
            <a:ext cx="1781210" cy="710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Login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F3FB97-8AEA-4D26-AC79-04FEDAEDA9C6}"/>
              </a:ext>
            </a:extLst>
          </p:cNvPr>
          <p:cNvSpPr/>
          <p:nvPr/>
        </p:nvSpPr>
        <p:spPr>
          <a:xfrm rot="16044157" flipH="1" flipV="1">
            <a:off x="5957917" y="4277860"/>
            <a:ext cx="1281099" cy="58117"/>
          </a:xfrm>
          <a:prstGeom prst="rect">
            <a:avLst/>
          </a:pr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Freeform 292">
            <a:extLst>
              <a:ext uri="{FF2B5EF4-FFF2-40B4-BE49-F238E27FC236}">
                <a16:creationId xmlns:a16="http://schemas.microsoft.com/office/drawing/2014/main" id="{41E1E21F-DDDC-4DED-9FC7-BC0BAA599ED2}"/>
              </a:ext>
            </a:extLst>
          </p:cNvPr>
          <p:cNvSpPr/>
          <p:nvPr/>
        </p:nvSpPr>
        <p:spPr>
          <a:xfrm rot="16044157" flipH="1" flipV="1">
            <a:off x="6526653" y="4767512"/>
            <a:ext cx="183308" cy="238712"/>
          </a:xfrm>
          <a:custGeom>
            <a:avLst/>
            <a:gdLst>
              <a:gd name="connsiteX0" fmla="*/ 1895856 w 1895856"/>
              <a:gd name="connsiteY0" fmla="*/ 1103376 h 2206752"/>
              <a:gd name="connsiteX1" fmla="*/ 719328 w 1895856"/>
              <a:gd name="connsiteY1" fmla="*/ 2206752 h 2206752"/>
              <a:gd name="connsiteX2" fmla="*/ 60960 w 1895856"/>
              <a:gd name="connsiteY2" fmla="*/ 2206752 h 2206752"/>
              <a:gd name="connsiteX3" fmla="*/ 1133856 w 1895856"/>
              <a:gd name="connsiteY3" fmla="*/ 1182624 h 2206752"/>
              <a:gd name="connsiteX4" fmla="*/ 1133856 w 1895856"/>
              <a:gd name="connsiteY4" fmla="*/ 1042416 h 2206752"/>
              <a:gd name="connsiteX5" fmla="*/ 0 w 1895856"/>
              <a:gd name="connsiteY5" fmla="*/ 0 h 2206752"/>
              <a:gd name="connsiteX6" fmla="*/ 707136 w 1895856"/>
              <a:gd name="connsiteY6" fmla="*/ 0 h 2206752"/>
              <a:gd name="connsiteX7" fmla="*/ 1895856 w 1895856"/>
              <a:gd name="connsiteY7" fmla="*/ 1103376 h 220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856" h="2206752">
                <a:moveTo>
                  <a:pt x="1895856" y="1103376"/>
                </a:moveTo>
                <a:lnTo>
                  <a:pt x="719328" y="2206752"/>
                </a:lnTo>
                <a:lnTo>
                  <a:pt x="60960" y="2206752"/>
                </a:lnTo>
                <a:lnTo>
                  <a:pt x="1133856" y="1182624"/>
                </a:lnTo>
                <a:lnTo>
                  <a:pt x="1133856" y="1042416"/>
                </a:lnTo>
                <a:lnTo>
                  <a:pt x="0" y="0"/>
                </a:lnTo>
                <a:lnTo>
                  <a:pt x="707136" y="0"/>
                </a:lnTo>
                <a:lnTo>
                  <a:pt x="1895856" y="1103376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7457546" y="4817839"/>
            <a:ext cx="2010394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7739686" y="5312807"/>
            <a:ext cx="1779620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It will reset entries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7882924" y="5026376"/>
            <a:ext cx="1781210" cy="710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Clear all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AF3FB97-8AEA-4D26-AC79-04FEDAEDA9C6}"/>
              </a:ext>
            </a:extLst>
          </p:cNvPr>
          <p:cNvSpPr/>
          <p:nvPr/>
        </p:nvSpPr>
        <p:spPr>
          <a:xfrm rot="16044157" flipH="1" flipV="1">
            <a:off x="8113139" y="4277860"/>
            <a:ext cx="1281099" cy="58117"/>
          </a:xfrm>
          <a:prstGeom prst="rect">
            <a:avLst/>
          </a:pr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Freeform 292">
            <a:extLst>
              <a:ext uri="{FF2B5EF4-FFF2-40B4-BE49-F238E27FC236}">
                <a16:creationId xmlns:a16="http://schemas.microsoft.com/office/drawing/2014/main" id="{41E1E21F-DDDC-4DED-9FC7-BC0BAA599ED2}"/>
              </a:ext>
            </a:extLst>
          </p:cNvPr>
          <p:cNvSpPr/>
          <p:nvPr/>
        </p:nvSpPr>
        <p:spPr>
          <a:xfrm rot="16044157" flipH="1" flipV="1">
            <a:off x="8681875" y="4767512"/>
            <a:ext cx="183308" cy="238712"/>
          </a:xfrm>
          <a:custGeom>
            <a:avLst/>
            <a:gdLst>
              <a:gd name="connsiteX0" fmla="*/ 1895856 w 1895856"/>
              <a:gd name="connsiteY0" fmla="*/ 1103376 h 2206752"/>
              <a:gd name="connsiteX1" fmla="*/ 719328 w 1895856"/>
              <a:gd name="connsiteY1" fmla="*/ 2206752 h 2206752"/>
              <a:gd name="connsiteX2" fmla="*/ 60960 w 1895856"/>
              <a:gd name="connsiteY2" fmla="*/ 2206752 h 2206752"/>
              <a:gd name="connsiteX3" fmla="*/ 1133856 w 1895856"/>
              <a:gd name="connsiteY3" fmla="*/ 1182624 h 2206752"/>
              <a:gd name="connsiteX4" fmla="*/ 1133856 w 1895856"/>
              <a:gd name="connsiteY4" fmla="*/ 1042416 h 2206752"/>
              <a:gd name="connsiteX5" fmla="*/ 0 w 1895856"/>
              <a:gd name="connsiteY5" fmla="*/ 0 h 2206752"/>
              <a:gd name="connsiteX6" fmla="*/ 707136 w 1895856"/>
              <a:gd name="connsiteY6" fmla="*/ 0 h 2206752"/>
              <a:gd name="connsiteX7" fmla="*/ 1895856 w 1895856"/>
              <a:gd name="connsiteY7" fmla="*/ 1103376 h 220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856" h="2206752">
                <a:moveTo>
                  <a:pt x="1895856" y="1103376"/>
                </a:moveTo>
                <a:lnTo>
                  <a:pt x="719328" y="2206752"/>
                </a:lnTo>
                <a:lnTo>
                  <a:pt x="60960" y="2206752"/>
                </a:lnTo>
                <a:lnTo>
                  <a:pt x="1133856" y="1182624"/>
                </a:lnTo>
                <a:lnTo>
                  <a:pt x="1133856" y="1042416"/>
                </a:lnTo>
                <a:lnTo>
                  <a:pt x="0" y="0"/>
                </a:lnTo>
                <a:lnTo>
                  <a:pt x="707136" y="0"/>
                </a:lnTo>
                <a:lnTo>
                  <a:pt x="1895856" y="1103376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9623761" y="4763995"/>
            <a:ext cx="2010394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9905901" y="5258963"/>
            <a:ext cx="1779620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Close Window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10049139" y="4972532"/>
            <a:ext cx="1781210" cy="710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Exit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F3FB97-8AEA-4D26-AC79-04FEDAEDA9C6}"/>
              </a:ext>
            </a:extLst>
          </p:cNvPr>
          <p:cNvSpPr/>
          <p:nvPr/>
        </p:nvSpPr>
        <p:spPr>
          <a:xfrm rot="14977524" flipH="1" flipV="1">
            <a:off x="9963726" y="4213356"/>
            <a:ext cx="1281099" cy="58117"/>
          </a:xfrm>
          <a:prstGeom prst="rect">
            <a:avLst/>
          </a:pr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Freeform 292">
            <a:extLst>
              <a:ext uri="{FF2B5EF4-FFF2-40B4-BE49-F238E27FC236}">
                <a16:creationId xmlns:a16="http://schemas.microsoft.com/office/drawing/2014/main" id="{41E1E21F-DDDC-4DED-9FC7-BC0BAA599ED2}"/>
              </a:ext>
            </a:extLst>
          </p:cNvPr>
          <p:cNvSpPr/>
          <p:nvPr/>
        </p:nvSpPr>
        <p:spPr>
          <a:xfrm rot="16044157" flipH="1" flipV="1">
            <a:off x="10740562" y="4707489"/>
            <a:ext cx="157823" cy="226179"/>
          </a:xfrm>
          <a:custGeom>
            <a:avLst/>
            <a:gdLst>
              <a:gd name="connsiteX0" fmla="*/ 1895856 w 1895856"/>
              <a:gd name="connsiteY0" fmla="*/ 1103376 h 2206752"/>
              <a:gd name="connsiteX1" fmla="*/ 719328 w 1895856"/>
              <a:gd name="connsiteY1" fmla="*/ 2206752 h 2206752"/>
              <a:gd name="connsiteX2" fmla="*/ 60960 w 1895856"/>
              <a:gd name="connsiteY2" fmla="*/ 2206752 h 2206752"/>
              <a:gd name="connsiteX3" fmla="*/ 1133856 w 1895856"/>
              <a:gd name="connsiteY3" fmla="*/ 1182624 h 2206752"/>
              <a:gd name="connsiteX4" fmla="*/ 1133856 w 1895856"/>
              <a:gd name="connsiteY4" fmla="*/ 1042416 h 2206752"/>
              <a:gd name="connsiteX5" fmla="*/ 0 w 1895856"/>
              <a:gd name="connsiteY5" fmla="*/ 0 h 2206752"/>
              <a:gd name="connsiteX6" fmla="*/ 707136 w 1895856"/>
              <a:gd name="connsiteY6" fmla="*/ 0 h 2206752"/>
              <a:gd name="connsiteX7" fmla="*/ 1895856 w 1895856"/>
              <a:gd name="connsiteY7" fmla="*/ 1103376 h 220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95856" h="2206752">
                <a:moveTo>
                  <a:pt x="1895856" y="1103376"/>
                </a:moveTo>
                <a:lnTo>
                  <a:pt x="719328" y="2206752"/>
                </a:lnTo>
                <a:lnTo>
                  <a:pt x="60960" y="2206752"/>
                </a:lnTo>
                <a:lnTo>
                  <a:pt x="1133856" y="1182624"/>
                </a:lnTo>
                <a:lnTo>
                  <a:pt x="1133856" y="1042416"/>
                </a:lnTo>
                <a:lnTo>
                  <a:pt x="0" y="0"/>
                </a:lnTo>
                <a:lnTo>
                  <a:pt x="707136" y="0"/>
                </a:lnTo>
                <a:lnTo>
                  <a:pt x="1895856" y="1103376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116" tIns="22558" rIns="45116" bIns="2255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84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Rectangle: Rounded Corners 18">
            <a:extLst>
              <a:ext uri="{FF2B5EF4-FFF2-40B4-BE49-F238E27FC236}">
                <a16:creationId xmlns:a16="http://schemas.microsoft.com/office/drawing/2014/main" id="{FCB74AAB-FFB8-5181-E63A-5FCD11E0B360}"/>
              </a:ext>
            </a:extLst>
          </p:cNvPr>
          <p:cNvSpPr/>
          <p:nvPr/>
        </p:nvSpPr>
        <p:spPr>
          <a:xfrm>
            <a:off x="313822" y="1709579"/>
            <a:ext cx="4124406" cy="2367493"/>
          </a:xfrm>
          <a:prstGeom prst="roundRect">
            <a:avLst>
              <a:gd name="adj" fmla="val 9280"/>
            </a:avLst>
          </a:prstGeom>
          <a:solidFill>
            <a:srgbClr val="D6BB9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021A330-14EC-A3CC-0D01-7FEF72FC8432}"/>
              </a:ext>
            </a:extLst>
          </p:cNvPr>
          <p:cNvSpPr txBox="1"/>
          <p:nvPr/>
        </p:nvSpPr>
        <p:spPr>
          <a:xfrm>
            <a:off x="404817" y="2303828"/>
            <a:ext cx="3942417" cy="151271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/>
              <a:t>Enter the username and password.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/>
              <a:t>You can find login hints written below the input boxes.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500" dirty="0"/>
              <a:t>Click </a:t>
            </a:r>
            <a:r>
              <a:rPr lang="en-GB" sz="1500" b="1" dirty="0"/>
              <a:t>Login</a:t>
            </a:r>
            <a:r>
              <a:rPr lang="en-GB" sz="1500" dirty="0"/>
              <a:t> to continue</a:t>
            </a:r>
            <a:r>
              <a:rPr lang="en-GB" sz="15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GB" sz="1500" dirty="0"/>
          </a:p>
          <a:p>
            <a:r>
              <a:rPr lang="en-GB" sz="1500" dirty="0"/>
              <a:t>✅ Optional: Mention default login (if it's like </a:t>
            </a:r>
            <a:r>
              <a:rPr lang="en-GB" sz="1500" dirty="0" smtClean="0"/>
              <a:t>“Ahmed" </a:t>
            </a:r>
            <a:r>
              <a:rPr lang="en-GB" sz="1500" dirty="0"/>
              <a:t>/ "1234")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D7FF939-B10A-8716-B64C-4C061AB4BEE0}"/>
              </a:ext>
            </a:extLst>
          </p:cNvPr>
          <p:cNvSpPr txBox="1"/>
          <p:nvPr/>
        </p:nvSpPr>
        <p:spPr>
          <a:xfrm>
            <a:off x="1125860" y="1908249"/>
            <a:ext cx="2414425" cy="3686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b="1" dirty="0"/>
              <a:t>Login Page</a:t>
            </a:r>
            <a:endParaRPr lang="en-US" sz="1800" b="1" dirty="0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9A6B5A9-34AF-6F31-B5D9-DA174F5F73E9}"/>
              </a:ext>
            </a:extLst>
          </p:cNvPr>
          <p:cNvGrpSpPr/>
          <p:nvPr/>
        </p:nvGrpSpPr>
        <p:grpSpPr>
          <a:xfrm>
            <a:off x="1931033" y="1076734"/>
            <a:ext cx="673553" cy="726505"/>
            <a:chOff x="1673540" y="4221088"/>
            <a:chExt cx="578213" cy="578213"/>
          </a:xfrm>
          <a:solidFill>
            <a:srgbClr val="784E30"/>
          </a:solidFill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DF1F8C3-D92A-9C56-E8B1-FF5BE0755320}"/>
                </a:ext>
              </a:extLst>
            </p:cNvPr>
            <p:cNvSpPr/>
            <p:nvPr/>
          </p:nvSpPr>
          <p:spPr>
            <a:xfrm>
              <a:off x="1673540" y="4221088"/>
              <a:ext cx="578213" cy="5782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6BB9F"/>
                </a:solidFill>
              </a:endParaRPr>
            </a:p>
          </p:txBody>
        </p:sp>
        <p:pic>
          <p:nvPicPr>
            <p:cNvPr id="112" name="Graphic 98" descr="User with solid fill">
              <a:extLst>
                <a:ext uri="{FF2B5EF4-FFF2-40B4-BE49-F238E27FC236}">
                  <a16:creationId xmlns:a16="http://schemas.microsoft.com/office/drawing/2014/main" id="{7E70E19C-7AAE-5A98-42C7-0165053B7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1813001" y="4360550"/>
              <a:ext cx="299290" cy="299288"/>
            </a:xfrm>
            <a:prstGeom prst="rect">
              <a:avLst/>
            </a:prstGeom>
            <a:grpFill/>
          </p:spPr>
        </p:pic>
      </p:grpSp>
      <p:sp>
        <p:nvSpPr>
          <p:cNvPr id="113" name="Freeform 11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11523032" y="6145138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11530770" y="6293381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P2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5725" y="70044"/>
            <a:ext cx="1166830" cy="1126708"/>
          </a:xfrm>
          <a:prstGeom prst="ellipse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4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8ACCD5DC-54DB-8FEB-9262-A2B8784E319F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2736304 w 2736304"/>
              <a:gd name="connsiteY2" fmla="*/ 2520280 h 2520280"/>
              <a:gd name="connsiteX3" fmla="*/ 0 w 2736304"/>
              <a:gd name="connsiteY3" fmla="*/ 2520280 h 2520280"/>
              <a:gd name="connsiteX4" fmla="*/ 0 w 2736304"/>
              <a:gd name="connsiteY4" fmla="*/ 0 h 2520280"/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0 w 2736304"/>
              <a:gd name="connsiteY2" fmla="*/ 2520280 h 2520280"/>
              <a:gd name="connsiteX3" fmla="*/ 0 w 2736304"/>
              <a:gd name="connsiteY3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304" h="2520280">
                <a:moveTo>
                  <a:pt x="0" y="0"/>
                </a:moveTo>
                <a:lnTo>
                  <a:pt x="2736304" y="0"/>
                </a:lnTo>
                <a:lnTo>
                  <a:pt x="0" y="2520280"/>
                </a:lnTo>
                <a:lnTo>
                  <a:pt x="0" y="0"/>
                </a:lnTo>
                <a:close/>
              </a:path>
            </a:pathLst>
          </a:custGeom>
          <a:solidFill>
            <a:srgbClr val="D6BB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BA37E2-B1C5-EB91-D5A2-E3DEE383566D}"/>
              </a:ext>
            </a:extLst>
          </p:cNvPr>
          <p:cNvSpPr/>
          <p:nvPr/>
        </p:nvSpPr>
        <p:spPr>
          <a:xfrm rot="16200000" flipV="1">
            <a:off x="10789429" y="5434588"/>
            <a:ext cx="1456949" cy="1341926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09DB0F-3E35-4D03-6CBC-B7F5D61274D7}"/>
              </a:ext>
            </a:extLst>
          </p:cNvPr>
          <p:cNvSpPr/>
          <p:nvPr/>
        </p:nvSpPr>
        <p:spPr>
          <a:xfrm rot="16200000" flipV="1">
            <a:off x="11479204" y="5579577"/>
            <a:ext cx="916023" cy="503303"/>
          </a:xfrm>
          <a:custGeom>
            <a:avLst/>
            <a:gdLst>
              <a:gd name="connsiteX0" fmla="*/ 1221151 w 2047061"/>
              <a:gd name="connsiteY0" fmla="*/ 0 h 1124744"/>
              <a:gd name="connsiteX1" fmla="*/ 2047061 w 2047061"/>
              <a:gd name="connsiteY1" fmla="*/ 0 h 1124744"/>
              <a:gd name="connsiteX2" fmla="*/ 825911 w 2047061"/>
              <a:gd name="connsiteY2" fmla="*/ 1124744 h 1124744"/>
              <a:gd name="connsiteX3" fmla="*/ 0 w 2047061"/>
              <a:gd name="connsiteY3" fmla="*/ 1124744 h 1124744"/>
              <a:gd name="connsiteX4" fmla="*/ 1221151 w 2047061"/>
              <a:gd name="connsiteY4" fmla="*/ 0 h 11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061" h="1124744">
                <a:moveTo>
                  <a:pt x="1221151" y="0"/>
                </a:moveTo>
                <a:lnTo>
                  <a:pt x="2047061" y="0"/>
                </a:lnTo>
                <a:lnTo>
                  <a:pt x="825911" y="1124744"/>
                </a:lnTo>
                <a:lnTo>
                  <a:pt x="0" y="1124744"/>
                </a:lnTo>
                <a:lnTo>
                  <a:pt x="1221151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65F2337-D65D-BB2A-6DE1-6F9701F79932}"/>
              </a:ext>
            </a:extLst>
          </p:cNvPr>
          <p:cNvSpPr/>
          <p:nvPr/>
        </p:nvSpPr>
        <p:spPr>
          <a:xfrm>
            <a:off x="2525428" y="390788"/>
            <a:ext cx="9068954" cy="4636263"/>
          </a:xfrm>
          <a:prstGeom prst="roundRect">
            <a:avLst>
              <a:gd name="adj" fmla="val 196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6FD60A-0889-6BAA-7C63-7072EFDCED28}"/>
              </a:ext>
            </a:extLst>
          </p:cNvPr>
          <p:cNvGrpSpPr/>
          <p:nvPr/>
        </p:nvGrpSpPr>
        <p:grpSpPr>
          <a:xfrm>
            <a:off x="12888" y="5661"/>
            <a:ext cx="1588418" cy="2703259"/>
            <a:chOff x="0" y="0"/>
            <a:chExt cx="3264509" cy="2998839"/>
          </a:xfrm>
          <a:solidFill>
            <a:srgbClr val="784E30"/>
          </a:solidFill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793C887A-1E2B-7F10-D134-F8CA5854028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24">
              <a:extLst>
                <a:ext uri="{FF2B5EF4-FFF2-40B4-BE49-F238E27FC236}">
                  <a16:creationId xmlns:a16="http://schemas.microsoft.com/office/drawing/2014/main" id="{608797C8-467D-07FE-67C8-ADCF723EE88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11">
              <a:extLst>
                <a:ext uri="{FF2B5EF4-FFF2-40B4-BE49-F238E27FC236}">
                  <a16:creationId xmlns:a16="http://schemas.microsoft.com/office/drawing/2014/main" id="{DA7EF0E8-390C-5C25-07B3-85AE7FD1170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23">
              <a:extLst>
                <a:ext uri="{FF2B5EF4-FFF2-40B4-BE49-F238E27FC236}">
                  <a16:creationId xmlns:a16="http://schemas.microsoft.com/office/drawing/2014/main" id="{C63F64E1-B64F-B34E-F055-4EA2C8129B10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5725" y="70044"/>
            <a:ext cx="1166830" cy="112670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18">
            <a:extLst>
              <a:ext uri="{FF2B5EF4-FFF2-40B4-BE49-F238E27FC236}">
                <a16:creationId xmlns:a16="http://schemas.microsoft.com/office/drawing/2014/main" id="{FCB74AAB-FFB8-5181-E63A-5FCD11E0B360}"/>
              </a:ext>
            </a:extLst>
          </p:cNvPr>
          <p:cNvSpPr/>
          <p:nvPr/>
        </p:nvSpPr>
        <p:spPr>
          <a:xfrm>
            <a:off x="189756" y="1774515"/>
            <a:ext cx="2184227" cy="3188541"/>
          </a:xfrm>
          <a:prstGeom prst="roundRect">
            <a:avLst>
              <a:gd name="adj" fmla="val 9280"/>
            </a:avLst>
          </a:prstGeom>
          <a:solidFill>
            <a:srgbClr val="D6BB9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21A330-14EC-A3CC-0D01-7FEF72FC8432}"/>
              </a:ext>
            </a:extLst>
          </p:cNvPr>
          <p:cNvSpPr txBox="1"/>
          <p:nvPr/>
        </p:nvSpPr>
        <p:spPr>
          <a:xfrm>
            <a:off x="286135" y="3017597"/>
            <a:ext cx="2087848" cy="17766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lvl="0"/>
            <a:r>
              <a:rPr lang="en-GB" sz="1800" dirty="0"/>
              <a:t>After login, access the main file operations like creating, editing, and saving.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7FF939-B10A-8716-B64C-4C061AB4BEE0}"/>
              </a:ext>
            </a:extLst>
          </p:cNvPr>
          <p:cNvSpPr txBox="1"/>
          <p:nvPr/>
        </p:nvSpPr>
        <p:spPr>
          <a:xfrm>
            <a:off x="286135" y="2129202"/>
            <a:ext cx="2087848" cy="7305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 smtClean="0">
                <a:cs typeface="Segoe UI Light" panose="020B0502040204020203" pitchFamily="34" charset="0"/>
              </a:rPr>
              <a:t>How It Work</a:t>
            </a:r>
            <a:endParaRPr lang="en-US" b="1" dirty="0">
              <a:cs typeface="Segoe UI Light" panose="020B0502040204020203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2668087" y="3815703"/>
            <a:ext cx="20739" cy="1670069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78457" y="1734275"/>
            <a:ext cx="5953553" cy="2123419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286134" y="5559109"/>
            <a:ext cx="3624257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333772" y="6054077"/>
            <a:ext cx="3576619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can enter your data here in these fields</a:t>
            </a:r>
          </a:p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then Move to Step 2.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333772" y="5733255"/>
            <a:ext cx="3576619" cy="1440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Step 1: Entry Fields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4066001" y="5559109"/>
            <a:ext cx="2620569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4113639" y="6091167"/>
            <a:ext cx="2412821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Click save button to save data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4113639" y="5661248"/>
            <a:ext cx="2616069" cy="32082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Step 2: Click Save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4261071" y="4708402"/>
            <a:ext cx="284696" cy="850707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797716" y="4118688"/>
            <a:ext cx="1463355" cy="647368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9550796" y="4029900"/>
            <a:ext cx="389038" cy="1529209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883248" y="1231167"/>
            <a:ext cx="2467748" cy="2831333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6794495" y="5561707"/>
            <a:ext cx="4095540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6889818" y="6016933"/>
            <a:ext cx="4108142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Check here to see all your data as student ID wise.</a:t>
            </a:r>
          </a:p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This will be save as text file in “File” folder in same directory </a:t>
            </a:r>
            <a:r>
              <a:rPr lang="en-US" sz="1400" kern="0" dirty="0">
                <a:ea typeface="Open Sans" panose="020B0606030504020204" pitchFamily="34" charset="0"/>
                <a:cs typeface="Open Sans" panose="020B0606030504020204" pitchFamily="34" charset="0"/>
              </a:rPr>
              <a:t>where Zamini_File_Manager_v1.0.0.exe </a:t>
            </a: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is.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7002243" y="5733255"/>
            <a:ext cx="3576619" cy="1440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Step 3: View all Files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A646438-3EB2-C700-5625-154F12552AFF}"/>
              </a:ext>
            </a:extLst>
          </p:cNvPr>
          <p:cNvGrpSpPr/>
          <p:nvPr/>
        </p:nvGrpSpPr>
        <p:grpSpPr>
          <a:xfrm>
            <a:off x="970131" y="1407160"/>
            <a:ext cx="578213" cy="578213"/>
            <a:chOff x="4431792" y="4221088"/>
            <a:chExt cx="578213" cy="578213"/>
          </a:xfrm>
          <a:solidFill>
            <a:srgbClr val="784E30"/>
          </a:solidFill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2F0E086-6073-289F-01F4-88FCE9480A95}"/>
                </a:ext>
              </a:extLst>
            </p:cNvPr>
            <p:cNvSpPr/>
            <p:nvPr/>
          </p:nvSpPr>
          <p:spPr>
            <a:xfrm>
              <a:off x="4431792" y="4221088"/>
              <a:ext cx="578213" cy="5782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95" descr="Briefcase with solid fill">
              <a:extLst>
                <a:ext uri="{FF2B5EF4-FFF2-40B4-BE49-F238E27FC236}">
                  <a16:creationId xmlns:a16="http://schemas.microsoft.com/office/drawing/2014/main" id="{854B69FC-AD3B-D1D9-FFDF-7A1BC271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571253" y="4360550"/>
              <a:ext cx="299290" cy="299288"/>
            </a:xfrm>
            <a:prstGeom prst="rect">
              <a:avLst/>
            </a:prstGeom>
            <a:grpFill/>
          </p:spPr>
        </p:pic>
      </p:grpSp>
      <p:sp>
        <p:nvSpPr>
          <p:cNvPr id="122" name="Freeform 121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11523032" y="6145138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11530770" y="6293381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P3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11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>
            <a:extLst>
              <a:ext uri="{FF2B5EF4-FFF2-40B4-BE49-F238E27FC236}">
                <a16:creationId xmlns:a16="http://schemas.microsoft.com/office/drawing/2014/main" id="{8ACCD5DC-54DB-8FEB-9262-A2B8784E319F}"/>
              </a:ext>
            </a:extLst>
          </p:cNvPr>
          <p:cNvSpPr/>
          <p:nvPr/>
        </p:nvSpPr>
        <p:spPr>
          <a:xfrm rot="16200000" flipV="1">
            <a:off x="10789386" y="5458561"/>
            <a:ext cx="1456949" cy="1341926"/>
          </a:xfrm>
          <a:custGeom>
            <a:avLst/>
            <a:gdLst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2736304 w 2736304"/>
              <a:gd name="connsiteY2" fmla="*/ 2520280 h 2520280"/>
              <a:gd name="connsiteX3" fmla="*/ 0 w 2736304"/>
              <a:gd name="connsiteY3" fmla="*/ 2520280 h 2520280"/>
              <a:gd name="connsiteX4" fmla="*/ 0 w 2736304"/>
              <a:gd name="connsiteY4" fmla="*/ 0 h 2520280"/>
              <a:gd name="connsiteX0" fmla="*/ 0 w 2736304"/>
              <a:gd name="connsiteY0" fmla="*/ 0 h 2520280"/>
              <a:gd name="connsiteX1" fmla="*/ 2736304 w 2736304"/>
              <a:gd name="connsiteY1" fmla="*/ 0 h 2520280"/>
              <a:gd name="connsiteX2" fmla="*/ 0 w 2736304"/>
              <a:gd name="connsiteY2" fmla="*/ 2520280 h 2520280"/>
              <a:gd name="connsiteX3" fmla="*/ 0 w 2736304"/>
              <a:gd name="connsiteY3" fmla="*/ 0 h 252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6304" h="2520280">
                <a:moveTo>
                  <a:pt x="0" y="0"/>
                </a:moveTo>
                <a:lnTo>
                  <a:pt x="2736304" y="0"/>
                </a:lnTo>
                <a:lnTo>
                  <a:pt x="0" y="2520280"/>
                </a:lnTo>
                <a:lnTo>
                  <a:pt x="0" y="0"/>
                </a:lnTo>
                <a:close/>
              </a:path>
            </a:pathLst>
          </a:custGeom>
          <a:solidFill>
            <a:srgbClr val="D6BB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EBA37E2-B1C5-EB91-D5A2-E3DEE383566D}"/>
              </a:ext>
            </a:extLst>
          </p:cNvPr>
          <p:cNvSpPr/>
          <p:nvPr/>
        </p:nvSpPr>
        <p:spPr>
          <a:xfrm rot="16200000" flipV="1">
            <a:off x="10789429" y="5434588"/>
            <a:ext cx="1456949" cy="1341926"/>
          </a:xfrm>
          <a:custGeom>
            <a:avLst/>
            <a:gdLst>
              <a:gd name="connsiteX0" fmla="*/ 2429972 w 3255882"/>
              <a:gd name="connsiteY0" fmla="*/ 0 h 2998839"/>
              <a:gd name="connsiteX1" fmla="*/ 3255882 w 3255882"/>
              <a:gd name="connsiteY1" fmla="*/ 0 h 2998839"/>
              <a:gd name="connsiteX2" fmla="*/ 0 w 3255882"/>
              <a:gd name="connsiteY2" fmla="*/ 2998839 h 2998839"/>
              <a:gd name="connsiteX3" fmla="*/ 0 w 3255882"/>
              <a:gd name="connsiteY3" fmla="*/ 2238132 h 2998839"/>
              <a:gd name="connsiteX4" fmla="*/ 2429972 w 3255882"/>
              <a:gd name="connsiteY4" fmla="*/ 0 h 299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882" h="2998839">
                <a:moveTo>
                  <a:pt x="2429972" y="0"/>
                </a:moveTo>
                <a:lnTo>
                  <a:pt x="3255882" y="0"/>
                </a:lnTo>
                <a:lnTo>
                  <a:pt x="0" y="2998839"/>
                </a:lnTo>
                <a:lnTo>
                  <a:pt x="0" y="2238132"/>
                </a:lnTo>
                <a:lnTo>
                  <a:pt x="2429972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809DB0F-3E35-4D03-6CBC-B7F5D61274D7}"/>
              </a:ext>
            </a:extLst>
          </p:cNvPr>
          <p:cNvSpPr/>
          <p:nvPr/>
        </p:nvSpPr>
        <p:spPr>
          <a:xfrm rot="16200000" flipV="1">
            <a:off x="11479204" y="5579577"/>
            <a:ext cx="916023" cy="503303"/>
          </a:xfrm>
          <a:custGeom>
            <a:avLst/>
            <a:gdLst>
              <a:gd name="connsiteX0" fmla="*/ 1221151 w 2047061"/>
              <a:gd name="connsiteY0" fmla="*/ 0 h 1124744"/>
              <a:gd name="connsiteX1" fmla="*/ 2047061 w 2047061"/>
              <a:gd name="connsiteY1" fmla="*/ 0 h 1124744"/>
              <a:gd name="connsiteX2" fmla="*/ 825911 w 2047061"/>
              <a:gd name="connsiteY2" fmla="*/ 1124744 h 1124744"/>
              <a:gd name="connsiteX3" fmla="*/ 0 w 2047061"/>
              <a:gd name="connsiteY3" fmla="*/ 1124744 h 1124744"/>
              <a:gd name="connsiteX4" fmla="*/ 1221151 w 2047061"/>
              <a:gd name="connsiteY4" fmla="*/ 0 h 112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061" h="1124744">
                <a:moveTo>
                  <a:pt x="1221151" y="0"/>
                </a:moveTo>
                <a:lnTo>
                  <a:pt x="2047061" y="0"/>
                </a:lnTo>
                <a:lnTo>
                  <a:pt x="825911" y="1124744"/>
                </a:lnTo>
                <a:lnTo>
                  <a:pt x="0" y="1124744"/>
                </a:lnTo>
                <a:lnTo>
                  <a:pt x="1221151" y="0"/>
                </a:lnTo>
                <a:close/>
              </a:path>
            </a:pathLst>
          </a:custGeom>
          <a:solidFill>
            <a:srgbClr val="784E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B65F2337-D65D-BB2A-6DE1-6F9701F79932}"/>
              </a:ext>
            </a:extLst>
          </p:cNvPr>
          <p:cNvSpPr/>
          <p:nvPr/>
        </p:nvSpPr>
        <p:spPr>
          <a:xfrm>
            <a:off x="2525428" y="390788"/>
            <a:ext cx="9068954" cy="4636263"/>
          </a:xfrm>
          <a:prstGeom prst="roundRect">
            <a:avLst>
              <a:gd name="adj" fmla="val 196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C6FD60A-0889-6BAA-7C63-7072EFDCED28}"/>
              </a:ext>
            </a:extLst>
          </p:cNvPr>
          <p:cNvGrpSpPr/>
          <p:nvPr/>
        </p:nvGrpSpPr>
        <p:grpSpPr>
          <a:xfrm>
            <a:off x="12888" y="5661"/>
            <a:ext cx="1588418" cy="2703259"/>
            <a:chOff x="0" y="0"/>
            <a:chExt cx="3264509" cy="2998839"/>
          </a:xfrm>
          <a:solidFill>
            <a:srgbClr val="784E30"/>
          </a:solidFill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793C887A-1E2B-7F10-D134-F8CA58540289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2736304 w 2736304"/>
                <a:gd name="connsiteY2" fmla="*/ 2520280 h 2520280"/>
                <a:gd name="connsiteX3" fmla="*/ 0 w 2736304"/>
                <a:gd name="connsiteY3" fmla="*/ 2520280 h 2520280"/>
                <a:gd name="connsiteX4" fmla="*/ 0 w 2736304"/>
                <a:gd name="connsiteY4" fmla="*/ 0 h 2520280"/>
                <a:gd name="connsiteX0" fmla="*/ 0 w 2736304"/>
                <a:gd name="connsiteY0" fmla="*/ 0 h 2520280"/>
                <a:gd name="connsiteX1" fmla="*/ 2736304 w 2736304"/>
                <a:gd name="connsiteY1" fmla="*/ 0 h 2520280"/>
                <a:gd name="connsiteX2" fmla="*/ 0 w 2736304"/>
                <a:gd name="connsiteY2" fmla="*/ 2520280 h 2520280"/>
                <a:gd name="connsiteX3" fmla="*/ 0 w 2736304"/>
                <a:gd name="connsiteY3" fmla="*/ 0 h 2520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6304" h="2520280">
                  <a:moveTo>
                    <a:pt x="0" y="0"/>
                  </a:moveTo>
                  <a:lnTo>
                    <a:pt x="2736304" y="0"/>
                  </a:lnTo>
                  <a:lnTo>
                    <a:pt x="0" y="2520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24">
              <a:extLst>
                <a:ext uri="{FF2B5EF4-FFF2-40B4-BE49-F238E27FC236}">
                  <a16:creationId xmlns:a16="http://schemas.microsoft.com/office/drawing/2014/main" id="{608797C8-467D-07FE-67C8-ADCF723EE88F}"/>
                </a:ext>
              </a:extLst>
            </p:cNvPr>
            <p:cNvSpPr/>
            <p:nvPr/>
          </p:nvSpPr>
          <p:spPr>
            <a:xfrm>
              <a:off x="112420" y="112192"/>
              <a:ext cx="2640940" cy="2432445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  <a:effectLst>
              <a:softEdge rad="1651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11">
              <a:extLst>
                <a:ext uri="{FF2B5EF4-FFF2-40B4-BE49-F238E27FC236}">
                  <a16:creationId xmlns:a16="http://schemas.microsoft.com/office/drawing/2014/main" id="{DA7EF0E8-390C-5C25-07B3-85AE7FD11708}"/>
                </a:ext>
              </a:extLst>
            </p:cNvPr>
            <p:cNvSpPr/>
            <p:nvPr/>
          </p:nvSpPr>
          <p:spPr>
            <a:xfrm>
              <a:off x="0" y="0"/>
              <a:ext cx="3255882" cy="2998839"/>
            </a:xfrm>
            <a:custGeom>
              <a:avLst/>
              <a:gdLst>
                <a:gd name="connsiteX0" fmla="*/ 2429972 w 3255882"/>
                <a:gd name="connsiteY0" fmla="*/ 0 h 2998839"/>
                <a:gd name="connsiteX1" fmla="*/ 3255882 w 3255882"/>
                <a:gd name="connsiteY1" fmla="*/ 0 h 2998839"/>
                <a:gd name="connsiteX2" fmla="*/ 0 w 3255882"/>
                <a:gd name="connsiteY2" fmla="*/ 2998839 h 2998839"/>
                <a:gd name="connsiteX3" fmla="*/ 0 w 3255882"/>
                <a:gd name="connsiteY3" fmla="*/ 2238132 h 2998839"/>
                <a:gd name="connsiteX4" fmla="*/ 2429972 w 3255882"/>
                <a:gd name="connsiteY4" fmla="*/ 0 h 29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882" h="2998839">
                  <a:moveTo>
                    <a:pt x="2429972" y="0"/>
                  </a:moveTo>
                  <a:lnTo>
                    <a:pt x="3255882" y="0"/>
                  </a:lnTo>
                  <a:lnTo>
                    <a:pt x="0" y="2998839"/>
                  </a:lnTo>
                  <a:lnTo>
                    <a:pt x="0" y="2238132"/>
                  </a:lnTo>
                  <a:lnTo>
                    <a:pt x="242997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23">
              <a:extLst>
                <a:ext uri="{FF2B5EF4-FFF2-40B4-BE49-F238E27FC236}">
                  <a16:creationId xmlns:a16="http://schemas.microsoft.com/office/drawing/2014/main" id="{C63F64E1-B64F-B34E-F055-4EA2C8129B10}"/>
                </a:ext>
              </a:extLst>
            </p:cNvPr>
            <p:cNvSpPr/>
            <p:nvPr/>
          </p:nvSpPr>
          <p:spPr>
            <a:xfrm>
              <a:off x="1217448" y="0"/>
              <a:ext cx="2047061" cy="1124744"/>
            </a:xfrm>
            <a:custGeom>
              <a:avLst/>
              <a:gdLst>
                <a:gd name="connsiteX0" fmla="*/ 1221151 w 2047061"/>
                <a:gd name="connsiteY0" fmla="*/ 0 h 1124744"/>
                <a:gd name="connsiteX1" fmla="*/ 2047061 w 2047061"/>
                <a:gd name="connsiteY1" fmla="*/ 0 h 1124744"/>
                <a:gd name="connsiteX2" fmla="*/ 825911 w 2047061"/>
                <a:gd name="connsiteY2" fmla="*/ 1124744 h 1124744"/>
                <a:gd name="connsiteX3" fmla="*/ 0 w 2047061"/>
                <a:gd name="connsiteY3" fmla="*/ 1124744 h 1124744"/>
                <a:gd name="connsiteX4" fmla="*/ 1221151 w 2047061"/>
                <a:gd name="connsiteY4" fmla="*/ 0 h 112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061" h="1124744">
                  <a:moveTo>
                    <a:pt x="1221151" y="0"/>
                  </a:moveTo>
                  <a:lnTo>
                    <a:pt x="2047061" y="0"/>
                  </a:lnTo>
                  <a:lnTo>
                    <a:pt x="825911" y="1124744"/>
                  </a:lnTo>
                  <a:lnTo>
                    <a:pt x="0" y="1124744"/>
                  </a:lnTo>
                  <a:lnTo>
                    <a:pt x="122115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/>
          <p:nvPr/>
        </p:nvSpPr>
        <p:spPr>
          <a:xfrm>
            <a:off x="25725" y="70044"/>
            <a:ext cx="1166830" cy="1126708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: Rounded Corners 18">
            <a:extLst>
              <a:ext uri="{FF2B5EF4-FFF2-40B4-BE49-F238E27FC236}">
                <a16:creationId xmlns:a16="http://schemas.microsoft.com/office/drawing/2014/main" id="{FCB74AAB-FFB8-5181-E63A-5FCD11E0B360}"/>
              </a:ext>
            </a:extLst>
          </p:cNvPr>
          <p:cNvSpPr/>
          <p:nvPr/>
        </p:nvSpPr>
        <p:spPr>
          <a:xfrm>
            <a:off x="189756" y="1774515"/>
            <a:ext cx="2184227" cy="3188541"/>
          </a:xfrm>
          <a:prstGeom prst="roundRect">
            <a:avLst>
              <a:gd name="adj" fmla="val 9280"/>
            </a:avLst>
          </a:prstGeom>
          <a:solidFill>
            <a:srgbClr val="D6BB9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021A330-14EC-A3CC-0D01-7FEF72FC8432}"/>
              </a:ext>
            </a:extLst>
          </p:cNvPr>
          <p:cNvSpPr txBox="1"/>
          <p:nvPr/>
        </p:nvSpPr>
        <p:spPr>
          <a:xfrm>
            <a:off x="261764" y="3017597"/>
            <a:ext cx="2087848" cy="17766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lvl="0"/>
            <a:r>
              <a:rPr lang="en-GB" sz="1800" dirty="0" smtClean="0"/>
              <a:t>You can delete, add new, exit also you can get help anytime from help section or contact use from there.</a:t>
            </a:r>
            <a:endParaRPr lang="en-GB" sz="1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7FF939-B10A-8716-B64C-4C061AB4BEE0}"/>
              </a:ext>
            </a:extLst>
          </p:cNvPr>
          <p:cNvSpPr txBox="1"/>
          <p:nvPr/>
        </p:nvSpPr>
        <p:spPr>
          <a:xfrm>
            <a:off x="262148" y="2129202"/>
            <a:ext cx="2087848" cy="7305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 smtClean="0">
                <a:cs typeface="Segoe UI Light" panose="020B0502040204020203" pitchFamily="34" charset="0"/>
              </a:rPr>
              <a:t>Extra Features</a:t>
            </a:r>
            <a:endParaRPr lang="en-US" b="1" dirty="0">
              <a:cs typeface="Segoe UI Light" panose="020B0502040204020203" pitchFamily="34" charset="0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2668087" y="3815703"/>
            <a:ext cx="20739" cy="1670069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678457" y="1734275"/>
            <a:ext cx="5953553" cy="2123419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286134" y="5445224"/>
            <a:ext cx="3624257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248BB76-FAA6-52D5-4587-3B5231A2613A}"/>
              </a:ext>
            </a:extLst>
          </p:cNvPr>
          <p:cNvSpPr txBox="1"/>
          <p:nvPr/>
        </p:nvSpPr>
        <p:spPr>
          <a:xfrm>
            <a:off x="333772" y="6054077"/>
            <a:ext cx="3576619" cy="59256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400" kern="0" dirty="0" smtClean="0">
                <a:ea typeface="Open Sans" panose="020B0606030504020204" pitchFamily="34" charset="0"/>
                <a:cs typeface="Open Sans" panose="020B0606030504020204" pitchFamily="34" charset="0"/>
              </a:rPr>
              <a:t>You can open and edit then click save the current record for update the record</a:t>
            </a:r>
          </a:p>
          <a:p>
            <a:pPr>
              <a:lnSpc>
                <a:spcPct val="110000"/>
              </a:lnSpc>
              <a:defRPr/>
            </a:pPr>
            <a:endParaRPr lang="en-US" sz="1400" kern="0" dirty="0" smtClean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333772" y="5636563"/>
            <a:ext cx="3576619" cy="24881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Edit and save</a:t>
            </a: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5474741" y="5445224"/>
            <a:ext cx="1222313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4113639" y="5661248"/>
            <a:ext cx="1449853" cy="32082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475294" y="4115823"/>
            <a:ext cx="1619118" cy="647368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259464" y="2552838"/>
            <a:ext cx="995945" cy="32600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930732" y="1244877"/>
            <a:ext cx="2467748" cy="2831333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A646438-3EB2-C700-5625-154F12552AFF}"/>
              </a:ext>
            </a:extLst>
          </p:cNvPr>
          <p:cNvGrpSpPr/>
          <p:nvPr/>
        </p:nvGrpSpPr>
        <p:grpSpPr>
          <a:xfrm>
            <a:off x="970131" y="1407160"/>
            <a:ext cx="578213" cy="578213"/>
            <a:chOff x="4431792" y="4221088"/>
            <a:chExt cx="578213" cy="578213"/>
          </a:xfrm>
          <a:solidFill>
            <a:srgbClr val="784E30"/>
          </a:solidFill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2F0E086-6073-289F-01F4-88FCE9480A95}"/>
                </a:ext>
              </a:extLst>
            </p:cNvPr>
            <p:cNvSpPr/>
            <p:nvPr/>
          </p:nvSpPr>
          <p:spPr>
            <a:xfrm>
              <a:off x="4431792" y="4221088"/>
              <a:ext cx="578213" cy="57821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1" name="Graphic 95" descr="Briefcase with solid fill">
              <a:extLst>
                <a:ext uri="{FF2B5EF4-FFF2-40B4-BE49-F238E27FC236}">
                  <a16:creationId xmlns:a16="http://schemas.microsoft.com/office/drawing/2014/main" id="{854B69FC-AD3B-D1D9-FFDF-7A1BC2712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4571253" y="4360550"/>
              <a:ext cx="299290" cy="299288"/>
            </a:xfrm>
            <a:prstGeom prst="rect">
              <a:avLst/>
            </a:prstGeom>
            <a:grpFill/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6906042" y="5445224"/>
            <a:ext cx="1222313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8337343" y="5445224"/>
            <a:ext cx="1222313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9768643" y="5445224"/>
            <a:ext cx="1222313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6704792" y="5557655"/>
            <a:ext cx="1506100" cy="9409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Clear all form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8282034" y="5583991"/>
            <a:ext cx="1296143" cy="9401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Logout to login window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9741328" y="5593663"/>
            <a:ext cx="1296143" cy="9401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Exit All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7343678" y="4751853"/>
            <a:ext cx="4317" cy="711478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184098" y="4115823"/>
            <a:ext cx="1619118" cy="647368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601707" y="4115823"/>
            <a:ext cx="1619118" cy="647368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7892902" y="4115823"/>
            <a:ext cx="1619118" cy="647368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8697773" y="4772243"/>
            <a:ext cx="4317" cy="711478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0286742" y="4794214"/>
            <a:ext cx="4317" cy="711478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9" idx="0"/>
          </p:cNvCxnSpPr>
          <p:nvPr/>
        </p:nvCxnSpPr>
        <p:spPr>
          <a:xfrm>
            <a:off x="2786362" y="774512"/>
            <a:ext cx="1868235" cy="4670712"/>
          </a:xfrm>
          <a:prstGeom prst="straightConnector1">
            <a:avLst/>
          </a:prstGeom>
          <a:ln w="76200">
            <a:solidFill>
              <a:srgbClr val="784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 52">
            <a:extLst>
              <a:ext uri="{FF2B5EF4-FFF2-40B4-BE49-F238E27FC236}">
                <a16:creationId xmlns:a16="http://schemas.microsoft.com/office/drawing/2014/main" id="{142B84D7-A05D-204C-ABD3-BD98FE801C9C}"/>
              </a:ext>
            </a:extLst>
          </p:cNvPr>
          <p:cNvSpPr/>
          <p:nvPr/>
        </p:nvSpPr>
        <p:spPr>
          <a:xfrm>
            <a:off x="11523032" y="6145138"/>
            <a:ext cx="666030" cy="665819"/>
          </a:xfrm>
          <a:custGeom>
            <a:avLst/>
            <a:gdLst>
              <a:gd name="connsiteX0" fmla="*/ 666031 w 666030"/>
              <a:gd name="connsiteY0" fmla="*/ 332910 h 665819"/>
              <a:gd name="connsiteX1" fmla="*/ 333015 w 666030"/>
              <a:gd name="connsiteY1" fmla="*/ 665820 h 665819"/>
              <a:gd name="connsiteX2" fmla="*/ 0 w 666030"/>
              <a:gd name="connsiteY2" fmla="*/ 332910 h 665819"/>
              <a:gd name="connsiteX3" fmla="*/ 333015 w 666030"/>
              <a:gd name="connsiteY3" fmla="*/ 0 h 665819"/>
              <a:gd name="connsiteX4" fmla="*/ 666031 w 666030"/>
              <a:gd name="connsiteY4" fmla="*/ 332910 h 66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030" h="665819">
                <a:moveTo>
                  <a:pt x="666031" y="332910"/>
                </a:moveTo>
                <a:cubicBezTo>
                  <a:pt x="666031" y="516771"/>
                  <a:pt x="516935" y="665820"/>
                  <a:pt x="333015" y="665820"/>
                </a:cubicBezTo>
                <a:cubicBezTo>
                  <a:pt x="149096" y="665820"/>
                  <a:pt x="0" y="516771"/>
                  <a:pt x="0" y="332910"/>
                </a:cubicBezTo>
                <a:cubicBezTo>
                  <a:pt x="0" y="149049"/>
                  <a:pt x="149096" y="0"/>
                  <a:pt x="333015" y="0"/>
                </a:cubicBezTo>
                <a:cubicBezTo>
                  <a:pt x="516935" y="0"/>
                  <a:pt x="666031" y="149049"/>
                  <a:pt x="666031" y="332910"/>
                </a:cubicBezTo>
                <a:close/>
              </a:path>
            </a:pathLst>
          </a:custGeom>
          <a:solidFill>
            <a:schemeClr val="accent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4B0F64-6454-C44E-8642-6A0412F17602}"/>
              </a:ext>
            </a:extLst>
          </p:cNvPr>
          <p:cNvSpPr txBox="1"/>
          <p:nvPr/>
        </p:nvSpPr>
        <p:spPr>
          <a:xfrm>
            <a:off x="11530770" y="6293381"/>
            <a:ext cx="650555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P4</a:t>
            </a:r>
            <a:endParaRPr lang="en-BR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9BB8DF-9AB7-F7C0-51CB-93273CC8A12C}"/>
              </a:ext>
            </a:extLst>
          </p:cNvPr>
          <p:cNvSpPr/>
          <p:nvPr/>
        </p:nvSpPr>
        <p:spPr>
          <a:xfrm>
            <a:off x="4043440" y="5445224"/>
            <a:ext cx="1222313" cy="1165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4119476" y="5584430"/>
            <a:ext cx="1110840" cy="9409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800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Get help or contact us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6E1B0-41E9-1CB9-CF27-6F350F04FAC2}"/>
              </a:ext>
            </a:extLst>
          </p:cNvPr>
          <p:cNvSpPr txBox="1"/>
          <p:nvPr/>
        </p:nvSpPr>
        <p:spPr>
          <a:xfrm>
            <a:off x="5314287" y="5557655"/>
            <a:ext cx="1506100" cy="94091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  <a:cs typeface="Segoe UI Light" panose="020B0502040204020203" pitchFamily="34" charset="0"/>
              </a:rPr>
              <a:t>Delete current Record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cs typeface="Segoe UI Light" panose="020B0502040204020203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29626" y="529967"/>
            <a:ext cx="396434" cy="234737"/>
          </a:xfrm>
          <a:prstGeom prst="rect">
            <a:avLst/>
          </a:prstGeom>
          <a:noFill/>
          <a:ln w="38100">
            <a:solidFill>
              <a:srgbClr val="784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155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6663</TotalTime>
  <Words>334</Words>
  <Application>Microsoft Office PowerPoint</Application>
  <PresentationFormat>Custom</PresentationFormat>
  <Paragraphs>61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Black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User</cp:lastModifiedBy>
  <cp:revision>150</cp:revision>
  <dcterms:created xsi:type="dcterms:W3CDTF">2013-09-12T13:05:01Z</dcterms:created>
  <dcterms:modified xsi:type="dcterms:W3CDTF">2025-06-21T10:09:08Z</dcterms:modified>
</cp:coreProperties>
</file>