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277" r:id="rId3"/>
    <p:sldId id="278" r:id="rId4"/>
    <p:sldId id="276" r:id="rId5"/>
    <p:sldId id="279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83" d="100"/>
          <a:sy n="83" d="100"/>
        </p:scale>
        <p:origin x="470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32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0E-4512-8209-18D358DE5A74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0E-4512-8209-18D358DE5A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0E-4512-8209-18D358DE5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E8-4C89-BF5F-254D0FB959B4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E8-4C89-BF5F-254D0FB959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E8-4C89-BF5F-254D0FB959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D-43AC-AD13-699901877D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D-43AC-AD13-699901877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0E-4512-8209-18D358DE5A74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0E-4512-8209-18D358DE5A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0E-4512-8209-18D358DE5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0E-4512-8209-18D358DE5A74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0E-4512-8209-18D358DE5A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0E-4512-8209-18D358DE5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0E-4512-8209-18D358DE5A74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0E-4512-8209-18D358DE5A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0E-4512-8209-18D358DE5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29-4FD1-A7E5-185C493AEDEA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29-4FD1-A7E5-185C493AED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29-4FD1-A7E5-185C493AED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B6-4596-9A57-0DCA8115C5F5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B6-4596-9A57-0DCA8115C5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B6-4596-9A57-0DCA8115C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2D-4206-B75D-98EC20C74EBA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2D-4206-B75D-98EC20C74E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2D-4206-B75D-98EC20C74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0F-43FF-BAB8-DC41AA90EDF7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0F-43FF-BAB8-DC41AA90ED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0F-43FF-BAB8-DC41AA90ED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D-43AC-AD13-699901877D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7D-43AC-AD13-699901877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61427584"/>
        <c:axId val="761438816"/>
      </c:barChart>
      <c:catAx>
        <c:axId val="761427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438816"/>
        <c:crosses val="autoZero"/>
        <c:auto val="1"/>
        <c:lblAlgn val="ctr"/>
        <c:lblOffset val="100"/>
        <c:noMultiLvlLbl val="0"/>
      </c:catAx>
      <c:valAx>
        <c:axId val="761438816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76142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55C424-E064-420E-8429-DC3F7542A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6B46D-407D-47E2-80ED-D9A34CE81F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8511A-FEA9-4EAD-9F5E-38828286278E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D7066-336F-44F4-81FC-F10A3FADDB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845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https://unsplash.com/photos/6erzQwfnCuo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8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https://unsplash.com/photos/6erzQwfnCuo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3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https://unsplash.com/photos/6erzQwfnCuo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680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6BC496-05B0-47A3-A41E-FBF25BE1A2A7}"/>
              </a:ext>
            </a:extLst>
          </p:cNvPr>
          <p:cNvSpPr/>
          <p:nvPr userDrawn="1"/>
        </p:nvSpPr>
        <p:spPr>
          <a:xfrm>
            <a:off x="609440" y="1556792"/>
            <a:ext cx="10969943" cy="136815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C558305-48C5-44DB-850B-422BCB8C5B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13892" y="1259640"/>
            <a:ext cx="1962456" cy="1962456"/>
          </a:xfrm>
          <a:custGeom>
            <a:avLst/>
            <a:gdLst>
              <a:gd name="connsiteX0" fmla="*/ 1029691 w 2059382"/>
              <a:gd name="connsiteY0" fmla="*/ 0 h 2059382"/>
              <a:gd name="connsiteX1" fmla="*/ 2059382 w 2059382"/>
              <a:gd name="connsiteY1" fmla="*/ 1029691 h 2059382"/>
              <a:gd name="connsiteX2" fmla="*/ 1029691 w 2059382"/>
              <a:gd name="connsiteY2" fmla="*/ 2059382 h 2059382"/>
              <a:gd name="connsiteX3" fmla="*/ 0 w 2059382"/>
              <a:gd name="connsiteY3" fmla="*/ 1029691 h 2059382"/>
              <a:gd name="connsiteX4" fmla="*/ 1029691 w 2059382"/>
              <a:gd name="connsiteY4" fmla="*/ 0 h 205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9382" h="2059382">
                <a:moveTo>
                  <a:pt x="1029691" y="0"/>
                </a:moveTo>
                <a:cubicBezTo>
                  <a:pt x="1598374" y="0"/>
                  <a:pt x="2059382" y="461008"/>
                  <a:pt x="2059382" y="1029691"/>
                </a:cubicBezTo>
                <a:cubicBezTo>
                  <a:pt x="2059382" y="1598374"/>
                  <a:pt x="1598374" y="2059382"/>
                  <a:pt x="1029691" y="2059382"/>
                </a:cubicBezTo>
                <a:cubicBezTo>
                  <a:pt x="461008" y="2059382"/>
                  <a:pt x="0" y="1598374"/>
                  <a:pt x="0" y="1029691"/>
                </a:cubicBezTo>
                <a:cubicBezTo>
                  <a:pt x="0" y="461008"/>
                  <a:pt x="461008" y="0"/>
                  <a:pt x="102969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2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8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31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483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5" y="4406905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5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944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7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71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15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282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508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3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9" y="1525697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55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3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953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8" y="4800604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8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8" y="5367342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838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889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158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4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8799AF-DBBA-4277-AE2E-649B037B7F77}"/>
              </a:ext>
            </a:extLst>
          </p:cNvPr>
          <p:cNvSpPr/>
          <p:nvPr userDrawn="1"/>
        </p:nvSpPr>
        <p:spPr>
          <a:xfrm>
            <a:off x="0" y="620688"/>
            <a:ext cx="333772" cy="2376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C558305-48C5-44DB-850B-422BCB8C5B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76780" y="2447772"/>
            <a:ext cx="1962456" cy="1962456"/>
          </a:xfrm>
          <a:custGeom>
            <a:avLst/>
            <a:gdLst>
              <a:gd name="connsiteX0" fmla="*/ 1029691 w 2059382"/>
              <a:gd name="connsiteY0" fmla="*/ 0 h 2059382"/>
              <a:gd name="connsiteX1" fmla="*/ 2059382 w 2059382"/>
              <a:gd name="connsiteY1" fmla="*/ 1029691 h 2059382"/>
              <a:gd name="connsiteX2" fmla="*/ 1029691 w 2059382"/>
              <a:gd name="connsiteY2" fmla="*/ 2059382 h 2059382"/>
              <a:gd name="connsiteX3" fmla="*/ 0 w 2059382"/>
              <a:gd name="connsiteY3" fmla="*/ 1029691 h 2059382"/>
              <a:gd name="connsiteX4" fmla="*/ 1029691 w 2059382"/>
              <a:gd name="connsiteY4" fmla="*/ 0 h 205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9382" h="2059382">
                <a:moveTo>
                  <a:pt x="1029691" y="0"/>
                </a:moveTo>
                <a:cubicBezTo>
                  <a:pt x="1598374" y="0"/>
                  <a:pt x="2059382" y="461008"/>
                  <a:pt x="2059382" y="1029691"/>
                </a:cubicBezTo>
                <a:cubicBezTo>
                  <a:pt x="2059382" y="1598374"/>
                  <a:pt x="1598374" y="2059382"/>
                  <a:pt x="1029691" y="2059382"/>
                </a:cubicBezTo>
                <a:cubicBezTo>
                  <a:pt x="461008" y="2059382"/>
                  <a:pt x="0" y="1598374"/>
                  <a:pt x="0" y="1029691"/>
                </a:cubicBezTo>
                <a:cubicBezTo>
                  <a:pt x="0" y="461008"/>
                  <a:pt x="461008" y="0"/>
                  <a:pt x="102969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DB2BD1-F65A-44F8-836D-BBAB9B3484BB}"/>
              </a:ext>
            </a:extLst>
          </p:cNvPr>
          <p:cNvSpPr/>
          <p:nvPr userDrawn="1"/>
        </p:nvSpPr>
        <p:spPr>
          <a:xfrm>
            <a:off x="9279729" y="0"/>
            <a:ext cx="2909095" cy="2097476"/>
          </a:xfrm>
          <a:custGeom>
            <a:avLst/>
            <a:gdLst>
              <a:gd name="connsiteX0" fmla="*/ 0 w 2909095"/>
              <a:gd name="connsiteY0" fmla="*/ 0 h 2097476"/>
              <a:gd name="connsiteX1" fmla="*/ 2909095 w 2909095"/>
              <a:gd name="connsiteY1" fmla="*/ 0 h 2097476"/>
              <a:gd name="connsiteX2" fmla="*/ 2909095 w 2909095"/>
              <a:gd name="connsiteY2" fmla="*/ 2037395 h 2097476"/>
              <a:gd name="connsiteX3" fmla="*/ 2865265 w 2909095"/>
              <a:gd name="connsiteY3" fmla="*/ 2048665 h 2097476"/>
              <a:gd name="connsiteX4" fmla="*/ 2381069 w 2909095"/>
              <a:gd name="connsiteY4" fmla="*/ 2097476 h 2097476"/>
              <a:gd name="connsiteX5" fmla="*/ 27339 w 2909095"/>
              <a:gd name="connsiteY5" fmla="*/ 179131 h 2097476"/>
              <a:gd name="connsiteX6" fmla="*/ 0 w 2909095"/>
              <a:gd name="connsiteY6" fmla="*/ 0 h 209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9095" h="2097476">
                <a:moveTo>
                  <a:pt x="0" y="0"/>
                </a:moveTo>
                <a:lnTo>
                  <a:pt x="2909095" y="0"/>
                </a:lnTo>
                <a:lnTo>
                  <a:pt x="2909095" y="2037395"/>
                </a:lnTo>
                <a:lnTo>
                  <a:pt x="2865265" y="2048665"/>
                </a:lnTo>
                <a:cubicBezTo>
                  <a:pt x="2708865" y="2080669"/>
                  <a:pt x="2546930" y="2097476"/>
                  <a:pt x="2381069" y="2097476"/>
                </a:cubicBezTo>
                <a:cubicBezTo>
                  <a:pt x="1220043" y="2097476"/>
                  <a:pt x="251367" y="1273928"/>
                  <a:pt x="27339" y="17913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877E7-5023-4D15-B0EE-63787EB9B102}"/>
              </a:ext>
            </a:extLst>
          </p:cNvPr>
          <p:cNvSpPr/>
          <p:nvPr userDrawn="1"/>
        </p:nvSpPr>
        <p:spPr>
          <a:xfrm>
            <a:off x="0" y="0"/>
            <a:ext cx="307007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16D528-6D0D-4260-946C-2C9ACCD399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008" y="1172816"/>
            <a:ext cx="4512366" cy="4512366"/>
          </a:xfrm>
          <a:custGeom>
            <a:avLst/>
            <a:gdLst>
              <a:gd name="connsiteX0" fmla="*/ 2256183 w 4512366"/>
              <a:gd name="connsiteY0" fmla="*/ 0 h 4512366"/>
              <a:gd name="connsiteX1" fmla="*/ 4512366 w 4512366"/>
              <a:gd name="connsiteY1" fmla="*/ 2256183 h 4512366"/>
              <a:gd name="connsiteX2" fmla="*/ 2256183 w 4512366"/>
              <a:gd name="connsiteY2" fmla="*/ 4512366 h 4512366"/>
              <a:gd name="connsiteX3" fmla="*/ 0 w 4512366"/>
              <a:gd name="connsiteY3" fmla="*/ 2256183 h 4512366"/>
              <a:gd name="connsiteX4" fmla="*/ 2256183 w 4512366"/>
              <a:gd name="connsiteY4" fmla="*/ 0 h 451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366" h="4512366">
                <a:moveTo>
                  <a:pt x="2256183" y="0"/>
                </a:moveTo>
                <a:cubicBezTo>
                  <a:pt x="3502238" y="0"/>
                  <a:pt x="4512366" y="1010128"/>
                  <a:pt x="4512366" y="2256183"/>
                </a:cubicBezTo>
                <a:cubicBezTo>
                  <a:pt x="4512366" y="3502238"/>
                  <a:pt x="3502238" y="4512366"/>
                  <a:pt x="2256183" y="4512366"/>
                </a:cubicBezTo>
                <a:cubicBezTo>
                  <a:pt x="1010128" y="4512366"/>
                  <a:pt x="0" y="3502238"/>
                  <a:pt x="0" y="2256183"/>
                </a:cubicBezTo>
                <a:cubicBezTo>
                  <a:pt x="0" y="1010128"/>
                  <a:pt x="1010128" y="0"/>
                  <a:pt x="225618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93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2" r:id="rId9"/>
    <p:sldLayoutId id="2147483663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274643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8" y="6356355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8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8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3D387A-6689-4E85-ABCC-724EA5381FED}"/>
              </a:ext>
            </a:extLst>
          </p:cNvPr>
          <p:cNvSpPr/>
          <p:nvPr/>
        </p:nvSpPr>
        <p:spPr>
          <a:xfrm>
            <a:off x="3785828" y="260648"/>
            <a:ext cx="4011109" cy="3149840"/>
          </a:xfrm>
          <a:prstGeom prst="roundRect">
            <a:avLst>
              <a:gd name="adj" fmla="val 4759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6000"/>
              </a:srgbClr>
            </a:outerShdw>
            <a:softEdge rad="673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3C6796-12E1-492E-98B3-1FEF78EA47A7}"/>
              </a:ext>
            </a:extLst>
          </p:cNvPr>
          <p:cNvSpPr/>
          <p:nvPr/>
        </p:nvSpPr>
        <p:spPr>
          <a:xfrm>
            <a:off x="3739487" y="2741577"/>
            <a:ext cx="4011109" cy="4359831"/>
          </a:xfrm>
          <a:prstGeom prst="roundRect">
            <a:avLst>
              <a:gd name="adj" fmla="val 4759"/>
            </a:avLst>
          </a:prstGeom>
          <a:solidFill>
            <a:schemeClr val="tx1">
              <a:alpha val="14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6000"/>
              </a:srgbClr>
            </a:outerShdw>
            <a:softEdge rad="673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A3DDDA-B7D4-4E23-860E-37F4C46BBAA0}"/>
              </a:ext>
            </a:extLst>
          </p:cNvPr>
          <p:cNvSpPr/>
          <p:nvPr/>
        </p:nvSpPr>
        <p:spPr>
          <a:xfrm>
            <a:off x="4358268" y="2875319"/>
            <a:ext cx="3240360" cy="3437450"/>
          </a:xfrm>
          <a:prstGeom prst="roundRect">
            <a:avLst>
              <a:gd name="adj" fmla="val 47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3C2A06-2A1D-406E-AFE0-F864C044B9A9}"/>
              </a:ext>
            </a:extLst>
          </p:cNvPr>
          <p:cNvGrpSpPr/>
          <p:nvPr/>
        </p:nvGrpSpPr>
        <p:grpSpPr>
          <a:xfrm>
            <a:off x="4501373" y="3108625"/>
            <a:ext cx="2939951" cy="719242"/>
            <a:chOff x="4501373" y="3353802"/>
            <a:chExt cx="2939951" cy="745232"/>
          </a:xfrm>
        </p:grpSpPr>
        <p:graphicFrame>
          <p:nvGraphicFramePr>
            <p:cNvPr id="35" name="Chart 34">
              <a:extLst>
                <a:ext uri="{FF2B5EF4-FFF2-40B4-BE49-F238E27FC236}">
                  <a16:creationId xmlns:a16="http://schemas.microsoft.com/office/drawing/2014/main" id="{9DEC7DC1-A4B3-401B-BE1E-3992E4D809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5521480"/>
                </p:ext>
              </p:extLst>
            </p:nvPr>
          </p:nvGraphicFramePr>
          <p:xfrm>
            <a:off x="4501373" y="3657600"/>
            <a:ext cx="2939951" cy="441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88D59B-305F-4F4B-A656-20C633FAABBC}"/>
                </a:ext>
              </a:extLst>
            </p:cNvPr>
            <p:cNvSpPr txBox="1"/>
            <p:nvPr/>
          </p:nvSpPr>
          <p:spPr>
            <a:xfrm>
              <a:off x="4654799" y="3353802"/>
              <a:ext cx="2647300" cy="3716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Segoe UI" panose="020B0502040204020203" pitchFamily="34" charset="0"/>
                </a:rPr>
                <a:t>Placeholder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CB11C0-25C5-4EC7-AD3A-BBDA397636D0}"/>
              </a:ext>
            </a:extLst>
          </p:cNvPr>
          <p:cNvGrpSpPr/>
          <p:nvPr/>
        </p:nvGrpSpPr>
        <p:grpSpPr>
          <a:xfrm>
            <a:off x="4501373" y="3860762"/>
            <a:ext cx="2939951" cy="719242"/>
            <a:chOff x="4501373" y="4110547"/>
            <a:chExt cx="2939951" cy="745232"/>
          </a:xfrm>
        </p:grpSpPr>
        <p:graphicFrame>
          <p:nvGraphicFramePr>
            <p:cNvPr id="41" name="Chart 40">
              <a:extLst>
                <a:ext uri="{FF2B5EF4-FFF2-40B4-BE49-F238E27FC236}">
                  <a16:creationId xmlns:a16="http://schemas.microsoft.com/office/drawing/2014/main" id="{8B335EDE-C310-4FC3-88F0-1A654E3F4EA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09499171"/>
                </p:ext>
              </p:extLst>
            </p:nvPr>
          </p:nvGraphicFramePr>
          <p:xfrm>
            <a:off x="4501373" y="4414345"/>
            <a:ext cx="2939951" cy="441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99302A-8D97-476D-A41C-651C9A7591F9}"/>
                </a:ext>
              </a:extLst>
            </p:cNvPr>
            <p:cNvSpPr txBox="1"/>
            <p:nvPr/>
          </p:nvSpPr>
          <p:spPr>
            <a:xfrm>
              <a:off x="4654799" y="4110547"/>
              <a:ext cx="2647300" cy="3716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Segoe UI" panose="020B0502040204020203" pitchFamily="34" charset="0"/>
                </a:rPr>
                <a:t>Placeholder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9FADA7-0E68-40D9-A06B-A770518A3ABD}"/>
              </a:ext>
            </a:extLst>
          </p:cNvPr>
          <p:cNvGrpSpPr/>
          <p:nvPr/>
        </p:nvGrpSpPr>
        <p:grpSpPr>
          <a:xfrm>
            <a:off x="4501373" y="4612899"/>
            <a:ext cx="2939951" cy="719242"/>
            <a:chOff x="4501373" y="4110547"/>
            <a:chExt cx="2939951" cy="745232"/>
          </a:xfrm>
        </p:grpSpPr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F7356ADF-04F6-459C-AA54-27E8AE58E9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94014067"/>
                </p:ext>
              </p:extLst>
            </p:nvPr>
          </p:nvGraphicFramePr>
          <p:xfrm>
            <a:off x="4501373" y="4414345"/>
            <a:ext cx="2939951" cy="441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C7F36C-19D0-4F46-8F47-6936F5001BD7}"/>
                </a:ext>
              </a:extLst>
            </p:cNvPr>
            <p:cNvSpPr txBox="1"/>
            <p:nvPr/>
          </p:nvSpPr>
          <p:spPr>
            <a:xfrm>
              <a:off x="4654799" y="4110547"/>
              <a:ext cx="2647300" cy="3716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Segoe UI" panose="020B0502040204020203" pitchFamily="34" charset="0"/>
                </a:rPr>
                <a:t>Placeholder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C66052-C731-4F20-8CE7-80F795EFFE07}"/>
              </a:ext>
            </a:extLst>
          </p:cNvPr>
          <p:cNvGrpSpPr/>
          <p:nvPr/>
        </p:nvGrpSpPr>
        <p:grpSpPr>
          <a:xfrm>
            <a:off x="4501373" y="5365035"/>
            <a:ext cx="2939951" cy="719242"/>
            <a:chOff x="4501373" y="4110547"/>
            <a:chExt cx="2939951" cy="745232"/>
          </a:xfrm>
        </p:grpSpPr>
        <p:graphicFrame>
          <p:nvGraphicFramePr>
            <p:cNvPr id="49" name="Chart 48">
              <a:extLst>
                <a:ext uri="{FF2B5EF4-FFF2-40B4-BE49-F238E27FC236}">
                  <a16:creationId xmlns:a16="http://schemas.microsoft.com/office/drawing/2014/main" id="{A8616430-1A5B-4BC7-AB5D-ABDDB808F16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81467846"/>
                </p:ext>
              </p:extLst>
            </p:nvPr>
          </p:nvGraphicFramePr>
          <p:xfrm>
            <a:off x="4501373" y="4414345"/>
            <a:ext cx="2939951" cy="441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A33A56A-0378-4FFC-9983-8622F8A2933F}"/>
                </a:ext>
              </a:extLst>
            </p:cNvPr>
            <p:cNvSpPr txBox="1"/>
            <p:nvPr/>
          </p:nvSpPr>
          <p:spPr>
            <a:xfrm>
              <a:off x="4654799" y="4110547"/>
              <a:ext cx="2647300" cy="3716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Segoe UI" panose="020B0502040204020203" pitchFamily="34" charset="0"/>
                </a:rPr>
                <a:t>Placeholder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CAC4D9-C057-4512-ADA0-242EB589202D}"/>
              </a:ext>
            </a:extLst>
          </p:cNvPr>
          <p:cNvSpPr/>
          <p:nvPr/>
        </p:nvSpPr>
        <p:spPr>
          <a:xfrm>
            <a:off x="7296283" y="933916"/>
            <a:ext cx="4011109" cy="5114668"/>
          </a:xfrm>
          <a:prstGeom prst="roundRect">
            <a:avLst>
              <a:gd name="adj" fmla="val 4759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6000"/>
              </a:srgbClr>
            </a:outerShdw>
            <a:softEdge rad="673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957705-5CA6-414F-BE68-14032C235594}"/>
              </a:ext>
            </a:extLst>
          </p:cNvPr>
          <p:cNvSpPr/>
          <p:nvPr/>
        </p:nvSpPr>
        <p:spPr>
          <a:xfrm>
            <a:off x="837828" y="1988840"/>
            <a:ext cx="3240360" cy="3933830"/>
          </a:xfrm>
          <a:prstGeom prst="roundRect">
            <a:avLst>
              <a:gd name="adj" fmla="val 6320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833BBA-9247-4F22-8ED5-06B9B6F2F468}"/>
              </a:ext>
            </a:extLst>
          </p:cNvPr>
          <p:cNvSpPr/>
          <p:nvPr/>
        </p:nvSpPr>
        <p:spPr>
          <a:xfrm>
            <a:off x="7878708" y="1145585"/>
            <a:ext cx="3240360" cy="4104456"/>
          </a:xfrm>
          <a:prstGeom prst="roundRect">
            <a:avLst>
              <a:gd name="adj" fmla="val 63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C4068-A6E4-4517-958D-68DD460E23A4}"/>
              </a:ext>
            </a:extLst>
          </p:cNvPr>
          <p:cNvSpPr txBox="1"/>
          <p:nvPr/>
        </p:nvSpPr>
        <p:spPr>
          <a:xfrm>
            <a:off x="835064" y="530032"/>
            <a:ext cx="3240360" cy="123110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IN" sz="4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Member </a:t>
            </a:r>
          </a:p>
          <a:p>
            <a:r>
              <a:rPr lang="en-IN" sz="4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</a:rPr>
              <a:t>Profile </a:t>
            </a:r>
            <a:endParaRPr 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4E17E0-231E-4A33-AE9C-FCE26D5266EB}"/>
              </a:ext>
            </a:extLst>
          </p:cNvPr>
          <p:cNvGrpSpPr/>
          <p:nvPr/>
        </p:nvGrpSpPr>
        <p:grpSpPr>
          <a:xfrm>
            <a:off x="1171001" y="4630642"/>
            <a:ext cx="2568486" cy="731660"/>
            <a:chOff x="835064" y="4521214"/>
            <a:chExt cx="3240360" cy="7316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0C51B0-0458-4C1A-9CAB-5CB9C3A59F0F}"/>
                </a:ext>
              </a:extLst>
            </p:cNvPr>
            <p:cNvSpPr txBox="1"/>
            <p:nvPr/>
          </p:nvSpPr>
          <p:spPr>
            <a:xfrm>
              <a:off x="835064" y="5006653"/>
              <a:ext cx="324036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kern="0" dirty="0">
                  <a:solidFill>
                    <a:schemeClr val="bg1"/>
                  </a:solidFill>
                  <a:ea typeface="Calibri Light" charset="0"/>
                  <a:cs typeface="Segoe UI" panose="020B0502040204020203" pitchFamily="34" charset="0"/>
                </a:rPr>
                <a:t>Designation</a:t>
              </a:r>
              <a:endParaRPr lang="en-US" sz="160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EBD4E8-DBE3-41E1-AF70-C7DE989728D7}"/>
                </a:ext>
              </a:extLst>
            </p:cNvPr>
            <p:cNvSpPr txBox="1"/>
            <p:nvPr/>
          </p:nvSpPr>
          <p:spPr>
            <a:xfrm>
              <a:off x="835064" y="4521214"/>
              <a:ext cx="324036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800" b="1" kern="0" dirty="0">
                  <a:solidFill>
                    <a:schemeClr val="bg1"/>
                  </a:solidFill>
                  <a:ea typeface="Segoe UI Black" panose="020B0A02040204020203" pitchFamily="34" charset="0"/>
                  <a:cs typeface="Segoe UI" panose="020B0502040204020203" pitchFamily="34" charset="0"/>
                </a:rPr>
                <a:t>Profile Name</a:t>
              </a:r>
              <a:endParaRPr lang="en-US" sz="2800" b="1" dirty="0">
                <a:solidFill>
                  <a:schemeClr val="bg1"/>
                </a:solidFill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4DC254-32E9-47A7-9236-C21BCAC9B0DB}"/>
              </a:ext>
            </a:extLst>
          </p:cNvPr>
          <p:cNvSpPr/>
          <p:nvPr/>
        </p:nvSpPr>
        <p:spPr>
          <a:xfrm>
            <a:off x="4358268" y="545233"/>
            <a:ext cx="3240360" cy="2071844"/>
          </a:xfrm>
          <a:prstGeom prst="roundRect">
            <a:avLst>
              <a:gd name="adj" fmla="val 63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E7E88-54D0-4CA3-8A53-FA1E50AAB0C3}"/>
              </a:ext>
            </a:extLst>
          </p:cNvPr>
          <p:cNvSpPr txBox="1"/>
          <p:nvPr/>
        </p:nvSpPr>
        <p:spPr>
          <a:xfrm>
            <a:off x="4654798" y="809416"/>
            <a:ext cx="264730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b="1" kern="0" dirty="0">
                <a:solidFill>
                  <a:schemeClr val="bg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Skills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B6426E-CC8B-4865-8C5B-FC11962E32B5}"/>
              </a:ext>
            </a:extLst>
          </p:cNvPr>
          <p:cNvSpPr txBox="1"/>
          <p:nvPr/>
        </p:nvSpPr>
        <p:spPr>
          <a:xfrm>
            <a:off x="4654798" y="1330749"/>
            <a:ext cx="2647300" cy="7516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This is a sample text. </a:t>
            </a:r>
            <a:endParaRPr lang="en-US" sz="1400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A4256B-6916-4C53-AC0B-DE51C473D8C7}"/>
              </a:ext>
            </a:extLst>
          </p:cNvPr>
          <p:cNvSpPr txBox="1"/>
          <p:nvPr/>
        </p:nvSpPr>
        <p:spPr>
          <a:xfrm>
            <a:off x="8175238" y="1978330"/>
            <a:ext cx="2647300" cy="12686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This is a sample text. Insert your desired text here. This is a sample text. </a:t>
            </a:r>
            <a:endParaRPr lang="en-US" sz="1400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22705ED-FA47-4DA7-9977-9BE2C09D617E}"/>
              </a:ext>
            </a:extLst>
          </p:cNvPr>
          <p:cNvSpPr/>
          <p:nvPr/>
        </p:nvSpPr>
        <p:spPr>
          <a:xfrm>
            <a:off x="9140533" y="4800054"/>
            <a:ext cx="753744" cy="753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0E7346-C336-4445-B1B9-2B70117D2199}"/>
              </a:ext>
            </a:extLst>
          </p:cNvPr>
          <p:cNvGrpSpPr/>
          <p:nvPr/>
        </p:nvGrpSpPr>
        <p:grpSpPr>
          <a:xfrm>
            <a:off x="9339281" y="5029779"/>
            <a:ext cx="356248" cy="294294"/>
            <a:chOff x="4970140" y="5310188"/>
            <a:chExt cx="1206824" cy="996949"/>
          </a:xfrm>
          <a:solidFill>
            <a:schemeClr val="accent3"/>
          </a:solidFill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E99B3A66-3831-4D60-8E92-646C60A70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7051" y="5314950"/>
              <a:ext cx="569913" cy="973137"/>
            </a:xfrm>
            <a:custGeom>
              <a:avLst/>
              <a:gdLst>
                <a:gd name="T0" fmla="*/ 150 w 150"/>
                <a:gd name="T1" fmla="*/ 190 h 256"/>
                <a:gd name="T2" fmla="*/ 146 w 150"/>
                <a:gd name="T3" fmla="*/ 207 h 256"/>
                <a:gd name="T4" fmla="*/ 79 w 150"/>
                <a:gd name="T5" fmla="*/ 255 h 256"/>
                <a:gd name="T6" fmla="*/ 10 w 150"/>
                <a:gd name="T7" fmla="*/ 210 h 256"/>
                <a:gd name="T8" fmla="*/ 1 w 150"/>
                <a:gd name="T9" fmla="*/ 148 h 256"/>
                <a:gd name="T10" fmla="*/ 19 w 150"/>
                <a:gd name="T11" fmla="*/ 73 h 256"/>
                <a:gd name="T12" fmla="*/ 60 w 150"/>
                <a:gd name="T13" fmla="*/ 18 h 256"/>
                <a:gd name="T14" fmla="*/ 104 w 150"/>
                <a:gd name="T15" fmla="*/ 0 h 256"/>
                <a:gd name="T16" fmla="*/ 113 w 150"/>
                <a:gd name="T17" fmla="*/ 1 h 256"/>
                <a:gd name="T18" fmla="*/ 119 w 150"/>
                <a:gd name="T19" fmla="*/ 11 h 256"/>
                <a:gd name="T20" fmla="*/ 112 w 150"/>
                <a:gd name="T21" fmla="*/ 37 h 256"/>
                <a:gd name="T22" fmla="*/ 106 w 150"/>
                <a:gd name="T23" fmla="*/ 43 h 256"/>
                <a:gd name="T24" fmla="*/ 67 w 150"/>
                <a:gd name="T25" fmla="*/ 73 h 256"/>
                <a:gd name="T26" fmla="*/ 48 w 150"/>
                <a:gd name="T27" fmla="*/ 118 h 256"/>
                <a:gd name="T28" fmla="*/ 57 w 150"/>
                <a:gd name="T29" fmla="*/ 115 h 256"/>
                <a:gd name="T30" fmla="*/ 143 w 150"/>
                <a:gd name="T31" fmla="*/ 155 h 256"/>
                <a:gd name="T32" fmla="*/ 149 w 150"/>
                <a:gd name="T33" fmla="*/ 176 h 256"/>
                <a:gd name="T34" fmla="*/ 150 w 150"/>
                <a:gd name="T35" fmla="*/ 178 h 256"/>
                <a:gd name="T36" fmla="*/ 150 w 150"/>
                <a:gd name="T37" fmla="*/ 19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" h="256">
                  <a:moveTo>
                    <a:pt x="150" y="190"/>
                  </a:moveTo>
                  <a:cubicBezTo>
                    <a:pt x="149" y="196"/>
                    <a:pt x="148" y="201"/>
                    <a:pt x="146" y="207"/>
                  </a:cubicBezTo>
                  <a:cubicBezTo>
                    <a:pt x="137" y="235"/>
                    <a:pt x="109" y="256"/>
                    <a:pt x="79" y="255"/>
                  </a:cubicBezTo>
                  <a:cubicBezTo>
                    <a:pt x="48" y="254"/>
                    <a:pt x="23" y="239"/>
                    <a:pt x="10" y="210"/>
                  </a:cubicBezTo>
                  <a:cubicBezTo>
                    <a:pt x="2" y="190"/>
                    <a:pt x="0" y="170"/>
                    <a:pt x="1" y="148"/>
                  </a:cubicBezTo>
                  <a:cubicBezTo>
                    <a:pt x="2" y="122"/>
                    <a:pt x="8" y="97"/>
                    <a:pt x="19" y="73"/>
                  </a:cubicBezTo>
                  <a:cubicBezTo>
                    <a:pt x="28" y="52"/>
                    <a:pt x="41" y="33"/>
                    <a:pt x="60" y="18"/>
                  </a:cubicBezTo>
                  <a:cubicBezTo>
                    <a:pt x="73" y="8"/>
                    <a:pt x="87" y="1"/>
                    <a:pt x="104" y="0"/>
                  </a:cubicBezTo>
                  <a:cubicBezTo>
                    <a:pt x="107" y="0"/>
                    <a:pt x="110" y="1"/>
                    <a:pt x="113" y="1"/>
                  </a:cubicBezTo>
                  <a:cubicBezTo>
                    <a:pt x="117" y="2"/>
                    <a:pt x="120" y="6"/>
                    <a:pt x="119" y="11"/>
                  </a:cubicBezTo>
                  <a:cubicBezTo>
                    <a:pt x="117" y="20"/>
                    <a:pt x="114" y="28"/>
                    <a:pt x="112" y="37"/>
                  </a:cubicBezTo>
                  <a:cubicBezTo>
                    <a:pt x="111" y="40"/>
                    <a:pt x="109" y="42"/>
                    <a:pt x="106" y="43"/>
                  </a:cubicBezTo>
                  <a:cubicBezTo>
                    <a:pt x="88" y="46"/>
                    <a:pt x="76" y="58"/>
                    <a:pt x="67" y="73"/>
                  </a:cubicBezTo>
                  <a:cubicBezTo>
                    <a:pt x="58" y="87"/>
                    <a:pt x="52" y="102"/>
                    <a:pt x="48" y="118"/>
                  </a:cubicBezTo>
                  <a:cubicBezTo>
                    <a:pt x="51" y="117"/>
                    <a:pt x="54" y="116"/>
                    <a:pt x="57" y="115"/>
                  </a:cubicBezTo>
                  <a:cubicBezTo>
                    <a:pt x="89" y="107"/>
                    <a:pt x="128" y="120"/>
                    <a:pt x="143" y="155"/>
                  </a:cubicBezTo>
                  <a:cubicBezTo>
                    <a:pt x="146" y="162"/>
                    <a:pt x="147" y="169"/>
                    <a:pt x="149" y="176"/>
                  </a:cubicBezTo>
                  <a:cubicBezTo>
                    <a:pt x="149" y="177"/>
                    <a:pt x="150" y="178"/>
                    <a:pt x="150" y="178"/>
                  </a:cubicBezTo>
                  <a:cubicBezTo>
                    <a:pt x="150" y="182"/>
                    <a:pt x="150" y="186"/>
                    <a:pt x="150" y="1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6E16C04-9908-4F6B-B662-2E1EC2702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140" y="5310188"/>
              <a:ext cx="581025" cy="996949"/>
            </a:xfrm>
            <a:custGeom>
              <a:avLst/>
              <a:gdLst>
                <a:gd name="T0" fmla="*/ 0 w 153"/>
                <a:gd name="T1" fmla="*/ 147 h 262"/>
                <a:gd name="T2" fmla="*/ 2 w 153"/>
                <a:gd name="T3" fmla="*/ 132 h 262"/>
                <a:gd name="T4" fmla="*/ 34 w 153"/>
                <a:gd name="T5" fmla="*/ 46 h 262"/>
                <a:gd name="T6" fmla="*/ 72 w 153"/>
                <a:gd name="T7" fmla="*/ 10 h 262"/>
                <a:gd name="T8" fmla="*/ 111 w 153"/>
                <a:gd name="T9" fmla="*/ 2 h 262"/>
                <a:gd name="T10" fmla="*/ 119 w 153"/>
                <a:gd name="T11" fmla="*/ 12 h 262"/>
                <a:gd name="T12" fmla="*/ 111 w 153"/>
                <a:gd name="T13" fmla="*/ 38 h 262"/>
                <a:gd name="T14" fmla="*/ 105 w 153"/>
                <a:gd name="T15" fmla="*/ 44 h 262"/>
                <a:gd name="T16" fmla="*/ 66 w 153"/>
                <a:gd name="T17" fmla="*/ 74 h 262"/>
                <a:gd name="T18" fmla="*/ 48 w 153"/>
                <a:gd name="T19" fmla="*/ 118 h 262"/>
                <a:gd name="T20" fmla="*/ 47 w 153"/>
                <a:gd name="T21" fmla="*/ 119 h 262"/>
                <a:gd name="T22" fmla="*/ 66 w 153"/>
                <a:gd name="T23" fmla="*/ 114 h 262"/>
                <a:gd name="T24" fmla="*/ 123 w 153"/>
                <a:gd name="T25" fmla="*/ 130 h 262"/>
                <a:gd name="T26" fmla="*/ 149 w 153"/>
                <a:gd name="T27" fmla="*/ 176 h 262"/>
                <a:gd name="T28" fmla="*/ 111 w 153"/>
                <a:gd name="T29" fmla="*/ 248 h 262"/>
                <a:gd name="T30" fmla="*/ 31 w 153"/>
                <a:gd name="T31" fmla="*/ 239 h 262"/>
                <a:gd name="T32" fmla="*/ 5 w 153"/>
                <a:gd name="T33" fmla="*/ 196 h 262"/>
                <a:gd name="T34" fmla="*/ 0 w 153"/>
                <a:gd name="T35" fmla="*/ 170 h 262"/>
                <a:gd name="T36" fmla="*/ 0 w 153"/>
                <a:gd name="T37" fmla="*/ 167 h 262"/>
                <a:gd name="T38" fmla="*/ 0 w 153"/>
                <a:gd name="T39" fmla="*/ 14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" h="262">
                  <a:moveTo>
                    <a:pt x="0" y="147"/>
                  </a:moveTo>
                  <a:cubicBezTo>
                    <a:pt x="0" y="142"/>
                    <a:pt x="1" y="137"/>
                    <a:pt x="2" y="132"/>
                  </a:cubicBezTo>
                  <a:cubicBezTo>
                    <a:pt x="6" y="101"/>
                    <a:pt x="16" y="72"/>
                    <a:pt x="34" y="46"/>
                  </a:cubicBezTo>
                  <a:cubicBezTo>
                    <a:pt x="44" y="32"/>
                    <a:pt x="56" y="19"/>
                    <a:pt x="72" y="10"/>
                  </a:cubicBezTo>
                  <a:cubicBezTo>
                    <a:pt x="85" y="4"/>
                    <a:pt x="97" y="0"/>
                    <a:pt x="111" y="2"/>
                  </a:cubicBezTo>
                  <a:cubicBezTo>
                    <a:pt x="116" y="2"/>
                    <a:pt x="120" y="7"/>
                    <a:pt x="119" y="12"/>
                  </a:cubicBezTo>
                  <a:cubicBezTo>
                    <a:pt x="116" y="21"/>
                    <a:pt x="114" y="29"/>
                    <a:pt x="111" y="38"/>
                  </a:cubicBezTo>
                  <a:cubicBezTo>
                    <a:pt x="110" y="41"/>
                    <a:pt x="108" y="43"/>
                    <a:pt x="105" y="44"/>
                  </a:cubicBezTo>
                  <a:cubicBezTo>
                    <a:pt x="87" y="47"/>
                    <a:pt x="75" y="59"/>
                    <a:pt x="66" y="74"/>
                  </a:cubicBezTo>
                  <a:cubicBezTo>
                    <a:pt x="57" y="88"/>
                    <a:pt x="52" y="103"/>
                    <a:pt x="48" y="118"/>
                  </a:cubicBezTo>
                  <a:cubicBezTo>
                    <a:pt x="47" y="118"/>
                    <a:pt x="47" y="118"/>
                    <a:pt x="47" y="119"/>
                  </a:cubicBezTo>
                  <a:cubicBezTo>
                    <a:pt x="54" y="117"/>
                    <a:pt x="59" y="115"/>
                    <a:pt x="66" y="114"/>
                  </a:cubicBezTo>
                  <a:cubicBezTo>
                    <a:pt x="87" y="112"/>
                    <a:pt x="106" y="117"/>
                    <a:pt x="123" y="130"/>
                  </a:cubicBezTo>
                  <a:cubicBezTo>
                    <a:pt x="138" y="142"/>
                    <a:pt x="146" y="158"/>
                    <a:pt x="149" y="176"/>
                  </a:cubicBezTo>
                  <a:cubicBezTo>
                    <a:pt x="153" y="205"/>
                    <a:pt x="137" y="235"/>
                    <a:pt x="111" y="248"/>
                  </a:cubicBezTo>
                  <a:cubicBezTo>
                    <a:pt x="82" y="262"/>
                    <a:pt x="55" y="258"/>
                    <a:pt x="31" y="239"/>
                  </a:cubicBezTo>
                  <a:cubicBezTo>
                    <a:pt x="17" y="228"/>
                    <a:pt x="9" y="213"/>
                    <a:pt x="5" y="196"/>
                  </a:cubicBezTo>
                  <a:cubicBezTo>
                    <a:pt x="3" y="187"/>
                    <a:pt x="2" y="178"/>
                    <a:pt x="0" y="170"/>
                  </a:cubicBezTo>
                  <a:cubicBezTo>
                    <a:pt x="0" y="169"/>
                    <a:pt x="0" y="168"/>
                    <a:pt x="0" y="167"/>
                  </a:cubicBezTo>
                  <a:cubicBezTo>
                    <a:pt x="0" y="160"/>
                    <a:pt x="0" y="154"/>
                    <a:pt x="0" y="1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E85E3A3-F2C9-441C-8C9F-02EE6D4BC9C6}"/>
              </a:ext>
            </a:extLst>
          </p:cNvPr>
          <p:cNvSpPr txBox="1"/>
          <p:nvPr/>
        </p:nvSpPr>
        <p:spPr>
          <a:xfrm>
            <a:off x="8175239" y="1445246"/>
            <a:ext cx="2647300" cy="371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b="1" kern="0" dirty="0">
                <a:solidFill>
                  <a:schemeClr val="bg1"/>
                </a:solidFill>
                <a:latin typeface="Arial Black" panose="020B0A04020102020204" pitchFamily="34" charset="0"/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2CBCBE7-09AB-45E3-91B9-BD458870E22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" b="47999"/>
          <a:stretch/>
        </p:blipFill>
        <p:spPr>
          <a:xfrm>
            <a:off x="1466445" y="2356628"/>
            <a:ext cx="1977599" cy="198738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8665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A72ED17-69AC-4856-8F00-66D6E0FB43D1}"/>
              </a:ext>
            </a:extLst>
          </p:cNvPr>
          <p:cNvSpPr/>
          <p:nvPr/>
        </p:nvSpPr>
        <p:spPr>
          <a:xfrm>
            <a:off x="6796097" y="3222624"/>
            <a:ext cx="4511296" cy="3446736"/>
          </a:xfrm>
          <a:prstGeom prst="roundRect">
            <a:avLst>
              <a:gd name="adj" fmla="val 4759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6000"/>
              </a:srgbClr>
            </a:outerShdw>
            <a:softEdge rad="673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9C99011-E875-4221-926C-37E3892CFCB3}"/>
              </a:ext>
            </a:extLst>
          </p:cNvPr>
          <p:cNvSpPr/>
          <p:nvPr/>
        </p:nvSpPr>
        <p:spPr>
          <a:xfrm>
            <a:off x="981843" y="1231734"/>
            <a:ext cx="2609801" cy="2701322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53BA95FA-86B7-4539-9BD3-D30BB974DF87}"/>
              </a:ext>
            </a:extLst>
          </p:cNvPr>
          <p:cNvSpPr/>
          <p:nvPr/>
        </p:nvSpPr>
        <p:spPr>
          <a:xfrm>
            <a:off x="1267320" y="1112539"/>
            <a:ext cx="2256436" cy="2256434"/>
          </a:xfrm>
          <a:prstGeom prst="pie">
            <a:avLst>
              <a:gd name="adj1" fmla="val 3948483"/>
              <a:gd name="adj2" fmla="val 1535878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13095-F3BD-45FB-A53F-AB78B4ADA1AB}"/>
              </a:ext>
            </a:extLst>
          </p:cNvPr>
          <p:cNvSpPr txBox="1"/>
          <p:nvPr/>
        </p:nvSpPr>
        <p:spPr>
          <a:xfrm>
            <a:off x="4366220" y="742380"/>
            <a:ext cx="5328592" cy="615553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Member Profile </a:t>
            </a:r>
            <a:endParaRPr lang="en-US" sz="4800" b="1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A21DFA-E6AE-4A90-A90D-3A4145857513}"/>
              </a:ext>
            </a:extLst>
          </p:cNvPr>
          <p:cNvSpPr txBox="1"/>
          <p:nvPr/>
        </p:nvSpPr>
        <p:spPr>
          <a:xfrm>
            <a:off x="4366220" y="2353852"/>
            <a:ext cx="532859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Designation</a:t>
            </a:r>
            <a:endParaRPr lang="en-US" sz="1600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D3AC92-37FB-447C-AC0B-F80B3334B3E3}"/>
              </a:ext>
            </a:extLst>
          </p:cNvPr>
          <p:cNvSpPr txBox="1"/>
          <p:nvPr/>
        </p:nvSpPr>
        <p:spPr>
          <a:xfrm>
            <a:off x="4366220" y="1849796"/>
            <a:ext cx="532859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kern="0" dirty="0">
                <a:solidFill>
                  <a:schemeClr val="bg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Profile Name</a:t>
            </a:r>
            <a:endParaRPr lang="en-US" sz="3200" b="1" dirty="0">
              <a:solidFill>
                <a:schemeClr val="bg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2BFC2-7F21-4ACA-AEC4-C516F7C6A81C}"/>
              </a:ext>
            </a:extLst>
          </p:cNvPr>
          <p:cNvSpPr txBox="1"/>
          <p:nvPr/>
        </p:nvSpPr>
        <p:spPr>
          <a:xfrm>
            <a:off x="837828" y="3522286"/>
            <a:ext cx="324036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Skills</a:t>
            </a:r>
            <a:endParaRPr lang="en-US" b="1" dirty="0">
              <a:solidFill>
                <a:schemeClr val="accent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86D8D0-46B5-44F3-A535-903DE326465C}"/>
              </a:ext>
            </a:extLst>
          </p:cNvPr>
          <p:cNvSpPr txBox="1"/>
          <p:nvPr/>
        </p:nvSpPr>
        <p:spPr>
          <a:xfrm>
            <a:off x="837828" y="4044931"/>
            <a:ext cx="3240360" cy="10101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This is a sample text. Insert your desired text here. This is a sample text.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AED8F-7C5D-4038-9C9C-DEE82E92633D}"/>
              </a:ext>
            </a:extLst>
          </p:cNvPr>
          <p:cNvSpPr/>
          <p:nvPr/>
        </p:nvSpPr>
        <p:spPr>
          <a:xfrm rot="5400000" flipV="1">
            <a:off x="2230280" y="-1392450"/>
            <a:ext cx="332655" cy="3117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02BAA6-50F4-400E-90E9-67BC2D1212D7}"/>
              </a:ext>
            </a:extLst>
          </p:cNvPr>
          <p:cNvSpPr/>
          <p:nvPr/>
        </p:nvSpPr>
        <p:spPr>
          <a:xfrm>
            <a:off x="7497671" y="3222626"/>
            <a:ext cx="3817321" cy="2553842"/>
          </a:xfrm>
          <a:prstGeom prst="roundRect">
            <a:avLst>
              <a:gd name="adj" fmla="val 632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7FDE5-1CBE-45FC-9D62-C6B4EC57E6B5}"/>
              </a:ext>
            </a:extLst>
          </p:cNvPr>
          <p:cNvSpPr txBox="1"/>
          <p:nvPr/>
        </p:nvSpPr>
        <p:spPr>
          <a:xfrm>
            <a:off x="7774619" y="4044931"/>
            <a:ext cx="3263424" cy="10101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This is a sample text. Insert your desired text here. This is a sample text. </a:t>
            </a:r>
            <a:endParaRPr lang="en-US" sz="1400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0493B8-C416-4C90-A273-08103BAAAC5E}"/>
              </a:ext>
            </a:extLst>
          </p:cNvPr>
          <p:cNvSpPr txBox="1"/>
          <p:nvPr/>
        </p:nvSpPr>
        <p:spPr>
          <a:xfrm>
            <a:off x="7774619" y="3522286"/>
            <a:ext cx="3263424" cy="371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b="1" kern="0" dirty="0">
                <a:solidFill>
                  <a:schemeClr val="bg1"/>
                </a:solidFill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b="1" dirty="0">
              <a:solidFill>
                <a:schemeClr val="bg1"/>
              </a:solidFill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926151-E8A8-481A-83FA-ABB43EB0DD66}"/>
              </a:ext>
            </a:extLst>
          </p:cNvPr>
          <p:cNvGrpSpPr/>
          <p:nvPr/>
        </p:nvGrpSpPr>
        <p:grpSpPr>
          <a:xfrm>
            <a:off x="4241241" y="3226854"/>
            <a:ext cx="2939951" cy="719242"/>
            <a:chOff x="4501373" y="3353802"/>
            <a:chExt cx="2939951" cy="745232"/>
          </a:xfrm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397DA3A6-83CD-49F6-A59B-BF36A26BB2C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81652330"/>
                </p:ext>
              </p:extLst>
            </p:nvPr>
          </p:nvGraphicFramePr>
          <p:xfrm>
            <a:off x="4501373" y="3657600"/>
            <a:ext cx="2939951" cy="441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F0171-1F4B-4917-A29D-956C764F94FB}"/>
                </a:ext>
              </a:extLst>
            </p:cNvPr>
            <p:cNvSpPr txBox="1"/>
            <p:nvPr/>
          </p:nvSpPr>
          <p:spPr>
            <a:xfrm>
              <a:off x="4654799" y="3353802"/>
              <a:ext cx="2647300" cy="3716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Segoe UI" panose="020B0502040204020203" pitchFamily="34" charset="0"/>
                </a:rPr>
                <a:t>Placeholder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4A15E9-A6DB-4877-AEE9-1A3BF0A6BC55}"/>
              </a:ext>
            </a:extLst>
          </p:cNvPr>
          <p:cNvGrpSpPr/>
          <p:nvPr/>
        </p:nvGrpSpPr>
        <p:grpSpPr>
          <a:xfrm>
            <a:off x="4241241" y="3978991"/>
            <a:ext cx="2939951" cy="719242"/>
            <a:chOff x="4501373" y="4110547"/>
            <a:chExt cx="2939951" cy="745232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10F6095F-A686-4FE0-91A8-F3987D357BE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14068182"/>
                </p:ext>
              </p:extLst>
            </p:nvPr>
          </p:nvGraphicFramePr>
          <p:xfrm>
            <a:off x="4501373" y="4414345"/>
            <a:ext cx="2939951" cy="441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7C62E3-263E-4AFD-8272-5EB35EE91A08}"/>
                </a:ext>
              </a:extLst>
            </p:cNvPr>
            <p:cNvSpPr txBox="1"/>
            <p:nvPr/>
          </p:nvSpPr>
          <p:spPr>
            <a:xfrm>
              <a:off x="4654799" y="4110547"/>
              <a:ext cx="2647300" cy="3716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Segoe UI" panose="020B0502040204020203" pitchFamily="34" charset="0"/>
                </a:rPr>
                <a:t>Placeholder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3CFAED-4204-40DB-9BF5-14FF377AC6F4}"/>
              </a:ext>
            </a:extLst>
          </p:cNvPr>
          <p:cNvGrpSpPr/>
          <p:nvPr/>
        </p:nvGrpSpPr>
        <p:grpSpPr>
          <a:xfrm>
            <a:off x="4241241" y="4731128"/>
            <a:ext cx="2939951" cy="719242"/>
            <a:chOff x="4501373" y="4110547"/>
            <a:chExt cx="2939951" cy="745232"/>
          </a:xfrm>
        </p:grpSpPr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4ACCCAE3-F3B1-4B17-AEAB-D2668EC907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02305019"/>
                </p:ext>
              </p:extLst>
            </p:nvPr>
          </p:nvGraphicFramePr>
          <p:xfrm>
            <a:off x="4501373" y="4414345"/>
            <a:ext cx="2939951" cy="441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9F75D5-087E-4EF7-883C-20F36F20CEAF}"/>
                </a:ext>
              </a:extLst>
            </p:cNvPr>
            <p:cNvSpPr txBox="1"/>
            <p:nvPr/>
          </p:nvSpPr>
          <p:spPr>
            <a:xfrm>
              <a:off x="4654799" y="4110547"/>
              <a:ext cx="2647300" cy="3716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Segoe UI" panose="020B0502040204020203" pitchFamily="34" charset="0"/>
                </a:rPr>
                <a:t>Placeholder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994374-0656-46FA-B91B-EF12FB2C22A7}"/>
              </a:ext>
            </a:extLst>
          </p:cNvPr>
          <p:cNvGrpSpPr/>
          <p:nvPr/>
        </p:nvGrpSpPr>
        <p:grpSpPr>
          <a:xfrm>
            <a:off x="4241241" y="5483264"/>
            <a:ext cx="2939951" cy="719242"/>
            <a:chOff x="4501373" y="4110547"/>
            <a:chExt cx="2939951" cy="745232"/>
          </a:xfrm>
        </p:grpSpPr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A737F379-BFF7-497E-9C94-CF4D56056B8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9807627"/>
                </p:ext>
              </p:extLst>
            </p:nvPr>
          </p:nvGraphicFramePr>
          <p:xfrm>
            <a:off x="4501373" y="4414345"/>
            <a:ext cx="2939951" cy="441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66F9EA-7808-4863-9639-53361B477FEA}"/>
                </a:ext>
              </a:extLst>
            </p:cNvPr>
            <p:cNvSpPr txBox="1"/>
            <p:nvPr/>
          </p:nvSpPr>
          <p:spPr>
            <a:xfrm>
              <a:off x="4654799" y="4110547"/>
              <a:ext cx="2647300" cy="37167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en-US" sz="1600" kern="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Calibri Light" charset="0"/>
                  <a:cs typeface="Segoe UI" panose="020B0502040204020203" pitchFamily="34" charset="0"/>
                </a:rPr>
                <a:t>Placeholder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8CC52C38-E19A-47B2-B4C2-703D0066CB76}"/>
              </a:ext>
            </a:extLst>
          </p:cNvPr>
          <p:cNvSpPr/>
          <p:nvPr/>
        </p:nvSpPr>
        <p:spPr>
          <a:xfrm>
            <a:off x="7790436" y="5416429"/>
            <a:ext cx="753744" cy="75374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439B11-D364-481B-9C66-41BFE6563E3F}"/>
              </a:ext>
            </a:extLst>
          </p:cNvPr>
          <p:cNvGrpSpPr/>
          <p:nvPr/>
        </p:nvGrpSpPr>
        <p:grpSpPr>
          <a:xfrm>
            <a:off x="7989184" y="5646154"/>
            <a:ext cx="356248" cy="294294"/>
            <a:chOff x="4970140" y="5310188"/>
            <a:chExt cx="1206824" cy="996949"/>
          </a:xfrm>
          <a:solidFill>
            <a:schemeClr val="accent3"/>
          </a:solidFill>
        </p:grpSpPr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B5D41B28-0C43-45C3-AC51-A00E3AB66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7051" y="5314950"/>
              <a:ext cx="569913" cy="973137"/>
            </a:xfrm>
            <a:custGeom>
              <a:avLst/>
              <a:gdLst>
                <a:gd name="T0" fmla="*/ 150 w 150"/>
                <a:gd name="T1" fmla="*/ 190 h 256"/>
                <a:gd name="T2" fmla="*/ 146 w 150"/>
                <a:gd name="T3" fmla="*/ 207 h 256"/>
                <a:gd name="T4" fmla="*/ 79 w 150"/>
                <a:gd name="T5" fmla="*/ 255 h 256"/>
                <a:gd name="T6" fmla="*/ 10 w 150"/>
                <a:gd name="T7" fmla="*/ 210 h 256"/>
                <a:gd name="T8" fmla="*/ 1 w 150"/>
                <a:gd name="T9" fmla="*/ 148 h 256"/>
                <a:gd name="T10" fmla="*/ 19 w 150"/>
                <a:gd name="T11" fmla="*/ 73 h 256"/>
                <a:gd name="T12" fmla="*/ 60 w 150"/>
                <a:gd name="T13" fmla="*/ 18 h 256"/>
                <a:gd name="T14" fmla="*/ 104 w 150"/>
                <a:gd name="T15" fmla="*/ 0 h 256"/>
                <a:gd name="T16" fmla="*/ 113 w 150"/>
                <a:gd name="T17" fmla="*/ 1 h 256"/>
                <a:gd name="T18" fmla="*/ 119 w 150"/>
                <a:gd name="T19" fmla="*/ 11 h 256"/>
                <a:gd name="T20" fmla="*/ 112 w 150"/>
                <a:gd name="T21" fmla="*/ 37 h 256"/>
                <a:gd name="T22" fmla="*/ 106 w 150"/>
                <a:gd name="T23" fmla="*/ 43 h 256"/>
                <a:gd name="T24" fmla="*/ 67 w 150"/>
                <a:gd name="T25" fmla="*/ 73 h 256"/>
                <a:gd name="T26" fmla="*/ 48 w 150"/>
                <a:gd name="T27" fmla="*/ 118 h 256"/>
                <a:gd name="T28" fmla="*/ 57 w 150"/>
                <a:gd name="T29" fmla="*/ 115 h 256"/>
                <a:gd name="T30" fmla="*/ 143 w 150"/>
                <a:gd name="T31" fmla="*/ 155 h 256"/>
                <a:gd name="T32" fmla="*/ 149 w 150"/>
                <a:gd name="T33" fmla="*/ 176 h 256"/>
                <a:gd name="T34" fmla="*/ 150 w 150"/>
                <a:gd name="T35" fmla="*/ 178 h 256"/>
                <a:gd name="T36" fmla="*/ 150 w 150"/>
                <a:gd name="T37" fmla="*/ 19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" h="256">
                  <a:moveTo>
                    <a:pt x="150" y="190"/>
                  </a:moveTo>
                  <a:cubicBezTo>
                    <a:pt x="149" y="196"/>
                    <a:pt x="148" y="201"/>
                    <a:pt x="146" y="207"/>
                  </a:cubicBezTo>
                  <a:cubicBezTo>
                    <a:pt x="137" y="235"/>
                    <a:pt x="109" y="256"/>
                    <a:pt x="79" y="255"/>
                  </a:cubicBezTo>
                  <a:cubicBezTo>
                    <a:pt x="48" y="254"/>
                    <a:pt x="23" y="239"/>
                    <a:pt x="10" y="210"/>
                  </a:cubicBezTo>
                  <a:cubicBezTo>
                    <a:pt x="2" y="190"/>
                    <a:pt x="0" y="170"/>
                    <a:pt x="1" y="148"/>
                  </a:cubicBezTo>
                  <a:cubicBezTo>
                    <a:pt x="2" y="122"/>
                    <a:pt x="8" y="97"/>
                    <a:pt x="19" y="73"/>
                  </a:cubicBezTo>
                  <a:cubicBezTo>
                    <a:pt x="28" y="52"/>
                    <a:pt x="41" y="33"/>
                    <a:pt x="60" y="18"/>
                  </a:cubicBezTo>
                  <a:cubicBezTo>
                    <a:pt x="73" y="8"/>
                    <a:pt x="87" y="1"/>
                    <a:pt x="104" y="0"/>
                  </a:cubicBezTo>
                  <a:cubicBezTo>
                    <a:pt x="107" y="0"/>
                    <a:pt x="110" y="1"/>
                    <a:pt x="113" y="1"/>
                  </a:cubicBezTo>
                  <a:cubicBezTo>
                    <a:pt x="117" y="2"/>
                    <a:pt x="120" y="6"/>
                    <a:pt x="119" y="11"/>
                  </a:cubicBezTo>
                  <a:cubicBezTo>
                    <a:pt x="117" y="20"/>
                    <a:pt x="114" y="28"/>
                    <a:pt x="112" y="37"/>
                  </a:cubicBezTo>
                  <a:cubicBezTo>
                    <a:pt x="111" y="40"/>
                    <a:pt x="109" y="42"/>
                    <a:pt x="106" y="43"/>
                  </a:cubicBezTo>
                  <a:cubicBezTo>
                    <a:pt x="88" y="46"/>
                    <a:pt x="76" y="58"/>
                    <a:pt x="67" y="73"/>
                  </a:cubicBezTo>
                  <a:cubicBezTo>
                    <a:pt x="58" y="87"/>
                    <a:pt x="52" y="102"/>
                    <a:pt x="48" y="118"/>
                  </a:cubicBezTo>
                  <a:cubicBezTo>
                    <a:pt x="51" y="117"/>
                    <a:pt x="54" y="116"/>
                    <a:pt x="57" y="115"/>
                  </a:cubicBezTo>
                  <a:cubicBezTo>
                    <a:pt x="89" y="107"/>
                    <a:pt x="128" y="120"/>
                    <a:pt x="143" y="155"/>
                  </a:cubicBezTo>
                  <a:cubicBezTo>
                    <a:pt x="146" y="162"/>
                    <a:pt x="147" y="169"/>
                    <a:pt x="149" y="176"/>
                  </a:cubicBezTo>
                  <a:cubicBezTo>
                    <a:pt x="149" y="177"/>
                    <a:pt x="150" y="178"/>
                    <a:pt x="150" y="178"/>
                  </a:cubicBezTo>
                  <a:cubicBezTo>
                    <a:pt x="150" y="182"/>
                    <a:pt x="150" y="186"/>
                    <a:pt x="150" y="1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5843A3A1-72DA-4B05-AA1A-0F3B8DE6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140" y="5310188"/>
              <a:ext cx="581025" cy="996949"/>
            </a:xfrm>
            <a:custGeom>
              <a:avLst/>
              <a:gdLst>
                <a:gd name="T0" fmla="*/ 0 w 153"/>
                <a:gd name="T1" fmla="*/ 147 h 262"/>
                <a:gd name="T2" fmla="*/ 2 w 153"/>
                <a:gd name="T3" fmla="*/ 132 h 262"/>
                <a:gd name="T4" fmla="*/ 34 w 153"/>
                <a:gd name="T5" fmla="*/ 46 h 262"/>
                <a:gd name="T6" fmla="*/ 72 w 153"/>
                <a:gd name="T7" fmla="*/ 10 h 262"/>
                <a:gd name="T8" fmla="*/ 111 w 153"/>
                <a:gd name="T9" fmla="*/ 2 h 262"/>
                <a:gd name="T10" fmla="*/ 119 w 153"/>
                <a:gd name="T11" fmla="*/ 12 h 262"/>
                <a:gd name="T12" fmla="*/ 111 w 153"/>
                <a:gd name="T13" fmla="*/ 38 h 262"/>
                <a:gd name="T14" fmla="*/ 105 w 153"/>
                <a:gd name="T15" fmla="*/ 44 h 262"/>
                <a:gd name="T16" fmla="*/ 66 w 153"/>
                <a:gd name="T17" fmla="*/ 74 h 262"/>
                <a:gd name="T18" fmla="*/ 48 w 153"/>
                <a:gd name="T19" fmla="*/ 118 h 262"/>
                <a:gd name="T20" fmla="*/ 47 w 153"/>
                <a:gd name="T21" fmla="*/ 119 h 262"/>
                <a:gd name="T22" fmla="*/ 66 w 153"/>
                <a:gd name="T23" fmla="*/ 114 h 262"/>
                <a:gd name="T24" fmla="*/ 123 w 153"/>
                <a:gd name="T25" fmla="*/ 130 h 262"/>
                <a:gd name="T26" fmla="*/ 149 w 153"/>
                <a:gd name="T27" fmla="*/ 176 h 262"/>
                <a:gd name="T28" fmla="*/ 111 w 153"/>
                <a:gd name="T29" fmla="*/ 248 h 262"/>
                <a:gd name="T30" fmla="*/ 31 w 153"/>
                <a:gd name="T31" fmla="*/ 239 h 262"/>
                <a:gd name="T32" fmla="*/ 5 w 153"/>
                <a:gd name="T33" fmla="*/ 196 h 262"/>
                <a:gd name="T34" fmla="*/ 0 w 153"/>
                <a:gd name="T35" fmla="*/ 170 h 262"/>
                <a:gd name="T36" fmla="*/ 0 w 153"/>
                <a:gd name="T37" fmla="*/ 167 h 262"/>
                <a:gd name="T38" fmla="*/ 0 w 153"/>
                <a:gd name="T39" fmla="*/ 14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" h="262">
                  <a:moveTo>
                    <a:pt x="0" y="147"/>
                  </a:moveTo>
                  <a:cubicBezTo>
                    <a:pt x="0" y="142"/>
                    <a:pt x="1" y="137"/>
                    <a:pt x="2" y="132"/>
                  </a:cubicBezTo>
                  <a:cubicBezTo>
                    <a:pt x="6" y="101"/>
                    <a:pt x="16" y="72"/>
                    <a:pt x="34" y="46"/>
                  </a:cubicBezTo>
                  <a:cubicBezTo>
                    <a:pt x="44" y="32"/>
                    <a:pt x="56" y="19"/>
                    <a:pt x="72" y="10"/>
                  </a:cubicBezTo>
                  <a:cubicBezTo>
                    <a:pt x="85" y="4"/>
                    <a:pt x="97" y="0"/>
                    <a:pt x="111" y="2"/>
                  </a:cubicBezTo>
                  <a:cubicBezTo>
                    <a:pt x="116" y="2"/>
                    <a:pt x="120" y="7"/>
                    <a:pt x="119" y="12"/>
                  </a:cubicBezTo>
                  <a:cubicBezTo>
                    <a:pt x="116" y="21"/>
                    <a:pt x="114" y="29"/>
                    <a:pt x="111" y="38"/>
                  </a:cubicBezTo>
                  <a:cubicBezTo>
                    <a:pt x="110" y="41"/>
                    <a:pt x="108" y="43"/>
                    <a:pt x="105" y="44"/>
                  </a:cubicBezTo>
                  <a:cubicBezTo>
                    <a:pt x="87" y="47"/>
                    <a:pt x="75" y="59"/>
                    <a:pt x="66" y="74"/>
                  </a:cubicBezTo>
                  <a:cubicBezTo>
                    <a:pt x="57" y="88"/>
                    <a:pt x="52" y="103"/>
                    <a:pt x="48" y="118"/>
                  </a:cubicBezTo>
                  <a:cubicBezTo>
                    <a:pt x="47" y="118"/>
                    <a:pt x="47" y="118"/>
                    <a:pt x="47" y="119"/>
                  </a:cubicBezTo>
                  <a:cubicBezTo>
                    <a:pt x="54" y="117"/>
                    <a:pt x="59" y="115"/>
                    <a:pt x="66" y="114"/>
                  </a:cubicBezTo>
                  <a:cubicBezTo>
                    <a:pt x="87" y="112"/>
                    <a:pt x="106" y="117"/>
                    <a:pt x="123" y="130"/>
                  </a:cubicBezTo>
                  <a:cubicBezTo>
                    <a:pt x="138" y="142"/>
                    <a:pt x="146" y="158"/>
                    <a:pt x="149" y="176"/>
                  </a:cubicBezTo>
                  <a:cubicBezTo>
                    <a:pt x="153" y="205"/>
                    <a:pt x="137" y="235"/>
                    <a:pt x="111" y="248"/>
                  </a:cubicBezTo>
                  <a:cubicBezTo>
                    <a:pt x="82" y="262"/>
                    <a:pt x="55" y="258"/>
                    <a:pt x="31" y="239"/>
                  </a:cubicBezTo>
                  <a:cubicBezTo>
                    <a:pt x="17" y="228"/>
                    <a:pt x="9" y="213"/>
                    <a:pt x="5" y="196"/>
                  </a:cubicBezTo>
                  <a:cubicBezTo>
                    <a:pt x="3" y="187"/>
                    <a:pt x="2" y="178"/>
                    <a:pt x="0" y="170"/>
                  </a:cubicBezTo>
                  <a:cubicBezTo>
                    <a:pt x="0" y="169"/>
                    <a:pt x="0" y="168"/>
                    <a:pt x="0" y="167"/>
                  </a:cubicBezTo>
                  <a:cubicBezTo>
                    <a:pt x="0" y="160"/>
                    <a:pt x="0" y="154"/>
                    <a:pt x="0" y="1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B378C249-3776-4FF8-A7C1-6F934A14CC8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337" b="37329"/>
          <a:stretch/>
        </p:blipFill>
        <p:spPr>
          <a:xfrm>
            <a:off x="1465860" y="1297758"/>
            <a:ext cx="1820995" cy="18769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28658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012E19CF-CD0C-4245-8F36-1111B48575A5}"/>
              </a:ext>
            </a:extLst>
          </p:cNvPr>
          <p:cNvSpPr/>
          <p:nvPr/>
        </p:nvSpPr>
        <p:spPr>
          <a:xfrm>
            <a:off x="1304555" y="1564686"/>
            <a:ext cx="4872192" cy="4872192"/>
          </a:xfrm>
          <a:prstGeom prst="ellipse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softEdge rad="584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2754276B-2A66-426A-B0C5-AE006B9B64DE}"/>
              </a:ext>
            </a:extLst>
          </p:cNvPr>
          <p:cNvSpPr/>
          <p:nvPr/>
        </p:nvSpPr>
        <p:spPr>
          <a:xfrm>
            <a:off x="444760" y="803664"/>
            <a:ext cx="5264062" cy="5264062"/>
          </a:xfrm>
          <a:prstGeom prst="pie">
            <a:avLst>
              <a:gd name="adj1" fmla="val 16606900"/>
              <a:gd name="adj2" fmla="val 1535878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046D79-14AE-4DF0-99B8-F419EACE1E28}"/>
              </a:ext>
            </a:extLst>
          </p:cNvPr>
          <p:cNvSpPr txBox="1"/>
          <p:nvPr/>
        </p:nvSpPr>
        <p:spPr>
          <a:xfrm>
            <a:off x="6321998" y="619269"/>
            <a:ext cx="5328592" cy="7386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IN" sz="48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Member Profile </a:t>
            </a:r>
            <a:endParaRPr lang="en-US" sz="6000" b="1" dirty="0">
              <a:solidFill>
                <a:schemeClr val="tx2">
                  <a:lumMod val="50000"/>
                </a:schemeClr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0201C6F-678D-4320-AF96-47E8CE279C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7910"/>
          <a:stretch/>
        </p:blipFill>
        <p:spPr>
          <a:xfrm flipH="1">
            <a:off x="917398" y="1037582"/>
            <a:ext cx="4639851" cy="46634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9DF30EE-8BBF-4272-974A-8C1BEFE64BAA}"/>
              </a:ext>
            </a:extLst>
          </p:cNvPr>
          <p:cNvSpPr txBox="1"/>
          <p:nvPr/>
        </p:nvSpPr>
        <p:spPr>
          <a:xfrm>
            <a:off x="6321998" y="2298913"/>
            <a:ext cx="5328592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ea typeface="Calibri Light" charset="0"/>
                <a:cs typeface="Segoe UI" panose="020B0502040204020203" pitchFamily="34" charset="0"/>
              </a:rPr>
              <a:t>Designation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34474-EA72-4373-9D21-2274804496A4}"/>
              </a:ext>
            </a:extLst>
          </p:cNvPr>
          <p:cNvSpPr txBox="1"/>
          <p:nvPr/>
        </p:nvSpPr>
        <p:spPr>
          <a:xfrm>
            <a:off x="6321998" y="1700808"/>
            <a:ext cx="5328592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b="1" kern="0" dirty="0">
                <a:solidFill>
                  <a:schemeClr val="accent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Profile Name</a:t>
            </a:r>
            <a:endParaRPr lang="en-US" sz="3200" b="1" dirty="0">
              <a:solidFill>
                <a:schemeClr val="accent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64B3518-ADCB-4493-9110-D6D03A1C1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8899793"/>
              </p:ext>
            </p:extLst>
          </p:nvPr>
        </p:nvGraphicFramePr>
        <p:xfrm>
          <a:off x="6168573" y="5164854"/>
          <a:ext cx="4639851" cy="524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19C9C49-0DEC-4617-BAA4-157CF16E56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4076136"/>
              </p:ext>
            </p:extLst>
          </p:nvPr>
        </p:nvGraphicFramePr>
        <p:xfrm>
          <a:off x="6168573" y="4468419"/>
          <a:ext cx="4639851" cy="524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3A4E66E-13FF-48E8-8345-573FC3FF011A}"/>
              </a:ext>
            </a:extLst>
          </p:cNvPr>
          <p:cNvSpPr txBox="1"/>
          <p:nvPr/>
        </p:nvSpPr>
        <p:spPr>
          <a:xfrm>
            <a:off x="6321998" y="4230667"/>
            <a:ext cx="4505461" cy="371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A69E2D-EA1F-4805-9FB7-4B3191B44E21}"/>
              </a:ext>
            </a:extLst>
          </p:cNvPr>
          <p:cNvSpPr txBox="1"/>
          <p:nvPr/>
        </p:nvSpPr>
        <p:spPr>
          <a:xfrm>
            <a:off x="10827459" y="4547202"/>
            <a:ext cx="620363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IN" b="1" dirty="0"/>
              <a:t>78%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E381B3-D967-4C19-BFD6-A3F620DCC000}"/>
              </a:ext>
            </a:extLst>
          </p:cNvPr>
          <p:cNvSpPr txBox="1"/>
          <p:nvPr/>
        </p:nvSpPr>
        <p:spPr>
          <a:xfrm>
            <a:off x="10827459" y="5245397"/>
            <a:ext cx="620363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IN" b="1" dirty="0"/>
              <a:t>65%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F72C00-8C27-4B97-A1F7-D272D7AC3A43}"/>
              </a:ext>
            </a:extLst>
          </p:cNvPr>
          <p:cNvSpPr txBox="1"/>
          <p:nvPr/>
        </p:nvSpPr>
        <p:spPr>
          <a:xfrm>
            <a:off x="6321998" y="4924808"/>
            <a:ext cx="4505461" cy="371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BE80BB-3A91-4970-8E43-956733FB7C43}"/>
              </a:ext>
            </a:extLst>
          </p:cNvPr>
          <p:cNvSpPr txBox="1"/>
          <p:nvPr/>
        </p:nvSpPr>
        <p:spPr>
          <a:xfrm>
            <a:off x="6321998" y="2798666"/>
            <a:ext cx="533880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Skills</a:t>
            </a:r>
            <a:endParaRPr lang="en-US" b="1" dirty="0">
              <a:solidFill>
                <a:schemeClr val="accent1"/>
              </a:solidFill>
              <a:latin typeface="Arial Black" panose="020B0A04020102020204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B9C31D-B06A-41A8-989D-424FD09FE881}"/>
              </a:ext>
            </a:extLst>
          </p:cNvPr>
          <p:cNvSpPr txBox="1"/>
          <p:nvPr/>
        </p:nvSpPr>
        <p:spPr>
          <a:xfrm>
            <a:off x="6321998" y="3319999"/>
            <a:ext cx="5338800" cy="75161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This is a sample text. This is a sample text. Insert your desired text here. This is a sample text.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483196CB-3A91-42C8-ADF7-EBD2702933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721645"/>
              </p:ext>
            </p:extLst>
          </p:nvPr>
        </p:nvGraphicFramePr>
        <p:xfrm>
          <a:off x="6168573" y="5861539"/>
          <a:ext cx="4639851" cy="524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9864F02-A723-4ED0-8A1C-718793E595AB}"/>
              </a:ext>
            </a:extLst>
          </p:cNvPr>
          <p:cNvSpPr txBox="1"/>
          <p:nvPr/>
        </p:nvSpPr>
        <p:spPr>
          <a:xfrm>
            <a:off x="10827459" y="5942082"/>
            <a:ext cx="620363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r>
              <a:rPr lang="en-IN" b="1" dirty="0"/>
              <a:t>70%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729CD-CBAE-453D-B629-C2C71CB907BF}"/>
              </a:ext>
            </a:extLst>
          </p:cNvPr>
          <p:cNvSpPr txBox="1"/>
          <p:nvPr/>
        </p:nvSpPr>
        <p:spPr>
          <a:xfrm>
            <a:off x="6321998" y="5621493"/>
            <a:ext cx="4505461" cy="3716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Calibri Light" charset="0"/>
                <a:cs typeface="Segoe UI" panose="020B0502040204020203" pitchFamily="34" charset="0"/>
              </a:rPr>
              <a:t>Placeholder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5" name="Partial Circle 4">
            <a:extLst>
              <a:ext uri="{FF2B5EF4-FFF2-40B4-BE49-F238E27FC236}">
                <a16:creationId xmlns:a16="http://schemas.microsoft.com/office/drawing/2014/main" id="{B9E19D22-A999-4878-AB3B-B3B08CE243EC}"/>
              </a:ext>
            </a:extLst>
          </p:cNvPr>
          <p:cNvSpPr/>
          <p:nvPr/>
        </p:nvSpPr>
        <p:spPr>
          <a:xfrm>
            <a:off x="815008" y="1186206"/>
            <a:ext cx="4512366" cy="4512366"/>
          </a:xfrm>
          <a:prstGeom prst="pie">
            <a:avLst>
              <a:gd name="adj1" fmla="val 5404060"/>
              <a:gd name="adj2" fmla="val 10792909"/>
            </a:avLst>
          </a:prstGeom>
          <a:solidFill>
            <a:schemeClr val="accent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7A3070-FA00-42B4-8A56-D21E2D687D68}"/>
              </a:ext>
            </a:extLst>
          </p:cNvPr>
          <p:cNvSpPr txBox="1"/>
          <p:nvPr/>
        </p:nvSpPr>
        <p:spPr>
          <a:xfrm>
            <a:off x="1413892" y="3789040"/>
            <a:ext cx="1288565" cy="86177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400" kern="0" dirty="0">
                <a:solidFill>
                  <a:schemeClr val="accent1">
                    <a:lumMod val="20000"/>
                    <a:lumOff val="80000"/>
                  </a:schemeClr>
                </a:solidFill>
                <a:ea typeface="Calibri Light" charset="0"/>
                <a:cs typeface="Segoe UI" panose="020B0502040204020203" pitchFamily="34" charset="0"/>
              </a:rPr>
              <a:t>This is a sample text. Insert your desired text here. 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FACA48-06D0-48C9-9133-7777DBF99F58}"/>
              </a:ext>
            </a:extLst>
          </p:cNvPr>
          <p:cNvGrpSpPr/>
          <p:nvPr/>
        </p:nvGrpSpPr>
        <p:grpSpPr>
          <a:xfrm>
            <a:off x="1431475" y="3144725"/>
            <a:ext cx="667094" cy="551082"/>
            <a:chOff x="4970140" y="5310188"/>
            <a:chExt cx="1206824" cy="996949"/>
          </a:xfrm>
          <a:solidFill>
            <a:schemeClr val="accent1"/>
          </a:solidFill>
        </p:grpSpPr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20437405-56B7-47F8-86AB-A1816915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7051" y="5314950"/>
              <a:ext cx="569913" cy="973137"/>
            </a:xfrm>
            <a:custGeom>
              <a:avLst/>
              <a:gdLst>
                <a:gd name="T0" fmla="*/ 150 w 150"/>
                <a:gd name="T1" fmla="*/ 190 h 256"/>
                <a:gd name="T2" fmla="*/ 146 w 150"/>
                <a:gd name="T3" fmla="*/ 207 h 256"/>
                <a:gd name="T4" fmla="*/ 79 w 150"/>
                <a:gd name="T5" fmla="*/ 255 h 256"/>
                <a:gd name="T6" fmla="*/ 10 w 150"/>
                <a:gd name="T7" fmla="*/ 210 h 256"/>
                <a:gd name="T8" fmla="*/ 1 w 150"/>
                <a:gd name="T9" fmla="*/ 148 h 256"/>
                <a:gd name="T10" fmla="*/ 19 w 150"/>
                <a:gd name="T11" fmla="*/ 73 h 256"/>
                <a:gd name="T12" fmla="*/ 60 w 150"/>
                <a:gd name="T13" fmla="*/ 18 h 256"/>
                <a:gd name="T14" fmla="*/ 104 w 150"/>
                <a:gd name="T15" fmla="*/ 0 h 256"/>
                <a:gd name="T16" fmla="*/ 113 w 150"/>
                <a:gd name="T17" fmla="*/ 1 h 256"/>
                <a:gd name="T18" fmla="*/ 119 w 150"/>
                <a:gd name="T19" fmla="*/ 11 h 256"/>
                <a:gd name="T20" fmla="*/ 112 w 150"/>
                <a:gd name="T21" fmla="*/ 37 h 256"/>
                <a:gd name="T22" fmla="*/ 106 w 150"/>
                <a:gd name="T23" fmla="*/ 43 h 256"/>
                <a:gd name="T24" fmla="*/ 67 w 150"/>
                <a:gd name="T25" fmla="*/ 73 h 256"/>
                <a:gd name="T26" fmla="*/ 48 w 150"/>
                <a:gd name="T27" fmla="*/ 118 h 256"/>
                <a:gd name="T28" fmla="*/ 57 w 150"/>
                <a:gd name="T29" fmla="*/ 115 h 256"/>
                <a:gd name="T30" fmla="*/ 143 w 150"/>
                <a:gd name="T31" fmla="*/ 155 h 256"/>
                <a:gd name="T32" fmla="*/ 149 w 150"/>
                <a:gd name="T33" fmla="*/ 176 h 256"/>
                <a:gd name="T34" fmla="*/ 150 w 150"/>
                <a:gd name="T35" fmla="*/ 178 h 256"/>
                <a:gd name="T36" fmla="*/ 150 w 150"/>
                <a:gd name="T37" fmla="*/ 19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0" h="256">
                  <a:moveTo>
                    <a:pt x="150" y="190"/>
                  </a:moveTo>
                  <a:cubicBezTo>
                    <a:pt x="149" y="196"/>
                    <a:pt x="148" y="201"/>
                    <a:pt x="146" y="207"/>
                  </a:cubicBezTo>
                  <a:cubicBezTo>
                    <a:pt x="137" y="235"/>
                    <a:pt x="109" y="256"/>
                    <a:pt x="79" y="255"/>
                  </a:cubicBezTo>
                  <a:cubicBezTo>
                    <a:pt x="48" y="254"/>
                    <a:pt x="23" y="239"/>
                    <a:pt x="10" y="210"/>
                  </a:cubicBezTo>
                  <a:cubicBezTo>
                    <a:pt x="2" y="190"/>
                    <a:pt x="0" y="170"/>
                    <a:pt x="1" y="148"/>
                  </a:cubicBezTo>
                  <a:cubicBezTo>
                    <a:pt x="2" y="122"/>
                    <a:pt x="8" y="97"/>
                    <a:pt x="19" y="73"/>
                  </a:cubicBezTo>
                  <a:cubicBezTo>
                    <a:pt x="28" y="52"/>
                    <a:pt x="41" y="33"/>
                    <a:pt x="60" y="18"/>
                  </a:cubicBezTo>
                  <a:cubicBezTo>
                    <a:pt x="73" y="8"/>
                    <a:pt x="87" y="1"/>
                    <a:pt x="104" y="0"/>
                  </a:cubicBezTo>
                  <a:cubicBezTo>
                    <a:pt x="107" y="0"/>
                    <a:pt x="110" y="1"/>
                    <a:pt x="113" y="1"/>
                  </a:cubicBezTo>
                  <a:cubicBezTo>
                    <a:pt x="117" y="2"/>
                    <a:pt x="120" y="6"/>
                    <a:pt x="119" y="11"/>
                  </a:cubicBezTo>
                  <a:cubicBezTo>
                    <a:pt x="117" y="20"/>
                    <a:pt x="114" y="28"/>
                    <a:pt x="112" y="37"/>
                  </a:cubicBezTo>
                  <a:cubicBezTo>
                    <a:pt x="111" y="40"/>
                    <a:pt x="109" y="42"/>
                    <a:pt x="106" y="43"/>
                  </a:cubicBezTo>
                  <a:cubicBezTo>
                    <a:pt x="88" y="46"/>
                    <a:pt x="76" y="58"/>
                    <a:pt x="67" y="73"/>
                  </a:cubicBezTo>
                  <a:cubicBezTo>
                    <a:pt x="58" y="87"/>
                    <a:pt x="52" y="102"/>
                    <a:pt x="48" y="118"/>
                  </a:cubicBezTo>
                  <a:cubicBezTo>
                    <a:pt x="51" y="117"/>
                    <a:pt x="54" y="116"/>
                    <a:pt x="57" y="115"/>
                  </a:cubicBezTo>
                  <a:cubicBezTo>
                    <a:pt x="89" y="107"/>
                    <a:pt x="128" y="120"/>
                    <a:pt x="143" y="155"/>
                  </a:cubicBezTo>
                  <a:cubicBezTo>
                    <a:pt x="146" y="162"/>
                    <a:pt x="147" y="169"/>
                    <a:pt x="149" y="176"/>
                  </a:cubicBezTo>
                  <a:cubicBezTo>
                    <a:pt x="149" y="177"/>
                    <a:pt x="150" y="178"/>
                    <a:pt x="150" y="178"/>
                  </a:cubicBezTo>
                  <a:cubicBezTo>
                    <a:pt x="150" y="182"/>
                    <a:pt x="150" y="186"/>
                    <a:pt x="150" y="19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8D4E71DE-CF30-495D-AD2B-7C76D5583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140" y="5310188"/>
              <a:ext cx="581025" cy="996949"/>
            </a:xfrm>
            <a:custGeom>
              <a:avLst/>
              <a:gdLst>
                <a:gd name="T0" fmla="*/ 0 w 153"/>
                <a:gd name="T1" fmla="*/ 147 h 262"/>
                <a:gd name="T2" fmla="*/ 2 w 153"/>
                <a:gd name="T3" fmla="*/ 132 h 262"/>
                <a:gd name="T4" fmla="*/ 34 w 153"/>
                <a:gd name="T5" fmla="*/ 46 h 262"/>
                <a:gd name="T6" fmla="*/ 72 w 153"/>
                <a:gd name="T7" fmla="*/ 10 h 262"/>
                <a:gd name="T8" fmla="*/ 111 w 153"/>
                <a:gd name="T9" fmla="*/ 2 h 262"/>
                <a:gd name="T10" fmla="*/ 119 w 153"/>
                <a:gd name="T11" fmla="*/ 12 h 262"/>
                <a:gd name="T12" fmla="*/ 111 w 153"/>
                <a:gd name="T13" fmla="*/ 38 h 262"/>
                <a:gd name="T14" fmla="*/ 105 w 153"/>
                <a:gd name="T15" fmla="*/ 44 h 262"/>
                <a:gd name="T16" fmla="*/ 66 w 153"/>
                <a:gd name="T17" fmla="*/ 74 h 262"/>
                <a:gd name="T18" fmla="*/ 48 w 153"/>
                <a:gd name="T19" fmla="*/ 118 h 262"/>
                <a:gd name="T20" fmla="*/ 47 w 153"/>
                <a:gd name="T21" fmla="*/ 119 h 262"/>
                <a:gd name="T22" fmla="*/ 66 w 153"/>
                <a:gd name="T23" fmla="*/ 114 h 262"/>
                <a:gd name="T24" fmla="*/ 123 w 153"/>
                <a:gd name="T25" fmla="*/ 130 h 262"/>
                <a:gd name="T26" fmla="*/ 149 w 153"/>
                <a:gd name="T27" fmla="*/ 176 h 262"/>
                <a:gd name="T28" fmla="*/ 111 w 153"/>
                <a:gd name="T29" fmla="*/ 248 h 262"/>
                <a:gd name="T30" fmla="*/ 31 w 153"/>
                <a:gd name="T31" fmla="*/ 239 h 262"/>
                <a:gd name="T32" fmla="*/ 5 w 153"/>
                <a:gd name="T33" fmla="*/ 196 h 262"/>
                <a:gd name="T34" fmla="*/ 0 w 153"/>
                <a:gd name="T35" fmla="*/ 170 h 262"/>
                <a:gd name="T36" fmla="*/ 0 w 153"/>
                <a:gd name="T37" fmla="*/ 167 h 262"/>
                <a:gd name="T38" fmla="*/ 0 w 153"/>
                <a:gd name="T39" fmla="*/ 147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" h="262">
                  <a:moveTo>
                    <a:pt x="0" y="147"/>
                  </a:moveTo>
                  <a:cubicBezTo>
                    <a:pt x="0" y="142"/>
                    <a:pt x="1" y="137"/>
                    <a:pt x="2" y="132"/>
                  </a:cubicBezTo>
                  <a:cubicBezTo>
                    <a:pt x="6" y="101"/>
                    <a:pt x="16" y="72"/>
                    <a:pt x="34" y="46"/>
                  </a:cubicBezTo>
                  <a:cubicBezTo>
                    <a:pt x="44" y="32"/>
                    <a:pt x="56" y="19"/>
                    <a:pt x="72" y="10"/>
                  </a:cubicBezTo>
                  <a:cubicBezTo>
                    <a:pt x="85" y="4"/>
                    <a:pt x="97" y="0"/>
                    <a:pt x="111" y="2"/>
                  </a:cubicBezTo>
                  <a:cubicBezTo>
                    <a:pt x="116" y="2"/>
                    <a:pt x="120" y="7"/>
                    <a:pt x="119" y="12"/>
                  </a:cubicBezTo>
                  <a:cubicBezTo>
                    <a:pt x="116" y="21"/>
                    <a:pt x="114" y="29"/>
                    <a:pt x="111" y="38"/>
                  </a:cubicBezTo>
                  <a:cubicBezTo>
                    <a:pt x="110" y="41"/>
                    <a:pt x="108" y="43"/>
                    <a:pt x="105" y="44"/>
                  </a:cubicBezTo>
                  <a:cubicBezTo>
                    <a:pt x="87" y="47"/>
                    <a:pt x="75" y="59"/>
                    <a:pt x="66" y="74"/>
                  </a:cubicBezTo>
                  <a:cubicBezTo>
                    <a:pt x="57" y="88"/>
                    <a:pt x="52" y="103"/>
                    <a:pt x="48" y="118"/>
                  </a:cubicBezTo>
                  <a:cubicBezTo>
                    <a:pt x="47" y="118"/>
                    <a:pt x="47" y="118"/>
                    <a:pt x="47" y="119"/>
                  </a:cubicBezTo>
                  <a:cubicBezTo>
                    <a:pt x="54" y="117"/>
                    <a:pt x="59" y="115"/>
                    <a:pt x="66" y="114"/>
                  </a:cubicBezTo>
                  <a:cubicBezTo>
                    <a:pt x="87" y="112"/>
                    <a:pt x="106" y="117"/>
                    <a:pt x="123" y="130"/>
                  </a:cubicBezTo>
                  <a:cubicBezTo>
                    <a:pt x="138" y="142"/>
                    <a:pt x="146" y="158"/>
                    <a:pt x="149" y="176"/>
                  </a:cubicBezTo>
                  <a:cubicBezTo>
                    <a:pt x="153" y="205"/>
                    <a:pt x="137" y="235"/>
                    <a:pt x="111" y="248"/>
                  </a:cubicBezTo>
                  <a:cubicBezTo>
                    <a:pt x="82" y="262"/>
                    <a:pt x="55" y="258"/>
                    <a:pt x="31" y="239"/>
                  </a:cubicBezTo>
                  <a:cubicBezTo>
                    <a:pt x="17" y="228"/>
                    <a:pt x="9" y="213"/>
                    <a:pt x="5" y="196"/>
                  </a:cubicBezTo>
                  <a:cubicBezTo>
                    <a:pt x="3" y="187"/>
                    <a:pt x="2" y="178"/>
                    <a:pt x="0" y="170"/>
                  </a:cubicBezTo>
                  <a:cubicBezTo>
                    <a:pt x="0" y="169"/>
                    <a:pt x="0" y="168"/>
                    <a:pt x="0" y="167"/>
                  </a:cubicBezTo>
                  <a:cubicBezTo>
                    <a:pt x="0" y="160"/>
                    <a:pt x="0" y="154"/>
                    <a:pt x="0" y="1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5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4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SUBSCRIBE NOW</a:t>
            </a:r>
            <a:endParaRPr kumimoji="0" lang="es-UY" sz="2394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3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90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3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9" y="4849435"/>
            <a:ext cx="471441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Easy to use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Fully customizable</a:t>
            </a:r>
          </a:p>
          <a:p>
            <a:pPr marL="169608" marR="0" lvl="0" indent="-169608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901" y="4467661"/>
            <a:ext cx="5907571" cy="3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2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3" y="1843566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4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9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5"/>
            <a:ext cx="3619474" cy="83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4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4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70" y="1374375"/>
            <a:ext cx="502134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0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6" y="878139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34165" y="945261"/>
            <a:ext cx="2327076" cy="2188042"/>
            <a:chOff x="815008" y="1037582"/>
            <a:chExt cx="4742241" cy="4663440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0201C6F-678D-4320-AF96-47E8CE279C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47910"/>
            <a:stretch/>
          </p:blipFill>
          <p:spPr>
            <a:xfrm flipH="1">
              <a:off x="917398" y="1037582"/>
              <a:ext cx="4639851" cy="4663440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49" name="Partial Circle 4">
              <a:extLst>
                <a:ext uri="{FF2B5EF4-FFF2-40B4-BE49-F238E27FC236}">
                  <a16:creationId xmlns:a16="http://schemas.microsoft.com/office/drawing/2014/main" id="{B9E19D22-A999-4878-AB3B-B3B08CE243EC}"/>
                </a:ext>
              </a:extLst>
            </p:cNvPr>
            <p:cNvSpPr/>
            <p:nvPr/>
          </p:nvSpPr>
          <p:spPr>
            <a:xfrm>
              <a:off x="815008" y="1186206"/>
              <a:ext cx="4512366" cy="4512366"/>
            </a:xfrm>
            <a:prstGeom prst="pie">
              <a:avLst>
                <a:gd name="adj1" fmla="val 5404060"/>
                <a:gd name="adj2" fmla="val 10792909"/>
              </a:avLst>
            </a:prstGeom>
            <a:solidFill>
              <a:srgbClr val="306786">
                <a:alpha val="97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E7A3070-FA00-42B4-8A56-D21E2D687D68}"/>
                </a:ext>
              </a:extLst>
            </p:cNvPr>
            <p:cNvSpPr txBox="1"/>
            <p:nvPr/>
          </p:nvSpPr>
          <p:spPr>
            <a:xfrm>
              <a:off x="1413893" y="3789040"/>
              <a:ext cx="1288566" cy="131194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/>
              <a:r>
                <a:rPr lang="en-US" sz="800" kern="0" dirty="0">
                  <a:solidFill>
                    <a:srgbClr val="418AB3">
                      <a:lumMod val="20000"/>
                      <a:lumOff val="80000"/>
                    </a:srgbClr>
                  </a:solidFill>
                  <a:ea typeface="Calibri Light" charset="0"/>
                  <a:cs typeface="Segoe UI" panose="020B0502040204020203" pitchFamily="34" charset="0"/>
                </a:rPr>
                <a:t>This is a sample text. Insert your desired text here. </a:t>
              </a:r>
              <a:endParaRPr lang="en-US" sz="800" dirty="0">
                <a:solidFill>
                  <a:srgbClr val="418AB3">
                    <a:lumMod val="20000"/>
                    <a:lumOff val="80000"/>
                  </a:srgbClr>
                </a:solidFill>
                <a:ea typeface="Calibri Light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1FACA48-06D0-48C9-9133-7777DBF99F58}"/>
                </a:ext>
              </a:extLst>
            </p:cNvPr>
            <p:cNvGrpSpPr/>
            <p:nvPr/>
          </p:nvGrpSpPr>
          <p:grpSpPr>
            <a:xfrm>
              <a:off x="1431475" y="3144725"/>
              <a:ext cx="667094" cy="551082"/>
              <a:chOff x="4970140" y="5310188"/>
              <a:chExt cx="1206824" cy="996949"/>
            </a:xfrm>
            <a:solidFill>
              <a:srgbClr val="418AB3"/>
            </a:solidFill>
          </p:grpSpPr>
          <p:sp>
            <p:nvSpPr>
              <p:cNvPr id="66" name="Freeform 9">
                <a:extLst>
                  <a:ext uri="{FF2B5EF4-FFF2-40B4-BE49-F238E27FC236}">
                    <a16:creationId xmlns:a16="http://schemas.microsoft.com/office/drawing/2014/main" id="{20437405-56B7-47F8-86AB-A18169159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7051" y="5314950"/>
                <a:ext cx="569913" cy="973137"/>
              </a:xfrm>
              <a:custGeom>
                <a:avLst/>
                <a:gdLst>
                  <a:gd name="T0" fmla="*/ 150 w 150"/>
                  <a:gd name="T1" fmla="*/ 190 h 256"/>
                  <a:gd name="T2" fmla="*/ 146 w 150"/>
                  <a:gd name="T3" fmla="*/ 207 h 256"/>
                  <a:gd name="T4" fmla="*/ 79 w 150"/>
                  <a:gd name="T5" fmla="*/ 255 h 256"/>
                  <a:gd name="T6" fmla="*/ 10 w 150"/>
                  <a:gd name="T7" fmla="*/ 210 h 256"/>
                  <a:gd name="T8" fmla="*/ 1 w 150"/>
                  <a:gd name="T9" fmla="*/ 148 h 256"/>
                  <a:gd name="T10" fmla="*/ 19 w 150"/>
                  <a:gd name="T11" fmla="*/ 73 h 256"/>
                  <a:gd name="T12" fmla="*/ 60 w 150"/>
                  <a:gd name="T13" fmla="*/ 18 h 256"/>
                  <a:gd name="T14" fmla="*/ 104 w 150"/>
                  <a:gd name="T15" fmla="*/ 0 h 256"/>
                  <a:gd name="T16" fmla="*/ 113 w 150"/>
                  <a:gd name="T17" fmla="*/ 1 h 256"/>
                  <a:gd name="T18" fmla="*/ 119 w 150"/>
                  <a:gd name="T19" fmla="*/ 11 h 256"/>
                  <a:gd name="T20" fmla="*/ 112 w 150"/>
                  <a:gd name="T21" fmla="*/ 37 h 256"/>
                  <a:gd name="T22" fmla="*/ 106 w 150"/>
                  <a:gd name="T23" fmla="*/ 43 h 256"/>
                  <a:gd name="T24" fmla="*/ 67 w 150"/>
                  <a:gd name="T25" fmla="*/ 73 h 256"/>
                  <a:gd name="T26" fmla="*/ 48 w 150"/>
                  <a:gd name="T27" fmla="*/ 118 h 256"/>
                  <a:gd name="T28" fmla="*/ 57 w 150"/>
                  <a:gd name="T29" fmla="*/ 115 h 256"/>
                  <a:gd name="T30" fmla="*/ 143 w 150"/>
                  <a:gd name="T31" fmla="*/ 155 h 256"/>
                  <a:gd name="T32" fmla="*/ 149 w 150"/>
                  <a:gd name="T33" fmla="*/ 176 h 256"/>
                  <a:gd name="T34" fmla="*/ 150 w 150"/>
                  <a:gd name="T35" fmla="*/ 178 h 256"/>
                  <a:gd name="T36" fmla="*/ 150 w 150"/>
                  <a:gd name="T37" fmla="*/ 19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0" h="256">
                    <a:moveTo>
                      <a:pt x="150" y="190"/>
                    </a:moveTo>
                    <a:cubicBezTo>
                      <a:pt x="149" y="196"/>
                      <a:pt x="148" y="201"/>
                      <a:pt x="146" y="207"/>
                    </a:cubicBezTo>
                    <a:cubicBezTo>
                      <a:pt x="137" y="235"/>
                      <a:pt x="109" y="256"/>
                      <a:pt x="79" y="255"/>
                    </a:cubicBezTo>
                    <a:cubicBezTo>
                      <a:pt x="48" y="254"/>
                      <a:pt x="23" y="239"/>
                      <a:pt x="10" y="210"/>
                    </a:cubicBezTo>
                    <a:cubicBezTo>
                      <a:pt x="2" y="190"/>
                      <a:pt x="0" y="170"/>
                      <a:pt x="1" y="148"/>
                    </a:cubicBezTo>
                    <a:cubicBezTo>
                      <a:pt x="2" y="122"/>
                      <a:pt x="8" y="97"/>
                      <a:pt x="19" y="73"/>
                    </a:cubicBezTo>
                    <a:cubicBezTo>
                      <a:pt x="28" y="52"/>
                      <a:pt x="41" y="33"/>
                      <a:pt x="60" y="18"/>
                    </a:cubicBezTo>
                    <a:cubicBezTo>
                      <a:pt x="73" y="8"/>
                      <a:pt x="87" y="1"/>
                      <a:pt x="104" y="0"/>
                    </a:cubicBezTo>
                    <a:cubicBezTo>
                      <a:pt x="107" y="0"/>
                      <a:pt x="110" y="1"/>
                      <a:pt x="113" y="1"/>
                    </a:cubicBezTo>
                    <a:cubicBezTo>
                      <a:pt x="117" y="2"/>
                      <a:pt x="120" y="6"/>
                      <a:pt x="119" y="11"/>
                    </a:cubicBezTo>
                    <a:cubicBezTo>
                      <a:pt x="117" y="20"/>
                      <a:pt x="114" y="28"/>
                      <a:pt x="112" y="37"/>
                    </a:cubicBezTo>
                    <a:cubicBezTo>
                      <a:pt x="111" y="40"/>
                      <a:pt x="109" y="42"/>
                      <a:pt x="106" y="43"/>
                    </a:cubicBezTo>
                    <a:cubicBezTo>
                      <a:pt x="88" y="46"/>
                      <a:pt x="76" y="58"/>
                      <a:pt x="67" y="73"/>
                    </a:cubicBezTo>
                    <a:cubicBezTo>
                      <a:pt x="58" y="87"/>
                      <a:pt x="52" y="102"/>
                      <a:pt x="48" y="118"/>
                    </a:cubicBezTo>
                    <a:cubicBezTo>
                      <a:pt x="51" y="117"/>
                      <a:pt x="54" y="116"/>
                      <a:pt x="57" y="115"/>
                    </a:cubicBezTo>
                    <a:cubicBezTo>
                      <a:pt x="89" y="107"/>
                      <a:pt x="128" y="120"/>
                      <a:pt x="143" y="155"/>
                    </a:cubicBezTo>
                    <a:cubicBezTo>
                      <a:pt x="146" y="162"/>
                      <a:pt x="147" y="169"/>
                      <a:pt x="149" y="176"/>
                    </a:cubicBezTo>
                    <a:cubicBezTo>
                      <a:pt x="149" y="177"/>
                      <a:pt x="150" y="178"/>
                      <a:pt x="150" y="178"/>
                    </a:cubicBezTo>
                    <a:cubicBezTo>
                      <a:pt x="150" y="182"/>
                      <a:pt x="150" y="186"/>
                      <a:pt x="150" y="19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10">
                <a:extLst>
                  <a:ext uri="{FF2B5EF4-FFF2-40B4-BE49-F238E27FC236}">
                    <a16:creationId xmlns:a16="http://schemas.microsoft.com/office/drawing/2014/main" id="{8D4E71DE-CF30-495D-AD2B-7C76D5583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0140" y="5310188"/>
                <a:ext cx="581025" cy="996949"/>
              </a:xfrm>
              <a:custGeom>
                <a:avLst/>
                <a:gdLst>
                  <a:gd name="T0" fmla="*/ 0 w 153"/>
                  <a:gd name="T1" fmla="*/ 147 h 262"/>
                  <a:gd name="T2" fmla="*/ 2 w 153"/>
                  <a:gd name="T3" fmla="*/ 132 h 262"/>
                  <a:gd name="T4" fmla="*/ 34 w 153"/>
                  <a:gd name="T5" fmla="*/ 46 h 262"/>
                  <a:gd name="T6" fmla="*/ 72 w 153"/>
                  <a:gd name="T7" fmla="*/ 10 h 262"/>
                  <a:gd name="T8" fmla="*/ 111 w 153"/>
                  <a:gd name="T9" fmla="*/ 2 h 262"/>
                  <a:gd name="T10" fmla="*/ 119 w 153"/>
                  <a:gd name="T11" fmla="*/ 12 h 262"/>
                  <a:gd name="T12" fmla="*/ 111 w 153"/>
                  <a:gd name="T13" fmla="*/ 38 h 262"/>
                  <a:gd name="T14" fmla="*/ 105 w 153"/>
                  <a:gd name="T15" fmla="*/ 44 h 262"/>
                  <a:gd name="T16" fmla="*/ 66 w 153"/>
                  <a:gd name="T17" fmla="*/ 74 h 262"/>
                  <a:gd name="T18" fmla="*/ 48 w 153"/>
                  <a:gd name="T19" fmla="*/ 118 h 262"/>
                  <a:gd name="T20" fmla="*/ 47 w 153"/>
                  <a:gd name="T21" fmla="*/ 119 h 262"/>
                  <a:gd name="T22" fmla="*/ 66 w 153"/>
                  <a:gd name="T23" fmla="*/ 114 h 262"/>
                  <a:gd name="T24" fmla="*/ 123 w 153"/>
                  <a:gd name="T25" fmla="*/ 130 h 262"/>
                  <a:gd name="T26" fmla="*/ 149 w 153"/>
                  <a:gd name="T27" fmla="*/ 176 h 262"/>
                  <a:gd name="T28" fmla="*/ 111 w 153"/>
                  <a:gd name="T29" fmla="*/ 248 h 262"/>
                  <a:gd name="T30" fmla="*/ 31 w 153"/>
                  <a:gd name="T31" fmla="*/ 239 h 262"/>
                  <a:gd name="T32" fmla="*/ 5 w 153"/>
                  <a:gd name="T33" fmla="*/ 196 h 262"/>
                  <a:gd name="T34" fmla="*/ 0 w 153"/>
                  <a:gd name="T35" fmla="*/ 170 h 262"/>
                  <a:gd name="T36" fmla="*/ 0 w 153"/>
                  <a:gd name="T37" fmla="*/ 167 h 262"/>
                  <a:gd name="T38" fmla="*/ 0 w 153"/>
                  <a:gd name="T39" fmla="*/ 147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3" h="262">
                    <a:moveTo>
                      <a:pt x="0" y="147"/>
                    </a:moveTo>
                    <a:cubicBezTo>
                      <a:pt x="0" y="142"/>
                      <a:pt x="1" y="137"/>
                      <a:pt x="2" y="132"/>
                    </a:cubicBezTo>
                    <a:cubicBezTo>
                      <a:pt x="6" y="101"/>
                      <a:pt x="16" y="72"/>
                      <a:pt x="34" y="46"/>
                    </a:cubicBezTo>
                    <a:cubicBezTo>
                      <a:pt x="44" y="32"/>
                      <a:pt x="56" y="19"/>
                      <a:pt x="72" y="10"/>
                    </a:cubicBezTo>
                    <a:cubicBezTo>
                      <a:pt x="85" y="4"/>
                      <a:pt x="97" y="0"/>
                      <a:pt x="111" y="2"/>
                    </a:cubicBezTo>
                    <a:cubicBezTo>
                      <a:pt x="116" y="2"/>
                      <a:pt x="120" y="7"/>
                      <a:pt x="119" y="12"/>
                    </a:cubicBezTo>
                    <a:cubicBezTo>
                      <a:pt x="116" y="21"/>
                      <a:pt x="114" y="29"/>
                      <a:pt x="111" y="38"/>
                    </a:cubicBezTo>
                    <a:cubicBezTo>
                      <a:pt x="110" y="41"/>
                      <a:pt x="108" y="43"/>
                      <a:pt x="105" y="44"/>
                    </a:cubicBezTo>
                    <a:cubicBezTo>
                      <a:pt x="87" y="47"/>
                      <a:pt x="75" y="59"/>
                      <a:pt x="66" y="74"/>
                    </a:cubicBezTo>
                    <a:cubicBezTo>
                      <a:pt x="57" y="88"/>
                      <a:pt x="52" y="103"/>
                      <a:pt x="48" y="118"/>
                    </a:cubicBezTo>
                    <a:cubicBezTo>
                      <a:pt x="47" y="118"/>
                      <a:pt x="47" y="118"/>
                      <a:pt x="47" y="119"/>
                    </a:cubicBezTo>
                    <a:cubicBezTo>
                      <a:pt x="54" y="117"/>
                      <a:pt x="59" y="115"/>
                      <a:pt x="66" y="114"/>
                    </a:cubicBezTo>
                    <a:cubicBezTo>
                      <a:pt x="87" y="112"/>
                      <a:pt x="106" y="117"/>
                      <a:pt x="123" y="130"/>
                    </a:cubicBezTo>
                    <a:cubicBezTo>
                      <a:pt x="138" y="142"/>
                      <a:pt x="146" y="158"/>
                      <a:pt x="149" y="176"/>
                    </a:cubicBezTo>
                    <a:cubicBezTo>
                      <a:pt x="153" y="205"/>
                      <a:pt x="137" y="235"/>
                      <a:pt x="111" y="248"/>
                    </a:cubicBezTo>
                    <a:cubicBezTo>
                      <a:pt x="82" y="262"/>
                      <a:pt x="55" y="258"/>
                      <a:pt x="31" y="239"/>
                    </a:cubicBezTo>
                    <a:cubicBezTo>
                      <a:pt x="17" y="228"/>
                      <a:pt x="9" y="213"/>
                      <a:pt x="5" y="196"/>
                    </a:cubicBezTo>
                    <a:cubicBezTo>
                      <a:pt x="3" y="187"/>
                      <a:pt x="2" y="178"/>
                      <a:pt x="0" y="170"/>
                    </a:cubicBezTo>
                    <a:cubicBezTo>
                      <a:pt x="0" y="169"/>
                      <a:pt x="0" y="168"/>
                      <a:pt x="0" y="167"/>
                    </a:cubicBezTo>
                    <a:cubicBezTo>
                      <a:pt x="0" y="160"/>
                      <a:pt x="0" y="154"/>
                      <a:pt x="0" y="14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0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248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306786"/>
      </a:accent2>
      <a:accent3>
        <a:srgbClr val="F69200"/>
      </a:accent3>
      <a:accent4>
        <a:srgbClr val="838383"/>
      </a:accent4>
      <a:accent5>
        <a:srgbClr val="DF5327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5831</TotalTime>
  <Words>343</Words>
  <Application>Microsoft Office PowerPoint</Application>
  <PresentationFormat>Custom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Open Sans</vt:lpstr>
      <vt:lpstr>Segoe UI</vt:lpstr>
      <vt:lpstr>Segoe UI Black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 Profile Slides for PowerPoint</dc:title>
  <dc:creator>Julian</dc:creator>
  <cp:lastModifiedBy>Fatima H</cp:lastModifiedBy>
  <cp:revision>111</cp:revision>
  <dcterms:created xsi:type="dcterms:W3CDTF">2013-09-12T13:05:01Z</dcterms:created>
  <dcterms:modified xsi:type="dcterms:W3CDTF">2021-10-01T07:49:27Z</dcterms:modified>
</cp:coreProperties>
</file>