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6" r:id="rId3"/>
    <p:sldId id="277" r:id="rId4"/>
    <p:sldId id="278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1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3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4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07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18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96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8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17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70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37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84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>
            <a:off x="3680172" y="0"/>
            <a:ext cx="8508651" cy="5974547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gradFill>
            <a:gsLst>
              <a:gs pos="900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E39D4-1620-429E-B237-D944A9E2934F}"/>
              </a:ext>
            </a:extLst>
          </p:cNvPr>
          <p:cNvSpPr txBox="1"/>
          <p:nvPr/>
        </p:nvSpPr>
        <p:spPr>
          <a:xfrm>
            <a:off x="549797" y="656692"/>
            <a:ext cx="365028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</a:rPr>
              <a:t>Eisenhower Matrix 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Presentation Template</a:t>
            </a:r>
            <a:endParaRPr lang="en-US" sz="4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4066687" y="379461"/>
            <a:ext cx="7856659" cy="6099078"/>
          </a:xfrm>
          <a:prstGeom prst="roundRect">
            <a:avLst>
              <a:gd name="adj" fmla="val 4057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0B0F5E4-DD7B-452F-AAE5-AB830226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268"/>
              </p:ext>
            </p:extLst>
          </p:nvPr>
        </p:nvGraphicFramePr>
        <p:xfrm>
          <a:off x="4653280" y="883453"/>
          <a:ext cx="6689214" cy="509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60">
                  <a:extLst>
                    <a:ext uri="{9D8B030D-6E8A-4147-A177-3AD203B41FA5}">
                      <a16:colId xmlns:a16="http://schemas.microsoft.com/office/drawing/2014/main" val="3916749750"/>
                    </a:ext>
                  </a:extLst>
                </a:gridCol>
                <a:gridCol w="2924727">
                  <a:extLst>
                    <a:ext uri="{9D8B030D-6E8A-4147-A177-3AD203B41FA5}">
                      <a16:colId xmlns:a16="http://schemas.microsoft.com/office/drawing/2014/main" val="4268235785"/>
                    </a:ext>
                  </a:extLst>
                </a:gridCol>
                <a:gridCol w="2924727">
                  <a:extLst>
                    <a:ext uri="{9D8B030D-6E8A-4147-A177-3AD203B41FA5}">
                      <a16:colId xmlns:a16="http://schemas.microsoft.com/office/drawing/2014/main" val="4059202092"/>
                    </a:ext>
                  </a:extLst>
                </a:gridCol>
              </a:tblGrid>
              <a:tr h="751619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Not 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755"/>
                  </a:ext>
                </a:extLst>
              </a:tr>
              <a:tr h="217414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 it now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>
                          <a:solidFill>
                            <a:schemeClr val="tx1"/>
                          </a:solidFill>
                        </a:rPr>
                        <a:t>SCHEDULE</a:t>
                      </a:r>
                      <a:endParaRPr lang="en-IN" sz="3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Schedule </a:t>
                      </a:r>
                      <a:r>
                        <a:rPr lang="en-IN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time </a:t>
                      </a:r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 do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45291"/>
                  </a:ext>
                </a:extLst>
              </a:tr>
              <a:tr h="217414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DELEGATE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 can do it for you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Eliminate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0246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4D6B8E73-BA25-42B4-92BA-D431E5E598C7}"/>
              </a:ext>
            </a:extLst>
          </p:cNvPr>
          <p:cNvSpPr txBox="1"/>
          <p:nvPr/>
        </p:nvSpPr>
        <p:spPr>
          <a:xfrm flipH="1">
            <a:off x="622600" y="4868314"/>
            <a:ext cx="2231452" cy="13329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 rot="10800000">
            <a:off x="0" y="3645024"/>
            <a:ext cx="4575760" cy="3212976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615606" y="1190752"/>
            <a:ext cx="10963777" cy="5144428"/>
          </a:xfrm>
          <a:prstGeom prst="roundRect">
            <a:avLst>
              <a:gd name="adj" fmla="val 4057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E495-EF12-4D53-9A5E-0DD9338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Eisenhower Matrix Presentation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102FBA60-EC54-464B-9B9A-D114A863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70767"/>
              </p:ext>
            </p:extLst>
          </p:nvPr>
        </p:nvGraphicFramePr>
        <p:xfrm>
          <a:off x="1022768" y="1551576"/>
          <a:ext cx="10149452" cy="44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56">
                  <a:extLst>
                    <a:ext uri="{9D8B030D-6E8A-4147-A177-3AD203B41FA5}">
                      <a16:colId xmlns:a16="http://schemas.microsoft.com/office/drawing/2014/main" val="3916749750"/>
                    </a:ext>
                  </a:extLst>
                </a:gridCol>
                <a:gridCol w="4437648">
                  <a:extLst>
                    <a:ext uri="{9D8B030D-6E8A-4147-A177-3AD203B41FA5}">
                      <a16:colId xmlns:a16="http://schemas.microsoft.com/office/drawing/2014/main" val="4268235785"/>
                    </a:ext>
                  </a:extLst>
                </a:gridCol>
                <a:gridCol w="4437648">
                  <a:extLst>
                    <a:ext uri="{9D8B030D-6E8A-4147-A177-3AD203B41FA5}">
                      <a16:colId xmlns:a16="http://schemas.microsoft.com/office/drawing/2014/main" val="4059202092"/>
                    </a:ext>
                  </a:extLst>
                </a:gridCol>
              </a:tblGrid>
              <a:tr h="651825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Not 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755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 it now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>
                          <a:solidFill>
                            <a:schemeClr val="tx1"/>
                          </a:solidFill>
                        </a:rPr>
                        <a:t>SCHEDULE</a:t>
                      </a:r>
                      <a:endParaRPr lang="en-IN" sz="3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Schedule </a:t>
                      </a:r>
                      <a:r>
                        <a:rPr lang="en-IN" sz="1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time </a:t>
                      </a:r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 do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45291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DELEGATE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 can do it for you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Eliminate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0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7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485013" y="2852936"/>
            <a:ext cx="5703812" cy="4005064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615606" y="1190752"/>
            <a:ext cx="10963777" cy="5144428"/>
          </a:xfrm>
          <a:prstGeom prst="roundRect">
            <a:avLst>
              <a:gd name="adj" fmla="val 4057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3E495-EF12-4D53-9A5E-0DD9338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Eisenhower Matrix Presentation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102FBA60-EC54-464B-9B9A-D114A863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1672"/>
              </p:ext>
            </p:extLst>
          </p:nvPr>
        </p:nvGraphicFramePr>
        <p:xfrm>
          <a:off x="1022768" y="1551576"/>
          <a:ext cx="10149452" cy="44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64">
                  <a:extLst>
                    <a:ext uri="{9D8B030D-6E8A-4147-A177-3AD203B41FA5}">
                      <a16:colId xmlns:a16="http://schemas.microsoft.com/office/drawing/2014/main" val="3916749750"/>
                    </a:ext>
                  </a:extLst>
                </a:gridCol>
                <a:gridCol w="4960640">
                  <a:extLst>
                    <a:ext uri="{9D8B030D-6E8A-4147-A177-3AD203B41FA5}">
                      <a16:colId xmlns:a16="http://schemas.microsoft.com/office/drawing/2014/main" val="4268235785"/>
                    </a:ext>
                  </a:extLst>
                </a:gridCol>
                <a:gridCol w="4437648">
                  <a:extLst>
                    <a:ext uri="{9D8B030D-6E8A-4147-A177-3AD203B41FA5}">
                      <a16:colId xmlns:a16="http://schemas.microsoft.com/office/drawing/2014/main" val="4059202092"/>
                    </a:ext>
                  </a:extLst>
                </a:gridCol>
              </a:tblGrid>
              <a:tr h="651825">
                <a:tc>
                  <a:txBody>
                    <a:bodyPr/>
                    <a:lstStyle/>
                    <a:p>
                      <a:pPr algn="ctr"/>
                      <a:endParaRPr lang="en-IN" sz="16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Not 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755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This is a sample 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Insert your desired text here. This is a sample text.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This is a sample 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Insert your desired text here. This is a sample text.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45291"/>
                  </a:ext>
                </a:extLst>
              </a:tr>
              <a:tr h="1885478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This is a sample 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Insert your desired text here. This is a sample text.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This is a sample 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Calibri Light" charset="0"/>
                          <a:cs typeface="Segoe UI" panose="020B0502040204020203" pitchFamily="34" charset="0"/>
                        </a:rPr>
                        <a:t>Insert your desired text here. This is a sample text.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Calibri Light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 marR="216000" marT="216000" marB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0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0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F3B81BB0-27C9-46A0-AAD7-A6A447852E39}"/>
              </a:ext>
            </a:extLst>
          </p:cNvPr>
          <p:cNvSpPr>
            <a:spLocks/>
          </p:cNvSpPr>
          <p:nvPr/>
        </p:nvSpPr>
        <p:spPr bwMode="auto">
          <a:xfrm>
            <a:off x="1179822" y="868511"/>
            <a:ext cx="3788204" cy="2114820"/>
          </a:xfrm>
          <a:custGeom>
            <a:avLst/>
            <a:gdLst>
              <a:gd name="T0" fmla="*/ 980 w 3331"/>
              <a:gd name="T1" fmla="*/ 0 h 2163"/>
              <a:gd name="T2" fmla="*/ 902 w 3331"/>
              <a:gd name="T3" fmla="*/ 481 h 2163"/>
              <a:gd name="T4" fmla="*/ 149 w 3331"/>
              <a:gd name="T5" fmla="*/ 1133 h 2163"/>
              <a:gd name="T6" fmla="*/ 758 w 3331"/>
              <a:gd name="T7" fmla="*/ 2012 h 2163"/>
              <a:gd name="T8" fmla="*/ 3331 w 3331"/>
              <a:gd name="T9" fmla="*/ 1465 h 2163"/>
              <a:gd name="T10" fmla="*/ 3331 w 3331"/>
              <a:gd name="T11" fmla="*/ 0 h 2163"/>
              <a:gd name="T12" fmla="*/ 980 w 3331"/>
              <a:gd name="T13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1" h="2163">
                <a:moveTo>
                  <a:pt x="980" y="0"/>
                </a:moveTo>
                <a:cubicBezTo>
                  <a:pt x="996" y="146"/>
                  <a:pt x="994" y="349"/>
                  <a:pt x="902" y="481"/>
                </a:cubicBezTo>
                <a:cubicBezTo>
                  <a:pt x="742" y="709"/>
                  <a:pt x="301" y="749"/>
                  <a:pt x="149" y="1133"/>
                </a:cubicBezTo>
                <a:cubicBezTo>
                  <a:pt x="0" y="1509"/>
                  <a:pt x="273" y="1904"/>
                  <a:pt x="758" y="2012"/>
                </a:cubicBezTo>
                <a:cubicBezTo>
                  <a:pt x="1436" y="2163"/>
                  <a:pt x="2757" y="1985"/>
                  <a:pt x="3331" y="1465"/>
                </a:cubicBezTo>
                <a:cubicBezTo>
                  <a:pt x="3331" y="0"/>
                  <a:pt x="3331" y="0"/>
                  <a:pt x="3331" y="0"/>
                </a:cubicBezTo>
                <a:lnTo>
                  <a:pt x="980" y="0"/>
                </a:lnTo>
                <a:close/>
              </a:path>
            </a:pathLst>
          </a:custGeom>
          <a:gradFill>
            <a:gsLst>
              <a:gs pos="9000">
                <a:srgbClr val="45209D"/>
              </a:gs>
              <a:gs pos="100000">
                <a:srgbClr val="240D5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Rectangle: Rounded Corners 7">
            <a:extLst>
              <a:ext uri="{FF2B5EF4-FFF2-40B4-BE49-F238E27FC236}">
                <a16:creationId xmlns:a16="http://schemas.microsoft.com/office/drawing/2014/main" id="{EE01CEF5-F77E-47E0-A1EC-F66E0E45D8FC}"/>
              </a:ext>
            </a:extLst>
          </p:cNvPr>
          <p:cNvSpPr/>
          <p:nvPr/>
        </p:nvSpPr>
        <p:spPr>
          <a:xfrm>
            <a:off x="1314300" y="1019735"/>
            <a:ext cx="3350876" cy="1988624"/>
          </a:xfrm>
          <a:prstGeom prst="roundRect">
            <a:avLst>
              <a:gd name="adj" fmla="val 4057"/>
            </a:avLst>
          </a:prstGeom>
          <a:solidFill>
            <a:sysClr val="window" lastClr="FFFFFF"/>
          </a:solidFill>
          <a:ln w="25400" cap="flat" cmpd="sng" algn="ctr">
            <a:solidFill>
              <a:srgbClr val="45209D"/>
            </a:solidFill>
            <a:prstDash val="solid"/>
          </a:ln>
          <a:effectLst>
            <a:outerShdw blurRad="571500" dist="444500" dir="8100000" algn="tr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8" name="Table 18">
            <a:extLst>
              <a:ext uri="{FF2B5EF4-FFF2-40B4-BE49-F238E27FC236}">
                <a16:creationId xmlns:a16="http://schemas.microsoft.com/office/drawing/2014/main" id="{D0B0F5E4-DD7B-452F-AAE5-AB830226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74271"/>
              </p:ext>
            </p:extLst>
          </p:nvPr>
        </p:nvGraphicFramePr>
        <p:xfrm>
          <a:off x="1555005" y="1187032"/>
          <a:ext cx="2948012" cy="1662842"/>
        </p:xfrm>
        <a:graphic>
          <a:graphicData uri="http://schemas.openxmlformats.org/drawingml/2006/table">
            <a:tbl>
              <a:tblPr firstRow="1" bandRow="1"/>
              <a:tblGrid>
                <a:gridCol w="453212">
                  <a:extLst>
                    <a:ext uri="{9D8B030D-6E8A-4147-A177-3AD203B41FA5}">
                      <a16:colId xmlns:a16="http://schemas.microsoft.com/office/drawing/2014/main" val="3916749750"/>
                    </a:ext>
                  </a:extLst>
                </a:gridCol>
                <a:gridCol w="1247400">
                  <a:extLst>
                    <a:ext uri="{9D8B030D-6E8A-4147-A177-3AD203B41FA5}">
                      <a16:colId xmlns:a16="http://schemas.microsoft.com/office/drawing/2014/main" val="4268235785"/>
                    </a:ext>
                  </a:extLst>
                </a:gridCol>
                <a:gridCol w="1247400">
                  <a:extLst>
                    <a:ext uri="{9D8B030D-6E8A-4147-A177-3AD203B41FA5}">
                      <a16:colId xmlns:a16="http://schemas.microsoft.com/office/drawing/2014/main" val="4059202092"/>
                    </a:ext>
                  </a:extLst>
                </a:gridCol>
              </a:tblGrid>
              <a:tr h="245068"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IN" sz="300" b="0" dirty="0"/>
                    </a:p>
                  </a:txBody>
                  <a:tcPr marL="116744" marR="116744" marT="58372" marB="583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IN" sz="500" b="1" dirty="0">
                          <a:solidFill>
                            <a:schemeClr val="bg1"/>
                          </a:solidFill>
                        </a:rPr>
                        <a:t>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209D"/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" b="1" dirty="0">
                          <a:solidFill>
                            <a:schemeClr val="bg1"/>
                          </a:solidFill>
                        </a:rPr>
                        <a:t>Not Urgent</a:t>
                      </a:r>
                    </a:p>
                  </a:txBody>
                  <a:tcPr marL="160867" marR="160867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2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755"/>
                  </a:ext>
                </a:extLst>
              </a:tr>
              <a:tr h="708887"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IN" sz="500" b="1" dirty="0">
                          <a:solidFill>
                            <a:schemeClr val="bg1"/>
                          </a:solidFill>
                          <a:latin typeface="+mn-lt"/>
                        </a:rPr>
                        <a:t>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209D"/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b="1" dirty="0">
                          <a:solidFill>
                            <a:schemeClr val="tx1"/>
                          </a:solidFill>
                        </a:rPr>
                        <a:t>DO</a:t>
                      </a:r>
                    </a:p>
                    <a:p>
                      <a:pPr algn="ctr"/>
                      <a:r>
                        <a:rPr lang="en-IN" sz="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 it now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b="1">
                          <a:solidFill>
                            <a:schemeClr val="tx1"/>
                          </a:solidFill>
                        </a:rPr>
                        <a:t>SCHEDULE</a:t>
                      </a:r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Schedule </a:t>
                      </a:r>
                      <a:r>
                        <a:rPr lang="en-IN" sz="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time </a:t>
                      </a:r>
                      <a:r>
                        <a:rPr lang="en-IN" sz="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 do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45291"/>
                  </a:ext>
                </a:extLst>
              </a:tr>
              <a:tr h="708887"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marL="160867" marR="160867" marT="58372" marB="58372" vert="vert27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209D"/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b="1" dirty="0">
                          <a:solidFill>
                            <a:schemeClr val="tx1"/>
                          </a:solidFill>
                        </a:rPr>
                        <a:t>DELEGATE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 can do it for you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609310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121862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827931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2437242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304655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365586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4265173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4874484" algn="l" defTabSz="1218621" rtl="0" eaLnBrk="1" latinLnBrk="0" hangingPunct="1">
                        <a:defRPr sz="2399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b="1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  <a:p>
                      <a:pPr algn="ctr"/>
                      <a:r>
                        <a:rPr lang="en-IN" sz="400" b="0" dirty="0">
                          <a:solidFill>
                            <a:schemeClr val="tx1"/>
                          </a:solidFill>
                        </a:rPr>
                        <a:t>Eliminate it</a:t>
                      </a:r>
                    </a:p>
                  </a:txBody>
                  <a:tcPr marL="116744" marR="116744" marT="58372" marB="58372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0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5807</TotalTime>
  <Words>297</Words>
  <Application>Microsoft Office PowerPoint</Application>
  <PresentationFormat>Custom</PresentationFormat>
  <Paragraphs>66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Segoe UI</vt:lpstr>
      <vt:lpstr>Segoe UI Light</vt:lpstr>
      <vt:lpstr>Office Theme</vt:lpstr>
      <vt:lpstr>2_Office Theme</vt:lpstr>
      <vt:lpstr>PowerPoint Presentation</vt:lpstr>
      <vt:lpstr>Eisenhower Matrix Presentation Template</vt:lpstr>
      <vt:lpstr>Eisenhower Matrix Presentation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 Matrix Presentation Template</dc:title>
  <dc:creator>Julian</dc:creator>
  <cp:lastModifiedBy>Fatima H</cp:lastModifiedBy>
  <cp:revision>125</cp:revision>
  <dcterms:created xsi:type="dcterms:W3CDTF">2013-09-12T13:05:01Z</dcterms:created>
  <dcterms:modified xsi:type="dcterms:W3CDTF">2021-11-12T16:41:29Z</dcterms:modified>
</cp:coreProperties>
</file>