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13"/>
  </p:notesMasterIdLst>
  <p:handoutMasterIdLst>
    <p:handoutMasterId r:id="rId14"/>
  </p:handoutMasterIdLst>
  <p:sldIdLst>
    <p:sldId id="332" r:id="rId3"/>
    <p:sldId id="343" r:id="rId4"/>
    <p:sldId id="344" r:id="rId5"/>
    <p:sldId id="347" r:id="rId6"/>
    <p:sldId id="350" r:id="rId7"/>
    <p:sldId id="352" r:id="rId8"/>
    <p:sldId id="353" r:id="rId9"/>
    <p:sldId id="358" r:id="rId10"/>
    <p:sldId id="290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511D"/>
    <a:srgbClr val="FFA300"/>
    <a:srgbClr val="75B133"/>
    <a:srgbClr val="6CA410"/>
    <a:srgbClr val="00D040"/>
    <a:srgbClr val="A3A3A3"/>
    <a:srgbClr val="FCB040"/>
    <a:srgbClr val="037CCF"/>
    <a:srgbClr val="F5C247"/>
    <a:srgbClr val="B5D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07"/>
  </p:normalViewPr>
  <p:slideViewPr>
    <p:cSldViewPr>
      <p:cViewPr>
        <p:scale>
          <a:sx n="125" d="100"/>
          <a:sy n="125" d="100"/>
        </p:scale>
        <p:origin x="-348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D8-AF48-88B4-842F9990B17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D8-AF48-88B4-842F9990B17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D8-AF48-88B4-842F9990B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949978158846789E-2"/>
          <c:y val="3.8846830277602162E-2"/>
          <c:w val="0.95805002184115318"/>
          <c:h val="0.836461865624461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GHG Emissions</c:v>
                </c:pt>
                <c:pt idx="1">
                  <c:v>Non-GHG emissions</c:v>
                </c:pt>
                <c:pt idx="2">
                  <c:v>Waste</c:v>
                </c:pt>
                <c:pt idx="3">
                  <c:v>Encroachment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75</c:v>
                </c:pt>
                <c:pt idx="2">
                  <c:v>45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2-924A-B816-2994957BE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872228448"/>
        <c:axId val="872229280"/>
      </c:barChart>
      <c:catAx>
        <c:axId val="872228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9280"/>
        <c:crosses val="autoZero"/>
        <c:auto val="1"/>
        <c:lblAlgn val="ctr"/>
        <c:lblOffset val="100"/>
        <c:noMultiLvlLbl val="0"/>
      </c:catAx>
      <c:valAx>
        <c:axId val="872229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F9-4846-BB0F-F076F9EBA3B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F9-4846-BB0F-F076F9EBA3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F9-4846-BB0F-F076F9EBA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E8-2C4D-9FCB-0F37B000BFE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E8-2C4D-9FCB-0F37B000BFE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8-2C4D-9FCB-0F37B000B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727921617206707"/>
          <c:y val="3.8846830277602162E-2"/>
          <c:w val="0.47849961782249922"/>
          <c:h val="0.836461865624461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Material, Goods</c:v>
                </c:pt>
                <c:pt idx="1">
                  <c:v>Energy</c:v>
                </c:pt>
                <c:pt idx="2">
                  <c:v>Water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55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2-924A-B816-2994957BE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872228448"/>
        <c:axId val="872229280"/>
      </c:barChart>
      <c:catAx>
        <c:axId val="872228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9280"/>
        <c:crosses val="autoZero"/>
        <c:auto val="1"/>
        <c:lblAlgn val="ctr"/>
        <c:lblOffset val="100"/>
        <c:noMultiLvlLbl val="0"/>
      </c:catAx>
      <c:valAx>
        <c:axId val="872229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949978158846789E-2"/>
          <c:y val="3.8846830277602162E-2"/>
          <c:w val="0.95805002184115318"/>
          <c:h val="0.836461865624461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GHG Emissions</c:v>
                </c:pt>
                <c:pt idx="1">
                  <c:v>Non-GHG emissions</c:v>
                </c:pt>
                <c:pt idx="2">
                  <c:v>Waste</c:v>
                </c:pt>
                <c:pt idx="3">
                  <c:v>Encroachment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75</c:v>
                </c:pt>
                <c:pt idx="2">
                  <c:v>45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2-924A-B816-2994957BE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872228448"/>
        <c:axId val="872229280"/>
      </c:barChart>
      <c:catAx>
        <c:axId val="872228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9280"/>
        <c:crosses val="autoZero"/>
        <c:auto val="1"/>
        <c:lblAlgn val="ctr"/>
        <c:lblOffset val="100"/>
        <c:noMultiLvlLbl val="0"/>
      </c:catAx>
      <c:valAx>
        <c:axId val="872229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D8-AF48-88B4-842F9990B17F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D8-AF48-88B4-842F9990B17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D8-AF48-88B4-842F9990B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F9-4846-BB0F-F076F9EBA3B3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F9-4846-BB0F-F076F9EBA3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F9-4846-BB0F-F076F9EBA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E8-2C4D-9FCB-0F37B000BFE3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E8-2C4D-9FCB-0F37B000BFE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8-2C4D-9FCB-0F37B000B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418085533969391"/>
          <c:y val="3.8846830277602162E-2"/>
          <c:w val="0.45159797865487233"/>
          <c:h val="0.836461865624461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Material, Goods</c:v>
                </c:pt>
                <c:pt idx="1">
                  <c:v>Energy</c:v>
                </c:pt>
                <c:pt idx="2">
                  <c:v>Water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55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2-924A-B816-2994957BE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872228448"/>
        <c:axId val="872229280"/>
      </c:barChart>
      <c:catAx>
        <c:axId val="872228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9280"/>
        <c:crosses val="autoZero"/>
        <c:auto val="1"/>
        <c:lblAlgn val="ctr"/>
        <c:lblOffset val="100"/>
        <c:noMultiLvlLbl val="0"/>
      </c:catAx>
      <c:valAx>
        <c:axId val="872229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222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1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1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2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34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7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5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9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26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8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1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7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5">
            <a:extLst>
              <a:ext uri="{FF2B5EF4-FFF2-40B4-BE49-F238E27FC236}">
                <a16:creationId xmlns:a16="http://schemas.microsoft.com/office/drawing/2014/main" id="{60C1D582-1030-8442-9F72-F16DC9A74D90}"/>
              </a:ext>
            </a:extLst>
          </p:cNvPr>
          <p:cNvSpPr/>
          <p:nvPr/>
        </p:nvSpPr>
        <p:spPr>
          <a:xfrm>
            <a:off x="410198" y="2158655"/>
            <a:ext cx="3663217" cy="2986161"/>
          </a:xfrm>
          <a:custGeom>
            <a:avLst/>
            <a:gdLst>
              <a:gd name="connsiteX0" fmla="*/ 164555 w 3663217"/>
              <a:gd name="connsiteY0" fmla="*/ 0 h 2986161"/>
              <a:gd name="connsiteX1" fmla="*/ 3498662 w 3663217"/>
              <a:gd name="connsiteY1" fmla="*/ 0 h 2986161"/>
              <a:gd name="connsiteX2" fmla="*/ 3663217 w 3663217"/>
              <a:gd name="connsiteY2" fmla="*/ 164555 h 2986161"/>
              <a:gd name="connsiteX3" fmla="*/ 3663217 w 3663217"/>
              <a:gd name="connsiteY3" fmla="*/ 2986161 h 2986161"/>
              <a:gd name="connsiteX4" fmla="*/ 0 w 3663217"/>
              <a:gd name="connsiteY4" fmla="*/ 2986161 h 2986161"/>
              <a:gd name="connsiteX5" fmla="*/ 0 w 3663217"/>
              <a:gd name="connsiteY5" fmla="*/ 164555 h 2986161"/>
              <a:gd name="connsiteX6" fmla="*/ 164555 w 3663217"/>
              <a:gd name="connsiteY6" fmla="*/ 0 h 29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3217" h="2986161">
                <a:moveTo>
                  <a:pt x="164555" y="0"/>
                </a:moveTo>
                <a:lnTo>
                  <a:pt x="3498662" y="0"/>
                </a:lnTo>
                <a:cubicBezTo>
                  <a:pt x="3589543" y="0"/>
                  <a:pt x="3663217" y="73674"/>
                  <a:pt x="3663217" y="164555"/>
                </a:cubicBezTo>
                <a:lnTo>
                  <a:pt x="3663217" y="2986161"/>
                </a:lnTo>
                <a:lnTo>
                  <a:pt x="0" y="2986161"/>
                </a:lnTo>
                <a:lnTo>
                  <a:pt x="0" y="164555"/>
                </a:lnTo>
                <a:cubicBezTo>
                  <a:pt x="0" y="73674"/>
                  <a:pt x="73674" y="0"/>
                  <a:pt x="1645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Title 11">
            <a:extLst>
              <a:ext uri="{FF2B5EF4-FFF2-40B4-BE49-F238E27FC236}">
                <a16:creationId xmlns:a16="http://schemas.microsoft.com/office/drawing/2014/main" id="{8371B03E-CE25-B044-86FD-D9D14D7FF10D}"/>
              </a:ext>
            </a:extLst>
          </p:cNvPr>
          <p:cNvSpPr txBox="1">
            <a:spLocks/>
          </p:cNvSpPr>
          <p:nvPr/>
        </p:nvSpPr>
        <p:spPr>
          <a:xfrm>
            <a:off x="807577" y="2463983"/>
            <a:ext cx="2982946" cy="14594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 fontScale="92500" lnSpcReduction="10000"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Environmental,</a:t>
            </a:r>
            <a:br>
              <a:rPr lang="en-US" sz="32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and Governance</a:t>
            </a:r>
          </a:p>
        </p:txBody>
      </p:sp>
      <p:sp>
        <p:nvSpPr>
          <p:cNvPr id="117" name="Title 11">
            <a:extLst>
              <a:ext uri="{FF2B5EF4-FFF2-40B4-BE49-F238E27FC236}">
                <a16:creationId xmlns:a16="http://schemas.microsoft.com/office/drawing/2014/main" id="{F0B6BC8D-D1D1-8049-821C-EDB3FEF1BCD2}"/>
              </a:ext>
            </a:extLst>
          </p:cNvPr>
          <p:cNvSpPr txBox="1">
            <a:spLocks/>
          </p:cNvSpPr>
          <p:nvPr/>
        </p:nvSpPr>
        <p:spPr>
          <a:xfrm>
            <a:off x="824669" y="3880896"/>
            <a:ext cx="2088024" cy="448887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grpSp>
        <p:nvGrpSpPr>
          <p:cNvPr id="2" name="Graphic 6">
            <a:extLst>
              <a:ext uri="{FF2B5EF4-FFF2-40B4-BE49-F238E27FC236}">
                <a16:creationId xmlns:a16="http://schemas.microsoft.com/office/drawing/2014/main" id="{21C6AC44-8B81-D625-1514-3DEF8D2CA85E}"/>
              </a:ext>
            </a:extLst>
          </p:cNvPr>
          <p:cNvGrpSpPr/>
          <p:nvPr/>
        </p:nvGrpSpPr>
        <p:grpSpPr>
          <a:xfrm>
            <a:off x="4676015" y="232958"/>
            <a:ext cx="4036922" cy="4970224"/>
            <a:chOff x="4724653" y="174592"/>
            <a:chExt cx="4036922" cy="4970224"/>
          </a:xfrm>
        </p:grpSpPr>
        <p:grpSp>
          <p:nvGrpSpPr>
            <p:cNvPr id="3" name="Graphic 6">
              <a:extLst>
                <a:ext uri="{FF2B5EF4-FFF2-40B4-BE49-F238E27FC236}">
                  <a16:creationId xmlns:a16="http://schemas.microsoft.com/office/drawing/2014/main" id="{DE03A341-28DD-C0CD-BCB0-83ACFB173E99}"/>
                </a:ext>
              </a:extLst>
            </p:cNvPr>
            <p:cNvGrpSpPr/>
            <p:nvPr/>
          </p:nvGrpSpPr>
          <p:grpSpPr>
            <a:xfrm>
              <a:off x="5037482" y="423834"/>
              <a:ext cx="897872" cy="1730538"/>
              <a:chOff x="5037482" y="423834"/>
              <a:chExt cx="897872" cy="1730538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FD77F06-D9A5-F59D-D78C-DBFCB18187B9}"/>
                  </a:ext>
                </a:extLst>
              </p:cNvPr>
              <p:cNvSpPr/>
              <p:nvPr/>
            </p:nvSpPr>
            <p:spPr>
              <a:xfrm>
                <a:off x="5530384" y="942511"/>
                <a:ext cx="104870" cy="1211861"/>
              </a:xfrm>
              <a:custGeom>
                <a:avLst/>
                <a:gdLst>
                  <a:gd name="connsiteX0" fmla="*/ 81786 w 104870"/>
                  <a:gd name="connsiteY0" fmla="*/ 1211861 h 1211861"/>
                  <a:gd name="connsiteX1" fmla="*/ 0 w 104870"/>
                  <a:gd name="connsiteY1" fmla="*/ 1211861 h 1211861"/>
                  <a:gd name="connsiteX2" fmla="*/ 38255 w 104870"/>
                  <a:gd name="connsiteY2" fmla="*/ 0 h 1211861"/>
                  <a:gd name="connsiteX3" fmla="*/ 66616 w 104870"/>
                  <a:gd name="connsiteY3" fmla="*/ 0 h 1211861"/>
                  <a:gd name="connsiteX4" fmla="*/ 104870 w 104870"/>
                  <a:gd name="connsiteY4" fmla="*/ 1211861 h 1211861"/>
                  <a:gd name="connsiteX5" fmla="*/ 23085 w 104870"/>
                  <a:gd name="connsiteY5" fmla="*/ 1211861 h 1211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870" h="1211861">
                    <a:moveTo>
                      <a:pt x="81786" y="1211861"/>
                    </a:moveTo>
                    <a:lnTo>
                      <a:pt x="0" y="1211861"/>
                    </a:lnTo>
                    <a:lnTo>
                      <a:pt x="38255" y="0"/>
                    </a:lnTo>
                    <a:lnTo>
                      <a:pt x="66616" y="0"/>
                    </a:lnTo>
                    <a:lnTo>
                      <a:pt x="104870" y="1211861"/>
                    </a:lnTo>
                    <a:lnTo>
                      <a:pt x="23085" y="1211861"/>
                    </a:lnTo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C291907-1C68-88A6-F536-DA55A828BAF1}"/>
                  </a:ext>
                </a:extLst>
              </p:cNvPr>
              <p:cNvSpPr/>
              <p:nvPr/>
            </p:nvSpPr>
            <p:spPr>
              <a:xfrm>
                <a:off x="5569298" y="423834"/>
                <a:ext cx="217415" cy="483092"/>
              </a:xfrm>
              <a:custGeom>
                <a:avLst/>
                <a:gdLst>
                  <a:gd name="connsiteX0" fmla="*/ 206443 w 217415"/>
                  <a:gd name="connsiteY0" fmla="*/ 3356 h 483092"/>
                  <a:gd name="connsiteX1" fmla="*/ 0 w 217415"/>
                  <a:gd name="connsiteY1" fmla="*/ 456074 h 483092"/>
                  <a:gd name="connsiteX2" fmla="*/ 70573 w 217415"/>
                  <a:gd name="connsiteY2" fmla="*/ 483092 h 483092"/>
                  <a:gd name="connsiteX3" fmla="*/ 216996 w 217415"/>
                  <a:gd name="connsiteY3" fmla="*/ 7969 h 483092"/>
                  <a:gd name="connsiteX4" fmla="*/ 206443 w 217415"/>
                  <a:gd name="connsiteY4" fmla="*/ 3356 h 48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415" h="483092">
                    <a:moveTo>
                      <a:pt x="206443" y="3356"/>
                    </a:moveTo>
                    <a:lnTo>
                      <a:pt x="0" y="456074"/>
                    </a:lnTo>
                    <a:lnTo>
                      <a:pt x="70573" y="483092"/>
                    </a:lnTo>
                    <a:lnTo>
                      <a:pt x="216996" y="7969"/>
                    </a:lnTo>
                    <a:cubicBezTo>
                      <a:pt x="219634" y="720"/>
                      <a:pt x="209081" y="-3234"/>
                      <a:pt x="206443" y="33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13C07CC-D05F-95E7-8764-B63131A9396E}"/>
                  </a:ext>
                </a:extLst>
              </p:cNvPr>
              <p:cNvSpPr/>
              <p:nvPr/>
            </p:nvSpPr>
            <p:spPr>
              <a:xfrm>
                <a:off x="5586446" y="955691"/>
                <a:ext cx="348908" cy="414069"/>
              </a:xfrm>
              <a:custGeom>
                <a:avLst/>
                <a:gdLst>
                  <a:gd name="connsiteX0" fmla="*/ 347589 w 348908"/>
                  <a:gd name="connsiteY0" fmla="*/ 404613 h 414069"/>
                  <a:gd name="connsiteX1" fmla="*/ 58701 w 348908"/>
                  <a:gd name="connsiteY1" fmla="*/ 0 h 414069"/>
                  <a:gd name="connsiteX2" fmla="*/ 0 w 348908"/>
                  <a:gd name="connsiteY2" fmla="*/ 47446 h 414069"/>
                  <a:gd name="connsiteX3" fmla="*/ 338355 w 348908"/>
                  <a:gd name="connsiteY3" fmla="*/ 411862 h 414069"/>
                  <a:gd name="connsiteX4" fmla="*/ 347589 w 348908"/>
                  <a:gd name="connsiteY4" fmla="*/ 404613 h 41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908" h="414069">
                    <a:moveTo>
                      <a:pt x="347589" y="404613"/>
                    </a:moveTo>
                    <a:lnTo>
                      <a:pt x="58701" y="0"/>
                    </a:lnTo>
                    <a:lnTo>
                      <a:pt x="0" y="47446"/>
                    </a:lnTo>
                    <a:lnTo>
                      <a:pt x="338355" y="411862"/>
                    </a:lnTo>
                    <a:cubicBezTo>
                      <a:pt x="343632" y="417792"/>
                      <a:pt x="352206" y="410544"/>
                      <a:pt x="347589" y="4046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DF6E26E-AA7F-0938-0CD6-0D25894A30EF}"/>
                  </a:ext>
                </a:extLst>
              </p:cNvPr>
              <p:cNvSpPr/>
              <p:nvPr/>
            </p:nvSpPr>
            <p:spPr>
              <a:xfrm>
                <a:off x="5037482" y="910880"/>
                <a:ext cx="501476" cy="122599"/>
              </a:xfrm>
              <a:custGeom>
                <a:avLst/>
                <a:gdLst>
                  <a:gd name="connsiteX0" fmla="*/ 4827 w 501476"/>
                  <a:gd name="connsiteY0" fmla="*/ 110708 h 122599"/>
                  <a:gd name="connsiteX1" fmla="*/ 489604 w 501476"/>
                  <a:gd name="connsiteY1" fmla="*/ 0 h 122599"/>
                  <a:gd name="connsiteX2" fmla="*/ 501476 w 501476"/>
                  <a:gd name="connsiteY2" fmla="*/ 74465 h 122599"/>
                  <a:gd name="connsiteX3" fmla="*/ 6146 w 501476"/>
                  <a:gd name="connsiteY3" fmla="*/ 122570 h 122599"/>
                  <a:gd name="connsiteX4" fmla="*/ 4827 w 501476"/>
                  <a:gd name="connsiteY4" fmla="*/ 110708 h 12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476" h="122599">
                    <a:moveTo>
                      <a:pt x="4827" y="110708"/>
                    </a:moveTo>
                    <a:lnTo>
                      <a:pt x="489604" y="0"/>
                    </a:lnTo>
                    <a:lnTo>
                      <a:pt x="501476" y="74465"/>
                    </a:lnTo>
                    <a:lnTo>
                      <a:pt x="6146" y="122570"/>
                    </a:lnTo>
                    <a:cubicBezTo>
                      <a:pt x="-1110" y="123229"/>
                      <a:pt x="-2429" y="112685"/>
                      <a:pt x="4827" y="1107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B593618-6E81-D707-F51F-8D6F78DF1B4F}"/>
                  </a:ext>
                </a:extLst>
              </p:cNvPr>
              <p:cNvSpPr/>
              <p:nvPr/>
            </p:nvSpPr>
            <p:spPr>
              <a:xfrm>
                <a:off x="5504661" y="864752"/>
                <a:ext cx="155656" cy="155518"/>
              </a:xfrm>
              <a:custGeom>
                <a:avLst/>
                <a:gdLst>
                  <a:gd name="connsiteX0" fmla="*/ 155657 w 155656"/>
                  <a:gd name="connsiteY0" fmla="*/ 77759 h 155518"/>
                  <a:gd name="connsiteX1" fmla="*/ 77828 w 155656"/>
                  <a:gd name="connsiteY1" fmla="*/ 155519 h 155518"/>
                  <a:gd name="connsiteX2" fmla="*/ 0 w 155656"/>
                  <a:gd name="connsiteY2" fmla="*/ 77759 h 155518"/>
                  <a:gd name="connsiteX3" fmla="*/ 77828 w 155656"/>
                  <a:gd name="connsiteY3" fmla="*/ 0 h 155518"/>
                  <a:gd name="connsiteX4" fmla="*/ 155657 w 155656"/>
                  <a:gd name="connsiteY4" fmla="*/ 77759 h 15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56" h="155518">
                    <a:moveTo>
                      <a:pt x="155657" y="77759"/>
                    </a:moveTo>
                    <a:cubicBezTo>
                      <a:pt x="155657" y="120705"/>
                      <a:pt x="120812" y="155519"/>
                      <a:pt x="77828" y="155519"/>
                    </a:cubicBezTo>
                    <a:cubicBezTo>
                      <a:pt x="34845" y="155519"/>
                      <a:pt x="0" y="120705"/>
                      <a:pt x="0" y="77759"/>
                    </a:cubicBezTo>
                    <a:cubicBezTo>
                      <a:pt x="0" y="34814"/>
                      <a:pt x="34845" y="0"/>
                      <a:pt x="77828" y="0"/>
                    </a:cubicBezTo>
                    <a:cubicBezTo>
                      <a:pt x="120812" y="0"/>
                      <a:pt x="155657" y="34814"/>
                      <a:pt x="155657" y="777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1" name="Graphic 6">
              <a:extLst>
                <a:ext uri="{FF2B5EF4-FFF2-40B4-BE49-F238E27FC236}">
                  <a16:creationId xmlns:a16="http://schemas.microsoft.com/office/drawing/2014/main" id="{A68BEDC2-3E25-98A2-A268-064A2922050D}"/>
                </a:ext>
              </a:extLst>
            </p:cNvPr>
            <p:cNvGrpSpPr/>
            <p:nvPr/>
          </p:nvGrpSpPr>
          <p:grpSpPr>
            <a:xfrm>
              <a:off x="5625299" y="174592"/>
              <a:ext cx="952804" cy="1710917"/>
              <a:chOff x="5625299" y="174592"/>
              <a:chExt cx="952804" cy="171091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B113807-ACAA-A2FE-84B7-9F7A0E50D58D}"/>
                  </a:ext>
                </a:extLst>
              </p:cNvPr>
              <p:cNvSpPr/>
              <p:nvPr/>
            </p:nvSpPr>
            <p:spPr>
              <a:xfrm>
                <a:off x="6075841" y="672989"/>
                <a:ext cx="104870" cy="1212520"/>
              </a:xfrm>
              <a:custGeom>
                <a:avLst/>
                <a:gdLst>
                  <a:gd name="connsiteX0" fmla="*/ 82445 w 104870"/>
                  <a:gd name="connsiteY0" fmla="*/ 1212520 h 1212520"/>
                  <a:gd name="connsiteX1" fmla="*/ 0 w 104870"/>
                  <a:gd name="connsiteY1" fmla="*/ 1212520 h 1212520"/>
                  <a:gd name="connsiteX2" fmla="*/ 38255 w 104870"/>
                  <a:gd name="connsiteY2" fmla="*/ 0 h 1212520"/>
                  <a:gd name="connsiteX3" fmla="*/ 66616 w 104870"/>
                  <a:gd name="connsiteY3" fmla="*/ 0 h 1212520"/>
                  <a:gd name="connsiteX4" fmla="*/ 104870 w 104870"/>
                  <a:gd name="connsiteY4" fmla="*/ 1212520 h 1212520"/>
                  <a:gd name="connsiteX5" fmla="*/ 23085 w 104870"/>
                  <a:gd name="connsiteY5" fmla="*/ 1212520 h 12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870" h="1212520">
                    <a:moveTo>
                      <a:pt x="82445" y="1212520"/>
                    </a:moveTo>
                    <a:lnTo>
                      <a:pt x="0" y="1212520"/>
                    </a:lnTo>
                    <a:lnTo>
                      <a:pt x="38255" y="0"/>
                    </a:lnTo>
                    <a:lnTo>
                      <a:pt x="66616" y="0"/>
                    </a:lnTo>
                    <a:lnTo>
                      <a:pt x="104870" y="1212520"/>
                    </a:lnTo>
                    <a:lnTo>
                      <a:pt x="23085" y="1212520"/>
                    </a:lnTo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DB539E8-C8BB-7C8C-0A28-EEC7233D3CE7}"/>
                  </a:ext>
                </a:extLst>
              </p:cNvPr>
              <p:cNvSpPr/>
              <p:nvPr/>
            </p:nvSpPr>
            <p:spPr>
              <a:xfrm>
                <a:off x="6106841" y="174592"/>
                <a:ext cx="102891" cy="502350"/>
              </a:xfrm>
              <a:custGeom>
                <a:avLst/>
                <a:gdLst>
                  <a:gd name="connsiteX0" fmla="*/ 91019 w 102891"/>
                  <a:gd name="connsiteY0" fmla="*/ 4822 h 502350"/>
                  <a:gd name="connsiteX1" fmla="*/ 0 w 102891"/>
                  <a:gd name="connsiteY1" fmla="*/ 493125 h 502350"/>
                  <a:gd name="connsiteX2" fmla="*/ 74530 w 102891"/>
                  <a:gd name="connsiteY2" fmla="*/ 502351 h 502350"/>
                  <a:gd name="connsiteX3" fmla="*/ 102892 w 102891"/>
                  <a:gd name="connsiteY3" fmla="*/ 6140 h 502350"/>
                  <a:gd name="connsiteX4" fmla="*/ 91019 w 102891"/>
                  <a:gd name="connsiteY4" fmla="*/ 4822 h 50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1" h="502350">
                    <a:moveTo>
                      <a:pt x="91019" y="4822"/>
                    </a:moveTo>
                    <a:lnTo>
                      <a:pt x="0" y="493125"/>
                    </a:lnTo>
                    <a:lnTo>
                      <a:pt x="74530" y="502351"/>
                    </a:lnTo>
                    <a:lnTo>
                      <a:pt x="102892" y="6140"/>
                    </a:lnTo>
                    <a:cubicBezTo>
                      <a:pt x="102892" y="-1109"/>
                      <a:pt x="92339" y="-2426"/>
                      <a:pt x="91019" y="48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57D5B42-8D06-DC35-5DBA-0CF0D2DB042F}"/>
                  </a:ext>
                </a:extLst>
              </p:cNvPr>
              <p:cNvSpPr/>
              <p:nvPr/>
            </p:nvSpPr>
            <p:spPr>
              <a:xfrm>
                <a:off x="6152350" y="723731"/>
                <a:ext cx="425753" cy="333798"/>
              </a:xfrm>
              <a:custGeom>
                <a:avLst/>
                <a:gdLst>
                  <a:gd name="connsiteX0" fmla="*/ 423439 w 425753"/>
                  <a:gd name="connsiteY0" fmla="*/ 323558 h 333798"/>
                  <a:gd name="connsiteX1" fmla="*/ 45510 w 425753"/>
                  <a:gd name="connsiteY1" fmla="*/ 0 h 333798"/>
                  <a:gd name="connsiteX2" fmla="*/ 0 w 425753"/>
                  <a:gd name="connsiteY2" fmla="*/ 59967 h 333798"/>
                  <a:gd name="connsiteX3" fmla="*/ 416183 w 425753"/>
                  <a:gd name="connsiteY3" fmla="*/ 332784 h 333798"/>
                  <a:gd name="connsiteX4" fmla="*/ 423439 w 425753"/>
                  <a:gd name="connsiteY4" fmla="*/ 323558 h 33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753" h="333798">
                    <a:moveTo>
                      <a:pt x="423439" y="323558"/>
                    </a:moveTo>
                    <a:lnTo>
                      <a:pt x="45510" y="0"/>
                    </a:lnTo>
                    <a:lnTo>
                      <a:pt x="0" y="59967"/>
                    </a:lnTo>
                    <a:lnTo>
                      <a:pt x="416183" y="332784"/>
                    </a:lnTo>
                    <a:cubicBezTo>
                      <a:pt x="422779" y="336738"/>
                      <a:pt x="429375" y="328171"/>
                      <a:pt x="423439" y="3235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ECD7946-62FE-63E3-7124-B4AF435F3AD5}"/>
                  </a:ext>
                </a:extLst>
              </p:cNvPr>
              <p:cNvSpPr/>
              <p:nvPr/>
            </p:nvSpPr>
            <p:spPr>
              <a:xfrm>
                <a:off x="5625299" y="708574"/>
                <a:ext cx="476924" cy="235038"/>
              </a:xfrm>
              <a:custGeom>
                <a:avLst/>
                <a:gdLst>
                  <a:gd name="connsiteX0" fmla="*/ 3359 w 476924"/>
                  <a:gd name="connsiteY0" fmla="*/ 224053 h 235038"/>
                  <a:gd name="connsiteX1" fmla="*/ 447244 w 476924"/>
                  <a:gd name="connsiteY1" fmla="*/ 0 h 235038"/>
                  <a:gd name="connsiteX2" fmla="*/ 476924 w 476924"/>
                  <a:gd name="connsiteY2" fmla="*/ 69193 h 235038"/>
                  <a:gd name="connsiteX3" fmla="*/ 7976 w 476924"/>
                  <a:gd name="connsiteY3" fmla="*/ 234596 h 235038"/>
                  <a:gd name="connsiteX4" fmla="*/ 3359 w 476924"/>
                  <a:gd name="connsiteY4" fmla="*/ 224053 h 23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924" h="235038">
                    <a:moveTo>
                      <a:pt x="3359" y="224053"/>
                    </a:moveTo>
                    <a:lnTo>
                      <a:pt x="447244" y="0"/>
                    </a:lnTo>
                    <a:lnTo>
                      <a:pt x="476924" y="69193"/>
                    </a:lnTo>
                    <a:lnTo>
                      <a:pt x="7976" y="234596"/>
                    </a:lnTo>
                    <a:cubicBezTo>
                      <a:pt x="721" y="237232"/>
                      <a:pt x="-3236" y="227348"/>
                      <a:pt x="3359" y="224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320393D-6AA1-7B77-112F-BD3AA043FCF4}"/>
                  </a:ext>
                </a:extLst>
              </p:cNvPr>
              <p:cNvSpPr/>
              <p:nvPr/>
            </p:nvSpPr>
            <p:spPr>
              <a:xfrm>
                <a:off x="6056714" y="647948"/>
                <a:ext cx="155656" cy="155518"/>
              </a:xfrm>
              <a:custGeom>
                <a:avLst/>
                <a:gdLst>
                  <a:gd name="connsiteX0" fmla="*/ 155657 w 155656"/>
                  <a:gd name="connsiteY0" fmla="*/ 77759 h 155518"/>
                  <a:gd name="connsiteX1" fmla="*/ 77828 w 155656"/>
                  <a:gd name="connsiteY1" fmla="*/ 155519 h 155518"/>
                  <a:gd name="connsiteX2" fmla="*/ 0 w 155656"/>
                  <a:gd name="connsiteY2" fmla="*/ 77759 h 155518"/>
                  <a:gd name="connsiteX3" fmla="*/ 77828 w 155656"/>
                  <a:gd name="connsiteY3" fmla="*/ 0 h 155518"/>
                  <a:gd name="connsiteX4" fmla="*/ 155657 w 155656"/>
                  <a:gd name="connsiteY4" fmla="*/ 77759 h 15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56" h="155518">
                    <a:moveTo>
                      <a:pt x="155657" y="77759"/>
                    </a:moveTo>
                    <a:cubicBezTo>
                      <a:pt x="155657" y="120705"/>
                      <a:pt x="120812" y="155519"/>
                      <a:pt x="77828" y="155519"/>
                    </a:cubicBezTo>
                    <a:cubicBezTo>
                      <a:pt x="34845" y="155519"/>
                      <a:pt x="0" y="120705"/>
                      <a:pt x="0" y="77759"/>
                    </a:cubicBezTo>
                    <a:cubicBezTo>
                      <a:pt x="0" y="34814"/>
                      <a:pt x="34845" y="0"/>
                      <a:pt x="77828" y="0"/>
                    </a:cubicBezTo>
                    <a:cubicBezTo>
                      <a:pt x="120812" y="0"/>
                      <a:pt x="155657" y="34814"/>
                      <a:pt x="155657" y="777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603A14-08B3-F310-50BE-C654CA22C451}"/>
                </a:ext>
              </a:extLst>
            </p:cNvPr>
            <p:cNvSpPr/>
            <p:nvPr/>
          </p:nvSpPr>
          <p:spPr>
            <a:xfrm>
              <a:off x="5554128" y="1263434"/>
              <a:ext cx="2109278" cy="2107412"/>
            </a:xfrm>
            <a:custGeom>
              <a:avLst/>
              <a:gdLst>
                <a:gd name="connsiteX0" fmla="*/ 2109278 w 2109278"/>
                <a:gd name="connsiteY0" fmla="*/ 1053707 h 2107412"/>
                <a:gd name="connsiteX1" fmla="*/ 1054639 w 2109278"/>
                <a:gd name="connsiteY1" fmla="*/ 2107413 h 2107412"/>
                <a:gd name="connsiteX2" fmla="*/ 0 w 2109278"/>
                <a:gd name="connsiteY2" fmla="*/ 1053707 h 2107412"/>
                <a:gd name="connsiteX3" fmla="*/ 1054639 w 2109278"/>
                <a:gd name="connsiteY3" fmla="*/ 0 h 2107412"/>
                <a:gd name="connsiteX4" fmla="*/ 2109278 w 2109278"/>
                <a:gd name="connsiteY4" fmla="*/ 1053707 h 210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278" h="2107412">
                  <a:moveTo>
                    <a:pt x="2109278" y="1053707"/>
                  </a:moveTo>
                  <a:cubicBezTo>
                    <a:pt x="2109278" y="1635653"/>
                    <a:pt x="1637100" y="2107413"/>
                    <a:pt x="1054639" y="2107413"/>
                  </a:cubicBezTo>
                  <a:cubicBezTo>
                    <a:pt x="472178" y="2107413"/>
                    <a:pt x="0" y="1635653"/>
                    <a:pt x="0" y="1053707"/>
                  </a:cubicBezTo>
                  <a:cubicBezTo>
                    <a:pt x="0" y="471760"/>
                    <a:pt x="472178" y="0"/>
                    <a:pt x="1054639" y="0"/>
                  </a:cubicBezTo>
                  <a:cubicBezTo>
                    <a:pt x="1637100" y="0"/>
                    <a:pt x="2109278" y="471761"/>
                    <a:pt x="2109278" y="1053707"/>
                  </a:cubicBezTo>
                  <a:close/>
                </a:path>
              </a:pathLst>
            </a:custGeom>
            <a:solidFill>
              <a:schemeClr val="accent3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1B39D0-679F-F2C8-B5D2-92A71210F52E}"/>
                </a:ext>
              </a:extLst>
            </p:cNvPr>
            <p:cNvSpPr/>
            <p:nvPr/>
          </p:nvSpPr>
          <p:spPr>
            <a:xfrm>
              <a:off x="5862246" y="3645370"/>
              <a:ext cx="2899330" cy="1499446"/>
            </a:xfrm>
            <a:custGeom>
              <a:avLst/>
              <a:gdLst>
                <a:gd name="connsiteX0" fmla="*/ 1757629 w 2899330"/>
                <a:gd name="connsiteY0" fmla="*/ 1499447 h 1499446"/>
                <a:gd name="connsiteX1" fmla="*/ 1413338 w 2899330"/>
                <a:gd name="connsiteY1" fmla="*/ 1293187 h 1499446"/>
                <a:gd name="connsiteX2" fmla="*/ 476761 w 2899330"/>
                <a:gd name="connsiteY2" fmla="*/ 881984 h 1499446"/>
                <a:gd name="connsiteX3" fmla="*/ 17706 w 2899330"/>
                <a:gd name="connsiteY3" fmla="*/ 371276 h 1499446"/>
                <a:gd name="connsiteX4" fmla="*/ 26280 w 2899330"/>
                <a:gd name="connsiteY4" fmla="*/ 235527 h 1499446"/>
                <a:gd name="connsiteX5" fmla="*/ 28259 w 2899330"/>
                <a:gd name="connsiteY5" fmla="*/ 232890 h 1499446"/>
                <a:gd name="connsiteX6" fmla="*/ 28259 w 2899330"/>
                <a:gd name="connsiteY6" fmla="*/ 232890 h 1499446"/>
                <a:gd name="connsiteX7" fmla="*/ 46067 w 2899330"/>
                <a:gd name="connsiteY7" fmla="*/ 133385 h 1499446"/>
                <a:gd name="connsiteX8" fmla="*/ 56620 w 2899330"/>
                <a:gd name="connsiteY8" fmla="*/ 124159 h 1499446"/>
                <a:gd name="connsiteX9" fmla="*/ 164788 w 2899330"/>
                <a:gd name="connsiteY9" fmla="*/ 124159 h 1499446"/>
                <a:gd name="connsiteX10" fmla="*/ 189851 w 2899330"/>
                <a:gd name="connsiteY10" fmla="*/ 145905 h 1499446"/>
                <a:gd name="connsiteX11" fmla="*/ 227446 w 2899330"/>
                <a:gd name="connsiteY11" fmla="*/ 119546 h 1499446"/>
                <a:gd name="connsiteX12" fmla="*/ 360678 w 2899330"/>
                <a:gd name="connsiteY12" fmla="*/ 125477 h 1499446"/>
                <a:gd name="connsiteX13" fmla="*/ 675948 w 2899330"/>
                <a:gd name="connsiteY13" fmla="*/ 389068 h 1499446"/>
                <a:gd name="connsiteX14" fmla="*/ 836881 w 2899330"/>
                <a:gd name="connsiteY14" fmla="*/ 495823 h 1499446"/>
                <a:gd name="connsiteX15" fmla="*/ 1036729 w 2899330"/>
                <a:gd name="connsiteY15" fmla="*/ 590057 h 1499446"/>
                <a:gd name="connsiteX16" fmla="*/ 1329574 w 2899330"/>
                <a:gd name="connsiteY16" fmla="*/ 586103 h 1499446"/>
                <a:gd name="connsiteX17" fmla="*/ 1329574 w 2899330"/>
                <a:gd name="connsiteY17" fmla="*/ 586103 h 1499446"/>
                <a:gd name="connsiteX18" fmla="*/ 1319021 w 2899330"/>
                <a:gd name="connsiteY18" fmla="*/ 395658 h 1499446"/>
                <a:gd name="connsiteX19" fmla="*/ 1081579 w 2899330"/>
                <a:gd name="connsiteY19" fmla="*/ 194011 h 1499446"/>
                <a:gd name="connsiteX20" fmla="*/ 1024856 w 2899330"/>
                <a:gd name="connsiteY20" fmla="*/ 29925 h 1499446"/>
                <a:gd name="connsiteX21" fmla="*/ 1275490 w 2899330"/>
                <a:gd name="connsiteY21" fmla="*/ 56284 h 1499446"/>
                <a:gd name="connsiteX22" fmla="*/ 1744438 w 2899330"/>
                <a:gd name="connsiteY22" fmla="*/ 394999 h 1499446"/>
                <a:gd name="connsiteX23" fmla="*/ 1917243 w 2899330"/>
                <a:gd name="connsiteY23" fmla="*/ 854966 h 1499446"/>
                <a:gd name="connsiteX24" fmla="*/ 2899330 w 2899330"/>
                <a:gd name="connsiteY24" fmla="*/ 1485608 h 1499446"/>
                <a:gd name="connsiteX25" fmla="*/ 1757629 w 2899330"/>
                <a:gd name="connsiteY25" fmla="*/ 1499447 h 149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99330" h="1499446">
                  <a:moveTo>
                    <a:pt x="1757629" y="1499447"/>
                  </a:moveTo>
                  <a:cubicBezTo>
                    <a:pt x="1634951" y="1413780"/>
                    <a:pt x="1514911" y="1339974"/>
                    <a:pt x="1413338" y="1293187"/>
                  </a:cubicBezTo>
                  <a:cubicBezTo>
                    <a:pt x="1137642" y="1166663"/>
                    <a:pt x="883051" y="1217404"/>
                    <a:pt x="476761" y="881984"/>
                  </a:cubicBezTo>
                  <a:cubicBezTo>
                    <a:pt x="299998" y="735691"/>
                    <a:pt x="92896" y="491869"/>
                    <a:pt x="17706" y="371276"/>
                  </a:cubicBezTo>
                  <a:cubicBezTo>
                    <a:pt x="-8677" y="329101"/>
                    <a:pt x="-5379" y="274406"/>
                    <a:pt x="26280" y="235527"/>
                  </a:cubicBezTo>
                  <a:lnTo>
                    <a:pt x="28259" y="232890"/>
                  </a:lnTo>
                  <a:lnTo>
                    <a:pt x="28259" y="232890"/>
                  </a:lnTo>
                  <a:cubicBezTo>
                    <a:pt x="10451" y="199942"/>
                    <a:pt x="17706" y="158426"/>
                    <a:pt x="46067" y="133385"/>
                  </a:cubicBezTo>
                  <a:lnTo>
                    <a:pt x="56620" y="124159"/>
                  </a:lnTo>
                  <a:cubicBezTo>
                    <a:pt x="87619" y="97141"/>
                    <a:pt x="133789" y="97141"/>
                    <a:pt x="164788" y="124159"/>
                  </a:cubicBezTo>
                  <a:lnTo>
                    <a:pt x="189851" y="145905"/>
                  </a:lnTo>
                  <a:lnTo>
                    <a:pt x="227446" y="119546"/>
                  </a:lnTo>
                  <a:cubicBezTo>
                    <a:pt x="268339" y="91210"/>
                    <a:pt x="322423" y="93846"/>
                    <a:pt x="360678" y="125477"/>
                  </a:cubicBezTo>
                  <a:lnTo>
                    <a:pt x="675948" y="389068"/>
                  </a:lnTo>
                  <a:cubicBezTo>
                    <a:pt x="725416" y="430584"/>
                    <a:pt x="779500" y="466169"/>
                    <a:pt x="836881" y="495823"/>
                  </a:cubicBezTo>
                  <a:cubicBezTo>
                    <a:pt x="901519" y="528772"/>
                    <a:pt x="985283" y="570946"/>
                    <a:pt x="1036729" y="590057"/>
                  </a:cubicBezTo>
                  <a:cubicBezTo>
                    <a:pt x="1129727" y="624983"/>
                    <a:pt x="1264277" y="661226"/>
                    <a:pt x="1329574" y="586103"/>
                  </a:cubicBezTo>
                  <a:lnTo>
                    <a:pt x="1329574" y="586103"/>
                  </a:lnTo>
                  <a:cubicBezTo>
                    <a:pt x="1378382" y="530090"/>
                    <a:pt x="1373105" y="445740"/>
                    <a:pt x="1319021" y="395658"/>
                  </a:cubicBezTo>
                  <a:lnTo>
                    <a:pt x="1081579" y="194011"/>
                  </a:lnTo>
                  <a:cubicBezTo>
                    <a:pt x="1036729" y="152495"/>
                    <a:pt x="981325" y="72759"/>
                    <a:pt x="1024856" y="29925"/>
                  </a:cubicBezTo>
                  <a:cubicBezTo>
                    <a:pt x="1092791" y="-35973"/>
                    <a:pt x="1229980" y="22676"/>
                    <a:pt x="1275490" y="56284"/>
                  </a:cubicBezTo>
                  <a:cubicBezTo>
                    <a:pt x="1443018" y="179513"/>
                    <a:pt x="1646823" y="296811"/>
                    <a:pt x="1744438" y="394999"/>
                  </a:cubicBezTo>
                  <a:cubicBezTo>
                    <a:pt x="1870415" y="521523"/>
                    <a:pt x="1902733" y="799612"/>
                    <a:pt x="1917243" y="854966"/>
                  </a:cubicBezTo>
                  <a:cubicBezTo>
                    <a:pt x="1931094" y="910979"/>
                    <a:pt x="2892075" y="1480337"/>
                    <a:pt x="2899330" y="1485608"/>
                  </a:cubicBezTo>
                  <a:lnTo>
                    <a:pt x="1757629" y="1499447"/>
                  </a:lnTo>
                  <a:close/>
                </a:path>
              </a:pathLst>
            </a:custGeom>
            <a:solidFill>
              <a:schemeClr val="accent3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97ED97-7E4F-C3C3-5B71-D426FA75437D}"/>
                </a:ext>
              </a:extLst>
            </p:cNvPr>
            <p:cNvSpPr/>
            <p:nvPr/>
          </p:nvSpPr>
          <p:spPr>
            <a:xfrm>
              <a:off x="6051437" y="3791275"/>
              <a:ext cx="696496" cy="635255"/>
            </a:xfrm>
            <a:custGeom>
              <a:avLst/>
              <a:gdLst>
                <a:gd name="connsiteX0" fmla="*/ 0 w 696496"/>
                <a:gd name="connsiteY0" fmla="*/ 0 h 635255"/>
                <a:gd name="connsiteX1" fmla="*/ 348249 w 696496"/>
                <a:gd name="connsiteY1" fmla="*/ 369028 h 635255"/>
                <a:gd name="connsiteX2" fmla="*/ 696497 w 696496"/>
                <a:gd name="connsiteY2" fmla="*/ 635255 h 6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496" h="635255">
                  <a:moveTo>
                    <a:pt x="0" y="0"/>
                  </a:moveTo>
                  <a:cubicBezTo>
                    <a:pt x="0" y="0"/>
                    <a:pt x="112125" y="195717"/>
                    <a:pt x="348249" y="369028"/>
                  </a:cubicBezTo>
                  <a:cubicBezTo>
                    <a:pt x="464331" y="454695"/>
                    <a:pt x="696497" y="635255"/>
                    <a:pt x="696497" y="635255"/>
                  </a:cubicBezTo>
                </a:path>
              </a:pathLst>
            </a:custGeom>
            <a:noFill/>
            <a:ln w="6583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4AB9B2-26CA-82BA-890D-2F1FEA0D5E01}"/>
                </a:ext>
              </a:extLst>
            </p:cNvPr>
            <p:cNvSpPr/>
            <p:nvPr/>
          </p:nvSpPr>
          <p:spPr>
            <a:xfrm>
              <a:off x="5888526" y="3880896"/>
              <a:ext cx="620647" cy="642503"/>
            </a:xfrm>
            <a:custGeom>
              <a:avLst/>
              <a:gdLst>
                <a:gd name="connsiteX0" fmla="*/ 0 w 620647"/>
                <a:gd name="connsiteY0" fmla="*/ 0 h 642503"/>
                <a:gd name="connsiteX1" fmla="*/ 302739 w 620647"/>
                <a:gd name="connsiteY1" fmla="*/ 379571 h 642503"/>
                <a:gd name="connsiteX2" fmla="*/ 620648 w 620647"/>
                <a:gd name="connsiteY2" fmla="*/ 642504 h 64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647" h="642503">
                  <a:moveTo>
                    <a:pt x="0" y="0"/>
                  </a:moveTo>
                  <a:cubicBezTo>
                    <a:pt x="0" y="0"/>
                    <a:pt x="168188" y="244481"/>
                    <a:pt x="302739" y="379571"/>
                  </a:cubicBezTo>
                  <a:cubicBezTo>
                    <a:pt x="444544" y="521252"/>
                    <a:pt x="620648" y="642504"/>
                    <a:pt x="620648" y="642504"/>
                  </a:cubicBezTo>
                </a:path>
              </a:pathLst>
            </a:custGeom>
            <a:noFill/>
            <a:ln w="6583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2C488F-170D-98C2-9875-B98816CFFED2}"/>
                </a:ext>
              </a:extLst>
            </p:cNvPr>
            <p:cNvSpPr/>
            <p:nvPr/>
          </p:nvSpPr>
          <p:spPr>
            <a:xfrm>
              <a:off x="6598786" y="1399842"/>
              <a:ext cx="869389" cy="1766062"/>
            </a:xfrm>
            <a:custGeom>
              <a:avLst/>
              <a:gdLst>
                <a:gd name="connsiteX0" fmla="*/ 23832 w 869389"/>
                <a:gd name="connsiteY0" fmla="*/ 781548 h 1766062"/>
                <a:gd name="connsiteX1" fmla="*/ 328549 w 869389"/>
                <a:gd name="connsiteY1" fmla="*/ 746623 h 1766062"/>
                <a:gd name="connsiteX2" fmla="*/ 364165 w 869389"/>
                <a:gd name="connsiteY2" fmla="*/ 666227 h 1766062"/>
                <a:gd name="connsiteX3" fmla="*/ 77256 w 869389"/>
                <a:gd name="connsiteY3" fmla="*/ 510708 h 1766062"/>
                <a:gd name="connsiteX4" fmla="*/ 41640 w 869389"/>
                <a:gd name="connsiteY4" fmla="*/ 315651 h 1766062"/>
                <a:gd name="connsiteX5" fmla="*/ 166957 w 869389"/>
                <a:gd name="connsiteY5" fmla="*/ 206260 h 1766062"/>
                <a:gd name="connsiteX6" fmla="*/ 238849 w 869389"/>
                <a:gd name="connsiteY6" fmla="*/ 56672 h 1766062"/>
                <a:gd name="connsiteX7" fmla="*/ 528396 w 869389"/>
                <a:gd name="connsiteY7" fmla="*/ 0 h 1766062"/>
                <a:gd name="connsiteX8" fmla="*/ 869390 w 869389"/>
                <a:gd name="connsiteY8" fmla="*/ 306425 h 1766062"/>
                <a:gd name="connsiteX9" fmla="*/ 720329 w 869389"/>
                <a:gd name="connsiteY9" fmla="*/ 534432 h 1766062"/>
                <a:gd name="connsiteX10" fmla="*/ 531694 w 869389"/>
                <a:gd name="connsiteY10" fmla="*/ 758484 h 1766062"/>
                <a:gd name="connsiteX11" fmla="*/ 782987 w 869389"/>
                <a:gd name="connsiteY11" fmla="*/ 976606 h 1766062"/>
                <a:gd name="connsiteX12" fmla="*/ 770455 w 869389"/>
                <a:gd name="connsiteY12" fmla="*/ 1416145 h 1766062"/>
                <a:gd name="connsiteX13" fmla="*/ 797498 w 869389"/>
                <a:gd name="connsiteY13" fmla="*/ 1618451 h 1766062"/>
                <a:gd name="connsiteX14" fmla="*/ 635905 w 869389"/>
                <a:gd name="connsiteY14" fmla="*/ 1766062 h 1766062"/>
                <a:gd name="connsiteX15" fmla="*/ 179488 w 869389"/>
                <a:gd name="connsiteY15" fmla="*/ 1332454 h 1766062"/>
                <a:gd name="connsiteX16" fmla="*/ 101660 w 869389"/>
                <a:gd name="connsiteY16" fmla="*/ 1129489 h 1766062"/>
                <a:gd name="connsiteX17" fmla="*/ 131340 w 869389"/>
                <a:gd name="connsiteY17" fmla="*/ 1010214 h 1766062"/>
                <a:gd name="connsiteX18" fmla="*/ 23832 w 869389"/>
                <a:gd name="connsiteY18" fmla="*/ 918616 h 1766062"/>
                <a:gd name="connsiteX19" fmla="*/ 23832 w 869389"/>
                <a:gd name="connsiteY19" fmla="*/ 781548 h 176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9389" h="1766062">
                  <a:moveTo>
                    <a:pt x="23832" y="781548"/>
                  </a:moveTo>
                  <a:cubicBezTo>
                    <a:pt x="47576" y="736079"/>
                    <a:pt x="248083" y="746623"/>
                    <a:pt x="328549" y="746623"/>
                  </a:cubicBezTo>
                  <a:cubicBezTo>
                    <a:pt x="409016" y="746623"/>
                    <a:pt x="388569" y="705107"/>
                    <a:pt x="364165" y="666227"/>
                  </a:cubicBezTo>
                  <a:cubicBezTo>
                    <a:pt x="340421" y="627348"/>
                    <a:pt x="106936" y="537726"/>
                    <a:pt x="77256" y="510708"/>
                  </a:cubicBezTo>
                  <a:cubicBezTo>
                    <a:pt x="47576" y="483690"/>
                    <a:pt x="29108" y="346623"/>
                    <a:pt x="41640" y="315651"/>
                  </a:cubicBezTo>
                  <a:cubicBezTo>
                    <a:pt x="53512" y="284679"/>
                    <a:pt x="107596" y="251071"/>
                    <a:pt x="166957" y="206260"/>
                  </a:cubicBezTo>
                  <a:cubicBezTo>
                    <a:pt x="226317" y="161450"/>
                    <a:pt x="202573" y="101483"/>
                    <a:pt x="238849" y="56672"/>
                  </a:cubicBezTo>
                  <a:cubicBezTo>
                    <a:pt x="274465" y="11862"/>
                    <a:pt x="527077" y="0"/>
                    <a:pt x="528396" y="0"/>
                  </a:cubicBezTo>
                  <a:cubicBezTo>
                    <a:pt x="662947" y="76442"/>
                    <a:pt x="779689" y="181219"/>
                    <a:pt x="869390" y="306425"/>
                  </a:cubicBezTo>
                  <a:cubicBezTo>
                    <a:pt x="821901" y="370346"/>
                    <a:pt x="750669" y="469852"/>
                    <a:pt x="720329" y="534432"/>
                  </a:cubicBezTo>
                  <a:cubicBezTo>
                    <a:pt x="672181" y="635914"/>
                    <a:pt x="507950" y="651071"/>
                    <a:pt x="531694" y="758484"/>
                  </a:cubicBezTo>
                  <a:cubicBezTo>
                    <a:pt x="555438" y="865898"/>
                    <a:pt x="720329" y="914003"/>
                    <a:pt x="782987" y="976606"/>
                  </a:cubicBezTo>
                  <a:cubicBezTo>
                    <a:pt x="845645" y="1039209"/>
                    <a:pt x="771115" y="1272487"/>
                    <a:pt x="770455" y="1416145"/>
                  </a:cubicBezTo>
                  <a:cubicBezTo>
                    <a:pt x="770455" y="1479407"/>
                    <a:pt x="782987" y="1553871"/>
                    <a:pt x="797498" y="1618451"/>
                  </a:cubicBezTo>
                  <a:cubicBezTo>
                    <a:pt x="748690" y="1673146"/>
                    <a:pt x="694606" y="1722570"/>
                    <a:pt x="635905" y="1766062"/>
                  </a:cubicBezTo>
                  <a:cubicBezTo>
                    <a:pt x="635245" y="1765403"/>
                    <a:pt x="226977" y="1383196"/>
                    <a:pt x="179488" y="1332454"/>
                  </a:cubicBezTo>
                  <a:cubicBezTo>
                    <a:pt x="131340" y="1281713"/>
                    <a:pt x="119468" y="1203954"/>
                    <a:pt x="101660" y="1129489"/>
                  </a:cubicBezTo>
                  <a:cubicBezTo>
                    <a:pt x="83852" y="1055024"/>
                    <a:pt x="122766" y="1045799"/>
                    <a:pt x="131340" y="1010214"/>
                  </a:cubicBezTo>
                  <a:cubicBezTo>
                    <a:pt x="139915" y="974629"/>
                    <a:pt x="62746" y="950247"/>
                    <a:pt x="23832" y="918616"/>
                  </a:cubicBezTo>
                  <a:cubicBezTo>
                    <a:pt x="-15082" y="885667"/>
                    <a:pt x="88" y="827018"/>
                    <a:pt x="23832" y="781548"/>
                  </a:cubicBezTo>
                  <a:close/>
                </a:path>
              </a:pathLst>
            </a:custGeom>
            <a:solidFill>
              <a:schemeClr val="accent5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83DC97-197A-B57B-F329-89B3BDE67EB5}"/>
                </a:ext>
              </a:extLst>
            </p:cNvPr>
            <p:cNvSpPr/>
            <p:nvPr/>
          </p:nvSpPr>
          <p:spPr>
            <a:xfrm>
              <a:off x="5554788" y="1577766"/>
              <a:ext cx="862764" cy="1773310"/>
            </a:xfrm>
            <a:custGeom>
              <a:avLst/>
              <a:gdLst>
                <a:gd name="connsiteX0" fmla="*/ 0 w 862764"/>
                <a:gd name="connsiteY0" fmla="*/ 739374 h 1773310"/>
                <a:gd name="connsiteX1" fmla="*/ 303398 w 862764"/>
                <a:gd name="connsiteY1" fmla="*/ 0 h 1773310"/>
                <a:gd name="connsiteX2" fmla="*/ 501926 w 862764"/>
                <a:gd name="connsiteY2" fmla="*/ 137068 h 1773310"/>
                <a:gd name="connsiteX3" fmla="*/ 671434 w 862764"/>
                <a:gd name="connsiteY3" fmla="*/ 574629 h 1773310"/>
                <a:gd name="connsiteX4" fmla="*/ 466970 w 862764"/>
                <a:gd name="connsiteY4" fmla="*/ 631301 h 1773310"/>
                <a:gd name="connsiteX5" fmla="*/ 313292 w 862764"/>
                <a:gd name="connsiteY5" fmla="*/ 545634 h 1773310"/>
                <a:gd name="connsiteX6" fmla="*/ 236123 w 862764"/>
                <a:gd name="connsiteY6" fmla="*/ 631301 h 1773310"/>
                <a:gd name="connsiteX7" fmla="*/ 263165 w 862764"/>
                <a:gd name="connsiteY7" fmla="*/ 747281 h 1773310"/>
                <a:gd name="connsiteX8" fmla="*/ 481480 w 862764"/>
                <a:gd name="connsiteY8" fmla="*/ 739374 h 1773310"/>
                <a:gd name="connsiteX9" fmla="*/ 740688 w 862764"/>
                <a:gd name="connsiteY9" fmla="*/ 822405 h 1773310"/>
                <a:gd name="connsiteX10" fmla="*/ 788836 w 862764"/>
                <a:gd name="connsiteY10" fmla="*/ 1160461 h 1773310"/>
                <a:gd name="connsiteX11" fmla="*/ 667476 w 862764"/>
                <a:gd name="connsiteY11" fmla="*/ 1281054 h 1773310"/>
                <a:gd name="connsiteX12" fmla="*/ 862707 w 862764"/>
                <a:gd name="connsiteY12" fmla="*/ 1632949 h 1773310"/>
                <a:gd name="connsiteX13" fmla="*/ 852154 w 862764"/>
                <a:gd name="connsiteY13" fmla="*/ 1773311 h 1773310"/>
                <a:gd name="connsiteX14" fmla="*/ 0 w 862764"/>
                <a:gd name="connsiteY14" fmla="*/ 739374 h 177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2764" h="1773310">
                  <a:moveTo>
                    <a:pt x="0" y="739374"/>
                  </a:moveTo>
                  <a:cubicBezTo>
                    <a:pt x="0" y="451400"/>
                    <a:pt x="116083" y="190445"/>
                    <a:pt x="303398" y="0"/>
                  </a:cubicBezTo>
                  <a:cubicBezTo>
                    <a:pt x="362759" y="39539"/>
                    <a:pt x="465650" y="92257"/>
                    <a:pt x="501926" y="137068"/>
                  </a:cubicBezTo>
                  <a:cubicBezTo>
                    <a:pt x="554691" y="201647"/>
                    <a:pt x="696497" y="503459"/>
                    <a:pt x="671434" y="574629"/>
                  </a:cubicBezTo>
                  <a:cubicBezTo>
                    <a:pt x="646370" y="645799"/>
                    <a:pt x="510501" y="641186"/>
                    <a:pt x="466970" y="631301"/>
                  </a:cubicBezTo>
                  <a:cubicBezTo>
                    <a:pt x="420800" y="620758"/>
                    <a:pt x="332419" y="541021"/>
                    <a:pt x="313292" y="545634"/>
                  </a:cubicBezTo>
                  <a:cubicBezTo>
                    <a:pt x="300760" y="548270"/>
                    <a:pt x="247995" y="578583"/>
                    <a:pt x="236123" y="631301"/>
                  </a:cubicBezTo>
                  <a:cubicBezTo>
                    <a:pt x="226230" y="674135"/>
                    <a:pt x="255250" y="741351"/>
                    <a:pt x="263165" y="747281"/>
                  </a:cubicBezTo>
                  <a:cubicBezTo>
                    <a:pt x="283611" y="762438"/>
                    <a:pt x="460374" y="739374"/>
                    <a:pt x="481480" y="739374"/>
                  </a:cubicBezTo>
                  <a:cubicBezTo>
                    <a:pt x="517756" y="739374"/>
                    <a:pt x="720901" y="793410"/>
                    <a:pt x="740688" y="822405"/>
                  </a:cubicBezTo>
                  <a:cubicBezTo>
                    <a:pt x="776964" y="875782"/>
                    <a:pt x="831048" y="1075453"/>
                    <a:pt x="788836" y="1160461"/>
                  </a:cubicBezTo>
                  <a:cubicBezTo>
                    <a:pt x="745964" y="1245469"/>
                    <a:pt x="667476" y="1242174"/>
                    <a:pt x="667476" y="1281054"/>
                  </a:cubicBezTo>
                  <a:cubicBezTo>
                    <a:pt x="667476" y="1319934"/>
                    <a:pt x="866664" y="1593410"/>
                    <a:pt x="862707" y="1632949"/>
                  </a:cubicBezTo>
                  <a:cubicBezTo>
                    <a:pt x="860728" y="1652718"/>
                    <a:pt x="856111" y="1716639"/>
                    <a:pt x="852154" y="1773311"/>
                  </a:cubicBezTo>
                  <a:cubicBezTo>
                    <a:pt x="366716" y="1679736"/>
                    <a:pt x="0" y="1252718"/>
                    <a:pt x="0" y="739374"/>
                  </a:cubicBezTo>
                  <a:close/>
                </a:path>
              </a:pathLst>
            </a:custGeom>
            <a:solidFill>
              <a:schemeClr val="accent5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0D72FE-BBD5-4EC1-501B-ADC81CD66918}"/>
                </a:ext>
              </a:extLst>
            </p:cNvPr>
            <p:cNvSpPr/>
            <p:nvPr/>
          </p:nvSpPr>
          <p:spPr>
            <a:xfrm>
              <a:off x="6252993" y="1264093"/>
              <a:ext cx="310924" cy="314121"/>
            </a:xfrm>
            <a:custGeom>
              <a:avLst/>
              <a:gdLst>
                <a:gd name="connsiteX0" fmla="*/ 218586 w 310924"/>
                <a:gd name="connsiteY0" fmla="*/ 310379 h 314121"/>
                <a:gd name="connsiteX1" fmla="*/ 12802 w 310924"/>
                <a:gd name="connsiteY1" fmla="*/ 206260 h 314121"/>
                <a:gd name="connsiteX2" fmla="*/ 6207 w 310924"/>
                <a:gd name="connsiteY2" fmla="*/ 58649 h 314121"/>
                <a:gd name="connsiteX3" fmla="*/ 310924 w 310924"/>
                <a:gd name="connsiteY3" fmla="*/ 0 h 314121"/>
                <a:gd name="connsiteX4" fmla="*/ 218586 w 310924"/>
                <a:gd name="connsiteY4" fmla="*/ 310379 h 31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924" h="314121">
                  <a:moveTo>
                    <a:pt x="218586" y="310379"/>
                  </a:moveTo>
                  <a:cubicBezTo>
                    <a:pt x="151310" y="334102"/>
                    <a:pt x="55674" y="238550"/>
                    <a:pt x="12802" y="206260"/>
                  </a:cubicBezTo>
                  <a:cubicBezTo>
                    <a:pt x="-3687" y="193740"/>
                    <a:pt x="-2368" y="131137"/>
                    <a:pt x="6207" y="58649"/>
                  </a:cubicBezTo>
                  <a:cubicBezTo>
                    <a:pt x="101843" y="25041"/>
                    <a:pt x="204075" y="4613"/>
                    <a:pt x="310924" y="0"/>
                  </a:cubicBezTo>
                  <a:cubicBezTo>
                    <a:pt x="293775" y="121911"/>
                    <a:pt x="262117" y="295222"/>
                    <a:pt x="218586" y="310379"/>
                  </a:cubicBezTo>
                  <a:close/>
                </a:path>
              </a:pathLst>
            </a:custGeom>
            <a:solidFill>
              <a:schemeClr val="accent5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D29C28-71C9-8FA5-054E-83CA30DA6592}"/>
                </a:ext>
              </a:extLst>
            </p:cNvPr>
            <p:cNvSpPr/>
            <p:nvPr/>
          </p:nvSpPr>
          <p:spPr>
            <a:xfrm>
              <a:off x="4940434" y="1721308"/>
              <a:ext cx="800651" cy="1088864"/>
            </a:xfrm>
            <a:custGeom>
              <a:avLst/>
              <a:gdLst>
                <a:gd name="connsiteX0" fmla="*/ 783861 w 800651"/>
                <a:gd name="connsiteY0" fmla="*/ 1051845 h 1088864"/>
                <a:gd name="connsiteX1" fmla="*/ 731096 w 800651"/>
                <a:gd name="connsiteY1" fmla="*/ 1088089 h 1088864"/>
                <a:gd name="connsiteX2" fmla="*/ 297104 w 800651"/>
                <a:gd name="connsiteY2" fmla="*/ 875239 h 1088864"/>
                <a:gd name="connsiteX3" fmla="*/ 16790 w 800651"/>
                <a:gd name="connsiteY3" fmla="*/ 37019 h 1088864"/>
                <a:gd name="connsiteX4" fmla="*/ 69555 w 800651"/>
                <a:gd name="connsiteY4" fmla="*/ 775 h 1088864"/>
                <a:gd name="connsiteX5" fmla="*/ 503547 w 800651"/>
                <a:gd name="connsiteY5" fmla="*/ 213625 h 1088864"/>
                <a:gd name="connsiteX6" fmla="*/ 783861 w 800651"/>
                <a:gd name="connsiteY6" fmla="*/ 1051845 h 108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651" h="1088864">
                  <a:moveTo>
                    <a:pt x="783861" y="1051845"/>
                  </a:moveTo>
                  <a:cubicBezTo>
                    <a:pt x="779244" y="1076228"/>
                    <a:pt x="755500" y="1092702"/>
                    <a:pt x="731096" y="1088089"/>
                  </a:cubicBezTo>
                  <a:cubicBezTo>
                    <a:pt x="574780" y="1059753"/>
                    <a:pt x="423740" y="989242"/>
                    <a:pt x="297104" y="875239"/>
                  </a:cubicBezTo>
                  <a:cubicBezTo>
                    <a:pt x="53726" y="657117"/>
                    <a:pt x="-41911" y="336195"/>
                    <a:pt x="16790" y="37019"/>
                  </a:cubicBezTo>
                  <a:cubicBezTo>
                    <a:pt x="21407" y="12637"/>
                    <a:pt x="45152" y="-3838"/>
                    <a:pt x="69555" y="775"/>
                  </a:cubicBezTo>
                  <a:cubicBezTo>
                    <a:pt x="225872" y="29111"/>
                    <a:pt x="376911" y="99622"/>
                    <a:pt x="503547" y="213625"/>
                  </a:cubicBezTo>
                  <a:cubicBezTo>
                    <a:pt x="746925" y="431088"/>
                    <a:pt x="842562" y="752669"/>
                    <a:pt x="783861" y="1051845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5" name="Graphic 6">
              <a:extLst>
                <a:ext uri="{FF2B5EF4-FFF2-40B4-BE49-F238E27FC236}">
                  <a16:creationId xmlns:a16="http://schemas.microsoft.com/office/drawing/2014/main" id="{03DD33E7-2D18-3475-6E18-A0DA1F351041}"/>
                </a:ext>
              </a:extLst>
            </p:cNvPr>
            <p:cNvGrpSpPr/>
            <p:nvPr/>
          </p:nvGrpSpPr>
          <p:grpSpPr>
            <a:xfrm>
              <a:off x="4975692" y="1807091"/>
              <a:ext cx="711007" cy="856671"/>
              <a:chOff x="4975692" y="1807091"/>
              <a:chExt cx="711007" cy="856671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4C3BD66-94D3-D79D-DBB1-873C817D734C}"/>
                  </a:ext>
                </a:extLst>
              </p:cNvPr>
              <p:cNvSpPr/>
              <p:nvPr/>
            </p:nvSpPr>
            <p:spPr>
              <a:xfrm>
                <a:off x="5007351" y="1807091"/>
                <a:ext cx="679348" cy="856671"/>
              </a:xfrm>
              <a:custGeom>
                <a:avLst/>
                <a:gdLst>
                  <a:gd name="connsiteX0" fmla="*/ 679348 w 679348"/>
                  <a:gd name="connsiteY0" fmla="*/ 856672 h 856671"/>
                  <a:gd name="connsiteX1" fmla="*/ 0 w 679348"/>
                  <a:gd name="connsiteY1" fmla="*/ 0 h 856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348" h="856671">
                    <a:moveTo>
                      <a:pt x="679348" y="856672"/>
                    </a:moveTo>
                    <a:cubicBezTo>
                      <a:pt x="679348" y="856672"/>
                      <a:pt x="151040" y="503460"/>
                      <a:pt x="0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B318C30-A5D7-3928-FAC7-81E32B10AE43}"/>
                  </a:ext>
                </a:extLst>
              </p:cNvPr>
              <p:cNvSpPr/>
              <p:nvPr/>
            </p:nvSpPr>
            <p:spPr>
              <a:xfrm>
                <a:off x="4975692" y="1818953"/>
                <a:ext cx="218314" cy="243822"/>
              </a:xfrm>
              <a:custGeom>
                <a:avLst/>
                <a:gdLst>
                  <a:gd name="connsiteX0" fmla="*/ 218315 w 218314"/>
                  <a:gd name="connsiteY0" fmla="*/ 0 h 243822"/>
                  <a:gd name="connsiteX1" fmla="*/ 145104 w 218314"/>
                  <a:gd name="connsiteY1" fmla="*/ 243822 h 243822"/>
                  <a:gd name="connsiteX2" fmla="*/ 0 w 218314"/>
                  <a:gd name="connsiteY2" fmla="*/ 186491 h 24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314" h="243822">
                    <a:moveTo>
                      <a:pt x="218315" y="0"/>
                    </a:moveTo>
                    <a:cubicBezTo>
                      <a:pt x="218315" y="0"/>
                      <a:pt x="185996" y="171334"/>
                      <a:pt x="145104" y="243822"/>
                    </a:cubicBezTo>
                    <a:cubicBezTo>
                      <a:pt x="145104" y="243822"/>
                      <a:pt x="83764" y="238550"/>
                      <a:pt x="0" y="1864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9A4D11-BE86-A161-1C25-FCBF9979E709}"/>
                  </a:ext>
                </a:extLst>
              </p:cNvPr>
              <p:cNvSpPr/>
              <p:nvPr/>
            </p:nvSpPr>
            <p:spPr>
              <a:xfrm>
                <a:off x="5067372" y="1981720"/>
                <a:ext cx="338355" cy="299116"/>
              </a:xfrm>
              <a:custGeom>
                <a:avLst/>
                <a:gdLst>
                  <a:gd name="connsiteX0" fmla="*/ 338355 w 338355"/>
                  <a:gd name="connsiteY0" fmla="*/ 0 h 299116"/>
                  <a:gd name="connsiteX1" fmla="*/ 191932 w 338355"/>
                  <a:gd name="connsiteY1" fmla="*/ 282702 h 299116"/>
                  <a:gd name="connsiteX2" fmla="*/ 0 w 338355"/>
                  <a:gd name="connsiteY2" fmla="*/ 272817 h 29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355" h="299116">
                    <a:moveTo>
                      <a:pt x="338355" y="0"/>
                    </a:moveTo>
                    <a:cubicBezTo>
                      <a:pt x="338355" y="0"/>
                      <a:pt x="283612" y="185832"/>
                      <a:pt x="191932" y="282702"/>
                    </a:cubicBezTo>
                    <a:cubicBezTo>
                      <a:pt x="191932" y="282702"/>
                      <a:pt x="94977" y="325535"/>
                      <a:pt x="0" y="27281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FC8840-C7DE-B219-66AF-F0B7BE8BF957}"/>
                  </a:ext>
                </a:extLst>
              </p:cNvPr>
              <p:cNvSpPr/>
              <p:nvPr/>
            </p:nvSpPr>
            <p:spPr>
              <a:xfrm>
                <a:off x="5240836" y="2180073"/>
                <a:ext cx="339014" cy="309472"/>
              </a:xfrm>
              <a:custGeom>
                <a:avLst/>
                <a:gdLst>
                  <a:gd name="connsiteX0" fmla="*/ 339015 w 339014"/>
                  <a:gd name="connsiteY0" fmla="*/ 0 h 309472"/>
                  <a:gd name="connsiteX1" fmla="*/ 211719 w 339014"/>
                  <a:gd name="connsiteY1" fmla="*/ 287315 h 309472"/>
                  <a:gd name="connsiteX2" fmla="*/ 0 w 339014"/>
                  <a:gd name="connsiteY2" fmla="*/ 292587 h 30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14" h="309472">
                    <a:moveTo>
                      <a:pt x="339015" y="0"/>
                    </a:moveTo>
                    <a:cubicBezTo>
                      <a:pt x="339015" y="0"/>
                      <a:pt x="294164" y="200330"/>
                      <a:pt x="211719" y="287315"/>
                    </a:cubicBezTo>
                    <a:cubicBezTo>
                      <a:pt x="211719" y="287315"/>
                      <a:pt x="114764" y="333443"/>
                      <a:pt x="0" y="29258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D97D2D8-CE0B-4066-E80B-793528E9C8E6}"/>
                  </a:ext>
                </a:extLst>
              </p:cNvPr>
              <p:cNvSpPr/>
              <p:nvPr/>
            </p:nvSpPr>
            <p:spPr>
              <a:xfrm>
                <a:off x="5474981" y="2394241"/>
                <a:ext cx="197208" cy="237891"/>
              </a:xfrm>
              <a:custGeom>
                <a:avLst/>
                <a:gdLst>
                  <a:gd name="connsiteX0" fmla="*/ 197209 w 197208"/>
                  <a:gd name="connsiteY0" fmla="*/ 0 h 237891"/>
                  <a:gd name="connsiteX1" fmla="*/ 116083 w 197208"/>
                  <a:gd name="connsiteY1" fmla="*/ 198353 h 237891"/>
                  <a:gd name="connsiteX2" fmla="*/ 0 w 197208"/>
                  <a:gd name="connsiteY2" fmla="*/ 237891 h 23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08" h="237891">
                    <a:moveTo>
                      <a:pt x="197209" y="0"/>
                    </a:moveTo>
                    <a:cubicBezTo>
                      <a:pt x="197209" y="0"/>
                      <a:pt x="176103" y="135750"/>
                      <a:pt x="116083" y="198353"/>
                    </a:cubicBezTo>
                    <a:cubicBezTo>
                      <a:pt x="116083" y="198353"/>
                      <a:pt x="57382" y="237232"/>
                      <a:pt x="0" y="2378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696CB2-1309-8E44-CC8D-F9E3BC9EBAD5}"/>
                </a:ext>
              </a:extLst>
            </p:cNvPr>
            <p:cNvSpPr/>
            <p:nvPr/>
          </p:nvSpPr>
          <p:spPr>
            <a:xfrm>
              <a:off x="5237538" y="2085180"/>
              <a:ext cx="503785" cy="724333"/>
            </a:xfrm>
            <a:custGeom>
              <a:avLst/>
              <a:gdLst>
                <a:gd name="connsiteX0" fmla="*/ 340993 w 503785"/>
                <a:gd name="connsiteY0" fmla="*/ 0 h 724333"/>
                <a:gd name="connsiteX1" fmla="*/ 486756 w 503785"/>
                <a:gd name="connsiteY1" fmla="*/ 687315 h 724333"/>
                <a:gd name="connsiteX2" fmla="*/ 433992 w 503785"/>
                <a:gd name="connsiteY2" fmla="*/ 723558 h 724333"/>
                <a:gd name="connsiteX3" fmla="*/ 0 w 503785"/>
                <a:gd name="connsiteY3" fmla="*/ 510708 h 72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5" h="724333">
                  <a:moveTo>
                    <a:pt x="340993" y="0"/>
                  </a:moveTo>
                  <a:cubicBezTo>
                    <a:pt x="483459" y="201647"/>
                    <a:pt x="533585" y="452059"/>
                    <a:pt x="486756" y="687315"/>
                  </a:cubicBezTo>
                  <a:cubicBezTo>
                    <a:pt x="482139" y="711697"/>
                    <a:pt x="458395" y="728171"/>
                    <a:pt x="433992" y="723558"/>
                  </a:cubicBezTo>
                  <a:cubicBezTo>
                    <a:pt x="277675" y="695222"/>
                    <a:pt x="126636" y="624712"/>
                    <a:pt x="0" y="510708"/>
                  </a:cubicBezTo>
                </a:path>
              </a:pathLst>
            </a:custGeom>
            <a:noFill/>
            <a:ln w="6583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DA8E292-A756-A7C3-BA2F-87D6768E8B45}"/>
                </a:ext>
              </a:extLst>
            </p:cNvPr>
            <p:cNvSpPr/>
            <p:nvPr/>
          </p:nvSpPr>
          <p:spPr>
            <a:xfrm>
              <a:off x="7515716" y="1721308"/>
              <a:ext cx="800957" cy="1088864"/>
            </a:xfrm>
            <a:custGeom>
              <a:avLst/>
              <a:gdLst>
                <a:gd name="connsiteX0" fmla="*/ 17097 w 800957"/>
                <a:gd name="connsiteY0" fmla="*/ 1051845 h 1088864"/>
                <a:gd name="connsiteX1" fmla="*/ 69862 w 800957"/>
                <a:gd name="connsiteY1" fmla="*/ 1088089 h 1088864"/>
                <a:gd name="connsiteX2" fmla="*/ 503854 w 800957"/>
                <a:gd name="connsiteY2" fmla="*/ 875239 h 1088864"/>
                <a:gd name="connsiteX3" fmla="*/ 784167 w 800957"/>
                <a:gd name="connsiteY3" fmla="*/ 37019 h 1088864"/>
                <a:gd name="connsiteX4" fmla="*/ 731402 w 800957"/>
                <a:gd name="connsiteY4" fmla="*/ 775 h 1088864"/>
                <a:gd name="connsiteX5" fmla="*/ 297411 w 800957"/>
                <a:gd name="connsiteY5" fmla="*/ 213625 h 1088864"/>
                <a:gd name="connsiteX6" fmla="*/ 17097 w 800957"/>
                <a:gd name="connsiteY6" fmla="*/ 1051845 h 108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957" h="1088864">
                  <a:moveTo>
                    <a:pt x="17097" y="1051845"/>
                  </a:moveTo>
                  <a:cubicBezTo>
                    <a:pt x="21714" y="1076228"/>
                    <a:pt x="45458" y="1092702"/>
                    <a:pt x="69862" y="1088089"/>
                  </a:cubicBezTo>
                  <a:cubicBezTo>
                    <a:pt x="226178" y="1059753"/>
                    <a:pt x="377218" y="989242"/>
                    <a:pt x="503854" y="875239"/>
                  </a:cubicBezTo>
                  <a:cubicBezTo>
                    <a:pt x="747232" y="657117"/>
                    <a:pt x="842868" y="336195"/>
                    <a:pt x="784167" y="37019"/>
                  </a:cubicBezTo>
                  <a:cubicBezTo>
                    <a:pt x="779550" y="12637"/>
                    <a:pt x="755806" y="-3838"/>
                    <a:pt x="731402" y="775"/>
                  </a:cubicBezTo>
                  <a:cubicBezTo>
                    <a:pt x="575086" y="29111"/>
                    <a:pt x="424047" y="99622"/>
                    <a:pt x="297411" y="213625"/>
                  </a:cubicBezTo>
                  <a:cubicBezTo>
                    <a:pt x="53373" y="431088"/>
                    <a:pt x="-42264" y="752669"/>
                    <a:pt x="17097" y="1051845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3" name="Graphic 6">
              <a:extLst>
                <a:ext uri="{FF2B5EF4-FFF2-40B4-BE49-F238E27FC236}">
                  <a16:creationId xmlns:a16="http://schemas.microsoft.com/office/drawing/2014/main" id="{1BF9B5BA-1135-EEC9-E6C2-AF940DCFD342}"/>
                </a:ext>
              </a:extLst>
            </p:cNvPr>
            <p:cNvGrpSpPr/>
            <p:nvPr/>
          </p:nvGrpSpPr>
          <p:grpSpPr>
            <a:xfrm>
              <a:off x="7543366" y="1807091"/>
              <a:ext cx="711007" cy="856671"/>
              <a:chOff x="7543366" y="1807091"/>
              <a:chExt cx="711007" cy="856671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CE1D2D5-C2FC-BBB2-01DB-3E0AAD187856}"/>
                  </a:ext>
                </a:extLst>
              </p:cNvPr>
              <p:cNvSpPr/>
              <p:nvPr/>
            </p:nvSpPr>
            <p:spPr>
              <a:xfrm>
                <a:off x="7543366" y="1807091"/>
                <a:ext cx="679348" cy="856671"/>
              </a:xfrm>
              <a:custGeom>
                <a:avLst/>
                <a:gdLst>
                  <a:gd name="connsiteX0" fmla="*/ 0 w 679348"/>
                  <a:gd name="connsiteY0" fmla="*/ 856672 h 856671"/>
                  <a:gd name="connsiteX1" fmla="*/ 679349 w 679348"/>
                  <a:gd name="connsiteY1" fmla="*/ 0 h 856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348" h="856671">
                    <a:moveTo>
                      <a:pt x="0" y="856672"/>
                    </a:moveTo>
                    <a:cubicBezTo>
                      <a:pt x="0" y="856672"/>
                      <a:pt x="528309" y="503460"/>
                      <a:pt x="679349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73C65BB-05B1-C10F-90E1-2F16240FF74D}"/>
                  </a:ext>
                </a:extLst>
              </p:cNvPr>
              <p:cNvSpPr/>
              <p:nvPr/>
            </p:nvSpPr>
            <p:spPr>
              <a:xfrm>
                <a:off x="8036058" y="1818953"/>
                <a:ext cx="218314" cy="243822"/>
              </a:xfrm>
              <a:custGeom>
                <a:avLst/>
                <a:gdLst>
                  <a:gd name="connsiteX0" fmla="*/ 0 w 218314"/>
                  <a:gd name="connsiteY0" fmla="*/ 0 h 243822"/>
                  <a:gd name="connsiteX1" fmla="*/ 73211 w 218314"/>
                  <a:gd name="connsiteY1" fmla="*/ 243822 h 243822"/>
                  <a:gd name="connsiteX2" fmla="*/ 218315 w 218314"/>
                  <a:gd name="connsiteY2" fmla="*/ 186491 h 24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314" h="243822">
                    <a:moveTo>
                      <a:pt x="0" y="0"/>
                    </a:moveTo>
                    <a:cubicBezTo>
                      <a:pt x="0" y="0"/>
                      <a:pt x="32318" y="171334"/>
                      <a:pt x="73211" y="243822"/>
                    </a:cubicBezTo>
                    <a:cubicBezTo>
                      <a:pt x="73211" y="243822"/>
                      <a:pt x="134551" y="238550"/>
                      <a:pt x="218315" y="1864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E0DD003-5ECF-883A-DE78-DFB3D76974F2}"/>
                  </a:ext>
                </a:extLst>
              </p:cNvPr>
              <p:cNvSpPr/>
              <p:nvPr/>
            </p:nvSpPr>
            <p:spPr>
              <a:xfrm>
                <a:off x="7823679" y="1981720"/>
                <a:ext cx="338355" cy="299116"/>
              </a:xfrm>
              <a:custGeom>
                <a:avLst/>
                <a:gdLst>
                  <a:gd name="connsiteX0" fmla="*/ 0 w 338355"/>
                  <a:gd name="connsiteY0" fmla="*/ 0 h 299116"/>
                  <a:gd name="connsiteX1" fmla="*/ 146423 w 338355"/>
                  <a:gd name="connsiteY1" fmla="*/ 282702 h 299116"/>
                  <a:gd name="connsiteX2" fmla="*/ 338355 w 338355"/>
                  <a:gd name="connsiteY2" fmla="*/ 272817 h 29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355" h="299116">
                    <a:moveTo>
                      <a:pt x="0" y="0"/>
                    </a:moveTo>
                    <a:cubicBezTo>
                      <a:pt x="0" y="0"/>
                      <a:pt x="54744" y="185832"/>
                      <a:pt x="146423" y="282702"/>
                    </a:cubicBezTo>
                    <a:cubicBezTo>
                      <a:pt x="146423" y="282702"/>
                      <a:pt x="243378" y="325535"/>
                      <a:pt x="338355" y="27281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8DB68A7-15C1-86E8-E79D-DF74AD80274A}"/>
                  </a:ext>
                </a:extLst>
              </p:cNvPr>
              <p:cNvSpPr/>
              <p:nvPr/>
            </p:nvSpPr>
            <p:spPr>
              <a:xfrm>
                <a:off x="7650215" y="2180073"/>
                <a:ext cx="339014" cy="309472"/>
              </a:xfrm>
              <a:custGeom>
                <a:avLst/>
                <a:gdLst>
                  <a:gd name="connsiteX0" fmla="*/ 0 w 339014"/>
                  <a:gd name="connsiteY0" fmla="*/ 0 h 309472"/>
                  <a:gd name="connsiteX1" fmla="*/ 127295 w 339014"/>
                  <a:gd name="connsiteY1" fmla="*/ 287315 h 309472"/>
                  <a:gd name="connsiteX2" fmla="*/ 339015 w 339014"/>
                  <a:gd name="connsiteY2" fmla="*/ 292587 h 30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14" h="309472">
                    <a:moveTo>
                      <a:pt x="0" y="0"/>
                    </a:moveTo>
                    <a:cubicBezTo>
                      <a:pt x="0" y="0"/>
                      <a:pt x="44850" y="200330"/>
                      <a:pt x="127295" y="287315"/>
                    </a:cubicBezTo>
                    <a:cubicBezTo>
                      <a:pt x="127295" y="287315"/>
                      <a:pt x="224251" y="333443"/>
                      <a:pt x="339015" y="29258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2C9481F-C460-A016-6634-27B5C6FBB85D}"/>
                  </a:ext>
                </a:extLst>
              </p:cNvPr>
              <p:cNvSpPr/>
              <p:nvPr/>
            </p:nvSpPr>
            <p:spPr>
              <a:xfrm>
                <a:off x="7557217" y="2394241"/>
                <a:ext cx="197208" cy="237891"/>
              </a:xfrm>
              <a:custGeom>
                <a:avLst/>
                <a:gdLst>
                  <a:gd name="connsiteX0" fmla="*/ 0 w 197208"/>
                  <a:gd name="connsiteY0" fmla="*/ 0 h 237891"/>
                  <a:gd name="connsiteX1" fmla="*/ 81126 w 197208"/>
                  <a:gd name="connsiteY1" fmla="*/ 198353 h 237891"/>
                  <a:gd name="connsiteX2" fmla="*/ 197209 w 197208"/>
                  <a:gd name="connsiteY2" fmla="*/ 237891 h 23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08" h="237891">
                    <a:moveTo>
                      <a:pt x="0" y="0"/>
                    </a:moveTo>
                    <a:cubicBezTo>
                      <a:pt x="0" y="0"/>
                      <a:pt x="21106" y="135750"/>
                      <a:pt x="81126" y="198353"/>
                    </a:cubicBezTo>
                    <a:cubicBezTo>
                      <a:pt x="81126" y="198353"/>
                      <a:pt x="139827" y="237232"/>
                      <a:pt x="197209" y="2378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CB2913-86F0-1C90-4668-5868E5848586}"/>
                </a:ext>
              </a:extLst>
            </p:cNvPr>
            <p:cNvSpPr/>
            <p:nvPr/>
          </p:nvSpPr>
          <p:spPr>
            <a:xfrm>
              <a:off x="7374112" y="2181508"/>
              <a:ext cx="1158342" cy="903884"/>
            </a:xfrm>
            <a:custGeom>
              <a:avLst/>
              <a:gdLst>
                <a:gd name="connsiteX0" fmla="*/ 406 w 1158342"/>
                <a:gd name="connsiteY0" fmla="*/ 840739 h 903884"/>
                <a:gd name="connsiteX1" fmla="*/ 38661 w 1158342"/>
                <a:gd name="connsiteY1" fmla="*/ 891481 h 903884"/>
                <a:gd name="connsiteX2" fmla="*/ 566310 w 1158342"/>
                <a:gd name="connsiteY2" fmla="*/ 829537 h 903884"/>
                <a:gd name="connsiteX3" fmla="*/ 1157937 w 1158342"/>
                <a:gd name="connsiteY3" fmla="*/ 63145 h 903884"/>
                <a:gd name="connsiteX4" fmla="*/ 1119682 w 1158342"/>
                <a:gd name="connsiteY4" fmla="*/ 12403 h 903884"/>
                <a:gd name="connsiteX5" fmla="*/ 592033 w 1158342"/>
                <a:gd name="connsiteY5" fmla="*/ 74347 h 903884"/>
                <a:gd name="connsiteX6" fmla="*/ 406 w 1158342"/>
                <a:gd name="connsiteY6" fmla="*/ 840739 h 90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342" h="903884">
                  <a:moveTo>
                    <a:pt x="406" y="840739"/>
                  </a:moveTo>
                  <a:cubicBezTo>
                    <a:pt x="-2892" y="865121"/>
                    <a:pt x="14257" y="887527"/>
                    <a:pt x="38661" y="891481"/>
                  </a:cubicBezTo>
                  <a:cubicBezTo>
                    <a:pt x="210806" y="919158"/>
                    <a:pt x="392845" y="901365"/>
                    <a:pt x="566310" y="829537"/>
                  </a:cubicBezTo>
                  <a:cubicBezTo>
                    <a:pt x="897410" y="692469"/>
                    <a:pt x="1112427" y="393952"/>
                    <a:pt x="1157937" y="63145"/>
                  </a:cubicBezTo>
                  <a:cubicBezTo>
                    <a:pt x="1161235" y="38763"/>
                    <a:pt x="1144086" y="16357"/>
                    <a:pt x="1119682" y="12403"/>
                  </a:cubicBezTo>
                  <a:cubicBezTo>
                    <a:pt x="947537" y="-15274"/>
                    <a:pt x="765498" y="2519"/>
                    <a:pt x="592033" y="74347"/>
                  </a:cubicBezTo>
                  <a:cubicBezTo>
                    <a:pt x="260933" y="211415"/>
                    <a:pt x="45916" y="509932"/>
                    <a:pt x="406" y="840739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0" name="Graphic 6">
              <a:extLst>
                <a:ext uri="{FF2B5EF4-FFF2-40B4-BE49-F238E27FC236}">
                  <a16:creationId xmlns:a16="http://schemas.microsoft.com/office/drawing/2014/main" id="{20E333A0-8EF1-123D-BBCB-7E95DF45E814}"/>
                </a:ext>
              </a:extLst>
            </p:cNvPr>
            <p:cNvGrpSpPr/>
            <p:nvPr/>
          </p:nvGrpSpPr>
          <p:grpSpPr>
            <a:xfrm>
              <a:off x="7408156" y="2211704"/>
              <a:ext cx="1015725" cy="801976"/>
              <a:chOff x="7408156" y="2211704"/>
              <a:chExt cx="1015725" cy="801976"/>
            </a:xfrm>
            <a:no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43AD32-AFF2-86EF-B017-2FAFEA9216C0}"/>
                  </a:ext>
                </a:extLst>
              </p:cNvPr>
              <p:cNvSpPr/>
              <p:nvPr/>
            </p:nvSpPr>
            <p:spPr>
              <a:xfrm>
                <a:off x="7408156" y="2257173"/>
                <a:ext cx="1015725" cy="724217"/>
              </a:xfrm>
              <a:custGeom>
                <a:avLst/>
                <a:gdLst>
                  <a:gd name="connsiteX0" fmla="*/ 0 w 1015725"/>
                  <a:gd name="connsiteY0" fmla="*/ 724217 h 724217"/>
                  <a:gd name="connsiteX1" fmla="*/ 1015725 w 1015725"/>
                  <a:gd name="connsiteY1" fmla="*/ 0 h 72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5725" h="724217">
                    <a:moveTo>
                      <a:pt x="0" y="724217"/>
                    </a:moveTo>
                    <a:cubicBezTo>
                      <a:pt x="0" y="724217"/>
                      <a:pt x="691221" y="504118"/>
                      <a:pt x="1015725" y="0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FC7725D-DA34-C297-0F63-F8BB54D937B5}"/>
                  </a:ext>
                </a:extLst>
              </p:cNvPr>
              <p:cNvSpPr/>
              <p:nvPr/>
            </p:nvSpPr>
            <p:spPr>
              <a:xfrm>
                <a:off x="8208517" y="2211704"/>
                <a:ext cx="187662" cy="293032"/>
              </a:xfrm>
              <a:custGeom>
                <a:avLst/>
                <a:gdLst>
                  <a:gd name="connsiteX0" fmla="*/ 7602 w 187662"/>
                  <a:gd name="connsiteY0" fmla="*/ 0 h 293032"/>
                  <a:gd name="connsiteX1" fmla="*/ 10900 w 187662"/>
                  <a:gd name="connsiteY1" fmla="*/ 289951 h 293032"/>
                  <a:gd name="connsiteX2" fmla="*/ 187662 w 187662"/>
                  <a:gd name="connsiteY2" fmla="*/ 272817 h 293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662" h="293032">
                    <a:moveTo>
                      <a:pt x="7602" y="0"/>
                    </a:moveTo>
                    <a:cubicBezTo>
                      <a:pt x="7602" y="0"/>
                      <a:pt x="-11525" y="197694"/>
                      <a:pt x="10900" y="289951"/>
                    </a:cubicBezTo>
                    <a:cubicBezTo>
                      <a:pt x="10900" y="289951"/>
                      <a:pt x="79494" y="303789"/>
                      <a:pt x="187662" y="272817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47E8B5-D1BF-C9F4-A2D4-21F58202F20B}"/>
                  </a:ext>
                </a:extLst>
              </p:cNvPr>
              <p:cNvSpPr/>
              <p:nvPr/>
            </p:nvSpPr>
            <p:spPr>
              <a:xfrm>
                <a:off x="7932507" y="2322412"/>
                <a:ext cx="284930" cy="411486"/>
              </a:xfrm>
              <a:custGeom>
                <a:avLst/>
                <a:gdLst>
                  <a:gd name="connsiteX0" fmla="*/ 0 w 284930"/>
                  <a:gd name="connsiteY0" fmla="*/ 0 h 411486"/>
                  <a:gd name="connsiteX1" fmla="*/ 71233 w 284930"/>
                  <a:gd name="connsiteY1" fmla="*/ 355848 h 411486"/>
                  <a:gd name="connsiteX2" fmla="*/ 284931 w 284930"/>
                  <a:gd name="connsiteY2" fmla="*/ 405272 h 41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30" h="411486">
                    <a:moveTo>
                      <a:pt x="0" y="0"/>
                    </a:moveTo>
                    <a:cubicBezTo>
                      <a:pt x="0" y="0"/>
                      <a:pt x="1319" y="221417"/>
                      <a:pt x="71233" y="355848"/>
                    </a:cubicBezTo>
                    <a:cubicBezTo>
                      <a:pt x="71233" y="355848"/>
                      <a:pt x="164231" y="433608"/>
                      <a:pt x="284931" y="405272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FADDFEF-EE58-AE72-E07E-E4F85FD32055}"/>
                  </a:ext>
                </a:extLst>
              </p:cNvPr>
              <p:cNvSpPr/>
              <p:nvPr/>
            </p:nvSpPr>
            <p:spPr>
              <a:xfrm>
                <a:off x="7677802" y="2485839"/>
                <a:ext cx="281087" cy="428311"/>
              </a:xfrm>
              <a:custGeom>
                <a:avLst/>
                <a:gdLst>
                  <a:gd name="connsiteX0" fmla="*/ 1433 w 281087"/>
                  <a:gd name="connsiteY0" fmla="*/ 0 h 428311"/>
                  <a:gd name="connsiteX1" fmla="*/ 50241 w 281087"/>
                  <a:gd name="connsiteY1" fmla="*/ 355189 h 428311"/>
                  <a:gd name="connsiteX2" fmla="*/ 281087 w 281087"/>
                  <a:gd name="connsiteY2" fmla="*/ 427677 h 42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087" h="428311">
                    <a:moveTo>
                      <a:pt x="1433" y="0"/>
                    </a:moveTo>
                    <a:cubicBezTo>
                      <a:pt x="1433" y="0"/>
                      <a:pt x="-13077" y="233937"/>
                      <a:pt x="50241" y="355189"/>
                    </a:cubicBezTo>
                    <a:cubicBezTo>
                      <a:pt x="50241" y="355189"/>
                      <a:pt x="141920" y="436244"/>
                      <a:pt x="281087" y="427677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4E4765D-AA99-CD07-5ABA-97DF424D41C0}"/>
                  </a:ext>
                </a:extLst>
              </p:cNvPr>
              <p:cNvSpPr/>
              <p:nvPr/>
            </p:nvSpPr>
            <p:spPr>
              <a:xfrm>
                <a:off x="7505448" y="2690781"/>
                <a:ext cx="144767" cy="322899"/>
              </a:xfrm>
              <a:custGeom>
                <a:avLst/>
                <a:gdLst>
                  <a:gd name="connsiteX0" fmla="*/ 4281 w 144767"/>
                  <a:gd name="connsiteY0" fmla="*/ 0 h 322899"/>
                  <a:gd name="connsiteX1" fmla="*/ 30004 w 144767"/>
                  <a:gd name="connsiteY1" fmla="*/ 243163 h 322899"/>
                  <a:gd name="connsiteX2" fmla="*/ 144767 w 144767"/>
                  <a:gd name="connsiteY2" fmla="*/ 322899 h 32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67" h="322899">
                    <a:moveTo>
                      <a:pt x="4281" y="0"/>
                    </a:moveTo>
                    <a:cubicBezTo>
                      <a:pt x="4281" y="0"/>
                      <a:pt x="-15506" y="155519"/>
                      <a:pt x="30004" y="243163"/>
                    </a:cubicBezTo>
                    <a:cubicBezTo>
                      <a:pt x="30004" y="243163"/>
                      <a:pt x="82109" y="304448"/>
                      <a:pt x="144767" y="322899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99AA91-F44F-A569-0669-FFE9151F5257}"/>
                </a:ext>
              </a:extLst>
            </p:cNvPr>
            <p:cNvSpPr/>
            <p:nvPr/>
          </p:nvSpPr>
          <p:spPr>
            <a:xfrm>
              <a:off x="7373859" y="2182709"/>
              <a:ext cx="906897" cy="838879"/>
            </a:xfrm>
            <a:custGeom>
              <a:avLst/>
              <a:gdLst>
                <a:gd name="connsiteX0" fmla="*/ 906897 w 906897"/>
                <a:gd name="connsiteY0" fmla="*/ 0 h 838879"/>
                <a:gd name="connsiteX1" fmla="*/ 591627 w 906897"/>
                <a:gd name="connsiteY1" fmla="*/ 72488 h 838879"/>
                <a:gd name="connsiteX2" fmla="*/ 0 w 906897"/>
                <a:gd name="connsiteY2" fmla="*/ 838879 h 8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897" h="838879">
                  <a:moveTo>
                    <a:pt x="906897" y="0"/>
                  </a:moveTo>
                  <a:cubicBezTo>
                    <a:pt x="801367" y="5931"/>
                    <a:pt x="695178" y="29654"/>
                    <a:pt x="591627" y="72488"/>
                  </a:cubicBezTo>
                  <a:cubicBezTo>
                    <a:pt x="260527" y="209555"/>
                    <a:pt x="45510" y="508072"/>
                    <a:pt x="0" y="838879"/>
                  </a:cubicBezTo>
                </a:path>
              </a:pathLst>
            </a:custGeom>
            <a:noFill/>
            <a:ln w="6583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7" name="Graphic 6">
              <a:extLst>
                <a:ext uri="{FF2B5EF4-FFF2-40B4-BE49-F238E27FC236}">
                  <a16:creationId xmlns:a16="http://schemas.microsoft.com/office/drawing/2014/main" id="{7048A387-A6DE-1A5E-776C-84E8C4A0B144}"/>
                </a:ext>
              </a:extLst>
            </p:cNvPr>
            <p:cNvGrpSpPr/>
            <p:nvPr/>
          </p:nvGrpSpPr>
          <p:grpSpPr>
            <a:xfrm>
              <a:off x="6870851" y="2756020"/>
              <a:ext cx="1497387" cy="745304"/>
              <a:chOff x="6870851" y="2756020"/>
              <a:chExt cx="1497387" cy="74530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043F338-EAD6-ECA7-BF6E-C25DDD099618}"/>
                  </a:ext>
                </a:extLst>
              </p:cNvPr>
              <p:cNvSpPr/>
              <p:nvPr/>
            </p:nvSpPr>
            <p:spPr>
              <a:xfrm>
                <a:off x="6870851" y="2756020"/>
                <a:ext cx="1497387" cy="745304"/>
              </a:xfrm>
              <a:custGeom>
                <a:avLst/>
                <a:gdLst>
                  <a:gd name="connsiteX0" fmla="*/ 6357 w 1497387"/>
                  <a:gd name="connsiteY0" fmla="*/ 524547 h 745304"/>
                  <a:gd name="connsiteX1" fmla="*/ 20868 w 1497387"/>
                  <a:gd name="connsiteY1" fmla="*/ 585832 h 745304"/>
                  <a:gd name="connsiteX2" fmla="*/ 578857 w 1497387"/>
                  <a:gd name="connsiteY2" fmla="*/ 745304 h 745304"/>
                  <a:gd name="connsiteX3" fmla="*/ 1491030 w 1497387"/>
                  <a:gd name="connsiteY3" fmla="*/ 220758 h 745304"/>
                  <a:gd name="connsiteX4" fmla="*/ 1476520 w 1497387"/>
                  <a:gd name="connsiteY4" fmla="*/ 159473 h 745304"/>
                  <a:gd name="connsiteX5" fmla="*/ 918531 w 1497387"/>
                  <a:gd name="connsiteY5" fmla="*/ 0 h 745304"/>
                  <a:gd name="connsiteX6" fmla="*/ 6357 w 1497387"/>
                  <a:gd name="connsiteY6" fmla="*/ 524547 h 745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7387" h="745304">
                    <a:moveTo>
                      <a:pt x="6357" y="524547"/>
                    </a:moveTo>
                    <a:cubicBezTo>
                      <a:pt x="-6175" y="545634"/>
                      <a:pt x="421" y="573311"/>
                      <a:pt x="20868" y="585832"/>
                    </a:cubicBezTo>
                    <a:cubicBezTo>
                      <a:pt x="182460" y="686655"/>
                      <a:pt x="373733" y="745304"/>
                      <a:pt x="578857" y="745304"/>
                    </a:cubicBezTo>
                    <a:cubicBezTo>
                      <a:pt x="967998" y="745304"/>
                      <a:pt x="1308332" y="534431"/>
                      <a:pt x="1491030" y="220758"/>
                    </a:cubicBezTo>
                    <a:cubicBezTo>
                      <a:pt x="1503562" y="199670"/>
                      <a:pt x="1496967" y="171993"/>
                      <a:pt x="1476520" y="159473"/>
                    </a:cubicBezTo>
                    <a:cubicBezTo>
                      <a:pt x="1314927" y="58649"/>
                      <a:pt x="1123654" y="0"/>
                      <a:pt x="918531" y="0"/>
                    </a:cubicBezTo>
                    <a:cubicBezTo>
                      <a:pt x="529390" y="0"/>
                      <a:pt x="189056" y="210873"/>
                      <a:pt x="6357" y="5245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5DE6F45-08E9-7CE6-3B3C-5EECE6534AE6}"/>
                  </a:ext>
                </a:extLst>
              </p:cNvPr>
              <p:cNvSpPr/>
              <p:nvPr/>
            </p:nvSpPr>
            <p:spPr>
              <a:xfrm>
                <a:off x="6870851" y="2756679"/>
                <a:ext cx="1339331" cy="585831"/>
              </a:xfrm>
              <a:custGeom>
                <a:avLst/>
                <a:gdLst>
                  <a:gd name="connsiteX0" fmla="*/ 1339331 w 1339331"/>
                  <a:gd name="connsiteY0" fmla="*/ 86985 h 585831"/>
                  <a:gd name="connsiteX1" fmla="*/ 918531 w 1339331"/>
                  <a:gd name="connsiteY1" fmla="*/ 0 h 585831"/>
                  <a:gd name="connsiteX2" fmla="*/ 6357 w 1339331"/>
                  <a:gd name="connsiteY2" fmla="*/ 524547 h 585831"/>
                  <a:gd name="connsiteX3" fmla="*/ 20868 w 1339331"/>
                  <a:gd name="connsiteY3" fmla="*/ 585832 h 5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331" h="585831">
                    <a:moveTo>
                      <a:pt x="1339331" y="86985"/>
                    </a:moveTo>
                    <a:cubicBezTo>
                      <a:pt x="1210717" y="30972"/>
                      <a:pt x="1068251" y="0"/>
                      <a:pt x="918531" y="0"/>
                    </a:cubicBezTo>
                    <a:cubicBezTo>
                      <a:pt x="529390" y="0"/>
                      <a:pt x="189056" y="210873"/>
                      <a:pt x="6357" y="524547"/>
                    </a:cubicBezTo>
                    <a:cubicBezTo>
                      <a:pt x="-6175" y="545634"/>
                      <a:pt x="421" y="573311"/>
                      <a:pt x="20868" y="585832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7EEEFAE-DABF-0E54-5BA6-671E6EF0427E}"/>
                </a:ext>
              </a:extLst>
            </p:cNvPr>
            <p:cNvSpPr/>
            <p:nvPr/>
          </p:nvSpPr>
          <p:spPr>
            <a:xfrm>
              <a:off x="4724653" y="2181508"/>
              <a:ext cx="1157683" cy="903884"/>
            </a:xfrm>
            <a:custGeom>
              <a:avLst/>
              <a:gdLst>
                <a:gd name="connsiteX0" fmla="*/ 1157277 w 1157683"/>
                <a:gd name="connsiteY0" fmla="*/ 840739 h 903884"/>
                <a:gd name="connsiteX1" fmla="*/ 1119023 w 1157683"/>
                <a:gd name="connsiteY1" fmla="*/ 891481 h 903884"/>
                <a:gd name="connsiteX2" fmla="*/ 591373 w 1157683"/>
                <a:gd name="connsiteY2" fmla="*/ 829537 h 903884"/>
                <a:gd name="connsiteX3" fmla="*/ 406 w 1157683"/>
                <a:gd name="connsiteY3" fmla="*/ 63145 h 903884"/>
                <a:gd name="connsiteX4" fmla="*/ 38661 w 1157683"/>
                <a:gd name="connsiteY4" fmla="*/ 12403 h 903884"/>
                <a:gd name="connsiteX5" fmla="*/ 566310 w 1157683"/>
                <a:gd name="connsiteY5" fmla="*/ 74347 h 903884"/>
                <a:gd name="connsiteX6" fmla="*/ 1157277 w 1157683"/>
                <a:gd name="connsiteY6" fmla="*/ 840739 h 90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7683" h="903884">
                  <a:moveTo>
                    <a:pt x="1157277" y="840739"/>
                  </a:moveTo>
                  <a:cubicBezTo>
                    <a:pt x="1160575" y="865121"/>
                    <a:pt x="1143426" y="887527"/>
                    <a:pt x="1119023" y="891481"/>
                  </a:cubicBezTo>
                  <a:cubicBezTo>
                    <a:pt x="946877" y="919158"/>
                    <a:pt x="764838" y="901365"/>
                    <a:pt x="591373" y="829537"/>
                  </a:cubicBezTo>
                  <a:cubicBezTo>
                    <a:pt x="260933" y="692469"/>
                    <a:pt x="45916" y="393952"/>
                    <a:pt x="406" y="63145"/>
                  </a:cubicBezTo>
                  <a:cubicBezTo>
                    <a:pt x="-2892" y="38763"/>
                    <a:pt x="14257" y="16357"/>
                    <a:pt x="38661" y="12403"/>
                  </a:cubicBezTo>
                  <a:cubicBezTo>
                    <a:pt x="210806" y="-15274"/>
                    <a:pt x="392845" y="2519"/>
                    <a:pt x="566310" y="74347"/>
                  </a:cubicBezTo>
                  <a:cubicBezTo>
                    <a:pt x="896750" y="211415"/>
                    <a:pt x="1111768" y="509932"/>
                    <a:pt x="1157277" y="840739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1" name="Graphic 6">
              <a:extLst>
                <a:ext uri="{FF2B5EF4-FFF2-40B4-BE49-F238E27FC236}">
                  <a16:creationId xmlns:a16="http://schemas.microsoft.com/office/drawing/2014/main" id="{6C5FA66C-3F58-80AF-B02D-5EDA00198E25}"/>
                </a:ext>
              </a:extLst>
            </p:cNvPr>
            <p:cNvGrpSpPr/>
            <p:nvPr/>
          </p:nvGrpSpPr>
          <p:grpSpPr>
            <a:xfrm>
              <a:off x="4805526" y="2211704"/>
              <a:ext cx="1015724" cy="801976"/>
              <a:chOff x="4805526" y="2211704"/>
              <a:chExt cx="1015724" cy="801976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5E9C990-F097-ECFF-AED2-D82FDD3F9B05}"/>
                  </a:ext>
                </a:extLst>
              </p:cNvPr>
              <p:cNvSpPr/>
              <p:nvPr/>
            </p:nvSpPr>
            <p:spPr>
              <a:xfrm>
                <a:off x="4805526" y="2257173"/>
                <a:ext cx="1015724" cy="724217"/>
              </a:xfrm>
              <a:custGeom>
                <a:avLst/>
                <a:gdLst>
                  <a:gd name="connsiteX0" fmla="*/ 1015725 w 1015724"/>
                  <a:gd name="connsiteY0" fmla="*/ 724217 h 724217"/>
                  <a:gd name="connsiteX1" fmla="*/ 0 w 1015724"/>
                  <a:gd name="connsiteY1" fmla="*/ 0 h 72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5724" h="724217">
                    <a:moveTo>
                      <a:pt x="1015725" y="724217"/>
                    </a:moveTo>
                    <a:cubicBezTo>
                      <a:pt x="1015725" y="724217"/>
                      <a:pt x="324504" y="504118"/>
                      <a:pt x="0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09F4688-F89D-AA83-E565-00BFBDB55147}"/>
                  </a:ext>
                </a:extLst>
              </p:cNvPr>
              <p:cNvSpPr/>
              <p:nvPr/>
            </p:nvSpPr>
            <p:spPr>
              <a:xfrm>
                <a:off x="4833227" y="2211704"/>
                <a:ext cx="187662" cy="293032"/>
              </a:xfrm>
              <a:custGeom>
                <a:avLst/>
                <a:gdLst>
                  <a:gd name="connsiteX0" fmla="*/ 180060 w 187662"/>
                  <a:gd name="connsiteY0" fmla="*/ 0 h 293032"/>
                  <a:gd name="connsiteX1" fmla="*/ 176763 w 187662"/>
                  <a:gd name="connsiteY1" fmla="*/ 289951 h 293032"/>
                  <a:gd name="connsiteX2" fmla="*/ 0 w 187662"/>
                  <a:gd name="connsiteY2" fmla="*/ 272817 h 293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662" h="293032">
                    <a:moveTo>
                      <a:pt x="180060" y="0"/>
                    </a:moveTo>
                    <a:cubicBezTo>
                      <a:pt x="180060" y="0"/>
                      <a:pt x="199188" y="197694"/>
                      <a:pt x="176763" y="289951"/>
                    </a:cubicBezTo>
                    <a:cubicBezTo>
                      <a:pt x="176763" y="289951"/>
                      <a:pt x="108168" y="303789"/>
                      <a:pt x="0" y="27281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826D52C-EDFA-6FCB-20F2-B2C63EE8D40B}"/>
                  </a:ext>
                </a:extLst>
              </p:cNvPr>
              <p:cNvSpPr/>
              <p:nvPr/>
            </p:nvSpPr>
            <p:spPr>
              <a:xfrm>
                <a:off x="5012628" y="2322412"/>
                <a:ext cx="284930" cy="411486"/>
              </a:xfrm>
              <a:custGeom>
                <a:avLst/>
                <a:gdLst>
                  <a:gd name="connsiteX0" fmla="*/ 284931 w 284930"/>
                  <a:gd name="connsiteY0" fmla="*/ 0 h 411486"/>
                  <a:gd name="connsiteX1" fmla="*/ 213698 w 284930"/>
                  <a:gd name="connsiteY1" fmla="*/ 355848 h 411486"/>
                  <a:gd name="connsiteX2" fmla="*/ 0 w 284930"/>
                  <a:gd name="connsiteY2" fmla="*/ 405272 h 41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30" h="411486">
                    <a:moveTo>
                      <a:pt x="284931" y="0"/>
                    </a:moveTo>
                    <a:cubicBezTo>
                      <a:pt x="284931" y="0"/>
                      <a:pt x="283611" y="221417"/>
                      <a:pt x="213698" y="355848"/>
                    </a:cubicBezTo>
                    <a:cubicBezTo>
                      <a:pt x="213698" y="355848"/>
                      <a:pt x="120700" y="433608"/>
                      <a:pt x="0" y="405272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9AF247C-793D-6116-066D-4446FDE3359E}"/>
                  </a:ext>
                </a:extLst>
              </p:cNvPr>
              <p:cNvSpPr/>
              <p:nvPr/>
            </p:nvSpPr>
            <p:spPr>
              <a:xfrm>
                <a:off x="5271176" y="2485839"/>
                <a:ext cx="281087" cy="428311"/>
              </a:xfrm>
              <a:custGeom>
                <a:avLst/>
                <a:gdLst>
                  <a:gd name="connsiteX0" fmla="*/ 279654 w 281087"/>
                  <a:gd name="connsiteY0" fmla="*/ 0 h 428311"/>
                  <a:gd name="connsiteX1" fmla="*/ 230847 w 281087"/>
                  <a:gd name="connsiteY1" fmla="*/ 355189 h 428311"/>
                  <a:gd name="connsiteX2" fmla="*/ 0 w 281087"/>
                  <a:gd name="connsiteY2" fmla="*/ 427677 h 42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087" h="428311">
                    <a:moveTo>
                      <a:pt x="279654" y="0"/>
                    </a:moveTo>
                    <a:cubicBezTo>
                      <a:pt x="279654" y="0"/>
                      <a:pt x="294164" y="233937"/>
                      <a:pt x="230847" y="355189"/>
                    </a:cubicBezTo>
                    <a:cubicBezTo>
                      <a:pt x="230847" y="355189"/>
                      <a:pt x="139167" y="436244"/>
                      <a:pt x="0" y="42767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792BB95-C26B-F590-3F9F-1F9FEF2DB966}"/>
                  </a:ext>
                </a:extLst>
              </p:cNvPr>
              <p:cNvSpPr/>
              <p:nvPr/>
            </p:nvSpPr>
            <p:spPr>
              <a:xfrm>
                <a:off x="5579851" y="2690781"/>
                <a:ext cx="144767" cy="322899"/>
              </a:xfrm>
              <a:custGeom>
                <a:avLst/>
                <a:gdLst>
                  <a:gd name="connsiteX0" fmla="*/ 140487 w 144767"/>
                  <a:gd name="connsiteY0" fmla="*/ 0 h 322899"/>
                  <a:gd name="connsiteX1" fmla="*/ 114764 w 144767"/>
                  <a:gd name="connsiteY1" fmla="*/ 243163 h 322899"/>
                  <a:gd name="connsiteX2" fmla="*/ 0 w 144767"/>
                  <a:gd name="connsiteY2" fmla="*/ 322899 h 32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67" h="322899">
                    <a:moveTo>
                      <a:pt x="140487" y="0"/>
                    </a:moveTo>
                    <a:cubicBezTo>
                      <a:pt x="140487" y="0"/>
                      <a:pt x="160273" y="155519"/>
                      <a:pt x="114764" y="243163"/>
                    </a:cubicBezTo>
                    <a:cubicBezTo>
                      <a:pt x="114764" y="243163"/>
                      <a:pt x="62658" y="304448"/>
                      <a:pt x="0" y="32289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CD1EA5-3BF7-6ED0-0CB6-15AF792DE1D3}"/>
                </a:ext>
              </a:extLst>
            </p:cNvPr>
            <p:cNvSpPr/>
            <p:nvPr/>
          </p:nvSpPr>
          <p:spPr>
            <a:xfrm>
              <a:off x="4975033" y="2182709"/>
              <a:ext cx="906897" cy="838879"/>
            </a:xfrm>
            <a:custGeom>
              <a:avLst/>
              <a:gdLst>
                <a:gd name="connsiteX0" fmla="*/ 0 w 906897"/>
                <a:gd name="connsiteY0" fmla="*/ 0 h 838879"/>
                <a:gd name="connsiteX1" fmla="*/ 315270 w 906897"/>
                <a:gd name="connsiteY1" fmla="*/ 72488 h 838879"/>
                <a:gd name="connsiteX2" fmla="*/ 906897 w 906897"/>
                <a:gd name="connsiteY2" fmla="*/ 838879 h 8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897" h="838879">
                  <a:moveTo>
                    <a:pt x="0" y="0"/>
                  </a:moveTo>
                  <a:cubicBezTo>
                    <a:pt x="105530" y="5931"/>
                    <a:pt x="212379" y="29654"/>
                    <a:pt x="315270" y="72488"/>
                  </a:cubicBezTo>
                  <a:cubicBezTo>
                    <a:pt x="646370" y="209555"/>
                    <a:pt x="861388" y="508072"/>
                    <a:pt x="906897" y="838879"/>
                  </a:cubicBezTo>
                </a:path>
              </a:pathLst>
            </a:custGeom>
            <a:noFill/>
            <a:ln w="6583" cap="rnd">
              <a:solidFill>
                <a:srgbClr val="C1E27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8" name="Graphic 6">
              <a:extLst>
                <a:ext uri="{FF2B5EF4-FFF2-40B4-BE49-F238E27FC236}">
                  <a16:creationId xmlns:a16="http://schemas.microsoft.com/office/drawing/2014/main" id="{967A6B1B-6DFD-6BA3-21CC-C7D8D4BD335B}"/>
                </a:ext>
              </a:extLst>
            </p:cNvPr>
            <p:cNvGrpSpPr/>
            <p:nvPr/>
          </p:nvGrpSpPr>
          <p:grpSpPr>
            <a:xfrm>
              <a:off x="4888209" y="2756020"/>
              <a:ext cx="1498046" cy="745304"/>
              <a:chOff x="4888209" y="2756020"/>
              <a:chExt cx="1498046" cy="74530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5E4A0A2-A81F-60B7-F95E-4F982685F0E3}"/>
                  </a:ext>
                </a:extLst>
              </p:cNvPr>
              <p:cNvSpPr/>
              <p:nvPr/>
            </p:nvSpPr>
            <p:spPr>
              <a:xfrm>
                <a:off x="4888209" y="2756020"/>
                <a:ext cx="1497387" cy="745304"/>
              </a:xfrm>
              <a:custGeom>
                <a:avLst/>
                <a:gdLst>
                  <a:gd name="connsiteX0" fmla="*/ 1491030 w 1497387"/>
                  <a:gd name="connsiteY0" fmla="*/ 524547 h 745304"/>
                  <a:gd name="connsiteX1" fmla="*/ 1476520 w 1497387"/>
                  <a:gd name="connsiteY1" fmla="*/ 585832 h 745304"/>
                  <a:gd name="connsiteX2" fmla="*/ 918531 w 1497387"/>
                  <a:gd name="connsiteY2" fmla="*/ 745304 h 745304"/>
                  <a:gd name="connsiteX3" fmla="*/ 6357 w 1497387"/>
                  <a:gd name="connsiteY3" fmla="*/ 220758 h 745304"/>
                  <a:gd name="connsiteX4" fmla="*/ 20867 w 1497387"/>
                  <a:gd name="connsiteY4" fmla="*/ 159473 h 745304"/>
                  <a:gd name="connsiteX5" fmla="*/ 578857 w 1497387"/>
                  <a:gd name="connsiteY5" fmla="*/ 0 h 745304"/>
                  <a:gd name="connsiteX6" fmla="*/ 1491030 w 1497387"/>
                  <a:gd name="connsiteY6" fmla="*/ 524547 h 745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7387" h="745304">
                    <a:moveTo>
                      <a:pt x="1491030" y="524547"/>
                    </a:moveTo>
                    <a:cubicBezTo>
                      <a:pt x="1503562" y="545634"/>
                      <a:pt x="1496966" y="573311"/>
                      <a:pt x="1476520" y="585832"/>
                    </a:cubicBezTo>
                    <a:cubicBezTo>
                      <a:pt x="1314927" y="686655"/>
                      <a:pt x="1123655" y="745304"/>
                      <a:pt x="918531" y="745304"/>
                    </a:cubicBezTo>
                    <a:cubicBezTo>
                      <a:pt x="529390" y="745304"/>
                      <a:pt x="189056" y="534431"/>
                      <a:pt x="6357" y="220758"/>
                    </a:cubicBezTo>
                    <a:cubicBezTo>
                      <a:pt x="-6175" y="199670"/>
                      <a:pt x="421" y="171993"/>
                      <a:pt x="20867" y="159473"/>
                    </a:cubicBezTo>
                    <a:cubicBezTo>
                      <a:pt x="182460" y="58649"/>
                      <a:pt x="373733" y="0"/>
                      <a:pt x="578857" y="0"/>
                    </a:cubicBezTo>
                    <a:cubicBezTo>
                      <a:pt x="968658" y="0"/>
                      <a:pt x="1308332" y="210873"/>
                      <a:pt x="1491030" y="5245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2E3929-3406-B2EB-71A5-D7B4A396C080}"/>
                  </a:ext>
                </a:extLst>
              </p:cNvPr>
              <p:cNvSpPr/>
              <p:nvPr/>
            </p:nvSpPr>
            <p:spPr>
              <a:xfrm>
                <a:off x="5046925" y="2756679"/>
                <a:ext cx="1339331" cy="585831"/>
              </a:xfrm>
              <a:custGeom>
                <a:avLst/>
                <a:gdLst>
                  <a:gd name="connsiteX0" fmla="*/ 0 w 1339331"/>
                  <a:gd name="connsiteY0" fmla="*/ 86985 h 585831"/>
                  <a:gd name="connsiteX1" fmla="*/ 420800 w 1339331"/>
                  <a:gd name="connsiteY1" fmla="*/ 0 h 585831"/>
                  <a:gd name="connsiteX2" fmla="*/ 1332974 w 1339331"/>
                  <a:gd name="connsiteY2" fmla="*/ 524547 h 585831"/>
                  <a:gd name="connsiteX3" fmla="*/ 1318464 w 1339331"/>
                  <a:gd name="connsiteY3" fmla="*/ 585832 h 5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331" h="585831">
                    <a:moveTo>
                      <a:pt x="0" y="86985"/>
                    </a:moveTo>
                    <a:cubicBezTo>
                      <a:pt x="128615" y="30972"/>
                      <a:pt x="271080" y="0"/>
                      <a:pt x="420800" y="0"/>
                    </a:cubicBezTo>
                    <a:cubicBezTo>
                      <a:pt x="809942" y="0"/>
                      <a:pt x="1150276" y="210873"/>
                      <a:pt x="1332974" y="524547"/>
                    </a:cubicBezTo>
                    <a:cubicBezTo>
                      <a:pt x="1345506" y="545634"/>
                      <a:pt x="1338910" y="573311"/>
                      <a:pt x="1318464" y="585832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1" name="Graphic 6">
              <a:extLst>
                <a:ext uri="{FF2B5EF4-FFF2-40B4-BE49-F238E27FC236}">
                  <a16:creationId xmlns:a16="http://schemas.microsoft.com/office/drawing/2014/main" id="{4652F8C5-CAC4-7507-17AB-8328200FC382}"/>
                </a:ext>
              </a:extLst>
            </p:cNvPr>
            <p:cNvGrpSpPr/>
            <p:nvPr/>
          </p:nvGrpSpPr>
          <p:grpSpPr>
            <a:xfrm>
              <a:off x="6949760" y="2841687"/>
              <a:ext cx="1330995" cy="615485"/>
              <a:chOff x="6949760" y="2841687"/>
              <a:chExt cx="1330995" cy="615485"/>
            </a:xfrm>
            <a:no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71DBC1E-CD27-4E88-EB04-D83A4DDE7E9C}"/>
                  </a:ext>
                </a:extLst>
              </p:cNvPr>
              <p:cNvSpPr/>
              <p:nvPr/>
            </p:nvSpPr>
            <p:spPr>
              <a:xfrm>
                <a:off x="6949760" y="2971506"/>
                <a:ext cx="1330995" cy="337685"/>
              </a:xfrm>
              <a:custGeom>
                <a:avLst/>
                <a:gdLst>
                  <a:gd name="connsiteX0" fmla="*/ 0 w 1330995"/>
                  <a:gd name="connsiteY0" fmla="*/ 335420 h 337685"/>
                  <a:gd name="connsiteX1" fmla="*/ 1330995 w 1330995"/>
                  <a:gd name="connsiteY1" fmla="*/ 0 h 33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0995" h="337685">
                    <a:moveTo>
                      <a:pt x="0" y="335420"/>
                    </a:moveTo>
                    <a:cubicBezTo>
                      <a:pt x="0" y="335420"/>
                      <a:pt x="796751" y="386820"/>
                      <a:pt x="1330995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637514B-27E2-B25C-F214-0077359BE3A2}"/>
                  </a:ext>
                </a:extLst>
              </p:cNvPr>
              <p:cNvSpPr/>
              <p:nvPr/>
            </p:nvSpPr>
            <p:spPr>
              <a:xfrm>
                <a:off x="7973400" y="2841687"/>
                <a:ext cx="187974" cy="351894"/>
              </a:xfrm>
              <a:custGeom>
                <a:avLst/>
                <a:gdLst>
                  <a:gd name="connsiteX0" fmla="*/ 112785 w 187974"/>
                  <a:gd name="connsiteY0" fmla="*/ 0 h 351894"/>
                  <a:gd name="connsiteX1" fmla="*/ 0 w 187974"/>
                  <a:gd name="connsiteY1" fmla="*/ 298517 h 351894"/>
                  <a:gd name="connsiteX2" fmla="*/ 187975 w 187974"/>
                  <a:gd name="connsiteY2" fmla="*/ 351894 h 35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974" h="351894">
                    <a:moveTo>
                      <a:pt x="112785" y="0"/>
                    </a:moveTo>
                    <a:cubicBezTo>
                      <a:pt x="112785" y="0"/>
                      <a:pt x="13851" y="195057"/>
                      <a:pt x="0" y="298517"/>
                    </a:cubicBezTo>
                    <a:cubicBezTo>
                      <a:pt x="0" y="298517"/>
                      <a:pt x="64637" y="340033"/>
                      <a:pt x="187975" y="351894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FF90834-7C2A-A6CA-3795-E7CF80C5B0B6}"/>
                  </a:ext>
                </a:extLst>
              </p:cNvPr>
              <p:cNvSpPr/>
              <p:nvPr/>
            </p:nvSpPr>
            <p:spPr>
              <a:xfrm>
                <a:off x="7678317" y="2841687"/>
                <a:ext cx="200765" cy="529818"/>
              </a:xfrm>
              <a:custGeom>
                <a:avLst/>
                <a:gdLst>
                  <a:gd name="connsiteX0" fmla="*/ 72151 w 200765"/>
                  <a:gd name="connsiteY0" fmla="*/ 0 h 529818"/>
                  <a:gd name="connsiteX1" fmla="*/ 2237 w 200765"/>
                  <a:gd name="connsiteY1" fmla="*/ 393410 h 529818"/>
                  <a:gd name="connsiteX2" fmla="*/ 200765 w 200765"/>
                  <a:gd name="connsiteY2" fmla="*/ 529819 h 5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765" h="529818">
                    <a:moveTo>
                      <a:pt x="72151" y="0"/>
                    </a:moveTo>
                    <a:cubicBezTo>
                      <a:pt x="72151" y="0"/>
                      <a:pt x="-14911" y="227348"/>
                      <a:pt x="2237" y="393410"/>
                    </a:cubicBezTo>
                    <a:cubicBezTo>
                      <a:pt x="2237" y="393410"/>
                      <a:pt x="66215" y="510049"/>
                      <a:pt x="200765" y="52981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36DBD39-2DBF-1737-C155-61C1EDA2DD88}"/>
                  </a:ext>
                </a:extLst>
              </p:cNvPr>
              <p:cNvSpPr/>
              <p:nvPr/>
            </p:nvSpPr>
            <p:spPr>
              <a:xfrm>
                <a:off x="7331392" y="2906926"/>
                <a:ext cx="208675" cy="550246"/>
              </a:xfrm>
              <a:custGeom>
                <a:avLst/>
                <a:gdLst>
                  <a:gd name="connsiteX0" fmla="*/ 94572 w 208675"/>
                  <a:gd name="connsiteY0" fmla="*/ 0 h 550246"/>
                  <a:gd name="connsiteX1" fmla="*/ 1573 w 208675"/>
                  <a:gd name="connsiteY1" fmla="*/ 383525 h 550246"/>
                  <a:gd name="connsiteX2" fmla="*/ 208676 w 208675"/>
                  <a:gd name="connsiteY2" fmla="*/ 550247 h 55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675" h="550246">
                    <a:moveTo>
                      <a:pt x="94572" y="0"/>
                    </a:moveTo>
                    <a:cubicBezTo>
                      <a:pt x="94572" y="0"/>
                      <a:pt x="-14256" y="233937"/>
                      <a:pt x="1573" y="383525"/>
                    </a:cubicBezTo>
                    <a:cubicBezTo>
                      <a:pt x="1573" y="383525"/>
                      <a:pt x="63572" y="503459"/>
                      <a:pt x="208676" y="55024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A1CBF5-4125-43F5-7EB8-DAC9CE80225D}"/>
                  </a:ext>
                </a:extLst>
              </p:cNvPr>
              <p:cNvSpPr/>
              <p:nvPr/>
            </p:nvSpPr>
            <p:spPr>
              <a:xfrm>
                <a:off x="7097773" y="3049265"/>
                <a:ext cx="86791" cy="387479"/>
              </a:xfrm>
              <a:custGeom>
                <a:avLst/>
                <a:gdLst>
                  <a:gd name="connsiteX0" fmla="*/ 72281 w 86791"/>
                  <a:gd name="connsiteY0" fmla="*/ 0 h 387479"/>
                  <a:gd name="connsiteX1" fmla="*/ 1048 w 86791"/>
                  <a:gd name="connsiteY1" fmla="*/ 259637 h 387479"/>
                  <a:gd name="connsiteX2" fmla="*/ 86791 w 86791"/>
                  <a:gd name="connsiteY2" fmla="*/ 387479 h 387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791" h="387479">
                    <a:moveTo>
                      <a:pt x="72281" y="0"/>
                    </a:moveTo>
                    <a:cubicBezTo>
                      <a:pt x="72281" y="0"/>
                      <a:pt x="-10164" y="150906"/>
                      <a:pt x="1048" y="259637"/>
                    </a:cubicBezTo>
                    <a:cubicBezTo>
                      <a:pt x="1048" y="259637"/>
                      <a:pt x="29409" y="343328"/>
                      <a:pt x="86791" y="38747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7" name="Graphic 6">
              <a:extLst>
                <a:ext uri="{FF2B5EF4-FFF2-40B4-BE49-F238E27FC236}">
                  <a16:creationId xmlns:a16="http://schemas.microsoft.com/office/drawing/2014/main" id="{185A981A-7F5E-517A-F912-958C702D787B}"/>
                </a:ext>
              </a:extLst>
            </p:cNvPr>
            <p:cNvGrpSpPr/>
            <p:nvPr/>
          </p:nvGrpSpPr>
          <p:grpSpPr>
            <a:xfrm>
              <a:off x="4961842" y="2832461"/>
              <a:ext cx="1330995" cy="615485"/>
              <a:chOff x="4961842" y="2832461"/>
              <a:chExt cx="1330995" cy="615485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EF1F8AD-E4FB-0496-41FD-237404FB995C}"/>
                  </a:ext>
                </a:extLst>
              </p:cNvPr>
              <p:cNvSpPr/>
              <p:nvPr/>
            </p:nvSpPr>
            <p:spPr>
              <a:xfrm>
                <a:off x="4961842" y="2962280"/>
                <a:ext cx="1330995" cy="337685"/>
              </a:xfrm>
              <a:custGeom>
                <a:avLst/>
                <a:gdLst>
                  <a:gd name="connsiteX0" fmla="*/ 1330995 w 1330995"/>
                  <a:gd name="connsiteY0" fmla="*/ 335420 h 337685"/>
                  <a:gd name="connsiteX1" fmla="*/ 0 w 1330995"/>
                  <a:gd name="connsiteY1" fmla="*/ 0 h 33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0995" h="337685">
                    <a:moveTo>
                      <a:pt x="1330995" y="335420"/>
                    </a:moveTo>
                    <a:cubicBezTo>
                      <a:pt x="1330995" y="335420"/>
                      <a:pt x="534245" y="386820"/>
                      <a:pt x="0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6F63683-7625-32DC-82AE-DFAF2BB5EE26}"/>
                  </a:ext>
                </a:extLst>
              </p:cNvPr>
              <p:cNvSpPr/>
              <p:nvPr/>
            </p:nvSpPr>
            <p:spPr>
              <a:xfrm>
                <a:off x="5081222" y="2832461"/>
                <a:ext cx="187975" cy="351894"/>
              </a:xfrm>
              <a:custGeom>
                <a:avLst/>
                <a:gdLst>
                  <a:gd name="connsiteX0" fmla="*/ 75190 w 187975"/>
                  <a:gd name="connsiteY0" fmla="*/ 0 h 351894"/>
                  <a:gd name="connsiteX1" fmla="*/ 187975 w 187975"/>
                  <a:gd name="connsiteY1" fmla="*/ 298517 h 351894"/>
                  <a:gd name="connsiteX2" fmla="*/ 0 w 187975"/>
                  <a:gd name="connsiteY2" fmla="*/ 351895 h 35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975" h="351894">
                    <a:moveTo>
                      <a:pt x="75190" y="0"/>
                    </a:moveTo>
                    <a:cubicBezTo>
                      <a:pt x="75190" y="0"/>
                      <a:pt x="174124" y="195058"/>
                      <a:pt x="187975" y="298517"/>
                    </a:cubicBezTo>
                    <a:cubicBezTo>
                      <a:pt x="187975" y="298517"/>
                      <a:pt x="123338" y="340033"/>
                      <a:pt x="0" y="351895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978DB1D-DB01-FC37-3E0C-26A3F391C0A8}"/>
                  </a:ext>
                </a:extLst>
              </p:cNvPr>
              <p:cNvSpPr/>
              <p:nvPr/>
            </p:nvSpPr>
            <p:spPr>
              <a:xfrm>
                <a:off x="5363515" y="2832461"/>
                <a:ext cx="200765" cy="529818"/>
              </a:xfrm>
              <a:custGeom>
                <a:avLst/>
                <a:gdLst>
                  <a:gd name="connsiteX0" fmla="*/ 128615 w 200765"/>
                  <a:gd name="connsiteY0" fmla="*/ 0 h 529818"/>
                  <a:gd name="connsiteX1" fmla="*/ 198528 w 200765"/>
                  <a:gd name="connsiteY1" fmla="*/ 393410 h 529818"/>
                  <a:gd name="connsiteX2" fmla="*/ 0 w 200765"/>
                  <a:gd name="connsiteY2" fmla="*/ 529819 h 5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765" h="529818">
                    <a:moveTo>
                      <a:pt x="128615" y="0"/>
                    </a:moveTo>
                    <a:cubicBezTo>
                      <a:pt x="128615" y="0"/>
                      <a:pt x="215677" y="227348"/>
                      <a:pt x="198528" y="393410"/>
                    </a:cubicBezTo>
                    <a:cubicBezTo>
                      <a:pt x="198528" y="393410"/>
                      <a:pt x="134551" y="510049"/>
                      <a:pt x="0" y="52981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80FB063-2C04-C2B1-1D5D-2BCB09D3997A}"/>
                  </a:ext>
                </a:extLst>
              </p:cNvPr>
              <p:cNvSpPr/>
              <p:nvPr/>
            </p:nvSpPr>
            <p:spPr>
              <a:xfrm>
                <a:off x="5703189" y="2897700"/>
                <a:ext cx="208675" cy="550246"/>
              </a:xfrm>
              <a:custGeom>
                <a:avLst/>
                <a:gdLst>
                  <a:gd name="connsiteX0" fmla="*/ 114104 w 208675"/>
                  <a:gd name="connsiteY0" fmla="*/ 0 h 550246"/>
                  <a:gd name="connsiteX1" fmla="*/ 207102 w 208675"/>
                  <a:gd name="connsiteY1" fmla="*/ 383525 h 550246"/>
                  <a:gd name="connsiteX2" fmla="*/ 0 w 208675"/>
                  <a:gd name="connsiteY2" fmla="*/ 550247 h 55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675" h="550246">
                    <a:moveTo>
                      <a:pt x="114104" y="0"/>
                    </a:moveTo>
                    <a:cubicBezTo>
                      <a:pt x="114104" y="0"/>
                      <a:pt x="222932" y="233937"/>
                      <a:pt x="207102" y="383525"/>
                    </a:cubicBezTo>
                    <a:cubicBezTo>
                      <a:pt x="207102" y="383525"/>
                      <a:pt x="145104" y="503459"/>
                      <a:pt x="0" y="55024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C02D010-8557-44B9-4FDD-24131832457F}"/>
                  </a:ext>
                </a:extLst>
              </p:cNvPr>
              <p:cNvSpPr/>
              <p:nvPr/>
            </p:nvSpPr>
            <p:spPr>
              <a:xfrm>
                <a:off x="6058693" y="3040039"/>
                <a:ext cx="86791" cy="387479"/>
              </a:xfrm>
              <a:custGeom>
                <a:avLst/>
                <a:gdLst>
                  <a:gd name="connsiteX0" fmla="*/ 14510 w 86791"/>
                  <a:gd name="connsiteY0" fmla="*/ 0 h 387479"/>
                  <a:gd name="connsiteX1" fmla="*/ 85743 w 86791"/>
                  <a:gd name="connsiteY1" fmla="*/ 259638 h 387479"/>
                  <a:gd name="connsiteX2" fmla="*/ 0 w 86791"/>
                  <a:gd name="connsiteY2" fmla="*/ 387479 h 387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791" h="387479">
                    <a:moveTo>
                      <a:pt x="14510" y="0"/>
                    </a:moveTo>
                    <a:cubicBezTo>
                      <a:pt x="14510" y="0"/>
                      <a:pt x="96956" y="150906"/>
                      <a:pt x="85743" y="259638"/>
                    </a:cubicBezTo>
                    <a:cubicBezTo>
                      <a:pt x="85743" y="259638"/>
                      <a:pt x="57382" y="343328"/>
                      <a:pt x="0" y="38747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54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40012A-B0FF-BD67-CD24-38042765D4BD}"/>
              </a:ext>
            </a:extLst>
          </p:cNvPr>
          <p:cNvSpPr/>
          <p:nvPr/>
        </p:nvSpPr>
        <p:spPr>
          <a:xfrm>
            <a:off x="1374244" y="1959618"/>
            <a:ext cx="6395512" cy="3207187"/>
          </a:xfrm>
          <a:custGeom>
            <a:avLst/>
            <a:gdLst>
              <a:gd name="connsiteX0" fmla="*/ 38 w 6395512"/>
              <a:gd name="connsiteY0" fmla="*/ 3207188 h 3207187"/>
              <a:gd name="connsiteX1" fmla="*/ 433083 w 6395512"/>
              <a:gd name="connsiteY1" fmla="*/ 1589313 h 3207187"/>
              <a:gd name="connsiteX2" fmla="*/ 4804546 w 6395512"/>
              <a:gd name="connsiteY2" fmla="*/ 432825 h 3207187"/>
              <a:gd name="connsiteX3" fmla="*/ 6395513 w 6395512"/>
              <a:gd name="connsiteY3" fmla="*/ 3206516 h 320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5512" h="3207187">
                <a:moveTo>
                  <a:pt x="38" y="3207188"/>
                </a:moveTo>
                <a:cubicBezTo>
                  <a:pt x="-2651" y="2657151"/>
                  <a:pt x="136541" y="2099054"/>
                  <a:pt x="433083" y="1589313"/>
                </a:cubicBezTo>
                <a:cubicBezTo>
                  <a:pt x="1320689" y="64119"/>
                  <a:pt x="3277458" y="-453010"/>
                  <a:pt x="4804546" y="432825"/>
                </a:cubicBezTo>
                <a:cubicBezTo>
                  <a:pt x="5820586" y="1023158"/>
                  <a:pt x="6390134" y="2111815"/>
                  <a:pt x="6395513" y="3206516"/>
                </a:cubicBezTo>
              </a:path>
            </a:pathLst>
          </a:custGeom>
          <a:solidFill>
            <a:schemeClr val="accent1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64828B-1563-397E-6949-8EC281F128EB}"/>
              </a:ext>
            </a:extLst>
          </p:cNvPr>
          <p:cNvSpPr/>
          <p:nvPr/>
        </p:nvSpPr>
        <p:spPr>
          <a:xfrm>
            <a:off x="2831221" y="3415198"/>
            <a:ext cx="3521529" cy="1765710"/>
          </a:xfrm>
          <a:custGeom>
            <a:avLst/>
            <a:gdLst>
              <a:gd name="connsiteX0" fmla="*/ 17 w 3521529"/>
              <a:gd name="connsiteY0" fmla="*/ 1765711 h 1765710"/>
              <a:gd name="connsiteX1" fmla="*/ 238730 w 3521529"/>
              <a:gd name="connsiteY1" fmla="*/ 875175 h 1765710"/>
              <a:gd name="connsiteX2" fmla="*/ 2646027 w 3521529"/>
              <a:gd name="connsiteY2" fmla="*/ 238502 h 1765710"/>
              <a:gd name="connsiteX3" fmla="*/ 3521529 w 3521529"/>
              <a:gd name="connsiteY3" fmla="*/ 1765711 h 1765710"/>
              <a:gd name="connsiteX4" fmla="*/ 17 w 3521529"/>
              <a:gd name="connsiteY4" fmla="*/ 1765711 h 176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1529" h="1765710">
                <a:moveTo>
                  <a:pt x="17" y="1765711"/>
                </a:moveTo>
                <a:cubicBezTo>
                  <a:pt x="-1327" y="1462821"/>
                  <a:pt x="75330" y="1155902"/>
                  <a:pt x="238730" y="875175"/>
                </a:cubicBezTo>
                <a:cubicBezTo>
                  <a:pt x="727586" y="35680"/>
                  <a:pt x="1804818" y="-249749"/>
                  <a:pt x="2646027" y="238502"/>
                </a:cubicBezTo>
                <a:cubicBezTo>
                  <a:pt x="3205488" y="563554"/>
                  <a:pt x="3518840" y="1163289"/>
                  <a:pt x="3521529" y="1765711"/>
                </a:cubicBezTo>
                <a:lnTo>
                  <a:pt x="17" y="1765711"/>
                </a:lnTo>
                <a:close/>
              </a:path>
            </a:pathLst>
          </a:custGeom>
          <a:solidFill>
            <a:schemeClr val="accent2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6C589D97-D8D4-0746-F6E9-6EF9C59C91BA}"/>
              </a:ext>
            </a:extLst>
          </p:cNvPr>
          <p:cNvGrpSpPr/>
          <p:nvPr/>
        </p:nvGrpSpPr>
        <p:grpSpPr>
          <a:xfrm>
            <a:off x="2992621" y="2378339"/>
            <a:ext cx="3216229" cy="2796525"/>
            <a:chOff x="2983682" y="2378339"/>
            <a:chExt cx="3216229" cy="27965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5367B9-2ADA-6F24-DBD6-A30646F054E4}"/>
                </a:ext>
              </a:extLst>
            </p:cNvPr>
            <p:cNvSpPr/>
            <p:nvPr/>
          </p:nvSpPr>
          <p:spPr>
            <a:xfrm>
              <a:off x="4581374" y="2388413"/>
              <a:ext cx="1618537" cy="2781750"/>
            </a:xfrm>
            <a:custGeom>
              <a:avLst/>
              <a:gdLst>
                <a:gd name="connsiteX0" fmla="*/ 1618537 w 1618537"/>
                <a:gd name="connsiteY0" fmla="*/ 0 h 2781750"/>
                <a:gd name="connsiteX1" fmla="*/ 0 w 1618537"/>
                <a:gd name="connsiteY1" fmla="*/ 2781751 h 278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8537" h="2781750">
                  <a:moveTo>
                    <a:pt x="1618537" y="0"/>
                  </a:moveTo>
                  <a:lnTo>
                    <a:pt x="0" y="2781751"/>
                  </a:lnTo>
                </a:path>
              </a:pathLst>
            </a:custGeom>
            <a:ln w="3359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D32885-DE5B-42D3-E6CE-3D93BBEA5127}"/>
                </a:ext>
              </a:extLst>
            </p:cNvPr>
            <p:cNvSpPr/>
            <p:nvPr/>
          </p:nvSpPr>
          <p:spPr>
            <a:xfrm>
              <a:off x="2983682" y="2378339"/>
              <a:ext cx="1605761" cy="2796525"/>
            </a:xfrm>
            <a:custGeom>
              <a:avLst/>
              <a:gdLst>
                <a:gd name="connsiteX0" fmla="*/ 0 w 1605761"/>
                <a:gd name="connsiteY0" fmla="*/ 0 h 2796525"/>
                <a:gd name="connsiteX1" fmla="*/ 1605761 w 1605761"/>
                <a:gd name="connsiteY1" fmla="*/ 2796525 h 279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5761" h="2796525">
                  <a:moveTo>
                    <a:pt x="0" y="0"/>
                  </a:moveTo>
                  <a:lnTo>
                    <a:pt x="1605761" y="2796525"/>
                  </a:lnTo>
                </a:path>
              </a:pathLst>
            </a:custGeom>
            <a:ln w="3359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18FFFB-9697-131B-E3FB-2D0B1D4DC88F}"/>
              </a:ext>
            </a:extLst>
          </p:cNvPr>
          <p:cNvSpPr/>
          <p:nvPr/>
        </p:nvSpPr>
        <p:spPr>
          <a:xfrm>
            <a:off x="5713943" y="3828314"/>
            <a:ext cx="851295" cy="850240"/>
          </a:xfrm>
          <a:custGeom>
            <a:avLst/>
            <a:gdLst>
              <a:gd name="connsiteX0" fmla="*/ 851296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6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6" y="425120"/>
                </a:moveTo>
                <a:cubicBezTo>
                  <a:pt x="851296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6" y="190333"/>
                  <a:pt x="851296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7154291-417F-C276-8A3D-A97967B71A6B}"/>
              </a:ext>
            </a:extLst>
          </p:cNvPr>
          <p:cNvSpPr/>
          <p:nvPr/>
        </p:nvSpPr>
        <p:spPr>
          <a:xfrm>
            <a:off x="4261495" y="3137914"/>
            <a:ext cx="851295" cy="850240"/>
          </a:xfrm>
          <a:custGeom>
            <a:avLst/>
            <a:gdLst>
              <a:gd name="connsiteX0" fmla="*/ 851296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6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6" y="425120"/>
                </a:moveTo>
                <a:cubicBezTo>
                  <a:pt x="851296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6" y="190333"/>
                  <a:pt x="851296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920813-BD00-2A4F-98D9-1259B769DC2C}"/>
              </a:ext>
            </a:extLst>
          </p:cNvPr>
          <p:cNvSpPr/>
          <p:nvPr/>
        </p:nvSpPr>
        <p:spPr>
          <a:xfrm>
            <a:off x="3505200" y="1567723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7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7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965717-1886-723B-E01F-9EACFFA34E38}"/>
              </a:ext>
            </a:extLst>
          </p:cNvPr>
          <p:cNvSpPr/>
          <p:nvPr/>
        </p:nvSpPr>
        <p:spPr>
          <a:xfrm>
            <a:off x="4787505" y="1567723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A32260-B170-E5F4-7FA6-D9AB93EA3E28}"/>
              </a:ext>
            </a:extLst>
          </p:cNvPr>
          <p:cNvSpPr/>
          <p:nvPr/>
        </p:nvSpPr>
        <p:spPr>
          <a:xfrm>
            <a:off x="2807031" y="3828314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7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7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96F1F7-CC08-2F78-A6D6-E949609CF43B}"/>
              </a:ext>
            </a:extLst>
          </p:cNvPr>
          <p:cNvSpPr/>
          <p:nvPr/>
        </p:nvSpPr>
        <p:spPr>
          <a:xfrm>
            <a:off x="6307025" y="2600911"/>
            <a:ext cx="851295" cy="850240"/>
          </a:xfrm>
          <a:custGeom>
            <a:avLst/>
            <a:gdLst>
              <a:gd name="connsiteX0" fmla="*/ 851296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6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6" y="425120"/>
                </a:moveTo>
                <a:cubicBezTo>
                  <a:pt x="851296" y="659908"/>
                  <a:pt x="660727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7" y="0"/>
                  <a:pt x="851296" y="190333"/>
                  <a:pt x="851296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3C8386-66B9-282F-9FD3-80ED283319FE}"/>
              </a:ext>
            </a:extLst>
          </p:cNvPr>
          <p:cNvSpPr/>
          <p:nvPr/>
        </p:nvSpPr>
        <p:spPr>
          <a:xfrm>
            <a:off x="6961971" y="3868884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F3F8B9D-C46D-E105-31B2-717D11A5467B}"/>
              </a:ext>
            </a:extLst>
          </p:cNvPr>
          <p:cNvSpPr/>
          <p:nvPr/>
        </p:nvSpPr>
        <p:spPr>
          <a:xfrm>
            <a:off x="1947024" y="2600911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E332D9D-B4D5-C6C3-FF07-0F232F99F631}"/>
              </a:ext>
            </a:extLst>
          </p:cNvPr>
          <p:cNvSpPr/>
          <p:nvPr/>
        </p:nvSpPr>
        <p:spPr>
          <a:xfrm>
            <a:off x="1194546" y="3868884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ESG Slide Template</a:t>
            </a:r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477A5BD2-666E-7646-8ECF-38FC73F39C4D}"/>
              </a:ext>
            </a:extLst>
          </p:cNvPr>
          <p:cNvSpPr txBox="1">
            <a:spLocks/>
          </p:cNvSpPr>
          <p:nvPr/>
        </p:nvSpPr>
        <p:spPr>
          <a:xfrm>
            <a:off x="4144165" y="3988961"/>
            <a:ext cx="1033203" cy="2597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CD8F3B-719C-DE4B-A341-97814B0695A0}"/>
              </a:ext>
            </a:extLst>
          </p:cNvPr>
          <p:cNvGrpSpPr/>
          <p:nvPr/>
        </p:nvGrpSpPr>
        <p:grpSpPr>
          <a:xfrm>
            <a:off x="397432" y="3961004"/>
            <a:ext cx="598747" cy="746208"/>
            <a:chOff x="960886" y="3082105"/>
            <a:chExt cx="598747" cy="746208"/>
          </a:xfrm>
        </p:grpSpPr>
        <p:sp>
          <p:nvSpPr>
            <p:cNvPr id="24" name="Title 11">
              <a:extLst>
                <a:ext uri="{FF2B5EF4-FFF2-40B4-BE49-F238E27FC236}">
                  <a16:creationId xmlns:a16="http://schemas.microsoft.com/office/drawing/2014/main" id="{9E934FB9-3DA7-4A47-A2B8-07ECF284BD73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5"/>
              <a:ext cx="502978" cy="162645"/>
            </a:xfrm>
            <a:prstGeom prst="rect">
              <a:avLst/>
            </a:prstGeom>
          </p:spPr>
          <p:txBody>
            <a:bodyPr vert="horz" lIns="0" tIns="0" rIns="0" bIns="0" rtlCol="0" anchor="ctr">
              <a:normAutofit lnSpcReduction="10000"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</a:t>
              </a:r>
            </a:p>
          </p:txBody>
        </p:sp>
        <p:sp>
          <p:nvSpPr>
            <p:cNvPr id="25" name="Title 11">
              <a:extLst>
                <a:ext uri="{FF2B5EF4-FFF2-40B4-BE49-F238E27FC236}">
                  <a16:creationId xmlns:a16="http://schemas.microsoft.com/office/drawing/2014/main" id="{C0EA27A2-2504-B14A-9BC3-F0FE4C48F787}"/>
                </a:ext>
              </a:extLst>
            </p:cNvPr>
            <p:cNvSpPr txBox="1">
              <a:spLocks/>
            </p:cNvSpPr>
            <p:nvPr/>
          </p:nvSpPr>
          <p:spPr>
            <a:xfrm>
              <a:off x="960886" y="3258852"/>
              <a:ext cx="598747" cy="569461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6939A6-DEDF-1243-92BB-841ED60C2BB6}"/>
              </a:ext>
            </a:extLst>
          </p:cNvPr>
          <p:cNvGrpSpPr/>
          <p:nvPr/>
        </p:nvGrpSpPr>
        <p:grpSpPr>
          <a:xfrm>
            <a:off x="1140841" y="2609634"/>
            <a:ext cx="665281" cy="780158"/>
            <a:chOff x="894352" y="3082105"/>
            <a:chExt cx="665281" cy="780158"/>
          </a:xfrm>
        </p:grpSpPr>
        <p:sp>
          <p:nvSpPr>
            <p:cNvPr id="28" name="Title 11">
              <a:extLst>
                <a:ext uri="{FF2B5EF4-FFF2-40B4-BE49-F238E27FC236}">
                  <a16:creationId xmlns:a16="http://schemas.microsoft.com/office/drawing/2014/main" id="{7E8C522F-27B9-F147-AFB7-E833091E7844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5"/>
              <a:ext cx="502978" cy="162645"/>
            </a:xfrm>
            <a:prstGeom prst="rect">
              <a:avLst/>
            </a:prstGeom>
          </p:spPr>
          <p:txBody>
            <a:bodyPr vert="horz" lIns="0" tIns="0" rIns="0" bIns="0" rtlCol="0" anchor="ctr">
              <a:normAutofit lnSpcReduction="10000"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II</a:t>
              </a:r>
            </a:p>
          </p:txBody>
        </p:sp>
        <p:sp>
          <p:nvSpPr>
            <p:cNvPr id="29" name="Title 11">
              <a:extLst>
                <a:ext uri="{FF2B5EF4-FFF2-40B4-BE49-F238E27FC236}">
                  <a16:creationId xmlns:a16="http://schemas.microsoft.com/office/drawing/2014/main" id="{DA64860F-8975-8D4F-81BC-39DA40F8AEA7}"/>
                </a:ext>
              </a:extLst>
            </p:cNvPr>
            <p:cNvSpPr txBox="1">
              <a:spLocks/>
            </p:cNvSpPr>
            <p:nvPr/>
          </p:nvSpPr>
          <p:spPr>
            <a:xfrm>
              <a:off x="894352" y="3258853"/>
              <a:ext cx="665281" cy="60341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61CED8-0EC4-E24C-B104-7E5A4A9CFDAD}"/>
              </a:ext>
            </a:extLst>
          </p:cNvPr>
          <p:cNvGrpSpPr/>
          <p:nvPr/>
        </p:nvGrpSpPr>
        <p:grpSpPr>
          <a:xfrm>
            <a:off x="2572566" y="1581584"/>
            <a:ext cx="775614" cy="616947"/>
            <a:chOff x="865816" y="3082106"/>
            <a:chExt cx="775614" cy="616947"/>
          </a:xfrm>
        </p:grpSpPr>
        <p:sp>
          <p:nvSpPr>
            <p:cNvPr id="31" name="Title 11">
              <a:extLst>
                <a:ext uri="{FF2B5EF4-FFF2-40B4-BE49-F238E27FC236}">
                  <a16:creationId xmlns:a16="http://schemas.microsoft.com/office/drawing/2014/main" id="{53DBC2FE-EEA8-0343-AF2B-273AD9F2CFE2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6"/>
              <a:ext cx="586822" cy="158602"/>
            </a:xfrm>
            <a:prstGeom prst="rect">
              <a:avLst/>
            </a:prstGeom>
          </p:spPr>
          <p:txBody>
            <a:bodyPr vert="horz" lIns="0" tIns="0" rIns="0" bIns="0" rtlCol="0" anchor="ctr">
              <a:normAutofit lnSpcReduction="10000"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III</a:t>
              </a:r>
            </a:p>
          </p:txBody>
        </p:sp>
        <p:sp>
          <p:nvSpPr>
            <p:cNvPr id="32" name="Title 11">
              <a:extLst>
                <a:ext uri="{FF2B5EF4-FFF2-40B4-BE49-F238E27FC236}">
                  <a16:creationId xmlns:a16="http://schemas.microsoft.com/office/drawing/2014/main" id="{B342FDFC-A743-B242-8399-D566A2781462}"/>
                </a:ext>
              </a:extLst>
            </p:cNvPr>
            <p:cNvSpPr txBox="1">
              <a:spLocks/>
            </p:cNvSpPr>
            <p:nvPr/>
          </p:nvSpPr>
          <p:spPr>
            <a:xfrm>
              <a:off x="865816" y="3258853"/>
              <a:ext cx="775614" cy="4402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D9252E-39A1-0848-94FA-558AB9E1D50F}"/>
              </a:ext>
            </a:extLst>
          </p:cNvPr>
          <p:cNvGrpSpPr/>
          <p:nvPr/>
        </p:nvGrpSpPr>
        <p:grpSpPr>
          <a:xfrm>
            <a:off x="5802158" y="1589747"/>
            <a:ext cx="813383" cy="648822"/>
            <a:chOff x="1033732" y="3082105"/>
            <a:chExt cx="813383" cy="648822"/>
          </a:xfrm>
        </p:grpSpPr>
        <p:sp>
          <p:nvSpPr>
            <p:cNvPr id="43" name="Title 11">
              <a:extLst>
                <a:ext uri="{FF2B5EF4-FFF2-40B4-BE49-F238E27FC236}">
                  <a16:creationId xmlns:a16="http://schemas.microsoft.com/office/drawing/2014/main" id="{B940FE2E-B528-5C44-B106-4A08D01077CA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5"/>
              <a:ext cx="586822" cy="16858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IV</a:t>
              </a:r>
            </a:p>
          </p:txBody>
        </p:sp>
        <p:sp>
          <p:nvSpPr>
            <p:cNvPr id="44" name="Title 11">
              <a:extLst>
                <a:ext uri="{FF2B5EF4-FFF2-40B4-BE49-F238E27FC236}">
                  <a16:creationId xmlns:a16="http://schemas.microsoft.com/office/drawing/2014/main" id="{929EA9C2-40D8-DA4E-9D43-B06E35F1D77F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258852"/>
              <a:ext cx="813383" cy="47207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3C9D83-8EBE-6C4E-8503-7C769CCA1E8E}"/>
              </a:ext>
            </a:extLst>
          </p:cNvPr>
          <p:cNvGrpSpPr/>
          <p:nvPr/>
        </p:nvGrpSpPr>
        <p:grpSpPr>
          <a:xfrm>
            <a:off x="7273605" y="2531012"/>
            <a:ext cx="607697" cy="782652"/>
            <a:chOff x="1033732" y="3082105"/>
            <a:chExt cx="607697" cy="782652"/>
          </a:xfrm>
        </p:grpSpPr>
        <p:sp>
          <p:nvSpPr>
            <p:cNvPr id="49" name="Title 11">
              <a:extLst>
                <a:ext uri="{FF2B5EF4-FFF2-40B4-BE49-F238E27FC236}">
                  <a16:creationId xmlns:a16="http://schemas.microsoft.com/office/drawing/2014/main" id="{952B35D7-5B92-B444-B6D4-00AEC81EF14D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082105"/>
              <a:ext cx="586822" cy="17674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V</a:t>
              </a:r>
            </a:p>
          </p:txBody>
        </p:sp>
        <p:sp>
          <p:nvSpPr>
            <p:cNvPr id="50" name="Title 11">
              <a:extLst>
                <a:ext uri="{FF2B5EF4-FFF2-40B4-BE49-F238E27FC236}">
                  <a16:creationId xmlns:a16="http://schemas.microsoft.com/office/drawing/2014/main" id="{62E75A3D-F834-074B-A626-FDCD58EE1F2A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258852"/>
              <a:ext cx="607697" cy="60590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DA9125-A251-6F48-BD0E-66F0E22F832D}"/>
              </a:ext>
            </a:extLst>
          </p:cNvPr>
          <p:cNvGrpSpPr/>
          <p:nvPr/>
        </p:nvGrpSpPr>
        <p:grpSpPr>
          <a:xfrm>
            <a:off x="7988168" y="3942782"/>
            <a:ext cx="608933" cy="782652"/>
            <a:chOff x="1032496" y="3082105"/>
            <a:chExt cx="608933" cy="782652"/>
          </a:xfrm>
        </p:grpSpPr>
        <p:sp>
          <p:nvSpPr>
            <p:cNvPr id="52" name="Title 11">
              <a:extLst>
                <a:ext uri="{FF2B5EF4-FFF2-40B4-BE49-F238E27FC236}">
                  <a16:creationId xmlns:a16="http://schemas.microsoft.com/office/drawing/2014/main" id="{8F31706F-ECA2-004C-8DD6-96A76086F1EB}"/>
                </a:ext>
              </a:extLst>
            </p:cNvPr>
            <p:cNvSpPr txBox="1">
              <a:spLocks/>
            </p:cNvSpPr>
            <p:nvPr/>
          </p:nvSpPr>
          <p:spPr>
            <a:xfrm>
              <a:off x="1032496" y="3082105"/>
              <a:ext cx="586822" cy="17674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VI</a:t>
              </a:r>
            </a:p>
          </p:txBody>
        </p:sp>
        <p:sp>
          <p:nvSpPr>
            <p:cNvPr id="53" name="Title 11">
              <a:extLst>
                <a:ext uri="{FF2B5EF4-FFF2-40B4-BE49-F238E27FC236}">
                  <a16:creationId xmlns:a16="http://schemas.microsoft.com/office/drawing/2014/main" id="{67529CCD-5B01-6E43-A2BB-3C5D8FDD4958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258852"/>
              <a:ext cx="607697" cy="60590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pic>
        <p:nvPicPr>
          <p:cNvPr id="57" name="Graphic 56" descr="team">
            <a:extLst>
              <a:ext uri="{FF2B5EF4-FFF2-40B4-BE49-F238E27FC236}">
                <a16:creationId xmlns:a16="http://schemas.microsoft.com/office/drawing/2014/main" id="{A2AEA159-7099-5045-9C26-A6A66BDF6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6106" y="1651679"/>
            <a:ext cx="688068" cy="688068"/>
          </a:xfrm>
          <a:prstGeom prst="rect">
            <a:avLst/>
          </a:prstGeom>
        </p:spPr>
      </p:pic>
      <p:pic>
        <p:nvPicPr>
          <p:cNvPr id="58" name="Graphic 57" descr="cheers">
            <a:extLst>
              <a:ext uri="{FF2B5EF4-FFF2-40B4-BE49-F238E27FC236}">
                <a16:creationId xmlns:a16="http://schemas.microsoft.com/office/drawing/2014/main" id="{4CD0AAFF-574C-C740-8737-16887423C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1746" y="1664361"/>
            <a:ext cx="676340" cy="676340"/>
          </a:xfrm>
          <a:prstGeom prst="rect">
            <a:avLst/>
          </a:prstGeom>
        </p:spPr>
      </p:pic>
      <p:pic>
        <p:nvPicPr>
          <p:cNvPr id="59" name="Graphic 58" descr="meeting">
            <a:extLst>
              <a:ext uri="{FF2B5EF4-FFF2-40B4-BE49-F238E27FC236}">
                <a16:creationId xmlns:a16="http://schemas.microsoft.com/office/drawing/2014/main" id="{2A1EC691-2EAA-3845-A73E-7B6AC033D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4362" y="3310143"/>
            <a:ext cx="518171" cy="518171"/>
          </a:xfrm>
          <a:prstGeom prst="rect">
            <a:avLst/>
          </a:prstGeom>
        </p:spPr>
      </p:pic>
      <p:pic>
        <p:nvPicPr>
          <p:cNvPr id="60" name="Graphic 59" descr="court">
            <a:extLst>
              <a:ext uri="{FF2B5EF4-FFF2-40B4-BE49-F238E27FC236}">
                <a16:creationId xmlns:a16="http://schemas.microsoft.com/office/drawing/2014/main" id="{78423FEC-30E1-FB40-AC95-F2AD5C8B0B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6051" y="3994406"/>
            <a:ext cx="518171" cy="518171"/>
          </a:xfrm>
          <a:prstGeom prst="rect">
            <a:avLst/>
          </a:prstGeom>
        </p:spPr>
      </p:pic>
      <p:pic>
        <p:nvPicPr>
          <p:cNvPr id="61" name="Graphic 60" descr="leaf">
            <a:extLst>
              <a:ext uri="{FF2B5EF4-FFF2-40B4-BE49-F238E27FC236}">
                <a16:creationId xmlns:a16="http://schemas.microsoft.com/office/drawing/2014/main" id="{71663A98-5BB8-F74C-87CD-E2FF9F292A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0332" y="4023650"/>
            <a:ext cx="518171" cy="518171"/>
          </a:xfrm>
          <a:prstGeom prst="rect">
            <a:avLst/>
          </a:prstGeom>
        </p:spPr>
      </p:pic>
      <p:pic>
        <p:nvPicPr>
          <p:cNvPr id="63" name="Graphic 62" descr="factory">
            <a:extLst>
              <a:ext uri="{FF2B5EF4-FFF2-40B4-BE49-F238E27FC236}">
                <a16:creationId xmlns:a16="http://schemas.microsoft.com/office/drawing/2014/main" id="{CEB1C9AD-9D1E-7D4C-A348-082BF35D2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8652" y="3897479"/>
            <a:ext cx="737576" cy="737576"/>
          </a:xfrm>
          <a:prstGeom prst="rect">
            <a:avLst/>
          </a:prstGeom>
        </p:spPr>
      </p:pic>
      <p:pic>
        <p:nvPicPr>
          <p:cNvPr id="65" name="Graphic 64" descr="world">
            <a:extLst>
              <a:ext uri="{FF2B5EF4-FFF2-40B4-BE49-F238E27FC236}">
                <a16:creationId xmlns:a16="http://schemas.microsoft.com/office/drawing/2014/main" id="{8D63E5C7-7F11-5E4C-BA1D-9C90DB021C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75699" y="2624876"/>
            <a:ext cx="802310" cy="802310"/>
          </a:xfrm>
          <a:prstGeom prst="rect">
            <a:avLst/>
          </a:prstGeom>
        </p:spPr>
      </p:pic>
      <p:pic>
        <p:nvPicPr>
          <p:cNvPr id="67" name="Graphic 66" descr="crown">
            <a:extLst>
              <a:ext uri="{FF2B5EF4-FFF2-40B4-BE49-F238E27FC236}">
                <a16:creationId xmlns:a16="http://schemas.microsoft.com/office/drawing/2014/main" id="{6A5F05C4-82B5-DB41-B483-9E7955D2CE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09855" y="2694728"/>
            <a:ext cx="631965" cy="631965"/>
          </a:xfrm>
          <a:prstGeom prst="rect">
            <a:avLst/>
          </a:prstGeom>
        </p:spPr>
      </p:pic>
      <p:pic>
        <p:nvPicPr>
          <p:cNvPr id="71" name="Graphic 70" descr="briefcase">
            <a:extLst>
              <a:ext uri="{FF2B5EF4-FFF2-40B4-BE49-F238E27FC236}">
                <a16:creationId xmlns:a16="http://schemas.microsoft.com/office/drawing/2014/main" id="{018B35EC-3D5F-6942-8BA9-39AFB32728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09027" y="4015413"/>
            <a:ext cx="557182" cy="557182"/>
          </a:xfrm>
          <a:prstGeom prst="rect">
            <a:avLst/>
          </a:prstGeom>
        </p:spPr>
      </p:pic>
      <p:sp>
        <p:nvSpPr>
          <p:cNvPr id="2" name="Title 11">
            <a:extLst>
              <a:ext uri="{FF2B5EF4-FFF2-40B4-BE49-F238E27FC236}">
                <a16:creationId xmlns:a16="http://schemas.microsoft.com/office/drawing/2014/main" id="{FA14BD76-D2D3-BC1B-3B97-65D29F2253A0}"/>
              </a:ext>
            </a:extLst>
          </p:cNvPr>
          <p:cNvSpPr txBox="1">
            <a:spLocks/>
          </p:cNvSpPr>
          <p:nvPr/>
        </p:nvSpPr>
        <p:spPr>
          <a:xfrm>
            <a:off x="2949111" y="4661574"/>
            <a:ext cx="1418709" cy="3207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362">
              <a:spcBef>
                <a:spcPct val="0"/>
              </a:spcBef>
              <a:buNone/>
              <a:defRPr sz="1100" b="1">
                <a:solidFill>
                  <a:schemeClr val="accent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ENVIRONMENTAL</a:t>
            </a: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14B4E30A-B346-64D3-4D9A-D7663791AFC3}"/>
              </a:ext>
            </a:extLst>
          </p:cNvPr>
          <p:cNvSpPr txBox="1">
            <a:spLocks/>
          </p:cNvSpPr>
          <p:nvPr/>
        </p:nvSpPr>
        <p:spPr>
          <a:xfrm>
            <a:off x="4836270" y="4651443"/>
            <a:ext cx="1405482" cy="3587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362">
              <a:spcBef>
                <a:spcPct val="0"/>
              </a:spcBef>
              <a:buNone/>
              <a:defRPr sz="1100" b="1">
                <a:solidFill>
                  <a:schemeClr val="accent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174026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0B6E0C56-ED5E-7141-9E7A-E4918088B657}"/>
              </a:ext>
            </a:extLst>
          </p:cNvPr>
          <p:cNvSpPr/>
          <p:nvPr/>
        </p:nvSpPr>
        <p:spPr>
          <a:xfrm>
            <a:off x="914400" y="2332385"/>
            <a:ext cx="2049840" cy="2217929"/>
          </a:xfrm>
          <a:custGeom>
            <a:avLst/>
            <a:gdLst>
              <a:gd name="connsiteX0" fmla="*/ 2049840 w 2049840"/>
              <a:gd name="connsiteY0" fmla="*/ 2217929 h 2217929"/>
              <a:gd name="connsiteX1" fmla="*/ 362436 w 2049840"/>
              <a:gd name="connsiteY1" fmla="*/ 2217929 h 2217929"/>
              <a:gd name="connsiteX2" fmla="*/ 0 w 2049840"/>
              <a:gd name="connsiteY2" fmla="*/ 1856182 h 2217929"/>
              <a:gd name="connsiteX3" fmla="*/ 0 w 2049840"/>
              <a:gd name="connsiteY3" fmla="*/ 0 h 2217929"/>
              <a:gd name="connsiteX4" fmla="*/ 1687405 w 2049840"/>
              <a:gd name="connsiteY4" fmla="*/ 0 h 2217929"/>
              <a:gd name="connsiteX5" fmla="*/ 2049840 w 2049840"/>
              <a:gd name="connsiteY5" fmla="*/ 361748 h 2217929"/>
              <a:gd name="connsiteX6" fmla="*/ 2049840 w 2049840"/>
              <a:gd name="connsiteY6" fmla="*/ 2217929 h 221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840" h="2217929">
                <a:moveTo>
                  <a:pt x="2049840" y="2217929"/>
                </a:moveTo>
                <a:lnTo>
                  <a:pt x="362436" y="2217929"/>
                </a:lnTo>
                <a:cubicBezTo>
                  <a:pt x="162403" y="2217929"/>
                  <a:pt x="0" y="2055835"/>
                  <a:pt x="0" y="1856182"/>
                </a:cubicBezTo>
                <a:lnTo>
                  <a:pt x="0" y="0"/>
                </a:lnTo>
                <a:lnTo>
                  <a:pt x="1687405" y="0"/>
                </a:lnTo>
                <a:cubicBezTo>
                  <a:pt x="1887437" y="0"/>
                  <a:pt x="2049840" y="162095"/>
                  <a:pt x="2049840" y="361748"/>
                </a:cubicBezTo>
                <a:lnTo>
                  <a:pt x="2049840" y="2217929"/>
                </a:lnTo>
                <a:close/>
              </a:path>
            </a:pathLst>
          </a:custGeom>
          <a:solidFill>
            <a:srgbClr val="E9F2A5"/>
          </a:solidFill>
          <a:ln w="65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" name="Graphic 9">
            <a:extLst>
              <a:ext uri="{FF2B5EF4-FFF2-40B4-BE49-F238E27FC236}">
                <a16:creationId xmlns:a16="http://schemas.microsoft.com/office/drawing/2014/main" id="{00A6969D-7FCB-5B4A-82C7-1C2B78C910FD}"/>
              </a:ext>
            </a:extLst>
          </p:cNvPr>
          <p:cNvSpPr/>
          <p:nvPr/>
        </p:nvSpPr>
        <p:spPr>
          <a:xfrm>
            <a:off x="3443955" y="2332385"/>
            <a:ext cx="2049840" cy="2217929"/>
          </a:xfrm>
          <a:custGeom>
            <a:avLst/>
            <a:gdLst>
              <a:gd name="connsiteX0" fmla="*/ 2049840 w 2049840"/>
              <a:gd name="connsiteY0" fmla="*/ 2217929 h 2217929"/>
              <a:gd name="connsiteX1" fmla="*/ 362436 w 2049840"/>
              <a:gd name="connsiteY1" fmla="*/ 2217929 h 2217929"/>
              <a:gd name="connsiteX2" fmla="*/ 0 w 2049840"/>
              <a:gd name="connsiteY2" fmla="*/ 1856182 h 2217929"/>
              <a:gd name="connsiteX3" fmla="*/ 0 w 2049840"/>
              <a:gd name="connsiteY3" fmla="*/ 0 h 2217929"/>
              <a:gd name="connsiteX4" fmla="*/ 1687405 w 2049840"/>
              <a:gd name="connsiteY4" fmla="*/ 0 h 2217929"/>
              <a:gd name="connsiteX5" fmla="*/ 2049840 w 2049840"/>
              <a:gd name="connsiteY5" fmla="*/ 361748 h 2217929"/>
              <a:gd name="connsiteX6" fmla="*/ 2049840 w 2049840"/>
              <a:gd name="connsiteY6" fmla="*/ 2217929 h 221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840" h="2217929">
                <a:moveTo>
                  <a:pt x="2049840" y="2217929"/>
                </a:moveTo>
                <a:lnTo>
                  <a:pt x="362436" y="2217929"/>
                </a:lnTo>
                <a:cubicBezTo>
                  <a:pt x="162403" y="2217929"/>
                  <a:pt x="0" y="2055835"/>
                  <a:pt x="0" y="1856182"/>
                </a:cubicBezTo>
                <a:lnTo>
                  <a:pt x="0" y="0"/>
                </a:lnTo>
                <a:lnTo>
                  <a:pt x="1687405" y="0"/>
                </a:lnTo>
                <a:cubicBezTo>
                  <a:pt x="1887437" y="0"/>
                  <a:pt x="2049840" y="162095"/>
                  <a:pt x="2049840" y="361748"/>
                </a:cubicBezTo>
                <a:lnTo>
                  <a:pt x="2049840" y="2217929"/>
                </a:lnTo>
                <a:close/>
              </a:path>
            </a:pathLst>
          </a:custGeom>
          <a:solidFill>
            <a:srgbClr val="E9F2A5"/>
          </a:solidFill>
          <a:ln w="65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" name="Graphic 10">
            <a:extLst>
              <a:ext uri="{FF2B5EF4-FFF2-40B4-BE49-F238E27FC236}">
                <a16:creationId xmlns:a16="http://schemas.microsoft.com/office/drawing/2014/main" id="{38564F42-4A77-2140-B41A-797631F0A9BA}"/>
              </a:ext>
            </a:extLst>
          </p:cNvPr>
          <p:cNvSpPr/>
          <p:nvPr/>
        </p:nvSpPr>
        <p:spPr>
          <a:xfrm>
            <a:off x="5956419" y="2332385"/>
            <a:ext cx="2049840" cy="2217929"/>
          </a:xfrm>
          <a:custGeom>
            <a:avLst/>
            <a:gdLst>
              <a:gd name="connsiteX0" fmla="*/ 2049840 w 2049840"/>
              <a:gd name="connsiteY0" fmla="*/ 2217929 h 2217929"/>
              <a:gd name="connsiteX1" fmla="*/ 362436 w 2049840"/>
              <a:gd name="connsiteY1" fmla="*/ 2217929 h 2217929"/>
              <a:gd name="connsiteX2" fmla="*/ 0 w 2049840"/>
              <a:gd name="connsiteY2" fmla="*/ 1856182 h 2217929"/>
              <a:gd name="connsiteX3" fmla="*/ 0 w 2049840"/>
              <a:gd name="connsiteY3" fmla="*/ 0 h 2217929"/>
              <a:gd name="connsiteX4" fmla="*/ 1687405 w 2049840"/>
              <a:gd name="connsiteY4" fmla="*/ 0 h 2217929"/>
              <a:gd name="connsiteX5" fmla="*/ 2049840 w 2049840"/>
              <a:gd name="connsiteY5" fmla="*/ 361748 h 2217929"/>
              <a:gd name="connsiteX6" fmla="*/ 2049840 w 2049840"/>
              <a:gd name="connsiteY6" fmla="*/ 2217929 h 221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840" h="2217929">
                <a:moveTo>
                  <a:pt x="2049840" y="2217929"/>
                </a:moveTo>
                <a:lnTo>
                  <a:pt x="362436" y="2217929"/>
                </a:lnTo>
                <a:cubicBezTo>
                  <a:pt x="162403" y="2217929"/>
                  <a:pt x="0" y="2055835"/>
                  <a:pt x="0" y="1856182"/>
                </a:cubicBezTo>
                <a:lnTo>
                  <a:pt x="0" y="0"/>
                </a:lnTo>
                <a:lnTo>
                  <a:pt x="1687405" y="0"/>
                </a:lnTo>
                <a:cubicBezTo>
                  <a:pt x="1887437" y="0"/>
                  <a:pt x="2049840" y="162095"/>
                  <a:pt x="2049840" y="361748"/>
                </a:cubicBezTo>
                <a:lnTo>
                  <a:pt x="2049840" y="2217929"/>
                </a:lnTo>
                <a:close/>
              </a:path>
            </a:pathLst>
          </a:custGeom>
          <a:solidFill>
            <a:srgbClr val="E9F2A5"/>
          </a:solidFill>
          <a:ln w="65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ESG Slide Template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4852115D-7127-2C40-A0D2-08696183845F}"/>
              </a:ext>
            </a:extLst>
          </p:cNvPr>
          <p:cNvSpPr txBox="1">
            <a:spLocks/>
          </p:cNvSpPr>
          <p:nvPr/>
        </p:nvSpPr>
        <p:spPr>
          <a:xfrm>
            <a:off x="1135080" y="2417765"/>
            <a:ext cx="1620842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ENVIRONMENTAL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540273E5-4601-EF40-8546-485415302560}"/>
              </a:ext>
            </a:extLst>
          </p:cNvPr>
          <p:cNvSpPr txBox="1">
            <a:spLocks/>
          </p:cNvSpPr>
          <p:nvPr/>
        </p:nvSpPr>
        <p:spPr>
          <a:xfrm>
            <a:off x="3620222" y="2448275"/>
            <a:ext cx="753700" cy="2597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6C28BF16-E6B9-174A-B518-82A0FFB928D8}"/>
              </a:ext>
            </a:extLst>
          </p:cNvPr>
          <p:cNvSpPr txBox="1">
            <a:spLocks/>
          </p:cNvSpPr>
          <p:nvPr/>
        </p:nvSpPr>
        <p:spPr>
          <a:xfrm>
            <a:off x="6134936" y="2398803"/>
            <a:ext cx="1335385" cy="3587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AD71F3-F74C-484F-B191-536D893AC3C9}"/>
              </a:ext>
            </a:extLst>
          </p:cNvPr>
          <p:cNvSpPr/>
          <p:nvPr/>
        </p:nvSpPr>
        <p:spPr>
          <a:xfrm>
            <a:off x="1447800" y="1276350"/>
            <a:ext cx="909111" cy="9091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CB2202-72B4-6A4C-B4A0-992420DAA5B6}"/>
              </a:ext>
            </a:extLst>
          </p:cNvPr>
          <p:cNvSpPr/>
          <p:nvPr/>
        </p:nvSpPr>
        <p:spPr>
          <a:xfrm>
            <a:off x="4027714" y="1276350"/>
            <a:ext cx="909111" cy="9091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975105-ED44-AA49-81D8-777EED4743F4}"/>
              </a:ext>
            </a:extLst>
          </p:cNvPr>
          <p:cNvSpPr/>
          <p:nvPr/>
        </p:nvSpPr>
        <p:spPr>
          <a:xfrm>
            <a:off x="6599464" y="1276350"/>
            <a:ext cx="909111" cy="9091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meeting">
            <a:extLst>
              <a:ext uri="{FF2B5EF4-FFF2-40B4-BE49-F238E27FC236}">
                <a16:creationId xmlns:a16="http://schemas.microsoft.com/office/drawing/2014/main" id="{6D581378-97EB-D54C-AD6C-887F56AD8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4105" y="1471819"/>
            <a:ext cx="518171" cy="518171"/>
          </a:xfrm>
          <a:prstGeom prst="rect">
            <a:avLst/>
          </a:prstGeom>
        </p:spPr>
      </p:pic>
      <p:pic>
        <p:nvPicPr>
          <p:cNvPr id="17" name="Graphic 16" descr="court">
            <a:extLst>
              <a:ext uri="{FF2B5EF4-FFF2-40B4-BE49-F238E27FC236}">
                <a16:creationId xmlns:a16="http://schemas.microsoft.com/office/drawing/2014/main" id="{E98C01E8-E4CE-B646-ADD1-FC4632A1D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4933" y="1471818"/>
            <a:ext cx="518171" cy="518171"/>
          </a:xfrm>
          <a:prstGeom prst="rect">
            <a:avLst/>
          </a:prstGeom>
        </p:spPr>
      </p:pic>
      <p:pic>
        <p:nvPicPr>
          <p:cNvPr id="18" name="Graphic 17" descr="leaf">
            <a:extLst>
              <a:ext uri="{FF2B5EF4-FFF2-40B4-BE49-F238E27FC236}">
                <a16:creationId xmlns:a16="http://schemas.microsoft.com/office/drawing/2014/main" id="{B7E2B3B2-62E9-BD47-8ACF-2543D48E0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3269" y="1484895"/>
            <a:ext cx="518171" cy="518171"/>
          </a:xfrm>
          <a:prstGeom prst="rect">
            <a:avLst/>
          </a:prstGeom>
        </p:spPr>
      </p:pic>
      <p:sp>
        <p:nvSpPr>
          <p:cNvPr id="19" name="Title 11">
            <a:extLst>
              <a:ext uri="{FF2B5EF4-FFF2-40B4-BE49-F238E27FC236}">
                <a16:creationId xmlns:a16="http://schemas.microsoft.com/office/drawing/2014/main" id="{F689775C-D9CF-084A-B0CF-DEDEE9617A65}"/>
              </a:ext>
            </a:extLst>
          </p:cNvPr>
          <p:cNvSpPr txBox="1">
            <a:spLocks/>
          </p:cNvSpPr>
          <p:nvPr/>
        </p:nvSpPr>
        <p:spPr>
          <a:xfrm>
            <a:off x="1135080" y="2795687"/>
            <a:ext cx="1455720" cy="12222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Click here to edit this text.</a:t>
            </a: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7A66563A-7FDD-3944-A95B-0B0A67B32623}"/>
              </a:ext>
            </a:extLst>
          </p:cNvPr>
          <p:cNvSpPr txBox="1">
            <a:spLocks/>
          </p:cNvSpPr>
          <p:nvPr/>
        </p:nvSpPr>
        <p:spPr>
          <a:xfrm>
            <a:off x="3620222" y="2795687"/>
            <a:ext cx="1455720" cy="12222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Click here to edit this text.</a:t>
            </a:r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60FB6F19-5763-B241-8046-1AF4E7A009C4}"/>
              </a:ext>
            </a:extLst>
          </p:cNvPr>
          <p:cNvSpPr txBox="1">
            <a:spLocks/>
          </p:cNvSpPr>
          <p:nvPr/>
        </p:nvSpPr>
        <p:spPr>
          <a:xfrm>
            <a:off x="6134936" y="2795687"/>
            <a:ext cx="1455720" cy="12222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12038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726ABD-BD5A-374F-B513-D89DCEF4FF08}"/>
              </a:ext>
            </a:extLst>
          </p:cNvPr>
          <p:cNvSpPr/>
          <p:nvPr/>
        </p:nvSpPr>
        <p:spPr>
          <a:xfrm>
            <a:off x="456407" y="1121433"/>
            <a:ext cx="8239019" cy="3726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ESG Slide Template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95F124-B7E2-364E-905F-57D0B4610D60}"/>
              </a:ext>
            </a:extLst>
          </p:cNvPr>
          <p:cNvCxnSpPr>
            <a:cxnSpLocks/>
          </p:cNvCxnSpPr>
          <p:nvPr/>
        </p:nvCxnSpPr>
        <p:spPr>
          <a:xfrm>
            <a:off x="2307566" y="1130903"/>
            <a:ext cx="0" cy="371714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2C876B-E6F4-1944-94B7-002C6A4AB34C}"/>
              </a:ext>
            </a:extLst>
          </p:cNvPr>
          <p:cNvCxnSpPr>
            <a:cxnSpLocks/>
          </p:cNvCxnSpPr>
          <p:nvPr/>
        </p:nvCxnSpPr>
        <p:spPr>
          <a:xfrm>
            <a:off x="6051430" y="1130903"/>
            <a:ext cx="0" cy="371714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BB32-6EDE-4D40-8AF5-4BCFF70016D2}"/>
              </a:ext>
            </a:extLst>
          </p:cNvPr>
          <p:cNvCxnSpPr>
            <a:cxnSpLocks/>
          </p:cNvCxnSpPr>
          <p:nvPr/>
        </p:nvCxnSpPr>
        <p:spPr>
          <a:xfrm flipH="1">
            <a:off x="2299984" y="2975754"/>
            <a:ext cx="375144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1">
            <a:extLst>
              <a:ext uri="{FF2B5EF4-FFF2-40B4-BE49-F238E27FC236}">
                <a16:creationId xmlns:a16="http://schemas.microsoft.com/office/drawing/2014/main" id="{30CEB815-8540-BD44-9DB0-935178FBA877}"/>
              </a:ext>
            </a:extLst>
          </p:cNvPr>
          <p:cNvSpPr txBox="1">
            <a:spLocks/>
          </p:cNvSpPr>
          <p:nvPr/>
        </p:nvSpPr>
        <p:spPr>
          <a:xfrm>
            <a:off x="747579" y="1230055"/>
            <a:ext cx="1398210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ESG Summary</a:t>
            </a:r>
          </a:p>
        </p:txBody>
      </p:sp>
      <p:sp>
        <p:nvSpPr>
          <p:cNvPr id="15" name="Title 11">
            <a:extLst>
              <a:ext uri="{FF2B5EF4-FFF2-40B4-BE49-F238E27FC236}">
                <a16:creationId xmlns:a16="http://schemas.microsoft.com/office/drawing/2014/main" id="{3AF68274-AB7E-164F-A331-5AAAED0735F5}"/>
              </a:ext>
            </a:extLst>
          </p:cNvPr>
          <p:cNvSpPr txBox="1">
            <a:spLocks/>
          </p:cNvSpPr>
          <p:nvPr/>
        </p:nvSpPr>
        <p:spPr>
          <a:xfrm>
            <a:off x="2541874" y="1230055"/>
            <a:ext cx="2106326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Impacts of Inputs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7895E330-35DA-A24C-9BF0-504394CE38BA}"/>
              </a:ext>
            </a:extLst>
          </p:cNvPr>
          <p:cNvSpPr txBox="1">
            <a:spLocks/>
          </p:cNvSpPr>
          <p:nvPr/>
        </p:nvSpPr>
        <p:spPr>
          <a:xfrm>
            <a:off x="6259859" y="1230055"/>
            <a:ext cx="1688132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Risks of Negative Impact list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127C78-AFF4-0345-B80F-949C9F3BB30E}"/>
              </a:ext>
            </a:extLst>
          </p:cNvPr>
          <p:cNvGrpSpPr/>
          <p:nvPr/>
        </p:nvGrpSpPr>
        <p:grpSpPr>
          <a:xfrm>
            <a:off x="6259859" y="1857644"/>
            <a:ext cx="2194028" cy="370936"/>
            <a:chOff x="6259859" y="1857644"/>
            <a:chExt cx="2194028" cy="37093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B744DD-B02B-F34C-9079-5FEF001C39AE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75B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088C08E-0247-6B45-BA77-190C4848E2A5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itle 11">
              <a:extLst>
                <a:ext uri="{FF2B5EF4-FFF2-40B4-BE49-F238E27FC236}">
                  <a16:creationId xmlns:a16="http://schemas.microsoft.com/office/drawing/2014/main" id="{3D299181-AC90-2848-9F43-96671D7FCE51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</a:t>
              </a:r>
            </a:p>
          </p:txBody>
        </p:sp>
        <p:sp>
          <p:nvSpPr>
            <p:cNvPr id="23" name="Title 11">
              <a:extLst>
                <a:ext uri="{FF2B5EF4-FFF2-40B4-BE49-F238E27FC236}">
                  <a16:creationId xmlns:a16="http://schemas.microsoft.com/office/drawing/2014/main" id="{16725C93-B00E-9840-8626-CF34F3873841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GHG EMISSION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EC372B-4693-074D-9163-D288A1FB345A}"/>
              </a:ext>
            </a:extLst>
          </p:cNvPr>
          <p:cNvGrpSpPr/>
          <p:nvPr/>
        </p:nvGrpSpPr>
        <p:grpSpPr>
          <a:xfrm>
            <a:off x="6259859" y="2333429"/>
            <a:ext cx="2194028" cy="370936"/>
            <a:chOff x="6259859" y="1857644"/>
            <a:chExt cx="2194028" cy="37093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FE46749-0BF7-FC43-A8EC-C45C1D2949D9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75B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01DBDA-42D1-8944-8E25-3DD3AE83F9E1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itle 11">
              <a:extLst>
                <a:ext uri="{FF2B5EF4-FFF2-40B4-BE49-F238E27FC236}">
                  <a16:creationId xmlns:a16="http://schemas.microsoft.com/office/drawing/2014/main" id="{7C01F867-1108-0D45-B919-68FA6363334F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</a:t>
              </a:r>
            </a:p>
          </p:txBody>
        </p:sp>
        <p:sp>
          <p:nvSpPr>
            <p:cNvPr id="28" name="Title 11">
              <a:extLst>
                <a:ext uri="{FF2B5EF4-FFF2-40B4-BE49-F238E27FC236}">
                  <a16:creationId xmlns:a16="http://schemas.microsoft.com/office/drawing/2014/main" id="{AB3B5FE0-DE02-314E-9C8B-4F28C98C6D32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1208182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AIR QUALITY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3E4164-166C-0242-96DE-BF3864603710}"/>
              </a:ext>
            </a:extLst>
          </p:cNvPr>
          <p:cNvGrpSpPr/>
          <p:nvPr/>
        </p:nvGrpSpPr>
        <p:grpSpPr>
          <a:xfrm>
            <a:off x="6276413" y="2801780"/>
            <a:ext cx="2194028" cy="370936"/>
            <a:chOff x="6259859" y="1857644"/>
            <a:chExt cx="2194028" cy="37093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260BF72-F898-DC4C-8836-C0D6A8F03CB1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B46581A-A0FF-9A44-B7BB-72BDB44C4953}"/>
                </a:ext>
              </a:extLst>
            </p:cNvPr>
            <p:cNvSpPr/>
            <p:nvPr/>
          </p:nvSpPr>
          <p:spPr>
            <a:xfrm>
              <a:off x="7706625" y="1924050"/>
              <a:ext cx="694426" cy="238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itle 11">
              <a:extLst>
                <a:ext uri="{FF2B5EF4-FFF2-40B4-BE49-F238E27FC236}">
                  <a16:creationId xmlns:a16="http://schemas.microsoft.com/office/drawing/2014/main" id="{91681653-9D0A-2C40-811E-E140035EBD15}"/>
                </a:ext>
              </a:extLst>
            </p:cNvPr>
            <p:cNvSpPr txBox="1">
              <a:spLocks/>
            </p:cNvSpPr>
            <p:nvPr/>
          </p:nvSpPr>
          <p:spPr>
            <a:xfrm>
              <a:off x="7772401" y="1950318"/>
              <a:ext cx="583232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FFA3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MEDIUM</a:t>
              </a:r>
            </a:p>
          </p:txBody>
        </p:sp>
        <p:sp>
          <p:nvSpPr>
            <p:cNvPr id="38" name="Title 11">
              <a:extLst>
                <a:ext uri="{FF2B5EF4-FFF2-40B4-BE49-F238E27FC236}">
                  <a16:creationId xmlns:a16="http://schemas.microsoft.com/office/drawing/2014/main" id="{22E0A98A-2B6C-234D-94C9-A652E4D39C72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ENERGY MANAGEMENT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C74ED-1956-6446-B36E-97D65878D9D9}"/>
              </a:ext>
            </a:extLst>
          </p:cNvPr>
          <p:cNvGrpSpPr/>
          <p:nvPr/>
        </p:nvGrpSpPr>
        <p:grpSpPr>
          <a:xfrm>
            <a:off x="6259859" y="3753351"/>
            <a:ext cx="2194028" cy="370936"/>
            <a:chOff x="6259859" y="1857644"/>
            <a:chExt cx="2194028" cy="370936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A0D2594-BD92-9D4C-9BDA-022FD90CE2E8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CC5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BB3A21A7-35C5-CA4B-9A49-7FB43D81D3F5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itle 11">
              <a:extLst>
                <a:ext uri="{FF2B5EF4-FFF2-40B4-BE49-F238E27FC236}">
                  <a16:creationId xmlns:a16="http://schemas.microsoft.com/office/drawing/2014/main" id="{D9855883-4D74-1740-B302-F01D540C0123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CC511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48" name="Title 11">
              <a:extLst>
                <a:ext uri="{FF2B5EF4-FFF2-40B4-BE49-F238E27FC236}">
                  <a16:creationId xmlns:a16="http://schemas.microsoft.com/office/drawing/2014/main" id="{5866E469-08E6-E045-B413-37035574AFE3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WASTE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121183-0551-0A4D-9AD0-D32F8B243262}"/>
              </a:ext>
            </a:extLst>
          </p:cNvPr>
          <p:cNvGrpSpPr/>
          <p:nvPr/>
        </p:nvGrpSpPr>
        <p:grpSpPr>
          <a:xfrm>
            <a:off x="6259859" y="4221702"/>
            <a:ext cx="2194028" cy="370936"/>
            <a:chOff x="6259859" y="1857644"/>
            <a:chExt cx="2194028" cy="37093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5A99F5A-35B2-7947-9246-855DF9170DE9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CC5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9B26CC8-2C7A-034F-AD34-83C194E84465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1">
              <a:extLst>
                <a:ext uri="{FF2B5EF4-FFF2-40B4-BE49-F238E27FC236}">
                  <a16:creationId xmlns:a16="http://schemas.microsoft.com/office/drawing/2014/main" id="{D77845D7-D67D-3F47-B34E-B58F1CBD6156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CC511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54" name="Title 11">
              <a:extLst>
                <a:ext uri="{FF2B5EF4-FFF2-40B4-BE49-F238E27FC236}">
                  <a16:creationId xmlns:a16="http://schemas.microsoft.com/office/drawing/2014/main" id="{BB90712A-18AE-6F44-B012-46656A0CE036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121848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HAZARDOUS MATERIAL MANAGENEBT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D394C7-4D32-9C43-B1D8-6C0C5DD89105}"/>
              </a:ext>
            </a:extLst>
          </p:cNvPr>
          <p:cNvGrpSpPr/>
          <p:nvPr/>
        </p:nvGrpSpPr>
        <p:grpSpPr>
          <a:xfrm>
            <a:off x="6276413" y="3285000"/>
            <a:ext cx="2194028" cy="370936"/>
            <a:chOff x="6259859" y="1857644"/>
            <a:chExt cx="2194028" cy="37093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E66413E-8134-634A-8EAF-C98E8873F213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B5BDB138-DA71-9644-BFE3-922DD2C0506D}"/>
                </a:ext>
              </a:extLst>
            </p:cNvPr>
            <p:cNvSpPr/>
            <p:nvPr/>
          </p:nvSpPr>
          <p:spPr>
            <a:xfrm>
              <a:off x="7706625" y="1924050"/>
              <a:ext cx="694426" cy="238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itle 11">
              <a:extLst>
                <a:ext uri="{FF2B5EF4-FFF2-40B4-BE49-F238E27FC236}">
                  <a16:creationId xmlns:a16="http://schemas.microsoft.com/office/drawing/2014/main" id="{D5783B9E-716A-924B-9ADD-3C5F5467F2E0}"/>
                </a:ext>
              </a:extLst>
            </p:cNvPr>
            <p:cNvSpPr txBox="1">
              <a:spLocks/>
            </p:cNvSpPr>
            <p:nvPr/>
          </p:nvSpPr>
          <p:spPr>
            <a:xfrm>
              <a:off x="7772401" y="1950318"/>
              <a:ext cx="583232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FFA3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MEDIUM</a:t>
              </a:r>
            </a:p>
          </p:txBody>
        </p:sp>
        <p:sp>
          <p:nvSpPr>
            <p:cNvPr id="60" name="Title 11">
              <a:extLst>
                <a:ext uri="{FF2B5EF4-FFF2-40B4-BE49-F238E27FC236}">
                  <a16:creationId xmlns:a16="http://schemas.microsoft.com/office/drawing/2014/main" id="{9430FD49-3DCC-7942-9689-E1266B368630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WATER MANAGEMENT</a:t>
              </a:r>
            </a:p>
          </p:txBody>
        </p:sp>
      </p:grpSp>
      <p:graphicFrame>
        <p:nvGraphicFramePr>
          <p:cNvPr id="61" name="Chart Placeholder 21">
            <a:extLst>
              <a:ext uri="{FF2B5EF4-FFF2-40B4-BE49-F238E27FC236}">
                <a16:creationId xmlns:a16="http://schemas.microsoft.com/office/drawing/2014/main" id="{1053EBD1-8431-9B43-A5F9-E0A23DE88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062511"/>
              </p:ext>
            </p:extLst>
          </p:nvPr>
        </p:nvGraphicFramePr>
        <p:xfrm>
          <a:off x="670865" y="1487202"/>
          <a:ext cx="1324919" cy="11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Chart Placeholder 25">
            <a:extLst>
              <a:ext uri="{FF2B5EF4-FFF2-40B4-BE49-F238E27FC236}">
                <a16:creationId xmlns:a16="http://schemas.microsoft.com/office/drawing/2014/main" id="{537DE9AB-B399-1A4E-B39B-A403D7FC5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511220"/>
              </p:ext>
            </p:extLst>
          </p:nvPr>
        </p:nvGraphicFramePr>
        <p:xfrm>
          <a:off x="670865" y="2560272"/>
          <a:ext cx="1324919" cy="11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3" name="Chart Placeholder 29">
            <a:extLst>
              <a:ext uri="{FF2B5EF4-FFF2-40B4-BE49-F238E27FC236}">
                <a16:creationId xmlns:a16="http://schemas.microsoft.com/office/drawing/2014/main" id="{9960809C-6FB0-754A-BD74-AB7AE2056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232039"/>
              </p:ext>
            </p:extLst>
          </p:nvPr>
        </p:nvGraphicFramePr>
        <p:xfrm>
          <a:off x="670865" y="3589531"/>
          <a:ext cx="1324919" cy="11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D88364EB-4A5D-574F-BC1A-5CF195C95AFE}"/>
              </a:ext>
            </a:extLst>
          </p:cNvPr>
          <p:cNvSpPr txBox="1"/>
          <p:nvPr/>
        </p:nvSpPr>
        <p:spPr>
          <a:xfrm>
            <a:off x="884836" y="1933461"/>
            <a:ext cx="896977" cy="215444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s-AR" sz="1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71%</a:t>
            </a:r>
            <a:endParaRPr lang="en-US" sz="1400" b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179244-D1A4-A04A-A04A-E9CED807CA10}"/>
              </a:ext>
            </a:extLst>
          </p:cNvPr>
          <p:cNvSpPr txBox="1"/>
          <p:nvPr/>
        </p:nvSpPr>
        <p:spPr>
          <a:xfrm>
            <a:off x="949114" y="3011393"/>
            <a:ext cx="768421" cy="215444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s-AR" sz="1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43%</a:t>
            </a:r>
            <a:endParaRPr lang="en-US" sz="1400" b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59F9F3-46E7-0D43-8C3A-0FABF72E6EBF}"/>
              </a:ext>
            </a:extLst>
          </p:cNvPr>
          <p:cNvSpPr txBox="1"/>
          <p:nvPr/>
        </p:nvSpPr>
        <p:spPr>
          <a:xfrm>
            <a:off x="999136" y="4057431"/>
            <a:ext cx="668377" cy="215444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s-AR" sz="14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80%</a:t>
            </a:r>
            <a:endParaRPr lang="en-US" sz="1400" b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itle 11">
            <a:extLst>
              <a:ext uri="{FF2B5EF4-FFF2-40B4-BE49-F238E27FC236}">
                <a16:creationId xmlns:a16="http://schemas.microsoft.com/office/drawing/2014/main" id="{80560119-0592-5F4E-94CC-F7365681BB64}"/>
              </a:ext>
            </a:extLst>
          </p:cNvPr>
          <p:cNvSpPr txBox="1">
            <a:spLocks/>
          </p:cNvSpPr>
          <p:nvPr/>
        </p:nvSpPr>
        <p:spPr>
          <a:xfrm rot="16200000">
            <a:off x="288804" y="1902081"/>
            <a:ext cx="839427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</p:txBody>
      </p:sp>
      <p:sp>
        <p:nvSpPr>
          <p:cNvPr id="68" name="Title 11">
            <a:extLst>
              <a:ext uri="{FF2B5EF4-FFF2-40B4-BE49-F238E27FC236}">
                <a16:creationId xmlns:a16="http://schemas.microsoft.com/office/drawing/2014/main" id="{D9FB0221-0BED-0440-9C28-6B5991792FE2}"/>
              </a:ext>
            </a:extLst>
          </p:cNvPr>
          <p:cNvSpPr txBox="1">
            <a:spLocks/>
          </p:cNvSpPr>
          <p:nvPr/>
        </p:nvSpPr>
        <p:spPr>
          <a:xfrm rot="16200000">
            <a:off x="318032" y="4008261"/>
            <a:ext cx="780971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</p:txBody>
      </p:sp>
      <p:sp>
        <p:nvSpPr>
          <p:cNvPr id="69" name="Title 11">
            <a:extLst>
              <a:ext uri="{FF2B5EF4-FFF2-40B4-BE49-F238E27FC236}">
                <a16:creationId xmlns:a16="http://schemas.microsoft.com/office/drawing/2014/main" id="{0281AD5A-07ED-1246-AD6D-D9C75666F7CF}"/>
              </a:ext>
            </a:extLst>
          </p:cNvPr>
          <p:cNvSpPr txBox="1">
            <a:spLocks/>
          </p:cNvSpPr>
          <p:nvPr/>
        </p:nvSpPr>
        <p:spPr>
          <a:xfrm rot="16200000">
            <a:off x="433264" y="2976552"/>
            <a:ext cx="550512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</a:p>
        </p:txBody>
      </p:sp>
      <p:graphicFrame>
        <p:nvGraphicFramePr>
          <p:cNvPr id="70" name="Chart Placeholder 6">
            <a:extLst>
              <a:ext uri="{FF2B5EF4-FFF2-40B4-BE49-F238E27FC236}">
                <a16:creationId xmlns:a16="http://schemas.microsoft.com/office/drawing/2014/main" id="{47A6AD48-82D9-5845-B81E-C6E1397E4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140839"/>
              </p:ext>
            </p:extLst>
          </p:nvPr>
        </p:nvGraphicFramePr>
        <p:xfrm>
          <a:off x="2576087" y="1678448"/>
          <a:ext cx="3062713" cy="11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2" name="Chart Placeholder 6">
            <a:extLst>
              <a:ext uri="{FF2B5EF4-FFF2-40B4-BE49-F238E27FC236}">
                <a16:creationId xmlns:a16="http://schemas.microsoft.com/office/drawing/2014/main" id="{9B10BFE7-E3D9-7544-AE9A-732F02B34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861209"/>
              </p:ext>
            </p:extLst>
          </p:nvPr>
        </p:nvGraphicFramePr>
        <p:xfrm>
          <a:off x="2511625" y="3589024"/>
          <a:ext cx="3062713" cy="11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4" name="Title 11">
            <a:extLst>
              <a:ext uri="{FF2B5EF4-FFF2-40B4-BE49-F238E27FC236}">
                <a16:creationId xmlns:a16="http://schemas.microsoft.com/office/drawing/2014/main" id="{78D4B52A-29E8-D64A-971A-BFC816DE68EB}"/>
              </a:ext>
            </a:extLst>
          </p:cNvPr>
          <p:cNvSpPr txBox="1">
            <a:spLocks/>
          </p:cNvSpPr>
          <p:nvPr/>
        </p:nvSpPr>
        <p:spPr>
          <a:xfrm>
            <a:off x="2541874" y="3054665"/>
            <a:ext cx="2868326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Impacts of Operations and Products</a:t>
            </a:r>
          </a:p>
        </p:txBody>
      </p:sp>
    </p:spTree>
    <p:extLst>
      <p:ext uri="{BB962C8B-B14F-4D97-AF65-F5344CB8AC3E}">
        <p14:creationId xmlns:p14="http://schemas.microsoft.com/office/powerpoint/2010/main" val="6489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5">
            <a:extLst>
              <a:ext uri="{FF2B5EF4-FFF2-40B4-BE49-F238E27FC236}">
                <a16:creationId xmlns:a16="http://schemas.microsoft.com/office/drawing/2014/main" id="{60C1D582-1030-8442-9F72-F16DC9A74D90}"/>
              </a:ext>
            </a:extLst>
          </p:cNvPr>
          <p:cNvSpPr/>
          <p:nvPr/>
        </p:nvSpPr>
        <p:spPr>
          <a:xfrm>
            <a:off x="410198" y="2158655"/>
            <a:ext cx="3663217" cy="2986161"/>
          </a:xfrm>
          <a:custGeom>
            <a:avLst/>
            <a:gdLst>
              <a:gd name="connsiteX0" fmla="*/ 164555 w 3663217"/>
              <a:gd name="connsiteY0" fmla="*/ 0 h 2986161"/>
              <a:gd name="connsiteX1" fmla="*/ 3498662 w 3663217"/>
              <a:gd name="connsiteY1" fmla="*/ 0 h 2986161"/>
              <a:gd name="connsiteX2" fmla="*/ 3663217 w 3663217"/>
              <a:gd name="connsiteY2" fmla="*/ 164555 h 2986161"/>
              <a:gd name="connsiteX3" fmla="*/ 3663217 w 3663217"/>
              <a:gd name="connsiteY3" fmla="*/ 2986161 h 2986161"/>
              <a:gd name="connsiteX4" fmla="*/ 0 w 3663217"/>
              <a:gd name="connsiteY4" fmla="*/ 2986161 h 2986161"/>
              <a:gd name="connsiteX5" fmla="*/ 0 w 3663217"/>
              <a:gd name="connsiteY5" fmla="*/ 164555 h 2986161"/>
              <a:gd name="connsiteX6" fmla="*/ 164555 w 3663217"/>
              <a:gd name="connsiteY6" fmla="*/ 0 h 29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3217" h="2986161">
                <a:moveTo>
                  <a:pt x="164555" y="0"/>
                </a:moveTo>
                <a:lnTo>
                  <a:pt x="3498662" y="0"/>
                </a:lnTo>
                <a:cubicBezTo>
                  <a:pt x="3589543" y="0"/>
                  <a:pt x="3663217" y="73674"/>
                  <a:pt x="3663217" y="164555"/>
                </a:cubicBezTo>
                <a:lnTo>
                  <a:pt x="3663217" y="2986161"/>
                </a:lnTo>
                <a:lnTo>
                  <a:pt x="0" y="2986161"/>
                </a:lnTo>
                <a:lnTo>
                  <a:pt x="0" y="164555"/>
                </a:lnTo>
                <a:cubicBezTo>
                  <a:pt x="0" y="73674"/>
                  <a:pt x="73674" y="0"/>
                  <a:pt x="16455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Title 11">
            <a:extLst>
              <a:ext uri="{FF2B5EF4-FFF2-40B4-BE49-F238E27FC236}">
                <a16:creationId xmlns:a16="http://schemas.microsoft.com/office/drawing/2014/main" id="{F0B6BC8D-D1D1-8049-821C-EDB3FEF1BCD2}"/>
              </a:ext>
            </a:extLst>
          </p:cNvPr>
          <p:cNvSpPr txBox="1">
            <a:spLocks/>
          </p:cNvSpPr>
          <p:nvPr/>
        </p:nvSpPr>
        <p:spPr>
          <a:xfrm>
            <a:off x="824669" y="3880896"/>
            <a:ext cx="2088024" cy="448887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grpSp>
        <p:nvGrpSpPr>
          <p:cNvPr id="2" name="Graphic 6">
            <a:extLst>
              <a:ext uri="{FF2B5EF4-FFF2-40B4-BE49-F238E27FC236}">
                <a16:creationId xmlns:a16="http://schemas.microsoft.com/office/drawing/2014/main" id="{21C6AC44-8B81-D625-1514-3DEF8D2CA85E}"/>
              </a:ext>
            </a:extLst>
          </p:cNvPr>
          <p:cNvGrpSpPr/>
          <p:nvPr/>
        </p:nvGrpSpPr>
        <p:grpSpPr>
          <a:xfrm>
            <a:off x="4676015" y="232958"/>
            <a:ext cx="4036922" cy="4970224"/>
            <a:chOff x="4724653" y="174592"/>
            <a:chExt cx="4036922" cy="4970224"/>
          </a:xfrm>
        </p:grpSpPr>
        <p:grpSp>
          <p:nvGrpSpPr>
            <p:cNvPr id="3" name="Graphic 6">
              <a:extLst>
                <a:ext uri="{FF2B5EF4-FFF2-40B4-BE49-F238E27FC236}">
                  <a16:creationId xmlns:a16="http://schemas.microsoft.com/office/drawing/2014/main" id="{DE03A341-28DD-C0CD-BCB0-83ACFB173E99}"/>
                </a:ext>
              </a:extLst>
            </p:cNvPr>
            <p:cNvGrpSpPr/>
            <p:nvPr/>
          </p:nvGrpSpPr>
          <p:grpSpPr>
            <a:xfrm>
              <a:off x="5037482" y="423834"/>
              <a:ext cx="897872" cy="1730538"/>
              <a:chOff x="5037482" y="423834"/>
              <a:chExt cx="897872" cy="1730538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FD77F06-D9A5-F59D-D78C-DBFCB18187B9}"/>
                  </a:ext>
                </a:extLst>
              </p:cNvPr>
              <p:cNvSpPr/>
              <p:nvPr/>
            </p:nvSpPr>
            <p:spPr>
              <a:xfrm>
                <a:off x="5530384" y="942511"/>
                <a:ext cx="104870" cy="1211861"/>
              </a:xfrm>
              <a:custGeom>
                <a:avLst/>
                <a:gdLst>
                  <a:gd name="connsiteX0" fmla="*/ 81786 w 104870"/>
                  <a:gd name="connsiteY0" fmla="*/ 1211861 h 1211861"/>
                  <a:gd name="connsiteX1" fmla="*/ 0 w 104870"/>
                  <a:gd name="connsiteY1" fmla="*/ 1211861 h 1211861"/>
                  <a:gd name="connsiteX2" fmla="*/ 38255 w 104870"/>
                  <a:gd name="connsiteY2" fmla="*/ 0 h 1211861"/>
                  <a:gd name="connsiteX3" fmla="*/ 66616 w 104870"/>
                  <a:gd name="connsiteY3" fmla="*/ 0 h 1211861"/>
                  <a:gd name="connsiteX4" fmla="*/ 104870 w 104870"/>
                  <a:gd name="connsiteY4" fmla="*/ 1211861 h 1211861"/>
                  <a:gd name="connsiteX5" fmla="*/ 23085 w 104870"/>
                  <a:gd name="connsiteY5" fmla="*/ 1211861 h 1211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870" h="1211861">
                    <a:moveTo>
                      <a:pt x="81786" y="1211861"/>
                    </a:moveTo>
                    <a:lnTo>
                      <a:pt x="0" y="1211861"/>
                    </a:lnTo>
                    <a:lnTo>
                      <a:pt x="38255" y="0"/>
                    </a:lnTo>
                    <a:lnTo>
                      <a:pt x="66616" y="0"/>
                    </a:lnTo>
                    <a:lnTo>
                      <a:pt x="104870" y="1211861"/>
                    </a:lnTo>
                    <a:lnTo>
                      <a:pt x="23085" y="1211861"/>
                    </a:lnTo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C291907-1C68-88A6-F536-DA55A828BAF1}"/>
                  </a:ext>
                </a:extLst>
              </p:cNvPr>
              <p:cNvSpPr/>
              <p:nvPr/>
            </p:nvSpPr>
            <p:spPr>
              <a:xfrm>
                <a:off x="5569298" y="423834"/>
                <a:ext cx="217415" cy="483092"/>
              </a:xfrm>
              <a:custGeom>
                <a:avLst/>
                <a:gdLst>
                  <a:gd name="connsiteX0" fmla="*/ 206443 w 217415"/>
                  <a:gd name="connsiteY0" fmla="*/ 3356 h 483092"/>
                  <a:gd name="connsiteX1" fmla="*/ 0 w 217415"/>
                  <a:gd name="connsiteY1" fmla="*/ 456074 h 483092"/>
                  <a:gd name="connsiteX2" fmla="*/ 70573 w 217415"/>
                  <a:gd name="connsiteY2" fmla="*/ 483092 h 483092"/>
                  <a:gd name="connsiteX3" fmla="*/ 216996 w 217415"/>
                  <a:gd name="connsiteY3" fmla="*/ 7969 h 483092"/>
                  <a:gd name="connsiteX4" fmla="*/ 206443 w 217415"/>
                  <a:gd name="connsiteY4" fmla="*/ 3356 h 48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415" h="483092">
                    <a:moveTo>
                      <a:pt x="206443" y="3356"/>
                    </a:moveTo>
                    <a:lnTo>
                      <a:pt x="0" y="456074"/>
                    </a:lnTo>
                    <a:lnTo>
                      <a:pt x="70573" y="483092"/>
                    </a:lnTo>
                    <a:lnTo>
                      <a:pt x="216996" y="7969"/>
                    </a:lnTo>
                    <a:cubicBezTo>
                      <a:pt x="219634" y="720"/>
                      <a:pt x="209081" y="-3234"/>
                      <a:pt x="206443" y="33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13C07CC-D05F-95E7-8764-B63131A9396E}"/>
                  </a:ext>
                </a:extLst>
              </p:cNvPr>
              <p:cNvSpPr/>
              <p:nvPr/>
            </p:nvSpPr>
            <p:spPr>
              <a:xfrm>
                <a:off x="5586446" y="955691"/>
                <a:ext cx="348908" cy="414069"/>
              </a:xfrm>
              <a:custGeom>
                <a:avLst/>
                <a:gdLst>
                  <a:gd name="connsiteX0" fmla="*/ 347589 w 348908"/>
                  <a:gd name="connsiteY0" fmla="*/ 404613 h 414069"/>
                  <a:gd name="connsiteX1" fmla="*/ 58701 w 348908"/>
                  <a:gd name="connsiteY1" fmla="*/ 0 h 414069"/>
                  <a:gd name="connsiteX2" fmla="*/ 0 w 348908"/>
                  <a:gd name="connsiteY2" fmla="*/ 47446 h 414069"/>
                  <a:gd name="connsiteX3" fmla="*/ 338355 w 348908"/>
                  <a:gd name="connsiteY3" fmla="*/ 411862 h 414069"/>
                  <a:gd name="connsiteX4" fmla="*/ 347589 w 348908"/>
                  <a:gd name="connsiteY4" fmla="*/ 404613 h 41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908" h="414069">
                    <a:moveTo>
                      <a:pt x="347589" y="404613"/>
                    </a:moveTo>
                    <a:lnTo>
                      <a:pt x="58701" y="0"/>
                    </a:lnTo>
                    <a:lnTo>
                      <a:pt x="0" y="47446"/>
                    </a:lnTo>
                    <a:lnTo>
                      <a:pt x="338355" y="411862"/>
                    </a:lnTo>
                    <a:cubicBezTo>
                      <a:pt x="343632" y="417792"/>
                      <a:pt x="352206" y="410544"/>
                      <a:pt x="347589" y="4046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DF6E26E-AA7F-0938-0CD6-0D25894A30EF}"/>
                  </a:ext>
                </a:extLst>
              </p:cNvPr>
              <p:cNvSpPr/>
              <p:nvPr/>
            </p:nvSpPr>
            <p:spPr>
              <a:xfrm>
                <a:off x="5037482" y="910880"/>
                <a:ext cx="501476" cy="122599"/>
              </a:xfrm>
              <a:custGeom>
                <a:avLst/>
                <a:gdLst>
                  <a:gd name="connsiteX0" fmla="*/ 4827 w 501476"/>
                  <a:gd name="connsiteY0" fmla="*/ 110708 h 122599"/>
                  <a:gd name="connsiteX1" fmla="*/ 489604 w 501476"/>
                  <a:gd name="connsiteY1" fmla="*/ 0 h 122599"/>
                  <a:gd name="connsiteX2" fmla="*/ 501476 w 501476"/>
                  <a:gd name="connsiteY2" fmla="*/ 74465 h 122599"/>
                  <a:gd name="connsiteX3" fmla="*/ 6146 w 501476"/>
                  <a:gd name="connsiteY3" fmla="*/ 122570 h 122599"/>
                  <a:gd name="connsiteX4" fmla="*/ 4827 w 501476"/>
                  <a:gd name="connsiteY4" fmla="*/ 110708 h 12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476" h="122599">
                    <a:moveTo>
                      <a:pt x="4827" y="110708"/>
                    </a:moveTo>
                    <a:lnTo>
                      <a:pt x="489604" y="0"/>
                    </a:lnTo>
                    <a:lnTo>
                      <a:pt x="501476" y="74465"/>
                    </a:lnTo>
                    <a:lnTo>
                      <a:pt x="6146" y="122570"/>
                    </a:lnTo>
                    <a:cubicBezTo>
                      <a:pt x="-1110" y="123229"/>
                      <a:pt x="-2429" y="112685"/>
                      <a:pt x="4827" y="1107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B593618-6E81-D707-F51F-8D6F78DF1B4F}"/>
                  </a:ext>
                </a:extLst>
              </p:cNvPr>
              <p:cNvSpPr/>
              <p:nvPr/>
            </p:nvSpPr>
            <p:spPr>
              <a:xfrm>
                <a:off x="5504661" y="864752"/>
                <a:ext cx="155656" cy="155518"/>
              </a:xfrm>
              <a:custGeom>
                <a:avLst/>
                <a:gdLst>
                  <a:gd name="connsiteX0" fmla="*/ 155657 w 155656"/>
                  <a:gd name="connsiteY0" fmla="*/ 77759 h 155518"/>
                  <a:gd name="connsiteX1" fmla="*/ 77828 w 155656"/>
                  <a:gd name="connsiteY1" fmla="*/ 155519 h 155518"/>
                  <a:gd name="connsiteX2" fmla="*/ 0 w 155656"/>
                  <a:gd name="connsiteY2" fmla="*/ 77759 h 155518"/>
                  <a:gd name="connsiteX3" fmla="*/ 77828 w 155656"/>
                  <a:gd name="connsiteY3" fmla="*/ 0 h 155518"/>
                  <a:gd name="connsiteX4" fmla="*/ 155657 w 155656"/>
                  <a:gd name="connsiteY4" fmla="*/ 77759 h 15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56" h="155518">
                    <a:moveTo>
                      <a:pt x="155657" y="77759"/>
                    </a:moveTo>
                    <a:cubicBezTo>
                      <a:pt x="155657" y="120705"/>
                      <a:pt x="120812" y="155519"/>
                      <a:pt x="77828" y="155519"/>
                    </a:cubicBezTo>
                    <a:cubicBezTo>
                      <a:pt x="34845" y="155519"/>
                      <a:pt x="0" y="120705"/>
                      <a:pt x="0" y="77759"/>
                    </a:cubicBezTo>
                    <a:cubicBezTo>
                      <a:pt x="0" y="34814"/>
                      <a:pt x="34845" y="0"/>
                      <a:pt x="77828" y="0"/>
                    </a:cubicBezTo>
                    <a:cubicBezTo>
                      <a:pt x="120812" y="0"/>
                      <a:pt x="155657" y="34814"/>
                      <a:pt x="155657" y="777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1" name="Graphic 6">
              <a:extLst>
                <a:ext uri="{FF2B5EF4-FFF2-40B4-BE49-F238E27FC236}">
                  <a16:creationId xmlns:a16="http://schemas.microsoft.com/office/drawing/2014/main" id="{A68BEDC2-3E25-98A2-A268-064A2922050D}"/>
                </a:ext>
              </a:extLst>
            </p:cNvPr>
            <p:cNvGrpSpPr/>
            <p:nvPr/>
          </p:nvGrpSpPr>
          <p:grpSpPr>
            <a:xfrm>
              <a:off x="5625299" y="174592"/>
              <a:ext cx="952804" cy="1710917"/>
              <a:chOff x="5625299" y="174592"/>
              <a:chExt cx="952804" cy="171091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B113807-ACAA-A2FE-84B7-9F7A0E50D58D}"/>
                  </a:ext>
                </a:extLst>
              </p:cNvPr>
              <p:cNvSpPr/>
              <p:nvPr/>
            </p:nvSpPr>
            <p:spPr>
              <a:xfrm>
                <a:off x="6075841" y="672989"/>
                <a:ext cx="104870" cy="1212520"/>
              </a:xfrm>
              <a:custGeom>
                <a:avLst/>
                <a:gdLst>
                  <a:gd name="connsiteX0" fmla="*/ 82445 w 104870"/>
                  <a:gd name="connsiteY0" fmla="*/ 1212520 h 1212520"/>
                  <a:gd name="connsiteX1" fmla="*/ 0 w 104870"/>
                  <a:gd name="connsiteY1" fmla="*/ 1212520 h 1212520"/>
                  <a:gd name="connsiteX2" fmla="*/ 38255 w 104870"/>
                  <a:gd name="connsiteY2" fmla="*/ 0 h 1212520"/>
                  <a:gd name="connsiteX3" fmla="*/ 66616 w 104870"/>
                  <a:gd name="connsiteY3" fmla="*/ 0 h 1212520"/>
                  <a:gd name="connsiteX4" fmla="*/ 104870 w 104870"/>
                  <a:gd name="connsiteY4" fmla="*/ 1212520 h 1212520"/>
                  <a:gd name="connsiteX5" fmla="*/ 23085 w 104870"/>
                  <a:gd name="connsiteY5" fmla="*/ 1212520 h 12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870" h="1212520">
                    <a:moveTo>
                      <a:pt x="82445" y="1212520"/>
                    </a:moveTo>
                    <a:lnTo>
                      <a:pt x="0" y="1212520"/>
                    </a:lnTo>
                    <a:lnTo>
                      <a:pt x="38255" y="0"/>
                    </a:lnTo>
                    <a:lnTo>
                      <a:pt x="66616" y="0"/>
                    </a:lnTo>
                    <a:lnTo>
                      <a:pt x="104870" y="1212520"/>
                    </a:lnTo>
                    <a:lnTo>
                      <a:pt x="23085" y="1212520"/>
                    </a:lnTo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DB539E8-C8BB-7C8C-0A28-EEC7233D3CE7}"/>
                  </a:ext>
                </a:extLst>
              </p:cNvPr>
              <p:cNvSpPr/>
              <p:nvPr/>
            </p:nvSpPr>
            <p:spPr>
              <a:xfrm>
                <a:off x="6106841" y="174592"/>
                <a:ext cx="102891" cy="502350"/>
              </a:xfrm>
              <a:custGeom>
                <a:avLst/>
                <a:gdLst>
                  <a:gd name="connsiteX0" fmla="*/ 91019 w 102891"/>
                  <a:gd name="connsiteY0" fmla="*/ 4822 h 502350"/>
                  <a:gd name="connsiteX1" fmla="*/ 0 w 102891"/>
                  <a:gd name="connsiteY1" fmla="*/ 493125 h 502350"/>
                  <a:gd name="connsiteX2" fmla="*/ 74530 w 102891"/>
                  <a:gd name="connsiteY2" fmla="*/ 502351 h 502350"/>
                  <a:gd name="connsiteX3" fmla="*/ 102892 w 102891"/>
                  <a:gd name="connsiteY3" fmla="*/ 6140 h 502350"/>
                  <a:gd name="connsiteX4" fmla="*/ 91019 w 102891"/>
                  <a:gd name="connsiteY4" fmla="*/ 4822 h 50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1" h="502350">
                    <a:moveTo>
                      <a:pt x="91019" y="4822"/>
                    </a:moveTo>
                    <a:lnTo>
                      <a:pt x="0" y="493125"/>
                    </a:lnTo>
                    <a:lnTo>
                      <a:pt x="74530" y="502351"/>
                    </a:lnTo>
                    <a:lnTo>
                      <a:pt x="102892" y="6140"/>
                    </a:lnTo>
                    <a:cubicBezTo>
                      <a:pt x="102892" y="-1109"/>
                      <a:pt x="92339" y="-2426"/>
                      <a:pt x="91019" y="48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57D5B42-8D06-DC35-5DBA-0CF0D2DB042F}"/>
                  </a:ext>
                </a:extLst>
              </p:cNvPr>
              <p:cNvSpPr/>
              <p:nvPr/>
            </p:nvSpPr>
            <p:spPr>
              <a:xfrm>
                <a:off x="6152350" y="723731"/>
                <a:ext cx="425753" cy="333798"/>
              </a:xfrm>
              <a:custGeom>
                <a:avLst/>
                <a:gdLst>
                  <a:gd name="connsiteX0" fmla="*/ 423439 w 425753"/>
                  <a:gd name="connsiteY0" fmla="*/ 323558 h 333798"/>
                  <a:gd name="connsiteX1" fmla="*/ 45510 w 425753"/>
                  <a:gd name="connsiteY1" fmla="*/ 0 h 333798"/>
                  <a:gd name="connsiteX2" fmla="*/ 0 w 425753"/>
                  <a:gd name="connsiteY2" fmla="*/ 59967 h 333798"/>
                  <a:gd name="connsiteX3" fmla="*/ 416183 w 425753"/>
                  <a:gd name="connsiteY3" fmla="*/ 332784 h 333798"/>
                  <a:gd name="connsiteX4" fmla="*/ 423439 w 425753"/>
                  <a:gd name="connsiteY4" fmla="*/ 323558 h 33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753" h="333798">
                    <a:moveTo>
                      <a:pt x="423439" y="323558"/>
                    </a:moveTo>
                    <a:lnTo>
                      <a:pt x="45510" y="0"/>
                    </a:lnTo>
                    <a:lnTo>
                      <a:pt x="0" y="59967"/>
                    </a:lnTo>
                    <a:lnTo>
                      <a:pt x="416183" y="332784"/>
                    </a:lnTo>
                    <a:cubicBezTo>
                      <a:pt x="422779" y="336738"/>
                      <a:pt x="429375" y="328171"/>
                      <a:pt x="423439" y="3235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ECD7946-62FE-63E3-7124-B4AF435F3AD5}"/>
                  </a:ext>
                </a:extLst>
              </p:cNvPr>
              <p:cNvSpPr/>
              <p:nvPr/>
            </p:nvSpPr>
            <p:spPr>
              <a:xfrm>
                <a:off x="5625299" y="708574"/>
                <a:ext cx="476924" cy="235038"/>
              </a:xfrm>
              <a:custGeom>
                <a:avLst/>
                <a:gdLst>
                  <a:gd name="connsiteX0" fmla="*/ 3359 w 476924"/>
                  <a:gd name="connsiteY0" fmla="*/ 224053 h 235038"/>
                  <a:gd name="connsiteX1" fmla="*/ 447244 w 476924"/>
                  <a:gd name="connsiteY1" fmla="*/ 0 h 235038"/>
                  <a:gd name="connsiteX2" fmla="*/ 476924 w 476924"/>
                  <a:gd name="connsiteY2" fmla="*/ 69193 h 235038"/>
                  <a:gd name="connsiteX3" fmla="*/ 7976 w 476924"/>
                  <a:gd name="connsiteY3" fmla="*/ 234596 h 235038"/>
                  <a:gd name="connsiteX4" fmla="*/ 3359 w 476924"/>
                  <a:gd name="connsiteY4" fmla="*/ 224053 h 23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924" h="235038">
                    <a:moveTo>
                      <a:pt x="3359" y="224053"/>
                    </a:moveTo>
                    <a:lnTo>
                      <a:pt x="447244" y="0"/>
                    </a:lnTo>
                    <a:lnTo>
                      <a:pt x="476924" y="69193"/>
                    </a:lnTo>
                    <a:lnTo>
                      <a:pt x="7976" y="234596"/>
                    </a:lnTo>
                    <a:cubicBezTo>
                      <a:pt x="721" y="237232"/>
                      <a:pt x="-3236" y="227348"/>
                      <a:pt x="3359" y="224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320393D-6AA1-7B77-112F-BD3AA043FCF4}"/>
                  </a:ext>
                </a:extLst>
              </p:cNvPr>
              <p:cNvSpPr/>
              <p:nvPr/>
            </p:nvSpPr>
            <p:spPr>
              <a:xfrm>
                <a:off x="6056714" y="647948"/>
                <a:ext cx="155656" cy="155518"/>
              </a:xfrm>
              <a:custGeom>
                <a:avLst/>
                <a:gdLst>
                  <a:gd name="connsiteX0" fmla="*/ 155657 w 155656"/>
                  <a:gd name="connsiteY0" fmla="*/ 77759 h 155518"/>
                  <a:gd name="connsiteX1" fmla="*/ 77828 w 155656"/>
                  <a:gd name="connsiteY1" fmla="*/ 155519 h 155518"/>
                  <a:gd name="connsiteX2" fmla="*/ 0 w 155656"/>
                  <a:gd name="connsiteY2" fmla="*/ 77759 h 155518"/>
                  <a:gd name="connsiteX3" fmla="*/ 77828 w 155656"/>
                  <a:gd name="connsiteY3" fmla="*/ 0 h 155518"/>
                  <a:gd name="connsiteX4" fmla="*/ 155657 w 155656"/>
                  <a:gd name="connsiteY4" fmla="*/ 77759 h 15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56" h="155518">
                    <a:moveTo>
                      <a:pt x="155657" y="77759"/>
                    </a:moveTo>
                    <a:cubicBezTo>
                      <a:pt x="155657" y="120705"/>
                      <a:pt x="120812" y="155519"/>
                      <a:pt x="77828" y="155519"/>
                    </a:cubicBezTo>
                    <a:cubicBezTo>
                      <a:pt x="34845" y="155519"/>
                      <a:pt x="0" y="120705"/>
                      <a:pt x="0" y="77759"/>
                    </a:cubicBezTo>
                    <a:cubicBezTo>
                      <a:pt x="0" y="34814"/>
                      <a:pt x="34845" y="0"/>
                      <a:pt x="77828" y="0"/>
                    </a:cubicBezTo>
                    <a:cubicBezTo>
                      <a:pt x="120812" y="0"/>
                      <a:pt x="155657" y="34814"/>
                      <a:pt x="155657" y="777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603A14-08B3-F310-50BE-C654CA22C451}"/>
                </a:ext>
              </a:extLst>
            </p:cNvPr>
            <p:cNvSpPr/>
            <p:nvPr/>
          </p:nvSpPr>
          <p:spPr>
            <a:xfrm>
              <a:off x="5554128" y="1263434"/>
              <a:ext cx="2109278" cy="2107412"/>
            </a:xfrm>
            <a:custGeom>
              <a:avLst/>
              <a:gdLst>
                <a:gd name="connsiteX0" fmla="*/ 2109278 w 2109278"/>
                <a:gd name="connsiteY0" fmla="*/ 1053707 h 2107412"/>
                <a:gd name="connsiteX1" fmla="*/ 1054639 w 2109278"/>
                <a:gd name="connsiteY1" fmla="*/ 2107413 h 2107412"/>
                <a:gd name="connsiteX2" fmla="*/ 0 w 2109278"/>
                <a:gd name="connsiteY2" fmla="*/ 1053707 h 2107412"/>
                <a:gd name="connsiteX3" fmla="*/ 1054639 w 2109278"/>
                <a:gd name="connsiteY3" fmla="*/ 0 h 2107412"/>
                <a:gd name="connsiteX4" fmla="*/ 2109278 w 2109278"/>
                <a:gd name="connsiteY4" fmla="*/ 1053707 h 210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278" h="2107412">
                  <a:moveTo>
                    <a:pt x="2109278" y="1053707"/>
                  </a:moveTo>
                  <a:cubicBezTo>
                    <a:pt x="2109278" y="1635653"/>
                    <a:pt x="1637100" y="2107413"/>
                    <a:pt x="1054639" y="2107413"/>
                  </a:cubicBezTo>
                  <a:cubicBezTo>
                    <a:pt x="472178" y="2107413"/>
                    <a:pt x="0" y="1635653"/>
                    <a:pt x="0" y="1053707"/>
                  </a:cubicBezTo>
                  <a:cubicBezTo>
                    <a:pt x="0" y="471760"/>
                    <a:pt x="472178" y="0"/>
                    <a:pt x="1054639" y="0"/>
                  </a:cubicBezTo>
                  <a:cubicBezTo>
                    <a:pt x="1637100" y="0"/>
                    <a:pt x="2109278" y="471761"/>
                    <a:pt x="2109278" y="1053707"/>
                  </a:cubicBezTo>
                  <a:close/>
                </a:path>
              </a:pathLst>
            </a:custGeom>
            <a:solidFill>
              <a:schemeClr val="accent3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1B39D0-679F-F2C8-B5D2-92A71210F52E}"/>
                </a:ext>
              </a:extLst>
            </p:cNvPr>
            <p:cNvSpPr/>
            <p:nvPr/>
          </p:nvSpPr>
          <p:spPr>
            <a:xfrm>
              <a:off x="5862246" y="3645370"/>
              <a:ext cx="2899330" cy="1499446"/>
            </a:xfrm>
            <a:custGeom>
              <a:avLst/>
              <a:gdLst>
                <a:gd name="connsiteX0" fmla="*/ 1757629 w 2899330"/>
                <a:gd name="connsiteY0" fmla="*/ 1499447 h 1499446"/>
                <a:gd name="connsiteX1" fmla="*/ 1413338 w 2899330"/>
                <a:gd name="connsiteY1" fmla="*/ 1293187 h 1499446"/>
                <a:gd name="connsiteX2" fmla="*/ 476761 w 2899330"/>
                <a:gd name="connsiteY2" fmla="*/ 881984 h 1499446"/>
                <a:gd name="connsiteX3" fmla="*/ 17706 w 2899330"/>
                <a:gd name="connsiteY3" fmla="*/ 371276 h 1499446"/>
                <a:gd name="connsiteX4" fmla="*/ 26280 w 2899330"/>
                <a:gd name="connsiteY4" fmla="*/ 235527 h 1499446"/>
                <a:gd name="connsiteX5" fmla="*/ 28259 w 2899330"/>
                <a:gd name="connsiteY5" fmla="*/ 232890 h 1499446"/>
                <a:gd name="connsiteX6" fmla="*/ 28259 w 2899330"/>
                <a:gd name="connsiteY6" fmla="*/ 232890 h 1499446"/>
                <a:gd name="connsiteX7" fmla="*/ 46067 w 2899330"/>
                <a:gd name="connsiteY7" fmla="*/ 133385 h 1499446"/>
                <a:gd name="connsiteX8" fmla="*/ 56620 w 2899330"/>
                <a:gd name="connsiteY8" fmla="*/ 124159 h 1499446"/>
                <a:gd name="connsiteX9" fmla="*/ 164788 w 2899330"/>
                <a:gd name="connsiteY9" fmla="*/ 124159 h 1499446"/>
                <a:gd name="connsiteX10" fmla="*/ 189851 w 2899330"/>
                <a:gd name="connsiteY10" fmla="*/ 145905 h 1499446"/>
                <a:gd name="connsiteX11" fmla="*/ 227446 w 2899330"/>
                <a:gd name="connsiteY11" fmla="*/ 119546 h 1499446"/>
                <a:gd name="connsiteX12" fmla="*/ 360678 w 2899330"/>
                <a:gd name="connsiteY12" fmla="*/ 125477 h 1499446"/>
                <a:gd name="connsiteX13" fmla="*/ 675948 w 2899330"/>
                <a:gd name="connsiteY13" fmla="*/ 389068 h 1499446"/>
                <a:gd name="connsiteX14" fmla="*/ 836881 w 2899330"/>
                <a:gd name="connsiteY14" fmla="*/ 495823 h 1499446"/>
                <a:gd name="connsiteX15" fmla="*/ 1036729 w 2899330"/>
                <a:gd name="connsiteY15" fmla="*/ 590057 h 1499446"/>
                <a:gd name="connsiteX16" fmla="*/ 1329574 w 2899330"/>
                <a:gd name="connsiteY16" fmla="*/ 586103 h 1499446"/>
                <a:gd name="connsiteX17" fmla="*/ 1329574 w 2899330"/>
                <a:gd name="connsiteY17" fmla="*/ 586103 h 1499446"/>
                <a:gd name="connsiteX18" fmla="*/ 1319021 w 2899330"/>
                <a:gd name="connsiteY18" fmla="*/ 395658 h 1499446"/>
                <a:gd name="connsiteX19" fmla="*/ 1081579 w 2899330"/>
                <a:gd name="connsiteY19" fmla="*/ 194011 h 1499446"/>
                <a:gd name="connsiteX20" fmla="*/ 1024856 w 2899330"/>
                <a:gd name="connsiteY20" fmla="*/ 29925 h 1499446"/>
                <a:gd name="connsiteX21" fmla="*/ 1275490 w 2899330"/>
                <a:gd name="connsiteY21" fmla="*/ 56284 h 1499446"/>
                <a:gd name="connsiteX22" fmla="*/ 1744438 w 2899330"/>
                <a:gd name="connsiteY22" fmla="*/ 394999 h 1499446"/>
                <a:gd name="connsiteX23" fmla="*/ 1917243 w 2899330"/>
                <a:gd name="connsiteY23" fmla="*/ 854966 h 1499446"/>
                <a:gd name="connsiteX24" fmla="*/ 2899330 w 2899330"/>
                <a:gd name="connsiteY24" fmla="*/ 1485608 h 1499446"/>
                <a:gd name="connsiteX25" fmla="*/ 1757629 w 2899330"/>
                <a:gd name="connsiteY25" fmla="*/ 1499447 h 149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99330" h="1499446">
                  <a:moveTo>
                    <a:pt x="1757629" y="1499447"/>
                  </a:moveTo>
                  <a:cubicBezTo>
                    <a:pt x="1634951" y="1413780"/>
                    <a:pt x="1514911" y="1339974"/>
                    <a:pt x="1413338" y="1293187"/>
                  </a:cubicBezTo>
                  <a:cubicBezTo>
                    <a:pt x="1137642" y="1166663"/>
                    <a:pt x="883051" y="1217404"/>
                    <a:pt x="476761" y="881984"/>
                  </a:cubicBezTo>
                  <a:cubicBezTo>
                    <a:pt x="299998" y="735691"/>
                    <a:pt x="92896" y="491869"/>
                    <a:pt x="17706" y="371276"/>
                  </a:cubicBezTo>
                  <a:cubicBezTo>
                    <a:pt x="-8677" y="329101"/>
                    <a:pt x="-5379" y="274406"/>
                    <a:pt x="26280" y="235527"/>
                  </a:cubicBezTo>
                  <a:lnTo>
                    <a:pt x="28259" y="232890"/>
                  </a:lnTo>
                  <a:lnTo>
                    <a:pt x="28259" y="232890"/>
                  </a:lnTo>
                  <a:cubicBezTo>
                    <a:pt x="10451" y="199942"/>
                    <a:pt x="17706" y="158426"/>
                    <a:pt x="46067" y="133385"/>
                  </a:cubicBezTo>
                  <a:lnTo>
                    <a:pt x="56620" y="124159"/>
                  </a:lnTo>
                  <a:cubicBezTo>
                    <a:pt x="87619" y="97141"/>
                    <a:pt x="133789" y="97141"/>
                    <a:pt x="164788" y="124159"/>
                  </a:cubicBezTo>
                  <a:lnTo>
                    <a:pt x="189851" y="145905"/>
                  </a:lnTo>
                  <a:lnTo>
                    <a:pt x="227446" y="119546"/>
                  </a:lnTo>
                  <a:cubicBezTo>
                    <a:pt x="268339" y="91210"/>
                    <a:pt x="322423" y="93846"/>
                    <a:pt x="360678" y="125477"/>
                  </a:cubicBezTo>
                  <a:lnTo>
                    <a:pt x="675948" y="389068"/>
                  </a:lnTo>
                  <a:cubicBezTo>
                    <a:pt x="725416" y="430584"/>
                    <a:pt x="779500" y="466169"/>
                    <a:pt x="836881" y="495823"/>
                  </a:cubicBezTo>
                  <a:cubicBezTo>
                    <a:pt x="901519" y="528772"/>
                    <a:pt x="985283" y="570946"/>
                    <a:pt x="1036729" y="590057"/>
                  </a:cubicBezTo>
                  <a:cubicBezTo>
                    <a:pt x="1129727" y="624983"/>
                    <a:pt x="1264277" y="661226"/>
                    <a:pt x="1329574" y="586103"/>
                  </a:cubicBezTo>
                  <a:lnTo>
                    <a:pt x="1329574" y="586103"/>
                  </a:lnTo>
                  <a:cubicBezTo>
                    <a:pt x="1378382" y="530090"/>
                    <a:pt x="1373105" y="445740"/>
                    <a:pt x="1319021" y="395658"/>
                  </a:cubicBezTo>
                  <a:lnTo>
                    <a:pt x="1081579" y="194011"/>
                  </a:lnTo>
                  <a:cubicBezTo>
                    <a:pt x="1036729" y="152495"/>
                    <a:pt x="981325" y="72759"/>
                    <a:pt x="1024856" y="29925"/>
                  </a:cubicBezTo>
                  <a:cubicBezTo>
                    <a:pt x="1092791" y="-35973"/>
                    <a:pt x="1229980" y="22676"/>
                    <a:pt x="1275490" y="56284"/>
                  </a:cubicBezTo>
                  <a:cubicBezTo>
                    <a:pt x="1443018" y="179513"/>
                    <a:pt x="1646823" y="296811"/>
                    <a:pt x="1744438" y="394999"/>
                  </a:cubicBezTo>
                  <a:cubicBezTo>
                    <a:pt x="1870415" y="521523"/>
                    <a:pt x="1902733" y="799612"/>
                    <a:pt x="1917243" y="854966"/>
                  </a:cubicBezTo>
                  <a:cubicBezTo>
                    <a:pt x="1931094" y="910979"/>
                    <a:pt x="2892075" y="1480337"/>
                    <a:pt x="2899330" y="1485608"/>
                  </a:cubicBezTo>
                  <a:lnTo>
                    <a:pt x="1757629" y="1499447"/>
                  </a:lnTo>
                  <a:close/>
                </a:path>
              </a:pathLst>
            </a:custGeom>
            <a:solidFill>
              <a:schemeClr val="accent3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97ED97-7E4F-C3C3-5B71-D426FA75437D}"/>
                </a:ext>
              </a:extLst>
            </p:cNvPr>
            <p:cNvSpPr/>
            <p:nvPr/>
          </p:nvSpPr>
          <p:spPr>
            <a:xfrm>
              <a:off x="6051437" y="3791275"/>
              <a:ext cx="696496" cy="635255"/>
            </a:xfrm>
            <a:custGeom>
              <a:avLst/>
              <a:gdLst>
                <a:gd name="connsiteX0" fmla="*/ 0 w 696496"/>
                <a:gd name="connsiteY0" fmla="*/ 0 h 635255"/>
                <a:gd name="connsiteX1" fmla="*/ 348249 w 696496"/>
                <a:gd name="connsiteY1" fmla="*/ 369028 h 635255"/>
                <a:gd name="connsiteX2" fmla="*/ 696497 w 696496"/>
                <a:gd name="connsiteY2" fmla="*/ 635255 h 6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496" h="635255">
                  <a:moveTo>
                    <a:pt x="0" y="0"/>
                  </a:moveTo>
                  <a:cubicBezTo>
                    <a:pt x="0" y="0"/>
                    <a:pt x="112125" y="195717"/>
                    <a:pt x="348249" y="369028"/>
                  </a:cubicBezTo>
                  <a:cubicBezTo>
                    <a:pt x="464331" y="454695"/>
                    <a:pt x="696497" y="635255"/>
                    <a:pt x="696497" y="635255"/>
                  </a:cubicBezTo>
                </a:path>
              </a:pathLst>
            </a:custGeom>
            <a:noFill/>
            <a:ln w="6583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4AB9B2-26CA-82BA-890D-2F1FEA0D5E01}"/>
                </a:ext>
              </a:extLst>
            </p:cNvPr>
            <p:cNvSpPr/>
            <p:nvPr/>
          </p:nvSpPr>
          <p:spPr>
            <a:xfrm>
              <a:off x="5888526" y="3880896"/>
              <a:ext cx="620647" cy="642503"/>
            </a:xfrm>
            <a:custGeom>
              <a:avLst/>
              <a:gdLst>
                <a:gd name="connsiteX0" fmla="*/ 0 w 620647"/>
                <a:gd name="connsiteY0" fmla="*/ 0 h 642503"/>
                <a:gd name="connsiteX1" fmla="*/ 302739 w 620647"/>
                <a:gd name="connsiteY1" fmla="*/ 379571 h 642503"/>
                <a:gd name="connsiteX2" fmla="*/ 620648 w 620647"/>
                <a:gd name="connsiteY2" fmla="*/ 642504 h 64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647" h="642503">
                  <a:moveTo>
                    <a:pt x="0" y="0"/>
                  </a:moveTo>
                  <a:cubicBezTo>
                    <a:pt x="0" y="0"/>
                    <a:pt x="168188" y="244481"/>
                    <a:pt x="302739" y="379571"/>
                  </a:cubicBezTo>
                  <a:cubicBezTo>
                    <a:pt x="444544" y="521252"/>
                    <a:pt x="620648" y="642504"/>
                    <a:pt x="620648" y="642504"/>
                  </a:cubicBezTo>
                </a:path>
              </a:pathLst>
            </a:custGeom>
            <a:noFill/>
            <a:ln w="6583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2C488F-170D-98C2-9875-B98816CFFED2}"/>
                </a:ext>
              </a:extLst>
            </p:cNvPr>
            <p:cNvSpPr/>
            <p:nvPr/>
          </p:nvSpPr>
          <p:spPr>
            <a:xfrm>
              <a:off x="6598786" y="1399842"/>
              <a:ext cx="869389" cy="1766062"/>
            </a:xfrm>
            <a:custGeom>
              <a:avLst/>
              <a:gdLst>
                <a:gd name="connsiteX0" fmla="*/ 23832 w 869389"/>
                <a:gd name="connsiteY0" fmla="*/ 781548 h 1766062"/>
                <a:gd name="connsiteX1" fmla="*/ 328549 w 869389"/>
                <a:gd name="connsiteY1" fmla="*/ 746623 h 1766062"/>
                <a:gd name="connsiteX2" fmla="*/ 364165 w 869389"/>
                <a:gd name="connsiteY2" fmla="*/ 666227 h 1766062"/>
                <a:gd name="connsiteX3" fmla="*/ 77256 w 869389"/>
                <a:gd name="connsiteY3" fmla="*/ 510708 h 1766062"/>
                <a:gd name="connsiteX4" fmla="*/ 41640 w 869389"/>
                <a:gd name="connsiteY4" fmla="*/ 315651 h 1766062"/>
                <a:gd name="connsiteX5" fmla="*/ 166957 w 869389"/>
                <a:gd name="connsiteY5" fmla="*/ 206260 h 1766062"/>
                <a:gd name="connsiteX6" fmla="*/ 238849 w 869389"/>
                <a:gd name="connsiteY6" fmla="*/ 56672 h 1766062"/>
                <a:gd name="connsiteX7" fmla="*/ 528396 w 869389"/>
                <a:gd name="connsiteY7" fmla="*/ 0 h 1766062"/>
                <a:gd name="connsiteX8" fmla="*/ 869390 w 869389"/>
                <a:gd name="connsiteY8" fmla="*/ 306425 h 1766062"/>
                <a:gd name="connsiteX9" fmla="*/ 720329 w 869389"/>
                <a:gd name="connsiteY9" fmla="*/ 534432 h 1766062"/>
                <a:gd name="connsiteX10" fmla="*/ 531694 w 869389"/>
                <a:gd name="connsiteY10" fmla="*/ 758484 h 1766062"/>
                <a:gd name="connsiteX11" fmla="*/ 782987 w 869389"/>
                <a:gd name="connsiteY11" fmla="*/ 976606 h 1766062"/>
                <a:gd name="connsiteX12" fmla="*/ 770455 w 869389"/>
                <a:gd name="connsiteY12" fmla="*/ 1416145 h 1766062"/>
                <a:gd name="connsiteX13" fmla="*/ 797498 w 869389"/>
                <a:gd name="connsiteY13" fmla="*/ 1618451 h 1766062"/>
                <a:gd name="connsiteX14" fmla="*/ 635905 w 869389"/>
                <a:gd name="connsiteY14" fmla="*/ 1766062 h 1766062"/>
                <a:gd name="connsiteX15" fmla="*/ 179488 w 869389"/>
                <a:gd name="connsiteY15" fmla="*/ 1332454 h 1766062"/>
                <a:gd name="connsiteX16" fmla="*/ 101660 w 869389"/>
                <a:gd name="connsiteY16" fmla="*/ 1129489 h 1766062"/>
                <a:gd name="connsiteX17" fmla="*/ 131340 w 869389"/>
                <a:gd name="connsiteY17" fmla="*/ 1010214 h 1766062"/>
                <a:gd name="connsiteX18" fmla="*/ 23832 w 869389"/>
                <a:gd name="connsiteY18" fmla="*/ 918616 h 1766062"/>
                <a:gd name="connsiteX19" fmla="*/ 23832 w 869389"/>
                <a:gd name="connsiteY19" fmla="*/ 781548 h 176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9389" h="1766062">
                  <a:moveTo>
                    <a:pt x="23832" y="781548"/>
                  </a:moveTo>
                  <a:cubicBezTo>
                    <a:pt x="47576" y="736079"/>
                    <a:pt x="248083" y="746623"/>
                    <a:pt x="328549" y="746623"/>
                  </a:cubicBezTo>
                  <a:cubicBezTo>
                    <a:pt x="409016" y="746623"/>
                    <a:pt x="388569" y="705107"/>
                    <a:pt x="364165" y="666227"/>
                  </a:cubicBezTo>
                  <a:cubicBezTo>
                    <a:pt x="340421" y="627348"/>
                    <a:pt x="106936" y="537726"/>
                    <a:pt x="77256" y="510708"/>
                  </a:cubicBezTo>
                  <a:cubicBezTo>
                    <a:pt x="47576" y="483690"/>
                    <a:pt x="29108" y="346623"/>
                    <a:pt x="41640" y="315651"/>
                  </a:cubicBezTo>
                  <a:cubicBezTo>
                    <a:pt x="53512" y="284679"/>
                    <a:pt x="107596" y="251071"/>
                    <a:pt x="166957" y="206260"/>
                  </a:cubicBezTo>
                  <a:cubicBezTo>
                    <a:pt x="226317" y="161450"/>
                    <a:pt x="202573" y="101483"/>
                    <a:pt x="238849" y="56672"/>
                  </a:cubicBezTo>
                  <a:cubicBezTo>
                    <a:pt x="274465" y="11862"/>
                    <a:pt x="527077" y="0"/>
                    <a:pt x="528396" y="0"/>
                  </a:cubicBezTo>
                  <a:cubicBezTo>
                    <a:pt x="662947" y="76442"/>
                    <a:pt x="779689" y="181219"/>
                    <a:pt x="869390" y="306425"/>
                  </a:cubicBezTo>
                  <a:cubicBezTo>
                    <a:pt x="821901" y="370346"/>
                    <a:pt x="750669" y="469852"/>
                    <a:pt x="720329" y="534432"/>
                  </a:cubicBezTo>
                  <a:cubicBezTo>
                    <a:pt x="672181" y="635914"/>
                    <a:pt x="507950" y="651071"/>
                    <a:pt x="531694" y="758484"/>
                  </a:cubicBezTo>
                  <a:cubicBezTo>
                    <a:pt x="555438" y="865898"/>
                    <a:pt x="720329" y="914003"/>
                    <a:pt x="782987" y="976606"/>
                  </a:cubicBezTo>
                  <a:cubicBezTo>
                    <a:pt x="845645" y="1039209"/>
                    <a:pt x="771115" y="1272487"/>
                    <a:pt x="770455" y="1416145"/>
                  </a:cubicBezTo>
                  <a:cubicBezTo>
                    <a:pt x="770455" y="1479407"/>
                    <a:pt x="782987" y="1553871"/>
                    <a:pt x="797498" y="1618451"/>
                  </a:cubicBezTo>
                  <a:cubicBezTo>
                    <a:pt x="748690" y="1673146"/>
                    <a:pt x="694606" y="1722570"/>
                    <a:pt x="635905" y="1766062"/>
                  </a:cubicBezTo>
                  <a:cubicBezTo>
                    <a:pt x="635245" y="1765403"/>
                    <a:pt x="226977" y="1383196"/>
                    <a:pt x="179488" y="1332454"/>
                  </a:cubicBezTo>
                  <a:cubicBezTo>
                    <a:pt x="131340" y="1281713"/>
                    <a:pt x="119468" y="1203954"/>
                    <a:pt x="101660" y="1129489"/>
                  </a:cubicBezTo>
                  <a:cubicBezTo>
                    <a:pt x="83852" y="1055024"/>
                    <a:pt x="122766" y="1045799"/>
                    <a:pt x="131340" y="1010214"/>
                  </a:cubicBezTo>
                  <a:cubicBezTo>
                    <a:pt x="139915" y="974629"/>
                    <a:pt x="62746" y="950247"/>
                    <a:pt x="23832" y="918616"/>
                  </a:cubicBezTo>
                  <a:cubicBezTo>
                    <a:pt x="-15082" y="885667"/>
                    <a:pt x="88" y="827018"/>
                    <a:pt x="23832" y="781548"/>
                  </a:cubicBezTo>
                  <a:close/>
                </a:path>
              </a:pathLst>
            </a:custGeom>
            <a:solidFill>
              <a:schemeClr val="accent5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83DC97-197A-B57B-F329-89B3BDE67EB5}"/>
                </a:ext>
              </a:extLst>
            </p:cNvPr>
            <p:cNvSpPr/>
            <p:nvPr/>
          </p:nvSpPr>
          <p:spPr>
            <a:xfrm>
              <a:off x="5554788" y="1577766"/>
              <a:ext cx="862764" cy="1773310"/>
            </a:xfrm>
            <a:custGeom>
              <a:avLst/>
              <a:gdLst>
                <a:gd name="connsiteX0" fmla="*/ 0 w 862764"/>
                <a:gd name="connsiteY0" fmla="*/ 739374 h 1773310"/>
                <a:gd name="connsiteX1" fmla="*/ 303398 w 862764"/>
                <a:gd name="connsiteY1" fmla="*/ 0 h 1773310"/>
                <a:gd name="connsiteX2" fmla="*/ 501926 w 862764"/>
                <a:gd name="connsiteY2" fmla="*/ 137068 h 1773310"/>
                <a:gd name="connsiteX3" fmla="*/ 671434 w 862764"/>
                <a:gd name="connsiteY3" fmla="*/ 574629 h 1773310"/>
                <a:gd name="connsiteX4" fmla="*/ 466970 w 862764"/>
                <a:gd name="connsiteY4" fmla="*/ 631301 h 1773310"/>
                <a:gd name="connsiteX5" fmla="*/ 313292 w 862764"/>
                <a:gd name="connsiteY5" fmla="*/ 545634 h 1773310"/>
                <a:gd name="connsiteX6" fmla="*/ 236123 w 862764"/>
                <a:gd name="connsiteY6" fmla="*/ 631301 h 1773310"/>
                <a:gd name="connsiteX7" fmla="*/ 263165 w 862764"/>
                <a:gd name="connsiteY7" fmla="*/ 747281 h 1773310"/>
                <a:gd name="connsiteX8" fmla="*/ 481480 w 862764"/>
                <a:gd name="connsiteY8" fmla="*/ 739374 h 1773310"/>
                <a:gd name="connsiteX9" fmla="*/ 740688 w 862764"/>
                <a:gd name="connsiteY9" fmla="*/ 822405 h 1773310"/>
                <a:gd name="connsiteX10" fmla="*/ 788836 w 862764"/>
                <a:gd name="connsiteY10" fmla="*/ 1160461 h 1773310"/>
                <a:gd name="connsiteX11" fmla="*/ 667476 w 862764"/>
                <a:gd name="connsiteY11" fmla="*/ 1281054 h 1773310"/>
                <a:gd name="connsiteX12" fmla="*/ 862707 w 862764"/>
                <a:gd name="connsiteY12" fmla="*/ 1632949 h 1773310"/>
                <a:gd name="connsiteX13" fmla="*/ 852154 w 862764"/>
                <a:gd name="connsiteY13" fmla="*/ 1773311 h 1773310"/>
                <a:gd name="connsiteX14" fmla="*/ 0 w 862764"/>
                <a:gd name="connsiteY14" fmla="*/ 739374 h 177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2764" h="1773310">
                  <a:moveTo>
                    <a:pt x="0" y="739374"/>
                  </a:moveTo>
                  <a:cubicBezTo>
                    <a:pt x="0" y="451400"/>
                    <a:pt x="116083" y="190445"/>
                    <a:pt x="303398" y="0"/>
                  </a:cubicBezTo>
                  <a:cubicBezTo>
                    <a:pt x="362759" y="39539"/>
                    <a:pt x="465650" y="92257"/>
                    <a:pt x="501926" y="137068"/>
                  </a:cubicBezTo>
                  <a:cubicBezTo>
                    <a:pt x="554691" y="201647"/>
                    <a:pt x="696497" y="503459"/>
                    <a:pt x="671434" y="574629"/>
                  </a:cubicBezTo>
                  <a:cubicBezTo>
                    <a:pt x="646370" y="645799"/>
                    <a:pt x="510501" y="641186"/>
                    <a:pt x="466970" y="631301"/>
                  </a:cubicBezTo>
                  <a:cubicBezTo>
                    <a:pt x="420800" y="620758"/>
                    <a:pt x="332419" y="541021"/>
                    <a:pt x="313292" y="545634"/>
                  </a:cubicBezTo>
                  <a:cubicBezTo>
                    <a:pt x="300760" y="548270"/>
                    <a:pt x="247995" y="578583"/>
                    <a:pt x="236123" y="631301"/>
                  </a:cubicBezTo>
                  <a:cubicBezTo>
                    <a:pt x="226230" y="674135"/>
                    <a:pt x="255250" y="741351"/>
                    <a:pt x="263165" y="747281"/>
                  </a:cubicBezTo>
                  <a:cubicBezTo>
                    <a:pt x="283611" y="762438"/>
                    <a:pt x="460374" y="739374"/>
                    <a:pt x="481480" y="739374"/>
                  </a:cubicBezTo>
                  <a:cubicBezTo>
                    <a:pt x="517756" y="739374"/>
                    <a:pt x="720901" y="793410"/>
                    <a:pt x="740688" y="822405"/>
                  </a:cubicBezTo>
                  <a:cubicBezTo>
                    <a:pt x="776964" y="875782"/>
                    <a:pt x="831048" y="1075453"/>
                    <a:pt x="788836" y="1160461"/>
                  </a:cubicBezTo>
                  <a:cubicBezTo>
                    <a:pt x="745964" y="1245469"/>
                    <a:pt x="667476" y="1242174"/>
                    <a:pt x="667476" y="1281054"/>
                  </a:cubicBezTo>
                  <a:cubicBezTo>
                    <a:pt x="667476" y="1319934"/>
                    <a:pt x="866664" y="1593410"/>
                    <a:pt x="862707" y="1632949"/>
                  </a:cubicBezTo>
                  <a:cubicBezTo>
                    <a:pt x="860728" y="1652718"/>
                    <a:pt x="856111" y="1716639"/>
                    <a:pt x="852154" y="1773311"/>
                  </a:cubicBezTo>
                  <a:cubicBezTo>
                    <a:pt x="366716" y="1679736"/>
                    <a:pt x="0" y="1252718"/>
                    <a:pt x="0" y="739374"/>
                  </a:cubicBezTo>
                  <a:close/>
                </a:path>
              </a:pathLst>
            </a:custGeom>
            <a:solidFill>
              <a:schemeClr val="accent5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0D72FE-BBD5-4EC1-501B-ADC81CD66918}"/>
                </a:ext>
              </a:extLst>
            </p:cNvPr>
            <p:cNvSpPr/>
            <p:nvPr/>
          </p:nvSpPr>
          <p:spPr>
            <a:xfrm>
              <a:off x="6252993" y="1264093"/>
              <a:ext cx="310924" cy="314121"/>
            </a:xfrm>
            <a:custGeom>
              <a:avLst/>
              <a:gdLst>
                <a:gd name="connsiteX0" fmla="*/ 218586 w 310924"/>
                <a:gd name="connsiteY0" fmla="*/ 310379 h 314121"/>
                <a:gd name="connsiteX1" fmla="*/ 12802 w 310924"/>
                <a:gd name="connsiteY1" fmla="*/ 206260 h 314121"/>
                <a:gd name="connsiteX2" fmla="*/ 6207 w 310924"/>
                <a:gd name="connsiteY2" fmla="*/ 58649 h 314121"/>
                <a:gd name="connsiteX3" fmla="*/ 310924 w 310924"/>
                <a:gd name="connsiteY3" fmla="*/ 0 h 314121"/>
                <a:gd name="connsiteX4" fmla="*/ 218586 w 310924"/>
                <a:gd name="connsiteY4" fmla="*/ 310379 h 31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924" h="314121">
                  <a:moveTo>
                    <a:pt x="218586" y="310379"/>
                  </a:moveTo>
                  <a:cubicBezTo>
                    <a:pt x="151310" y="334102"/>
                    <a:pt x="55674" y="238550"/>
                    <a:pt x="12802" y="206260"/>
                  </a:cubicBezTo>
                  <a:cubicBezTo>
                    <a:pt x="-3687" y="193740"/>
                    <a:pt x="-2368" y="131137"/>
                    <a:pt x="6207" y="58649"/>
                  </a:cubicBezTo>
                  <a:cubicBezTo>
                    <a:pt x="101843" y="25041"/>
                    <a:pt x="204075" y="4613"/>
                    <a:pt x="310924" y="0"/>
                  </a:cubicBezTo>
                  <a:cubicBezTo>
                    <a:pt x="293775" y="121911"/>
                    <a:pt x="262117" y="295222"/>
                    <a:pt x="218586" y="310379"/>
                  </a:cubicBezTo>
                  <a:close/>
                </a:path>
              </a:pathLst>
            </a:custGeom>
            <a:solidFill>
              <a:schemeClr val="accent5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D29C28-71C9-8FA5-054E-83CA30DA6592}"/>
                </a:ext>
              </a:extLst>
            </p:cNvPr>
            <p:cNvSpPr/>
            <p:nvPr/>
          </p:nvSpPr>
          <p:spPr>
            <a:xfrm>
              <a:off x="4940434" y="1721308"/>
              <a:ext cx="800651" cy="1088864"/>
            </a:xfrm>
            <a:custGeom>
              <a:avLst/>
              <a:gdLst>
                <a:gd name="connsiteX0" fmla="*/ 783861 w 800651"/>
                <a:gd name="connsiteY0" fmla="*/ 1051845 h 1088864"/>
                <a:gd name="connsiteX1" fmla="*/ 731096 w 800651"/>
                <a:gd name="connsiteY1" fmla="*/ 1088089 h 1088864"/>
                <a:gd name="connsiteX2" fmla="*/ 297104 w 800651"/>
                <a:gd name="connsiteY2" fmla="*/ 875239 h 1088864"/>
                <a:gd name="connsiteX3" fmla="*/ 16790 w 800651"/>
                <a:gd name="connsiteY3" fmla="*/ 37019 h 1088864"/>
                <a:gd name="connsiteX4" fmla="*/ 69555 w 800651"/>
                <a:gd name="connsiteY4" fmla="*/ 775 h 1088864"/>
                <a:gd name="connsiteX5" fmla="*/ 503547 w 800651"/>
                <a:gd name="connsiteY5" fmla="*/ 213625 h 1088864"/>
                <a:gd name="connsiteX6" fmla="*/ 783861 w 800651"/>
                <a:gd name="connsiteY6" fmla="*/ 1051845 h 108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651" h="1088864">
                  <a:moveTo>
                    <a:pt x="783861" y="1051845"/>
                  </a:moveTo>
                  <a:cubicBezTo>
                    <a:pt x="779244" y="1076228"/>
                    <a:pt x="755500" y="1092702"/>
                    <a:pt x="731096" y="1088089"/>
                  </a:cubicBezTo>
                  <a:cubicBezTo>
                    <a:pt x="574780" y="1059753"/>
                    <a:pt x="423740" y="989242"/>
                    <a:pt x="297104" y="875239"/>
                  </a:cubicBezTo>
                  <a:cubicBezTo>
                    <a:pt x="53726" y="657117"/>
                    <a:pt x="-41911" y="336195"/>
                    <a:pt x="16790" y="37019"/>
                  </a:cubicBezTo>
                  <a:cubicBezTo>
                    <a:pt x="21407" y="12637"/>
                    <a:pt x="45152" y="-3838"/>
                    <a:pt x="69555" y="775"/>
                  </a:cubicBezTo>
                  <a:cubicBezTo>
                    <a:pt x="225872" y="29111"/>
                    <a:pt x="376911" y="99622"/>
                    <a:pt x="503547" y="213625"/>
                  </a:cubicBezTo>
                  <a:cubicBezTo>
                    <a:pt x="746925" y="431088"/>
                    <a:pt x="842562" y="752669"/>
                    <a:pt x="783861" y="1051845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5" name="Graphic 6">
              <a:extLst>
                <a:ext uri="{FF2B5EF4-FFF2-40B4-BE49-F238E27FC236}">
                  <a16:creationId xmlns:a16="http://schemas.microsoft.com/office/drawing/2014/main" id="{03DD33E7-2D18-3475-6E18-A0DA1F351041}"/>
                </a:ext>
              </a:extLst>
            </p:cNvPr>
            <p:cNvGrpSpPr/>
            <p:nvPr/>
          </p:nvGrpSpPr>
          <p:grpSpPr>
            <a:xfrm>
              <a:off x="4975692" y="1807091"/>
              <a:ext cx="711007" cy="856671"/>
              <a:chOff x="4975692" y="1807091"/>
              <a:chExt cx="711007" cy="856671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4C3BD66-94D3-D79D-DBB1-873C817D734C}"/>
                  </a:ext>
                </a:extLst>
              </p:cNvPr>
              <p:cNvSpPr/>
              <p:nvPr/>
            </p:nvSpPr>
            <p:spPr>
              <a:xfrm>
                <a:off x="5007351" y="1807091"/>
                <a:ext cx="679348" cy="856671"/>
              </a:xfrm>
              <a:custGeom>
                <a:avLst/>
                <a:gdLst>
                  <a:gd name="connsiteX0" fmla="*/ 679348 w 679348"/>
                  <a:gd name="connsiteY0" fmla="*/ 856672 h 856671"/>
                  <a:gd name="connsiteX1" fmla="*/ 0 w 679348"/>
                  <a:gd name="connsiteY1" fmla="*/ 0 h 856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348" h="856671">
                    <a:moveTo>
                      <a:pt x="679348" y="856672"/>
                    </a:moveTo>
                    <a:cubicBezTo>
                      <a:pt x="679348" y="856672"/>
                      <a:pt x="151040" y="503460"/>
                      <a:pt x="0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B318C30-A5D7-3928-FAC7-81E32B10AE43}"/>
                  </a:ext>
                </a:extLst>
              </p:cNvPr>
              <p:cNvSpPr/>
              <p:nvPr/>
            </p:nvSpPr>
            <p:spPr>
              <a:xfrm>
                <a:off x="4975692" y="1818953"/>
                <a:ext cx="218314" cy="243822"/>
              </a:xfrm>
              <a:custGeom>
                <a:avLst/>
                <a:gdLst>
                  <a:gd name="connsiteX0" fmla="*/ 218315 w 218314"/>
                  <a:gd name="connsiteY0" fmla="*/ 0 h 243822"/>
                  <a:gd name="connsiteX1" fmla="*/ 145104 w 218314"/>
                  <a:gd name="connsiteY1" fmla="*/ 243822 h 243822"/>
                  <a:gd name="connsiteX2" fmla="*/ 0 w 218314"/>
                  <a:gd name="connsiteY2" fmla="*/ 186491 h 24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314" h="243822">
                    <a:moveTo>
                      <a:pt x="218315" y="0"/>
                    </a:moveTo>
                    <a:cubicBezTo>
                      <a:pt x="218315" y="0"/>
                      <a:pt x="185996" y="171334"/>
                      <a:pt x="145104" y="243822"/>
                    </a:cubicBezTo>
                    <a:cubicBezTo>
                      <a:pt x="145104" y="243822"/>
                      <a:pt x="83764" y="238550"/>
                      <a:pt x="0" y="1864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9A4D11-BE86-A161-1C25-FCBF9979E709}"/>
                  </a:ext>
                </a:extLst>
              </p:cNvPr>
              <p:cNvSpPr/>
              <p:nvPr/>
            </p:nvSpPr>
            <p:spPr>
              <a:xfrm>
                <a:off x="5067372" y="1981720"/>
                <a:ext cx="338355" cy="299116"/>
              </a:xfrm>
              <a:custGeom>
                <a:avLst/>
                <a:gdLst>
                  <a:gd name="connsiteX0" fmla="*/ 338355 w 338355"/>
                  <a:gd name="connsiteY0" fmla="*/ 0 h 299116"/>
                  <a:gd name="connsiteX1" fmla="*/ 191932 w 338355"/>
                  <a:gd name="connsiteY1" fmla="*/ 282702 h 299116"/>
                  <a:gd name="connsiteX2" fmla="*/ 0 w 338355"/>
                  <a:gd name="connsiteY2" fmla="*/ 272817 h 29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355" h="299116">
                    <a:moveTo>
                      <a:pt x="338355" y="0"/>
                    </a:moveTo>
                    <a:cubicBezTo>
                      <a:pt x="338355" y="0"/>
                      <a:pt x="283612" y="185832"/>
                      <a:pt x="191932" y="282702"/>
                    </a:cubicBezTo>
                    <a:cubicBezTo>
                      <a:pt x="191932" y="282702"/>
                      <a:pt x="94977" y="325535"/>
                      <a:pt x="0" y="27281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FC8840-C7DE-B219-66AF-F0B7BE8BF957}"/>
                  </a:ext>
                </a:extLst>
              </p:cNvPr>
              <p:cNvSpPr/>
              <p:nvPr/>
            </p:nvSpPr>
            <p:spPr>
              <a:xfrm>
                <a:off x="5240836" y="2180073"/>
                <a:ext cx="339014" cy="309472"/>
              </a:xfrm>
              <a:custGeom>
                <a:avLst/>
                <a:gdLst>
                  <a:gd name="connsiteX0" fmla="*/ 339015 w 339014"/>
                  <a:gd name="connsiteY0" fmla="*/ 0 h 309472"/>
                  <a:gd name="connsiteX1" fmla="*/ 211719 w 339014"/>
                  <a:gd name="connsiteY1" fmla="*/ 287315 h 309472"/>
                  <a:gd name="connsiteX2" fmla="*/ 0 w 339014"/>
                  <a:gd name="connsiteY2" fmla="*/ 292587 h 30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14" h="309472">
                    <a:moveTo>
                      <a:pt x="339015" y="0"/>
                    </a:moveTo>
                    <a:cubicBezTo>
                      <a:pt x="339015" y="0"/>
                      <a:pt x="294164" y="200330"/>
                      <a:pt x="211719" y="287315"/>
                    </a:cubicBezTo>
                    <a:cubicBezTo>
                      <a:pt x="211719" y="287315"/>
                      <a:pt x="114764" y="333443"/>
                      <a:pt x="0" y="29258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D97D2D8-CE0B-4066-E80B-793528E9C8E6}"/>
                  </a:ext>
                </a:extLst>
              </p:cNvPr>
              <p:cNvSpPr/>
              <p:nvPr/>
            </p:nvSpPr>
            <p:spPr>
              <a:xfrm>
                <a:off x="5474981" y="2394241"/>
                <a:ext cx="197208" cy="237891"/>
              </a:xfrm>
              <a:custGeom>
                <a:avLst/>
                <a:gdLst>
                  <a:gd name="connsiteX0" fmla="*/ 197209 w 197208"/>
                  <a:gd name="connsiteY0" fmla="*/ 0 h 237891"/>
                  <a:gd name="connsiteX1" fmla="*/ 116083 w 197208"/>
                  <a:gd name="connsiteY1" fmla="*/ 198353 h 237891"/>
                  <a:gd name="connsiteX2" fmla="*/ 0 w 197208"/>
                  <a:gd name="connsiteY2" fmla="*/ 237891 h 23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08" h="237891">
                    <a:moveTo>
                      <a:pt x="197209" y="0"/>
                    </a:moveTo>
                    <a:cubicBezTo>
                      <a:pt x="197209" y="0"/>
                      <a:pt x="176103" y="135750"/>
                      <a:pt x="116083" y="198353"/>
                    </a:cubicBezTo>
                    <a:cubicBezTo>
                      <a:pt x="116083" y="198353"/>
                      <a:pt x="57382" y="237232"/>
                      <a:pt x="0" y="2378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696CB2-1309-8E44-CC8D-F9E3BC9EBAD5}"/>
                </a:ext>
              </a:extLst>
            </p:cNvPr>
            <p:cNvSpPr/>
            <p:nvPr/>
          </p:nvSpPr>
          <p:spPr>
            <a:xfrm>
              <a:off x="5237538" y="2085180"/>
              <a:ext cx="503785" cy="724333"/>
            </a:xfrm>
            <a:custGeom>
              <a:avLst/>
              <a:gdLst>
                <a:gd name="connsiteX0" fmla="*/ 340993 w 503785"/>
                <a:gd name="connsiteY0" fmla="*/ 0 h 724333"/>
                <a:gd name="connsiteX1" fmla="*/ 486756 w 503785"/>
                <a:gd name="connsiteY1" fmla="*/ 687315 h 724333"/>
                <a:gd name="connsiteX2" fmla="*/ 433992 w 503785"/>
                <a:gd name="connsiteY2" fmla="*/ 723558 h 724333"/>
                <a:gd name="connsiteX3" fmla="*/ 0 w 503785"/>
                <a:gd name="connsiteY3" fmla="*/ 510708 h 72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5" h="724333">
                  <a:moveTo>
                    <a:pt x="340993" y="0"/>
                  </a:moveTo>
                  <a:cubicBezTo>
                    <a:pt x="483459" y="201647"/>
                    <a:pt x="533585" y="452059"/>
                    <a:pt x="486756" y="687315"/>
                  </a:cubicBezTo>
                  <a:cubicBezTo>
                    <a:pt x="482139" y="711697"/>
                    <a:pt x="458395" y="728171"/>
                    <a:pt x="433992" y="723558"/>
                  </a:cubicBezTo>
                  <a:cubicBezTo>
                    <a:pt x="277675" y="695222"/>
                    <a:pt x="126636" y="624712"/>
                    <a:pt x="0" y="510708"/>
                  </a:cubicBezTo>
                </a:path>
              </a:pathLst>
            </a:custGeom>
            <a:noFill/>
            <a:ln w="6583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DA8E292-A756-A7C3-BA2F-87D6768E8B45}"/>
                </a:ext>
              </a:extLst>
            </p:cNvPr>
            <p:cNvSpPr/>
            <p:nvPr/>
          </p:nvSpPr>
          <p:spPr>
            <a:xfrm>
              <a:off x="7515716" y="1721308"/>
              <a:ext cx="800957" cy="1088864"/>
            </a:xfrm>
            <a:custGeom>
              <a:avLst/>
              <a:gdLst>
                <a:gd name="connsiteX0" fmla="*/ 17097 w 800957"/>
                <a:gd name="connsiteY0" fmla="*/ 1051845 h 1088864"/>
                <a:gd name="connsiteX1" fmla="*/ 69862 w 800957"/>
                <a:gd name="connsiteY1" fmla="*/ 1088089 h 1088864"/>
                <a:gd name="connsiteX2" fmla="*/ 503854 w 800957"/>
                <a:gd name="connsiteY2" fmla="*/ 875239 h 1088864"/>
                <a:gd name="connsiteX3" fmla="*/ 784167 w 800957"/>
                <a:gd name="connsiteY3" fmla="*/ 37019 h 1088864"/>
                <a:gd name="connsiteX4" fmla="*/ 731402 w 800957"/>
                <a:gd name="connsiteY4" fmla="*/ 775 h 1088864"/>
                <a:gd name="connsiteX5" fmla="*/ 297411 w 800957"/>
                <a:gd name="connsiteY5" fmla="*/ 213625 h 1088864"/>
                <a:gd name="connsiteX6" fmla="*/ 17097 w 800957"/>
                <a:gd name="connsiteY6" fmla="*/ 1051845 h 108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957" h="1088864">
                  <a:moveTo>
                    <a:pt x="17097" y="1051845"/>
                  </a:moveTo>
                  <a:cubicBezTo>
                    <a:pt x="21714" y="1076228"/>
                    <a:pt x="45458" y="1092702"/>
                    <a:pt x="69862" y="1088089"/>
                  </a:cubicBezTo>
                  <a:cubicBezTo>
                    <a:pt x="226178" y="1059753"/>
                    <a:pt x="377218" y="989242"/>
                    <a:pt x="503854" y="875239"/>
                  </a:cubicBezTo>
                  <a:cubicBezTo>
                    <a:pt x="747232" y="657117"/>
                    <a:pt x="842868" y="336195"/>
                    <a:pt x="784167" y="37019"/>
                  </a:cubicBezTo>
                  <a:cubicBezTo>
                    <a:pt x="779550" y="12637"/>
                    <a:pt x="755806" y="-3838"/>
                    <a:pt x="731402" y="775"/>
                  </a:cubicBezTo>
                  <a:cubicBezTo>
                    <a:pt x="575086" y="29111"/>
                    <a:pt x="424047" y="99622"/>
                    <a:pt x="297411" y="213625"/>
                  </a:cubicBezTo>
                  <a:cubicBezTo>
                    <a:pt x="53373" y="431088"/>
                    <a:pt x="-42264" y="752669"/>
                    <a:pt x="17097" y="1051845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3" name="Graphic 6">
              <a:extLst>
                <a:ext uri="{FF2B5EF4-FFF2-40B4-BE49-F238E27FC236}">
                  <a16:creationId xmlns:a16="http://schemas.microsoft.com/office/drawing/2014/main" id="{1BF9B5BA-1135-EEC9-E6C2-AF940DCFD342}"/>
                </a:ext>
              </a:extLst>
            </p:cNvPr>
            <p:cNvGrpSpPr/>
            <p:nvPr/>
          </p:nvGrpSpPr>
          <p:grpSpPr>
            <a:xfrm>
              <a:off x="7543366" y="1807091"/>
              <a:ext cx="711007" cy="856671"/>
              <a:chOff x="7543366" y="1807091"/>
              <a:chExt cx="711007" cy="856671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CE1D2D5-C2FC-BBB2-01DB-3E0AAD187856}"/>
                  </a:ext>
                </a:extLst>
              </p:cNvPr>
              <p:cNvSpPr/>
              <p:nvPr/>
            </p:nvSpPr>
            <p:spPr>
              <a:xfrm>
                <a:off x="7543366" y="1807091"/>
                <a:ext cx="679348" cy="856671"/>
              </a:xfrm>
              <a:custGeom>
                <a:avLst/>
                <a:gdLst>
                  <a:gd name="connsiteX0" fmla="*/ 0 w 679348"/>
                  <a:gd name="connsiteY0" fmla="*/ 856672 h 856671"/>
                  <a:gd name="connsiteX1" fmla="*/ 679349 w 679348"/>
                  <a:gd name="connsiteY1" fmla="*/ 0 h 856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348" h="856671">
                    <a:moveTo>
                      <a:pt x="0" y="856672"/>
                    </a:moveTo>
                    <a:cubicBezTo>
                      <a:pt x="0" y="856672"/>
                      <a:pt x="528309" y="503460"/>
                      <a:pt x="679349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73C65BB-05B1-C10F-90E1-2F16240FF74D}"/>
                  </a:ext>
                </a:extLst>
              </p:cNvPr>
              <p:cNvSpPr/>
              <p:nvPr/>
            </p:nvSpPr>
            <p:spPr>
              <a:xfrm>
                <a:off x="8036058" y="1818953"/>
                <a:ext cx="218314" cy="243822"/>
              </a:xfrm>
              <a:custGeom>
                <a:avLst/>
                <a:gdLst>
                  <a:gd name="connsiteX0" fmla="*/ 0 w 218314"/>
                  <a:gd name="connsiteY0" fmla="*/ 0 h 243822"/>
                  <a:gd name="connsiteX1" fmla="*/ 73211 w 218314"/>
                  <a:gd name="connsiteY1" fmla="*/ 243822 h 243822"/>
                  <a:gd name="connsiteX2" fmla="*/ 218315 w 218314"/>
                  <a:gd name="connsiteY2" fmla="*/ 186491 h 24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314" h="243822">
                    <a:moveTo>
                      <a:pt x="0" y="0"/>
                    </a:moveTo>
                    <a:cubicBezTo>
                      <a:pt x="0" y="0"/>
                      <a:pt x="32318" y="171334"/>
                      <a:pt x="73211" y="243822"/>
                    </a:cubicBezTo>
                    <a:cubicBezTo>
                      <a:pt x="73211" y="243822"/>
                      <a:pt x="134551" y="238550"/>
                      <a:pt x="218315" y="1864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E0DD003-5ECF-883A-DE78-DFB3D76974F2}"/>
                  </a:ext>
                </a:extLst>
              </p:cNvPr>
              <p:cNvSpPr/>
              <p:nvPr/>
            </p:nvSpPr>
            <p:spPr>
              <a:xfrm>
                <a:off x="7823679" y="1981720"/>
                <a:ext cx="338355" cy="299116"/>
              </a:xfrm>
              <a:custGeom>
                <a:avLst/>
                <a:gdLst>
                  <a:gd name="connsiteX0" fmla="*/ 0 w 338355"/>
                  <a:gd name="connsiteY0" fmla="*/ 0 h 299116"/>
                  <a:gd name="connsiteX1" fmla="*/ 146423 w 338355"/>
                  <a:gd name="connsiteY1" fmla="*/ 282702 h 299116"/>
                  <a:gd name="connsiteX2" fmla="*/ 338355 w 338355"/>
                  <a:gd name="connsiteY2" fmla="*/ 272817 h 29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355" h="299116">
                    <a:moveTo>
                      <a:pt x="0" y="0"/>
                    </a:moveTo>
                    <a:cubicBezTo>
                      <a:pt x="0" y="0"/>
                      <a:pt x="54744" y="185832"/>
                      <a:pt x="146423" y="282702"/>
                    </a:cubicBezTo>
                    <a:cubicBezTo>
                      <a:pt x="146423" y="282702"/>
                      <a:pt x="243378" y="325535"/>
                      <a:pt x="338355" y="27281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8DB68A7-15C1-86E8-E79D-DF74AD80274A}"/>
                  </a:ext>
                </a:extLst>
              </p:cNvPr>
              <p:cNvSpPr/>
              <p:nvPr/>
            </p:nvSpPr>
            <p:spPr>
              <a:xfrm>
                <a:off x="7650215" y="2180073"/>
                <a:ext cx="339014" cy="309472"/>
              </a:xfrm>
              <a:custGeom>
                <a:avLst/>
                <a:gdLst>
                  <a:gd name="connsiteX0" fmla="*/ 0 w 339014"/>
                  <a:gd name="connsiteY0" fmla="*/ 0 h 309472"/>
                  <a:gd name="connsiteX1" fmla="*/ 127295 w 339014"/>
                  <a:gd name="connsiteY1" fmla="*/ 287315 h 309472"/>
                  <a:gd name="connsiteX2" fmla="*/ 339015 w 339014"/>
                  <a:gd name="connsiteY2" fmla="*/ 292587 h 30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14" h="309472">
                    <a:moveTo>
                      <a:pt x="0" y="0"/>
                    </a:moveTo>
                    <a:cubicBezTo>
                      <a:pt x="0" y="0"/>
                      <a:pt x="44850" y="200330"/>
                      <a:pt x="127295" y="287315"/>
                    </a:cubicBezTo>
                    <a:cubicBezTo>
                      <a:pt x="127295" y="287315"/>
                      <a:pt x="224251" y="333443"/>
                      <a:pt x="339015" y="29258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2C9481F-C460-A016-6634-27B5C6FBB85D}"/>
                  </a:ext>
                </a:extLst>
              </p:cNvPr>
              <p:cNvSpPr/>
              <p:nvPr/>
            </p:nvSpPr>
            <p:spPr>
              <a:xfrm>
                <a:off x="7557217" y="2394241"/>
                <a:ext cx="197208" cy="237891"/>
              </a:xfrm>
              <a:custGeom>
                <a:avLst/>
                <a:gdLst>
                  <a:gd name="connsiteX0" fmla="*/ 0 w 197208"/>
                  <a:gd name="connsiteY0" fmla="*/ 0 h 237891"/>
                  <a:gd name="connsiteX1" fmla="*/ 81126 w 197208"/>
                  <a:gd name="connsiteY1" fmla="*/ 198353 h 237891"/>
                  <a:gd name="connsiteX2" fmla="*/ 197209 w 197208"/>
                  <a:gd name="connsiteY2" fmla="*/ 237891 h 23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08" h="237891">
                    <a:moveTo>
                      <a:pt x="0" y="0"/>
                    </a:moveTo>
                    <a:cubicBezTo>
                      <a:pt x="0" y="0"/>
                      <a:pt x="21106" y="135750"/>
                      <a:pt x="81126" y="198353"/>
                    </a:cubicBezTo>
                    <a:cubicBezTo>
                      <a:pt x="81126" y="198353"/>
                      <a:pt x="139827" y="237232"/>
                      <a:pt x="197209" y="237891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CB2913-86F0-1C90-4668-5868E5848586}"/>
                </a:ext>
              </a:extLst>
            </p:cNvPr>
            <p:cNvSpPr/>
            <p:nvPr/>
          </p:nvSpPr>
          <p:spPr>
            <a:xfrm>
              <a:off x="7374112" y="2181508"/>
              <a:ext cx="1158342" cy="903884"/>
            </a:xfrm>
            <a:custGeom>
              <a:avLst/>
              <a:gdLst>
                <a:gd name="connsiteX0" fmla="*/ 406 w 1158342"/>
                <a:gd name="connsiteY0" fmla="*/ 840739 h 903884"/>
                <a:gd name="connsiteX1" fmla="*/ 38661 w 1158342"/>
                <a:gd name="connsiteY1" fmla="*/ 891481 h 903884"/>
                <a:gd name="connsiteX2" fmla="*/ 566310 w 1158342"/>
                <a:gd name="connsiteY2" fmla="*/ 829537 h 903884"/>
                <a:gd name="connsiteX3" fmla="*/ 1157937 w 1158342"/>
                <a:gd name="connsiteY3" fmla="*/ 63145 h 903884"/>
                <a:gd name="connsiteX4" fmla="*/ 1119682 w 1158342"/>
                <a:gd name="connsiteY4" fmla="*/ 12403 h 903884"/>
                <a:gd name="connsiteX5" fmla="*/ 592033 w 1158342"/>
                <a:gd name="connsiteY5" fmla="*/ 74347 h 903884"/>
                <a:gd name="connsiteX6" fmla="*/ 406 w 1158342"/>
                <a:gd name="connsiteY6" fmla="*/ 840739 h 90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342" h="903884">
                  <a:moveTo>
                    <a:pt x="406" y="840739"/>
                  </a:moveTo>
                  <a:cubicBezTo>
                    <a:pt x="-2892" y="865121"/>
                    <a:pt x="14257" y="887527"/>
                    <a:pt x="38661" y="891481"/>
                  </a:cubicBezTo>
                  <a:cubicBezTo>
                    <a:pt x="210806" y="919158"/>
                    <a:pt x="392845" y="901365"/>
                    <a:pt x="566310" y="829537"/>
                  </a:cubicBezTo>
                  <a:cubicBezTo>
                    <a:pt x="897410" y="692469"/>
                    <a:pt x="1112427" y="393952"/>
                    <a:pt x="1157937" y="63145"/>
                  </a:cubicBezTo>
                  <a:cubicBezTo>
                    <a:pt x="1161235" y="38763"/>
                    <a:pt x="1144086" y="16357"/>
                    <a:pt x="1119682" y="12403"/>
                  </a:cubicBezTo>
                  <a:cubicBezTo>
                    <a:pt x="947537" y="-15274"/>
                    <a:pt x="765498" y="2519"/>
                    <a:pt x="592033" y="74347"/>
                  </a:cubicBezTo>
                  <a:cubicBezTo>
                    <a:pt x="260933" y="211415"/>
                    <a:pt x="45916" y="509932"/>
                    <a:pt x="406" y="840739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0" name="Graphic 6">
              <a:extLst>
                <a:ext uri="{FF2B5EF4-FFF2-40B4-BE49-F238E27FC236}">
                  <a16:creationId xmlns:a16="http://schemas.microsoft.com/office/drawing/2014/main" id="{20E333A0-8EF1-123D-BBCB-7E95DF45E814}"/>
                </a:ext>
              </a:extLst>
            </p:cNvPr>
            <p:cNvGrpSpPr/>
            <p:nvPr/>
          </p:nvGrpSpPr>
          <p:grpSpPr>
            <a:xfrm>
              <a:off x="7408156" y="2211704"/>
              <a:ext cx="1015725" cy="801976"/>
              <a:chOff x="7408156" y="2211704"/>
              <a:chExt cx="1015725" cy="801976"/>
            </a:xfrm>
            <a:no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43AD32-AFF2-86EF-B017-2FAFEA9216C0}"/>
                  </a:ext>
                </a:extLst>
              </p:cNvPr>
              <p:cNvSpPr/>
              <p:nvPr/>
            </p:nvSpPr>
            <p:spPr>
              <a:xfrm>
                <a:off x="7408156" y="2257173"/>
                <a:ext cx="1015725" cy="724217"/>
              </a:xfrm>
              <a:custGeom>
                <a:avLst/>
                <a:gdLst>
                  <a:gd name="connsiteX0" fmla="*/ 0 w 1015725"/>
                  <a:gd name="connsiteY0" fmla="*/ 724217 h 724217"/>
                  <a:gd name="connsiteX1" fmla="*/ 1015725 w 1015725"/>
                  <a:gd name="connsiteY1" fmla="*/ 0 h 72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5725" h="724217">
                    <a:moveTo>
                      <a:pt x="0" y="724217"/>
                    </a:moveTo>
                    <a:cubicBezTo>
                      <a:pt x="0" y="724217"/>
                      <a:pt x="691221" y="504118"/>
                      <a:pt x="1015725" y="0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FC7725D-DA34-C297-0F63-F8BB54D937B5}"/>
                  </a:ext>
                </a:extLst>
              </p:cNvPr>
              <p:cNvSpPr/>
              <p:nvPr/>
            </p:nvSpPr>
            <p:spPr>
              <a:xfrm>
                <a:off x="8208517" y="2211704"/>
                <a:ext cx="187662" cy="293032"/>
              </a:xfrm>
              <a:custGeom>
                <a:avLst/>
                <a:gdLst>
                  <a:gd name="connsiteX0" fmla="*/ 7602 w 187662"/>
                  <a:gd name="connsiteY0" fmla="*/ 0 h 293032"/>
                  <a:gd name="connsiteX1" fmla="*/ 10900 w 187662"/>
                  <a:gd name="connsiteY1" fmla="*/ 289951 h 293032"/>
                  <a:gd name="connsiteX2" fmla="*/ 187662 w 187662"/>
                  <a:gd name="connsiteY2" fmla="*/ 272817 h 293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662" h="293032">
                    <a:moveTo>
                      <a:pt x="7602" y="0"/>
                    </a:moveTo>
                    <a:cubicBezTo>
                      <a:pt x="7602" y="0"/>
                      <a:pt x="-11525" y="197694"/>
                      <a:pt x="10900" y="289951"/>
                    </a:cubicBezTo>
                    <a:cubicBezTo>
                      <a:pt x="10900" y="289951"/>
                      <a:pt x="79494" y="303789"/>
                      <a:pt x="187662" y="272817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47E8B5-D1BF-C9F4-A2D4-21F58202F20B}"/>
                  </a:ext>
                </a:extLst>
              </p:cNvPr>
              <p:cNvSpPr/>
              <p:nvPr/>
            </p:nvSpPr>
            <p:spPr>
              <a:xfrm>
                <a:off x="7932507" y="2322412"/>
                <a:ext cx="284930" cy="411486"/>
              </a:xfrm>
              <a:custGeom>
                <a:avLst/>
                <a:gdLst>
                  <a:gd name="connsiteX0" fmla="*/ 0 w 284930"/>
                  <a:gd name="connsiteY0" fmla="*/ 0 h 411486"/>
                  <a:gd name="connsiteX1" fmla="*/ 71233 w 284930"/>
                  <a:gd name="connsiteY1" fmla="*/ 355848 h 411486"/>
                  <a:gd name="connsiteX2" fmla="*/ 284931 w 284930"/>
                  <a:gd name="connsiteY2" fmla="*/ 405272 h 41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30" h="411486">
                    <a:moveTo>
                      <a:pt x="0" y="0"/>
                    </a:moveTo>
                    <a:cubicBezTo>
                      <a:pt x="0" y="0"/>
                      <a:pt x="1319" y="221417"/>
                      <a:pt x="71233" y="355848"/>
                    </a:cubicBezTo>
                    <a:cubicBezTo>
                      <a:pt x="71233" y="355848"/>
                      <a:pt x="164231" y="433608"/>
                      <a:pt x="284931" y="405272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FADDFEF-EE58-AE72-E07E-E4F85FD32055}"/>
                  </a:ext>
                </a:extLst>
              </p:cNvPr>
              <p:cNvSpPr/>
              <p:nvPr/>
            </p:nvSpPr>
            <p:spPr>
              <a:xfrm>
                <a:off x="7677802" y="2485839"/>
                <a:ext cx="281087" cy="428311"/>
              </a:xfrm>
              <a:custGeom>
                <a:avLst/>
                <a:gdLst>
                  <a:gd name="connsiteX0" fmla="*/ 1433 w 281087"/>
                  <a:gd name="connsiteY0" fmla="*/ 0 h 428311"/>
                  <a:gd name="connsiteX1" fmla="*/ 50241 w 281087"/>
                  <a:gd name="connsiteY1" fmla="*/ 355189 h 428311"/>
                  <a:gd name="connsiteX2" fmla="*/ 281087 w 281087"/>
                  <a:gd name="connsiteY2" fmla="*/ 427677 h 42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087" h="428311">
                    <a:moveTo>
                      <a:pt x="1433" y="0"/>
                    </a:moveTo>
                    <a:cubicBezTo>
                      <a:pt x="1433" y="0"/>
                      <a:pt x="-13077" y="233937"/>
                      <a:pt x="50241" y="355189"/>
                    </a:cubicBezTo>
                    <a:cubicBezTo>
                      <a:pt x="50241" y="355189"/>
                      <a:pt x="141920" y="436244"/>
                      <a:pt x="281087" y="427677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4E4765D-AA99-CD07-5ABA-97DF424D41C0}"/>
                  </a:ext>
                </a:extLst>
              </p:cNvPr>
              <p:cNvSpPr/>
              <p:nvPr/>
            </p:nvSpPr>
            <p:spPr>
              <a:xfrm>
                <a:off x="7505448" y="2690781"/>
                <a:ext cx="144767" cy="322899"/>
              </a:xfrm>
              <a:custGeom>
                <a:avLst/>
                <a:gdLst>
                  <a:gd name="connsiteX0" fmla="*/ 4281 w 144767"/>
                  <a:gd name="connsiteY0" fmla="*/ 0 h 322899"/>
                  <a:gd name="connsiteX1" fmla="*/ 30004 w 144767"/>
                  <a:gd name="connsiteY1" fmla="*/ 243163 h 322899"/>
                  <a:gd name="connsiteX2" fmla="*/ 144767 w 144767"/>
                  <a:gd name="connsiteY2" fmla="*/ 322899 h 32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67" h="322899">
                    <a:moveTo>
                      <a:pt x="4281" y="0"/>
                    </a:moveTo>
                    <a:cubicBezTo>
                      <a:pt x="4281" y="0"/>
                      <a:pt x="-15506" y="155519"/>
                      <a:pt x="30004" y="243163"/>
                    </a:cubicBezTo>
                    <a:cubicBezTo>
                      <a:pt x="30004" y="243163"/>
                      <a:pt x="82109" y="304448"/>
                      <a:pt x="144767" y="322899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99AA91-F44F-A569-0669-FFE9151F5257}"/>
                </a:ext>
              </a:extLst>
            </p:cNvPr>
            <p:cNvSpPr/>
            <p:nvPr/>
          </p:nvSpPr>
          <p:spPr>
            <a:xfrm>
              <a:off x="7373859" y="2182709"/>
              <a:ext cx="906897" cy="838879"/>
            </a:xfrm>
            <a:custGeom>
              <a:avLst/>
              <a:gdLst>
                <a:gd name="connsiteX0" fmla="*/ 906897 w 906897"/>
                <a:gd name="connsiteY0" fmla="*/ 0 h 838879"/>
                <a:gd name="connsiteX1" fmla="*/ 591627 w 906897"/>
                <a:gd name="connsiteY1" fmla="*/ 72488 h 838879"/>
                <a:gd name="connsiteX2" fmla="*/ 0 w 906897"/>
                <a:gd name="connsiteY2" fmla="*/ 838879 h 8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897" h="838879">
                  <a:moveTo>
                    <a:pt x="906897" y="0"/>
                  </a:moveTo>
                  <a:cubicBezTo>
                    <a:pt x="801367" y="5931"/>
                    <a:pt x="695178" y="29654"/>
                    <a:pt x="591627" y="72488"/>
                  </a:cubicBezTo>
                  <a:cubicBezTo>
                    <a:pt x="260527" y="209555"/>
                    <a:pt x="45510" y="508072"/>
                    <a:pt x="0" y="838879"/>
                  </a:cubicBezTo>
                </a:path>
              </a:pathLst>
            </a:custGeom>
            <a:noFill/>
            <a:ln w="6583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7" name="Graphic 6">
              <a:extLst>
                <a:ext uri="{FF2B5EF4-FFF2-40B4-BE49-F238E27FC236}">
                  <a16:creationId xmlns:a16="http://schemas.microsoft.com/office/drawing/2014/main" id="{7048A387-A6DE-1A5E-776C-84E8C4A0B144}"/>
                </a:ext>
              </a:extLst>
            </p:cNvPr>
            <p:cNvGrpSpPr/>
            <p:nvPr/>
          </p:nvGrpSpPr>
          <p:grpSpPr>
            <a:xfrm>
              <a:off x="6870851" y="2756020"/>
              <a:ext cx="1497387" cy="745304"/>
              <a:chOff x="6870851" y="2756020"/>
              <a:chExt cx="1497387" cy="74530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043F338-EAD6-ECA7-BF6E-C25DDD099618}"/>
                  </a:ext>
                </a:extLst>
              </p:cNvPr>
              <p:cNvSpPr/>
              <p:nvPr/>
            </p:nvSpPr>
            <p:spPr>
              <a:xfrm>
                <a:off x="6870851" y="2756020"/>
                <a:ext cx="1497387" cy="745304"/>
              </a:xfrm>
              <a:custGeom>
                <a:avLst/>
                <a:gdLst>
                  <a:gd name="connsiteX0" fmla="*/ 6357 w 1497387"/>
                  <a:gd name="connsiteY0" fmla="*/ 524547 h 745304"/>
                  <a:gd name="connsiteX1" fmla="*/ 20868 w 1497387"/>
                  <a:gd name="connsiteY1" fmla="*/ 585832 h 745304"/>
                  <a:gd name="connsiteX2" fmla="*/ 578857 w 1497387"/>
                  <a:gd name="connsiteY2" fmla="*/ 745304 h 745304"/>
                  <a:gd name="connsiteX3" fmla="*/ 1491030 w 1497387"/>
                  <a:gd name="connsiteY3" fmla="*/ 220758 h 745304"/>
                  <a:gd name="connsiteX4" fmla="*/ 1476520 w 1497387"/>
                  <a:gd name="connsiteY4" fmla="*/ 159473 h 745304"/>
                  <a:gd name="connsiteX5" fmla="*/ 918531 w 1497387"/>
                  <a:gd name="connsiteY5" fmla="*/ 0 h 745304"/>
                  <a:gd name="connsiteX6" fmla="*/ 6357 w 1497387"/>
                  <a:gd name="connsiteY6" fmla="*/ 524547 h 745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7387" h="745304">
                    <a:moveTo>
                      <a:pt x="6357" y="524547"/>
                    </a:moveTo>
                    <a:cubicBezTo>
                      <a:pt x="-6175" y="545634"/>
                      <a:pt x="421" y="573311"/>
                      <a:pt x="20868" y="585832"/>
                    </a:cubicBezTo>
                    <a:cubicBezTo>
                      <a:pt x="182460" y="686655"/>
                      <a:pt x="373733" y="745304"/>
                      <a:pt x="578857" y="745304"/>
                    </a:cubicBezTo>
                    <a:cubicBezTo>
                      <a:pt x="967998" y="745304"/>
                      <a:pt x="1308332" y="534431"/>
                      <a:pt x="1491030" y="220758"/>
                    </a:cubicBezTo>
                    <a:cubicBezTo>
                      <a:pt x="1503562" y="199670"/>
                      <a:pt x="1496967" y="171993"/>
                      <a:pt x="1476520" y="159473"/>
                    </a:cubicBezTo>
                    <a:cubicBezTo>
                      <a:pt x="1314927" y="58649"/>
                      <a:pt x="1123654" y="0"/>
                      <a:pt x="918531" y="0"/>
                    </a:cubicBezTo>
                    <a:cubicBezTo>
                      <a:pt x="529390" y="0"/>
                      <a:pt x="189056" y="210873"/>
                      <a:pt x="6357" y="5245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5DE6F45-08E9-7CE6-3B3C-5EECE6534AE6}"/>
                  </a:ext>
                </a:extLst>
              </p:cNvPr>
              <p:cNvSpPr/>
              <p:nvPr/>
            </p:nvSpPr>
            <p:spPr>
              <a:xfrm>
                <a:off x="6870851" y="2756679"/>
                <a:ext cx="1339331" cy="585831"/>
              </a:xfrm>
              <a:custGeom>
                <a:avLst/>
                <a:gdLst>
                  <a:gd name="connsiteX0" fmla="*/ 1339331 w 1339331"/>
                  <a:gd name="connsiteY0" fmla="*/ 86985 h 585831"/>
                  <a:gd name="connsiteX1" fmla="*/ 918531 w 1339331"/>
                  <a:gd name="connsiteY1" fmla="*/ 0 h 585831"/>
                  <a:gd name="connsiteX2" fmla="*/ 6357 w 1339331"/>
                  <a:gd name="connsiteY2" fmla="*/ 524547 h 585831"/>
                  <a:gd name="connsiteX3" fmla="*/ 20868 w 1339331"/>
                  <a:gd name="connsiteY3" fmla="*/ 585832 h 5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331" h="585831">
                    <a:moveTo>
                      <a:pt x="1339331" y="86985"/>
                    </a:moveTo>
                    <a:cubicBezTo>
                      <a:pt x="1210717" y="30972"/>
                      <a:pt x="1068251" y="0"/>
                      <a:pt x="918531" y="0"/>
                    </a:cubicBezTo>
                    <a:cubicBezTo>
                      <a:pt x="529390" y="0"/>
                      <a:pt x="189056" y="210873"/>
                      <a:pt x="6357" y="524547"/>
                    </a:cubicBezTo>
                    <a:cubicBezTo>
                      <a:pt x="-6175" y="545634"/>
                      <a:pt x="421" y="573311"/>
                      <a:pt x="20868" y="585832"/>
                    </a:cubicBezTo>
                  </a:path>
                </a:pathLst>
              </a:custGeom>
              <a:noFill/>
              <a:ln w="6583" cap="rnd">
                <a:solidFill>
                  <a:srgbClr val="C1E27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7EEEFAE-DABF-0E54-5BA6-671E6EF0427E}"/>
                </a:ext>
              </a:extLst>
            </p:cNvPr>
            <p:cNvSpPr/>
            <p:nvPr/>
          </p:nvSpPr>
          <p:spPr>
            <a:xfrm>
              <a:off x="4724653" y="2181508"/>
              <a:ext cx="1157683" cy="903884"/>
            </a:xfrm>
            <a:custGeom>
              <a:avLst/>
              <a:gdLst>
                <a:gd name="connsiteX0" fmla="*/ 1157277 w 1157683"/>
                <a:gd name="connsiteY0" fmla="*/ 840739 h 903884"/>
                <a:gd name="connsiteX1" fmla="*/ 1119023 w 1157683"/>
                <a:gd name="connsiteY1" fmla="*/ 891481 h 903884"/>
                <a:gd name="connsiteX2" fmla="*/ 591373 w 1157683"/>
                <a:gd name="connsiteY2" fmla="*/ 829537 h 903884"/>
                <a:gd name="connsiteX3" fmla="*/ 406 w 1157683"/>
                <a:gd name="connsiteY3" fmla="*/ 63145 h 903884"/>
                <a:gd name="connsiteX4" fmla="*/ 38661 w 1157683"/>
                <a:gd name="connsiteY4" fmla="*/ 12403 h 903884"/>
                <a:gd name="connsiteX5" fmla="*/ 566310 w 1157683"/>
                <a:gd name="connsiteY5" fmla="*/ 74347 h 903884"/>
                <a:gd name="connsiteX6" fmla="*/ 1157277 w 1157683"/>
                <a:gd name="connsiteY6" fmla="*/ 840739 h 90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7683" h="903884">
                  <a:moveTo>
                    <a:pt x="1157277" y="840739"/>
                  </a:moveTo>
                  <a:cubicBezTo>
                    <a:pt x="1160575" y="865121"/>
                    <a:pt x="1143426" y="887527"/>
                    <a:pt x="1119023" y="891481"/>
                  </a:cubicBezTo>
                  <a:cubicBezTo>
                    <a:pt x="946877" y="919158"/>
                    <a:pt x="764838" y="901365"/>
                    <a:pt x="591373" y="829537"/>
                  </a:cubicBezTo>
                  <a:cubicBezTo>
                    <a:pt x="260933" y="692469"/>
                    <a:pt x="45916" y="393952"/>
                    <a:pt x="406" y="63145"/>
                  </a:cubicBezTo>
                  <a:cubicBezTo>
                    <a:pt x="-2892" y="38763"/>
                    <a:pt x="14257" y="16357"/>
                    <a:pt x="38661" y="12403"/>
                  </a:cubicBezTo>
                  <a:cubicBezTo>
                    <a:pt x="210806" y="-15274"/>
                    <a:pt x="392845" y="2519"/>
                    <a:pt x="566310" y="74347"/>
                  </a:cubicBezTo>
                  <a:cubicBezTo>
                    <a:pt x="896750" y="211415"/>
                    <a:pt x="1111768" y="509932"/>
                    <a:pt x="1157277" y="840739"/>
                  </a:cubicBezTo>
                  <a:close/>
                </a:path>
              </a:pathLst>
            </a:custGeom>
            <a:solidFill>
              <a:schemeClr val="accent4"/>
            </a:solidFill>
            <a:ln w="6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1" name="Graphic 6">
              <a:extLst>
                <a:ext uri="{FF2B5EF4-FFF2-40B4-BE49-F238E27FC236}">
                  <a16:creationId xmlns:a16="http://schemas.microsoft.com/office/drawing/2014/main" id="{6C5FA66C-3F58-80AF-B02D-5EDA00198E25}"/>
                </a:ext>
              </a:extLst>
            </p:cNvPr>
            <p:cNvGrpSpPr/>
            <p:nvPr/>
          </p:nvGrpSpPr>
          <p:grpSpPr>
            <a:xfrm>
              <a:off x="4805526" y="2211704"/>
              <a:ext cx="1015724" cy="801976"/>
              <a:chOff x="4805526" y="2211704"/>
              <a:chExt cx="1015724" cy="801976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5E9C990-F097-ECFF-AED2-D82FDD3F9B05}"/>
                  </a:ext>
                </a:extLst>
              </p:cNvPr>
              <p:cNvSpPr/>
              <p:nvPr/>
            </p:nvSpPr>
            <p:spPr>
              <a:xfrm>
                <a:off x="4805526" y="2257173"/>
                <a:ext cx="1015724" cy="724217"/>
              </a:xfrm>
              <a:custGeom>
                <a:avLst/>
                <a:gdLst>
                  <a:gd name="connsiteX0" fmla="*/ 1015725 w 1015724"/>
                  <a:gd name="connsiteY0" fmla="*/ 724217 h 724217"/>
                  <a:gd name="connsiteX1" fmla="*/ 0 w 1015724"/>
                  <a:gd name="connsiteY1" fmla="*/ 0 h 72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5724" h="724217">
                    <a:moveTo>
                      <a:pt x="1015725" y="724217"/>
                    </a:moveTo>
                    <a:cubicBezTo>
                      <a:pt x="1015725" y="724217"/>
                      <a:pt x="324504" y="504118"/>
                      <a:pt x="0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09F4688-F89D-AA83-E565-00BFBDB55147}"/>
                  </a:ext>
                </a:extLst>
              </p:cNvPr>
              <p:cNvSpPr/>
              <p:nvPr/>
            </p:nvSpPr>
            <p:spPr>
              <a:xfrm>
                <a:off x="4833227" y="2211704"/>
                <a:ext cx="187662" cy="293032"/>
              </a:xfrm>
              <a:custGeom>
                <a:avLst/>
                <a:gdLst>
                  <a:gd name="connsiteX0" fmla="*/ 180060 w 187662"/>
                  <a:gd name="connsiteY0" fmla="*/ 0 h 293032"/>
                  <a:gd name="connsiteX1" fmla="*/ 176763 w 187662"/>
                  <a:gd name="connsiteY1" fmla="*/ 289951 h 293032"/>
                  <a:gd name="connsiteX2" fmla="*/ 0 w 187662"/>
                  <a:gd name="connsiteY2" fmla="*/ 272817 h 293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662" h="293032">
                    <a:moveTo>
                      <a:pt x="180060" y="0"/>
                    </a:moveTo>
                    <a:cubicBezTo>
                      <a:pt x="180060" y="0"/>
                      <a:pt x="199188" y="197694"/>
                      <a:pt x="176763" y="289951"/>
                    </a:cubicBezTo>
                    <a:cubicBezTo>
                      <a:pt x="176763" y="289951"/>
                      <a:pt x="108168" y="303789"/>
                      <a:pt x="0" y="27281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826D52C-EDFA-6FCB-20F2-B2C63EE8D40B}"/>
                  </a:ext>
                </a:extLst>
              </p:cNvPr>
              <p:cNvSpPr/>
              <p:nvPr/>
            </p:nvSpPr>
            <p:spPr>
              <a:xfrm>
                <a:off x="5012628" y="2322412"/>
                <a:ext cx="284930" cy="411486"/>
              </a:xfrm>
              <a:custGeom>
                <a:avLst/>
                <a:gdLst>
                  <a:gd name="connsiteX0" fmla="*/ 284931 w 284930"/>
                  <a:gd name="connsiteY0" fmla="*/ 0 h 411486"/>
                  <a:gd name="connsiteX1" fmla="*/ 213698 w 284930"/>
                  <a:gd name="connsiteY1" fmla="*/ 355848 h 411486"/>
                  <a:gd name="connsiteX2" fmla="*/ 0 w 284930"/>
                  <a:gd name="connsiteY2" fmla="*/ 405272 h 41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30" h="411486">
                    <a:moveTo>
                      <a:pt x="284931" y="0"/>
                    </a:moveTo>
                    <a:cubicBezTo>
                      <a:pt x="284931" y="0"/>
                      <a:pt x="283611" y="221417"/>
                      <a:pt x="213698" y="355848"/>
                    </a:cubicBezTo>
                    <a:cubicBezTo>
                      <a:pt x="213698" y="355848"/>
                      <a:pt x="120700" y="433608"/>
                      <a:pt x="0" y="405272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9AF247C-793D-6116-066D-4446FDE3359E}"/>
                  </a:ext>
                </a:extLst>
              </p:cNvPr>
              <p:cNvSpPr/>
              <p:nvPr/>
            </p:nvSpPr>
            <p:spPr>
              <a:xfrm>
                <a:off x="5271176" y="2485839"/>
                <a:ext cx="281087" cy="428311"/>
              </a:xfrm>
              <a:custGeom>
                <a:avLst/>
                <a:gdLst>
                  <a:gd name="connsiteX0" fmla="*/ 279654 w 281087"/>
                  <a:gd name="connsiteY0" fmla="*/ 0 h 428311"/>
                  <a:gd name="connsiteX1" fmla="*/ 230847 w 281087"/>
                  <a:gd name="connsiteY1" fmla="*/ 355189 h 428311"/>
                  <a:gd name="connsiteX2" fmla="*/ 0 w 281087"/>
                  <a:gd name="connsiteY2" fmla="*/ 427677 h 42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087" h="428311">
                    <a:moveTo>
                      <a:pt x="279654" y="0"/>
                    </a:moveTo>
                    <a:cubicBezTo>
                      <a:pt x="279654" y="0"/>
                      <a:pt x="294164" y="233937"/>
                      <a:pt x="230847" y="355189"/>
                    </a:cubicBezTo>
                    <a:cubicBezTo>
                      <a:pt x="230847" y="355189"/>
                      <a:pt x="139167" y="436244"/>
                      <a:pt x="0" y="42767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792BB95-C26B-F590-3F9F-1F9FEF2DB966}"/>
                  </a:ext>
                </a:extLst>
              </p:cNvPr>
              <p:cNvSpPr/>
              <p:nvPr/>
            </p:nvSpPr>
            <p:spPr>
              <a:xfrm>
                <a:off x="5579851" y="2690781"/>
                <a:ext cx="144767" cy="322899"/>
              </a:xfrm>
              <a:custGeom>
                <a:avLst/>
                <a:gdLst>
                  <a:gd name="connsiteX0" fmla="*/ 140487 w 144767"/>
                  <a:gd name="connsiteY0" fmla="*/ 0 h 322899"/>
                  <a:gd name="connsiteX1" fmla="*/ 114764 w 144767"/>
                  <a:gd name="connsiteY1" fmla="*/ 243163 h 322899"/>
                  <a:gd name="connsiteX2" fmla="*/ 0 w 144767"/>
                  <a:gd name="connsiteY2" fmla="*/ 322899 h 32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67" h="322899">
                    <a:moveTo>
                      <a:pt x="140487" y="0"/>
                    </a:moveTo>
                    <a:cubicBezTo>
                      <a:pt x="140487" y="0"/>
                      <a:pt x="160273" y="155519"/>
                      <a:pt x="114764" y="243163"/>
                    </a:cubicBezTo>
                    <a:cubicBezTo>
                      <a:pt x="114764" y="243163"/>
                      <a:pt x="62658" y="304448"/>
                      <a:pt x="0" y="32289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CD1EA5-3BF7-6ED0-0CB6-15AF792DE1D3}"/>
                </a:ext>
              </a:extLst>
            </p:cNvPr>
            <p:cNvSpPr/>
            <p:nvPr/>
          </p:nvSpPr>
          <p:spPr>
            <a:xfrm>
              <a:off x="4975033" y="2182709"/>
              <a:ext cx="906897" cy="838879"/>
            </a:xfrm>
            <a:custGeom>
              <a:avLst/>
              <a:gdLst>
                <a:gd name="connsiteX0" fmla="*/ 0 w 906897"/>
                <a:gd name="connsiteY0" fmla="*/ 0 h 838879"/>
                <a:gd name="connsiteX1" fmla="*/ 315270 w 906897"/>
                <a:gd name="connsiteY1" fmla="*/ 72488 h 838879"/>
                <a:gd name="connsiteX2" fmla="*/ 906897 w 906897"/>
                <a:gd name="connsiteY2" fmla="*/ 838879 h 8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897" h="838879">
                  <a:moveTo>
                    <a:pt x="0" y="0"/>
                  </a:moveTo>
                  <a:cubicBezTo>
                    <a:pt x="105530" y="5931"/>
                    <a:pt x="212379" y="29654"/>
                    <a:pt x="315270" y="72488"/>
                  </a:cubicBezTo>
                  <a:cubicBezTo>
                    <a:pt x="646370" y="209555"/>
                    <a:pt x="861388" y="508072"/>
                    <a:pt x="906897" y="838879"/>
                  </a:cubicBezTo>
                </a:path>
              </a:pathLst>
            </a:custGeom>
            <a:noFill/>
            <a:ln w="6583" cap="rnd">
              <a:solidFill>
                <a:srgbClr val="C1E27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8" name="Graphic 6">
              <a:extLst>
                <a:ext uri="{FF2B5EF4-FFF2-40B4-BE49-F238E27FC236}">
                  <a16:creationId xmlns:a16="http://schemas.microsoft.com/office/drawing/2014/main" id="{967A6B1B-6DFD-6BA3-21CC-C7D8D4BD335B}"/>
                </a:ext>
              </a:extLst>
            </p:cNvPr>
            <p:cNvGrpSpPr/>
            <p:nvPr/>
          </p:nvGrpSpPr>
          <p:grpSpPr>
            <a:xfrm>
              <a:off x="4888209" y="2756020"/>
              <a:ext cx="1498046" cy="745304"/>
              <a:chOff x="4888209" y="2756020"/>
              <a:chExt cx="1498046" cy="74530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5E4A0A2-A81F-60B7-F95E-4F982685F0E3}"/>
                  </a:ext>
                </a:extLst>
              </p:cNvPr>
              <p:cNvSpPr/>
              <p:nvPr/>
            </p:nvSpPr>
            <p:spPr>
              <a:xfrm>
                <a:off x="4888209" y="2756020"/>
                <a:ext cx="1497387" cy="745304"/>
              </a:xfrm>
              <a:custGeom>
                <a:avLst/>
                <a:gdLst>
                  <a:gd name="connsiteX0" fmla="*/ 1491030 w 1497387"/>
                  <a:gd name="connsiteY0" fmla="*/ 524547 h 745304"/>
                  <a:gd name="connsiteX1" fmla="*/ 1476520 w 1497387"/>
                  <a:gd name="connsiteY1" fmla="*/ 585832 h 745304"/>
                  <a:gd name="connsiteX2" fmla="*/ 918531 w 1497387"/>
                  <a:gd name="connsiteY2" fmla="*/ 745304 h 745304"/>
                  <a:gd name="connsiteX3" fmla="*/ 6357 w 1497387"/>
                  <a:gd name="connsiteY3" fmla="*/ 220758 h 745304"/>
                  <a:gd name="connsiteX4" fmla="*/ 20867 w 1497387"/>
                  <a:gd name="connsiteY4" fmla="*/ 159473 h 745304"/>
                  <a:gd name="connsiteX5" fmla="*/ 578857 w 1497387"/>
                  <a:gd name="connsiteY5" fmla="*/ 0 h 745304"/>
                  <a:gd name="connsiteX6" fmla="*/ 1491030 w 1497387"/>
                  <a:gd name="connsiteY6" fmla="*/ 524547 h 745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7387" h="745304">
                    <a:moveTo>
                      <a:pt x="1491030" y="524547"/>
                    </a:moveTo>
                    <a:cubicBezTo>
                      <a:pt x="1503562" y="545634"/>
                      <a:pt x="1496966" y="573311"/>
                      <a:pt x="1476520" y="585832"/>
                    </a:cubicBezTo>
                    <a:cubicBezTo>
                      <a:pt x="1314927" y="686655"/>
                      <a:pt x="1123655" y="745304"/>
                      <a:pt x="918531" y="745304"/>
                    </a:cubicBezTo>
                    <a:cubicBezTo>
                      <a:pt x="529390" y="745304"/>
                      <a:pt x="189056" y="534431"/>
                      <a:pt x="6357" y="220758"/>
                    </a:cubicBezTo>
                    <a:cubicBezTo>
                      <a:pt x="-6175" y="199670"/>
                      <a:pt x="421" y="171993"/>
                      <a:pt x="20867" y="159473"/>
                    </a:cubicBezTo>
                    <a:cubicBezTo>
                      <a:pt x="182460" y="58649"/>
                      <a:pt x="373733" y="0"/>
                      <a:pt x="578857" y="0"/>
                    </a:cubicBezTo>
                    <a:cubicBezTo>
                      <a:pt x="968658" y="0"/>
                      <a:pt x="1308332" y="210873"/>
                      <a:pt x="1491030" y="5245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2E3929-3406-B2EB-71A5-D7B4A396C080}"/>
                  </a:ext>
                </a:extLst>
              </p:cNvPr>
              <p:cNvSpPr/>
              <p:nvPr/>
            </p:nvSpPr>
            <p:spPr>
              <a:xfrm>
                <a:off x="5046925" y="2756679"/>
                <a:ext cx="1339331" cy="585831"/>
              </a:xfrm>
              <a:custGeom>
                <a:avLst/>
                <a:gdLst>
                  <a:gd name="connsiteX0" fmla="*/ 0 w 1339331"/>
                  <a:gd name="connsiteY0" fmla="*/ 86985 h 585831"/>
                  <a:gd name="connsiteX1" fmla="*/ 420800 w 1339331"/>
                  <a:gd name="connsiteY1" fmla="*/ 0 h 585831"/>
                  <a:gd name="connsiteX2" fmla="*/ 1332974 w 1339331"/>
                  <a:gd name="connsiteY2" fmla="*/ 524547 h 585831"/>
                  <a:gd name="connsiteX3" fmla="*/ 1318464 w 1339331"/>
                  <a:gd name="connsiteY3" fmla="*/ 585832 h 585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331" h="585831">
                    <a:moveTo>
                      <a:pt x="0" y="86985"/>
                    </a:moveTo>
                    <a:cubicBezTo>
                      <a:pt x="128615" y="30972"/>
                      <a:pt x="271080" y="0"/>
                      <a:pt x="420800" y="0"/>
                    </a:cubicBezTo>
                    <a:cubicBezTo>
                      <a:pt x="809942" y="0"/>
                      <a:pt x="1150276" y="210873"/>
                      <a:pt x="1332974" y="524547"/>
                    </a:cubicBezTo>
                    <a:cubicBezTo>
                      <a:pt x="1345506" y="545634"/>
                      <a:pt x="1338910" y="573311"/>
                      <a:pt x="1318464" y="585832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1" name="Graphic 6">
              <a:extLst>
                <a:ext uri="{FF2B5EF4-FFF2-40B4-BE49-F238E27FC236}">
                  <a16:creationId xmlns:a16="http://schemas.microsoft.com/office/drawing/2014/main" id="{4652F8C5-CAC4-7507-17AB-8328200FC382}"/>
                </a:ext>
              </a:extLst>
            </p:cNvPr>
            <p:cNvGrpSpPr/>
            <p:nvPr/>
          </p:nvGrpSpPr>
          <p:grpSpPr>
            <a:xfrm>
              <a:off x="6949760" y="2841687"/>
              <a:ext cx="1330995" cy="615485"/>
              <a:chOff x="6949760" y="2841687"/>
              <a:chExt cx="1330995" cy="615485"/>
            </a:xfrm>
            <a:no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71DBC1E-CD27-4E88-EB04-D83A4DDE7E9C}"/>
                  </a:ext>
                </a:extLst>
              </p:cNvPr>
              <p:cNvSpPr/>
              <p:nvPr/>
            </p:nvSpPr>
            <p:spPr>
              <a:xfrm>
                <a:off x="6949760" y="2971506"/>
                <a:ext cx="1330995" cy="337685"/>
              </a:xfrm>
              <a:custGeom>
                <a:avLst/>
                <a:gdLst>
                  <a:gd name="connsiteX0" fmla="*/ 0 w 1330995"/>
                  <a:gd name="connsiteY0" fmla="*/ 335420 h 337685"/>
                  <a:gd name="connsiteX1" fmla="*/ 1330995 w 1330995"/>
                  <a:gd name="connsiteY1" fmla="*/ 0 h 33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0995" h="337685">
                    <a:moveTo>
                      <a:pt x="0" y="335420"/>
                    </a:moveTo>
                    <a:cubicBezTo>
                      <a:pt x="0" y="335420"/>
                      <a:pt x="796751" y="386820"/>
                      <a:pt x="1330995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637514B-27E2-B25C-F214-0077359BE3A2}"/>
                  </a:ext>
                </a:extLst>
              </p:cNvPr>
              <p:cNvSpPr/>
              <p:nvPr/>
            </p:nvSpPr>
            <p:spPr>
              <a:xfrm>
                <a:off x="7973400" y="2841687"/>
                <a:ext cx="187974" cy="351894"/>
              </a:xfrm>
              <a:custGeom>
                <a:avLst/>
                <a:gdLst>
                  <a:gd name="connsiteX0" fmla="*/ 112785 w 187974"/>
                  <a:gd name="connsiteY0" fmla="*/ 0 h 351894"/>
                  <a:gd name="connsiteX1" fmla="*/ 0 w 187974"/>
                  <a:gd name="connsiteY1" fmla="*/ 298517 h 351894"/>
                  <a:gd name="connsiteX2" fmla="*/ 187975 w 187974"/>
                  <a:gd name="connsiteY2" fmla="*/ 351894 h 35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974" h="351894">
                    <a:moveTo>
                      <a:pt x="112785" y="0"/>
                    </a:moveTo>
                    <a:cubicBezTo>
                      <a:pt x="112785" y="0"/>
                      <a:pt x="13851" y="195057"/>
                      <a:pt x="0" y="298517"/>
                    </a:cubicBezTo>
                    <a:cubicBezTo>
                      <a:pt x="0" y="298517"/>
                      <a:pt x="64637" y="340033"/>
                      <a:pt x="187975" y="351894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FF90834-7C2A-A6CA-3795-E7CF80C5B0B6}"/>
                  </a:ext>
                </a:extLst>
              </p:cNvPr>
              <p:cNvSpPr/>
              <p:nvPr/>
            </p:nvSpPr>
            <p:spPr>
              <a:xfrm>
                <a:off x="7678317" y="2841687"/>
                <a:ext cx="200765" cy="529818"/>
              </a:xfrm>
              <a:custGeom>
                <a:avLst/>
                <a:gdLst>
                  <a:gd name="connsiteX0" fmla="*/ 72151 w 200765"/>
                  <a:gd name="connsiteY0" fmla="*/ 0 h 529818"/>
                  <a:gd name="connsiteX1" fmla="*/ 2237 w 200765"/>
                  <a:gd name="connsiteY1" fmla="*/ 393410 h 529818"/>
                  <a:gd name="connsiteX2" fmla="*/ 200765 w 200765"/>
                  <a:gd name="connsiteY2" fmla="*/ 529819 h 5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765" h="529818">
                    <a:moveTo>
                      <a:pt x="72151" y="0"/>
                    </a:moveTo>
                    <a:cubicBezTo>
                      <a:pt x="72151" y="0"/>
                      <a:pt x="-14911" y="227348"/>
                      <a:pt x="2237" y="393410"/>
                    </a:cubicBezTo>
                    <a:cubicBezTo>
                      <a:pt x="2237" y="393410"/>
                      <a:pt x="66215" y="510049"/>
                      <a:pt x="200765" y="52981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36DBD39-2DBF-1737-C155-61C1EDA2DD88}"/>
                  </a:ext>
                </a:extLst>
              </p:cNvPr>
              <p:cNvSpPr/>
              <p:nvPr/>
            </p:nvSpPr>
            <p:spPr>
              <a:xfrm>
                <a:off x="7331392" y="2906926"/>
                <a:ext cx="208675" cy="550246"/>
              </a:xfrm>
              <a:custGeom>
                <a:avLst/>
                <a:gdLst>
                  <a:gd name="connsiteX0" fmla="*/ 94572 w 208675"/>
                  <a:gd name="connsiteY0" fmla="*/ 0 h 550246"/>
                  <a:gd name="connsiteX1" fmla="*/ 1573 w 208675"/>
                  <a:gd name="connsiteY1" fmla="*/ 383525 h 550246"/>
                  <a:gd name="connsiteX2" fmla="*/ 208676 w 208675"/>
                  <a:gd name="connsiteY2" fmla="*/ 550247 h 55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675" h="550246">
                    <a:moveTo>
                      <a:pt x="94572" y="0"/>
                    </a:moveTo>
                    <a:cubicBezTo>
                      <a:pt x="94572" y="0"/>
                      <a:pt x="-14256" y="233937"/>
                      <a:pt x="1573" y="383525"/>
                    </a:cubicBezTo>
                    <a:cubicBezTo>
                      <a:pt x="1573" y="383525"/>
                      <a:pt x="63572" y="503459"/>
                      <a:pt x="208676" y="55024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A1CBF5-4125-43F5-7EB8-DAC9CE80225D}"/>
                  </a:ext>
                </a:extLst>
              </p:cNvPr>
              <p:cNvSpPr/>
              <p:nvPr/>
            </p:nvSpPr>
            <p:spPr>
              <a:xfrm>
                <a:off x="7097773" y="3049265"/>
                <a:ext cx="86791" cy="387479"/>
              </a:xfrm>
              <a:custGeom>
                <a:avLst/>
                <a:gdLst>
                  <a:gd name="connsiteX0" fmla="*/ 72281 w 86791"/>
                  <a:gd name="connsiteY0" fmla="*/ 0 h 387479"/>
                  <a:gd name="connsiteX1" fmla="*/ 1048 w 86791"/>
                  <a:gd name="connsiteY1" fmla="*/ 259637 h 387479"/>
                  <a:gd name="connsiteX2" fmla="*/ 86791 w 86791"/>
                  <a:gd name="connsiteY2" fmla="*/ 387479 h 387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791" h="387479">
                    <a:moveTo>
                      <a:pt x="72281" y="0"/>
                    </a:moveTo>
                    <a:cubicBezTo>
                      <a:pt x="72281" y="0"/>
                      <a:pt x="-10164" y="150906"/>
                      <a:pt x="1048" y="259637"/>
                    </a:cubicBezTo>
                    <a:cubicBezTo>
                      <a:pt x="1048" y="259637"/>
                      <a:pt x="29409" y="343328"/>
                      <a:pt x="86791" y="38747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7" name="Graphic 6">
              <a:extLst>
                <a:ext uri="{FF2B5EF4-FFF2-40B4-BE49-F238E27FC236}">
                  <a16:creationId xmlns:a16="http://schemas.microsoft.com/office/drawing/2014/main" id="{185A981A-7F5E-517A-F912-958C702D787B}"/>
                </a:ext>
              </a:extLst>
            </p:cNvPr>
            <p:cNvGrpSpPr/>
            <p:nvPr/>
          </p:nvGrpSpPr>
          <p:grpSpPr>
            <a:xfrm>
              <a:off x="4961842" y="2832461"/>
              <a:ext cx="1330995" cy="615485"/>
              <a:chOff x="4961842" y="2832461"/>
              <a:chExt cx="1330995" cy="615485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EF1F8AD-E4FB-0496-41FD-237404FB995C}"/>
                  </a:ext>
                </a:extLst>
              </p:cNvPr>
              <p:cNvSpPr/>
              <p:nvPr/>
            </p:nvSpPr>
            <p:spPr>
              <a:xfrm>
                <a:off x="4961842" y="2962280"/>
                <a:ext cx="1330995" cy="337685"/>
              </a:xfrm>
              <a:custGeom>
                <a:avLst/>
                <a:gdLst>
                  <a:gd name="connsiteX0" fmla="*/ 1330995 w 1330995"/>
                  <a:gd name="connsiteY0" fmla="*/ 335420 h 337685"/>
                  <a:gd name="connsiteX1" fmla="*/ 0 w 1330995"/>
                  <a:gd name="connsiteY1" fmla="*/ 0 h 33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0995" h="337685">
                    <a:moveTo>
                      <a:pt x="1330995" y="335420"/>
                    </a:moveTo>
                    <a:cubicBezTo>
                      <a:pt x="1330995" y="335420"/>
                      <a:pt x="534245" y="386820"/>
                      <a:pt x="0" y="0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6F63683-7625-32DC-82AE-DFAF2BB5EE26}"/>
                  </a:ext>
                </a:extLst>
              </p:cNvPr>
              <p:cNvSpPr/>
              <p:nvPr/>
            </p:nvSpPr>
            <p:spPr>
              <a:xfrm>
                <a:off x="5081222" y="2832461"/>
                <a:ext cx="187975" cy="351894"/>
              </a:xfrm>
              <a:custGeom>
                <a:avLst/>
                <a:gdLst>
                  <a:gd name="connsiteX0" fmla="*/ 75190 w 187975"/>
                  <a:gd name="connsiteY0" fmla="*/ 0 h 351894"/>
                  <a:gd name="connsiteX1" fmla="*/ 187975 w 187975"/>
                  <a:gd name="connsiteY1" fmla="*/ 298517 h 351894"/>
                  <a:gd name="connsiteX2" fmla="*/ 0 w 187975"/>
                  <a:gd name="connsiteY2" fmla="*/ 351895 h 35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975" h="351894">
                    <a:moveTo>
                      <a:pt x="75190" y="0"/>
                    </a:moveTo>
                    <a:cubicBezTo>
                      <a:pt x="75190" y="0"/>
                      <a:pt x="174124" y="195058"/>
                      <a:pt x="187975" y="298517"/>
                    </a:cubicBezTo>
                    <a:cubicBezTo>
                      <a:pt x="187975" y="298517"/>
                      <a:pt x="123338" y="340033"/>
                      <a:pt x="0" y="351895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978DB1D-DB01-FC37-3E0C-26A3F391C0A8}"/>
                  </a:ext>
                </a:extLst>
              </p:cNvPr>
              <p:cNvSpPr/>
              <p:nvPr/>
            </p:nvSpPr>
            <p:spPr>
              <a:xfrm>
                <a:off x="5363515" y="2832461"/>
                <a:ext cx="200765" cy="529818"/>
              </a:xfrm>
              <a:custGeom>
                <a:avLst/>
                <a:gdLst>
                  <a:gd name="connsiteX0" fmla="*/ 128615 w 200765"/>
                  <a:gd name="connsiteY0" fmla="*/ 0 h 529818"/>
                  <a:gd name="connsiteX1" fmla="*/ 198528 w 200765"/>
                  <a:gd name="connsiteY1" fmla="*/ 393410 h 529818"/>
                  <a:gd name="connsiteX2" fmla="*/ 0 w 200765"/>
                  <a:gd name="connsiteY2" fmla="*/ 529819 h 5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765" h="529818">
                    <a:moveTo>
                      <a:pt x="128615" y="0"/>
                    </a:moveTo>
                    <a:cubicBezTo>
                      <a:pt x="128615" y="0"/>
                      <a:pt x="215677" y="227348"/>
                      <a:pt x="198528" y="393410"/>
                    </a:cubicBezTo>
                    <a:cubicBezTo>
                      <a:pt x="198528" y="393410"/>
                      <a:pt x="134551" y="510049"/>
                      <a:pt x="0" y="52981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80FB063-2C04-C2B1-1D5D-2BCB09D3997A}"/>
                  </a:ext>
                </a:extLst>
              </p:cNvPr>
              <p:cNvSpPr/>
              <p:nvPr/>
            </p:nvSpPr>
            <p:spPr>
              <a:xfrm>
                <a:off x="5703189" y="2897700"/>
                <a:ext cx="208675" cy="550246"/>
              </a:xfrm>
              <a:custGeom>
                <a:avLst/>
                <a:gdLst>
                  <a:gd name="connsiteX0" fmla="*/ 114104 w 208675"/>
                  <a:gd name="connsiteY0" fmla="*/ 0 h 550246"/>
                  <a:gd name="connsiteX1" fmla="*/ 207102 w 208675"/>
                  <a:gd name="connsiteY1" fmla="*/ 383525 h 550246"/>
                  <a:gd name="connsiteX2" fmla="*/ 0 w 208675"/>
                  <a:gd name="connsiteY2" fmla="*/ 550247 h 55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675" h="550246">
                    <a:moveTo>
                      <a:pt x="114104" y="0"/>
                    </a:moveTo>
                    <a:cubicBezTo>
                      <a:pt x="114104" y="0"/>
                      <a:pt x="222932" y="233937"/>
                      <a:pt x="207102" y="383525"/>
                    </a:cubicBezTo>
                    <a:cubicBezTo>
                      <a:pt x="207102" y="383525"/>
                      <a:pt x="145104" y="503459"/>
                      <a:pt x="0" y="550247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C02D010-8557-44B9-4FDD-24131832457F}"/>
                  </a:ext>
                </a:extLst>
              </p:cNvPr>
              <p:cNvSpPr/>
              <p:nvPr/>
            </p:nvSpPr>
            <p:spPr>
              <a:xfrm>
                <a:off x="6058693" y="3040039"/>
                <a:ext cx="86791" cy="387479"/>
              </a:xfrm>
              <a:custGeom>
                <a:avLst/>
                <a:gdLst>
                  <a:gd name="connsiteX0" fmla="*/ 14510 w 86791"/>
                  <a:gd name="connsiteY0" fmla="*/ 0 h 387479"/>
                  <a:gd name="connsiteX1" fmla="*/ 85743 w 86791"/>
                  <a:gd name="connsiteY1" fmla="*/ 259638 h 387479"/>
                  <a:gd name="connsiteX2" fmla="*/ 0 w 86791"/>
                  <a:gd name="connsiteY2" fmla="*/ 387479 h 387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791" h="387479">
                    <a:moveTo>
                      <a:pt x="14510" y="0"/>
                    </a:moveTo>
                    <a:cubicBezTo>
                      <a:pt x="14510" y="0"/>
                      <a:pt x="96956" y="150906"/>
                      <a:pt x="85743" y="259638"/>
                    </a:cubicBezTo>
                    <a:cubicBezTo>
                      <a:pt x="85743" y="259638"/>
                      <a:pt x="57382" y="343328"/>
                      <a:pt x="0" y="387479"/>
                    </a:cubicBezTo>
                  </a:path>
                </a:pathLst>
              </a:custGeom>
              <a:noFill/>
              <a:ln w="6583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7" name="Title 11">
            <a:extLst>
              <a:ext uri="{FF2B5EF4-FFF2-40B4-BE49-F238E27FC236}">
                <a16:creationId xmlns:a16="http://schemas.microsoft.com/office/drawing/2014/main" id="{FD89119C-98AE-99DD-2355-90F2A8AB887D}"/>
              </a:ext>
            </a:extLst>
          </p:cNvPr>
          <p:cNvSpPr txBox="1">
            <a:spLocks/>
          </p:cNvSpPr>
          <p:nvPr/>
        </p:nvSpPr>
        <p:spPr>
          <a:xfrm>
            <a:off x="807577" y="2463983"/>
            <a:ext cx="2982946" cy="14594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 fontScale="92500" lnSpcReduction="10000"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Environmental,</a:t>
            </a:r>
            <a:b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411811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40012A-B0FF-BD67-CD24-38042765D4BD}"/>
              </a:ext>
            </a:extLst>
          </p:cNvPr>
          <p:cNvSpPr/>
          <p:nvPr/>
        </p:nvSpPr>
        <p:spPr>
          <a:xfrm>
            <a:off x="1374244" y="1959618"/>
            <a:ext cx="6395512" cy="3207187"/>
          </a:xfrm>
          <a:custGeom>
            <a:avLst/>
            <a:gdLst>
              <a:gd name="connsiteX0" fmla="*/ 38 w 6395512"/>
              <a:gd name="connsiteY0" fmla="*/ 3207188 h 3207187"/>
              <a:gd name="connsiteX1" fmla="*/ 433083 w 6395512"/>
              <a:gd name="connsiteY1" fmla="*/ 1589313 h 3207187"/>
              <a:gd name="connsiteX2" fmla="*/ 4804546 w 6395512"/>
              <a:gd name="connsiteY2" fmla="*/ 432825 h 3207187"/>
              <a:gd name="connsiteX3" fmla="*/ 6395513 w 6395512"/>
              <a:gd name="connsiteY3" fmla="*/ 3206516 h 320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5512" h="3207187">
                <a:moveTo>
                  <a:pt x="38" y="3207188"/>
                </a:moveTo>
                <a:cubicBezTo>
                  <a:pt x="-2651" y="2657151"/>
                  <a:pt x="136541" y="2099054"/>
                  <a:pt x="433083" y="1589313"/>
                </a:cubicBezTo>
                <a:cubicBezTo>
                  <a:pt x="1320689" y="64119"/>
                  <a:pt x="3277458" y="-453010"/>
                  <a:pt x="4804546" y="432825"/>
                </a:cubicBezTo>
                <a:cubicBezTo>
                  <a:pt x="5820586" y="1023158"/>
                  <a:pt x="6390134" y="2111815"/>
                  <a:pt x="6395513" y="3206516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64828B-1563-397E-6949-8EC281F128EB}"/>
              </a:ext>
            </a:extLst>
          </p:cNvPr>
          <p:cNvSpPr/>
          <p:nvPr/>
        </p:nvSpPr>
        <p:spPr>
          <a:xfrm>
            <a:off x="2831221" y="3415198"/>
            <a:ext cx="3521529" cy="1765710"/>
          </a:xfrm>
          <a:custGeom>
            <a:avLst/>
            <a:gdLst>
              <a:gd name="connsiteX0" fmla="*/ 17 w 3521529"/>
              <a:gd name="connsiteY0" fmla="*/ 1765711 h 1765710"/>
              <a:gd name="connsiteX1" fmla="*/ 238730 w 3521529"/>
              <a:gd name="connsiteY1" fmla="*/ 875175 h 1765710"/>
              <a:gd name="connsiteX2" fmla="*/ 2646027 w 3521529"/>
              <a:gd name="connsiteY2" fmla="*/ 238502 h 1765710"/>
              <a:gd name="connsiteX3" fmla="*/ 3521529 w 3521529"/>
              <a:gd name="connsiteY3" fmla="*/ 1765711 h 1765710"/>
              <a:gd name="connsiteX4" fmla="*/ 17 w 3521529"/>
              <a:gd name="connsiteY4" fmla="*/ 1765711 h 176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1529" h="1765710">
                <a:moveTo>
                  <a:pt x="17" y="1765711"/>
                </a:moveTo>
                <a:cubicBezTo>
                  <a:pt x="-1327" y="1462821"/>
                  <a:pt x="75330" y="1155902"/>
                  <a:pt x="238730" y="875175"/>
                </a:cubicBezTo>
                <a:cubicBezTo>
                  <a:pt x="727586" y="35680"/>
                  <a:pt x="1804818" y="-249749"/>
                  <a:pt x="2646027" y="238502"/>
                </a:cubicBezTo>
                <a:cubicBezTo>
                  <a:pt x="3205488" y="563554"/>
                  <a:pt x="3518840" y="1163289"/>
                  <a:pt x="3521529" y="1765711"/>
                </a:cubicBezTo>
                <a:lnTo>
                  <a:pt x="17" y="1765711"/>
                </a:lnTo>
                <a:close/>
              </a:path>
            </a:pathLst>
          </a:custGeom>
          <a:solidFill>
            <a:schemeClr val="accent6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6C589D97-D8D4-0746-F6E9-6EF9C59C91BA}"/>
              </a:ext>
            </a:extLst>
          </p:cNvPr>
          <p:cNvGrpSpPr/>
          <p:nvPr/>
        </p:nvGrpSpPr>
        <p:grpSpPr>
          <a:xfrm>
            <a:off x="2992621" y="2378339"/>
            <a:ext cx="3216229" cy="2796525"/>
            <a:chOff x="2983682" y="2378339"/>
            <a:chExt cx="3216229" cy="27965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5367B9-2ADA-6F24-DBD6-A30646F054E4}"/>
                </a:ext>
              </a:extLst>
            </p:cNvPr>
            <p:cNvSpPr/>
            <p:nvPr/>
          </p:nvSpPr>
          <p:spPr>
            <a:xfrm>
              <a:off x="4581374" y="2388413"/>
              <a:ext cx="1618537" cy="2781750"/>
            </a:xfrm>
            <a:custGeom>
              <a:avLst/>
              <a:gdLst>
                <a:gd name="connsiteX0" fmla="*/ 1618537 w 1618537"/>
                <a:gd name="connsiteY0" fmla="*/ 0 h 2781750"/>
                <a:gd name="connsiteX1" fmla="*/ 0 w 1618537"/>
                <a:gd name="connsiteY1" fmla="*/ 2781751 h 278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8537" h="2781750">
                  <a:moveTo>
                    <a:pt x="1618537" y="0"/>
                  </a:moveTo>
                  <a:lnTo>
                    <a:pt x="0" y="2781751"/>
                  </a:lnTo>
                </a:path>
              </a:pathLst>
            </a:custGeom>
            <a:ln w="3359" cap="flat">
              <a:solidFill>
                <a:schemeClr val="accent6">
                  <a:lumMod val="50000"/>
                </a:schemeClr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D32885-DE5B-42D3-E6CE-3D93BBEA5127}"/>
                </a:ext>
              </a:extLst>
            </p:cNvPr>
            <p:cNvSpPr/>
            <p:nvPr/>
          </p:nvSpPr>
          <p:spPr>
            <a:xfrm>
              <a:off x="2983682" y="2378339"/>
              <a:ext cx="1605761" cy="2796525"/>
            </a:xfrm>
            <a:custGeom>
              <a:avLst/>
              <a:gdLst>
                <a:gd name="connsiteX0" fmla="*/ 0 w 1605761"/>
                <a:gd name="connsiteY0" fmla="*/ 0 h 2796525"/>
                <a:gd name="connsiteX1" fmla="*/ 1605761 w 1605761"/>
                <a:gd name="connsiteY1" fmla="*/ 2796525 h 279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5761" h="2796525">
                  <a:moveTo>
                    <a:pt x="0" y="0"/>
                  </a:moveTo>
                  <a:lnTo>
                    <a:pt x="1605761" y="2796525"/>
                  </a:lnTo>
                </a:path>
              </a:pathLst>
            </a:custGeom>
            <a:ln w="3359" cap="flat">
              <a:solidFill>
                <a:schemeClr val="accent6">
                  <a:lumMod val="50000"/>
                </a:schemeClr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18FFFB-9697-131B-E3FB-2D0B1D4DC88F}"/>
              </a:ext>
            </a:extLst>
          </p:cNvPr>
          <p:cNvSpPr/>
          <p:nvPr/>
        </p:nvSpPr>
        <p:spPr>
          <a:xfrm>
            <a:off x="5713943" y="3828314"/>
            <a:ext cx="851295" cy="850240"/>
          </a:xfrm>
          <a:custGeom>
            <a:avLst/>
            <a:gdLst>
              <a:gd name="connsiteX0" fmla="*/ 851296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6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6" y="425120"/>
                </a:moveTo>
                <a:cubicBezTo>
                  <a:pt x="851296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6" y="190333"/>
                  <a:pt x="851296" y="42512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7154291-417F-C276-8A3D-A97967B71A6B}"/>
              </a:ext>
            </a:extLst>
          </p:cNvPr>
          <p:cNvSpPr/>
          <p:nvPr/>
        </p:nvSpPr>
        <p:spPr>
          <a:xfrm>
            <a:off x="4261495" y="3137914"/>
            <a:ext cx="851295" cy="850240"/>
          </a:xfrm>
          <a:custGeom>
            <a:avLst/>
            <a:gdLst>
              <a:gd name="connsiteX0" fmla="*/ 851296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6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6" y="425120"/>
                </a:moveTo>
                <a:cubicBezTo>
                  <a:pt x="851296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6" y="190333"/>
                  <a:pt x="851296" y="42512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920813-BD00-2A4F-98D9-1259B769DC2C}"/>
              </a:ext>
            </a:extLst>
          </p:cNvPr>
          <p:cNvSpPr/>
          <p:nvPr/>
        </p:nvSpPr>
        <p:spPr>
          <a:xfrm>
            <a:off x="3505200" y="1567723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7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7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6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965717-1886-723B-E01F-9EACFFA34E38}"/>
              </a:ext>
            </a:extLst>
          </p:cNvPr>
          <p:cNvSpPr/>
          <p:nvPr/>
        </p:nvSpPr>
        <p:spPr>
          <a:xfrm>
            <a:off x="4787505" y="1567723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6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A32260-B170-E5F4-7FA6-D9AB93EA3E28}"/>
              </a:ext>
            </a:extLst>
          </p:cNvPr>
          <p:cNvSpPr/>
          <p:nvPr/>
        </p:nvSpPr>
        <p:spPr>
          <a:xfrm>
            <a:off x="2807031" y="3828314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7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7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96F1F7-CC08-2F78-A6D6-E949609CF43B}"/>
              </a:ext>
            </a:extLst>
          </p:cNvPr>
          <p:cNvSpPr/>
          <p:nvPr/>
        </p:nvSpPr>
        <p:spPr>
          <a:xfrm>
            <a:off x="6307025" y="2600911"/>
            <a:ext cx="851295" cy="850240"/>
          </a:xfrm>
          <a:custGeom>
            <a:avLst/>
            <a:gdLst>
              <a:gd name="connsiteX0" fmla="*/ 851296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6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6" y="425120"/>
                </a:moveTo>
                <a:cubicBezTo>
                  <a:pt x="851296" y="659908"/>
                  <a:pt x="660727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7" y="0"/>
                  <a:pt x="851296" y="190333"/>
                  <a:pt x="851296" y="425120"/>
                </a:cubicBezTo>
                <a:close/>
              </a:path>
            </a:pathLst>
          </a:custGeom>
          <a:solidFill>
            <a:schemeClr val="accent6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3C8386-66B9-282F-9FD3-80ED283319FE}"/>
              </a:ext>
            </a:extLst>
          </p:cNvPr>
          <p:cNvSpPr/>
          <p:nvPr/>
        </p:nvSpPr>
        <p:spPr>
          <a:xfrm>
            <a:off x="6961971" y="3868884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6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F3F8B9D-C46D-E105-31B2-717D11A5467B}"/>
              </a:ext>
            </a:extLst>
          </p:cNvPr>
          <p:cNvSpPr/>
          <p:nvPr/>
        </p:nvSpPr>
        <p:spPr>
          <a:xfrm>
            <a:off x="1947024" y="2600911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6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E332D9D-B4D5-C6C3-FF07-0F232F99F631}"/>
              </a:ext>
            </a:extLst>
          </p:cNvPr>
          <p:cNvSpPr/>
          <p:nvPr/>
        </p:nvSpPr>
        <p:spPr>
          <a:xfrm>
            <a:off x="1194546" y="3868884"/>
            <a:ext cx="851295" cy="850240"/>
          </a:xfrm>
          <a:custGeom>
            <a:avLst/>
            <a:gdLst>
              <a:gd name="connsiteX0" fmla="*/ 851295 w 851295"/>
              <a:gd name="connsiteY0" fmla="*/ 425120 h 850240"/>
              <a:gd name="connsiteX1" fmla="*/ 425648 w 851295"/>
              <a:gd name="connsiteY1" fmla="*/ 850240 h 850240"/>
              <a:gd name="connsiteX2" fmla="*/ 0 w 851295"/>
              <a:gd name="connsiteY2" fmla="*/ 425120 h 850240"/>
              <a:gd name="connsiteX3" fmla="*/ 425648 w 851295"/>
              <a:gd name="connsiteY3" fmla="*/ 0 h 850240"/>
              <a:gd name="connsiteX4" fmla="*/ 851295 w 851295"/>
              <a:gd name="connsiteY4" fmla="*/ 425120 h 8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95" h="850240">
                <a:moveTo>
                  <a:pt x="851295" y="425120"/>
                </a:moveTo>
                <a:cubicBezTo>
                  <a:pt x="851295" y="659908"/>
                  <a:pt x="660726" y="850240"/>
                  <a:pt x="425648" y="850240"/>
                </a:cubicBezTo>
                <a:cubicBezTo>
                  <a:pt x="190569" y="850240"/>
                  <a:pt x="0" y="659908"/>
                  <a:pt x="0" y="425120"/>
                </a:cubicBezTo>
                <a:cubicBezTo>
                  <a:pt x="0" y="190333"/>
                  <a:pt x="190569" y="0"/>
                  <a:pt x="425648" y="0"/>
                </a:cubicBezTo>
                <a:cubicBezTo>
                  <a:pt x="660726" y="0"/>
                  <a:pt x="851295" y="190333"/>
                  <a:pt x="851295" y="425120"/>
                </a:cubicBezTo>
                <a:close/>
              </a:path>
            </a:pathLst>
          </a:custGeom>
          <a:solidFill>
            <a:schemeClr val="accent6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ESG Slide Template</a:t>
            </a:r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8D3B6006-1D9B-C04E-BBEE-BC61502ADEFA}"/>
              </a:ext>
            </a:extLst>
          </p:cNvPr>
          <p:cNvSpPr txBox="1">
            <a:spLocks/>
          </p:cNvSpPr>
          <p:nvPr/>
        </p:nvSpPr>
        <p:spPr>
          <a:xfrm>
            <a:off x="2949111" y="4661574"/>
            <a:ext cx="1418709" cy="3207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ENVIRONMENTAL</a:t>
            </a:r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477A5BD2-666E-7646-8ECF-38FC73F39C4D}"/>
              </a:ext>
            </a:extLst>
          </p:cNvPr>
          <p:cNvSpPr txBox="1">
            <a:spLocks/>
          </p:cNvSpPr>
          <p:nvPr/>
        </p:nvSpPr>
        <p:spPr>
          <a:xfrm>
            <a:off x="4144165" y="3988961"/>
            <a:ext cx="1033203" cy="2597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695D6B41-1A7A-D94A-901C-9A01F9A1B5BB}"/>
              </a:ext>
            </a:extLst>
          </p:cNvPr>
          <p:cNvSpPr txBox="1">
            <a:spLocks/>
          </p:cNvSpPr>
          <p:nvPr/>
        </p:nvSpPr>
        <p:spPr>
          <a:xfrm>
            <a:off x="4836270" y="4651443"/>
            <a:ext cx="1405482" cy="3587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CD8F3B-719C-DE4B-A341-97814B0695A0}"/>
              </a:ext>
            </a:extLst>
          </p:cNvPr>
          <p:cNvGrpSpPr/>
          <p:nvPr/>
        </p:nvGrpSpPr>
        <p:grpSpPr>
          <a:xfrm>
            <a:off x="397432" y="3961004"/>
            <a:ext cx="598747" cy="746208"/>
            <a:chOff x="960886" y="3082105"/>
            <a:chExt cx="598747" cy="746208"/>
          </a:xfrm>
        </p:grpSpPr>
        <p:sp>
          <p:nvSpPr>
            <p:cNvPr id="24" name="Title 11">
              <a:extLst>
                <a:ext uri="{FF2B5EF4-FFF2-40B4-BE49-F238E27FC236}">
                  <a16:creationId xmlns:a16="http://schemas.microsoft.com/office/drawing/2014/main" id="{9E934FB9-3DA7-4A47-A2B8-07ECF284BD73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5"/>
              <a:ext cx="502978" cy="162645"/>
            </a:xfrm>
            <a:prstGeom prst="rect">
              <a:avLst/>
            </a:prstGeom>
          </p:spPr>
          <p:txBody>
            <a:bodyPr vert="horz" lIns="0" tIns="0" rIns="0" bIns="0" rtlCol="0" anchor="ctr">
              <a:normAutofit lnSpcReduction="10000"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</a:t>
              </a:r>
            </a:p>
          </p:txBody>
        </p:sp>
        <p:sp>
          <p:nvSpPr>
            <p:cNvPr id="25" name="Title 11">
              <a:extLst>
                <a:ext uri="{FF2B5EF4-FFF2-40B4-BE49-F238E27FC236}">
                  <a16:creationId xmlns:a16="http://schemas.microsoft.com/office/drawing/2014/main" id="{C0EA27A2-2504-B14A-9BC3-F0FE4C48F787}"/>
                </a:ext>
              </a:extLst>
            </p:cNvPr>
            <p:cNvSpPr txBox="1">
              <a:spLocks/>
            </p:cNvSpPr>
            <p:nvPr/>
          </p:nvSpPr>
          <p:spPr>
            <a:xfrm>
              <a:off x="960886" y="3258852"/>
              <a:ext cx="598747" cy="569461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6939A6-DEDF-1243-92BB-841ED60C2BB6}"/>
              </a:ext>
            </a:extLst>
          </p:cNvPr>
          <p:cNvGrpSpPr/>
          <p:nvPr/>
        </p:nvGrpSpPr>
        <p:grpSpPr>
          <a:xfrm>
            <a:off x="1140841" y="2609634"/>
            <a:ext cx="665281" cy="780158"/>
            <a:chOff x="894352" y="3082105"/>
            <a:chExt cx="665281" cy="780158"/>
          </a:xfrm>
        </p:grpSpPr>
        <p:sp>
          <p:nvSpPr>
            <p:cNvPr id="28" name="Title 11">
              <a:extLst>
                <a:ext uri="{FF2B5EF4-FFF2-40B4-BE49-F238E27FC236}">
                  <a16:creationId xmlns:a16="http://schemas.microsoft.com/office/drawing/2014/main" id="{7E8C522F-27B9-F147-AFB7-E833091E7844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5"/>
              <a:ext cx="502978" cy="162645"/>
            </a:xfrm>
            <a:prstGeom prst="rect">
              <a:avLst/>
            </a:prstGeom>
          </p:spPr>
          <p:txBody>
            <a:bodyPr vert="horz" lIns="0" tIns="0" rIns="0" bIns="0" rtlCol="0" anchor="ctr">
              <a:normAutofit lnSpcReduction="10000"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II</a:t>
              </a:r>
            </a:p>
          </p:txBody>
        </p:sp>
        <p:sp>
          <p:nvSpPr>
            <p:cNvPr id="29" name="Title 11">
              <a:extLst>
                <a:ext uri="{FF2B5EF4-FFF2-40B4-BE49-F238E27FC236}">
                  <a16:creationId xmlns:a16="http://schemas.microsoft.com/office/drawing/2014/main" id="{DA64860F-8975-8D4F-81BC-39DA40F8AEA7}"/>
                </a:ext>
              </a:extLst>
            </p:cNvPr>
            <p:cNvSpPr txBox="1">
              <a:spLocks/>
            </p:cNvSpPr>
            <p:nvPr/>
          </p:nvSpPr>
          <p:spPr>
            <a:xfrm>
              <a:off x="894352" y="3258853"/>
              <a:ext cx="665281" cy="60341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61CED8-0EC4-E24C-B104-7E5A4A9CFDAD}"/>
              </a:ext>
            </a:extLst>
          </p:cNvPr>
          <p:cNvGrpSpPr/>
          <p:nvPr/>
        </p:nvGrpSpPr>
        <p:grpSpPr>
          <a:xfrm>
            <a:off x="2572566" y="1581584"/>
            <a:ext cx="775614" cy="616947"/>
            <a:chOff x="865816" y="3082106"/>
            <a:chExt cx="775614" cy="616947"/>
          </a:xfrm>
        </p:grpSpPr>
        <p:sp>
          <p:nvSpPr>
            <p:cNvPr id="31" name="Title 11">
              <a:extLst>
                <a:ext uri="{FF2B5EF4-FFF2-40B4-BE49-F238E27FC236}">
                  <a16:creationId xmlns:a16="http://schemas.microsoft.com/office/drawing/2014/main" id="{53DBC2FE-EEA8-0343-AF2B-273AD9F2CFE2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6"/>
              <a:ext cx="586822" cy="158602"/>
            </a:xfrm>
            <a:prstGeom prst="rect">
              <a:avLst/>
            </a:prstGeom>
          </p:spPr>
          <p:txBody>
            <a:bodyPr vert="horz" lIns="0" tIns="0" rIns="0" bIns="0" rtlCol="0" anchor="ctr">
              <a:normAutofit lnSpcReduction="10000"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III</a:t>
              </a:r>
            </a:p>
          </p:txBody>
        </p:sp>
        <p:sp>
          <p:nvSpPr>
            <p:cNvPr id="32" name="Title 11">
              <a:extLst>
                <a:ext uri="{FF2B5EF4-FFF2-40B4-BE49-F238E27FC236}">
                  <a16:creationId xmlns:a16="http://schemas.microsoft.com/office/drawing/2014/main" id="{B342FDFC-A743-B242-8399-D566A2781462}"/>
                </a:ext>
              </a:extLst>
            </p:cNvPr>
            <p:cNvSpPr txBox="1">
              <a:spLocks/>
            </p:cNvSpPr>
            <p:nvPr/>
          </p:nvSpPr>
          <p:spPr>
            <a:xfrm>
              <a:off x="865816" y="3258853"/>
              <a:ext cx="775614" cy="4402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1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D9252E-39A1-0848-94FA-558AB9E1D50F}"/>
              </a:ext>
            </a:extLst>
          </p:cNvPr>
          <p:cNvGrpSpPr/>
          <p:nvPr/>
        </p:nvGrpSpPr>
        <p:grpSpPr>
          <a:xfrm>
            <a:off x="5802158" y="1589747"/>
            <a:ext cx="813383" cy="648822"/>
            <a:chOff x="1033732" y="3082105"/>
            <a:chExt cx="813383" cy="648822"/>
          </a:xfrm>
        </p:grpSpPr>
        <p:sp>
          <p:nvSpPr>
            <p:cNvPr id="43" name="Title 11">
              <a:extLst>
                <a:ext uri="{FF2B5EF4-FFF2-40B4-BE49-F238E27FC236}">
                  <a16:creationId xmlns:a16="http://schemas.microsoft.com/office/drawing/2014/main" id="{B940FE2E-B528-5C44-B106-4A08D01077CA}"/>
                </a:ext>
              </a:extLst>
            </p:cNvPr>
            <p:cNvSpPr txBox="1">
              <a:spLocks/>
            </p:cNvSpPr>
            <p:nvPr/>
          </p:nvSpPr>
          <p:spPr>
            <a:xfrm>
              <a:off x="1054607" y="3082105"/>
              <a:ext cx="586822" cy="16858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IV</a:t>
              </a:r>
            </a:p>
          </p:txBody>
        </p:sp>
        <p:sp>
          <p:nvSpPr>
            <p:cNvPr id="44" name="Title 11">
              <a:extLst>
                <a:ext uri="{FF2B5EF4-FFF2-40B4-BE49-F238E27FC236}">
                  <a16:creationId xmlns:a16="http://schemas.microsoft.com/office/drawing/2014/main" id="{929EA9C2-40D8-DA4E-9D43-B06E35F1D77F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258852"/>
              <a:ext cx="813383" cy="47207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3C9D83-8EBE-6C4E-8503-7C769CCA1E8E}"/>
              </a:ext>
            </a:extLst>
          </p:cNvPr>
          <p:cNvGrpSpPr/>
          <p:nvPr/>
        </p:nvGrpSpPr>
        <p:grpSpPr>
          <a:xfrm>
            <a:off x="7273605" y="2531012"/>
            <a:ext cx="607697" cy="782652"/>
            <a:chOff x="1033732" y="3082105"/>
            <a:chExt cx="607697" cy="782652"/>
          </a:xfrm>
        </p:grpSpPr>
        <p:sp>
          <p:nvSpPr>
            <p:cNvPr id="49" name="Title 11">
              <a:extLst>
                <a:ext uri="{FF2B5EF4-FFF2-40B4-BE49-F238E27FC236}">
                  <a16:creationId xmlns:a16="http://schemas.microsoft.com/office/drawing/2014/main" id="{952B35D7-5B92-B444-B6D4-00AEC81EF14D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082105"/>
              <a:ext cx="586822" cy="17674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V</a:t>
              </a:r>
            </a:p>
          </p:txBody>
        </p:sp>
        <p:sp>
          <p:nvSpPr>
            <p:cNvPr id="50" name="Title 11">
              <a:extLst>
                <a:ext uri="{FF2B5EF4-FFF2-40B4-BE49-F238E27FC236}">
                  <a16:creationId xmlns:a16="http://schemas.microsoft.com/office/drawing/2014/main" id="{62E75A3D-F834-074B-A626-FDCD58EE1F2A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258852"/>
              <a:ext cx="607697" cy="60590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DA9125-A251-6F48-BD0E-66F0E22F832D}"/>
              </a:ext>
            </a:extLst>
          </p:cNvPr>
          <p:cNvGrpSpPr/>
          <p:nvPr/>
        </p:nvGrpSpPr>
        <p:grpSpPr>
          <a:xfrm>
            <a:off x="7988168" y="3942782"/>
            <a:ext cx="608933" cy="782652"/>
            <a:chOff x="1032496" y="3082105"/>
            <a:chExt cx="608933" cy="782652"/>
          </a:xfrm>
        </p:grpSpPr>
        <p:sp>
          <p:nvSpPr>
            <p:cNvPr id="52" name="Title 11">
              <a:extLst>
                <a:ext uri="{FF2B5EF4-FFF2-40B4-BE49-F238E27FC236}">
                  <a16:creationId xmlns:a16="http://schemas.microsoft.com/office/drawing/2014/main" id="{8F31706F-ECA2-004C-8DD6-96A76086F1EB}"/>
                </a:ext>
              </a:extLst>
            </p:cNvPr>
            <p:cNvSpPr txBox="1">
              <a:spLocks/>
            </p:cNvSpPr>
            <p:nvPr/>
          </p:nvSpPr>
          <p:spPr>
            <a:xfrm>
              <a:off x="1032496" y="3082105"/>
              <a:ext cx="586822" cy="17674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VI</a:t>
              </a:r>
            </a:p>
          </p:txBody>
        </p:sp>
        <p:sp>
          <p:nvSpPr>
            <p:cNvPr id="53" name="Title 11">
              <a:extLst>
                <a:ext uri="{FF2B5EF4-FFF2-40B4-BE49-F238E27FC236}">
                  <a16:creationId xmlns:a16="http://schemas.microsoft.com/office/drawing/2014/main" id="{67529CCD-5B01-6E43-A2BB-3C5D8FDD4958}"/>
                </a:ext>
              </a:extLst>
            </p:cNvPr>
            <p:cNvSpPr txBox="1">
              <a:spLocks/>
            </p:cNvSpPr>
            <p:nvPr/>
          </p:nvSpPr>
          <p:spPr>
            <a:xfrm>
              <a:off x="1033732" y="3258852"/>
              <a:ext cx="607697" cy="60590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edit this text.</a:t>
              </a:r>
            </a:p>
          </p:txBody>
        </p:sp>
      </p:grpSp>
      <p:pic>
        <p:nvPicPr>
          <p:cNvPr id="57" name="Graphic 56" descr="team">
            <a:extLst>
              <a:ext uri="{FF2B5EF4-FFF2-40B4-BE49-F238E27FC236}">
                <a16:creationId xmlns:a16="http://schemas.microsoft.com/office/drawing/2014/main" id="{A2AEA159-7099-5045-9C26-A6A66BDF6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6106" y="1651679"/>
            <a:ext cx="688068" cy="688068"/>
          </a:xfrm>
          <a:prstGeom prst="rect">
            <a:avLst/>
          </a:prstGeom>
        </p:spPr>
      </p:pic>
      <p:pic>
        <p:nvPicPr>
          <p:cNvPr id="58" name="Graphic 57" descr="cheers">
            <a:extLst>
              <a:ext uri="{FF2B5EF4-FFF2-40B4-BE49-F238E27FC236}">
                <a16:creationId xmlns:a16="http://schemas.microsoft.com/office/drawing/2014/main" id="{4CD0AAFF-574C-C740-8737-16887423C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1746" y="1664361"/>
            <a:ext cx="676340" cy="676340"/>
          </a:xfrm>
          <a:prstGeom prst="rect">
            <a:avLst/>
          </a:prstGeom>
        </p:spPr>
      </p:pic>
      <p:pic>
        <p:nvPicPr>
          <p:cNvPr id="59" name="Graphic 58" descr="meeting">
            <a:extLst>
              <a:ext uri="{FF2B5EF4-FFF2-40B4-BE49-F238E27FC236}">
                <a16:creationId xmlns:a16="http://schemas.microsoft.com/office/drawing/2014/main" id="{2A1EC691-2EAA-3845-A73E-7B6AC033D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4362" y="3310143"/>
            <a:ext cx="518171" cy="518171"/>
          </a:xfrm>
          <a:prstGeom prst="rect">
            <a:avLst/>
          </a:prstGeom>
        </p:spPr>
      </p:pic>
      <p:pic>
        <p:nvPicPr>
          <p:cNvPr id="60" name="Graphic 59" descr="court">
            <a:extLst>
              <a:ext uri="{FF2B5EF4-FFF2-40B4-BE49-F238E27FC236}">
                <a16:creationId xmlns:a16="http://schemas.microsoft.com/office/drawing/2014/main" id="{78423FEC-30E1-FB40-AC95-F2AD5C8B0B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6051" y="3994406"/>
            <a:ext cx="518171" cy="518171"/>
          </a:xfrm>
          <a:prstGeom prst="rect">
            <a:avLst/>
          </a:prstGeom>
        </p:spPr>
      </p:pic>
      <p:pic>
        <p:nvPicPr>
          <p:cNvPr id="61" name="Graphic 60" descr="leaf">
            <a:extLst>
              <a:ext uri="{FF2B5EF4-FFF2-40B4-BE49-F238E27FC236}">
                <a16:creationId xmlns:a16="http://schemas.microsoft.com/office/drawing/2014/main" id="{71663A98-5BB8-F74C-87CD-E2FF9F292A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0332" y="4023650"/>
            <a:ext cx="518171" cy="518171"/>
          </a:xfrm>
          <a:prstGeom prst="rect">
            <a:avLst/>
          </a:prstGeom>
        </p:spPr>
      </p:pic>
      <p:pic>
        <p:nvPicPr>
          <p:cNvPr id="63" name="Graphic 62" descr="factory">
            <a:extLst>
              <a:ext uri="{FF2B5EF4-FFF2-40B4-BE49-F238E27FC236}">
                <a16:creationId xmlns:a16="http://schemas.microsoft.com/office/drawing/2014/main" id="{CEB1C9AD-9D1E-7D4C-A348-082BF35D2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8652" y="3897479"/>
            <a:ext cx="737576" cy="737576"/>
          </a:xfrm>
          <a:prstGeom prst="rect">
            <a:avLst/>
          </a:prstGeom>
        </p:spPr>
      </p:pic>
      <p:pic>
        <p:nvPicPr>
          <p:cNvPr id="65" name="Graphic 64" descr="world">
            <a:extLst>
              <a:ext uri="{FF2B5EF4-FFF2-40B4-BE49-F238E27FC236}">
                <a16:creationId xmlns:a16="http://schemas.microsoft.com/office/drawing/2014/main" id="{8D63E5C7-7F11-5E4C-BA1D-9C90DB021C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75699" y="2624876"/>
            <a:ext cx="802310" cy="802310"/>
          </a:xfrm>
          <a:prstGeom prst="rect">
            <a:avLst/>
          </a:prstGeom>
        </p:spPr>
      </p:pic>
      <p:pic>
        <p:nvPicPr>
          <p:cNvPr id="67" name="Graphic 66" descr="crown">
            <a:extLst>
              <a:ext uri="{FF2B5EF4-FFF2-40B4-BE49-F238E27FC236}">
                <a16:creationId xmlns:a16="http://schemas.microsoft.com/office/drawing/2014/main" id="{6A5F05C4-82B5-DB41-B483-9E7955D2CE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09855" y="2694728"/>
            <a:ext cx="631965" cy="631965"/>
          </a:xfrm>
          <a:prstGeom prst="rect">
            <a:avLst/>
          </a:prstGeom>
        </p:spPr>
      </p:pic>
      <p:pic>
        <p:nvPicPr>
          <p:cNvPr id="71" name="Graphic 70" descr="briefcase">
            <a:extLst>
              <a:ext uri="{FF2B5EF4-FFF2-40B4-BE49-F238E27FC236}">
                <a16:creationId xmlns:a16="http://schemas.microsoft.com/office/drawing/2014/main" id="{018B35EC-3D5F-6942-8BA9-39AFB32728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09027" y="4015413"/>
            <a:ext cx="557182" cy="5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7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0B6E0C56-ED5E-7141-9E7A-E4918088B657}"/>
              </a:ext>
            </a:extLst>
          </p:cNvPr>
          <p:cNvSpPr/>
          <p:nvPr/>
        </p:nvSpPr>
        <p:spPr>
          <a:xfrm>
            <a:off x="914400" y="2332385"/>
            <a:ext cx="2049840" cy="2217929"/>
          </a:xfrm>
          <a:custGeom>
            <a:avLst/>
            <a:gdLst>
              <a:gd name="connsiteX0" fmla="*/ 2049840 w 2049840"/>
              <a:gd name="connsiteY0" fmla="*/ 2217929 h 2217929"/>
              <a:gd name="connsiteX1" fmla="*/ 362436 w 2049840"/>
              <a:gd name="connsiteY1" fmla="*/ 2217929 h 2217929"/>
              <a:gd name="connsiteX2" fmla="*/ 0 w 2049840"/>
              <a:gd name="connsiteY2" fmla="*/ 1856182 h 2217929"/>
              <a:gd name="connsiteX3" fmla="*/ 0 w 2049840"/>
              <a:gd name="connsiteY3" fmla="*/ 0 h 2217929"/>
              <a:gd name="connsiteX4" fmla="*/ 1687405 w 2049840"/>
              <a:gd name="connsiteY4" fmla="*/ 0 h 2217929"/>
              <a:gd name="connsiteX5" fmla="*/ 2049840 w 2049840"/>
              <a:gd name="connsiteY5" fmla="*/ 361748 h 2217929"/>
              <a:gd name="connsiteX6" fmla="*/ 2049840 w 2049840"/>
              <a:gd name="connsiteY6" fmla="*/ 2217929 h 221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840" h="2217929">
                <a:moveTo>
                  <a:pt x="2049840" y="2217929"/>
                </a:moveTo>
                <a:lnTo>
                  <a:pt x="362436" y="2217929"/>
                </a:lnTo>
                <a:cubicBezTo>
                  <a:pt x="162403" y="2217929"/>
                  <a:pt x="0" y="2055835"/>
                  <a:pt x="0" y="1856182"/>
                </a:cubicBezTo>
                <a:lnTo>
                  <a:pt x="0" y="0"/>
                </a:lnTo>
                <a:lnTo>
                  <a:pt x="1687405" y="0"/>
                </a:lnTo>
                <a:cubicBezTo>
                  <a:pt x="1887437" y="0"/>
                  <a:pt x="2049840" y="162095"/>
                  <a:pt x="2049840" y="361748"/>
                </a:cubicBezTo>
                <a:lnTo>
                  <a:pt x="2049840" y="221792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65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" name="Graphic 9">
            <a:extLst>
              <a:ext uri="{FF2B5EF4-FFF2-40B4-BE49-F238E27FC236}">
                <a16:creationId xmlns:a16="http://schemas.microsoft.com/office/drawing/2014/main" id="{00A6969D-7FCB-5B4A-82C7-1C2B78C910FD}"/>
              </a:ext>
            </a:extLst>
          </p:cNvPr>
          <p:cNvSpPr/>
          <p:nvPr/>
        </p:nvSpPr>
        <p:spPr>
          <a:xfrm>
            <a:off x="3443955" y="2332385"/>
            <a:ext cx="2049840" cy="2217929"/>
          </a:xfrm>
          <a:custGeom>
            <a:avLst/>
            <a:gdLst>
              <a:gd name="connsiteX0" fmla="*/ 2049840 w 2049840"/>
              <a:gd name="connsiteY0" fmla="*/ 2217929 h 2217929"/>
              <a:gd name="connsiteX1" fmla="*/ 362436 w 2049840"/>
              <a:gd name="connsiteY1" fmla="*/ 2217929 h 2217929"/>
              <a:gd name="connsiteX2" fmla="*/ 0 w 2049840"/>
              <a:gd name="connsiteY2" fmla="*/ 1856182 h 2217929"/>
              <a:gd name="connsiteX3" fmla="*/ 0 w 2049840"/>
              <a:gd name="connsiteY3" fmla="*/ 0 h 2217929"/>
              <a:gd name="connsiteX4" fmla="*/ 1687405 w 2049840"/>
              <a:gd name="connsiteY4" fmla="*/ 0 h 2217929"/>
              <a:gd name="connsiteX5" fmla="*/ 2049840 w 2049840"/>
              <a:gd name="connsiteY5" fmla="*/ 361748 h 2217929"/>
              <a:gd name="connsiteX6" fmla="*/ 2049840 w 2049840"/>
              <a:gd name="connsiteY6" fmla="*/ 2217929 h 221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840" h="2217929">
                <a:moveTo>
                  <a:pt x="2049840" y="2217929"/>
                </a:moveTo>
                <a:lnTo>
                  <a:pt x="362436" y="2217929"/>
                </a:lnTo>
                <a:cubicBezTo>
                  <a:pt x="162403" y="2217929"/>
                  <a:pt x="0" y="2055835"/>
                  <a:pt x="0" y="1856182"/>
                </a:cubicBezTo>
                <a:lnTo>
                  <a:pt x="0" y="0"/>
                </a:lnTo>
                <a:lnTo>
                  <a:pt x="1687405" y="0"/>
                </a:lnTo>
                <a:cubicBezTo>
                  <a:pt x="1887437" y="0"/>
                  <a:pt x="2049840" y="162095"/>
                  <a:pt x="2049840" y="361748"/>
                </a:cubicBezTo>
                <a:lnTo>
                  <a:pt x="2049840" y="221792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65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" name="Graphic 10">
            <a:extLst>
              <a:ext uri="{FF2B5EF4-FFF2-40B4-BE49-F238E27FC236}">
                <a16:creationId xmlns:a16="http://schemas.microsoft.com/office/drawing/2014/main" id="{38564F42-4A77-2140-B41A-797631F0A9BA}"/>
              </a:ext>
            </a:extLst>
          </p:cNvPr>
          <p:cNvSpPr/>
          <p:nvPr/>
        </p:nvSpPr>
        <p:spPr>
          <a:xfrm>
            <a:off x="5956419" y="2332385"/>
            <a:ext cx="2049840" cy="2217929"/>
          </a:xfrm>
          <a:custGeom>
            <a:avLst/>
            <a:gdLst>
              <a:gd name="connsiteX0" fmla="*/ 2049840 w 2049840"/>
              <a:gd name="connsiteY0" fmla="*/ 2217929 h 2217929"/>
              <a:gd name="connsiteX1" fmla="*/ 362436 w 2049840"/>
              <a:gd name="connsiteY1" fmla="*/ 2217929 h 2217929"/>
              <a:gd name="connsiteX2" fmla="*/ 0 w 2049840"/>
              <a:gd name="connsiteY2" fmla="*/ 1856182 h 2217929"/>
              <a:gd name="connsiteX3" fmla="*/ 0 w 2049840"/>
              <a:gd name="connsiteY3" fmla="*/ 0 h 2217929"/>
              <a:gd name="connsiteX4" fmla="*/ 1687405 w 2049840"/>
              <a:gd name="connsiteY4" fmla="*/ 0 h 2217929"/>
              <a:gd name="connsiteX5" fmla="*/ 2049840 w 2049840"/>
              <a:gd name="connsiteY5" fmla="*/ 361748 h 2217929"/>
              <a:gd name="connsiteX6" fmla="*/ 2049840 w 2049840"/>
              <a:gd name="connsiteY6" fmla="*/ 2217929 h 221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840" h="2217929">
                <a:moveTo>
                  <a:pt x="2049840" y="2217929"/>
                </a:moveTo>
                <a:lnTo>
                  <a:pt x="362436" y="2217929"/>
                </a:lnTo>
                <a:cubicBezTo>
                  <a:pt x="162403" y="2217929"/>
                  <a:pt x="0" y="2055835"/>
                  <a:pt x="0" y="1856182"/>
                </a:cubicBezTo>
                <a:lnTo>
                  <a:pt x="0" y="0"/>
                </a:lnTo>
                <a:lnTo>
                  <a:pt x="1687405" y="0"/>
                </a:lnTo>
                <a:cubicBezTo>
                  <a:pt x="1887437" y="0"/>
                  <a:pt x="2049840" y="162095"/>
                  <a:pt x="2049840" y="361748"/>
                </a:cubicBezTo>
                <a:lnTo>
                  <a:pt x="2049840" y="221792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65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ESG Slide Template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4852115D-7127-2C40-A0D2-08696183845F}"/>
              </a:ext>
            </a:extLst>
          </p:cNvPr>
          <p:cNvSpPr txBox="1">
            <a:spLocks/>
          </p:cNvSpPr>
          <p:nvPr/>
        </p:nvSpPr>
        <p:spPr>
          <a:xfrm>
            <a:off x="1135080" y="2417765"/>
            <a:ext cx="1620842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ENVIRONMENTAL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540273E5-4601-EF40-8546-485415302560}"/>
              </a:ext>
            </a:extLst>
          </p:cNvPr>
          <p:cNvSpPr txBox="1">
            <a:spLocks/>
          </p:cNvSpPr>
          <p:nvPr/>
        </p:nvSpPr>
        <p:spPr>
          <a:xfrm>
            <a:off x="3620222" y="2448275"/>
            <a:ext cx="753700" cy="2597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6C28BF16-E6B9-174A-B518-82A0FFB928D8}"/>
              </a:ext>
            </a:extLst>
          </p:cNvPr>
          <p:cNvSpPr txBox="1">
            <a:spLocks/>
          </p:cNvSpPr>
          <p:nvPr/>
        </p:nvSpPr>
        <p:spPr>
          <a:xfrm>
            <a:off x="6134936" y="2398803"/>
            <a:ext cx="1335385" cy="3587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AD71F3-F74C-484F-B191-536D893AC3C9}"/>
              </a:ext>
            </a:extLst>
          </p:cNvPr>
          <p:cNvSpPr/>
          <p:nvPr/>
        </p:nvSpPr>
        <p:spPr>
          <a:xfrm>
            <a:off x="1447800" y="1276350"/>
            <a:ext cx="909111" cy="9091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CB2202-72B4-6A4C-B4A0-992420DAA5B6}"/>
              </a:ext>
            </a:extLst>
          </p:cNvPr>
          <p:cNvSpPr/>
          <p:nvPr/>
        </p:nvSpPr>
        <p:spPr>
          <a:xfrm>
            <a:off x="4027714" y="1276350"/>
            <a:ext cx="909111" cy="9091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975105-ED44-AA49-81D8-777EED4743F4}"/>
              </a:ext>
            </a:extLst>
          </p:cNvPr>
          <p:cNvSpPr/>
          <p:nvPr/>
        </p:nvSpPr>
        <p:spPr>
          <a:xfrm>
            <a:off x="6599464" y="1276350"/>
            <a:ext cx="909111" cy="9091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meeting">
            <a:extLst>
              <a:ext uri="{FF2B5EF4-FFF2-40B4-BE49-F238E27FC236}">
                <a16:creationId xmlns:a16="http://schemas.microsoft.com/office/drawing/2014/main" id="{6D581378-97EB-D54C-AD6C-887F56AD8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4105" y="1471819"/>
            <a:ext cx="518171" cy="518171"/>
          </a:xfrm>
          <a:prstGeom prst="rect">
            <a:avLst/>
          </a:prstGeom>
        </p:spPr>
      </p:pic>
      <p:pic>
        <p:nvPicPr>
          <p:cNvPr id="17" name="Graphic 16" descr="court">
            <a:extLst>
              <a:ext uri="{FF2B5EF4-FFF2-40B4-BE49-F238E27FC236}">
                <a16:creationId xmlns:a16="http://schemas.microsoft.com/office/drawing/2014/main" id="{E98C01E8-E4CE-B646-ADD1-FC4632A1D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4933" y="1471818"/>
            <a:ext cx="518171" cy="518171"/>
          </a:xfrm>
          <a:prstGeom prst="rect">
            <a:avLst/>
          </a:prstGeom>
        </p:spPr>
      </p:pic>
      <p:pic>
        <p:nvPicPr>
          <p:cNvPr id="18" name="Graphic 17" descr="leaf">
            <a:extLst>
              <a:ext uri="{FF2B5EF4-FFF2-40B4-BE49-F238E27FC236}">
                <a16:creationId xmlns:a16="http://schemas.microsoft.com/office/drawing/2014/main" id="{B7E2B3B2-62E9-BD47-8ACF-2543D48E0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3269" y="1484895"/>
            <a:ext cx="518171" cy="518171"/>
          </a:xfrm>
          <a:prstGeom prst="rect">
            <a:avLst/>
          </a:prstGeom>
        </p:spPr>
      </p:pic>
      <p:sp>
        <p:nvSpPr>
          <p:cNvPr id="19" name="Title 11">
            <a:extLst>
              <a:ext uri="{FF2B5EF4-FFF2-40B4-BE49-F238E27FC236}">
                <a16:creationId xmlns:a16="http://schemas.microsoft.com/office/drawing/2014/main" id="{F689775C-D9CF-084A-B0CF-DEDEE9617A65}"/>
              </a:ext>
            </a:extLst>
          </p:cNvPr>
          <p:cNvSpPr txBox="1">
            <a:spLocks/>
          </p:cNvSpPr>
          <p:nvPr/>
        </p:nvSpPr>
        <p:spPr>
          <a:xfrm>
            <a:off x="1135080" y="2795687"/>
            <a:ext cx="1455720" cy="12222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Click here to edit this text.</a:t>
            </a: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7A66563A-7FDD-3944-A95B-0B0A67B32623}"/>
              </a:ext>
            </a:extLst>
          </p:cNvPr>
          <p:cNvSpPr txBox="1">
            <a:spLocks/>
          </p:cNvSpPr>
          <p:nvPr/>
        </p:nvSpPr>
        <p:spPr>
          <a:xfrm>
            <a:off x="3620222" y="2795687"/>
            <a:ext cx="1455720" cy="12222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Click here to edit this text.</a:t>
            </a:r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60FB6F19-5763-B241-8046-1AF4E7A009C4}"/>
              </a:ext>
            </a:extLst>
          </p:cNvPr>
          <p:cNvSpPr txBox="1">
            <a:spLocks/>
          </p:cNvSpPr>
          <p:nvPr/>
        </p:nvSpPr>
        <p:spPr>
          <a:xfrm>
            <a:off x="6134936" y="2795687"/>
            <a:ext cx="1455720" cy="12222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324879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726ABD-BD5A-374F-B513-D89DCEF4FF08}"/>
              </a:ext>
            </a:extLst>
          </p:cNvPr>
          <p:cNvSpPr/>
          <p:nvPr/>
        </p:nvSpPr>
        <p:spPr>
          <a:xfrm>
            <a:off x="456407" y="1121433"/>
            <a:ext cx="8239019" cy="37266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ESG Slide Template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95F124-B7E2-364E-905F-57D0B4610D60}"/>
              </a:ext>
            </a:extLst>
          </p:cNvPr>
          <p:cNvCxnSpPr>
            <a:cxnSpLocks/>
          </p:cNvCxnSpPr>
          <p:nvPr/>
        </p:nvCxnSpPr>
        <p:spPr>
          <a:xfrm>
            <a:off x="2307566" y="1130903"/>
            <a:ext cx="0" cy="371714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2C876B-E6F4-1944-94B7-002C6A4AB34C}"/>
              </a:ext>
            </a:extLst>
          </p:cNvPr>
          <p:cNvCxnSpPr>
            <a:cxnSpLocks/>
          </p:cNvCxnSpPr>
          <p:nvPr/>
        </p:nvCxnSpPr>
        <p:spPr>
          <a:xfrm>
            <a:off x="6051430" y="1130903"/>
            <a:ext cx="0" cy="371714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BB32-6EDE-4D40-8AF5-4BCFF70016D2}"/>
              </a:ext>
            </a:extLst>
          </p:cNvPr>
          <p:cNvCxnSpPr>
            <a:cxnSpLocks/>
          </p:cNvCxnSpPr>
          <p:nvPr/>
        </p:nvCxnSpPr>
        <p:spPr>
          <a:xfrm flipH="1">
            <a:off x="2299984" y="2975754"/>
            <a:ext cx="375144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1">
            <a:extLst>
              <a:ext uri="{FF2B5EF4-FFF2-40B4-BE49-F238E27FC236}">
                <a16:creationId xmlns:a16="http://schemas.microsoft.com/office/drawing/2014/main" id="{30CEB815-8540-BD44-9DB0-935178FBA877}"/>
              </a:ext>
            </a:extLst>
          </p:cNvPr>
          <p:cNvSpPr txBox="1">
            <a:spLocks/>
          </p:cNvSpPr>
          <p:nvPr/>
        </p:nvSpPr>
        <p:spPr>
          <a:xfrm>
            <a:off x="747579" y="1230055"/>
            <a:ext cx="1398210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ESG Summary</a:t>
            </a:r>
          </a:p>
        </p:txBody>
      </p:sp>
      <p:sp>
        <p:nvSpPr>
          <p:cNvPr id="15" name="Title 11">
            <a:extLst>
              <a:ext uri="{FF2B5EF4-FFF2-40B4-BE49-F238E27FC236}">
                <a16:creationId xmlns:a16="http://schemas.microsoft.com/office/drawing/2014/main" id="{3AF68274-AB7E-164F-A331-5AAAED0735F5}"/>
              </a:ext>
            </a:extLst>
          </p:cNvPr>
          <p:cNvSpPr txBox="1">
            <a:spLocks/>
          </p:cNvSpPr>
          <p:nvPr/>
        </p:nvSpPr>
        <p:spPr>
          <a:xfrm>
            <a:off x="2541874" y="1230055"/>
            <a:ext cx="2106326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Impacts of Inputs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7895E330-35DA-A24C-9BF0-504394CE38BA}"/>
              </a:ext>
            </a:extLst>
          </p:cNvPr>
          <p:cNvSpPr txBox="1">
            <a:spLocks/>
          </p:cNvSpPr>
          <p:nvPr/>
        </p:nvSpPr>
        <p:spPr>
          <a:xfrm>
            <a:off x="6259859" y="1230055"/>
            <a:ext cx="1688132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Risks of Negative Impact list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127C78-AFF4-0345-B80F-949C9F3BB30E}"/>
              </a:ext>
            </a:extLst>
          </p:cNvPr>
          <p:cNvGrpSpPr/>
          <p:nvPr/>
        </p:nvGrpSpPr>
        <p:grpSpPr>
          <a:xfrm>
            <a:off x="6259859" y="1857644"/>
            <a:ext cx="2194028" cy="370936"/>
            <a:chOff x="6259859" y="1857644"/>
            <a:chExt cx="2194028" cy="37093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B744DD-B02B-F34C-9079-5FEF001C39AE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75B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088C08E-0247-6B45-BA77-190C4848E2A5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itle 11">
              <a:extLst>
                <a:ext uri="{FF2B5EF4-FFF2-40B4-BE49-F238E27FC236}">
                  <a16:creationId xmlns:a16="http://schemas.microsoft.com/office/drawing/2014/main" id="{3D299181-AC90-2848-9F43-96671D7FCE51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</a:t>
              </a:r>
            </a:p>
          </p:txBody>
        </p:sp>
        <p:sp>
          <p:nvSpPr>
            <p:cNvPr id="23" name="Title 11">
              <a:extLst>
                <a:ext uri="{FF2B5EF4-FFF2-40B4-BE49-F238E27FC236}">
                  <a16:creationId xmlns:a16="http://schemas.microsoft.com/office/drawing/2014/main" id="{16725C93-B00E-9840-8626-CF34F3873841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GHG EMISSION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EC372B-4693-074D-9163-D288A1FB345A}"/>
              </a:ext>
            </a:extLst>
          </p:cNvPr>
          <p:cNvGrpSpPr/>
          <p:nvPr/>
        </p:nvGrpSpPr>
        <p:grpSpPr>
          <a:xfrm>
            <a:off x="6259859" y="2333429"/>
            <a:ext cx="2194028" cy="370936"/>
            <a:chOff x="6259859" y="1857644"/>
            <a:chExt cx="2194028" cy="37093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FE46749-0BF7-FC43-A8EC-C45C1D2949D9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75B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01DBDA-42D1-8944-8E25-3DD3AE83F9E1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itle 11">
              <a:extLst>
                <a:ext uri="{FF2B5EF4-FFF2-40B4-BE49-F238E27FC236}">
                  <a16:creationId xmlns:a16="http://schemas.microsoft.com/office/drawing/2014/main" id="{7C01F867-1108-0D45-B919-68FA6363334F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</a:t>
              </a:r>
            </a:p>
          </p:txBody>
        </p:sp>
        <p:sp>
          <p:nvSpPr>
            <p:cNvPr id="28" name="Title 11">
              <a:extLst>
                <a:ext uri="{FF2B5EF4-FFF2-40B4-BE49-F238E27FC236}">
                  <a16:creationId xmlns:a16="http://schemas.microsoft.com/office/drawing/2014/main" id="{AB3B5FE0-DE02-314E-9C8B-4F28C98C6D32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1208182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AIR QUALITY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3E4164-166C-0242-96DE-BF3864603710}"/>
              </a:ext>
            </a:extLst>
          </p:cNvPr>
          <p:cNvGrpSpPr/>
          <p:nvPr/>
        </p:nvGrpSpPr>
        <p:grpSpPr>
          <a:xfrm>
            <a:off x="6276413" y="2801780"/>
            <a:ext cx="2194028" cy="370936"/>
            <a:chOff x="6259859" y="1857644"/>
            <a:chExt cx="2194028" cy="37093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260BF72-F898-DC4C-8836-C0D6A8F03CB1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B46581A-A0FF-9A44-B7BB-72BDB44C4953}"/>
                </a:ext>
              </a:extLst>
            </p:cNvPr>
            <p:cNvSpPr/>
            <p:nvPr/>
          </p:nvSpPr>
          <p:spPr>
            <a:xfrm>
              <a:off x="7706625" y="1924050"/>
              <a:ext cx="694426" cy="23812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itle 11">
              <a:extLst>
                <a:ext uri="{FF2B5EF4-FFF2-40B4-BE49-F238E27FC236}">
                  <a16:creationId xmlns:a16="http://schemas.microsoft.com/office/drawing/2014/main" id="{91681653-9D0A-2C40-811E-E140035EBD15}"/>
                </a:ext>
              </a:extLst>
            </p:cNvPr>
            <p:cNvSpPr txBox="1">
              <a:spLocks/>
            </p:cNvSpPr>
            <p:nvPr/>
          </p:nvSpPr>
          <p:spPr>
            <a:xfrm>
              <a:off x="7772401" y="1950318"/>
              <a:ext cx="583232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FFA3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MEDIUM</a:t>
              </a:r>
            </a:p>
          </p:txBody>
        </p:sp>
        <p:sp>
          <p:nvSpPr>
            <p:cNvPr id="38" name="Title 11">
              <a:extLst>
                <a:ext uri="{FF2B5EF4-FFF2-40B4-BE49-F238E27FC236}">
                  <a16:creationId xmlns:a16="http://schemas.microsoft.com/office/drawing/2014/main" id="{22E0A98A-2B6C-234D-94C9-A652E4D39C72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ENERGY MANAGEMENT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C74ED-1956-6446-B36E-97D65878D9D9}"/>
              </a:ext>
            </a:extLst>
          </p:cNvPr>
          <p:cNvGrpSpPr/>
          <p:nvPr/>
        </p:nvGrpSpPr>
        <p:grpSpPr>
          <a:xfrm>
            <a:off x="6259859" y="3753351"/>
            <a:ext cx="2194028" cy="370936"/>
            <a:chOff x="6259859" y="1857644"/>
            <a:chExt cx="2194028" cy="370936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A0D2594-BD92-9D4C-9BDA-022FD90CE2E8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CC5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BB3A21A7-35C5-CA4B-9A49-7FB43D81D3F5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itle 11">
              <a:extLst>
                <a:ext uri="{FF2B5EF4-FFF2-40B4-BE49-F238E27FC236}">
                  <a16:creationId xmlns:a16="http://schemas.microsoft.com/office/drawing/2014/main" id="{D9855883-4D74-1740-B302-F01D540C0123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CC511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48" name="Title 11">
              <a:extLst>
                <a:ext uri="{FF2B5EF4-FFF2-40B4-BE49-F238E27FC236}">
                  <a16:creationId xmlns:a16="http://schemas.microsoft.com/office/drawing/2014/main" id="{5866E469-08E6-E045-B413-37035574AFE3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WASTE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121183-0551-0A4D-9AD0-D32F8B243262}"/>
              </a:ext>
            </a:extLst>
          </p:cNvPr>
          <p:cNvGrpSpPr/>
          <p:nvPr/>
        </p:nvGrpSpPr>
        <p:grpSpPr>
          <a:xfrm>
            <a:off x="6259859" y="4221702"/>
            <a:ext cx="2194028" cy="370936"/>
            <a:chOff x="6259859" y="1857644"/>
            <a:chExt cx="2194028" cy="37093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5A99F5A-35B2-7947-9246-855DF9170DE9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CC5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9B26CC8-2C7A-034F-AD34-83C194E84465}"/>
                </a:ext>
              </a:extLst>
            </p:cNvPr>
            <p:cNvSpPr/>
            <p:nvPr/>
          </p:nvSpPr>
          <p:spPr>
            <a:xfrm>
              <a:off x="7902575" y="1924050"/>
              <a:ext cx="498475" cy="23812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1">
              <a:extLst>
                <a:ext uri="{FF2B5EF4-FFF2-40B4-BE49-F238E27FC236}">
                  <a16:creationId xmlns:a16="http://schemas.microsoft.com/office/drawing/2014/main" id="{D77845D7-D67D-3F47-B34E-B58F1CBD6156}"/>
                </a:ext>
              </a:extLst>
            </p:cNvPr>
            <p:cNvSpPr txBox="1">
              <a:spLocks/>
            </p:cNvSpPr>
            <p:nvPr/>
          </p:nvSpPr>
          <p:spPr>
            <a:xfrm>
              <a:off x="7947991" y="1950318"/>
              <a:ext cx="40764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CC511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54" name="Title 11">
              <a:extLst>
                <a:ext uri="{FF2B5EF4-FFF2-40B4-BE49-F238E27FC236}">
                  <a16:creationId xmlns:a16="http://schemas.microsoft.com/office/drawing/2014/main" id="{BB90712A-18AE-6F44-B012-46656A0CE036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1218481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HAZARDOUS MATERIAL MANAGENEBT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D394C7-4D32-9C43-B1D8-6C0C5DD89105}"/>
              </a:ext>
            </a:extLst>
          </p:cNvPr>
          <p:cNvGrpSpPr/>
          <p:nvPr/>
        </p:nvGrpSpPr>
        <p:grpSpPr>
          <a:xfrm>
            <a:off x="6276413" y="3285000"/>
            <a:ext cx="2194028" cy="370936"/>
            <a:chOff x="6259859" y="1857644"/>
            <a:chExt cx="2194028" cy="37093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E66413E-8134-634A-8EAF-C98E8873F213}"/>
                </a:ext>
              </a:extLst>
            </p:cNvPr>
            <p:cNvSpPr/>
            <p:nvPr/>
          </p:nvSpPr>
          <p:spPr>
            <a:xfrm>
              <a:off x="6259859" y="1857644"/>
              <a:ext cx="2194028" cy="370936"/>
            </a:xfrm>
            <a:prstGeom prst="roundRect">
              <a:avLst>
                <a:gd name="adj" fmla="val 50000"/>
              </a:avLst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B5BDB138-DA71-9644-BFE3-922DD2C0506D}"/>
                </a:ext>
              </a:extLst>
            </p:cNvPr>
            <p:cNvSpPr/>
            <p:nvPr/>
          </p:nvSpPr>
          <p:spPr>
            <a:xfrm>
              <a:off x="7706625" y="1924050"/>
              <a:ext cx="694426" cy="23812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itle 11">
              <a:extLst>
                <a:ext uri="{FF2B5EF4-FFF2-40B4-BE49-F238E27FC236}">
                  <a16:creationId xmlns:a16="http://schemas.microsoft.com/office/drawing/2014/main" id="{D5783B9E-716A-924B-9ADD-3C5F5467F2E0}"/>
                </a:ext>
              </a:extLst>
            </p:cNvPr>
            <p:cNvSpPr txBox="1">
              <a:spLocks/>
            </p:cNvSpPr>
            <p:nvPr/>
          </p:nvSpPr>
          <p:spPr>
            <a:xfrm>
              <a:off x="7772401" y="1950318"/>
              <a:ext cx="583232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00" b="1" dirty="0">
                  <a:solidFill>
                    <a:srgbClr val="FFA3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MEDIUM</a:t>
              </a:r>
            </a:p>
          </p:txBody>
        </p:sp>
        <p:sp>
          <p:nvSpPr>
            <p:cNvPr id="60" name="Title 11">
              <a:extLst>
                <a:ext uri="{FF2B5EF4-FFF2-40B4-BE49-F238E27FC236}">
                  <a16:creationId xmlns:a16="http://schemas.microsoft.com/office/drawing/2014/main" id="{9430FD49-3DCC-7942-9689-E1266B368630}"/>
                </a:ext>
              </a:extLst>
            </p:cNvPr>
            <p:cNvSpPr txBox="1">
              <a:spLocks/>
            </p:cNvSpPr>
            <p:nvPr/>
          </p:nvSpPr>
          <p:spPr>
            <a:xfrm>
              <a:off x="6385747" y="1950318"/>
              <a:ext cx="987853" cy="18558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362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WATER MANAGEMENT</a:t>
              </a:r>
            </a:p>
          </p:txBody>
        </p:sp>
      </p:grpSp>
      <p:graphicFrame>
        <p:nvGraphicFramePr>
          <p:cNvPr id="61" name="Chart Placeholder 21">
            <a:extLst>
              <a:ext uri="{FF2B5EF4-FFF2-40B4-BE49-F238E27FC236}">
                <a16:creationId xmlns:a16="http://schemas.microsoft.com/office/drawing/2014/main" id="{1053EBD1-8431-9B43-A5F9-E0A23DE88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493656"/>
              </p:ext>
            </p:extLst>
          </p:nvPr>
        </p:nvGraphicFramePr>
        <p:xfrm>
          <a:off x="730302" y="1487202"/>
          <a:ext cx="1324919" cy="11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Chart Placeholder 25">
            <a:extLst>
              <a:ext uri="{FF2B5EF4-FFF2-40B4-BE49-F238E27FC236}">
                <a16:creationId xmlns:a16="http://schemas.microsoft.com/office/drawing/2014/main" id="{537DE9AB-B399-1A4E-B39B-A403D7FC5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116345"/>
              </p:ext>
            </p:extLst>
          </p:nvPr>
        </p:nvGraphicFramePr>
        <p:xfrm>
          <a:off x="730302" y="2560272"/>
          <a:ext cx="1324919" cy="11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3" name="Chart Placeholder 29">
            <a:extLst>
              <a:ext uri="{FF2B5EF4-FFF2-40B4-BE49-F238E27FC236}">
                <a16:creationId xmlns:a16="http://schemas.microsoft.com/office/drawing/2014/main" id="{9960809C-6FB0-754A-BD74-AB7AE2056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985880"/>
              </p:ext>
            </p:extLst>
          </p:nvPr>
        </p:nvGraphicFramePr>
        <p:xfrm>
          <a:off x="730302" y="3589531"/>
          <a:ext cx="1324919" cy="11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D88364EB-4A5D-574F-BC1A-5CF195C95AFE}"/>
              </a:ext>
            </a:extLst>
          </p:cNvPr>
          <p:cNvSpPr txBox="1"/>
          <p:nvPr/>
        </p:nvSpPr>
        <p:spPr>
          <a:xfrm>
            <a:off x="944273" y="1933461"/>
            <a:ext cx="896977" cy="215444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s-AR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71%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179244-D1A4-A04A-A04A-E9CED807CA10}"/>
              </a:ext>
            </a:extLst>
          </p:cNvPr>
          <p:cNvSpPr txBox="1"/>
          <p:nvPr/>
        </p:nvSpPr>
        <p:spPr>
          <a:xfrm>
            <a:off x="1008551" y="3011393"/>
            <a:ext cx="768421" cy="215444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s-AR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43%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59F9F3-46E7-0D43-8C3A-0FABF72E6EBF}"/>
              </a:ext>
            </a:extLst>
          </p:cNvPr>
          <p:cNvSpPr txBox="1"/>
          <p:nvPr/>
        </p:nvSpPr>
        <p:spPr>
          <a:xfrm>
            <a:off x="1058573" y="4057431"/>
            <a:ext cx="668377" cy="215444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ctr"/>
            <a:r>
              <a:rPr lang="es-AR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80%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itle 11">
            <a:extLst>
              <a:ext uri="{FF2B5EF4-FFF2-40B4-BE49-F238E27FC236}">
                <a16:creationId xmlns:a16="http://schemas.microsoft.com/office/drawing/2014/main" id="{80560119-0592-5F4E-94CC-F7365681BB64}"/>
              </a:ext>
            </a:extLst>
          </p:cNvPr>
          <p:cNvSpPr txBox="1">
            <a:spLocks/>
          </p:cNvSpPr>
          <p:nvPr/>
        </p:nvSpPr>
        <p:spPr>
          <a:xfrm rot="16200000">
            <a:off x="288804" y="1902081"/>
            <a:ext cx="839427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</p:txBody>
      </p:sp>
      <p:sp>
        <p:nvSpPr>
          <p:cNvPr id="68" name="Title 11">
            <a:extLst>
              <a:ext uri="{FF2B5EF4-FFF2-40B4-BE49-F238E27FC236}">
                <a16:creationId xmlns:a16="http://schemas.microsoft.com/office/drawing/2014/main" id="{D9FB0221-0BED-0440-9C28-6B5991792FE2}"/>
              </a:ext>
            </a:extLst>
          </p:cNvPr>
          <p:cNvSpPr txBox="1">
            <a:spLocks/>
          </p:cNvSpPr>
          <p:nvPr/>
        </p:nvSpPr>
        <p:spPr>
          <a:xfrm rot="16200000">
            <a:off x="318032" y="4008261"/>
            <a:ext cx="780971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</p:txBody>
      </p:sp>
      <p:sp>
        <p:nvSpPr>
          <p:cNvPr id="69" name="Title 11">
            <a:extLst>
              <a:ext uri="{FF2B5EF4-FFF2-40B4-BE49-F238E27FC236}">
                <a16:creationId xmlns:a16="http://schemas.microsoft.com/office/drawing/2014/main" id="{0281AD5A-07ED-1246-AD6D-D9C75666F7CF}"/>
              </a:ext>
            </a:extLst>
          </p:cNvPr>
          <p:cNvSpPr txBox="1">
            <a:spLocks/>
          </p:cNvSpPr>
          <p:nvPr/>
        </p:nvSpPr>
        <p:spPr>
          <a:xfrm rot="16200000">
            <a:off x="433264" y="2976552"/>
            <a:ext cx="550512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</a:p>
        </p:txBody>
      </p:sp>
      <p:graphicFrame>
        <p:nvGraphicFramePr>
          <p:cNvPr id="70" name="Chart Placeholder 6">
            <a:extLst>
              <a:ext uri="{FF2B5EF4-FFF2-40B4-BE49-F238E27FC236}">
                <a16:creationId xmlns:a16="http://schemas.microsoft.com/office/drawing/2014/main" id="{47A6AD48-82D9-5845-B81E-C6E1397E4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548343"/>
              </p:ext>
            </p:extLst>
          </p:nvPr>
        </p:nvGraphicFramePr>
        <p:xfrm>
          <a:off x="2511625" y="1678448"/>
          <a:ext cx="3062713" cy="11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2" name="Chart Placeholder 6">
            <a:extLst>
              <a:ext uri="{FF2B5EF4-FFF2-40B4-BE49-F238E27FC236}">
                <a16:creationId xmlns:a16="http://schemas.microsoft.com/office/drawing/2014/main" id="{9B10BFE7-E3D9-7544-AE9A-732F02B34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339694"/>
              </p:ext>
            </p:extLst>
          </p:nvPr>
        </p:nvGraphicFramePr>
        <p:xfrm>
          <a:off x="2511625" y="3589024"/>
          <a:ext cx="3062713" cy="11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4" name="Title 11">
            <a:extLst>
              <a:ext uri="{FF2B5EF4-FFF2-40B4-BE49-F238E27FC236}">
                <a16:creationId xmlns:a16="http://schemas.microsoft.com/office/drawing/2014/main" id="{78D4B52A-29E8-D64A-971A-BFC816DE68EB}"/>
              </a:ext>
            </a:extLst>
          </p:cNvPr>
          <p:cNvSpPr txBox="1">
            <a:spLocks/>
          </p:cNvSpPr>
          <p:nvPr/>
        </p:nvSpPr>
        <p:spPr>
          <a:xfrm>
            <a:off x="2541873" y="3054665"/>
            <a:ext cx="3197773" cy="3207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Impacts of Operations and Products</a:t>
            </a:r>
          </a:p>
        </p:txBody>
      </p:sp>
    </p:spTree>
    <p:extLst>
      <p:ext uri="{BB962C8B-B14F-4D97-AF65-F5344CB8AC3E}">
        <p14:creationId xmlns:p14="http://schemas.microsoft.com/office/powerpoint/2010/main" val="201084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A34B39-9A33-4FCA-A863-CA925873E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43" y="692795"/>
            <a:ext cx="2850533" cy="1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F6F9E0"/>
      </a:accent1>
      <a:accent2>
        <a:srgbClr val="E8F2A5"/>
      </a:accent2>
      <a:accent3>
        <a:srgbClr val="C1E27A"/>
      </a:accent3>
      <a:accent4>
        <a:srgbClr val="75B134"/>
      </a:accent4>
      <a:accent5>
        <a:srgbClr val="2A7944"/>
      </a:accent5>
      <a:accent6>
        <a:srgbClr val="5886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On-screen Show (16:9)</PresentationFormat>
  <Paragraphs>129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1_Office Theme</vt:lpstr>
      <vt:lpstr>2_Office Theme</vt:lpstr>
      <vt:lpstr>PowerPoint Presentation</vt:lpstr>
      <vt:lpstr>ESG Slide Template</vt:lpstr>
      <vt:lpstr>ESG Slide Template</vt:lpstr>
      <vt:lpstr>ESG Slide Template</vt:lpstr>
      <vt:lpstr>PowerPoint Presentation</vt:lpstr>
      <vt:lpstr>ESG Slide Template</vt:lpstr>
      <vt:lpstr>ESG Slide Template</vt:lpstr>
      <vt:lpstr>ESG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2022-10-23T14:13:04Z</dcterms:modified>
</cp:coreProperties>
</file>