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  <p:sldMasterId id="2147483711" r:id="rId3"/>
  </p:sldMasterIdLst>
  <p:notesMasterIdLst>
    <p:notesMasterId r:id="rId10"/>
  </p:notesMasterIdLst>
  <p:handoutMasterIdLst>
    <p:handoutMasterId r:id="rId11"/>
  </p:handoutMasterIdLst>
  <p:sldIdLst>
    <p:sldId id="288" r:id="rId4"/>
    <p:sldId id="338" r:id="rId5"/>
    <p:sldId id="341" r:id="rId6"/>
    <p:sldId id="340" r:id="rId7"/>
    <p:sldId id="290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5052" autoAdjust="0"/>
  </p:normalViewPr>
  <p:slideViewPr>
    <p:cSldViewPr>
      <p:cViewPr varScale="1">
        <p:scale>
          <a:sx n="90" d="100"/>
          <a:sy n="90" d="100"/>
        </p:scale>
        <p:origin x="51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6190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60FC5-BEBD-C346-B701-3C5498A090FD}"/>
              </a:ext>
            </a:extLst>
          </p:cNvPr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1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6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1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6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75638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8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6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27922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1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C5F98-79B0-DA4D-A2F9-CD42B7A4910E}"/>
              </a:ext>
            </a:extLst>
          </p:cNvPr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1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1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EA4113-C69F-E941-8CB8-4F169E54A168}"/>
              </a:ext>
            </a:extLst>
          </p:cNvPr>
          <p:cNvGrpSpPr/>
          <p:nvPr userDrawn="1"/>
        </p:nvGrpSpPr>
        <p:grpSpPr>
          <a:xfrm>
            <a:off x="-76199" y="-34609"/>
            <a:ext cx="9266079" cy="5237205"/>
            <a:chOff x="-76199" y="-34609"/>
            <a:chExt cx="9266079" cy="523720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BF095A4-B7DA-FC4F-BF23-DFE4DAC573B9}"/>
                </a:ext>
              </a:extLst>
            </p:cNvPr>
            <p:cNvSpPr/>
            <p:nvPr/>
          </p:nvSpPr>
          <p:spPr>
            <a:xfrm>
              <a:off x="-76199" y="-34609"/>
              <a:ext cx="4131541" cy="780706"/>
            </a:xfrm>
            <a:custGeom>
              <a:avLst/>
              <a:gdLst>
                <a:gd name="connsiteX0" fmla="*/ 0 w 4131541"/>
                <a:gd name="connsiteY0" fmla="*/ 0 h 780706"/>
                <a:gd name="connsiteX1" fmla="*/ 4131541 w 4131541"/>
                <a:gd name="connsiteY1" fmla="*/ 0 h 780706"/>
                <a:gd name="connsiteX2" fmla="*/ 4031963 w 4131541"/>
                <a:gd name="connsiteY2" fmla="*/ 49139 h 780706"/>
                <a:gd name="connsiteX3" fmla="*/ 3087286 w 4131541"/>
                <a:gd name="connsiteY3" fmla="*/ 391870 h 780706"/>
                <a:gd name="connsiteX4" fmla="*/ 2384031 w 4131541"/>
                <a:gd name="connsiteY4" fmla="*/ 454838 h 780706"/>
                <a:gd name="connsiteX5" fmla="*/ 1669509 w 4131541"/>
                <a:gd name="connsiteY5" fmla="*/ 424349 h 780706"/>
                <a:gd name="connsiteX6" fmla="*/ 349830 w 4131541"/>
                <a:gd name="connsiteY6" fmla="*/ 601322 h 780706"/>
                <a:gd name="connsiteX7" fmla="*/ 81884 w 4131541"/>
                <a:gd name="connsiteY7" fmla="*/ 728750 h 780706"/>
                <a:gd name="connsiteX8" fmla="*/ 0 w 4131541"/>
                <a:gd name="connsiteY8" fmla="*/ 780706 h 7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1541" h="780706">
                  <a:moveTo>
                    <a:pt x="0" y="0"/>
                  </a:moveTo>
                  <a:lnTo>
                    <a:pt x="4131541" y="0"/>
                  </a:lnTo>
                  <a:lnTo>
                    <a:pt x="4031963" y="49139"/>
                  </a:lnTo>
                  <a:cubicBezTo>
                    <a:pt x="3728442" y="193397"/>
                    <a:pt x="3415880" y="320783"/>
                    <a:pt x="3087286" y="391870"/>
                  </a:cubicBezTo>
                  <a:cubicBezTo>
                    <a:pt x="2855961" y="442245"/>
                    <a:pt x="2620659" y="459478"/>
                    <a:pt x="2384031" y="454838"/>
                  </a:cubicBezTo>
                  <a:cubicBezTo>
                    <a:pt x="2146078" y="450861"/>
                    <a:pt x="1908125" y="430314"/>
                    <a:pt x="1669509" y="424349"/>
                  </a:cubicBezTo>
                  <a:cubicBezTo>
                    <a:pt x="1224093" y="412418"/>
                    <a:pt x="771385" y="440256"/>
                    <a:pt x="349830" y="601322"/>
                  </a:cubicBezTo>
                  <a:cubicBezTo>
                    <a:pt x="258029" y="636783"/>
                    <a:pt x="167885" y="679204"/>
                    <a:pt x="81884" y="728750"/>
                  </a:cubicBezTo>
                  <a:lnTo>
                    <a:pt x="0" y="780706"/>
                  </a:ln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66A795-17F8-B645-B64F-54E5F1A77061}"/>
                </a:ext>
              </a:extLst>
            </p:cNvPr>
            <p:cNvSpPr/>
            <p:nvPr/>
          </p:nvSpPr>
          <p:spPr>
            <a:xfrm>
              <a:off x="1040132" y="2033280"/>
              <a:ext cx="8149748" cy="3169316"/>
            </a:xfrm>
            <a:custGeom>
              <a:avLst/>
              <a:gdLst>
                <a:gd name="connsiteX0" fmla="*/ 8149748 w 8149748"/>
                <a:gd name="connsiteY0" fmla="*/ 0 h 3169316"/>
                <a:gd name="connsiteX1" fmla="*/ 8149748 w 8149748"/>
                <a:gd name="connsiteY1" fmla="*/ 3169316 h 3169316"/>
                <a:gd name="connsiteX2" fmla="*/ 0 w 8149748"/>
                <a:gd name="connsiteY2" fmla="*/ 3169316 h 3169316"/>
                <a:gd name="connsiteX3" fmla="*/ 128403 w 8149748"/>
                <a:gd name="connsiteY3" fmla="*/ 3031532 h 3169316"/>
                <a:gd name="connsiteX4" fmla="*/ 1374413 w 8149748"/>
                <a:gd name="connsiteY4" fmla="*/ 2315495 h 3169316"/>
                <a:gd name="connsiteX5" fmla="*/ 3309190 w 8149748"/>
                <a:gd name="connsiteY5" fmla="*/ 2066274 h 3169316"/>
                <a:gd name="connsiteX6" fmla="*/ 4263655 w 8149748"/>
                <a:gd name="connsiteY6" fmla="*/ 1950280 h 3169316"/>
                <a:gd name="connsiteX7" fmla="*/ 5084228 w 8149748"/>
                <a:gd name="connsiteY7" fmla="*/ 1553250 h 3169316"/>
                <a:gd name="connsiteX8" fmla="*/ 6718085 w 8149748"/>
                <a:gd name="connsiteY8" fmla="*/ 511956 h 3169316"/>
                <a:gd name="connsiteX9" fmla="*/ 8027863 w 8149748"/>
                <a:gd name="connsiteY9" fmla="*/ 18320 h 31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49748" h="3169316">
                  <a:moveTo>
                    <a:pt x="8149748" y="0"/>
                  </a:moveTo>
                  <a:lnTo>
                    <a:pt x="8149748" y="3169316"/>
                  </a:lnTo>
                  <a:lnTo>
                    <a:pt x="0" y="3169316"/>
                  </a:lnTo>
                  <a:lnTo>
                    <a:pt x="128403" y="3031532"/>
                  </a:lnTo>
                  <a:cubicBezTo>
                    <a:pt x="472778" y="2692839"/>
                    <a:pt x="916237" y="2458749"/>
                    <a:pt x="1374413" y="2315495"/>
                  </a:cubicBezTo>
                  <a:cubicBezTo>
                    <a:pt x="2000117" y="2119300"/>
                    <a:pt x="2658299" y="2085496"/>
                    <a:pt x="3309190" y="2066274"/>
                  </a:cubicBezTo>
                  <a:cubicBezTo>
                    <a:pt x="3629997" y="2056332"/>
                    <a:pt x="3954116" y="2041750"/>
                    <a:pt x="4263655" y="1950280"/>
                  </a:cubicBezTo>
                  <a:cubicBezTo>
                    <a:pt x="4556622" y="1863451"/>
                    <a:pt x="4825728" y="1713653"/>
                    <a:pt x="5084228" y="1553250"/>
                  </a:cubicBezTo>
                  <a:cubicBezTo>
                    <a:pt x="5632382" y="1211897"/>
                    <a:pt x="6150709" y="822157"/>
                    <a:pt x="6718085" y="511956"/>
                  </a:cubicBezTo>
                  <a:cubicBezTo>
                    <a:pt x="7128206" y="287757"/>
                    <a:pt x="7568154" y="104569"/>
                    <a:pt x="8027863" y="18320"/>
                  </a:cubicBez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32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7095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4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82065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84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3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81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7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5463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3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84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1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1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6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BC530-4866-B14D-863B-47A6EF2EAF5D}"/>
              </a:ext>
            </a:extLst>
          </p:cNvPr>
          <p:cNvGrpSpPr/>
          <p:nvPr userDrawn="1"/>
        </p:nvGrpSpPr>
        <p:grpSpPr>
          <a:xfrm>
            <a:off x="-76199" y="-34609"/>
            <a:ext cx="9266079" cy="5237205"/>
            <a:chOff x="-76199" y="-34609"/>
            <a:chExt cx="9266079" cy="523720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130CA23-DAD0-114C-9728-DAAE075387EE}"/>
                </a:ext>
              </a:extLst>
            </p:cNvPr>
            <p:cNvSpPr/>
            <p:nvPr/>
          </p:nvSpPr>
          <p:spPr>
            <a:xfrm>
              <a:off x="-76199" y="-34609"/>
              <a:ext cx="4131541" cy="780706"/>
            </a:xfrm>
            <a:custGeom>
              <a:avLst/>
              <a:gdLst>
                <a:gd name="connsiteX0" fmla="*/ 0 w 4131541"/>
                <a:gd name="connsiteY0" fmla="*/ 0 h 780706"/>
                <a:gd name="connsiteX1" fmla="*/ 4131541 w 4131541"/>
                <a:gd name="connsiteY1" fmla="*/ 0 h 780706"/>
                <a:gd name="connsiteX2" fmla="*/ 4031963 w 4131541"/>
                <a:gd name="connsiteY2" fmla="*/ 49139 h 780706"/>
                <a:gd name="connsiteX3" fmla="*/ 3087286 w 4131541"/>
                <a:gd name="connsiteY3" fmla="*/ 391870 h 780706"/>
                <a:gd name="connsiteX4" fmla="*/ 2384031 w 4131541"/>
                <a:gd name="connsiteY4" fmla="*/ 454838 h 780706"/>
                <a:gd name="connsiteX5" fmla="*/ 1669509 w 4131541"/>
                <a:gd name="connsiteY5" fmla="*/ 424349 h 780706"/>
                <a:gd name="connsiteX6" fmla="*/ 349830 w 4131541"/>
                <a:gd name="connsiteY6" fmla="*/ 601322 h 780706"/>
                <a:gd name="connsiteX7" fmla="*/ 81884 w 4131541"/>
                <a:gd name="connsiteY7" fmla="*/ 728750 h 780706"/>
                <a:gd name="connsiteX8" fmla="*/ 0 w 4131541"/>
                <a:gd name="connsiteY8" fmla="*/ 780706 h 7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1541" h="780706">
                  <a:moveTo>
                    <a:pt x="0" y="0"/>
                  </a:moveTo>
                  <a:lnTo>
                    <a:pt x="4131541" y="0"/>
                  </a:lnTo>
                  <a:lnTo>
                    <a:pt x="4031963" y="49139"/>
                  </a:lnTo>
                  <a:cubicBezTo>
                    <a:pt x="3728442" y="193397"/>
                    <a:pt x="3415880" y="320783"/>
                    <a:pt x="3087286" y="391870"/>
                  </a:cubicBezTo>
                  <a:cubicBezTo>
                    <a:pt x="2855961" y="442245"/>
                    <a:pt x="2620659" y="459478"/>
                    <a:pt x="2384031" y="454838"/>
                  </a:cubicBezTo>
                  <a:cubicBezTo>
                    <a:pt x="2146078" y="450861"/>
                    <a:pt x="1908125" y="430314"/>
                    <a:pt x="1669509" y="424349"/>
                  </a:cubicBezTo>
                  <a:cubicBezTo>
                    <a:pt x="1224093" y="412418"/>
                    <a:pt x="771385" y="440256"/>
                    <a:pt x="349830" y="601322"/>
                  </a:cubicBezTo>
                  <a:cubicBezTo>
                    <a:pt x="258029" y="636783"/>
                    <a:pt x="167885" y="679204"/>
                    <a:pt x="81884" y="728750"/>
                  </a:cubicBezTo>
                  <a:lnTo>
                    <a:pt x="0" y="780706"/>
                  </a:ln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80403F-2002-BF41-9DF5-D0967B995AF2}"/>
                </a:ext>
              </a:extLst>
            </p:cNvPr>
            <p:cNvSpPr/>
            <p:nvPr/>
          </p:nvSpPr>
          <p:spPr>
            <a:xfrm>
              <a:off x="1040132" y="2033280"/>
              <a:ext cx="8149748" cy="3169316"/>
            </a:xfrm>
            <a:custGeom>
              <a:avLst/>
              <a:gdLst>
                <a:gd name="connsiteX0" fmla="*/ 8149748 w 8149748"/>
                <a:gd name="connsiteY0" fmla="*/ 0 h 3169316"/>
                <a:gd name="connsiteX1" fmla="*/ 8149748 w 8149748"/>
                <a:gd name="connsiteY1" fmla="*/ 3169316 h 3169316"/>
                <a:gd name="connsiteX2" fmla="*/ 0 w 8149748"/>
                <a:gd name="connsiteY2" fmla="*/ 3169316 h 3169316"/>
                <a:gd name="connsiteX3" fmla="*/ 128403 w 8149748"/>
                <a:gd name="connsiteY3" fmla="*/ 3031532 h 3169316"/>
                <a:gd name="connsiteX4" fmla="*/ 1374413 w 8149748"/>
                <a:gd name="connsiteY4" fmla="*/ 2315495 h 3169316"/>
                <a:gd name="connsiteX5" fmla="*/ 3309190 w 8149748"/>
                <a:gd name="connsiteY5" fmla="*/ 2066274 h 3169316"/>
                <a:gd name="connsiteX6" fmla="*/ 4263655 w 8149748"/>
                <a:gd name="connsiteY6" fmla="*/ 1950280 h 3169316"/>
                <a:gd name="connsiteX7" fmla="*/ 5084228 w 8149748"/>
                <a:gd name="connsiteY7" fmla="*/ 1553250 h 3169316"/>
                <a:gd name="connsiteX8" fmla="*/ 6718085 w 8149748"/>
                <a:gd name="connsiteY8" fmla="*/ 511956 h 3169316"/>
                <a:gd name="connsiteX9" fmla="*/ 8027863 w 8149748"/>
                <a:gd name="connsiteY9" fmla="*/ 18320 h 31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49748" h="3169316">
                  <a:moveTo>
                    <a:pt x="8149748" y="0"/>
                  </a:moveTo>
                  <a:lnTo>
                    <a:pt x="8149748" y="3169316"/>
                  </a:lnTo>
                  <a:lnTo>
                    <a:pt x="0" y="3169316"/>
                  </a:lnTo>
                  <a:lnTo>
                    <a:pt x="128403" y="3031532"/>
                  </a:lnTo>
                  <a:cubicBezTo>
                    <a:pt x="472778" y="2692839"/>
                    <a:pt x="916237" y="2458749"/>
                    <a:pt x="1374413" y="2315495"/>
                  </a:cubicBezTo>
                  <a:cubicBezTo>
                    <a:pt x="2000117" y="2119300"/>
                    <a:pt x="2658299" y="2085496"/>
                    <a:pt x="3309190" y="2066274"/>
                  </a:cubicBezTo>
                  <a:cubicBezTo>
                    <a:pt x="3629997" y="2056332"/>
                    <a:pt x="3954116" y="2041750"/>
                    <a:pt x="4263655" y="1950280"/>
                  </a:cubicBezTo>
                  <a:cubicBezTo>
                    <a:pt x="4556622" y="1863451"/>
                    <a:pt x="4825728" y="1713653"/>
                    <a:pt x="5084228" y="1553250"/>
                  </a:cubicBezTo>
                  <a:cubicBezTo>
                    <a:pt x="5632382" y="1211897"/>
                    <a:pt x="6150709" y="822157"/>
                    <a:pt x="6718085" y="511956"/>
                  </a:cubicBezTo>
                  <a:cubicBezTo>
                    <a:pt x="7128206" y="287757"/>
                    <a:pt x="7568154" y="104569"/>
                    <a:pt x="8027863" y="18320"/>
                  </a:cubicBez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4901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8" r:id="rId4"/>
    <p:sldLayoutId id="2147483710" r:id="rId5"/>
    <p:sldLayoutId id="2147483669" r:id="rId6"/>
    <p:sldLayoutId id="2147483666" r:id="rId7"/>
    <p:sldLayoutId id="2147483709" r:id="rId8"/>
    <p:sldLayoutId id="2147483670" r:id="rId9"/>
    <p:sldLayoutId id="2147483708" r:id="rId10"/>
    <p:sldLayoutId id="2147483671" r:id="rId11"/>
    <p:sldLayoutId id="2147483682" r:id="rId12"/>
    <p:sldLayoutId id="2147483681" r:id="rId13"/>
    <p:sldLayoutId id="2147483683" r:id="rId14"/>
    <p:sldLayoutId id="2147483684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80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DDB1-2C07-B54E-8797-1B2239742068}"/>
              </a:ext>
            </a:extLst>
          </p:cNvPr>
          <p:cNvSpPr/>
          <p:nvPr/>
        </p:nvSpPr>
        <p:spPr>
          <a:xfrm>
            <a:off x="0" y="0"/>
            <a:ext cx="2666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96DCD2-8CF7-5241-AE24-5C8511F60865}"/>
              </a:ext>
            </a:extLst>
          </p:cNvPr>
          <p:cNvSpPr txBox="1"/>
          <p:nvPr/>
        </p:nvSpPr>
        <p:spPr>
          <a:xfrm>
            <a:off x="3177584" y="3481507"/>
            <a:ext cx="329941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C5F965-CC3A-8F4A-A47B-ADDEB34AADD8}"/>
              </a:ext>
            </a:extLst>
          </p:cNvPr>
          <p:cNvSpPr txBox="1"/>
          <p:nvPr/>
        </p:nvSpPr>
        <p:spPr>
          <a:xfrm>
            <a:off x="3173310" y="4392438"/>
            <a:ext cx="29988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spc="300" dirty="0">
                <a:solidFill>
                  <a:schemeClr val="accent1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A8377-5926-EA4A-AE29-EEC6442EAB06}"/>
              </a:ext>
            </a:extLst>
          </p:cNvPr>
          <p:cNvSpPr/>
          <p:nvPr/>
        </p:nvSpPr>
        <p:spPr>
          <a:xfrm>
            <a:off x="7772400" y="4401085"/>
            <a:ext cx="1371600" cy="545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EF265-A5B1-F945-9FA8-F7DA22AE9C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29773"/>
            <a:ext cx="4191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6A30A0B-0DAF-A148-8608-4B539EA77F25}"/>
              </a:ext>
            </a:extLst>
          </p:cNvPr>
          <p:cNvSpPr/>
          <p:nvPr/>
        </p:nvSpPr>
        <p:spPr>
          <a:xfrm>
            <a:off x="0" y="2554244"/>
            <a:ext cx="9144000" cy="2589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D024A-E5D0-BF4F-89ED-17CFBCF04DC3}"/>
              </a:ext>
            </a:extLst>
          </p:cNvPr>
          <p:cNvSpPr txBox="1"/>
          <p:nvPr/>
        </p:nvSpPr>
        <p:spPr>
          <a:xfrm rot="16200000">
            <a:off x="8142482" y="679622"/>
            <a:ext cx="10983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21D1-E4EC-C84D-BADD-8D9F0572FF7D}"/>
              </a:ext>
            </a:extLst>
          </p:cNvPr>
          <p:cNvSpPr txBox="1"/>
          <p:nvPr/>
        </p:nvSpPr>
        <p:spPr>
          <a:xfrm>
            <a:off x="3420122" y="871842"/>
            <a:ext cx="7149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EFEC0-8743-DB42-B731-A9C428AB2ED1}"/>
              </a:ext>
            </a:extLst>
          </p:cNvPr>
          <p:cNvSpPr txBox="1"/>
          <p:nvPr/>
        </p:nvSpPr>
        <p:spPr>
          <a:xfrm>
            <a:off x="3402057" y="1250652"/>
            <a:ext cx="150809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 description. Click here to edit.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D26FB-D625-8B45-BB8B-FF19C1C46F4E}"/>
              </a:ext>
            </a:extLst>
          </p:cNvPr>
          <p:cNvSpPr txBox="1"/>
          <p:nvPr/>
        </p:nvSpPr>
        <p:spPr>
          <a:xfrm>
            <a:off x="1437124" y="3499451"/>
            <a:ext cx="9537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3ED99-233B-0C40-8286-BCE2253E40E3}"/>
              </a:ext>
            </a:extLst>
          </p:cNvPr>
          <p:cNvSpPr txBox="1"/>
          <p:nvPr/>
        </p:nvSpPr>
        <p:spPr>
          <a:xfrm>
            <a:off x="1437124" y="3837126"/>
            <a:ext cx="157026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Say more about your education here.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BD3AA5-A732-9544-93E6-DB9D6A677322}"/>
              </a:ext>
            </a:extLst>
          </p:cNvPr>
          <p:cNvSpPr txBox="1"/>
          <p:nvPr/>
        </p:nvSpPr>
        <p:spPr>
          <a:xfrm>
            <a:off x="6052559" y="871842"/>
            <a:ext cx="11294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 Bio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F0477E-C57C-C149-B83F-663C92532558}"/>
              </a:ext>
            </a:extLst>
          </p:cNvPr>
          <p:cNvSpPr txBox="1"/>
          <p:nvPr/>
        </p:nvSpPr>
        <p:spPr>
          <a:xfrm>
            <a:off x="6607330" y="3482359"/>
            <a:ext cx="15709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position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9B4880-B8E2-6A4B-8E1A-DFCED52F7EFA}"/>
              </a:ext>
            </a:extLst>
          </p:cNvPr>
          <p:cNvSpPr txBox="1"/>
          <p:nvPr/>
        </p:nvSpPr>
        <p:spPr>
          <a:xfrm>
            <a:off x="3958133" y="3499451"/>
            <a:ext cx="15025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experience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9468D3-D283-5346-905C-A088A94E45FB}"/>
              </a:ext>
            </a:extLst>
          </p:cNvPr>
          <p:cNvSpPr txBox="1"/>
          <p:nvPr/>
        </p:nvSpPr>
        <p:spPr>
          <a:xfrm>
            <a:off x="6068345" y="1250652"/>
            <a:ext cx="1508097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paragraph to write more about your company. Click here to edit this text.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C9CEAC-C7E1-A247-8330-40EFF42AAC05}"/>
              </a:ext>
            </a:extLst>
          </p:cNvPr>
          <p:cNvSpPr txBox="1"/>
          <p:nvPr/>
        </p:nvSpPr>
        <p:spPr>
          <a:xfrm>
            <a:off x="3962406" y="3837126"/>
            <a:ext cx="175686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talk about your past experiences here.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CD529F-0E4C-8C40-BA15-377C5BAC1C3D}"/>
              </a:ext>
            </a:extLst>
          </p:cNvPr>
          <p:cNvSpPr txBox="1"/>
          <p:nvPr/>
        </p:nvSpPr>
        <p:spPr>
          <a:xfrm>
            <a:off x="6594511" y="3837126"/>
            <a:ext cx="175686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talk about your current position here.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76FBA0-B730-7943-BACA-A034AF2282CC}"/>
              </a:ext>
            </a:extLst>
          </p:cNvPr>
          <p:cNvSpPr/>
          <p:nvPr/>
        </p:nvSpPr>
        <p:spPr>
          <a:xfrm rot="5400000">
            <a:off x="8385511" y="4678163"/>
            <a:ext cx="612099" cy="314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77CF-1F1C-754C-80A8-3D3392C83567}"/>
              </a:ext>
            </a:extLst>
          </p:cNvPr>
          <p:cNvSpPr txBox="1"/>
          <p:nvPr/>
        </p:nvSpPr>
        <p:spPr>
          <a:xfrm>
            <a:off x="8566018" y="4572772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2B850A-2A38-F445-AB47-5047A5257A76}"/>
              </a:ext>
            </a:extLst>
          </p:cNvPr>
          <p:cNvCxnSpPr>
            <a:cxnSpLocks/>
          </p:cNvCxnSpPr>
          <p:nvPr/>
        </p:nvCxnSpPr>
        <p:spPr>
          <a:xfrm>
            <a:off x="3138256" y="3409950"/>
            <a:ext cx="0" cy="14090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4FDC2B-08DB-AC49-AA0E-9E35A4A72BA0}"/>
              </a:ext>
            </a:extLst>
          </p:cNvPr>
          <p:cNvCxnSpPr>
            <a:cxnSpLocks/>
          </p:cNvCxnSpPr>
          <p:nvPr/>
        </p:nvCxnSpPr>
        <p:spPr>
          <a:xfrm>
            <a:off x="5836188" y="3409950"/>
            <a:ext cx="0" cy="14090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58E831-AAFC-784E-940B-A0F6D492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335" y="-5518"/>
            <a:ext cx="2480050" cy="28765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3C38BCA-DAD5-EC19-6876-44AD80B893FF}"/>
              </a:ext>
            </a:extLst>
          </p:cNvPr>
          <p:cNvGrpSpPr/>
          <p:nvPr/>
        </p:nvGrpSpPr>
        <p:grpSpPr>
          <a:xfrm>
            <a:off x="3329569" y="3443788"/>
            <a:ext cx="523824" cy="451573"/>
            <a:chOff x="3375025" y="3482974"/>
            <a:chExt cx="432913" cy="373201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7CCE8951-9034-264C-99D6-E4936DBDBA5C}"/>
                </a:ext>
              </a:extLst>
            </p:cNvPr>
            <p:cNvSpPr/>
            <p:nvPr/>
          </p:nvSpPr>
          <p:spPr>
            <a:xfrm>
              <a:off x="3375025" y="3482974"/>
              <a:ext cx="432913" cy="373201"/>
            </a:xfrm>
            <a:prstGeom prst="hexagon">
              <a:avLst>
                <a:gd name="adj" fmla="val 2840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iplomaroll">
              <a:extLst>
                <a:ext uri="{FF2B5EF4-FFF2-40B4-BE49-F238E27FC236}">
                  <a16:creationId xmlns:a16="http://schemas.microsoft.com/office/drawing/2014/main" id="{E73449E7-6710-7145-BBFA-0B8E337D4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8672" y="3547281"/>
              <a:ext cx="276770" cy="27677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84B64C-A360-CA60-B4B0-B4A7B948C4CA}"/>
              </a:ext>
            </a:extLst>
          </p:cNvPr>
          <p:cNvGrpSpPr/>
          <p:nvPr/>
        </p:nvGrpSpPr>
        <p:grpSpPr>
          <a:xfrm>
            <a:off x="802269" y="3443788"/>
            <a:ext cx="523824" cy="451573"/>
            <a:chOff x="847725" y="3482974"/>
            <a:chExt cx="432913" cy="373201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83EF431-5D44-5F44-BC73-B69B6D1D8D81}"/>
                </a:ext>
              </a:extLst>
            </p:cNvPr>
            <p:cNvSpPr/>
            <p:nvPr/>
          </p:nvSpPr>
          <p:spPr>
            <a:xfrm>
              <a:off x="847725" y="3482974"/>
              <a:ext cx="432913" cy="373201"/>
            </a:xfrm>
            <a:prstGeom prst="hexagon">
              <a:avLst>
                <a:gd name="adj" fmla="val 2840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graduationcap">
              <a:extLst>
                <a:ext uri="{FF2B5EF4-FFF2-40B4-BE49-F238E27FC236}">
                  <a16:creationId xmlns:a16="http://schemas.microsoft.com/office/drawing/2014/main" id="{9D5C4620-6DAB-EF48-9742-358F62F3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1679" y="3526478"/>
              <a:ext cx="276770" cy="27677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5C2FDB-04E7-A956-7D15-C394360E1B65}"/>
              </a:ext>
            </a:extLst>
          </p:cNvPr>
          <p:cNvGrpSpPr/>
          <p:nvPr/>
        </p:nvGrpSpPr>
        <p:grpSpPr>
          <a:xfrm>
            <a:off x="5996569" y="3443788"/>
            <a:ext cx="523824" cy="451573"/>
            <a:chOff x="6042025" y="3482974"/>
            <a:chExt cx="432913" cy="373201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8C7745C-4887-4040-9A8A-5E2FA4E99D23}"/>
                </a:ext>
              </a:extLst>
            </p:cNvPr>
            <p:cNvSpPr/>
            <p:nvPr/>
          </p:nvSpPr>
          <p:spPr>
            <a:xfrm>
              <a:off x="6042025" y="3482974"/>
              <a:ext cx="432913" cy="373201"/>
            </a:xfrm>
            <a:prstGeom prst="hexagon">
              <a:avLst>
                <a:gd name="adj" fmla="val 2840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briefcase">
              <a:extLst>
                <a:ext uri="{FF2B5EF4-FFF2-40B4-BE49-F238E27FC236}">
                  <a16:creationId xmlns:a16="http://schemas.microsoft.com/office/drawing/2014/main" id="{EE0A6420-D2AD-F144-8D97-DF5E896A6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16655" y="3527652"/>
              <a:ext cx="276770" cy="276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9A4DA9-1830-4247-9AFE-AAE422A69799}"/>
              </a:ext>
            </a:extLst>
          </p:cNvPr>
          <p:cNvCxnSpPr>
            <a:cxnSpLocks/>
          </p:cNvCxnSpPr>
          <p:nvPr/>
        </p:nvCxnSpPr>
        <p:spPr>
          <a:xfrm rot="10800000">
            <a:off x="2597398" y="3194494"/>
            <a:ext cx="0" cy="1006788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11198-562B-D54F-ADB9-E3B210A297FA}"/>
              </a:ext>
            </a:extLst>
          </p:cNvPr>
          <p:cNvCxnSpPr>
            <a:cxnSpLocks/>
          </p:cNvCxnSpPr>
          <p:nvPr/>
        </p:nvCxnSpPr>
        <p:spPr>
          <a:xfrm>
            <a:off x="997783" y="2156577"/>
            <a:ext cx="0" cy="1006788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>
            <a:extLst>
              <a:ext uri="{FF2B5EF4-FFF2-40B4-BE49-F238E27FC236}">
                <a16:creationId xmlns:a16="http://schemas.microsoft.com/office/drawing/2014/main" id="{AD30F13F-44A1-0848-BD17-61362A858BB7}"/>
              </a:ext>
            </a:extLst>
          </p:cNvPr>
          <p:cNvSpPr/>
          <p:nvPr/>
        </p:nvSpPr>
        <p:spPr>
          <a:xfrm>
            <a:off x="2297123" y="4171950"/>
            <a:ext cx="621135" cy="535461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0F79038B-4AB1-CE44-989B-1C4E5751D83C}"/>
              </a:ext>
            </a:extLst>
          </p:cNvPr>
          <p:cNvSpPr/>
          <p:nvPr/>
        </p:nvSpPr>
        <p:spPr>
          <a:xfrm>
            <a:off x="5159328" y="4175630"/>
            <a:ext cx="621135" cy="535461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D37BF212-82EA-5E4C-AD15-B699913680F9}"/>
              </a:ext>
            </a:extLst>
          </p:cNvPr>
          <p:cNvSpPr/>
          <p:nvPr/>
        </p:nvSpPr>
        <p:spPr>
          <a:xfrm>
            <a:off x="6462572" y="1664364"/>
            <a:ext cx="621135" cy="535461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E1533543-CA94-0B40-8ABD-A8A057E2B28F}"/>
              </a:ext>
            </a:extLst>
          </p:cNvPr>
          <p:cNvSpPr/>
          <p:nvPr/>
        </p:nvSpPr>
        <p:spPr>
          <a:xfrm>
            <a:off x="3694161" y="1664364"/>
            <a:ext cx="621135" cy="535461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3CC603BA-EEE9-2844-9D7E-677287B3D997}"/>
              </a:ext>
            </a:extLst>
          </p:cNvPr>
          <p:cNvSpPr/>
          <p:nvPr/>
        </p:nvSpPr>
        <p:spPr>
          <a:xfrm>
            <a:off x="708281" y="1664364"/>
            <a:ext cx="621135" cy="535461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95951E-94C1-1644-93F4-B310C7C37236}"/>
              </a:ext>
            </a:extLst>
          </p:cNvPr>
          <p:cNvSpPr/>
          <p:nvPr/>
        </p:nvSpPr>
        <p:spPr>
          <a:xfrm>
            <a:off x="4842626" y="2858811"/>
            <a:ext cx="4301374" cy="6329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72021C-7500-6C47-A5A2-E4A34FBBF1BA}"/>
              </a:ext>
            </a:extLst>
          </p:cNvPr>
          <p:cNvSpPr/>
          <p:nvPr/>
        </p:nvSpPr>
        <p:spPr>
          <a:xfrm>
            <a:off x="3433712" y="2858811"/>
            <a:ext cx="2731751" cy="632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BFFB2D-E851-5446-9E90-A22B2403A132}"/>
              </a:ext>
            </a:extLst>
          </p:cNvPr>
          <p:cNvSpPr/>
          <p:nvPr/>
        </p:nvSpPr>
        <p:spPr>
          <a:xfrm>
            <a:off x="2003666" y="2858811"/>
            <a:ext cx="2731751" cy="632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09D31E-B879-6545-8170-66665236A852}"/>
              </a:ext>
            </a:extLst>
          </p:cNvPr>
          <p:cNvSpPr/>
          <p:nvPr/>
        </p:nvSpPr>
        <p:spPr>
          <a:xfrm>
            <a:off x="573618" y="2858811"/>
            <a:ext cx="2731751" cy="632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CF617A-E4CE-134F-BA06-C5891A91491D}"/>
              </a:ext>
            </a:extLst>
          </p:cNvPr>
          <p:cNvSpPr/>
          <p:nvPr/>
        </p:nvSpPr>
        <p:spPr>
          <a:xfrm>
            <a:off x="1" y="2858811"/>
            <a:ext cx="1879617" cy="632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C9CB6F-B8CF-234D-A7BB-40D2448B171F}"/>
              </a:ext>
            </a:extLst>
          </p:cNvPr>
          <p:cNvCxnSpPr>
            <a:cxnSpLocks/>
          </p:cNvCxnSpPr>
          <p:nvPr/>
        </p:nvCxnSpPr>
        <p:spPr>
          <a:xfrm>
            <a:off x="3999169" y="2156577"/>
            <a:ext cx="0" cy="70223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F23B1-311B-604A-9734-E53172300E87}"/>
              </a:ext>
            </a:extLst>
          </p:cNvPr>
          <p:cNvCxnSpPr>
            <a:cxnSpLocks/>
          </p:cNvCxnSpPr>
          <p:nvPr/>
        </p:nvCxnSpPr>
        <p:spPr>
          <a:xfrm flipV="1">
            <a:off x="5469897" y="3491803"/>
            <a:ext cx="0" cy="709479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54292A-7092-B342-8948-D2AF3557E94A}"/>
              </a:ext>
            </a:extLst>
          </p:cNvPr>
          <p:cNvCxnSpPr>
            <a:cxnSpLocks/>
          </p:cNvCxnSpPr>
          <p:nvPr/>
        </p:nvCxnSpPr>
        <p:spPr>
          <a:xfrm>
            <a:off x="6773140" y="2156577"/>
            <a:ext cx="0" cy="70223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965212-6147-5E40-8541-6C5F680541FF}"/>
              </a:ext>
            </a:extLst>
          </p:cNvPr>
          <p:cNvSpPr txBox="1"/>
          <p:nvPr/>
        </p:nvSpPr>
        <p:spPr>
          <a:xfrm>
            <a:off x="838163" y="1766703"/>
            <a:ext cx="358506" cy="32323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01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49131B-6C22-7C4E-9AE4-3C6A69C43FF9}"/>
              </a:ext>
            </a:extLst>
          </p:cNvPr>
          <p:cNvSpPr txBox="1"/>
          <p:nvPr/>
        </p:nvSpPr>
        <p:spPr>
          <a:xfrm>
            <a:off x="3813182" y="1766703"/>
            <a:ext cx="358506" cy="32323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03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0048FF-BFF9-BF44-B380-CE1C2DAD3A57}"/>
              </a:ext>
            </a:extLst>
          </p:cNvPr>
          <p:cNvSpPr txBox="1"/>
          <p:nvPr/>
        </p:nvSpPr>
        <p:spPr>
          <a:xfrm>
            <a:off x="6603200" y="1766703"/>
            <a:ext cx="358506" cy="32323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06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AB9DAF-257D-CE44-AA12-6DC12D5483C5}"/>
              </a:ext>
            </a:extLst>
          </p:cNvPr>
          <p:cNvSpPr txBox="1"/>
          <p:nvPr/>
        </p:nvSpPr>
        <p:spPr>
          <a:xfrm>
            <a:off x="2425112" y="4278065"/>
            <a:ext cx="358506" cy="32323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02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3AEB77-9A6B-9247-A9EC-88179D95539F}"/>
              </a:ext>
            </a:extLst>
          </p:cNvPr>
          <p:cNvSpPr txBox="1"/>
          <p:nvPr/>
        </p:nvSpPr>
        <p:spPr>
          <a:xfrm>
            <a:off x="5297532" y="4278065"/>
            <a:ext cx="358506" cy="32323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04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099A71-9860-EF4E-972A-6527BB4CED15}"/>
              </a:ext>
            </a:extLst>
          </p:cNvPr>
          <p:cNvSpPr txBox="1"/>
          <p:nvPr/>
        </p:nvSpPr>
        <p:spPr>
          <a:xfrm flipH="1">
            <a:off x="1416663" y="1630716"/>
            <a:ext cx="1357682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This is a sample text. Insert your desired text here.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C99D9C-CC0B-AA47-801D-068926EB746D}"/>
              </a:ext>
            </a:extLst>
          </p:cNvPr>
          <p:cNvSpPr txBox="1"/>
          <p:nvPr/>
        </p:nvSpPr>
        <p:spPr>
          <a:xfrm flipH="1">
            <a:off x="4410869" y="1630716"/>
            <a:ext cx="1357682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This is a sample text. Insert your desired text here.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51569A-2C55-FC49-A6B9-CB3F45D7D4B0}"/>
              </a:ext>
            </a:extLst>
          </p:cNvPr>
          <p:cNvSpPr txBox="1"/>
          <p:nvPr/>
        </p:nvSpPr>
        <p:spPr>
          <a:xfrm flipH="1">
            <a:off x="7189854" y="1630716"/>
            <a:ext cx="1268346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This is a sample text. Insert your desired text here.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60BAC9-782A-974B-8C16-F14B3B8AE3BC}"/>
              </a:ext>
            </a:extLst>
          </p:cNvPr>
          <p:cNvSpPr txBox="1"/>
          <p:nvPr/>
        </p:nvSpPr>
        <p:spPr>
          <a:xfrm flipH="1">
            <a:off x="3001831" y="4171950"/>
            <a:ext cx="1357682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This is a sample text. Insert your desired text here.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A903C2-F749-6441-8B2A-FFE1048ED608}"/>
              </a:ext>
            </a:extLst>
          </p:cNvPr>
          <p:cNvSpPr txBox="1"/>
          <p:nvPr/>
        </p:nvSpPr>
        <p:spPr>
          <a:xfrm flipH="1">
            <a:off x="5884796" y="4171950"/>
            <a:ext cx="1357682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This is a sample text. Insert your desired text here.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C888F3-E30E-684A-8DB5-86D508AF2127}"/>
              </a:ext>
            </a:extLst>
          </p:cNvPr>
          <p:cNvSpPr txBox="1"/>
          <p:nvPr/>
        </p:nvSpPr>
        <p:spPr>
          <a:xfrm>
            <a:off x="445274" y="3222973"/>
            <a:ext cx="742604" cy="29976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2018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B1A42B-14CE-5B4E-8AB6-553F4FB543BC}"/>
              </a:ext>
            </a:extLst>
          </p:cNvPr>
          <p:cNvSpPr txBox="1"/>
          <p:nvPr/>
        </p:nvSpPr>
        <p:spPr>
          <a:xfrm>
            <a:off x="1863452" y="3222973"/>
            <a:ext cx="742604" cy="29976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2019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FE6C58-0EBA-2745-9A26-E1BF1BE3EC2D}"/>
              </a:ext>
            </a:extLst>
          </p:cNvPr>
          <p:cNvSpPr txBox="1"/>
          <p:nvPr/>
        </p:nvSpPr>
        <p:spPr>
          <a:xfrm>
            <a:off x="3292964" y="3222973"/>
            <a:ext cx="742604" cy="29976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2020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C73218-0CDC-4541-A878-986A0F2B91DF}"/>
              </a:ext>
            </a:extLst>
          </p:cNvPr>
          <p:cNvSpPr txBox="1"/>
          <p:nvPr/>
        </p:nvSpPr>
        <p:spPr>
          <a:xfrm>
            <a:off x="4719390" y="3222973"/>
            <a:ext cx="742604" cy="29976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2021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43A4AB-5C14-FB4F-8363-9A632D5181D7}"/>
              </a:ext>
            </a:extLst>
          </p:cNvPr>
          <p:cNvSpPr txBox="1"/>
          <p:nvPr/>
        </p:nvSpPr>
        <p:spPr>
          <a:xfrm>
            <a:off x="6153056" y="3222973"/>
            <a:ext cx="742604" cy="29976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2022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A9440B-4C45-4743-8058-DEBA53003B17}"/>
              </a:ext>
            </a:extLst>
          </p:cNvPr>
          <p:cNvSpPr txBox="1"/>
          <p:nvPr/>
        </p:nvSpPr>
        <p:spPr>
          <a:xfrm>
            <a:off x="1266308" y="428811"/>
            <a:ext cx="45248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95CC12-A605-1543-9A8D-B4CB4A810132}"/>
              </a:ext>
            </a:extLst>
          </p:cNvPr>
          <p:cNvSpPr txBox="1"/>
          <p:nvPr/>
        </p:nvSpPr>
        <p:spPr>
          <a:xfrm rot="16200000">
            <a:off x="8142482" y="679622"/>
            <a:ext cx="10983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15D379-8A19-6D46-8967-1EBCDB54057D}"/>
              </a:ext>
            </a:extLst>
          </p:cNvPr>
          <p:cNvSpPr/>
          <p:nvPr/>
        </p:nvSpPr>
        <p:spPr>
          <a:xfrm rot="5400000">
            <a:off x="8385511" y="4678163"/>
            <a:ext cx="612099" cy="314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158B2E-49B5-CB41-A61E-A25FEA16C059}"/>
              </a:ext>
            </a:extLst>
          </p:cNvPr>
          <p:cNvSpPr txBox="1"/>
          <p:nvPr/>
        </p:nvSpPr>
        <p:spPr>
          <a:xfrm>
            <a:off x="8566018" y="4572772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965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8E92A1C-2DEB-7848-A056-DFAE270F338A}"/>
              </a:ext>
            </a:extLst>
          </p:cNvPr>
          <p:cNvSpPr/>
          <p:nvPr/>
        </p:nvSpPr>
        <p:spPr>
          <a:xfrm>
            <a:off x="0" y="1421"/>
            <a:ext cx="9144000" cy="1536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100A4-47A5-FB4D-A37D-302E765BE525}"/>
              </a:ext>
            </a:extLst>
          </p:cNvPr>
          <p:cNvSpPr txBox="1"/>
          <p:nvPr/>
        </p:nvSpPr>
        <p:spPr>
          <a:xfrm>
            <a:off x="2438400" y="1927329"/>
            <a:ext cx="1590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800" dirty="0"/>
              <a:t>Qualification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BA35D-CED2-2942-B0A3-B181A6737866}"/>
              </a:ext>
            </a:extLst>
          </p:cNvPr>
          <p:cNvSpPr txBox="1"/>
          <p:nvPr/>
        </p:nvSpPr>
        <p:spPr>
          <a:xfrm>
            <a:off x="2434945" y="2254071"/>
            <a:ext cx="1143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7AE73AE-A4D4-8644-97F8-E7E21C3C873B}"/>
              </a:ext>
            </a:extLst>
          </p:cNvPr>
          <p:cNvSpPr/>
          <p:nvPr/>
        </p:nvSpPr>
        <p:spPr>
          <a:xfrm>
            <a:off x="1478957" y="2007226"/>
            <a:ext cx="795528" cy="685800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65373-5C96-EB43-AB15-AD956C4D38D4}"/>
              </a:ext>
            </a:extLst>
          </p:cNvPr>
          <p:cNvSpPr txBox="1"/>
          <p:nvPr/>
        </p:nvSpPr>
        <p:spPr>
          <a:xfrm>
            <a:off x="2438400" y="3286050"/>
            <a:ext cx="1590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800" dirty="0"/>
              <a:t>Qualification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0CD21-C590-2D47-8167-66FAD78B1DB1}"/>
              </a:ext>
            </a:extLst>
          </p:cNvPr>
          <p:cNvSpPr txBox="1"/>
          <p:nvPr/>
        </p:nvSpPr>
        <p:spPr>
          <a:xfrm>
            <a:off x="2434945" y="3612792"/>
            <a:ext cx="1143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EEC0507-4F87-544C-A4B9-7B6508CC582E}"/>
              </a:ext>
            </a:extLst>
          </p:cNvPr>
          <p:cNvSpPr/>
          <p:nvPr/>
        </p:nvSpPr>
        <p:spPr>
          <a:xfrm>
            <a:off x="1478957" y="3365947"/>
            <a:ext cx="795528" cy="685800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E996C-B233-FB47-A162-15E0A7DE7301}"/>
              </a:ext>
            </a:extLst>
          </p:cNvPr>
          <p:cNvSpPr txBox="1"/>
          <p:nvPr/>
        </p:nvSpPr>
        <p:spPr>
          <a:xfrm>
            <a:off x="5316828" y="1927329"/>
            <a:ext cx="1590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800" dirty="0"/>
              <a:t>Qualification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60EA6-BF40-574F-A95B-48B471CE03E0}"/>
              </a:ext>
            </a:extLst>
          </p:cNvPr>
          <p:cNvSpPr txBox="1"/>
          <p:nvPr/>
        </p:nvSpPr>
        <p:spPr>
          <a:xfrm>
            <a:off x="5313373" y="2254071"/>
            <a:ext cx="1143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BD03A46-08F4-224F-8445-622F5C553C7A}"/>
              </a:ext>
            </a:extLst>
          </p:cNvPr>
          <p:cNvSpPr/>
          <p:nvPr/>
        </p:nvSpPr>
        <p:spPr>
          <a:xfrm>
            <a:off x="4357385" y="2007226"/>
            <a:ext cx="795528" cy="685800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271C8-E744-C04F-A94F-1517346FF35D}"/>
              </a:ext>
            </a:extLst>
          </p:cNvPr>
          <p:cNvSpPr txBox="1"/>
          <p:nvPr/>
        </p:nvSpPr>
        <p:spPr>
          <a:xfrm>
            <a:off x="5316828" y="3286050"/>
            <a:ext cx="1590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800" dirty="0"/>
              <a:t>Qualification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FFC47-99AD-B441-904A-4B441055FB16}"/>
              </a:ext>
            </a:extLst>
          </p:cNvPr>
          <p:cNvSpPr txBox="1"/>
          <p:nvPr/>
        </p:nvSpPr>
        <p:spPr>
          <a:xfrm>
            <a:off x="5313373" y="3612792"/>
            <a:ext cx="1143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789309-5DC8-7A42-BBC6-D74EA67AFF4A}"/>
              </a:ext>
            </a:extLst>
          </p:cNvPr>
          <p:cNvSpPr/>
          <p:nvPr/>
        </p:nvSpPr>
        <p:spPr>
          <a:xfrm>
            <a:off x="4357385" y="3365947"/>
            <a:ext cx="795528" cy="685800"/>
          </a:xfrm>
          <a:prstGeom prst="hexagon">
            <a:avLst>
              <a:gd name="adj" fmla="val 2840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60032-AF5F-AA4F-AB5F-7F6A2A753CF0}"/>
              </a:ext>
            </a:extLst>
          </p:cNvPr>
          <p:cNvSpPr txBox="1"/>
          <p:nvPr/>
        </p:nvSpPr>
        <p:spPr>
          <a:xfrm rot="16200000">
            <a:off x="8142482" y="679622"/>
            <a:ext cx="10983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B371F5-7F3D-E448-BC93-7F36F472532D}"/>
              </a:ext>
            </a:extLst>
          </p:cNvPr>
          <p:cNvSpPr/>
          <p:nvPr/>
        </p:nvSpPr>
        <p:spPr>
          <a:xfrm rot="5400000">
            <a:off x="8385511" y="4678163"/>
            <a:ext cx="612099" cy="314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C07F1-ADFE-6244-9842-EA4E15AA040D}"/>
              </a:ext>
            </a:extLst>
          </p:cNvPr>
          <p:cNvSpPr txBox="1"/>
          <p:nvPr/>
        </p:nvSpPr>
        <p:spPr>
          <a:xfrm>
            <a:off x="8566018" y="4572772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23" name="Graphic 22" descr="headwithgears">
            <a:extLst>
              <a:ext uri="{FF2B5EF4-FFF2-40B4-BE49-F238E27FC236}">
                <a16:creationId xmlns:a16="http://schemas.microsoft.com/office/drawing/2014/main" id="{1F0A2A53-96FE-8342-8F67-F6B40F94BD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0778" y="2085755"/>
            <a:ext cx="528742" cy="528742"/>
          </a:xfrm>
          <a:prstGeom prst="rect">
            <a:avLst/>
          </a:prstGeom>
        </p:spPr>
      </p:pic>
      <p:pic>
        <p:nvPicPr>
          <p:cNvPr id="25" name="Graphic 24" descr="piechart">
            <a:extLst>
              <a:ext uri="{FF2B5EF4-FFF2-40B4-BE49-F238E27FC236}">
                <a16:creationId xmlns:a16="http://schemas.microsoft.com/office/drawing/2014/main" id="{B801976F-3C24-6D4B-A737-3FFB818E752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2350" y="3444476"/>
            <a:ext cx="528742" cy="528742"/>
          </a:xfrm>
          <a:prstGeom prst="rect">
            <a:avLst/>
          </a:prstGeom>
        </p:spPr>
      </p:pic>
      <p:pic>
        <p:nvPicPr>
          <p:cNvPr id="27" name="Graphic 26" descr="webdesign">
            <a:extLst>
              <a:ext uri="{FF2B5EF4-FFF2-40B4-BE49-F238E27FC236}">
                <a16:creationId xmlns:a16="http://schemas.microsoft.com/office/drawing/2014/main" id="{82303B0F-FE5B-144B-AD3E-D2EF2A9651C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9560" y="2085755"/>
            <a:ext cx="528742" cy="528742"/>
          </a:xfrm>
          <a:prstGeom prst="rect">
            <a:avLst/>
          </a:prstGeom>
        </p:spPr>
      </p:pic>
      <p:pic>
        <p:nvPicPr>
          <p:cNvPr id="29" name="Graphic 28" descr="cheers">
            <a:extLst>
              <a:ext uri="{FF2B5EF4-FFF2-40B4-BE49-F238E27FC236}">
                <a16:creationId xmlns:a16="http://schemas.microsoft.com/office/drawing/2014/main" id="{20F24F67-AC10-9F46-A74C-1833EBE0F2C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6962" y="3473669"/>
            <a:ext cx="528742" cy="528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733E5-D317-D1E6-0DA0-53A39FF78D7D}"/>
              </a:ext>
            </a:extLst>
          </p:cNvPr>
          <p:cNvSpPr txBox="1"/>
          <p:nvPr/>
        </p:nvSpPr>
        <p:spPr>
          <a:xfrm>
            <a:off x="1266308" y="428811"/>
            <a:ext cx="45248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4369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A70EA3-94D1-4AA9-82B0-89940EB42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083" y="692795"/>
            <a:ext cx="2855393" cy="16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nfographics3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ient-offboarding">
  <a:themeElements>
    <a:clrScheme name="Client Offboarding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FC248"/>
      </a:accent1>
      <a:accent2>
        <a:srgbClr val="1A3546"/>
      </a:accent2>
      <a:accent3>
        <a:srgbClr val="FFF4E6"/>
      </a:accent3>
      <a:accent4>
        <a:srgbClr val="FD8F2D"/>
      </a:accent4>
      <a:accent5>
        <a:srgbClr val="C94B38"/>
      </a:accent5>
      <a:accent6>
        <a:srgbClr val="5886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ent-offboarding" id="{68E4105C-36AE-2643-AA34-2612C9BCDE8A}" vid="{454036DF-2042-834C-8AF5-0617A0B08237}"/>
    </a:ext>
  </a:extLst>
</a:theme>
</file>

<file path=ppt/theme/theme3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On-screen Show (16:9)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Open Sans</vt:lpstr>
      <vt:lpstr>Segoe UI</vt:lpstr>
      <vt:lpstr>1_Office Theme</vt:lpstr>
      <vt:lpstr>client-offboarding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2022-11-08T10:01:16Z</dcterms:modified>
</cp:coreProperties>
</file>