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8" r:id="rId2"/>
    <p:sldMasterId id="2147483717" r:id="rId3"/>
  </p:sldMasterIdLst>
  <p:notesMasterIdLst>
    <p:notesMasterId r:id="rId12"/>
  </p:notesMasterIdLst>
  <p:handoutMasterIdLst>
    <p:handoutMasterId r:id="rId13"/>
  </p:handoutMasterIdLst>
  <p:sldIdLst>
    <p:sldId id="335" r:id="rId4"/>
    <p:sldId id="343" r:id="rId5"/>
    <p:sldId id="337" r:id="rId6"/>
    <p:sldId id="345" r:id="rId7"/>
    <p:sldId id="346" r:id="rId8"/>
    <p:sldId id="347" r:id="rId9"/>
    <p:sldId id="290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17"/>
    <p:restoredTop sz="91639"/>
  </p:normalViewPr>
  <p:slideViewPr>
    <p:cSldViewPr>
      <p:cViewPr>
        <p:scale>
          <a:sx n="50" d="100"/>
          <a:sy n="50" d="100"/>
        </p:scale>
        <p:origin x="1518" y="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643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4975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94153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6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4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3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1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7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7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4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3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7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2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64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19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74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9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2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065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5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80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6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2">
              <a:lumMod val="9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1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1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2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7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0D14E43-7194-2E46-A5E9-E35544100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407894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520420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4632946" y="2419350"/>
            <a:ext cx="1989826" cy="2019977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6746297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rgbClr val="FFFFFF"/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919864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5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807338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7145741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1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5032392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6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518817" y="3419163"/>
            <a:ext cx="1771471" cy="8335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634424" y="346184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4739199" y="346184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6855743" y="3485039"/>
            <a:ext cx="1771471" cy="954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32" name="Graphic 31" descr="Coins with solid fill">
            <a:extLst>
              <a:ext uri="{FF2B5EF4-FFF2-40B4-BE49-F238E27FC236}">
                <a16:creationId xmlns:a16="http://schemas.microsoft.com/office/drawing/2014/main" id="{D7ACB279-534C-D94A-9222-4886993C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194560"/>
            <a:ext cx="799755" cy="799755"/>
          </a:xfrm>
          <a:prstGeom prst="rect">
            <a:avLst/>
          </a:prstGeom>
        </p:spPr>
      </p:pic>
      <p:pic>
        <p:nvPicPr>
          <p:cNvPr id="33" name="Graphic 32" descr="Stars with solid fill">
            <a:extLst>
              <a:ext uri="{FF2B5EF4-FFF2-40B4-BE49-F238E27FC236}">
                <a16:creationId xmlns:a16="http://schemas.microsoft.com/office/drawing/2014/main" id="{E549FB27-8866-9744-BA6C-41737487D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972" y="2207036"/>
            <a:ext cx="801024" cy="801024"/>
          </a:xfrm>
          <a:prstGeom prst="rect">
            <a:avLst/>
          </a:prstGeom>
        </p:spPr>
      </p:pic>
      <p:pic>
        <p:nvPicPr>
          <p:cNvPr id="34" name="Graphic 33" descr="Connections with solid fill">
            <a:extLst>
              <a:ext uri="{FF2B5EF4-FFF2-40B4-BE49-F238E27FC236}">
                <a16:creationId xmlns:a16="http://schemas.microsoft.com/office/drawing/2014/main" id="{4F878B60-CCF9-6142-AC25-778820223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2188448"/>
            <a:ext cx="8382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89B1E23-4352-5F42-AE03-08CEDB95F5BB}"/>
              </a:ext>
            </a:extLst>
          </p:cNvPr>
          <p:cNvGrpSpPr/>
          <p:nvPr/>
        </p:nvGrpSpPr>
        <p:grpSpPr>
          <a:xfrm>
            <a:off x="5325538" y="2369134"/>
            <a:ext cx="598791" cy="497403"/>
            <a:chOff x="3722688" y="1617663"/>
            <a:chExt cx="1096963" cy="911225"/>
          </a:xfrm>
          <a:solidFill>
            <a:schemeClr val="bg1"/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27092D6-604F-0846-B270-DBDBED770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9F2030F-BD21-B54C-B4F5-AD3DB613F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038BEAF0-54CC-2044-9143-398A7EE3A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CE9BA9-D5AA-E241-B2C7-97125415C592}"/>
              </a:ext>
            </a:extLst>
          </p:cNvPr>
          <p:cNvSpPr/>
          <p:nvPr/>
        </p:nvSpPr>
        <p:spPr>
          <a:xfrm>
            <a:off x="921913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970604" y="1492022"/>
            <a:ext cx="10684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03BD750A-8A83-954D-A438-04DA98B42A63}"/>
              </a:ext>
            </a:extLst>
          </p:cNvPr>
          <p:cNvSpPr/>
          <p:nvPr/>
        </p:nvSpPr>
        <p:spPr>
          <a:xfrm>
            <a:off x="717843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3B744-B702-654D-96B5-3D877D51A5A1}"/>
              </a:ext>
            </a:extLst>
          </p:cNvPr>
          <p:cNvSpPr txBox="1"/>
          <p:nvPr/>
        </p:nvSpPr>
        <p:spPr>
          <a:xfrm>
            <a:off x="795288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AA5474-966C-B541-9445-A959759A99D7}"/>
              </a:ext>
            </a:extLst>
          </p:cNvPr>
          <p:cNvSpPr/>
          <p:nvPr/>
        </p:nvSpPr>
        <p:spPr>
          <a:xfrm>
            <a:off x="3017110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3379628" y="1492022"/>
            <a:ext cx="6528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/>
              <a:t>RARITY</a:t>
            </a:r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F8D5FB4D-4111-9241-BB06-15C32D89374A}"/>
              </a:ext>
            </a:extLst>
          </p:cNvPr>
          <p:cNvSpPr/>
          <p:nvPr/>
        </p:nvSpPr>
        <p:spPr>
          <a:xfrm>
            <a:off x="2841042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034F0-11E8-FB4B-88D5-D1B0443F60DC}"/>
              </a:ext>
            </a:extLst>
          </p:cNvPr>
          <p:cNvSpPr txBox="1"/>
          <p:nvPr/>
        </p:nvSpPr>
        <p:spPr>
          <a:xfrm>
            <a:off x="2907687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DB3F93-E1FF-A440-8380-5DA8415761FB}"/>
              </a:ext>
            </a:extLst>
          </p:cNvPr>
          <p:cNvSpPr/>
          <p:nvPr/>
        </p:nvSpPr>
        <p:spPr>
          <a:xfrm>
            <a:off x="4964751" y="1377237"/>
            <a:ext cx="1445055" cy="41423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5325552" y="1492022"/>
            <a:ext cx="10042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07B0F857-B106-7B4E-B197-39BD846F58C9}"/>
              </a:ext>
            </a:extLst>
          </p:cNvPr>
          <p:cNvSpPr/>
          <p:nvPr/>
        </p:nvSpPr>
        <p:spPr>
          <a:xfrm>
            <a:off x="4840060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45FE6-CBF0-D844-B13A-E54B811EA8DC}"/>
              </a:ext>
            </a:extLst>
          </p:cNvPr>
          <p:cNvSpPr txBox="1"/>
          <p:nvPr/>
        </p:nvSpPr>
        <p:spPr>
          <a:xfrm>
            <a:off x="4909881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D0E4CF-57A4-694C-8044-2DE359D2564D}"/>
              </a:ext>
            </a:extLst>
          </p:cNvPr>
          <p:cNvSpPr/>
          <p:nvPr/>
        </p:nvSpPr>
        <p:spPr>
          <a:xfrm>
            <a:off x="6921663" y="1377237"/>
            <a:ext cx="1754857" cy="4142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7325680" y="1492022"/>
            <a:ext cx="12490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5" name="Freeform: Shape 12">
            <a:extLst>
              <a:ext uri="{FF2B5EF4-FFF2-40B4-BE49-F238E27FC236}">
                <a16:creationId xmlns:a16="http://schemas.microsoft.com/office/drawing/2014/main" id="{8D11D5FD-8F73-5549-A2F8-7FB0B444BA59}"/>
              </a:ext>
            </a:extLst>
          </p:cNvPr>
          <p:cNvSpPr/>
          <p:nvPr/>
        </p:nvSpPr>
        <p:spPr>
          <a:xfrm>
            <a:off x="6791584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accent4">
                <a:lumMod val="50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F59AC-CD72-474A-BE30-F100D097D923}"/>
              </a:ext>
            </a:extLst>
          </p:cNvPr>
          <p:cNvSpPr txBox="1"/>
          <p:nvPr/>
        </p:nvSpPr>
        <p:spPr>
          <a:xfrm>
            <a:off x="6869029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0772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AF52C-86E4-62AF-52F2-93EA8CC711AC}"/>
              </a:ext>
            </a:extLst>
          </p:cNvPr>
          <p:cNvGrpSpPr/>
          <p:nvPr/>
        </p:nvGrpSpPr>
        <p:grpSpPr>
          <a:xfrm>
            <a:off x="2027435" y="1146066"/>
            <a:ext cx="5060592" cy="3766204"/>
            <a:chOff x="2257462" y="1317257"/>
            <a:chExt cx="4600538" cy="3423822"/>
          </a:xfrm>
        </p:grpSpPr>
        <p:sp>
          <p:nvSpPr>
            <p:cNvPr id="29" name="Freeform: Shape 8">
              <a:extLst>
                <a:ext uri="{FF2B5EF4-FFF2-40B4-BE49-F238E27FC236}">
                  <a16:creationId xmlns:a16="http://schemas.microsoft.com/office/drawing/2014/main" id="{B99B736E-89B2-C34B-A8C2-DB3762E3495D}"/>
                </a:ext>
              </a:extLst>
            </p:cNvPr>
            <p:cNvSpPr/>
            <p:nvPr/>
          </p:nvSpPr>
          <p:spPr>
            <a:xfrm flipH="1">
              <a:off x="2257462" y="1317257"/>
              <a:ext cx="226215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10">
              <a:extLst>
                <a:ext uri="{FF2B5EF4-FFF2-40B4-BE49-F238E27FC236}">
                  <a16:creationId xmlns:a16="http://schemas.microsoft.com/office/drawing/2014/main" id="{0C495E63-45B8-1B4A-9354-20934B308C68}"/>
                </a:ext>
              </a:extLst>
            </p:cNvPr>
            <p:cNvSpPr/>
            <p:nvPr/>
          </p:nvSpPr>
          <p:spPr>
            <a:xfrm flipH="1">
              <a:off x="2257462" y="3044885"/>
              <a:ext cx="226215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8D64664B-E0B1-4646-A211-F7753C430DB1}"/>
                </a:ext>
              </a:extLst>
            </p:cNvPr>
            <p:cNvSpPr/>
            <p:nvPr/>
          </p:nvSpPr>
          <p:spPr>
            <a:xfrm>
              <a:off x="4595842" y="1317257"/>
              <a:ext cx="2262158" cy="1661130"/>
            </a:xfrm>
            <a:custGeom>
              <a:avLst/>
              <a:gdLst>
                <a:gd name="connsiteX0" fmla="*/ 2669674 w 2716599"/>
                <a:gd name="connsiteY0" fmla="*/ 2131303 h 2131302"/>
                <a:gd name="connsiteX1" fmla="*/ 46926 w 2716599"/>
                <a:gd name="connsiteY1" fmla="*/ 2131303 h 2131302"/>
                <a:gd name="connsiteX2" fmla="*/ 0 w 2716599"/>
                <a:gd name="connsiteY2" fmla="*/ 2084376 h 2131302"/>
                <a:gd name="connsiteX3" fmla="*/ 0 w 2716599"/>
                <a:gd name="connsiteY3" fmla="*/ 46926 h 2131302"/>
                <a:gd name="connsiteX4" fmla="*/ 46926 w 2716599"/>
                <a:gd name="connsiteY4" fmla="*/ 0 h 2131302"/>
                <a:gd name="connsiteX5" fmla="*/ 2231980 w 2716599"/>
                <a:gd name="connsiteY5" fmla="*/ 0 h 2131302"/>
                <a:gd name="connsiteX6" fmla="*/ 2716600 w 2716599"/>
                <a:gd name="connsiteY6" fmla="*/ 484620 h 2131302"/>
                <a:gd name="connsiteX7" fmla="*/ 2716600 w 2716599"/>
                <a:gd name="connsiteY7" fmla="*/ 2083523 h 2131302"/>
                <a:gd name="connsiteX8" fmla="*/ 2669674 w 2716599"/>
                <a:gd name="connsiteY8" fmla="*/ 2131303 h 213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1302">
                  <a:moveTo>
                    <a:pt x="2669674" y="2131303"/>
                  </a:moveTo>
                  <a:lnTo>
                    <a:pt x="46926" y="2131303"/>
                  </a:lnTo>
                  <a:cubicBezTo>
                    <a:pt x="21330" y="2131303"/>
                    <a:pt x="0" y="2109972"/>
                    <a:pt x="0" y="2084376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231980" y="0"/>
                  </a:lnTo>
                  <a:cubicBezTo>
                    <a:pt x="2499886" y="0"/>
                    <a:pt x="2716600" y="216714"/>
                    <a:pt x="2716600" y="484620"/>
                  </a:cubicBezTo>
                  <a:lnTo>
                    <a:pt x="2716600" y="2083523"/>
                  </a:lnTo>
                  <a:cubicBezTo>
                    <a:pt x="2716600" y="2109972"/>
                    <a:pt x="2695270" y="2131303"/>
                    <a:pt x="2669674" y="213130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C8EF9BCC-F806-F845-86C4-DBDDECDCF677}"/>
                </a:ext>
              </a:extLst>
            </p:cNvPr>
            <p:cNvSpPr/>
            <p:nvPr/>
          </p:nvSpPr>
          <p:spPr>
            <a:xfrm>
              <a:off x="4595842" y="3044885"/>
              <a:ext cx="2262158" cy="1660465"/>
            </a:xfrm>
            <a:custGeom>
              <a:avLst/>
              <a:gdLst>
                <a:gd name="connsiteX0" fmla="*/ 2231980 w 2716599"/>
                <a:gd name="connsiteY0" fmla="*/ 2130449 h 2130449"/>
                <a:gd name="connsiteX1" fmla="*/ 46926 w 2716599"/>
                <a:gd name="connsiteY1" fmla="*/ 2130449 h 2130449"/>
                <a:gd name="connsiteX2" fmla="*/ 0 w 2716599"/>
                <a:gd name="connsiteY2" fmla="*/ 2083523 h 2130449"/>
                <a:gd name="connsiteX3" fmla="*/ 0 w 2716599"/>
                <a:gd name="connsiteY3" fmla="*/ 46926 h 2130449"/>
                <a:gd name="connsiteX4" fmla="*/ 46926 w 2716599"/>
                <a:gd name="connsiteY4" fmla="*/ 0 h 2130449"/>
                <a:gd name="connsiteX5" fmla="*/ 2669674 w 2716599"/>
                <a:gd name="connsiteY5" fmla="*/ 0 h 2130449"/>
                <a:gd name="connsiteX6" fmla="*/ 2716600 w 2716599"/>
                <a:gd name="connsiteY6" fmla="*/ 46926 h 2130449"/>
                <a:gd name="connsiteX7" fmla="*/ 2716600 w 2716599"/>
                <a:gd name="connsiteY7" fmla="*/ 1645830 h 2130449"/>
                <a:gd name="connsiteX8" fmla="*/ 2231980 w 2716599"/>
                <a:gd name="connsiteY8" fmla="*/ 2130449 h 213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6599" h="2130449">
                  <a:moveTo>
                    <a:pt x="2231980" y="2130449"/>
                  </a:moveTo>
                  <a:lnTo>
                    <a:pt x="46926" y="2130449"/>
                  </a:lnTo>
                  <a:cubicBezTo>
                    <a:pt x="21330" y="2130449"/>
                    <a:pt x="0" y="2109119"/>
                    <a:pt x="0" y="2083523"/>
                  </a:cubicBezTo>
                  <a:lnTo>
                    <a:pt x="0" y="46926"/>
                  </a:lnTo>
                  <a:cubicBezTo>
                    <a:pt x="0" y="21330"/>
                    <a:pt x="21330" y="0"/>
                    <a:pt x="46926" y="0"/>
                  </a:cubicBezTo>
                  <a:lnTo>
                    <a:pt x="2669674" y="0"/>
                  </a:lnTo>
                  <a:cubicBezTo>
                    <a:pt x="2695270" y="0"/>
                    <a:pt x="2716600" y="21330"/>
                    <a:pt x="2716600" y="46926"/>
                  </a:cubicBezTo>
                  <a:lnTo>
                    <a:pt x="2716600" y="1645830"/>
                  </a:lnTo>
                  <a:cubicBezTo>
                    <a:pt x="2716600" y="1913736"/>
                    <a:pt x="2499886" y="2130449"/>
                    <a:pt x="2231980" y="2130449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50CF174A-4DDB-5B40-BDC9-292F77D73FFD}"/>
                </a:ext>
              </a:extLst>
            </p:cNvPr>
            <p:cNvSpPr/>
            <p:nvPr/>
          </p:nvSpPr>
          <p:spPr>
            <a:xfrm>
              <a:off x="3764613" y="3044885"/>
              <a:ext cx="762071" cy="835219"/>
            </a:xfrm>
            <a:custGeom>
              <a:avLst/>
              <a:gdLst>
                <a:gd name="connsiteX0" fmla="*/ 922313 w 977771"/>
                <a:gd name="connsiteY0" fmla="*/ 0 h 1071623"/>
                <a:gd name="connsiteX1" fmla="*/ 853 w 977771"/>
                <a:gd name="connsiteY1" fmla="*/ 0 h 1071623"/>
                <a:gd name="connsiteX2" fmla="*/ 0 w 977771"/>
                <a:gd name="connsiteY2" fmla="*/ 43513 h 1071623"/>
                <a:gd name="connsiteX3" fmla="*/ 977771 w 977771"/>
                <a:gd name="connsiteY3" fmla="*/ 1071624 h 1071623"/>
                <a:gd name="connsiteX4" fmla="*/ 977771 w 977771"/>
                <a:gd name="connsiteY4" fmla="*/ 54605 h 1071623"/>
                <a:gd name="connsiteX5" fmla="*/ 922313 w 977771"/>
                <a:gd name="connsiteY5" fmla="*/ 0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922313" y="0"/>
                  </a:moveTo>
                  <a:lnTo>
                    <a:pt x="853" y="0"/>
                  </a:lnTo>
                  <a:cubicBezTo>
                    <a:pt x="0" y="14505"/>
                    <a:pt x="0" y="29009"/>
                    <a:pt x="0" y="43513"/>
                  </a:cubicBezTo>
                  <a:cubicBezTo>
                    <a:pt x="0" y="594683"/>
                    <a:pt x="433427" y="1044321"/>
                    <a:pt x="977771" y="1071624"/>
                  </a:cubicBezTo>
                  <a:lnTo>
                    <a:pt x="977771" y="54605"/>
                  </a:lnTo>
                  <a:cubicBezTo>
                    <a:pt x="976918" y="23890"/>
                    <a:pt x="953028" y="0"/>
                    <a:pt x="922313" y="0"/>
                  </a:cubicBezTo>
                  <a:close/>
                </a:path>
              </a:pathLst>
            </a:custGeom>
            <a:solidFill>
              <a:schemeClr val="accent4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E7BB225C-E496-F448-86E6-C5D8C0F6E0C4}"/>
                </a:ext>
              </a:extLst>
            </p:cNvPr>
            <p:cNvSpPr/>
            <p:nvPr/>
          </p:nvSpPr>
          <p:spPr>
            <a:xfrm>
              <a:off x="4595842" y="3044885"/>
              <a:ext cx="762071" cy="835219"/>
            </a:xfrm>
            <a:custGeom>
              <a:avLst/>
              <a:gdLst>
                <a:gd name="connsiteX0" fmla="*/ 0 w 977771"/>
                <a:gd name="connsiteY0" fmla="*/ 54605 h 1071623"/>
                <a:gd name="connsiteX1" fmla="*/ 0 w 977771"/>
                <a:gd name="connsiteY1" fmla="*/ 1071624 h 1071623"/>
                <a:gd name="connsiteX2" fmla="*/ 977771 w 977771"/>
                <a:gd name="connsiteY2" fmla="*/ 43513 h 1071623"/>
                <a:gd name="connsiteX3" fmla="*/ 976918 w 977771"/>
                <a:gd name="connsiteY3" fmla="*/ 0 h 1071623"/>
                <a:gd name="connsiteX4" fmla="*/ 55458 w 977771"/>
                <a:gd name="connsiteY4" fmla="*/ 0 h 1071623"/>
                <a:gd name="connsiteX5" fmla="*/ 0 w 977771"/>
                <a:gd name="connsiteY5" fmla="*/ 54605 h 107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771" h="1071623">
                  <a:moveTo>
                    <a:pt x="0" y="54605"/>
                  </a:moveTo>
                  <a:lnTo>
                    <a:pt x="0" y="1071624"/>
                  </a:lnTo>
                  <a:cubicBezTo>
                    <a:pt x="544344" y="1045174"/>
                    <a:pt x="977771" y="594683"/>
                    <a:pt x="977771" y="43513"/>
                  </a:cubicBezTo>
                  <a:cubicBezTo>
                    <a:pt x="977771" y="29009"/>
                    <a:pt x="977771" y="14505"/>
                    <a:pt x="976918" y="0"/>
                  </a:cubicBezTo>
                  <a:lnTo>
                    <a:pt x="55458" y="0"/>
                  </a:lnTo>
                  <a:cubicBezTo>
                    <a:pt x="23890" y="0"/>
                    <a:pt x="0" y="23890"/>
                    <a:pt x="0" y="54605"/>
                  </a:cubicBezTo>
                  <a:close/>
                </a:path>
              </a:pathLst>
            </a:custGeom>
            <a:solidFill>
              <a:schemeClr val="accent3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07720FCC-5C78-1648-8CB1-A5C0E53CA62B}"/>
                </a:ext>
              </a:extLst>
            </p:cNvPr>
            <p:cNvSpPr/>
            <p:nvPr/>
          </p:nvSpPr>
          <p:spPr>
            <a:xfrm>
              <a:off x="4595842" y="2288134"/>
              <a:ext cx="754091" cy="689588"/>
            </a:xfrm>
            <a:custGeom>
              <a:avLst/>
              <a:gdLst>
                <a:gd name="connsiteX0" fmla="*/ 0 w 967532"/>
                <a:gd name="connsiteY0" fmla="*/ 0 h 884772"/>
                <a:gd name="connsiteX1" fmla="*/ 0 w 967532"/>
                <a:gd name="connsiteY1" fmla="*/ 830167 h 884772"/>
                <a:gd name="connsiteX2" fmla="*/ 54605 w 967532"/>
                <a:gd name="connsiteY2" fmla="*/ 884772 h 884772"/>
                <a:gd name="connsiteX3" fmla="*/ 967533 w 967532"/>
                <a:gd name="connsiteY3" fmla="*/ 884772 h 884772"/>
                <a:gd name="connsiteX4" fmla="*/ 0 w 967532"/>
                <a:gd name="connsiteY4" fmla="*/ 0 h 8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4772">
                  <a:moveTo>
                    <a:pt x="0" y="0"/>
                  </a:moveTo>
                  <a:lnTo>
                    <a:pt x="0" y="830167"/>
                  </a:lnTo>
                  <a:cubicBezTo>
                    <a:pt x="0" y="860029"/>
                    <a:pt x="24743" y="884772"/>
                    <a:pt x="54605" y="884772"/>
                  </a:cubicBezTo>
                  <a:lnTo>
                    <a:pt x="967533" y="884772"/>
                  </a:lnTo>
                  <a:cubicBezTo>
                    <a:pt x="900130" y="401006"/>
                    <a:pt x="496564" y="2474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4C3EE2CC-1B35-6B49-A389-31A5AFE0B2CD}"/>
                </a:ext>
              </a:extLst>
            </p:cNvPr>
            <p:cNvSpPr/>
            <p:nvPr/>
          </p:nvSpPr>
          <p:spPr>
            <a:xfrm>
              <a:off x="3771927" y="2288134"/>
              <a:ext cx="754091" cy="690253"/>
            </a:xfrm>
            <a:custGeom>
              <a:avLst/>
              <a:gdLst>
                <a:gd name="connsiteX0" fmla="*/ 0 w 967532"/>
                <a:gd name="connsiteY0" fmla="*/ 885625 h 885625"/>
                <a:gd name="connsiteX1" fmla="*/ 912928 w 967532"/>
                <a:gd name="connsiteY1" fmla="*/ 885625 h 885625"/>
                <a:gd name="connsiteX2" fmla="*/ 967533 w 967532"/>
                <a:gd name="connsiteY2" fmla="*/ 831020 h 885625"/>
                <a:gd name="connsiteX3" fmla="*/ 967533 w 967532"/>
                <a:gd name="connsiteY3" fmla="*/ 0 h 885625"/>
                <a:gd name="connsiteX4" fmla="*/ 0 w 967532"/>
                <a:gd name="connsiteY4" fmla="*/ 885625 h 8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532" h="885625">
                  <a:moveTo>
                    <a:pt x="0" y="885625"/>
                  </a:moveTo>
                  <a:lnTo>
                    <a:pt x="912928" y="885625"/>
                  </a:lnTo>
                  <a:cubicBezTo>
                    <a:pt x="942790" y="885625"/>
                    <a:pt x="967533" y="860882"/>
                    <a:pt x="967533" y="831020"/>
                  </a:cubicBezTo>
                  <a:lnTo>
                    <a:pt x="967533" y="0"/>
                  </a:lnTo>
                  <a:cubicBezTo>
                    <a:pt x="470968" y="24743"/>
                    <a:pt x="67403" y="401006"/>
                    <a:pt x="0" y="885625"/>
                  </a:cubicBezTo>
                  <a:close/>
                </a:path>
              </a:pathLst>
            </a:custGeom>
            <a:solidFill>
              <a:schemeClr val="accent1"/>
            </a:solidFill>
            <a:ln w="85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9750F353-0793-E343-B9E9-4429FA4E85A3}"/>
                </a:ext>
              </a:extLst>
            </p:cNvPr>
            <p:cNvSpPr/>
            <p:nvPr/>
          </p:nvSpPr>
          <p:spPr>
            <a:xfrm>
              <a:off x="4132349" y="2645895"/>
              <a:ext cx="856498" cy="856499"/>
            </a:xfrm>
            <a:custGeom>
              <a:avLst/>
              <a:gdLst>
                <a:gd name="connsiteX0" fmla="*/ 1098926 w 1098925"/>
                <a:gd name="connsiteY0" fmla="*/ 549463 h 1098926"/>
                <a:gd name="connsiteX1" fmla="*/ 549463 w 1098925"/>
                <a:gd name="connsiteY1" fmla="*/ 1098926 h 1098926"/>
                <a:gd name="connsiteX2" fmla="*/ 0 w 1098925"/>
                <a:gd name="connsiteY2" fmla="*/ 549463 h 1098926"/>
                <a:gd name="connsiteX3" fmla="*/ 549463 w 1098925"/>
                <a:gd name="connsiteY3" fmla="*/ 0 h 1098926"/>
                <a:gd name="connsiteX4" fmla="*/ 1098926 w 1098925"/>
                <a:gd name="connsiteY4" fmla="*/ 549463 h 109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925" h="1098926">
                  <a:moveTo>
                    <a:pt x="1098926" y="549463"/>
                  </a:moveTo>
                  <a:cubicBezTo>
                    <a:pt x="1098926" y="852923"/>
                    <a:pt x="852923" y="1098926"/>
                    <a:pt x="549463" y="1098926"/>
                  </a:cubicBezTo>
                  <a:cubicBezTo>
                    <a:pt x="246003" y="1098926"/>
                    <a:pt x="0" y="852923"/>
                    <a:pt x="0" y="549463"/>
                  </a:cubicBezTo>
                  <a:cubicBezTo>
                    <a:pt x="0" y="246003"/>
                    <a:pt x="246003" y="0"/>
                    <a:pt x="549463" y="0"/>
                  </a:cubicBezTo>
                  <a:cubicBezTo>
                    <a:pt x="852923" y="0"/>
                    <a:pt x="1098926" y="246003"/>
                    <a:pt x="1098926" y="549463"/>
                  </a:cubicBezTo>
                  <a:close/>
                </a:path>
              </a:pathLst>
            </a:custGeom>
            <a:solidFill>
              <a:srgbClr val="FFFFFF"/>
            </a:solidFill>
            <a:ln w="8524" cap="flat">
              <a:noFill/>
              <a:prstDash val="solid"/>
              <a:miter/>
            </a:ln>
            <a:effectLst>
              <a:outerShdw blurRad="50800" dist="50800" dir="5400000" algn="ctr" rotWithShape="0">
                <a:srgbClr val="000000">
                  <a:alpha val="23000"/>
                </a:srgbClr>
              </a:outerShdw>
            </a:effectLst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270C0D-E5F4-F84E-BE58-93038DEFE2F5}"/>
                </a:ext>
              </a:extLst>
            </p:cNvPr>
            <p:cNvSpPr txBox="1"/>
            <p:nvPr/>
          </p:nvSpPr>
          <p:spPr>
            <a:xfrm>
              <a:off x="2460279" y="1514751"/>
              <a:ext cx="149329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1DA60-DBA0-4445-B593-1F8D07F56CE3}"/>
                </a:ext>
              </a:extLst>
            </p:cNvPr>
            <p:cNvSpPr txBox="1"/>
            <p:nvPr/>
          </p:nvSpPr>
          <p:spPr>
            <a:xfrm>
              <a:off x="2485447" y="4248636"/>
              <a:ext cx="181470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IMITABILITY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0BCDA4-029B-BA42-9823-6F645CDDB2BE}"/>
                </a:ext>
              </a:extLst>
            </p:cNvPr>
            <p:cNvSpPr txBox="1"/>
            <p:nvPr/>
          </p:nvSpPr>
          <p:spPr>
            <a:xfrm>
              <a:off x="4731131" y="4218775"/>
              <a:ext cx="194315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ORGANIZATION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6F05FD-88B1-854C-BDE3-B78E23D4586F}"/>
                </a:ext>
              </a:extLst>
            </p:cNvPr>
            <p:cNvSpPr txBox="1"/>
            <p:nvPr/>
          </p:nvSpPr>
          <p:spPr>
            <a:xfrm>
              <a:off x="5541702" y="1491505"/>
              <a:ext cx="109817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RARITY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1D3DA-F6EA-2240-BB43-8DC8EAB0924C}"/>
                </a:ext>
              </a:extLst>
            </p:cNvPr>
            <p:cNvSpPr txBox="1"/>
            <p:nvPr/>
          </p:nvSpPr>
          <p:spPr>
            <a:xfrm>
              <a:off x="4189448" y="2931968"/>
              <a:ext cx="743101" cy="279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VRIO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7F99EC-4E79-3A49-A9CF-C81F0081CF5B}"/>
                </a:ext>
              </a:extLst>
            </p:cNvPr>
            <p:cNvSpPr txBox="1"/>
            <p:nvPr/>
          </p:nvSpPr>
          <p:spPr>
            <a:xfrm>
              <a:off x="2482828" y="1831133"/>
              <a:ext cx="1173552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0D2DF4-E188-094A-889B-70190F56D651}"/>
                </a:ext>
              </a:extLst>
            </p:cNvPr>
            <p:cNvSpPr txBox="1"/>
            <p:nvPr/>
          </p:nvSpPr>
          <p:spPr>
            <a:xfrm>
              <a:off x="2482828" y="3471706"/>
              <a:ext cx="1132593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/>
                <a:t>You can write your text here. Click here to edit your text.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80FC70-51D3-7444-939F-104C355CCCEF}"/>
                </a:ext>
              </a:extLst>
            </p:cNvPr>
            <p:cNvSpPr txBox="1"/>
            <p:nvPr/>
          </p:nvSpPr>
          <p:spPr>
            <a:xfrm>
              <a:off x="5465480" y="1831133"/>
              <a:ext cx="1168136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write your text here. Click here to edit your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B7F79F-2684-E642-B984-D0F32E734ACB}"/>
                </a:ext>
              </a:extLst>
            </p:cNvPr>
            <p:cNvSpPr txBox="1"/>
            <p:nvPr/>
          </p:nvSpPr>
          <p:spPr>
            <a:xfrm>
              <a:off x="5534436" y="3471706"/>
              <a:ext cx="1099180" cy="77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r"/>
              <a:r>
                <a:rPr lang="en-US" dirty="0"/>
                <a:t>You can write your text here. Click here to edit your text.</a:t>
              </a:r>
            </a:p>
          </p:txBody>
        </p:sp>
        <p:pic>
          <p:nvPicPr>
            <p:cNvPr id="5" name="Graphic 4" descr="Coins with solid fill">
              <a:extLst>
                <a:ext uri="{FF2B5EF4-FFF2-40B4-BE49-F238E27FC236}">
                  <a16:creationId xmlns:a16="http://schemas.microsoft.com/office/drawing/2014/main" id="{139550CC-5148-AF46-A78C-439A43E9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8044" y="2505324"/>
              <a:ext cx="255207" cy="255207"/>
            </a:xfrm>
            <a:prstGeom prst="rect">
              <a:avLst/>
            </a:prstGeom>
          </p:spPr>
        </p:pic>
        <p:pic>
          <p:nvPicPr>
            <p:cNvPr id="7" name="Graphic 6" descr="Stars with solid fill">
              <a:extLst>
                <a:ext uri="{FF2B5EF4-FFF2-40B4-BE49-F238E27FC236}">
                  <a16:creationId xmlns:a16="http://schemas.microsoft.com/office/drawing/2014/main" id="{391816F6-7D1C-1542-BAFA-DB6D3352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6455" y="2504919"/>
              <a:ext cx="255612" cy="255612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D10A1C-6EDC-7A40-826A-2C4947AAD558}"/>
                </a:ext>
              </a:extLst>
            </p:cNvPr>
            <p:cNvGrpSpPr/>
            <p:nvPr/>
          </p:nvGrpSpPr>
          <p:grpSpPr>
            <a:xfrm>
              <a:off x="3964488" y="3367109"/>
              <a:ext cx="256122" cy="212755"/>
              <a:chOff x="3722688" y="1617663"/>
              <a:chExt cx="1096963" cy="911225"/>
            </a:xfrm>
            <a:solidFill>
              <a:schemeClr val="bg1"/>
            </a:solidFill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7CAD3AA-B055-DE4D-A896-499EF5BAF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3526" y="1968500"/>
                <a:ext cx="642938" cy="457200"/>
              </a:xfrm>
              <a:custGeom>
                <a:avLst/>
                <a:gdLst>
                  <a:gd name="T0" fmla="*/ 103 w 405"/>
                  <a:gd name="T1" fmla="*/ 151 h 288"/>
                  <a:gd name="T2" fmla="*/ 74 w 405"/>
                  <a:gd name="T3" fmla="*/ 154 h 288"/>
                  <a:gd name="T4" fmla="*/ 45 w 405"/>
                  <a:gd name="T5" fmla="*/ 160 h 288"/>
                  <a:gd name="T6" fmla="*/ 13 w 405"/>
                  <a:gd name="T7" fmla="*/ 170 h 288"/>
                  <a:gd name="T8" fmla="*/ 13 w 405"/>
                  <a:gd name="T9" fmla="*/ 274 h 288"/>
                  <a:gd name="T10" fmla="*/ 391 w 405"/>
                  <a:gd name="T11" fmla="*/ 274 h 288"/>
                  <a:gd name="T12" fmla="*/ 391 w 405"/>
                  <a:gd name="T13" fmla="*/ 226 h 288"/>
                  <a:gd name="T14" fmla="*/ 376 w 405"/>
                  <a:gd name="T15" fmla="*/ 230 h 288"/>
                  <a:gd name="T16" fmla="*/ 359 w 405"/>
                  <a:gd name="T17" fmla="*/ 231 h 288"/>
                  <a:gd name="T18" fmla="*/ 331 w 405"/>
                  <a:gd name="T19" fmla="*/ 228 h 288"/>
                  <a:gd name="T20" fmla="*/ 300 w 405"/>
                  <a:gd name="T21" fmla="*/ 220 h 288"/>
                  <a:gd name="T22" fmla="*/ 265 w 405"/>
                  <a:gd name="T23" fmla="*/ 208 h 288"/>
                  <a:gd name="T24" fmla="*/ 228 w 405"/>
                  <a:gd name="T25" fmla="*/ 190 h 288"/>
                  <a:gd name="T26" fmla="*/ 194 w 405"/>
                  <a:gd name="T27" fmla="*/ 173 h 288"/>
                  <a:gd name="T28" fmla="*/ 163 w 405"/>
                  <a:gd name="T29" fmla="*/ 160 h 288"/>
                  <a:gd name="T30" fmla="*/ 133 w 405"/>
                  <a:gd name="T31" fmla="*/ 154 h 288"/>
                  <a:gd name="T32" fmla="*/ 103 w 405"/>
                  <a:gd name="T33" fmla="*/ 151 h 288"/>
                  <a:gd name="T34" fmla="*/ 13 w 405"/>
                  <a:gd name="T35" fmla="*/ 13 h 288"/>
                  <a:gd name="T36" fmla="*/ 13 w 405"/>
                  <a:gd name="T37" fmla="*/ 156 h 288"/>
                  <a:gd name="T38" fmla="*/ 45 w 405"/>
                  <a:gd name="T39" fmla="*/ 146 h 288"/>
                  <a:gd name="T40" fmla="*/ 74 w 405"/>
                  <a:gd name="T41" fmla="*/ 140 h 288"/>
                  <a:gd name="T42" fmla="*/ 103 w 405"/>
                  <a:gd name="T43" fmla="*/ 139 h 288"/>
                  <a:gd name="T44" fmla="*/ 103 w 405"/>
                  <a:gd name="T45" fmla="*/ 139 h 288"/>
                  <a:gd name="T46" fmla="*/ 134 w 405"/>
                  <a:gd name="T47" fmla="*/ 140 h 288"/>
                  <a:gd name="T48" fmla="*/ 167 w 405"/>
                  <a:gd name="T49" fmla="*/ 148 h 288"/>
                  <a:gd name="T50" fmla="*/ 199 w 405"/>
                  <a:gd name="T51" fmla="*/ 160 h 288"/>
                  <a:gd name="T52" fmla="*/ 234 w 405"/>
                  <a:gd name="T53" fmla="*/ 177 h 288"/>
                  <a:gd name="T54" fmla="*/ 270 w 405"/>
                  <a:gd name="T55" fmla="*/ 196 h 288"/>
                  <a:gd name="T56" fmla="*/ 302 w 405"/>
                  <a:gd name="T57" fmla="*/ 208 h 288"/>
                  <a:gd name="T58" fmla="*/ 333 w 405"/>
                  <a:gd name="T59" fmla="*/ 216 h 288"/>
                  <a:gd name="T60" fmla="*/ 359 w 405"/>
                  <a:gd name="T61" fmla="*/ 217 h 288"/>
                  <a:gd name="T62" fmla="*/ 376 w 405"/>
                  <a:gd name="T63" fmla="*/ 217 h 288"/>
                  <a:gd name="T64" fmla="*/ 391 w 405"/>
                  <a:gd name="T65" fmla="*/ 213 h 288"/>
                  <a:gd name="T66" fmla="*/ 391 w 405"/>
                  <a:gd name="T67" fmla="*/ 13 h 288"/>
                  <a:gd name="T68" fmla="*/ 13 w 405"/>
                  <a:gd name="T69" fmla="*/ 13 h 288"/>
                  <a:gd name="T70" fmla="*/ 0 w 405"/>
                  <a:gd name="T71" fmla="*/ 0 h 288"/>
                  <a:gd name="T72" fmla="*/ 405 w 405"/>
                  <a:gd name="T73" fmla="*/ 0 h 288"/>
                  <a:gd name="T74" fmla="*/ 405 w 405"/>
                  <a:gd name="T75" fmla="*/ 288 h 288"/>
                  <a:gd name="T76" fmla="*/ 0 w 405"/>
                  <a:gd name="T77" fmla="*/ 288 h 288"/>
                  <a:gd name="T78" fmla="*/ 0 w 405"/>
                  <a:gd name="T7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5" h="288">
                    <a:moveTo>
                      <a:pt x="103" y="151"/>
                    </a:moveTo>
                    <a:lnTo>
                      <a:pt x="74" y="154"/>
                    </a:lnTo>
                    <a:lnTo>
                      <a:pt x="45" y="160"/>
                    </a:lnTo>
                    <a:lnTo>
                      <a:pt x="13" y="170"/>
                    </a:lnTo>
                    <a:lnTo>
                      <a:pt x="13" y="274"/>
                    </a:lnTo>
                    <a:lnTo>
                      <a:pt x="391" y="274"/>
                    </a:lnTo>
                    <a:lnTo>
                      <a:pt x="391" y="226"/>
                    </a:lnTo>
                    <a:lnTo>
                      <a:pt x="376" y="230"/>
                    </a:lnTo>
                    <a:lnTo>
                      <a:pt x="359" y="231"/>
                    </a:lnTo>
                    <a:lnTo>
                      <a:pt x="331" y="228"/>
                    </a:lnTo>
                    <a:lnTo>
                      <a:pt x="300" y="220"/>
                    </a:lnTo>
                    <a:lnTo>
                      <a:pt x="265" y="208"/>
                    </a:lnTo>
                    <a:lnTo>
                      <a:pt x="228" y="190"/>
                    </a:lnTo>
                    <a:lnTo>
                      <a:pt x="194" y="173"/>
                    </a:lnTo>
                    <a:lnTo>
                      <a:pt x="163" y="160"/>
                    </a:lnTo>
                    <a:lnTo>
                      <a:pt x="133" y="154"/>
                    </a:lnTo>
                    <a:lnTo>
                      <a:pt x="103" y="151"/>
                    </a:lnTo>
                    <a:close/>
                    <a:moveTo>
                      <a:pt x="13" y="13"/>
                    </a:moveTo>
                    <a:lnTo>
                      <a:pt x="13" y="156"/>
                    </a:lnTo>
                    <a:lnTo>
                      <a:pt x="45" y="146"/>
                    </a:lnTo>
                    <a:lnTo>
                      <a:pt x="74" y="140"/>
                    </a:lnTo>
                    <a:lnTo>
                      <a:pt x="103" y="139"/>
                    </a:lnTo>
                    <a:lnTo>
                      <a:pt x="103" y="139"/>
                    </a:lnTo>
                    <a:lnTo>
                      <a:pt x="134" y="140"/>
                    </a:lnTo>
                    <a:lnTo>
                      <a:pt x="167" y="148"/>
                    </a:lnTo>
                    <a:lnTo>
                      <a:pt x="199" y="160"/>
                    </a:lnTo>
                    <a:lnTo>
                      <a:pt x="234" y="177"/>
                    </a:lnTo>
                    <a:lnTo>
                      <a:pt x="270" y="196"/>
                    </a:lnTo>
                    <a:lnTo>
                      <a:pt x="302" y="208"/>
                    </a:lnTo>
                    <a:lnTo>
                      <a:pt x="333" y="216"/>
                    </a:lnTo>
                    <a:lnTo>
                      <a:pt x="359" y="217"/>
                    </a:lnTo>
                    <a:lnTo>
                      <a:pt x="376" y="217"/>
                    </a:lnTo>
                    <a:lnTo>
                      <a:pt x="391" y="213"/>
                    </a:lnTo>
                    <a:lnTo>
                      <a:pt x="391" y="13"/>
                    </a:lnTo>
                    <a:lnTo>
                      <a:pt x="13" y="13"/>
                    </a:lnTo>
                    <a:close/>
                    <a:moveTo>
                      <a:pt x="0" y="0"/>
                    </a:moveTo>
                    <a:lnTo>
                      <a:pt x="405" y="0"/>
                    </a:lnTo>
                    <a:lnTo>
                      <a:pt x="405" y="288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4DA47AFE-12B0-C04C-8E76-49F30F93E6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276" y="2030413"/>
                <a:ext cx="166688" cy="165100"/>
              </a:xfrm>
              <a:custGeom>
                <a:avLst/>
                <a:gdLst>
                  <a:gd name="T0" fmla="*/ 53 w 105"/>
                  <a:gd name="T1" fmla="*/ 14 h 104"/>
                  <a:gd name="T2" fmla="*/ 39 w 105"/>
                  <a:gd name="T3" fmla="*/ 17 h 104"/>
                  <a:gd name="T4" fmla="*/ 25 w 105"/>
                  <a:gd name="T5" fmla="*/ 24 h 104"/>
                  <a:gd name="T6" fmla="*/ 17 w 105"/>
                  <a:gd name="T7" fmla="*/ 37 h 104"/>
                  <a:gd name="T8" fmla="*/ 14 w 105"/>
                  <a:gd name="T9" fmla="*/ 52 h 104"/>
                  <a:gd name="T10" fmla="*/ 17 w 105"/>
                  <a:gd name="T11" fmla="*/ 67 h 104"/>
                  <a:gd name="T12" fmla="*/ 25 w 105"/>
                  <a:gd name="T13" fmla="*/ 80 h 104"/>
                  <a:gd name="T14" fmla="*/ 39 w 105"/>
                  <a:gd name="T15" fmla="*/ 89 h 104"/>
                  <a:gd name="T16" fmla="*/ 53 w 105"/>
                  <a:gd name="T17" fmla="*/ 92 h 104"/>
                  <a:gd name="T18" fmla="*/ 68 w 105"/>
                  <a:gd name="T19" fmla="*/ 89 h 104"/>
                  <a:gd name="T20" fmla="*/ 80 w 105"/>
                  <a:gd name="T21" fmla="*/ 80 h 104"/>
                  <a:gd name="T22" fmla="*/ 90 w 105"/>
                  <a:gd name="T23" fmla="*/ 67 h 104"/>
                  <a:gd name="T24" fmla="*/ 93 w 105"/>
                  <a:gd name="T25" fmla="*/ 52 h 104"/>
                  <a:gd name="T26" fmla="*/ 90 w 105"/>
                  <a:gd name="T27" fmla="*/ 37 h 104"/>
                  <a:gd name="T28" fmla="*/ 80 w 105"/>
                  <a:gd name="T29" fmla="*/ 24 h 104"/>
                  <a:gd name="T30" fmla="*/ 68 w 105"/>
                  <a:gd name="T31" fmla="*/ 17 h 104"/>
                  <a:gd name="T32" fmla="*/ 53 w 105"/>
                  <a:gd name="T33" fmla="*/ 14 h 104"/>
                  <a:gd name="T34" fmla="*/ 53 w 105"/>
                  <a:gd name="T35" fmla="*/ 0 h 104"/>
                  <a:gd name="T36" fmla="*/ 74 w 105"/>
                  <a:gd name="T37" fmla="*/ 4 h 104"/>
                  <a:gd name="T38" fmla="*/ 90 w 105"/>
                  <a:gd name="T39" fmla="*/ 15 h 104"/>
                  <a:gd name="T40" fmla="*/ 102 w 105"/>
                  <a:gd name="T41" fmla="*/ 32 h 104"/>
                  <a:gd name="T42" fmla="*/ 105 w 105"/>
                  <a:gd name="T43" fmla="*/ 52 h 104"/>
                  <a:gd name="T44" fmla="*/ 102 w 105"/>
                  <a:gd name="T45" fmla="*/ 74 h 104"/>
                  <a:gd name="T46" fmla="*/ 90 w 105"/>
                  <a:gd name="T47" fmla="*/ 89 h 104"/>
                  <a:gd name="T48" fmla="*/ 74 w 105"/>
                  <a:gd name="T49" fmla="*/ 101 h 104"/>
                  <a:gd name="T50" fmla="*/ 53 w 105"/>
                  <a:gd name="T51" fmla="*/ 104 h 104"/>
                  <a:gd name="T52" fmla="*/ 33 w 105"/>
                  <a:gd name="T53" fmla="*/ 101 h 104"/>
                  <a:gd name="T54" fmla="*/ 16 w 105"/>
                  <a:gd name="T55" fmla="*/ 89 h 104"/>
                  <a:gd name="T56" fmla="*/ 5 w 105"/>
                  <a:gd name="T57" fmla="*/ 74 h 104"/>
                  <a:gd name="T58" fmla="*/ 0 w 105"/>
                  <a:gd name="T59" fmla="*/ 52 h 104"/>
                  <a:gd name="T60" fmla="*/ 5 w 105"/>
                  <a:gd name="T61" fmla="*/ 32 h 104"/>
                  <a:gd name="T62" fmla="*/ 16 w 105"/>
                  <a:gd name="T63" fmla="*/ 15 h 104"/>
                  <a:gd name="T64" fmla="*/ 33 w 105"/>
                  <a:gd name="T65" fmla="*/ 4 h 104"/>
                  <a:gd name="T66" fmla="*/ 53 w 10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5" h="104">
                    <a:moveTo>
                      <a:pt x="53" y="14"/>
                    </a:moveTo>
                    <a:lnTo>
                      <a:pt x="39" y="17"/>
                    </a:lnTo>
                    <a:lnTo>
                      <a:pt x="25" y="24"/>
                    </a:lnTo>
                    <a:lnTo>
                      <a:pt x="17" y="37"/>
                    </a:lnTo>
                    <a:lnTo>
                      <a:pt x="14" y="52"/>
                    </a:lnTo>
                    <a:lnTo>
                      <a:pt x="17" y="67"/>
                    </a:lnTo>
                    <a:lnTo>
                      <a:pt x="25" y="80"/>
                    </a:lnTo>
                    <a:lnTo>
                      <a:pt x="39" y="89"/>
                    </a:lnTo>
                    <a:lnTo>
                      <a:pt x="53" y="92"/>
                    </a:lnTo>
                    <a:lnTo>
                      <a:pt x="68" y="89"/>
                    </a:lnTo>
                    <a:lnTo>
                      <a:pt x="80" y="80"/>
                    </a:lnTo>
                    <a:lnTo>
                      <a:pt x="90" y="67"/>
                    </a:lnTo>
                    <a:lnTo>
                      <a:pt x="93" y="52"/>
                    </a:lnTo>
                    <a:lnTo>
                      <a:pt x="90" y="37"/>
                    </a:lnTo>
                    <a:lnTo>
                      <a:pt x="80" y="24"/>
                    </a:lnTo>
                    <a:lnTo>
                      <a:pt x="68" y="17"/>
                    </a:lnTo>
                    <a:lnTo>
                      <a:pt x="53" y="14"/>
                    </a:lnTo>
                    <a:close/>
                    <a:moveTo>
                      <a:pt x="53" y="0"/>
                    </a:moveTo>
                    <a:lnTo>
                      <a:pt x="74" y="4"/>
                    </a:lnTo>
                    <a:lnTo>
                      <a:pt x="90" y="15"/>
                    </a:lnTo>
                    <a:lnTo>
                      <a:pt x="102" y="32"/>
                    </a:lnTo>
                    <a:lnTo>
                      <a:pt x="105" y="52"/>
                    </a:lnTo>
                    <a:lnTo>
                      <a:pt x="102" y="74"/>
                    </a:lnTo>
                    <a:lnTo>
                      <a:pt x="90" y="89"/>
                    </a:lnTo>
                    <a:lnTo>
                      <a:pt x="74" y="101"/>
                    </a:lnTo>
                    <a:lnTo>
                      <a:pt x="53" y="104"/>
                    </a:lnTo>
                    <a:lnTo>
                      <a:pt x="33" y="101"/>
                    </a:lnTo>
                    <a:lnTo>
                      <a:pt x="16" y="89"/>
                    </a:lnTo>
                    <a:lnTo>
                      <a:pt x="5" y="74"/>
                    </a:lnTo>
                    <a:lnTo>
                      <a:pt x="0" y="52"/>
                    </a:lnTo>
                    <a:lnTo>
                      <a:pt x="5" y="32"/>
                    </a:lnTo>
                    <a:lnTo>
                      <a:pt x="16" y="15"/>
                    </a:lnTo>
                    <a:lnTo>
                      <a:pt x="33" y="4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">
                <a:extLst>
                  <a:ext uri="{FF2B5EF4-FFF2-40B4-BE49-F238E27FC236}">
                    <a16:creationId xmlns:a16="http://schemas.microsoft.com/office/drawing/2014/main" id="{550134EE-FC09-AB48-91E9-4E43031606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2688" y="1617663"/>
                <a:ext cx="1096963" cy="911225"/>
              </a:xfrm>
              <a:custGeom>
                <a:avLst/>
                <a:gdLst>
                  <a:gd name="T0" fmla="*/ 181 w 691"/>
                  <a:gd name="T1" fmla="*/ 183 h 574"/>
                  <a:gd name="T2" fmla="*/ 181 w 691"/>
                  <a:gd name="T3" fmla="*/ 548 h 574"/>
                  <a:gd name="T4" fmla="*/ 665 w 691"/>
                  <a:gd name="T5" fmla="*/ 548 h 574"/>
                  <a:gd name="T6" fmla="*/ 665 w 691"/>
                  <a:gd name="T7" fmla="*/ 183 h 574"/>
                  <a:gd name="T8" fmla="*/ 181 w 691"/>
                  <a:gd name="T9" fmla="*/ 183 h 574"/>
                  <a:gd name="T10" fmla="*/ 26 w 691"/>
                  <a:gd name="T11" fmla="*/ 26 h 574"/>
                  <a:gd name="T12" fmla="*/ 26 w 691"/>
                  <a:gd name="T13" fmla="*/ 391 h 574"/>
                  <a:gd name="T14" fmla="*/ 155 w 691"/>
                  <a:gd name="T15" fmla="*/ 391 h 574"/>
                  <a:gd name="T16" fmla="*/ 155 w 691"/>
                  <a:gd name="T17" fmla="*/ 183 h 574"/>
                  <a:gd name="T18" fmla="*/ 160 w 691"/>
                  <a:gd name="T19" fmla="*/ 169 h 574"/>
                  <a:gd name="T20" fmla="*/ 169 w 691"/>
                  <a:gd name="T21" fmla="*/ 160 h 574"/>
                  <a:gd name="T22" fmla="*/ 181 w 691"/>
                  <a:gd name="T23" fmla="*/ 157 h 574"/>
                  <a:gd name="T24" fmla="*/ 508 w 691"/>
                  <a:gd name="T25" fmla="*/ 157 h 574"/>
                  <a:gd name="T26" fmla="*/ 508 w 691"/>
                  <a:gd name="T27" fmla="*/ 26 h 574"/>
                  <a:gd name="T28" fmla="*/ 26 w 691"/>
                  <a:gd name="T29" fmla="*/ 26 h 574"/>
                  <a:gd name="T30" fmla="*/ 26 w 691"/>
                  <a:gd name="T31" fmla="*/ 0 h 574"/>
                  <a:gd name="T32" fmla="*/ 508 w 691"/>
                  <a:gd name="T33" fmla="*/ 0 h 574"/>
                  <a:gd name="T34" fmla="*/ 521 w 691"/>
                  <a:gd name="T35" fmla="*/ 3 h 574"/>
                  <a:gd name="T36" fmla="*/ 531 w 691"/>
                  <a:gd name="T37" fmla="*/ 12 h 574"/>
                  <a:gd name="T38" fmla="*/ 534 w 691"/>
                  <a:gd name="T39" fmla="*/ 26 h 574"/>
                  <a:gd name="T40" fmla="*/ 534 w 691"/>
                  <a:gd name="T41" fmla="*/ 157 h 574"/>
                  <a:gd name="T42" fmla="*/ 665 w 691"/>
                  <a:gd name="T43" fmla="*/ 157 h 574"/>
                  <a:gd name="T44" fmla="*/ 678 w 691"/>
                  <a:gd name="T45" fmla="*/ 160 h 574"/>
                  <a:gd name="T46" fmla="*/ 688 w 691"/>
                  <a:gd name="T47" fmla="*/ 169 h 574"/>
                  <a:gd name="T48" fmla="*/ 691 w 691"/>
                  <a:gd name="T49" fmla="*/ 183 h 574"/>
                  <a:gd name="T50" fmla="*/ 691 w 691"/>
                  <a:gd name="T51" fmla="*/ 548 h 574"/>
                  <a:gd name="T52" fmla="*/ 688 w 691"/>
                  <a:gd name="T53" fmla="*/ 561 h 574"/>
                  <a:gd name="T54" fmla="*/ 678 w 691"/>
                  <a:gd name="T55" fmla="*/ 571 h 574"/>
                  <a:gd name="T56" fmla="*/ 665 w 691"/>
                  <a:gd name="T57" fmla="*/ 574 h 574"/>
                  <a:gd name="T58" fmla="*/ 181 w 691"/>
                  <a:gd name="T59" fmla="*/ 574 h 574"/>
                  <a:gd name="T60" fmla="*/ 169 w 691"/>
                  <a:gd name="T61" fmla="*/ 571 h 574"/>
                  <a:gd name="T62" fmla="*/ 160 w 691"/>
                  <a:gd name="T63" fmla="*/ 561 h 574"/>
                  <a:gd name="T64" fmla="*/ 155 w 691"/>
                  <a:gd name="T65" fmla="*/ 548 h 574"/>
                  <a:gd name="T66" fmla="*/ 155 w 691"/>
                  <a:gd name="T67" fmla="*/ 417 h 574"/>
                  <a:gd name="T68" fmla="*/ 26 w 691"/>
                  <a:gd name="T69" fmla="*/ 417 h 574"/>
                  <a:gd name="T70" fmla="*/ 12 w 691"/>
                  <a:gd name="T71" fmla="*/ 414 h 574"/>
                  <a:gd name="T72" fmla="*/ 3 w 691"/>
                  <a:gd name="T73" fmla="*/ 404 h 574"/>
                  <a:gd name="T74" fmla="*/ 0 w 691"/>
                  <a:gd name="T75" fmla="*/ 391 h 574"/>
                  <a:gd name="T76" fmla="*/ 0 w 691"/>
                  <a:gd name="T77" fmla="*/ 26 h 574"/>
                  <a:gd name="T78" fmla="*/ 3 w 691"/>
                  <a:gd name="T79" fmla="*/ 12 h 574"/>
                  <a:gd name="T80" fmla="*/ 12 w 691"/>
                  <a:gd name="T81" fmla="*/ 3 h 574"/>
                  <a:gd name="T82" fmla="*/ 26 w 691"/>
                  <a:gd name="T83" fmla="*/ 0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1" h="574">
                    <a:moveTo>
                      <a:pt x="181" y="183"/>
                    </a:moveTo>
                    <a:lnTo>
                      <a:pt x="181" y="548"/>
                    </a:lnTo>
                    <a:lnTo>
                      <a:pt x="665" y="548"/>
                    </a:lnTo>
                    <a:lnTo>
                      <a:pt x="665" y="183"/>
                    </a:lnTo>
                    <a:lnTo>
                      <a:pt x="181" y="183"/>
                    </a:lnTo>
                    <a:close/>
                    <a:moveTo>
                      <a:pt x="26" y="26"/>
                    </a:moveTo>
                    <a:lnTo>
                      <a:pt x="26" y="391"/>
                    </a:lnTo>
                    <a:lnTo>
                      <a:pt x="155" y="391"/>
                    </a:lnTo>
                    <a:lnTo>
                      <a:pt x="155" y="183"/>
                    </a:lnTo>
                    <a:lnTo>
                      <a:pt x="160" y="169"/>
                    </a:lnTo>
                    <a:lnTo>
                      <a:pt x="169" y="160"/>
                    </a:lnTo>
                    <a:lnTo>
                      <a:pt x="181" y="157"/>
                    </a:lnTo>
                    <a:lnTo>
                      <a:pt x="508" y="157"/>
                    </a:lnTo>
                    <a:lnTo>
                      <a:pt x="508" y="26"/>
                    </a:lnTo>
                    <a:lnTo>
                      <a:pt x="26" y="26"/>
                    </a:lnTo>
                    <a:close/>
                    <a:moveTo>
                      <a:pt x="26" y="0"/>
                    </a:moveTo>
                    <a:lnTo>
                      <a:pt x="508" y="0"/>
                    </a:lnTo>
                    <a:lnTo>
                      <a:pt x="521" y="3"/>
                    </a:lnTo>
                    <a:lnTo>
                      <a:pt x="531" y="12"/>
                    </a:lnTo>
                    <a:lnTo>
                      <a:pt x="534" y="26"/>
                    </a:lnTo>
                    <a:lnTo>
                      <a:pt x="534" y="157"/>
                    </a:lnTo>
                    <a:lnTo>
                      <a:pt x="665" y="157"/>
                    </a:lnTo>
                    <a:lnTo>
                      <a:pt x="678" y="160"/>
                    </a:lnTo>
                    <a:lnTo>
                      <a:pt x="688" y="169"/>
                    </a:lnTo>
                    <a:lnTo>
                      <a:pt x="691" y="183"/>
                    </a:lnTo>
                    <a:lnTo>
                      <a:pt x="691" y="548"/>
                    </a:lnTo>
                    <a:lnTo>
                      <a:pt x="688" y="561"/>
                    </a:lnTo>
                    <a:lnTo>
                      <a:pt x="678" y="571"/>
                    </a:lnTo>
                    <a:lnTo>
                      <a:pt x="665" y="574"/>
                    </a:lnTo>
                    <a:lnTo>
                      <a:pt x="181" y="574"/>
                    </a:lnTo>
                    <a:lnTo>
                      <a:pt x="169" y="571"/>
                    </a:lnTo>
                    <a:lnTo>
                      <a:pt x="160" y="561"/>
                    </a:lnTo>
                    <a:lnTo>
                      <a:pt x="155" y="548"/>
                    </a:lnTo>
                    <a:lnTo>
                      <a:pt x="155" y="417"/>
                    </a:lnTo>
                    <a:lnTo>
                      <a:pt x="26" y="417"/>
                    </a:lnTo>
                    <a:lnTo>
                      <a:pt x="12" y="414"/>
                    </a:lnTo>
                    <a:lnTo>
                      <a:pt x="3" y="404"/>
                    </a:lnTo>
                    <a:lnTo>
                      <a:pt x="0" y="391"/>
                    </a:lnTo>
                    <a:lnTo>
                      <a:pt x="0" y="26"/>
                    </a:lnTo>
                    <a:lnTo>
                      <a:pt x="3" y="12"/>
                    </a:lnTo>
                    <a:lnTo>
                      <a:pt x="12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" name="Graphic 41" descr="Connections with solid fill">
              <a:extLst>
                <a:ext uri="{FF2B5EF4-FFF2-40B4-BE49-F238E27FC236}">
                  <a16:creationId xmlns:a16="http://schemas.microsoft.com/office/drawing/2014/main" id="{4B9E8386-2CCD-FE47-832C-33F3D751E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01914" y="3355808"/>
              <a:ext cx="267475" cy="26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3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76B2966-6C1D-334D-8F6D-372D452B5057}"/>
              </a:ext>
            </a:extLst>
          </p:cNvPr>
          <p:cNvGrpSpPr/>
          <p:nvPr/>
        </p:nvGrpSpPr>
        <p:grpSpPr>
          <a:xfrm>
            <a:off x="552140" y="4222953"/>
            <a:ext cx="7944497" cy="558597"/>
            <a:chOff x="552140" y="4160175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416017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7854E7-697C-E347-9A62-DD349F21AEB0}"/>
                </a:ext>
              </a:extLst>
            </p:cNvPr>
            <p:cNvSpPr/>
            <p:nvPr/>
          </p:nvSpPr>
          <p:spPr>
            <a:xfrm>
              <a:off x="3129901" y="4160175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B8645-5DEA-E94E-8481-98D9FAFC1580}"/>
                </a:ext>
              </a:extLst>
            </p:cNvPr>
            <p:cNvSpPr/>
            <p:nvPr/>
          </p:nvSpPr>
          <p:spPr>
            <a:xfrm>
              <a:off x="5828496" y="4160175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6F872E-2B86-3545-A655-5CBABE5B5A41}"/>
              </a:ext>
            </a:extLst>
          </p:cNvPr>
          <p:cNvGrpSpPr/>
          <p:nvPr/>
        </p:nvGrpSpPr>
        <p:grpSpPr>
          <a:xfrm>
            <a:off x="552140" y="3567633"/>
            <a:ext cx="7944497" cy="558597"/>
            <a:chOff x="552140" y="3504855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350485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3AD2C0-A523-9A46-A8F8-3C0C4B84A9EE}"/>
                </a:ext>
              </a:extLst>
            </p:cNvPr>
            <p:cNvSpPr/>
            <p:nvPr/>
          </p:nvSpPr>
          <p:spPr>
            <a:xfrm>
              <a:off x="3129901" y="350572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E69C8D-D0C6-CB49-8F26-8D1EA45D8882}"/>
                </a:ext>
              </a:extLst>
            </p:cNvPr>
            <p:cNvSpPr/>
            <p:nvPr/>
          </p:nvSpPr>
          <p:spPr>
            <a:xfrm>
              <a:off x="5828496" y="350572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F29F8-64C9-EF4D-A9F3-03098919D786}"/>
              </a:ext>
            </a:extLst>
          </p:cNvPr>
          <p:cNvGrpSpPr/>
          <p:nvPr/>
        </p:nvGrpSpPr>
        <p:grpSpPr>
          <a:xfrm>
            <a:off x="552140" y="2218893"/>
            <a:ext cx="7944497" cy="558597"/>
            <a:chOff x="552140" y="2156115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15611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6E4EAD-3577-E44C-B362-94FBC3ADB710}"/>
                </a:ext>
              </a:extLst>
            </p:cNvPr>
            <p:cNvSpPr/>
            <p:nvPr/>
          </p:nvSpPr>
          <p:spPr>
            <a:xfrm>
              <a:off x="3129901" y="215698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ABC435-217B-F44C-8C51-F18EE57E1480}"/>
                </a:ext>
              </a:extLst>
            </p:cNvPr>
            <p:cNvSpPr/>
            <p:nvPr/>
          </p:nvSpPr>
          <p:spPr>
            <a:xfrm>
              <a:off x="5828496" y="215698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B6BB1-F7AD-8C4B-A7E5-23613887A6DF}"/>
              </a:ext>
            </a:extLst>
          </p:cNvPr>
          <p:cNvGrpSpPr/>
          <p:nvPr/>
        </p:nvGrpSpPr>
        <p:grpSpPr>
          <a:xfrm>
            <a:off x="552140" y="2874213"/>
            <a:ext cx="7944497" cy="558597"/>
            <a:chOff x="552140" y="2811435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8114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162C4E-C8D3-9146-862A-EC186CFDC15C}"/>
                </a:ext>
              </a:extLst>
            </p:cNvPr>
            <p:cNvSpPr/>
            <p:nvPr/>
          </p:nvSpPr>
          <p:spPr>
            <a:xfrm>
              <a:off x="3129901" y="281230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003D9F-C8A8-FB4B-A67C-506019A59A06}"/>
                </a:ext>
              </a:extLst>
            </p:cNvPr>
            <p:cNvSpPr/>
            <p:nvPr/>
          </p:nvSpPr>
          <p:spPr>
            <a:xfrm>
              <a:off x="5828496" y="2812308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E0D687D-19C3-B94A-A1E4-4688EDFB93DD}"/>
              </a:ext>
            </a:extLst>
          </p:cNvPr>
          <p:cNvSpPr/>
          <p:nvPr/>
        </p:nvSpPr>
        <p:spPr>
          <a:xfrm>
            <a:off x="4544429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1064EEE-D582-C641-B23B-E477DE38000C}"/>
              </a:ext>
            </a:extLst>
          </p:cNvPr>
          <p:cNvSpPr/>
          <p:nvPr/>
        </p:nvSpPr>
        <p:spPr>
          <a:xfrm>
            <a:off x="59080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878579-FC28-3D4D-AF41-84E94DA15FDC}"/>
              </a:ext>
            </a:extLst>
          </p:cNvPr>
          <p:cNvSpPr/>
          <p:nvPr/>
        </p:nvSpPr>
        <p:spPr>
          <a:xfrm>
            <a:off x="72288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51D3486-0925-2842-8165-B520B8CE42C1}"/>
              </a:ext>
            </a:extLst>
          </p:cNvPr>
          <p:cNvSpPr/>
          <p:nvPr/>
        </p:nvSpPr>
        <p:spPr>
          <a:xfrm>
            <a:off x="3228976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169481-878C-0E40-AC63-2F9985429D70}"/>
              </a:ext>
            </a:extLst>
          </p:cNvPr>
          <p:cNvGrpSpPr/>
          <p:nvPr/>
        </p:nvGrpSpPr>
        <p:grpSpPr>
          <a:xfrm>
            <a:off x="552140" y="1540713"/>
            <a:ext cx="7944497" cy="558597"/>
            <a:chOff x="552140" y="1477935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4779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842BD80-D314-284E-A858-8A045C277E52}"/>
                </a:ext>
              </a:extLst>
            </p:cNvPr>
            <p:cNvSpPr txBox="1"/>
            <p:nvPr/>
          </p:nvSpPr>
          <p:spPr>
            <a:xfrm>
              <a:off x="799140" y="1558721"/>
              <a:ext cx="2009744" cy="3734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 can place your text here. Click here to edit this text.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BA067E-4EDC-CA49-9AB0-FD4FE9ABB259}"/>
                </a:ext>
              </a:extLst>
            </p:cNvPr>
            <p:cNvSpPr/>
            <p:nvPr/>
          </p:nvSpPr>
          <p:spPr>
            <a:xfrm>
              <a:off x="3129901" y="1479683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EB1018-59C3-4C40-8515-D35CC0BF0BC6}"/>
                </a:ext>
              </a:extLst>
            </p:cNvPr>
            <p:cNvSpPr/>
            <p:nvPr/>
          </p:nvSpPr>
          <p:spPr>
            <a:xfrm>
              <a:off x="5828496" y="1479683"/>
              <a:ext cx="1327799" cy="556849"/>
            </a:xfrm>
            <a:prstGeom prst="rect">
              <a:avLst/>
            </a:prstGeom>
            <a:solidFill>
              <a:schemeClr val="bg2"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8229600" cy="381000"/>
          </a:xfrm>
        </p:spPr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BB3243E-2E03-E744-800F-1741D890B584}"/>
              </a:ext>
            </a:extLst>
          </p:cNvPr>
          <p:cNvSpPr/>
          <p:nvPr/>
        </p:nvSpPr>
        <p:spPr>
          <a:xfrm>
            <a:off x="499681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ECF23372-9BBC-CC4E-9173-00865B288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1767122"/>
            <a:ext cx="187242" cy="124828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E02DBB66-8707-0C4D-BC0E-1B9994CD2B4E}"/>
              </a:ext>
            </a:extLst>
          </p:cNvPr>
          <p:cNvSpPr/>
          <p:nvPr/>
        </p:nvSpPr>
        <p:spPr>
          <a:xfrm>
            <a:off x="770191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C4B8451-223B-5045-A826-D3C378979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0987" y="1767122"/>
            <a:ext cx="187242" cy="124828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3C3397A1-FF75-4A41-A886-156054DE0849}"/>
              </a:ext>
            </a:extLst>
          </p:cNvPr>
          <p:cNvSpPr/>
          <p:nvPr/>
        </p:nvSpPr>
        <p:spPr>
          <a:xfrm>
            <a:off x="4996814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6CD326B-B567-2F4D-9C0A-DDAE7C2A0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2435777"/>
            <a:ext cx="187242" cy="124828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CD25E62D-1FAF-D34D-B040-850E3F10FA66}"/>
              </a:ext>
            </a:extLst>
          </p:cNvPr>
          <p:cNvSpPr/>
          <p:nvPr/>
        </p:nvSpPr>
        <p:spPr>
          <a:xfrm>
            <a:off x="7711246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215FE6-5982-E749-8492-144139C05ADD}"/>
              </a:ext>
            </a:extLst>
          </p:cNvPr>
          <p:cNvSpPr/>
          <p:nvPr/>
        </p:nvSpPr>
        <p:spPr>
          <a:xfrm>
            <a:off x="499681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2A4AEE06-7274-F043-9184-AE14E8F31B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103797"/>
            <a:ext cx="187242" cy="1248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4359E612-2352-5D42-8624-51D9801ADA0C}"/>
              </a:ext>
            </a:extLst>
          </p:cNvPr>
          <p:cNvSpPr/>
          <p:nvPr/>
        </p:nvSpPr>
        <p:spPr>
          <a:xfrm>
            <a:off x="770191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CE1897-8E0F-8147-A3A6-2F2A79333373}"/>
              </a:ext>
            </a:extLst>
          </p:cNvPr>
          <p:cNvSpPr/>
          <p:nvPr/>
        </p:nvSpPr>
        <p:spPr>
          <a:xfrm>
            <a:off x="499681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531B2C4F-7BBC-9541-A9D8-176F9F704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794042"/>
            <a:ext cx="187242" cy="124828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27347419-0E78-4141-8528-6E87A5C26FAE}"/>
              </a:ext>
            </a:extLst>
          </p:cNvPr>
          <p:cNvSpPr/>
          <p:nvPr/>
        </p:nvSpPr>
        <p:spPr>
          <a:xfrm>
            <a:off x="770191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32FDF5F-1D37-BC4B-ABCF-DEF11202880A}"/>
              </a:ext>
            </a:extLst>
          </p:cNvPr>
          <p:cNvSpPr/>
          <p:nvPr/>
        </p:nvSpPr>
        <p:spPr>
          <a:xfrm>
            <a:off x="499681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F2D6E6E-30EB-2743-B1AC-D235FFB64A10}"/>
              </a:ext>
            </a:extLst>
          </p:cNvPr>
          <p:cNvSpPr/>
          <p:nvPr/>
        </p:nvSpPr>
        <p:spPr>
          <a:xfrm>
            <a:off x="770191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F4F093-2C58-F745-8D2F-6A5BE07F1CEC}"/>
              </a:ext>
            </a:extLst>
          </p:cNvPr>
          <p:cNvSpPr txBox="1"/>
          <p:nvPr/>
        </p:nvSpPr>
        <p:spPr>
          <a:xfrm>
            <a:off x="468956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E26AF7-2227-5F4C-B86A-9E7661E447A0}"/>
              </a:ext>
            </a:extLst>
          </p:cNvPr>
          <p:cNvSpPr txBox="1"/>
          <p:nvPr/>
        </p:nvSpPr>
        <p:spPr>
          <a:xfrm>
            <a:off x="6012511" y="1298557"/>
            <a:ext cx="9667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F6EF3B-96A7-6F4D-B3D7-9F5C59E7FA80}"/>
              </a:ext>
            </a:extLst>
          </p:cNvPr>
          <p:cNvSpPr txBox="1"/>
          <p:nvPr/>
        </p:nvSpPr>
        <p:spPr>
          <a:xfrm>
            <a:off x="7280639" y="1298557"/>
            <a:ext cx="10853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ORGANIZED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60F99E8-50C2-A74D-A3B1-0920E1D56007}"/>
              </a:ext>
            </a:extLst>
          </p:cNvPr>
          <p:cNvSpPr txBox="1"/>
          <p:nvPr/>
        </p:nvSpPr>
        <p:spPr>
          <a:xfrm>
            <a:off x="335374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4411C0-B161-CD46-94C9-1575DE29A58F}"/>
              </a:ext>
            </a:extLst>
          </p:cNvPr>
          <p:cNvSpPr/>
          <p:nvPr/>
        </p:nvSpPr>
        <p:spPr>
          <a:xfrm>
            <a:off x="6353174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07742D0-B23D-2B4D-965A-0101C37ED1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1767122"/>
            <a:ext cx="187242" cy="12482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F302E308-FCF2-3D4E-9E47-F6417F29460D}"/>
              </a:ext>
            </a:extLst>
          </p:cNvPr>
          <p:cNvSpPr/>
          <p:nvPr/>
        </p:nvSpPr>
        <p:spPr>
          <a:xfrm>
            <a:off x="6353174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910109EC-2557-C14F-96F8-64B78F67D2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2435777"/>
            <a:ext cx="187242" cy="124828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52B6B08-68BC-7B4C-92B2-C951419AC33F}"/>
              </a:ext>
            </a:extLst>
          </p:cNvPr>
          <p:cNvSpPr/>
          <p:nvPr/>
        </p:nvSpPr>
        <p:spPr>
          <a:xfrm>
            <a:off x="6353174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BDDBF70A-C31E-724F-9082-AC929EFE5E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3106972"/>
            <a:ext cx="187242" cy="12482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246EDB4A-36F4-0347-8760-42703696C990}"/>
              </a:ext>
            </a:extLst>
          </p:cNvPr>
          <p:cNvSpPr/>
          <p:nvPr/>
        </p:nvSpPr>
        <p:spPr>
          <a:xfrm>
            <a:off x="6353174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A85380-EEFE-DF42-850E-01B2C7846C5D}"/>
              </a:ext>
            </a:extLst>
          </p:cNvPr>
          <p:cNvSpPr/>
          <p:nvPr/>
        </p:nvSpPr>
        <p:spPr>
          <a:xfrm>
            <a:off x="6353174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C22744-1E5F-494A-9995-591CF6639373}"/>
              </a:ext>
            </a:extLst>
          </p:cNvPr>
          <p:cNvSpPr txBox="1"/>
          <p:nvPr/>
        </p:nvSpPr>
        <p:spPr>
          <a:xfrm>
            <a:off x="799140" y="231451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9A33A5-3FA6-B947-8738-BCC931036906}"/>
              </a:ext>
            </a:extLst>
          </p:cNvPr>
          <p:cNvSpPr txBox="1"/>
          <p:nvPr/>
        </p:nvSpPr>
        <p:spPr>
          <a:xfrm>
            <a:off x="799140" y="296903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2FDC64-4828-A045-A021-11CF496871DB}"/>
              </a:ext>
            </a:extLst>
          </p:cNvPr>
          <p:cNvSpPr txBox="1"/>
          <p:nvPr/>
        </p:nvSpPr>
        <p:spPr>
          <a:xfrm>
            <a:off x="799140" y="366205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A6A56-4D1B-644C-9658-BC3057F87F8D}"/>
              </a:ext>
            </a:extLst>
          </p:cNvPr>
          <p:cNvSpPr txBox="1"/>
          <p:nvPr/>
        </p:nvSpPr>
        <p:spPr>
          <a:xfrm>
            <a:off x="799140" y="431657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46B7FB-0644-9E48-959E-BD2CCCE82674}"/>
              </a:ext>
            </a:extLst>
          </p:cNvPr>
          <p:cNvSpPr/>
          <p:nvPr/>
        </p:nvSpPr>
        <p:spPr>
          <a:xfrm>
            <a:off x="3649678" y="16751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BDDD83-271A-4644-A4B9-F8C2166CF976}"/>
              </a:ext>
            </a:extLst>
          </p:cNvPr>
          <p:cNvSpPr/>
          <p:nvPr/>
        </p:nvSpPr>
        <p:spPr>
          <a:xfrm>
            <a:off x="3649678" y="235331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349EEF-F2D7-7B4E-8343-9613BD2E5328}"/>
              </a:ext>
            </a:extLst>
          </p:cNvPr>
          <p:cNvSpPr/>
          <p:nvPr/>
        </p:nvSpPr>
        <p:spPr>
          <a:xfrm>
            <a:off x="3649678" y="300863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C1FB4E-DFE3-0D4C-A3B9-30FF3D95AE45}"/>
              </a:ext>
            </a:extLst>
          </p:cNvPr>
          <p:cNvSpPr/>
          <p:nvPr/>
        </p:nvSpPr>
        <p:spPr>
          <a:xfrm>
            <a:off x="3649678" y="370205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EF95D-4581-E347-891E-78E9CEC42CD1}"/>
              </a:ext>
            </a:extLst>
          </p:cNvPr>
          <p:cNvSpPr/>
          <p:nvPr/>
        </p:nvSpPr>
        <p:spPr>
          <a:xfrm>
            <a:off x="3649678" y="4357374"/>
            <a:ext cx="289754" cy="28975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chemeClr val="accent4">
                <a:lumMod val="50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6411790-3B5A-5041-A0BB-CA0F035CA4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00179" y="4461188"/>
            <a:ext cx="187242" cy="1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E42BFE9-73F0-2B4A-B30B-D9F2C42E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F20BB8-0219-9040-B979-9E4C6C4B4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1A336056-4843-E84C-A89B-F20CE1D08C10}"/>
              </a:ext>
            </a:extLst>
          </p:cNvPr>
          <p:cNvSpPr/>
          <p:nvPr/>
        </p:nvSpPr>
        <p:spPr>
          <a:xfrm>
            <a:off x="407894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39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39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04F675A-B1F2-894C-B380-991714A5EF4A}"/>
              </a:ext>
            </a:extLst>
          </p:cNvPr>
          <p:cNvSpPr/>
          <p:nvPr/>
        </p:nvSpPr>
        <p:spPr>
          <a:xfrm>
            <a:off x="2520420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776921-49F8-9940-A137-7C0FB851CB26}"/>
              </a:ext>
            </a:extLst>
          </p:cNvPr>
          <p:cNvSpPr/>
          <p:nvPr/>
        </p:nvSpPr>
        <p:spPr>
          <a:xfrm>
            <a:off x="4632946" y="2419350"/>
            <a:ext cx="1989826" cy="2019977"/>
          </a:xfrm>
          <a:custGeom>
            <a:avLst/>
            <a:gdLst>
              <a:gd name="connsiteX0" fmla="*/ 1679525 w 1742277"/>
              <a:gd name="connsiteY0" fmla="*/ 3347512 h 3347512"/>
              <a:gd name="connsiteX1" fmla="*/ 62739 w 1742277"/>
              <a:gd name="connsiteY1" fmla="*/ 3347512 h 3347512"/>
              <a:gd name="connsiteX2" fmla="*/ 0 w 1742277"/>
              <a:gd name="connsiteY2" fmla="*/ 3284774 h 3347512"/>
              <a:gd name="connsiteX3" fmla="*/ 0 w 1742277"/>
              <a:gd name="connsiteY3" fmla="*/ 62739 h 3347512"/>
              <a:gd name="connsiteX4" fmla="*/ 62739 w 1742277"/>
              <a:gd name="connsiteY4" fmla="*/ 0 h 3347512"/>
              <a:gd name="connsiteX5" fmla="*/ 1679525 w 1742277"/>
              <a:gd name="connsiteY5" fmla="*/ 0 h 3347512"/>
              <a:gd name="connsiteX6" fmla="*/ 1742264 w 1742277"/>
              <a:gd name="connsiteY6" fmla="*/ 62739 h 3347512"/>
              <a:gd name="connsiteX7" fmla="*/ 1742264 w 1742277"/>
              <a:gd name="connsiteY7" fmla="*/ 3284774 h 3347512"/>
              <a:gd name="connsiteX8" fmla="*/ 1679525 w 1742277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77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985" y="3319388"/>
                  <a:pt x="1714861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76C429-ED32-7240-9F9B-4D9F7F71C9AA}"/>
              </a:ext>
            </a:extLst>
          </p:cNvPr>
          <p:cNvSpPr/>
          <p:nvPr/>
        </p:nvSpPr>
        <p:spPr>
          <a:xfrm>
            <a:off x="6746297" y="2419350"/>
            <a:ext cx="1989810" cy="2019977"/>
          </a:xfrm>
          <a:custGeom>
            <a:avLst/>
            <a:gdLst>
              <a:gd name="connsiteX0" fmla="*/ 1679525 w 1742263"/>
              <a:gd name="connsiteY0" fmla="*/ 3347512 h 3347512"/>
              <a:gd name="connsiteX1" fmla="*/ 62739 w 1742263"/>
              <a:gd name="connsiteY1" fmla="*/ 3347512 h 3347512"/>
              <a:gd name="connsiteX2" fmla="*/ 0 w 1742263"/>
              <a:gd name="connsiteY2" fmla="*/ 3284774 h 3347512"/>
              <a:gd name="connsiteX3" fmla="*/ 0 w 1742263"/>
              <a:gd name="connsiteY3" fmla="*/ 62739 h 3347512"/>
              <a:gd name="connsiteX4" fmla="*/ 62739 w 1742263"/>
              <a:gd name="connsiteY4" fmla="*/ 0 h 3347512"/>
              <a:gd name="connsiteX5" fmla="*/ 1679525 w 1742263"/>
              <a:gd name="connsiteY5" fmla="*/ 0 h 3347512"/>
              <a:gd name="connsiteX6" fmla="*/ 1742264 w 1742263"/>
              <a:gd name="connsiteY6" fmla="*/ 62739 h 3347512"/>
              <a:gd name="connsiteX7" fmla="*/ 1742264 w 1742263"/>
              <a:gd name="connsiteY7" fmla="*/ 3284774 h 3347512"/>
              <a:gd name="connsiteX8" fmla="*/ 1679525 w 1742263"/>
              <a:gd name="connsiteY8" fmla="*/ 3347512 h 334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263" h="3347512">
                <a:moveTo>
                  <a:pt x="1679525" y="3347512"/>
                </a:moveTo>
                <a:lnTo>
                  <a:pt x="62739" y="3347512"/>
                </a:lnTo>
                <a:cubicBezTo>
                  <a:pt x="28124" y="3347512"/>
                  <a:pt x="0" y="3319388"/>
                  <a:pt x="0" y="3284774"/>
                </a:cubicBezTo>
                <a:lnTo>
                  <a:pt x="0" y="62739"/>
                </a:lnTo>
                <a:cubicBezTo>
                  <a:pt x="0" y="28124"/>
                  <a:pt x="28124" y="0"/>
                  <a:pt x="62739" y="0"/>
                </a:cubicBezTo>
                <a:lnTo>
                  <a:pt x="1679525" y="0"/>
                </a:lnTo>
                <a:cubicBezTo>
                  <a:pt x="1714140" y="0"/>
                  <a:pt x="1742264" y="28124"/>
                  <a:pt x="1742264" y="62739"/>
                </a:cubicBezTo>
                <a:lnTo>
                  <a:pt x="1742264" y="3284774"/>
                </a:lnTo>
                <a:cubicBezTo>
                  <a:pt x="1742264" y="3319388"/>
                  <a:pt x="1714140" y="3347512"/>
                  <a:pt x="1679525" y="334751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7211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7F26EF-07D8-644E-85D9-4258C82753AD}"/>
              </a:ext>
            </a:extLst>
          </p:cNvPr>
          <p:cNvSpPr/>
          <p:nvPr/>
        </p:nvSpPr>
        <p:spPr>
          <a:xfrm>
            <a:off x="2919864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BC196A-0E2B-2E4D-AFCA-A4AEDAB78897}"/>
              </a:ext>
            </a:extLst>
          </p:cNvPr>
          <p:cNvSpPr/>
          <p:nvPr/>
        </p:nvSpPr>
        <p:spPr>
          <a:xfrm>
            <a:off x="807338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9D2F23-4E23-EB4C-95C8-CCD64B1C1483}"/>
              </a:ext>
            </a:extLst>
          </p:cNvPr>
          <p:cNvSpPr/>
          <p:nvPr/>
        </p:nvSpPr>
        <p:spPr>
          <a:xfrm>
            <a:off x="7145741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1" y="1042762"/>
                  <a:pt x="0" y="809332"/>
                  <a:pt x="0" y="521381"/>
                </a:cubicBezTo>
                <a:cubicBezTo>
                  <a:pt x="0" y="233430"/>
                  <a:pt x="233431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834E13-97A9-2349-99C4-A690592BE228}"/>
              </a:ext>
            </a:extLst>
          </p:cNvPr>
          <p:cNvSpPr/>
          <p:nvPr/>
        </p:nvSpPr>
        <p:spPr>
          <a:xfrm>
            <a:off x="5032392" y="2022375"/>
            <a:ext cx="1190922" cy="11909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/>
          </a:solidFill>
          <a:ln w="7211" cap="flat">
            <a:noFill/>
            <a:prstDash val="solid"/>
            <a:miter/>
          </a:ln>
          <a:effectLst>
            <a:outerShdw blurRad="215900" dist="50800" dir="5400000" algn="ctr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93EF-D9D0-D44E-8E43-9D88EC78209F}"/>
              </a:ext>
            </a:extLst>
          </p:cNvPr>
          <p:cNvSpPr txBox="1"/>
          <p:nvPr/>
        </p:nvSpPr>
        <p:spPr>
          <a:xfrm>
            <a:off x="518817" y="3442353"/>
            <a:ext cx="1771471" cy="8335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A82F5-C402-C945-99D6-69E929C957A5}"/>
              </a:ext>
            </a:extLst>
          </p:cNvPr>
          <p:cNvSpPr txBox="1"/>
          <p:nvPr/>
        </p:nvSpPr>
        <p:spPr>
          <a:xfrm>
            <a:off x="2634424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78E6-B19A-9B42-99DC-65E5B7D61D5B}"/>
              </a:ext>
            </a:extLst>
          </p:cNvPr>
          <p:cNvSpPr txBox="1"/>
          <p:nvPr/>
        </p:nvSpPr>
        <p:spPr>
          <a:xfrm>
            <a:off x="4739199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9702B-76C0-D64C-AE79-FDEEFA31219A}"/>
              </a:ext>
            </a:extLst>
          </p:cNvPr>
          <p:cNvSpPr txBox="1"/>
          <p:nvPr/>
        </p:nvSpPr>
        <p:spPr>
          <a:xfrm>
            <a:off x="6855743" y="3485040"/>
            <a:ext cx="1771471" cy="7908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pic>
        <p:nvPicPr>
          <p:cNvPr id="32" name="Graphic 31" descr="Coins with solid fill">
            <a:extLst>
              <a:ext uri="{FF2B5EF4-FFF2-40B4-BE49-F238E27FC236}">
                <a16:creationId xmlns:a16="http://schemas.microsoft.com/office/drawing/2014/main" id="{D7ACB279-534C-D94A-9222-4886993CB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194560"/>
            <a:ext cx="799755" cy="799755"/>
          </a:xfrm>
          <a:prstGeom prst="rect">
            <a:avLst/>
          </a:prstGeom>
        </p:spPr>
      </p:pic>
      <p:pic>
        <p:nvPicPr>
          <p:cNvPr id="33" name="Graphic 32" descr="Stars with solid fill">
            <a:extLst>
              <a:ext uri="{FF2B5EF4-FFF2-40B4-BE49-F238E27FC236}">
                <a16:creationId xmlns:a16="http://schemas.microsoft.com/office/drawing/2014/main" id="{E549FB27-8866-9744-BA6C-41737487D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972" y="2207036"/>
            <a:ext cx="801024" cy="801024"/>
          </a:xfrm>
          <a:prstGeom prst="rect">
            <a:avLst/>
          </a:prstGeom>
        </p:spPr>
      </p:pic>
      <p:pic>
        <p:nvPicPr>
          <p:cNvPr id="34" name="Graphic 33" descr="Connections with solid fill">
            <a:extLst>
              <a:ext uri="{FF2B5EF4-FFF2-40B4-BE49-F238E27FC236}">
                <a16:creationId xmlns:a16="http://schemas.microsoft.com/office/drawing/2014/main" id="{4F878B60-CCF9-6142-AC25-778820223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5200" y="2188448"/>
            <a:ext cx="838200" cy="838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89B1E23-4352-5F42-AE03-08CEDB95F5BB}"/>
              </a:ext>
            </a:extLst>
          </p:cNvPr>
          <p:cNvGrpSpPr/>
          <p:nvPr/>
        </p:nvGrpSpPr>
        <p:grpSpPr>
          <a:xfrm>
            <a:off x="5325538" y="2369134"/>
            <a:ext cx="598791" cy="497403"/>
            <a:chOff x="3722688" y="1617663"/>
            <a:chExt cx="1096963" cy="9112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27092D6-604F-0846-B270-DBDBED770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69F2030F-BD21-B54C-B4F5-AD3DB613FD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038BEAF0-54CC-2044-9143-398A7EE3A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CE9BA9-D5AA-E241-B2C7-97125415C592}"/>
              </a:ext>
            </a:extLst>
          </p:cNvPr>
          <p:cNvSpPr/>
          <p:nvPr/>
        </p:nvSpPr>
        <p:spPr>
          <a:xfrm>
            <a:off x="921913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11BC1-A447-184E-9082-A76D81CEAA74}"/>
              </a:ext>
            </a:extLst>
          </p:cNvPr>
          <p:cNvSpPr txBox="1"/>
          <p:nvPr/>
        </p:nvSpPr>
        <p:spPr>
          <a:xfrm>
            <a:off x="970604" y="1492022"/>
            <a:ext cx="10684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9" name="Freeform: Shape 12">
            <a:extLst>
              <a:ext uri="{FF2B5EF4-FFF2-40B4-BE49-F238E27FC236}">
                <a16:creationId xmlns:a16="http://schemas.microsoft.com/office/drawing/2014/main" id="{03BD750A-8A83-954D-A438-04DA98B42A63}"/>
              </a:ext>
            </a:extLst>
          </p:cNvPr>
          <p:cNvSpPr/>
          <p:nvPr/>
        </p:nvSpPr>
        <p:spPr>
          <a:xfrm>
            <a:off x="717843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33B744-B702-654D-96B5-3D877D51A5A1}"/>
              </a:ext>
            </a:extLst>
          </p:cNvPr>
          <p:cNvSpPr txBox="1"/>
          <p:nvPr/>
        </p:nvSpPr>
        <p:spPr>
          <a:xfrm>
            <a:off x="795288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AA5474-966C-B541-9445-A959759A99D7}"/>
              </a:ext>
            </a:extLst>
          </p:cNvPr>
          <p:cNvSpPr/>
          <p:nvPr/>
        </p:nvSpPr>
        <p:spPr>
          <a:xfrm>
            <a:off x="3017110" y="1377237"/>
            <a:ext cx="1165842" cy="4142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48DC-78CB-E54E-9DD3-584179D21483}"/>
              </a:ext>
            </a:extLst>
          </p:cNvPr>
          <p:cNvSpPr txBox="1"/>
          <p:nvPr/>
        </p:nvSpPr>
        <p:spPr>
          <a:xfrm>
            <a:off x="3379628" y="1492022"/>
            <a:ext cx="65284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RARITY</a:t>
            </a:r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F8D5FB4D-4111-9241-BB06-15C32D89374A}"/>
              </a:ext>
            </a:extLst>
          </p:cNvPr>
          <p:cNvSpPr/>
          <p:nvPr/>
        </p:nvSpPr>
        <p:spPr>
          <a:xfrm>
            <a:off x="2841042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034F0-11E8-FB4B-88D5-D1B0443F60DC}"/>
              </a:ext>
            </a:extLst>
          </p:cNvPr>
          <p:cNvSpPr txBox="1"/>
          <p:nvPr/>
        </p:nvSpPr>
        <p:spPr>
          <a:xfrm>
            <a:off x="2907687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BDB3F93-E1FF-A440-8380-5DA8415761FB}"/>
              </a:ext>
            </a:extLst>
          </p:cNvPr>
          <p:cNvSpPr/>
          <p:nvPr/>
        </p:nvSpPr>
        <p:spPr>
          <a:xfrm>
            <a:off x="4964751" y="1377237"/>
            <a:ext cx="1445055" cy="41423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561FD-E917-614A-9A84-DB59310267D0}"/>
              </a:ext>
            </a:extLst>
          </p:cNvPr>
          <p:cNvSpPr txBox="1"/>
          <p:nvPr/>
        </p:nvSpPr>
        <p:spPr>
          <a:xfrm>
            <a:off x="5325552" y="1492022"/>
            <a:ext cx="10042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07B0F857-B106-7B4E-B197-39BD846F58C9}"/>
              </a:ext>
            </a:extLst>
          </p:cNvPr>
          <p:cNvSpPr/>
          <p:nvPr/>
        </p:nvSpPr>
        <p:spPr>
          <a:xfrm>
            <a:off x="4840060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545FE6-CBF0-D844-B13A-E54B811EA8DC}"/>
              </a:ext>
            </a:extLst>
          </p:cNvPr>
          <p:cNvSpPr txBox="1"/>
          <p:nvPr/>
        </p:nvSpPr>
        <p:spPr>
          <a:xfrm>
            <a:off x="4909881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D0E4CF-57A4-694C-8044-2DE359D2564D}"/>
              </a:ext>
            </a:extLst>
          </p:cNvPr>
          <p:cNvSpPr/>
          <p:nvPr/>
        </p:nvSpPr>
        <p:spPr>
          <a:xfrm>
            <a:off x="6921663" y="1377237"/>
            <a:ext cx="1754857" cy="4142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6221E-5D57-9646-8A14-AB3D56C67B4B}"/>
              </a:ext>
            </a:extLst>
          </p:cNvPr>
          <p:cNvSpPr txBox="1"/>
          <p:nvPr/>
        </p:nvSpPr>
        <p:spPr>
          <a:xfrm>
            <a:off x="7325680" y="1492022"/>
            <a:ext cx="12490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5" name="Freeform: Shape 12">
            <a:extLst>
              <a:ext uri="{FF2B5EF4-FFF2-40B4-BE49-F238E27FC236}">
                <a16:creationId xmlns:a16="http://schemas.microsoft.com/office/drawing/2014/main" id="{8D11D5FD-8F73-5549-A2F8-7FB0B444BA59}"/>
              </a:ext>
            </a:extLst>
          </p:cNvPr>
          <p:cNvSpPr/>
          <p:nvPr/>
        </p:nvSpPr>
        <p:spPr>
          <a:xfrm>
            <a:off x="6791584" y="1332487"/>
            <a:ext cx="505522" cy="505522"/>
          </a:xfrm>
          <a:custGeom>
            <a:avLst/>
            <a:gdLst>
              <a:gd name="connsiteX0" fmla="*/ 1042762 w 1042762"/>
              <a:gd name="connsiteY0" fmla="*/ 521381 h 1042762"/>
              <a:gd name="connsiteX1" fmla="*/ 521381 w 1042762"/>
              <a:gd name="connsiteY1" fmla="*/ 1042762 h 1042762"/>
              <a:gd name="connsiteX2" fmla="*/ 0 w 1042762"/>
              <a:gd name="connsiteY2" fmla="*/ 521381 h 1042762"/>
              <a:gd name="connsiteX3" fmla="*/ 521381 w 1042762"/>
              <a:gd name="connsiteY3" fmla="*/ 0 h 1042762"/>
              <a:gd name="connsiteX4" fmla="*/ 1042762 w 1042762"/>
              <a:gd name="connsiteY4" fmla="*/ 521381 h 10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2762" h="1042762">
                <a:moveTo>
                  <a:pt x="1042762" y="521381"/>
                </a:moveTo>
                <a:cubicBezTo>
                  <a:pt x="1042762" y="809332"/>
                  <a:pt x="809332" y="1042762"/>
                  <a:pt x="521381" y="1042762"/>
                </a:cubicBezTo>
                <a:cubicBezTo>
                  <a:pt x="233430" y="1042762"/>
                  <a:pt x="0" y="809332"/>
                  <a:pt x="0" y="521381"/>
                </a:cubicBezTo>
                <a:cubicBezTo>
                  <a:pt x="0" y="233430"/>
                  <a:pt x="233430" y="0"/>
                  <a:pt x="521381" y="0"/>
                </a:cubicBezTo>
                <a:cubicBezTo>
                  <a:pt x="809332" y="0"/>
                  <a:pt x="1042762" y="233430"/>
                  <a:pt x="1042762" y="52138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7211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FF59AC-CD72-474A-BE30-F100D097D923}"/>
              </a:ext>
            </a:extLst>
          </p:cNvPr>
          <p:cNvSpPr txBox="1"/>
          <p:nvPr/>
        </p:nvSpPr>
        <p:spPr>
          <a:xfrm>
            <a:off x="6869029" y="1394464"/>
            <a:ext cx="35063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6632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46BE-6366-EE45-B266-ECA845E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D8B1-00FB-CA46-A4FD-D1E2A455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7328FA6-3292-92E9-55F4-A1DE2A1787DF}"/>
              </a:ext>
            </a:extLst>
          </p:cNvPr>
          <p:cNvSpPr/>
          <p:nvPr/>
        </p:nvSpPr>
        <p:spPr>
          <a:xfrm flipH="1">
            <a:off x="2027435" y="1146066"/>
            <a:ext cx="2488374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6926 h 2131302"/>
              <a:gd name="connsiteX4" fmla="*/ 46926 w 2716599"/>
              <a:gd name="connsiteY4" fmla="*/ 0 h 2131302"/>
              <a:gd name="connsiteX5" fmla="*/ 2231980 w 2716599"/>
              <a:gd name="connsiteY5" fmla="*/ 0 h 2131302"/>
              <a:gd name="connsiteX6" fmla="*/ 2716600 w 2716599"/>
              <a:gd name="connsiteY6" fmla="*/ 484620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231980" y="0"/>
                </a:lnTo>
                <a:cubicBezTo>
                  <a:pt x="2499886" y="0"/>
                  <a:pt x="2716600" y="216714"/>
                  <a:pt x="2716600" y="484620"/>
                </a:cubicBezTo>
                <a:lnTo>
                  <a:pt x="2716600" y="2083523"/>
                </a:lnTo>
                <a:cubicBezTo>
                  <a:pt x="2716600" y="2109972"/>
                  <a:pt x="2695270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B9BC4B61-E2FE-D984-6384-8E909340ED48}"/>
              </a:ext>
            </a:extLst>
          </p:cNvPr>
          <p:cNvSpPr/>
          <p:nvPr/>
        </p:nvSpPr>
        <p:spPr>
          <a:xfrm flipH="1">
            <a:off x="2027435" y="3046457"/>
            <a:ext cx="2488374" cy="1826511"/>
          </a:xfrm>
          <a:custGeom>
            <a:avLst/>
            <a:gdLst>
              <a:gd name="connsiteX0" fmla="*/ 2231980 w 2716599"/>
              <a:gd name="connsiteY0" fmla="*/ 2130449 h 2130449"/>
              <a:gd name="connsiteX1" fmla="*/ 46926 w 2716599"/>
              <a:gd name="connsiteY1" fmla="*/ 2130449 h 2130449"/>
              <a:gd name="connsiteX2" fmla="*/ 0 w 2716599"/>
              <a:gd name="connsiteY2" fmla="*/ 2083523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1645830 h 2130449"/>
              <a:gd name="connsiteX8" fmla="*/ 2231980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231980" y="2130449"/>
                </a:moveTo>
                <a:lnTo>
                  <a:pt x="46926" y="2130449"/>
                </a:lnTo>
                <a:cubicBezTo>
                  <a:pt x="21330" y="2130449"/>
                  <a:pt x="0" y="2109119"/>
                  <a:pt x="0" y="2083523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1645830"/>
                </a:lnTo>
                <a:cubicBezTo>
                  <a:pt x="2716600" y="1913736"/>
                  <a:pt x="2499886" y="2130449"/>
                  <a:pt x="2231980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AF8EB8-1083-E21E-68D5-904AB0C6015E}"/>
              </a:ext>
            </a:extLst>
          </p:cNvPr>
          <p:cNvSpPr/>
          <p:nvPr/>
        </p:nvSpPr>
        <p:spPr>
          <a:xfrm>
            <a:off x="4599653" y="1146066"/>
            <a:ext cx="2488374" cy="1827243"/>
          </a:xfrm>
          <a:custGeom>
            <a:avLst/>
            <a:gdLst>
              <a:gd name="connsiteX0" fmla="*/ 2669674 w 2716599"/>
              <a:gd name="connsiteY0" fmla="*/ 2131303 h 2131302"/>
              <a:gd name="connsiteX1" fmla="*/ 46926 w 2716599"/>
              <a:gd name="connsiteY1" fmla="*/ 2131303 h 2131302"/>
              <a:gd name="connsiteX2" fmla="*/ 0 w 2716599"/>
              <a:gd name="connsiteY2" fmla="*/ 2084376 h 2131302"/>
              <a:gd name="connsiteX3" fmla="*/ 0 w 2716599"/>
              <a:gd name="connsiteY3" fmla="*/ 46926 h 2131302"/>
              <a:gd name="connsiteX4" fmla="*/ 46926 w 2716599"/>
              <a:gd name="connsiteY4" fmla="*/ 0 h 2131302"/>
              <a:gd name="connsiteX5" fmla="*/ 2231980 w 2716599"/>
              <a:gd name="connsiteY5" fmla="*/ 0 h 2131302"/>
              <a:gd name="connsiteX6" fmla="*/ 2716600 w 2716599"/>
              <a:gd name="connsiteY6" fmla="*/ 484620 h 2131302"/>
              <a:gd name="connsiteX7" fmla="*/ 2716600 w 2716599"/>
              <a:gd name="connsiteY7" fmla="*/ 2083523 h 2131302"/>
              <a:gd name="connsiteX8" fmla="*/ 2669674 w 2716599"/>
              <a:gd name="connsiteY8" fmla="*/ 2131303 h 213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1302">
                <a:moveTo>
                  <a:pt x="2669674" y="2131303"/>
                </a:moveTo>
                <a:lnTo>
                  <a:pt x="46926" y="2131303"/>
                </a:lnTo>
                <a:cubicBezTo>
                  <a:pt x="21330" y="2131303"/>
                  <a:pt x="0" y="2109972"/>
                  <a:pt x="0" y="2084376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231980" y="0"/>
                </a:lnTo>
                <a:cubicBezTo>
                  <a:pt x="2499886" y="0"/>
                  <a:pt x="2716600" y="216714"/>
                  <a:pt x="2716600" y="484620"/>
                </a:cubicBezTo>
                <a:lnTo>
                  <a:pt x="2716600" y="2083523"/>
                </a:lnTo>
                <a:cubicBezTo>
                  <a:pt x="2716600" y="2109972"/>
                  <a:pt x="2695270" y="2131303"/>
                  <a:pt x="2669674" y="213130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BC1CFA4-F372-F019-507C-7475F44F5058}"/>
              </a:ext>
            </a:extLst>
          </p:cNvPr>
          <p:cNvSpPr/>
          <p:nvPr/>
        </p:nvSpPr>
        <p:spPr>
          <a:xfrm>
            <a:off x="4599653" y="3046457"/>
            <a:ext cx="2488374" cy="1826511"/>
          </a:xfrm>
          <a:custGeom>
            <a:avLst/>
            <a:gdLst>
              <a:gd name="connsiteX0" fmla="*/ 2231980 w 2716599"/>
              <a:gd name="connsiteY0" fmla="*/ 2130449 h 2130449"/>
              <a:gd name="connsiteX1" fmla="*/ 46926 w 2716599"/>
              <a:gd name="connsiteY1" fmla="*/ 2130449 h 2130449"/>
              <a:gd name="connsiteX2" fmla="*/ 0 w 2716599"/>
              <a:gd name="connsiteY2" fmla="*/ 2083523 h 2130449"/>
              <a:gd name="connsiteX3" fmla="*/ 0 w 2716599"/>
              <a:gd name="connsiteY3" fmla="*/ 46926 h 2130449"/>
              <a:gd name="connsiteX4" fmla="*/ 46926 w 2716599"/>
              <a:gd name="connsiteY4" fmla="*/ 0 h 2130449"/>
              <a:gd name="connsiteX5" fmla="*/ 2669674 w 2716599"/>
              <a:gd name="connsiteY5" fmla="*/ 0 h 2130449"/>
              <a:gd name="connsiteX6" fmla="*/ 2716600 w 2716599"/>
              <a:gd name="connsiteY6" fmla="*/ 46926 h 2130449"/>
              <a:gd name="connsiteX7" fmla="*/ 2716600 w 2716599"/>
              <a:gd name="connsiteY7" fmla="*/ 1645830 h 2130449"/>
              <a:gd name="connsiteX8" fmla="*/ 2231980 w 2716599"/>
              <a:gd name="connsiteY8" fmla="*/ 2130449 h 213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6599" h="2130449">
                <a:moveTo>
                  <a:pt x="2231980" y="2130449"/>
                </a:moveTo>
                <a:lnTo>
                  <a:pt x="46926" y="2130449"/>
                </a:lnTo>
                <a:cubicBezTo>
                  <a:pt x="21330" y="2130449"/>
                  <a:pt x="0" y="2109119"/>
                  <a:pt x="0" y="2083523"/>
                </a:cubicBezTo>
                <a:lnTo>
                  <a:pt x="0" y="46926"/>
                </a:lnTo>
                <a:cubicBezTo>
                  <a:pt x="0" y="21330"/>
                  <a:pt x="21330" y="0"/>
                  <a:pt x="46926" y="0"/>
                </a:cubicBezTo>
                <a:lnTo>
                  <a:pt x="2669674" y="0"/>
                </a:lnTo>
                <a:cubicBezTo>
                  <a:pt x="2695270" y="0"/>
                  <a:pt x="2716600" y="21330"/>
                  <a:pt x="2716600" y="46926"/>
                </a:cubicBezTo>
                <a:lnTo>
                  <a:pt x="2716600" y="1645830"/>
                </a:lnTo>
                <a:cubicBezTo>
                  <a:pt x="2716600" y="1913736"/>
                  <a:pt x="2499886" y="2130449"/>
                  <a:pt x="2231980" y="21304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524" cap="flat">
            <a:noFill/>
            <a:prstDash val="solid"/>
            <a:miter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F0D8CF98-5F5C-7784-24E0-21047C2284A3}"/>
              </a:ext>
            </a:extLst>
          </p:cNvPr>
          <p:cNvSpPr/>
          <p:nvPr/>
        </p:nvSpPr>
        <p:spPr>
          <a:xfrm>
            <a:off x="3685301" y="3046457"/>
            <a:ext cx="838278" cy="918741"/>
          </a:xfrm>
          <a:custGeom>
            <a:avLst/>
            <a:gdLst>
              <a:gd name="connsiteX0" fmla="*/ 922313 w 977771"/>
              <a:gd name="connsiteY0" fmla="*/ 0 h 1071623"/>
              <a:gd name="connsiteX1" fmla="*/ 853 w 977771"/>
              <a:gd name="connsiteY1" fmla="*/ 0 h 1071623"/>
              <a:gd name="connsiteX2" fmla="*/ 0 w 977771"/>
              <a:gd name="connsiteY2" fmla="*/ 43513 h 1071623"/>
              <a:gd name="connsiteX3" fmla="*/ 977771 w 977771"/>
              <a:gd name="connsiteY3" fmla="*/ 1071624 h 1071623"/>
              <a:gd name="connsiteX4" fmla="*/ 977771 w 977771"/>
              <a:gd name="connsiteY4" fmla="*/ 54605 h 1071623"/>
              <a:gd name="connsiteX5" fmla="*/ 922313 w 977771"/>
              <a:gd name="connsiteY5" fmla="*/ 0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922313" y="0"/>
                </a:moveTo>
                <a:lnTo>
                  <a:pt x="853" y="0"/>
                </a:lnTo>
                <a:cubicBezTo>
                  <a:pt x="0" y="14505"/>
                  <a:pt x="0" y="29009"/>
                  <a:pt x="0" y="43513"/>
                </a:cubicBezTo>
                <a:cubicBezTo>
                  <a:pt x="0" y="594683"/>
                  <a:pt x="433427" y="1044321"/>
                  <a:pt x="977771" y="1071624"/>
                </a:cubicBezTo>
                <a:lnTo>
                  <a:pt x="977771" y="54605"/>
                </a:lnTo>
                <a:cubicBezTo>
                  <a:pt x="976918" y="23890"/>
                  <a:pt x="953028" y="0"/>
                  <a:pt x="922313" y="0"/>
                </a:cubicBezTo>
                <a:close/>
              </a:path>
            </a:pathLst>
          </a:custGeom>
          <a:solidFill>
            <a:schemeClr val="accent4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3DD64727-1F36-6072-301C-A7994E4893C4}"/>
              </a:ext>
            </a:extLst>
          </p:cNvPr>
          <p:cNvSpPr/>
          <p:nvPr/>
        </p:nvSpPr>
        <p:spPr>
          <a:xfrm>
            <a:off x="4599653" y="3046457"/>
            <a:ext cx="838278" cy="918741"/>
          </a:xfrm>
          <a:custGeom>
            <a:avLst/>
            <a:gdLst>
              <a:gd name="connsiteX0" fmla="*/ 0 w 977771"/>
              <a:gd name="connsiteY0" fmla="*/ 54605 h 1071623"/>
              <a:gd name="connsiteX1" fmla="*/ 0 w 977771"/>
              <a:gd name="connsiteY1" fmla="*/ 1071624 h 1071623"/>
              <a:gd name="connsiteX2" fmla="*/ 977771 w 977771"/>
              <a:gd name="connsiteY2" fmla="*/ 43513 h 1071623"/>
              <a:gd name="connsiteX3" fmla="*/ 976918 w 977771"/>
              <a:gd name="connsiteY3" fmla="*/ 0 h 1071623"/>
              <a:gd name="connsiteX4" fmla="*/ 55458 w 977771"/>
              <a:gd name="connsiteY4" fmla="*/ 0 h 1071623"/>
              <a:gd name="connsiteX5" fmla="*/ 0 w 977771"/>
              <a:gd name="connsiteY5" fmla="*/ 54605 h 10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771" h="1071623">
                <a:moveTo>
                  <a:pt x="0" y="54605"/>
                </a:moveTo>
                <a:lnTo>
                  <a:pt x="0" y="1071624"/>
                </a:lnTo>
                <a:cubicBezTo>
                  <a:pt x="544344" y="1045174"/>
                  <a:pt x="977771" y="594683"/>
                  <a:pt x="977771" y="43513"/>
                </a:cubicBezTo>
                <a:cubicBezTo>
                  <a:pt x="977771" y="29009"/>
                  <a:pt x="977771" y="14505"/>
                  <a:pt x="976918" y="0"/>
                </a:cubicBezTo>
                <a:lnTo>
                  <a:pt x="55458" y="0"/>
                </a:lnTo>
                <a:cubicBezTo>
                  <a:pt x="23890" y="0"/>
                  <a:pt x="0" y="23890"/>
                  <a:pt x="0" y="54605"/>
                </a:cubicBezTo>
                <a:close/>
              </a:path>
            </a:pathLst>
          </a:custGeom>
          <a:solidFill>
            <a:schemeClr val="accent3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CF7B6476-C106-D84D-B1DA-B3BC11238C49}"/>
              </a:ext>
            </a:extLst>
          </p:cNvPr>
          <p:cNvSpPr/>
          <p:nvPr/>
        </p:nvSpPr>
        <p:spPr>
          <a:xfrm>
            <a:off x="4599653" y="2214031"/>
            <a:ext cx="829500" cy="758547"/>
          </a:xfrm>
          <a:custGeom>
            <a:avLst/>
            <a:gdLst>
              <a:gd name="connsiteX0" fmla="*/ 0 w 967532"/>
              <a:gd name="connsiteY0" fmla="*/ 0 h 884772"/>
              <a:gd name="connsiteX1" fmla="*/ 0 w 967532"/>
              <a:gd name="connsiteY1" fmla="*/ 830167 h 884772"/>
              <a:gd name="connsiteX2" fmla="*/ 54605 w 967532"/>
              <a:gd name="connsiteY2" fmla="*/ 884772 h 884772"/>
              <a:gd name="connsiteX3" fmla="*/ 967533 w 967532"/>
              <a:gd name="connsiteY3" fmla="*/ 884772 h 884772"/>
              <a:gd name="connsiteX4" fmla="*/ 0 w 967532"/>
              <a:gd name="connsiteY4" fmla="*/ 0 h 8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4772">
                <a:moveTo>
                  <a:pt x="0" y="0"/>
                </a:moveTo>
                <a:lnTo>
                  <a:pt x="0" y="830167"/>
                </a:lnTo>
                <a:cubicBezTo>
                  <a:pt x="0" y="860029"/>
                  <a:pt x="24743" y="884772"/>
                  <a:pt x="54605" y="884772"/>
                </a:cubicBezTo>
                <a:lnTo>
                  <a:pt x="967533" y="884772"/>
                </a:lnTo>
                <a:cubicBezTo>
                  <a:pt x="900130" y="401006"/>
                  <a:pt x="496564" y="247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51801C44-8F44-0899-8803-C6E68AE8A63B}"/>
              </a:ext>
            </a:extLst>
          </p:cNvPr>
          <p:cNvSpPr/>
          <p:nvPr/>
        </p:nvSpPr>
        <p:spPr>
          <a:xfrm>
            <a:off x="3693347" y="2214031"/>
            <a:ext cx="829500" cy="759278"/>
          </a:xfrm>
          <a:custGeom>
            <a:avLst/>
            <a:gdLst>
              <a:gd name="connsiteX0" fmla="*/ 0 w 967532"/>
              <a:gd name="connsiteY0" fmla="*/ 885625 h 885625"/>
              <a:gd name="connsiteX1" fmla="*/ 912928 w 967532"/>
              <a:gd name="connsiteY1" fmla="*/ 885625 h 885625"/>
              <a:gd name="connsiteX2" fmla="*/ 967533 w 967532"/>
              <a:gd name="connsiteY2" fmla="*/ 831020 h 885625"/>
              <a:gd name="connsiteX3" fmla="*/ 967533 w 967532"/>
              <a:gd name="connsiteY3" fmla="*/ 0 h 885625"/>
              <a:gd name="connsiteX4" fmla="*/ 0 w 967532"/>
              <a:gd name="connsiteY4" fmla="*/ 885625 h 88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32" h="885625">
                <a:moveTo>
                  <a:pt x="0" y="885625"/>
                </a:moveTo>
                <a:lnTo>
                  <a:pt x="912928" y="885625"/>
                </a:lnTo>
                <a:cubicBezTo>
                  <a:pt x="942790" y="885625"/>
                  <a:pt x="967533" y="860882"/>
                  <a:pt x="967533" y="831020"/>
                </a:cubicBezTo>
                <a:lnTo>
                  <a:pt x="967533" y="0"/>
                </a:lnTo>
                <a:cubicBezTo>
                  <a:pt x="470968" y="24743"/>
                  <a:pt x="67403" y="401006"/>
                  <a:pt x="0" y="885625"/>
                </a:cubicBezTo>
                <a:close/>
              </a:path>
            </a:pathLst>
          </a:custGeom>
          <a:solidFill>
            <a:schemeClr val="accent1"/>
          </a:solidFill>
          <a:ln w="85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3" name="Freeform: Shape 15">
            <a:extLst>
              <a:ext uri="{FF2B5EF4-FFF2-40B4-BE49-F238E27FC236}">
                <a16:creationId xmlns:a16="http://schemas.microsoft.com/office/drawing/2014/main" id="{35CE4C37-5CA9-023E-745F-9809C6F6F583}"/>
              </a:ext>
            </a:extLst>
          </p:cNvPr>
          <p:cNvSpPr/>
          <p:nvPr/>
        </p:nvSpPr>
        <p:spPr>
          <a:xfrm>
            <a:off x="4089811" y="2607568"/>
            <a:ext cx="942148" cy="942149"/>
          </a:xfrm>
          <a:custGeom>
            <a:avLst/>
            <a:gdLst>
              <a:gd name="connsiteX0" fmla="*/ 1098926 w 1098925"/>
              <a:gd name="connsiteY0" fmla="*/ 549463 h 1098926"/>
              <a:gd name="connsiteX1" fmla="*/ 549463 w 1098925"/>
              <a:gd name="connsiteY1" fmla="*/ 1098926 h 1098926"/>
              <a:gd name="connsiteX2" fmla="*/ 0 w 1098925"/>
              <a:gd name="connsiteY2" fmla="*/ 549463 h 1098926"/>
              <a:gd name="connsiteX3" fmla="*/ 549463 w 1098925"/>
              <a:gd name="connsiteY3" fmla="*/ 0 h 1098926"/>
              <a:gd name="connsiteX4" fmla="*/ 1098926 w 1098925"/>
              <a:gd name="connsiteY4" fmla="*/ 549463 h 10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25" h="1098926">
                <a:moveTo>
                  <a:pt x="1098926" y="549463"/>
                </a:moveTo>
                <a:cubicBezTo>
                  <a:pt x="1098926" y="852923"/>
                  <a:pt x="852923" y="1098926"/>
                  <a:pt x="549463" y="1098926"/>
                </a:cubicBezTo>
                <a:cubicBezTo>
                  <a:pt x="246003" y="1098926"/>
                  <a:pt x="0" y="852923"/>
                  <a:pt x="0" y="549463"/>
                </a:cubicBezTo>
                <a:cubicBezTo>
                  <a:pt x="0" y="246003"/>
                  <a:pt x="246003" y="0"/>
                  <a:pt x="549463" y="0"/>
                </a:cubicBezTo>
                <a:cubicBezTo>
                  <a:pt x="852923" y="0"/>
                  <a:pt x="1098926" y="246003"/>
                  <a:pt x="1098926" y="549463"/>
                </a:cubicBezTo>
                <a:close/>
              </a:path>
            </a:pathLst>
          </a:custGeom>
          <a:solidFill>
            <a:srgbClr val="FFFFFF"/>
          </a:solidFill>
          <a:ln w="8524" cap="flat">
            <a:noFill/>
            <a:prstDash val="solid"/>
            <a:miter/>
          </a:ln>
          <a:effectLst>
            <a:outerShdw blurRad="50800" dist="50800" dir="5400000" algn="ctr" rotWithShape="0">
              <a:srgbClr val="000000">
                <a:alpha val="23000"/>
              </a:srgbClr>
            </a:outerShdw>
          </a:effectLst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65DD6F-C2F3-638F-B8A3-11233EE52F34}"/>
              </a:ext>
            </a:extLst>
          </p:cNvPr>
          <p:cNvSpPr txBox="1"/>
          <p:nvPr/>
        </p:nvSpPr>
        <p:spPr>
          <a:xfrm>
            <a:off x="2250534" y="1363309"/>
            <a:ext cx="164262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C87F2-F06E-D0D7-7AE3-F5F9C44CBEBF}"/>
              </a:ext>
            </a:extLst>
          </p:cNvPr>
          <p:cNvSpPr txBox="1"/>
          <p:nvPr/>
        </p:nvSpPr>
        <p:spPr>
          <a:xfrm>
            <a:off x="2278219" y="4370583"/>
            <a:ext cx="1996172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9BD55F-05C8-1B39-90C9-A925C1D69347}"/>
              </a:ext>
            </a:extLst>
          </p:cNvPr>
          <p:cNvSpPr txBox="1"/>
          <p:nvPr/>
        </p:nvSpPr>
        <p:spPr>
          <a:xfrm>
            <a:off x="4748471" y="4337736"/>
            <a:ext cx="2137468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C587FF-F54C-5075-5F60-9C0D06F7E994}"/>
              </a:ext>
            </a:extLst>
          </p:cNvPr>
          <p:cNvSpPr txBox="1"/>
          <p:nvPr/>
        </p:nvSpPr>
        <p:spPr>
          <a:xfrm>
            <a:off x="5640099" y="1337739"/>
            <a:ext cx="1207996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F0110-2A98-984B-2B88-80EC4E29350C}"/>
              </a:ext>
            </a:extLst>
          </p:cNvPr>
          <p:cNvSpPr txBox="1"/>
          <p:nvPr/>
        </p:nvSpPr>
        <p:spPr>
          <a:xfrm>
            <a:off x="4152620" y="2922248"/>
            <a:ext cx="8174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AF478-26C7-3C76-FEBD-8834EE666429}"/>
              </a:ext>
            </a:extLst>
          </p:cNvPr>
          <p:cNvSpPr txBox="1"/>
          <p:nvPr/>
        </p:nvSpPr>
        <p:spPr>
          <a:xfrm>
            <a:off x="2275338" y="1711330"/>
            <a:ext cx="1290907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your text.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ADFB3-60CB-84D0-B358-6C8CB3C954F3}"/>
              </a:ext>
            </a:extLst>
          </p:cNvPr>
          <p:cNvSpPr txBox="1"/>
          <p:nvPr/>
        </p:nvSpPr>
        <p:spPr>
          <a:xfrm>
            <a:off x="2275338" y="3515960"/>
            <a:ext cx="1245852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D274EC-679D-93A8-5F8F-43B15AAAE9DD}"/>
              </a:ext>
            </a:extLst>
          </p:cNvPr>
          <p:cNvSpPr txBox="1"/>
          <p:nvPr/>
        </p:nvSpPr>
        <p:spPr>
          <a:xfrm>
            <a:off x="5556255" y="1711330"/>
            <a:ext cx="1284950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your text here. Click here to edit your text.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0627E8-6DBC-88DB-6A15-5520E97F3725}"/>
              </a:ext>
            </a:extLst>
          </p:cNvPr>
          <p:cNvSpPr txBox="1"/>
          <p:nvPr/>
        </p:nvSpPr>
        <p:spPr>
          <a:xfrm>
            <a:off x="5632107" y="3515960"/>
            <a:ext cx="1209098" cy="854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You can write your text here. Click here to edit your text.</a:t>
            </a:r>
          </a:p>
        </p:txBody>
      </p:sp>
      <p:pic>
        <p:nvPicPr>
          <p:cNvPr id="48" name="Graphic 47" descr="Coins with solid fill">
            <a:extLst>
              <a:ext uri="{FF2B5EF4-FFF2-40B4-BE49-F238E27FC236}">
                <a16:creationId xmlns:a16="http://schemas.microsoft.com/office/drawing/2014/main" id="{D84D7964-539F-A9CA-C66F-B5CC3EFF7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075" y="2452940"/>
            <a:ext cx="280728" cy="280728"/>
          </a:xfrm>
          <a:prstGeom prst="rect">
            <a:avLst/>
          </a:prstGeom>
        </p:spPr>
      </p:pic>
      <p:pic>
        <p:nvPicPr>
          <p:cNvPr id="49" name="Graphic 48" descr="Stars with solid fill">
            <a:extLst>
              <a:ext uri="{FF2B5EF4-FFF2-40B4-BE49-F238E27FC236}">
                <a16:creationId xmlns:a16="http://schemas.microsoft.com/office/drawing/2014/main" id="{B2D737A3-88BA-DF41-4DB4-9DC62038A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7327" y="2452494"/>
            <a:ext cx="281173" cy="28117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3C462A9-5CA9-410C-6518-D98CA1AB4E20}"/>
              </a:ext>
            </a:extLst>
          </p:cNvPr>
          <p:cNvGrpSpPr/>
          <p:nvPr/>
        </p:nvGrpSpPr>
        <p:grpSpPr>
          <a:xfrm>
            <a:off x="3905164" y="3400903"/>
            <a:ext cx="281734" cy="234030"/>
            <a:chOff x="3722688" y="1617663"/>
            <a:chExt cx="1096963" cy="911225"/>
          </a:xfrm>
          <a:solidFill>
            <a:schemeClr val="bg1"/>
          </a:solidFill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A72B6B99-487C-3798-AF5E-40E5DAB81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3526" y="1968500"/>
              <a:ext cx="642938" cy="457200"/>
            </a:xfrm>
            <a:custGeom>
              <a:avLst/>
              <a:gdLst>
                <a:gd name="T0" fmla="*/ 103 w 405"/>
                <a:gd name="T1" fmla="*/ 151 h 288"/>
                <a:gd name="T2" fmla="*/ 74 w 405"/>
                <a:gd name="T3" fmla="*/ 154 h 288"/>
                <a:gd name="T4" fmla="*/ 45 w 405"/>
                <a:gd name="T5" fmla="*/ 160 h 288"/>
                <a:gd name="T6" fmla="*/ 13 w 405"/>
                <a:gd name="T7" fmla="*/ 170 h 288"/>
                <a:gd name="T8" fmla="*/ 13 w 405"/>
                <a:gd name="T9" fmla="*/ 274 h 288"/>
                <a:gd name="T10" fmla="*/ 391 w 405"/>
                <a:gd name="T11" fmla="*/ 274 h 288"/>
                <a:gd name="T12" fmla="*/ 391 w 405"/>
                <a:gd name="T13" fmla="*/ 226 h 288"/>
                <a:gd name="T14" fmla="*/ 376 w 405"/>
                <a:gd name="T15" fmla="*/ 230 h 288"/>
                <a:gd name="T16" fmla="*/ 359 w 405"/>
                <a:gd name="T17" fmla="*/ 231 h 288"/>
                <a:gd name="T18" fmla="*/ 331 w 405"/>
                <a:gd name="T19" fmla="*/ 228 h 288"/>
                <a:gd name="T20" fmla="*/ 300 w 405"/>
                <a:gd name="T21" fmla="*/ 220 h 288"/>
                <a:gd name="T22" fmla="*/ 265 w 405"/>
                <a:gd name="T23" fmla="*/ 208 h 288"/>
                <a:gd name="T24" fmla="*/ 228 w 405"/>
                <a:gd name="T25" fmla="*/ 190 h 288"/>
                <a:gd name="T26" fmla="*/ 194 w 405"/>
                <a:gd name="T27" fmla="*/ 173 h 288"/>
                <a:gd name="T28" fmla="*/ 163 w 405"/>
                <a:gd name="T29" fmla="*/ 160 h 288"/>
                <a:gd name="T30" fmla="*/ 133 w 405"/>
                <a:gd name="T31" fmla="*/ 154 h 288"/>
                <a:gd name="T32" fmla="*/ 103 w 405"/>
                <a:gd name="T33" fmla="*/ 151 h 288"/>
                <a:gd name="T34" fmla="*/ 13 w 405"/>
                <a:gd name="T35" fmla="*/ 13 h 288"/>
                <a:gd name="T36" fmla="*/ 13 w 405"/>
                <a:gd name="T37" fmla="*/ 156 h 288"/>
                <a:gd name="T38" fmla="*/ 45 w 405"/>
                <a:gd name="T39" fmla="*/ 146 h 288"/>
                <a:gd name="T40" fmla="*/ 74 w 405"/>
                <a:gd name="T41" fmla="*/ 140 h 288"/>
                <a:gd name="T42" fmla="*/ 103 w 405"/>
                <a:gd name="T43" fmla="*/ 139 h 288"/>
                <a:gd name="T44" fmla="*/ 103 w 405"/>
                <a:gd name="T45" fmla="*/ 139 h 288"/>
                <a:gd name="T46" fmla="*/ 134 w 405"/>
                <a:gd name="T47" fmla="*/ 140 h 288"/>
                <a:gd name="T48" fmla="*/ 167 w 405"/>
                <a:gd name="T49" fmla="*/ 148 h 288"/>
                <a:gd name="T50" fmla="*/ 199 w 405"/>
                <a:gd name="T51" fmla="*/ 160 h 288"/>
                <a:gd name="T52" fmla="*/ 234 w 405"/>
                <a:gd name="T53" fmla="*/ 177 h 288"/>
                <a:gd name="T54" fmla="*/ 270 w 405"/>
                <a:gd name="T55" fmla="*/ 196 h 288"/>
                <a:gd name="T56" fmla="*/ 302 w 405"/>
                <a:gd name="T57" fmla="*/ 208 h 288"/>
                <a:gd name="T58" fmla="*/ 333 w 405"/>
                <a:gd name="T59" fmla="*/ 216 h 288"/>
                <a:gd name="T60" fmla="*/ 359 w 405"/>
                <a:gd name="T61" fmla="*/ 217 h 288"/>
                <a:gd name="T62" fmla="*/ 376 w 405"/>
                <a:gd name="T63" fmla="*/ 217 h 288"/>
                <a:gd name="T64" fmla="*/ 391 w 405"/>
                <a:gd name="T65" fmla="*/ 213 h 288"/>
                <a:gd name="T66" fmla="*/ 391 w 405"/>
                <a:gd name="T67" fmla="*/ 13 h 288"/>
                <a:gd name="T68" fmla="*/ 13 w 405"/>
                <a:gd name="T69" fmla="*/ 13 h 288"/>
                <a:gd name="T70" fmla="*/ 0 w 405"/>
                <a:gd name="T71" fmla="*/ 0 h 288"/>
                <a:gd name="T72" fmla="*/ 405 w 405"/>
                <a:gd name="T73" fmla="*/ 0 h 288"/>
                <a:gd name="T74" fmla="*/ 405 w 405"/>
                <a:gd name="T75" fmla="*/ 288 h 288"/>
                <a:gd name="T76" fmla="*/ 0 w 405"/>
                <a:gd name="T77" fmla="*/ 288 h 288"/>
                <a:gd name="T78" fmla="*/ 0 w 405"/>
                <a:gd name="T7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5" h="288">
                  <a:moveTo>
                    <a:pt x="103" y="151"/>
                  </a:moveTo>
                  <a:lnTo>
                    <a:pt x="74" y="154"/>
                  </a:lnTo>
                  <a:lnTo>
                    <a:pt x="45" y="160"/>
                  </a:lnTo>
                  <a:lnTo>
                    <a:pt x="13" y="170"/>
                  </a:lnTo>
                  <a:lnTo>
                    <a:pt x="13" y="274"/>
                  </a:lnTo>
                  <a:lnTo>
                    <a:pt x="391" y="274"/>
                  </a:lnTo>
                  <a:lnTo>
                    <a:pt x="391" y="226"/>
                  </a:lnTo>
                  <a:lnTo>
                    <a:pt x="376" y="230"/>
                  </a:lnTo>
                  <a:lnTo>
                    <a:pt x="359" y="231"/>
                  </a:lnTo>
                  <a:lnTo>
                    <a:pt x="331" y="228"/>
                  </a:lnTo>
                  <a:lnTo>
                    <a:pt x="300" y="220"/>
                  </a:lnTo>
                  <a:lnTo>
                    <a:pt x="265" y="208"/>
                  </a:lnTo>
                  <a:lnTo>
                    <a:pt x="228" y="190"/>
                  </a:lnTo>
                  <a:lnTo>
                    <a:pt x="194" y="173"/>
                  </a:lnTo>
                  <a:lnTo>
                    <a:pt x="163" y="160"/>
                  </a:lnTo>
                  <a:lnTo>
                    <a:pt x="133" y="154"/>
                  </a:lnTo>
                  <a:lnTo>
                    <a:pt x="103" y="151"/>
                  </a:lnTo>
                  <a:close/>
                  <a:moveTo>
                    <a:pt x="13" y="13"/>
                  </a:moveTo>
                  <a:lnTo>
                    <a:pt x="13" y="156"/>
                  </a:lnTo>
                  <a:lnTo>
                    <a:pt x="45" y="146"/>
                  </a:lnTo>
                  <a:lnTo>
                    <a:pt x="74" y="140"/>
                  </a:lnTo>
                  <a:lnTo>
                    <a:pt x="103" y="139"/>
                  </a:lnTo>
                  <a:lnTo>
                    <a:pt x="103" y="139"/>
                  </a:lnTo>
                  <a:lnTo>
                    <a:pt x="134" y="140"/>
                  </a:lnTo>
                  <a:lnTo>
                    <a:pt x="167" y="148"/>
                  </a:lnTo>
                  <a:lnTo>
                    <a:pt x="199" y="160"/>
                  </a:lnTo>
                  <a:lnTo>
                    <a:pt x="234" y="177"/>
                  </a:lnTo>
                  <a:lnTo>
                    <a:pt x="270" y="196"/>
                  </a:lnTo>
                  <a:lnTo>
                    <a:pt x="302" y="208"/>
                  </a:lnTo>
                  <a:lnTo>
                    <a:pt x="333" y="216"/>
                  </a:lnTo>
                  <a:lnTo>
                    <a:pt x="359" y="217"/>
                  </a:lnTo>
                  <a:lnTo>
                    <a:pt x="376" y="217"/>
                  </a:lnTo>
                  <a:lnTo>
                    <a:pt x="391" y="213"/>
                  </a:lnTo>
                  <a:lnTo>
                    <a:pt x="391" y="13"/>
                  </a:lnTo>
                  <a:lnTo>
                    <a:pt x="13" y="13"/>
                  </a:lnTo>
                  <a:close/>
                  <a:moveTo>
                    <a:pt x="0" y="0"/>
                  </a:moveTo>
                  <a:lnTo>
                    <a:pt x="405" y="0"/>
                  </a:lnTo>
                  <a:lnTo>
                    <a:pt x="405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ABE2558C-AAFF-E915-B6A0-64EA0F779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2030413"/>
              <a:ext cx="166688" cy="165100"/>
            </a:xfrm>
            <a:custGeom>
              <a:avLst/>
              <a:gdLst>
                <a:gd name="T0" fmla="*/ 53 w 105"/>
                <a:gd name="T1" fmla="*/ 14 h 104"/>
                <a:gd name="T2" fmla="*/ 39 w 105"/>
                <a:gd name="T3" fmla="*/ 17 h 104"/>
                <a:gd name="T4" fmla="*/ 25 w 105"/>
                <a:gd name="T5" fmla="*/ 24 h 104"/>
                <a:gd name="T6" fmla="*/ 17 w 105"/>
                <a:gd name="T7" fmla="*/ 37 h 104"/>
                <a:gd name="T8" fmla="*/ 14 w 105"/>
                <a:gd name="T9" fmla="*/ 52 h 104"/>
                <a:gd name="T10" fmla="*/ 17 w 105"/>
                <a:gd name="T11" fmla="*/ 67 h 104"/>
                <a:gd name="T12" fmla="*/ 25 w 105"/>
                <a:gd name="T13" fmla="*/ 80 h 104"/>
                <a:gd name="T14" fmla="*/ 39 w 105"/>
                <a:gd name="T15" fmla="*/ 89 h 104"/>
                <a:gd name="T16" fmla="*/ 53 w 105"/>
                <a:gd name="T17" fmla="*/ 92 h 104"/>
                <a:gd name="T18" fmla="*/ 68 w 105"/>
                <a:gd name="T19" fmla="*/ 89 h 104"/>
                <a:gd name="T20" fmla="*/ 80 w 105"/>
                <a:gd name="T21" fmla="*/ 80 h 104"/>
                <a:gd name="T22" fmla="*/ 90 w 105"/>
                <a:gd name="T23" fmla="*/ 67 h 104"/>
                <a:gd name="T24" fmla="*/ 93 w 105"/>
                <a:gd name="T25" fmla="*/ 52 h 104"/>
                <a:gd name="T26" fmla="*/ 90 w 105"/>
                <a:gd name="T27" fmla="*/ 37 h 104"/>
                <a:gd name="T28" fmla="*/ 80 w 105"/>
                <a:gd name="T29" fmla="*/ 24 h 104"/>
                <a:gd name="T30" fmla="*/ 68 w 105"/>
                <a:gd name="T31" fmla="*/ 17 h 104"/>
                <a:gd name="T32" fmla="*/ 53 w 105"/>
                <a:gd name="T33" fmla="*/ 14 h 104"/>
                <a:gd name="T34" fmla="*/ 53 w 105"/>
                <a:gd name="T35" fmla="*/ 0 h 104"/>
                <a:gd name="T36" fmla="*/ 74 w 105"/>
                <a:gd name="T37" fmla="*/ 4 h 104"/>
                <a:gd name="T38" fmla="*/ 90 w 105"/>
                <a:gd name="T39" fmla="*/ 15 h 104"/>
                <a:gd name="T40" fmla="*/ 102 w 105"/>
                <a:gd name="T41" fmla="*/ 32 h 104"/>
                <a:gd name="T42" fmla="*/ 105 w 105"/>
                <a:gd name="T43" fmla="*/ 52 h 104"/>
                <a:gd name="T44" fmla="*/ 102 w 105"/>
                <a:gd name="T45" fmla="*/ 74 h 104"/>
                <a:gd name="T46" fmla="*/ 90 w 105"/>
                <a:gd name="T47" fmla="*/ 89 h 104"/>
                <a:gd name="T48" fmla="*/ 74 w 105"/>
                <a:gd name="T49" fmla="*/ 101 h 104"/>
                <a:gd name="T50" fmla="*/ 53 w 105"/>
                <a:gd name="T51" fmla="*/ 104 h 104"/>
                <a:gd name="T52" fmla="*/ 33 w 105"/>
                <a:gd name="T53" fmla="*/ 101 h 104"/>
                <a:gd name="T54" fmla="*/ 16 w 105"/>
                <a:gd name="T55" fmla="*/ 89 h 104"/>
                <a:gd name="T56" fmla="*/ 5 w 105"/>
                <a:gd name="T57" fmla="*/ 74 h 104"/>
                <a:gd name="T58" fmla="*/ 0 w 105"/>
                <a:gd name="T59" fmla="*/ 52 h 104"/>
                <a:gd name="T60" fmla="*/ 5 w 105"/>
                <a:gd name="T61" fmla="*/ 32 h 104"/>
                <a:gd name="T62" fmla="*/ 16 w 105"/>
                <a:gd name="T63" fmla="*/ 15 h 104"/>
                <a:gd name="T64" fmla="*/ 33 w 105"/>
                <a:gd name="T65" fmla="*/ 4 h 104"/>
                <a:gd name="T66" fmla="*/ 53 w 105"/>
                <a:gd name="T6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04">
                  <a:moveTo>
                    <a:pt x="53" y="14"/>
                  </a:moveTo>
                  <a:lnTo>
                    <a:pt x="39" y="17"/>
                  </a:lnTo>
                  <a:lnTo>
                    <a:pt x="25" y="24"/>
                  </a:lnTo>
                  <a:lnTo>
                    <a:pt x="17" y="37"/>
                  </a:lnTo>
                  <a:lnTo>
                    <a:pt x="14" y="52"/>
                  </a:lnTo>
                  <a:lnTo>
                    <a:pt x="17" y="67"/>
                  </a:lnTo>
                  <a:lnTo>
                    <a:pt x="25" y="80"/>
                  </a:lnTo>
                  <a:lnTo>
                    <a:pt x="39" y="89"/>
                  </a:lnTo>
                  <a:lnTo>
                    <a:pt x="53" y="92"/>
                  </a:lnTo>
                  <a:lnTo>
                    <a:pt x="68" y="89"/>
                  </a:lnTo>
                  <a:lnTo>
                    <a:pt x="80" y="80"/>
                  </a:lnTo>
                  <a:lnTo>
                    <a:pt x="90" y="67"/>
                  </a:lnTo>
                  <a:lnTo>
                    <a:pt x="93" y="52"/>
                  </a:lnTo>
                  <a:lnTo>
                    <a:pt x="90" y="37"/>
                  </a:lnTo>
                  <a:lnTo>
                    <a:pt x="80" y="24"/>
                  </a:lnTo>
                  <a:lnTo>
                    <a:pt x="68" y="17"/>
                  </a:lnTo>
                  <a:lnTo>
                    <a:pt x="53" y="14"/>
                  </a:lnTo>
                  <a:close/>
                  <a:moveTo>
                    <a:pt x="53" y="0"/>
                  </a:moveTo>
                  <a:lnTo>
                    <a:pt x="74" y="4"/>
                  </a:lnTo>
                  <a:lnTo>
                    <a:pt x="90" y="15"/>
                  </a:lnTo>
                  <a:lnTo>
                    <a:pt x="102" y="32"/>
                  </a:lnTo>
                  <a:lnTo>
                    <a:pt x="105" y="52"/>
                  </a:lnTo>
                  <a:lnTo>
                    <a:pt x="102" y="74"/>
                  </a:lnTo>
                  <a:lnTo>
                    <a:pt x="90" y="89"/>
                  </a:lnTo>
                  <a:lnTo>
                    <a:pt x="74" y="101"/>
                  </a:lnTo>
                  <a:lnTo>
                    <a:pt x="53" y="104"/>
                  </a:lnTo>
                  <a:lnTo>
                    <a:pt x="33" y="101"/>
                  </a:lnTo>
                  <a:lnTo>
                    <a:pt x="16" y="89"/>
                  </a:lnTo>
                  <a:lnTo>
                    <a:pt x="5" y="74"/>
                  </a:lnTo>
                  <a:lnTo>
                    <a:pt x="0" y="52"/>
                  </a:lnTo>
                  <a:lnTo>
                    <a:pt x="5" y="32"/>
                  </a:lnTo>
                  <a:lnTo>
                    <a:pt x="16" y="15"/>
                  </a:lnTo>
                  <a:lnTo>
                    <a:pt x="33" y="4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EE934C4A-EFDA-7776-CBF0-DDF453D88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2688" y="1617663"/>
              <a:ext cx="1096963" cy="911225"/>
            </a:xfrm>
            <a:custGeom>
              <a:avLst/>
              <a:gdLst>
                <a:gd name="T0" fmla="*/ 181 w 691"/>
                <a:gd name="T1" fmla="*/ 183 h 574"/>
                <a:gd name="T2" fmla="*/ 181 w 691"/>
                <a:gd name="T3" fmla="*/ 548 h 574"/>
                <a:gd name="T4" fmla="*/ 665 w 691"/>
                <a:gd name="T5" fmla="*/ 548 h 574"/>
                <a:gd name="T6" fmla="*/ 665 w 691"/>
                <a:gd name="T7" fmla="*/ 183 h 574"/>
                <a:gd name="T8" fmla="*/ 181 w 691"/>
                <a:gd name="T9" fmla="*/ 183 h 574"/>
                <a:gd name="T10" fmla="*/ 26 w 691"/>
                <a:gd name="T11" fmla="*/ 26 h 574"/>
                <a:gd name="T12" fmla="*/ 26 w 691"/>
                <a:gd name="T13" fmla="*/ 391 h 574"/>
                <a:gd name="T14" fmla="*/ 155 w 691"/>
                <a:gd name="T15" fmla="*/ 391 h 574"/>
                <a:gd name="T16" fmla="*/ 155 w 691"/>
                <a:gd name="T17" fmla="*/ 183 h 574"/>
                <a:gd name="T18" fmla="*/ 160 w 691"/>
                <a:gd name="T19" fmla="*/ 169 h 574"/>
                <a:gd name="T20" fmla="*/ 169 w 691"/>
                <a:gd name="T21" fmla="*/ 160 h 574"/>
                <a:gd name="T22" fmla="*/ 181 w 691"/>
                <a:gd name="T23" fmla="*/ 157 h 574"/>
                <a:gd name="T24" fmla="*/ 508 w 691"/>
                <a:gd name="T25" fmla="*/ 157 h 574"/>
                <a:gd name="T26" fmla="*/ 508 w 691"/>
                <a:gd name="T27" fmla="*/ 26 h 574"/>
                <a:gd name="T28" fmla="*/ 26 w 691"/>
                <a:gd name="T29" fmla="*/ 26 h 574"/>
                <a:gd name="T30" fmla="*/ 26 w 691"/>
                <a:gd name="T31" fmla="*/ 0 h 574"/>
                <a:gd name="T32" fmla="*/ 508 w 691"/>
                <a:gd name="T33" fmla="*/ 0 h 574"/>
                <a:gd name="T34" fmla="*/ 521 w 691"/>
                <a:gd name="T35" fmla="*/ 3 h 574"/>
                <a:gd name="T36" fmla="*/ 531 w 691"/>
                <a:gd name="T37" fmla="*/ 12 h 574"/>
                <a:gd name="T38" fmla="*/ 534 w 691"/>
                <a:gd name="T39" fmla="*/ 26 h 574"/>
                <a:gd name="T40" fmla="*/ 534 w 691"/>
                <a:gd name="T41" fmla="*/ 157 h 574"/>
                <a:gd name="T42" fmla="*/ 665 w 691"/>
                <a:gd name="T43" fmla="*/ 157 h 574"/>
                <a:gd name="T44" fmla="*/ 678 w 691"/>
                <a:gd name="T45" fmla="*/ 160 h 574"/>
                <a:gd name="T46" fmla="*/ 688 w 691"/>
                <a:gd name="T47" fmla="*/ 169 h 574"/>
                <a:gd name="T48" fmla="*/ 691 w 691"/>
                <a:gd name="T49" fmla="*/ 183 h 574"/>
                <a:gd name="T50" fmla="*/ 691 w 691"/>
                <a:gd name="T51" fmla="*/ 548 h 574"/>
                <a:gd name="T52" fmla="*/ 688 w 691"/>
                <a:gd name="T53" fmla="*/ 561 h 574"/>
                <a:gd name="T54" fmla="*/ 678 w 691"/>
                <a:gd name="T55" fmla="*/ 571 h 574"/>
                <a:gd name="T56" fmla="*/ 665 w 691"/>
                <a:gd name="T57" fmla="*/ 574 h 574"/>
                <a:gd name="T58" fmla="*/ 181 w 691"/>
                <a:gd name="T59" fmla="*/ 574 h 574"/>
                <a:gd name="T60" fmla="*/ 169 w 691"/>
                <a:gd name="T61" fmla="*/ 571 h 574"/>
                <a:gd name="T62" fmla="*/ 160 w 691"/>
                <a:gd name="T63" fmla="*/ 561 h 574"/>
                <a:gd name="T64" fmla="*/ 155 w 691"/>
                <a:gd name="T65" fmla="*/ 548 h 574"/>
                <a:gd name="T66" fmla="*/ 155 w 691"/>
                <a:gd name="T67" fmla="*/ 417 h 574"/>
                <a:gd name="T68" fmla="*/ 26 w 691"/>
                <a:gd name="T69" fmla="*/ 417 h 574"/>
                <a:gd name="T70" fmla="*/ 12 w 691"/>
                <a:gd name="T71" fmla="*/ 414 h 574"/>
                <a:gd name="T72" fmla="*/ 3 w 691"/>
                <a:gd name="T73" fmla="*/ 404 h 574"/>
                <a:gd name="T74" fmla="*/ 0 w 691"/>
                <a:gd name="T75" fmla="*/ 391 h 574"/>
                <a:gd name="T76" fmla="*/ 0 w 691"/>
                <a:gd name="T77" fmla="*/ 26 h 574"/>
                <a:gd name="T78" fmla="*/ 3 w 691"/>
                <a:gd name="T79" fmla="*/ 12 h 574"/>
                <a:gd name="T80" fmla="*/ 12 w 691"/>
                <a:gd name="T81" fmla="*/ 3 h 574"/>
                <a:gd name="T82" fmla="*/ 26 w 691"/>
                <a:gd name="T83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1" h="574">
                  <a:moveTo>
                    <a:pt x="181" y="183"/>
                  </a:moveTo>
                  <a:lnTo>
                    <a:pt x="181" y="548"/>
                  </a:lnTo>
                  <a:lnTo>
                    <a:pt x="665" y="548"/>
                  </a:lnTo>
                  <a:lnTo>
                    <a:pt x="665" y="183"/>
                  </a:lnTo>
                  <a:lnTo>
                    <a:pt x="181" y="183"/>
                  </a:lnTo>
                  <a:close/>
                  <a:moveTo>
                    <a:pt x="26" y="26"/>
                  </a:moveTo>
                  <a:lnTo>
                    <a:pt x="26" y="391"/>
                  </a:lnTo>
                  <a:lnTo>
                    <a:pt x="155" y="391"/>
                  </a:lnTo>
                  <a:lnTo>
                    <a:pt x="155" y="183"/>
                  </a:lnTo>
                  <a:lnTo>
                    <a:pt x="160" y="169"/>
                  </a:lnTo>
                  <a:lnTo>
                    <a:pt x="169" y="160"/>
                  </a:lnTo>
                  <a:lnTo>
                    <a:pt x="181" y="157"/>
                  </a:lnTo>
                  <a:lnTo>
                    <a:pt x="508" y="157"/>
                  </a:lnTo>
                  <a:lnTo>
                    <a:pt x="508" y="26"/>
                  </a:lnTo>
                  <a:lnTo>
                    <a:pt x="26" y="26"/>
                  </a:lnTo>
                  <a:close/>
                  <a:moveTo>
                    <a:pt x="26" y="0"/>
                  </a:moveTo>
                  <a:lnTo>
                    <a:pt x="508" y="0"/>
                  </a:lnTo>
                  <a:lnTo>
                    <a:pt x="521" y="3"/>
                  </a:lnTo>
                  <a:lnTo>
                    <a:pt x="531" y="12"/>
                  </a:lnTo>
                  <a:lnTo>
                    <a:pt x="534" y="26"/>
                  </a:lnTo>
                  <a:lnTo>
                    <a:pt x="534" y="157"/>
                  </a:lnTo>
                  <a:lnTo>
                    <a:pt x="665" y="157"/>
                  </a:lnTo>
                  <a:lnTo>
                    <a:pt x="678" y="160"/>
                  </a:lnTo>
                  <a:lnTo>
                    <a:pt x="688" y="169"/>
                  </a:lnTo>
                  <a:lnTo>
                    <a:pt x="691" y="183"/>
                  </a:lnTo>
                  <a:lnTo>
                    <a:pt x="691" y="548"/>
                  </a:lnTo>
                  <a:lnTo>
                    <a:pt x="688" y="561"/>
                  </a:lnTo>
                  <a:lnTo>
                    <a:pt x="678" y="571"/>
                  </a:lnTo>
                  <a:lnTo>
                    <a:pt x="665" y="574"/>
                  </a:lnTo>
                  <a:lnTo>
                    <a:pt x="181" y="574"/>
                  </a:lnTo>
                  <a:lnTo>
                    <a:pt x="169" y="571"/>
                  </a:lnTo>
                  <a:lnTo>
                    <a:pt x="160" y="561"/>
                  </a:lnTo>
                  <a:lnTo>
                    <a:pt x="155" y="548"/>
                  </a:lnTo>
                  <a:lnTo>
                    <a:pt x="155" y="417"/>
                  </a:lnTo>
                  <a:lnTo>
                    <a:pt x="26" y="417"/>
                  </a:lnTo>
                  <a:lnTo>
                    <a:pt x="12" y="414"/>
                  </a:lnTo>
                  <a:lnTo>
                    <a:pt x="3" y="404"/>
                  </a:lnTo>
                  <a:lnTo>
                    <a:pt x="0" y="391"/>
                  </a:lnTo>
                  <a:lnTo>
                    <a:pt x="0" y="26"/>
                  </a:lnTo>
                  <a:lnTo>
                    <a:pt x="3" y="12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" name="Graphic 50" descr="Connections with solid fill">
            <a:extLst>
              <a:ext uri="{FF2B5EF4-FFF2-40B4-BE49-F238E27FC236}">
                <a16:creationId xmlns:a16="http://schemas.microsoft.com/office/drawing/2014/main" id="{2AC74BB6-8BD0-93C0-2BC1-8FFA318EFD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332" y="3388472"/>
            <a:ext cx="294223" cy="2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E0D687D-19C3-B94A-A1E4-4688EDFB93DD}"/>
              </a:ext>
            </a:extLst>
          </p:cNvPr>
          <p:cNvSpPr/>
          <p:nvPr/>
        </p:nvSpPr>
        <p:spPr>
          <a:xfrm>
            <a:off x="4544429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1064EEE-D582-C641-B23B-E477DE38000C}"/>
              </a:ext>
            </a:extLst>
          </p:cNvPr>
          <p:cNvSpPr/>
          <p:nvPr/>
        </p:nvSpPr>
        <p:spPr>
          <a:xfrm>
            <a:off x="59080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F878579-FC28-3D4D-AF41-84E94DA15FDC}"/>
              </a:ext>
            </a:extLst>
          </p:cNvPr>
          <p:cNvSpPr/>
          <p:nvPr/>
        </p:nvSpPr>
        <p:spPr>
          <a:xfrm>
            <a:off x="7228808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51D3486-0925-2842-8165-B520B8CE42C1}"/>
              </a:ext>
            </a:extLst>
          </p:cNvPr>
          <p:cNvSpPr/>
          <p:nvPr/>
        </p:nvSpPr>
        <p:spPr>
          <a:xfrm>
            <a:off x="3228976" y="1250640"/>
            <a:ext cx="1189012" cy="600162"/>
          </a:xfrm>
          <a:prstGeom prst="roundRect">
            <a:avLst>
              <a:gd name="adj" fmla="val 24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F1C8F7-AED6-C14F-ADBD-636024692C1B}"/>
              </a:ext>
            </a:extLst>
          </p:cNvPr>
          <p:cNvGrpSpPr/>
          <p:nvPr/>
        </p:nvGrpSpPr>
        <p:grpSpPr>
          <a:xfrm>
            <a:off x="552140" y="1540713"/>
            <a:ext cx="7944497" cy="558597"/>
            <a:chOff x="552140" y="1540713"/>
            <a:chExt cx="7944497" cy="55859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F9A59E0-EF7E-C745-B904-68C22A35E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1540713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BA067E-4EDC-CA49-9AB0-FD4FE9ABB259}"/>
                </a:ext>
              </a:extLst>
            </p:cNvPr>
            <p:cNvSpPr/>
            <p:nvPr/>
          </p:nvSpPr>
          <p:spPr>
            <a:xfrm>
              <a:off x="3129901" y="1542461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FEB1018-59C3-4C40-8515-D35CC0BF0BC6}"/>
                </a:ext>
              </a:extLst>
            </p:cNvPr>
            <p:cNvSpPr/>
            <p:nvPr/>
          </p:nvSpPr>
          <p:spPr>
            <a:xfrm>
              <a:off x="5828496" y="1542461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6B2966-6C1D-334D-8F6D-372D452B5057}"/>
              </a:ext>
            </a:extLst>
          </p:cNvPr>
          <p:cNvGrpSpPr/>
          <p:nvPr/>
        </p:nvGrpSpPr>
        <p:grpSpPr>
          <a:xfrm>
            <a:off x="552140" y="4222953"/>
            <a:ext cx="7944497" cy="558597"/>
            <a:chOff x="552140" y="4160175"/>
            <a:chExt cx="7944497" cy="558597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7ED5078-FB4A-1543-AC5C-D31CB4F0F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416017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7854E7-697C-E347-9A62-DD349F21AEB0}"/>
                </a:ext>
              </a:extLst>
            </p:cNvPr>
            <p:cNvSpPr/>
            <p:nvPr/>
          </p:nvSpPr>
          <p:spPr>
            <a:xfrm>
              <a:off x="3129901" y="4160175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2B8645-5DEA-E94E-8481-98D9FAFC1580}"/>
                </a:ext>
              </a:extLst>
            </p:cNvPr>
            <p:cNvSpPr/>
            <p:nvPr/>
          </p:nvSpPr>
          <p:spPr>
            <a:xfrm>
              <a:off x="5828496" y="4160175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6F872E-2B86-3545-A655-5CBABE5B5A41}"/>
              </a:ext>
            </a:extLst>
          </p:cNvPr>
          <p:cNvGrpSpPr/>
          <p:nvPr/>
        </p:nvGrpSpPr>
        <p:grpSpPr>
          <a:xfrm>
            <a:off x="552140" y="3567633"/>
            <a:ext cx="7944497" cy="558597"/>
            <a:chOff x="552140" y="3504855"/>
            <a:chExt cx="7944497" cy="558597"/>
          </a:xfrm>
        </p:grpSpPr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B2407B4E-2D7C-C14E-A39B-6B50285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350485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3AD2C0-A523-9A46-A8F8-3C0C4B84A9EE}"/>
                </a:ext>
              </a:extLst>
            </p:cNvPr>
            <p:cNvSpPr/>
            <p:nvPr/>
          </p:nvSpPr>
          <p:spPr>
            <a:xfrm>
              <a:off x="3129901" y="350572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E69C8D-D0C6-CB49-8F26-8D1EA45D8882}"/>
                </a:ext>
              </a:extLst>
            </p:cNvPr>
            <p:cNvSpPr/>
            <p:nvPr/>
          </p:nvSpPr>
          <p:spPr>
            <a:xfrm>
              <a:off x="5828496" y="350572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4F29F8-64C9-EF4D-A9F3-03098919D786}"/>
              </a:ext>
            </a:extLst>
          </p:cNvPr>
          <p:cNvGrpSpPr/>
          <p:nvPr/>
        </p:nvGrpSpPr>
        <p:grpSpPr>
          <a:xfrm>
            <a:off x="552140" y="2218893"/>
            <a:ext cx="7944497" cy="558597"/>
            <a:chOff x="552140" y="2156115"/>
            <a:chExt cx="7944497" cy="558597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EC07FCF3-96F2-7D40-8C70-CB809B2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15611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46E4EAD-3577-E44C-B362-94FBC3ADB710}"/>
                </a:ext>
              </a:extLst>
            </p:cNvPr>
            <p:cNvSpPr/>
            <p:nvPr/>
          </p:nvSpPr>
          <p:spPr>
            <a:xfrm>
              <a:off x="3129901" y="215698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DABC435-217B-F44C-8C51-F18EE57E1480}"/>
                </a:ext>
              </a:extLst>
            </p:cNvPr>
            <p:cNvSpPr/>
            <p:nvPr/>
          </p:nvSpPr>
          <p:spPr>
            <a:xfrm>
              <a:off x="5828496" y="2156988"/>
              <a:ext cx="1327799" cy="55684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B6BB1-F7AD-8C4B-A7E5-23613887A6DF}"/>
              </a:ext>
            </a:extLst>
          </p:cNvPr>
          <p:cNvGrpSpPr/>
          <p:nvPr/>
        </p:nvGrpSpPr>
        <p:grpSpPr>
          <a:xfrm>
            <a:off x="552140" y="2874213"/>
            <a:ext cx="7944497" cy="558597"/>
            <a:chOff x="552140" y="2811435"/>
            <a:chExt cx="7944497" cy="558597"/>
          </a:xfrm>
        </p:grpSpPr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C2045FD3-BE53-8841-9B48-48BE0E55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2140" y="2811435"/>
              <a:ext cx="7944497" cy="558597"/>
            </a:xfrm>
            <a:prstGeom prst="rect">
              <a:avLst/>
            </a:prstGeom>
            <a:effectLst>
              <a:outerShdw blurRad="25400" dist="12700" dir="5400000" algn="ctr" rotWithShape="0">
                <a:srgbClr val="000000">
                  <a:alpha val="23000"/>
                </a:srgbClr>
              </a:outerShdw>
            </a:effec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162C4E-C8D3-9146-862A-EC186CFDC15C}"/>
                </a:ext>
              </a:extLst>
            </p:cNvPr>
            <p:cNvSpPr/>
            <p:nvPr/>
          </p:nvSpPr>
          <p:spPr>
            <a:xfrm>
              <a:off x="3129901" y="2817650"/>
              <a:ext cx="1327799" cy="55150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003D9F-C8A8-FB4B-A67C-506019A59A06}"/>
                </a:ext>
              </a:extLst>
            </p:cNvPr>
            <p:cNvSpPr/>
            <p:nvPr/>
          </p:nvSpPr>
          <p:spPr>
            <a:xfrm>
              <a:off x="5828496" y="2817650"/>
              <a:ext cx="1327799" cy="551507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F842BD80-D314-284E-A858-8A045C277E52}"/>
              </a:ext>
            </a:extLst>
          </p:cNvPr>
          <p:cNvSpPr txBox="1"/>
          <p:nvPr/>
        </p:nvSpPr>
        <p:spPr>
          <a:xfrm>
            <a:off x="799140" y="1621499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/>
              <a:t>VRIO Analysis Slide Template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742950"/>
            <a:ext cx="8229600" cy="381000"/>
          </a:xfrm>
        </p:spPr>
        <p:txBody>
          <a:bodyPr/>
          <a:lstStyle/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BB3243E-2E03-E744-800F-1741D890B584}"/>
              </a:ext>
            </a:extLst>
          </p:cNvPr>
          <p:cNvSpPr/>
          <p:nvPr/>
        </p:nvSpPr>
        <p:spPr>
          <a:xfrm>
            <a:off x="499681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ECF23372-9BBC-CC4E-9173-00865B288C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1767122"/>
            <a:ext cx="187242" cy="124828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E02DBB66-8707-0C4D-BC0E-1B9994CD2B4E}"/>
              </a:ext>
            </a:extLst>
          </p:cNvPr>
          <p:cNvSpPr/>
          <p:nvPr/>
        </p:nvSpPr>
        <p:spPr>
          <a:xfrm>
            <a:off x="770191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Graphic 173">
            <a:extLst>
              <a:ext uri="{FF2B5EF4-FFF2-40B4-BE49-F238E27FC236}">
                <a16:creationId xmlns:a16="http://schemas.microsoft.com/office/drawing/2014/main" id="{CC4B8451-223B-5045-A826-D3C3789790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0987" y="1767122"/>
            <a:ext cx="187242" cy="124828"/>
          </a:xfrm>
          <a:prstGeom prst="rect">
            <a:avLst/>
          </a:prstGeom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3C3397A1-FF75-4A41-A886-156054DE0849}"/>
              </a:ext>
            </a:extLst>
          </p:cNvPr>
          <p:cNvSpPr/>
          <p:nvPr/>
        </p:nvSpPr>
        <p:spPr>
          <a:xfrm>
            <a:off x="4996814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46CD326B-B567-2F4D-9C0A-DDAE7C2A05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2435777"/>
            <a:ext cx="187242" cy="124828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CD25E62D-1FAF-D34D-B040-850E3F10FA66}"/>
              </a:ext>
            </a:extLst>
          </p:cNvPr>
          <p:cNvSpPr/>
          <p:nvPr/>
        </p:nvSpPr>
        <p:spPr>
          <a:xfrm>
            <a:off x="7711246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215FE6-5982-E749-8492-144139C05ADD}"/>
              </a:ext>
            </a:extLst>
          </p:cNvPr>
          <p:cNvSpPr/>
          <p:nvPr/>
        </p:nvSpPr>
        <p:spPr>
          <a:xfrm>
            <a:off x="499681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2A4AEE06-7274-F043-9184-AE14E8F31B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103797"/>
            <a:ext cx="187242" cy="124828"/>
          </a:xfrm>
          <a:prstGeom prst="rect">
            <a:avLst/>
          </a:prstGeom>
        </p:spPr>
      </p:pic>
      <p:sp>
        <p:nvSpPr>
          <p:cNvPr id="144" name="Oval 143">
            <a:extLst>
              <a:ext uri="{FF2B5EF4-FFF2-40B4-BE49-F238E27FC236}">
                <a16:creationId xmlns:a16="http://schemas.microsoft.com/office/drawing/2014/main" id="{4359E612-2352-5D42-8624-51D9801ADA0C}"/>
              </a:ext>
            </a:extLst>
          </p:cNvPr>
          <p:cNvSpPr/>
          <p:nvPr/>
        </p:nvSpPr>
        <p:spPr>
          <a:xfrm>
            <a:off x="770191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DCE1897-8E0F-8147-A3A6-2F2A79333373}"/>
              </a:ext>
            </a:extLst>
          </p:cNvPr>
          <p:cNvSpPr/>
          <p:nvPr/>
        </p:nvSpPr>
        <p:spPr>
          <a:xfrm>
            <a:off x="499681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531B2C4F-7BBC-9541-A9D8-176F9F704D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5888" y="3794042"/>
            <a:ext cx="187242" cy="124828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27347419-0E78-4141-8528-6E87A5C26FAE}"/>
              </a:ext>
            </a:extLst>
          </p:cNvPr>
          <p:cNvSpPr/>
          <p:nvPr/>
        </p:nvSpPr>
        <p:spPr>
          <a:xfrm>
            <a:off x="770191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32FDF5F-1D37-BC4B-ABCF-DEF11202880A}"/>
              </a:ext>
            </a:extLst>
          </p:cNvPr>
          <p:cNvSpPr/>
          <p:nvPr/>
        </p:nvSpPr>
        <p:spPr>
          <a:xfrm>
            <a:off x="499681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F2D6E6E-30EB-2743-B1AC-D235FFB64A10}"/>
              </a:ext>
            </a:extLst>
          </p:cNvPr>
          <p:cNvSpPr/>
          <p:nvPr/>
        </p:nvSpPr>
        <p:spPr>
          <a:xfrm>
            <a:off x="770191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14411C0-B161-CD46-94C9-1575DE29A58F}"/>
              </a:ext>
            </a:extLst>
          </p:cNvPr>
          <p:cNvSpPr/>
          <p:nvPr/>
        </p:nvSpPr>
        <p:spPr>
          <a:xfrm>
            <a:off x="6353174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07742D0-B23D-2B4D-965A-0101C37ED1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1767122"/>
            <a:ext cx="187242" cy="124828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F302E308-FCF2-3D4E-9E47-F6417F29460D}"/>
              </a:ext>
            </a:extLst>
          </p:cNvPr>
          <p:cNvSpPr/>
          <p:nvPr/>
        </p:nvSpPr>
        <p:spPr>
          <a:xfrm>
            <a:off x="6353174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910109EC-2557-C14F-96F8-64B78F67D2C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2435777"/>
            <a:ext cx="187242" cy="124828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A52B6B08-68BC-7B4C-92B2-C951419AC33F}"/>
              </a:ext>
            </a:extLst>
          </p:cNvPr>
          <p:cNvSpPr/>
          <p:nvPr/>
        </p:nvSpPr>
        <p:spPr>
          <a:xfrm>
            <a:off x="6353174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BDDBF70A-C31E-724F-9082-AC929EFE5E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248" y="3106972"/>
            <a:ext cx="187242" cy="12482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246EDB4A-36F4-0347-8760-42703696C990}"/>
              </a:ext>
            </a:extLst>
          </p:cNvPr>
          <p:cNvSpPr/>
          <p:nvPr/>
        </p:nvSpPr>
        <p:spPr>
          <a:xfrm>
            <a:off x="6353174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BA85380-EEFE-DF42-850E-01B2C7846C5D}"/>
              </a:ext>
            </a:extLst>
          </p:cNvPr>
          <p:cNvSpPr/>
          <p:nvPr/>
        </p:nvSpPr>
        <p:spPr>
          <a:xfrm>
            <a:off x="6353174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C22744-1E5F-494A-9995-591CF6639373}"/>
              </a:ext>
            </a:extLst>
          </p:cNvPr>
          <p:cNvSpPr txBox="1"/>
          <p:nvPr/>
        </p:nvSpPr>
        <p:spPr>
          <a:xfrm>
            <a:off x="799140" y="231451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9A33A5-3FA6-B947-8738-BCC931036906}"/>
              </a:ext>
            </a:extLst>
          </p:cNvPr>
          <p:cNvSpPr txBox="1"/>
          <p:nvPr/>
        </p:nvSpPr>
        <p:spPr>
          <a:xfrm>
            <a:off x="799140" y="296903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2FDC64-4828-A045-A021-11CF496871DB}"/>
              </a:ext>
            </a:extLst>
          </p:cNvPr>
          <p:cNvSpPr txBox="1"/>
          <p:nvPr/>
        </p:nvSpPr>
        <p:spPr>
          <a:xfrm>
            <a:off x="799140" y="366205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A6A56-4D1B-644C-9658-BC3057F87F8D}"/>
              </a:ext>
            </a:extLst>
          </p:cNvPr>
          <p:cNvSpPr txBox="1"/>
          <p:nvPr/>
        </p:nvSpPr>
        <p:spPr>
          <a:xfrm>
            <a:off x="799140" y="431657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46B7FB-0644-9E48-959E-BD2CCCE82674}"/>
              </a:ext>
            </a:extLst>
          </p:cNvPr>
          <p:cNvSpPr/>
          <p:nvPr/>
        </p:nvSpPr>
        <p:spPr>
          <a:xfrm>
            <a:off x="3649678" y="16751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BDDD83-271A-4644-A4B9-F8C2166CF976}"/>
              </a:ext>
            </a:extLst>
          </p:cNvPr>
          <p:cNvSpPr/>
          <p:nvPr/>
        </p:nvSpPr>
        <p:spPr>
          <a:xfrm>
            <a:off x="3649678" y="235331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349EEF-F2D7-7B4E-8343-9613BD2E5328}"/>
              </a:ext>
            </a:extLst>
          </p:cNvPr>
          <p:cNvSpPr/>
          <p:nvPr/>
        </p:nvSpPr>
        <p:spPr>
          <a:xfrm>
            <a:off x="3649678" y="300863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C1FB4E-DFE3-0D4C-A3B9-30FF3D95AE45}"/>
              </a:ext>
            </a:extLst>
          </p:cNvPr>
          <p:cNvSpPr/>
          <p:nvPr/>
        </p:nvSpPr>
        <p:spPr>
          <a:xfrm>
            <a:off x="3649678" y="370205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EF95D-4581-E347-891E-78E9CEC42CD1}"/>
              </a:ext>
            </a:extLst>
          </p:cNvPr>
          <p:cNvSpPr/>
          <p:nvPr/>
        </p:nvSpPr>
        <p:spPr>
          <a:xfrm>
            <a:off x="3649678" y="4357374"/>
            <a:ext cx="289754" cy="289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2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6411790-3B5A-5041-A0BB-CA0F035CA4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00179" y="4461188"/>
            <a:ext cx="187242" cy="12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522EC-C68B-7BD8-8079-53D2C99E2B54}"/>
              </a:ext>
            </a:extLst>
          </p:cNvPr>
          <p:cNvSpPr txBox="1"/>
          <p:nvPr/>
        </p:nvSpPr>
        <p:spPr>
          <a:xfrm>
            <a:off x="468956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0A76-4173-C3D3-47F1-E2214B725B5D}"/>
              </a:ext>
            </a:extLst>
          </p:cNvPr>
          <p:cNvSpPr txBox="1"/>
          <p:nvPr/>
        </p:nvSpPr>
        <p:spPr>
          <a:xfrm>
            <a:off x="6012511" y="1298557"/>
            <a:ext cx="9667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IMITABLE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60CDE-1D63-9E36-C67A-11906741FD6E}"/>
              </a:ext>
            </a:extLst>
          </p:cNvPr>
          <p:cNvSpPr txBox="1"/>
          <p:nvPr/>
        </p:nvSpPr>
        <p:spPr>
          <a:xfrm>
            <a:off x="7280639" y="1298557"/>
            <a:ext cx="10853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ORGANIZED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3F6C0-BCF3-D81A-66CB-D97C3EA3631E}"/>
              </a:ext>
            </a:extLst>
          </p:cNvPr>
          <p:cNvSpPr txBox="1"/>
          <p:nvPr/>
        </p:nvSpPr>
        <p:spPr>
          <a:xfrm>
            <a:off x="3353746" y="1298557"/>
            <a:ext cx="899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7180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3" y="671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30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6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1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6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3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8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7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5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1" y="3638183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" y="4591950"/>
            <a:ext cx="9139238" cy="506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396666-C0BF-485F-9629-604BDA164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702327"/>
            <a:ext cx="2858944" cy="16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-purpl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47B5EF"/>
      </a:accent1>
      <a:accent2>
        <a:srgbClr val="6590F0"/>
      </a:accent2>
      <a:accent3>
        <a:srgbClr val="846CF1"/>
      </a:accent3>
      <a:accent4>
        <a:srgbClr val="A52EEA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hecklist Template">
      <a:dk1>
        <a:srgbClr val="000000"/>
      </a:dk1>
      <a:lt1>
        <a:srgbClr val="FFFFFF"/>
      </a:lt1>
      <a:dk2>
        <a:srgbClr val="44546A"/>
      </a:dk2>
      <a:lt2>
        <a:srgbClr val="F1F2F1"/>
      </a:lt2>
      <a:accent1>
        <a:srgbClr val="EF3F82"/>
      </a:accent1>
      <a:accent2>
        <a:srgbClr val="A22B94"/>
      </a:accent2>
      <a:accent3>
        <a:srgbClr val="6B5EB1"/>
      </a:accent3>
      <a:accent4>
        <a:srgbClr val="539BE7"/>
      </a:accent4>
      <a:accent5>
        <a:srgbClr val="61BCB3"/>
      </a:accent5>
      <a:accent6>
        <a:srgbClr val="99C72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On-screen Show (16:9)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Segoe UI</vt:lpstr>
      <vt:lpstr>1_Office Theme</vt:lpstr>
      <vt:lpstr>2_Office Theme</vt:lpstr>
      <vt:lpstr>3_Office Theme</vt:lpstr>
      <vt:lpstr>VRIO Analysis Slide Template</vt:lpstr>
      <vt:lpstr>VRIO Analysis Slide Template</vt:lpstr>
      <vt:lpstr>VRIO Analysis Slide Template</vt:lpstr>
      <vt:lpstr>VRIO Analysis Slide Template</vt:lpstr>
      <vt:lpstr>VRIO Analysis Slide Template</vt:lpstr>
      <vt:lpstr>VRIO Analysis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2022-12-08T08:06:10Z</dcterms:modified>
</cp:coreProperties>
</file>