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3" r:id="rId1"/>
    <p:sldMasterId id="2147483698" r:id="rId2"/>
    <p:sldMasterId id="2147483717" r:id="rId3"/>
  </p:sldMasterIdLst>
  <p:notesMasterIdLst>
    <p:notesMasterId r:id="rId14"/>
  </p:notesMasterIdLst>
  <p:handoutMasterIdLst>
    <p:handoutMasterId r:id="rId15"/>
  </p:handoutMasterIdLst>
  <p:sldIdLst>
    <p:sldId id="355" r:id="rId4"/>
    <p:sldId id="351" r:id="rId5"/>
    <p:sldId id="353" r:id="rId6"/>
    <p:sldId id="352" r:id="rId7"/>
    <p:sldId id="354" r:id="rId8"/>
    <p:sldId id="356" r:id="rId9"/>
    <p:sldId id="348" r:id="rId10"/>
    <p:sldId id="350" r:id="rId11"/>
    <p:sldId id="290" r:id="rId12"/>
    <p:sldId id="264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A410"/>
    <a:srgbClr val="00D040"/>
    <a:srgbClr val="A3A3A3"/>
    <a:srgbClr val="FCB040"/>
    <a:srgbClr val="037CCF"/>
    <a:srgbClr val="F5C247"/>
    <a:srgbClr val="B5D301"/>
    <a:srgbClr val="022A40"/>
    <a:srgbClr val="3AB54A"/>
    <a:srgbClr val="C41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75"/>
    <p:restoredTop sz="91639"/>
  </p:normalViewPr>
  <p:slideViewPr>
    <p:cSldViewPr>
      <p:cViewPr>
        <p:scale>
          <a:sx n="150" d="100"/>
          <a:sy n="150" d="100"/>
        </p:scale>
        <p:origin x="108" y="-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992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35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5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784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54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87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41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873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2643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6049751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941534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69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181" indent="0">
              <a:buNone/>
              <a:defRPr sz="2800"/>
            </a:lvl2pPr>
            <a:lvl3pPr marL="914362" indent="0">
              <a:buNone/>
              <a:defRPr sz="2400"/>
            </a:lvl3pPr>
            <a:lvl4pPr marL="1371543" indent="0">
              <a:buNone/>
              <a:defRPr sz="2000"/>
            </a:lvl4pPr>
            <a:lvl5pPr marL="1828724" indent="0">
              <a:buNone/>
              <a:defRPr sz="2000"/>
            </a:lvl5pPr>
            <a:lvl6pPr marL="2285905" indent="0">
              <a:buNone/>
              <a:defRPr sz="2000"/>
            </a:lvl6pPr>
            <a:lvl7pPr marL="2743086" indent="0">
              <a:buNone/>
              <a:defRPr sz="2000"/>
            </a:lvl7pPr>
            <a:lvl8pPr marL="3200266" indent="0">
              <a:buNone/>
              <a:defRPr sz="2000"/>
            </a:lvl8pPr>
            <a:lvl9pPr marL="365744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181" indent="0">
              <a:buNone/>
              <a:defRPr sz="1200"/>
            </a:lvl2pPr>
            <a:lvl3pPr marL="914362" indent="0">
              <a:buNone/>
              <a:defRPr sz="1000"/>
            </a:lvl3pPr>
            <a:lvl4pPr marL="1371543" indent="0">
              <a:buNone/>
              <a:defRPr sz="900"/>
            </a:lvl4pPr>
            <a:lvl5pPr marL="1828724" indent="0">
              <a:buNone/>
              <a:defRPr sz="900"/>
            </a:lvl5pPr>
            <a:lvl6pPr marL="2285905" indent="0">
              <a:buNone/>
              <a:defRPr sz="900"/>
            </a:lvl6pPr>
            <a:lvl7pPr marL="2743086" indent="0">
              <a:buNone/>
              <a:defRPr sz="900"/>
            </a:lvl7pPr>
            <a:lvl8pPr marL="3200266" indent="0">
              <a:buNone/>
              <a:defRPr sz="900"/>
            </a:lvl8pPr>
            <a:lvl9pPr marL="365744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666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544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3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438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2914650"/>
            <a:ext cx="9144000" cy="222885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59" tIns="34280" rIns="68559" bIns="34280" rtlCol="0" anchor="ctr"/>
          <a:lstStyle/>
          <a:p>
            <a:pPr algn="ctr"/>
            <a:endParaRPr lang="en-US" sz="134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915338"/>
            <a:ext cx="7772400" cy="458115"/>
          </a:xfrm>
        </p:spPr>
        <p:txBody>
          <a:bodyPr/>
          <a:lstStyle>
            <a:lvl1pPr algn="ctr">
              <a:defRPr lang="en-US" sz="2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99265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7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6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2905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789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8"/>
            <a:ext cx="7772400" cy="1021556"/>
          </a:xfrm>
        </p:spPr>
        <p:txBody>
          <a:bodyPr anchor="t"/>
          <a:lstStyle>
            <a:lvl1pPr algn="l">
              <a:defRPr sz="3974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24">
                <a:solidFill>
                  <a:schemeClr val="tx1">
                    <a:tint val="75000"/>
                  </a:schemeClr>
                </a:solidFill>
              </a:defRPr>
            </a:lvl1pPr>
            <a:lvl2pPr marL="45698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3966" indent="0">
              <a:buNone/>
              <a:defRPr sz="1574">
                <a:solidFill>
                  <a:schemeClr val="tx1">
                    <a:tint val="75000"/>
                  </a:schemeClr>
                </a:solidFill>
              </a:defRPr>
            </a:lvl3pPr>
            <a:lvl4pPr marL="1370948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4pPr>
            <a:lvl5pPr marL="1827932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5pPr>
            <a:lvl6pPr marL="2284915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6pPr>
            <a:lvl7pPr marL="2741897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7pPr>
            <a:lvl8pPr marL="3198880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8pPr>
            <a:lvl9pPr marL="3655863" indent="0">
              <a:buNone/>
              <a:defRPr sz="14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840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3"/>
            <a:ext cx="4038600" cy="3394472"/>
          </a:xfrm>
        </p:spPr>
        <p:txBody>
          <a:bodyPr/>
          <a:lstStyle>
            <a:lvl1pPr>
              <a:defRPr sz="2774"/>
            </a:lvl1pPr>
            <a:lvl2pPr>
              <a:defRPr sz="2399"/>
            </a:lvl2pPr>
            <a:lvl3pPr>
              <a:defRPr sz="2024"/>
            </a:lvl3pPr>
            <a:lvl4pPr>
              <a:defRPr sz="1799"/>
            </a:lvl4pPr>
            <a:lvl5pPr>
              <a:defRPr sz="1799"/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81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7"/>
            <a:ext cx="4040188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7"/>
            <a:ext cx="4041775" cy="47982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6983" indent="0">
              <a:buNone/>
              <a:defRPr sz="2024" b="1"/>
            </a:lvl2pPr>
            <a:lvl3pPr marL="913966" indent="0">
              <a:buNone/>
              <a:defRPr sz="1799" b="1"/>
            </a:lvl3pPr>
            <a:lvl4pPr marL="1370948" indent="0">
              <a:buNone/>
              <a:defRPr sz="1574" b="1"/>
            </a:lvl4pPr>
            <a:lvl5pPr marL="1827932" indent="0">
              <a:buNone/>
              <a:defRPr sz="1574" b="1"/>
            </a:lvl5pPr>
            <a:lvl6pPr marL="2284915" indent="0">
              <a:buNone/>
              <a:defRPr sz="1574" b="1"/>
            </a:lvl6pPr>
            <a:lvl7pPr marL="2741897" indent="0">
              <a:buNone/>
              <a:defRPr sz="1574" b="1"/>
            </a:lvl7pPr>
            <a:lvl8pPr marL="3198880" indent="0">
              <a:buNone/>
              <a:defRPr sz="1574" b="1"/>
            </a:lvl8pPr>
            <a:lvl9pPr marL="3655863" indent="0">
              <a:buNone/>
              <a:defRPr sz="1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399"/>
            </a:lvl1pPr>
            <a:lvl2pPr>
              <a:defRPr sz="2024"/>
            </a:lvl2pPr>
            <a:lvl3pPr>
              <a:defRPr sz="1799"/>
            </a:lvl3pPr>
            <a:lvl4pPr>
              <a:defRPr sz="1574"/>
            </a:lvl4pPr>
            <a:lvl5pPr>
              <a:defRPr sz="1574"/>
            </a:lvl5pPr>
            <a:lvl6pPr>
              <a:defRPr sz="1574"/>
            </a:lvl6pPr>
            <a:lvl7pPr>
              <a:defRPr sz="1574"/>
            </a:lvl7pPr>
            <a:lvl8pPr>
              <a:defRPr sz="1574"/>
            </a:lvl8pPr>
            <a:lvl9pPr>
              <a:defRPr sz="15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540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6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528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25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9"/>
            <a:ext cx="3008313" cy="871538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24"/>
            </a:lvl1pPr>
            <a:lvl2pPr>
              <a:defRPr sz="2774"/>
            </a:lvl2pPr>
            <a:lvl3pPr>
              <a:defRPr sz="2399"/>
            </a:lvl3pPr>
            <a:lvl4pPr>
              <a:defRPr sz="2024"/>
            </a:lvl4pPr>
            <a:lvl5pPr>
              <a:defRPr sz="2024"/>
            </a:lvl5pPr>
            <a:lvl6pPr>
              <a:defRPr sz="2024"/>
            </a:lvl6pPr>
            <a:lvl7pPr>
              <a:defRPr sz="2024"/>
            </a:lvl7pPr>
            <a:lvl8pPr>
              <a:defRPr sz="2024"/>
            </a:lvl8pPr>
            <a:lvl9pPr>
              <a:defRPr sz="20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51829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7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0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8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3600452"/>
            <a:ext cx="5486400" cy="425054"/>
          </a:xfrm>
        </p:spPr>
        <p:txBody>
          <a:bodyPr anchor="b"/>
          <a:lstStyle>
            <a:lvl1pPr algn="l">
              <a:defRPr sz="202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459581"/>
            <a:ext cx="5486400" cy="3086100"/>
          </a:xfrm>
        </p:spPr>
        <p:txBody>
          <a:bodyPr/>
          <a:lstStyle>
            <a:lvl1pPr marL="0" indent="0">
              <a:buNone/>
              <a:defRPr sz="3224"/>
            </a:lvl1pPr>
            <a:lvl2pPr marL="456983" indent="0">
              <a:buNone/>
              <a:defRPr sz="2774"/>
            </a:lvl2pPr>
            <a:lvl3pPr marL="913966" indent="0">
              <a:buNone/>
              <a:defRPr sz="2399"/>
            </a:lvl3pPr>
            <a:lvl4pPr marL="1370948" indent="0">
              <a:buNone/>
              <a:defRPr sz="2024"/>
            </a:lvl4pPr>
            <a:lvl5pPr marL="1827932" indent="0">
              <a:buNone/>
              <a:defRPr sz="2024"/>
            </a:lvl5pPr>
            <a:lvl6pPr marL="2284915" indent="0">
              <a:buNone/>
              <a:defRPr sz="2024"/>
            </a:lvl6pPr>
            <a:lvl7pPr marL="2741897" indent="0">
              <a:buNone/>
              <a:defRPr sz="2024"/>
            </a:lvl7pPr>
            <a:lvl8pPr marL="3198880" indent="0">
              <a:buNone/>
              <a:defRPr sz="2024"/>
            </a:lvl8pPr>
            <a:lvl9pPr marL="3655863" indent="0">
              <a:buNone/>
              <a:defRPr sz="202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4025506"/>
            <a:ext cx="5486400" cy="603647"/>
          </a:xfrm>
        </p:spPr>
        <p:txBody>
          <a:bodyPr/>
          <a:lstStyle>
            <a:lvl1pPr marL="0" indent="0">
              <a:buNone/>
              <a:defRPr sz="1424"/>
            </a:lvl1pPr>
            <a:lvl2pPr marL="456983" indent="0">
              <a:buNone/>
              <a:defRPr sz="1200"/>
            </a:lvl2pPr>
            <a:lvl3pPr marL="913966" indent="0">
              <a:buNone/>
              <a:defRPr sz="975"/>
            </a:lvl3pPr>
            <a:lvl4pPr marL="1370948" indent="0">
              <a:buNone/>
              <a:defRPr sz="900"/>
            </a:lvl4pPr>
            <a:lvl5pPr marL="1827932" indent="0">
              <a:buNone/>
              <a:defRPr sz="900"/>
            </a:lvl5pPr>
            <a:lvl6pPr marL="2284915" indent="0">
              <a:buNone/>
              <a:defRPr sz="900"/>
            </a:lvl6pPr>
            <a:lvl7pPr marL="2741897" indent="0">
              <a:buNone/>
              <a:defRPr sz="900"/>
            </a:lvl7pPr>
            <a:lvl8pPr marL="3198880" indent="0">
              <a:buNone/>
              <a:defRPr sz="900"/>
            </a:lvl8pPr>
            <a:lvl9pPr marL="36558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937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43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63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14004" y="2152977"/>
            <a:ext cx="4449167" cy="533311"/>
          </a:xfrm>
        </p:spPr>
        <p:txBody>
          <a:bodyPr>
            <a:normAutofit/>
          </a:bodyPr>
          <a:lstStyle>
            <a:lvl1pPr algn="ctr">
              <a:defRPr sz="26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5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181" indent="0">
              <a:buNone/>
              <a:defRPr sz="2000" b="1"/>
            </a:lvl2pPr>
            <a:lvl3pPr marL="914362" indent="0">
              <a:buNone/>
              <a:defRPr sz="1800" b="1"/>
            </a:lvl3pPr>
            <a:lvl4pPr marL="1371543" indent="0">
              <a:buNone/>
              <a:defRPr sz="1600" b="1"/>
            </a:lvl4pPr>
            <a:lvl5pPr marL="1828724" indent="0">
              <a:buNone/>
              <a:defRPr sz="1600" b="1"/>
            </a:lvl5pPr>
            <a:lvl6pPr marL="2285905" indent="0">
              <a:buNone/>
              <a:defRPr sz="1600" b="1"/>
            </a:lvl6pPr>
            <a:lvl7pPr marL="2743086" indent="0">
              <a:buNone/>
              <a:defRPr sz="1600" b="1"/>
            </a:lvl7pPr>
            <a:lvl8pPr marL="3200266" indent="0">
              <a:buNone/>
              <a:defRPr sz="1600" b="1"/>
            </a:lvl8pPr>
            <a:lvl9pPr marL="365744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5426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0657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85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80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FD1176A7-B091-469C-82C8-89C693043C40}" type="datetimeFigureOut">
              <a:rPr lang="en-US" smtClean="0"/>
              <a:pPr/>
              <a:t>12/19/2022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939B1FA-81F2-4940-9AF3-5EAFB5D66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2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6" r:id="rId15"/>
  </p:sldLayoutIdLst>
  <p:txStyles>
    <p:titleStyle>
      <a:lvl1pPr algn="l" defTabSz="914362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886" indent="-342886" algn="l" defTabSz="914362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742919" indent="-285738" algn="l" defTabSz="914362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2952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134" indent="-228591" algn="l" defTabSz="914362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314" indent="-228591" algn="l" defTabSz="914362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495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76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57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1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1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3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4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5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6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48" algn="l" defTabSz="91436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05981"/>
            <a:ext cx="8229600" cy="53331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53820"/>
            <a:ext cx="8229600" cy="3740804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5"/>
            <a:ext cx="2895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5"/>
            <a:ext cx="2133600" cy="273844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l" defTabSz="913966" rtl="0" eaLnBrk="1" latinLnBrk="0" hangingPunct="1">
        <a:spcBef>
          <a:spcPct val="0"/>
        </a:spcBef>
        <a:buNone/>
        <a:defRPr sz="26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37" indent="-342737" algn="l" defTabSz="913966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j-lt"/>
          <a:ea typeface="+mn-ea"/>
          <a:cs typeface="+mn-cs"/>
        </a:defRPr>
      </a:lvl1pPr>
      <a:lvl2pPr marL="742598" indent="-285614" algn="l" defTabSz="913966" rtl="0" eaLnBrk="1" latinLnBrk="0" hangingPunct="1">
        <a:spcBef>
          <a:spcPct val="20000"/>
        </a:spcBef>
        <a:buFont typeface="Arial" pitchFamily="34" charset="0"/>
        <a:buChar char="–"/>
        <a:defRPr sz="2399" kern="1200">
          <a:solidFill>
            <a:schemeClr val="tx1"/>
          </a:solidFill>
          <a:latin typeface="+mj-lt"/>
          <a:ea typeface="+mn-ea"/>
          <a:cs typeface="+mn-cs"/>
        </a:defRPr>
      </a:lvl2pPr>
      <a:lvl3pPr marL="1142457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1799" kern="1200">
          <a:solidFill>
            <a:schemeClr val="tx1"/>
          </a:solidFill>
          <a:latin typeface="+mj-lt"/>
          <a:ea typeface="+mn-ea"/>
          <a:cs typeface="+mn-cs"/>
        </a:defRPr>
      </a:lvl3pPr>
      <a:lvl4pPr marL="1599440" indent="-228492" algn="l" defTabSz="913966" rtl="0" eaLnBrk="1" latinLnBrk="0" hangingPunct="1">
        <a:spcBef>
          <a:spcPct val="20000"/>
        </a:spcBef>
        <a:buFont typeface="Arial" pitchFamily="34" charset="0"/>
        <a:buChar char="–"/>
        <a:defRPr sz="1499" kern="1200">
          <a:solidFill>
            <a:schemeClr val="tx1"/>
          </a:solidFill>
          <a:latin typeface="+mj-lt"/>
          <a:ea typeface="+mn-ea"/>
          <a:cs typeface="+mn-cs"/>
        </a:defRPr>
      </a:lvl4pPr>
      <a:lvl5pPr marL="2056423" indent="-228492" algn="l" defTabSz="913966" rtl="0" eaLnBrk="1" latinLnBrk="0" hangingPunct="1">
        <a:spcBef>
          <a:spcPct val="20000"/>
        </a:spcBef>
        <a:buFont typeface="Arial" pitchFamily="34" charset="0"/>
        <a:buChar char="»"/>
        <a:defRPr sz="1499" kern="1200">
          <a:solidFill>
            <a:schemeClr val="tx1"/>
          </a:solidFill>
          <a:latin typeface="+mj-lt"/>
          <a:ea typeface="+mn-ea"/>
          <a:cs typeface="+mn-cs"/>
        </a:defRPr>
      </a:lvl5pPr>
      <a:lvl6pPr marL="2513405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6pPr>
      <a:lvl7pPr marL="2970389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7pPr>
      <a:lvl8pPr marL="3427372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8pPr>
      <a:lvl9pPr marL="3884354" indent="-228492" algn="l" defTabSz="913966" rtl="0" eaLnBrk="1" latinLnBrk="0" hangingPunct="1">
        <a:spcBef>
          <a:spcPct val="20000"/>
        </a:spcBef>
        <a:buFont typeface="Arial" pitchFamily="34" charset="0"/>
        <a:buChar char="•"/>
        <a:defRPr sz="202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8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66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48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932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915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97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80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863" algn="l" defTabSz="91396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5" Type="http://schemas.openxmlformats.org/officeDocument/2006/relationships/image" Target="../media/image4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sv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svg"/><Relationship Id="rId21" Type="http://schemas.openxmlformats.org/officeDocument/2006/relationships/image" Target="../media/image70.svg"/><Relationship Id="rId34" Type="http://schemas.openxmlformats.org/officeDocument/2006/relationships/image" Target="../media/image83.pn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17" Type="http://schemas.openxmlformats.org/officeDocument/2006/relationships/image" Target="../media/image66.svg"/><Relationship Id="rId25" Type="http://schemas.openxmlformats.org/officeDocument/2006/relationships/image" Target="../media/image74.svg"/><Relationship Id="rId33" Type="http://schemas.openxmlformats.org/officeDocument/2006/relationships/image" Target="../media/image82.sv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5" Type="http://schemas.openxmlformats.org/officeDocument/2006/relationships/image" Target="../media/image54.svg"/><Relationship Id="rId15" Type="http://schemas.openxmlformats.org/officeDocument/2006/relationships/image" Target="../media/image64.svg"/><Relationship Id="rId23" Type="http://schemas.openxmlformats.org/officeDocument/2006/relationships/image" Target="../media/image72.sv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svg"/><Relationship Id="rId31" Type="http://schemas.openxmlformats.org/officeDocument/2006/relationships/image" Target="../media/image80.svg"/><Relationship Id="rId4" Type="http://schemas.openxmlformats.org/officeDocument/2006/relationships/image" Target="../media/image53.png"/><Relationship Id="rId9" Type="http://schemas.openxmlformats.org/officeDocument/2006/relationships/image" Target="../media/image58.sv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svg"/><Relationship Id="rId30" Type="http://schemas.openxmlformats.org/officeDocument/2006/relationships/image" Target="../media/image79.png"/><Relationship Id="rId35" Type="http://schemas.openxmlformats.org/officeDocument/2006/relationships/image" Target="../media/image84.svg"/><Relationship Id="rId8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svg"/><Relationship Id="rId3" Type="http://schemas.openxmlformats.org/officeDocument/2006/relationships/image" Target="../media/image86.svg"/><Relationship Id="rId7" Type="http://schemas.openxmlformats.org/officeDocument/2006/relationships/image" Target="../media/image90.svg"/><Relationship Id="rId12" Type="http://schemas.openxmlformats.org/officeDocument/2006/relationships/image" Target="../media/image95.png"/><Relationship Id="rId17" Type="http://schemas.openxmlformats.org/officeDocument/2006/relationships/image" Target="../media/image100.sv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svg"/><Relationship Id="rId5" Type="http://schemas.openxmlformats.org/officeDocument/2006/relationships/image" Target="../media/image88.svg"/><Relationship Id="rId15" Type="http://schemas.openxmlformats.org/officeDocument/2006/relationships/image" Target="../media/image98.sv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svg"/><Relationship Id="rId1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103.png"/><Relationship Id="rId5" Type="http://schemas.openxmlformats.org/officeDocument/2006/relationships/image" Target="../media/image102.jp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pic>
        <p:nvPicPr>
          <p:cNvPr id="3" name="Graphic 2" descr="Bear with solid fill">
            <a:extLst>
              <a:ext uri="{FF2B5EF4-FFF2-40B4-BE49-F238E27FC236}">
                <a16:creationId xmlns:a16="http://schemas.microsoft.com/office/drawing/2014/main" id="{023ED6A3-9804-B5FC-0ACE-9D3390A4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6200" y="1010141"/>
            <a:ext cx="516155" cy="516155"/>
          </a:xfrm>
          <a:prstGeom prst="rect">
            <a:avLst/>
          </a:prstGeom>
        </p:spPr>
      </p:pic>
      <p:pic>
        <p:nvPicPr>
          <p:cNvPr id="6" name="Graphic 5" descr="Beaver with solid fill">
            <a:extLst>
              <a:ext uri="{FF2B5EF4-FFF2-40B4-BE49-F238E27FC236}">
                <a16:creationId xmlns:a16="http://schemas.microsoft.com/office/drawing/2014/main" id="{F6F8A1EF-F9FD-6770-BE3E-4487B04E24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626" y="2325283"/>
            <a:ext cx="516155" cy="516155"/>
          </a:xfrm>
          <a:prstGeom prst="rect">
            <a:avLst/>
          </a:prstGeom>
        </p:spPr>
      </p:pic>
      <p:pic>
        <p:nvPicPr>
          <p:cNvPr id="8" name="Graphic 7" descr="Bull with solid fill">
            <a:extLst>
              <a:ext uri="{FF2B5EF4-FFF2-40B4-BE49-F238E27FC236}">
                <a16:creationId xmlns:a16="http://schemas.microsoft.com/office/drawing/2014/main" id="{4AD61ADD-F5D7-BC88-6AB0-632D05606B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1950" y="1650457"/>
            <a:ext cx="516155" cy="516155"/>
          </a:xfrm>
          <a:prstGeom prst="rect">
            <a:avLst/>
          </a:prstGeom>
        </p:spPr>
      </p:pic>
      <p:pic>
        <p:nvPicPr>
          <p:cNvPr id="23" name="Graphic 22" descr="Cow with solid fill">
            <a:extLst>
              <a:ext uri="{FF2B5EF4-FFF2-40B4-BE49-F238E27FC236}">
                <a16:creationId xmlns:a16="http://schemas.microsoft.com/office/drawing/2014/main" id="{0635720C-1FAF-7E1C-90BD-FC2E9D5F2C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7142" y="3033719"/>
            <a:ext cx="516155" cy="516155"/>
          </a:xfrm>
          <a:prstGeom prst="rect">
            <a:avLst/>
          </a:prstGeom>
        </p:spPr>
      </p:pic>
      <p:pic>
        <p:nvPicPr>
          <p:cNvPr id="27" name="Graphic 26" descr="Eagle with solid fill">
            <a:extLst>
              <a:ext uri="{FF2B5EF4-FFF2-40B4-BE49-F238E27FC236}">
                <a16:creationId xmlns:a16="http://schemas.microsoft.com/office/drawing/2014/main" id="{E49DB3F9-493D-FD29-F9DE-AE1545EC985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1950" y="2366266"/>
            <a:ext cx="516155" cy="516155"/>
          </a:xfrm>
          <a:prstGeom prst="rect">
            <a:avLst/>
          </a:prstGeom>
        </p:spPr>
      </p:pic>
      <p:pic>
        <p:nvPicPr>
          <p:cNvPr id="37" name="Graphic 36" descr="Elephant with solid fill">
            <a:extLst>
              <a:ext uri="{FF2B5EF4-FFF2-40B4-BE49-F238E27FC236}">
                <a16:creationId xmlns:a16="http://schemas.microsoft.com/office/drawing/2014/main" id="{0F9E170F-298B-F4F8-EF9D-E68E2A7A94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7518" y="3708246"/>
            <a:ext cx="516155" cy="516155"/>
          </a:xfrm>
          <a:prstGeom prst="rect">
            <a:avLst/>
          </a:prstGeom>
        </p:spPr>
      </p:pic>
      <p:pic>
        <p:nvPicPr>
          <p:cNvPr id="41" name="Graphic 40" descr="Fish with solid fill">
            <a:extLst>
              <a:ext uri="{FF2B5EF4-FFF2-40B4-BE49-F238E27FC236}">
                <a16:creationId xmlns:a16="http://schemas.microsoft.com/office/drawing/2014/main" id="{CB03B318-7B86-40D8-1163-79C2B59E68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5699" y="3059505"/>
            <a:ext cx="516155" cy="516155"/>
          </a:xfrm>
          <a:prstGeom prst="rect">
            <a:avLst/>
          </a:prstGeom>
        </p:spPr>
      </p:pic>
      <p:pic>
        <p:nvPicPr>
          <p:cNvPr id="44" name="Graphic 43" descr="Fox with solid fill">
            <a:extLst>
              <a:ext uri="{FF2B5EF4-FFF2-40B4-BE49-F238E27FC236}">
                <a16:creationId xmlns:a16="http://schemas.microsoft.com/office/drawing/2014/main" id="{6762B23D-084E-4A9D-4F9E-64945EDDEC4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15700" y="1010141"/>
            <a:ext cx="516155" cy="516155"/>
          </a:xfrm>
          <a:prstGeom prst="rect">
            <a:avLst/>
          </a:prstGeom>
        </p:spPr>
      </p:pic>
      <p:pic>
        <p:nvPicPr>
          <p:cNvPr id="46" name="Graphic 45" descr="Orca with solid fill">
            <a:extLst>
              <a:ext uri="{FF2B5EF4-FFF2-40B4-BE49-F238E27FC236}">
                <a16:creationId xmlns:a16="http://schemas.microsoft.com/office/drawing/2014/main" id="{F121AC14-03FD-C18E-6E7F-6E03F127491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8039" y="1684668"/>
            <a:ext cx="516155" cy="516155"/>
          </a:xfrm>
          <a:prstGeom prst="rect">
            <a:avLst/>
          </a:prstGeom>
        </p:spPr>
      </p:pic>
      <p:pic>
        <p:nvPicPr>
          <p:cNvPr id="48" name="Graphic 47" descr="Peacock with solid fill">
            <a:extLst>
              <a:ext uri="{FF2B5EF4-FFF2-40B4-BE49-F238E27FC236}">
                <a16:creationId xmlns:a16="http://schemas.microsoft.com/office/drawing/2014/main" id="{621A4FE8-BFAD-FAA8-6C0F-D5AB316591F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20330" y="1010141"/>
            <a:ext cx="516155" cy="516155"/>
          </a:xfrm>
          <a:prstGeom prst="rect">
            <a:avLst/>
          </a:prstGeom>
        </p:spPr>
      </p:pic>
      <p:pic>
        <p:nvPicPr>
          <p:cNvPr id="50" name="Graphic 49" descr="Penguin with solid fill">
            <a:extLst>
              <a:ext uri="{FF2B5EF4-FFF2-40B4-BE49-F238E27FC236}">
                <a16:creationId xmlns:a16="http://schemas.microsoft.com/office/drawing/2014/main" id="{0273A800-D3A0-5343-A4B2-4FE2B5F12D5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64194" y="2325283"/>
            <a:ext cx="516155" cy="516155"/>
          </a:xfrm>
          <a:prstGeom prst="rect">
            <a:avLst/>
          </a:prstGeom>
        </p:spPr>
      </p:pic>
      <p:pic>
        <p:nvPicPr>
          <p:cNvPr id="52" name="Graphic 51" descr="Puppy with solid fill">
            <a:extLst>
              <a:ext uri="{FF2B5EF4-FFF2-40B4-BE49-F238E27FC236}">
                <a16:creationId xmlns:a16="http://schemas.microsoft.com/office/drawing/2014/main" id="{73FF04C9-73D7-6E78-C733-DC812405F06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7517" y="4348564"/>
            <a:ext cx="516155" cy="516155"/>
          </a:xfrm>
          <a:prstGeom prst="rect">
            <a:avLst/>
          </a:prstGeom>
        </p:spPr>
      </p:pic>
      <p:pic>
        <p:nvPicPr>
          <p:cNvPr id="54" name="Graphic 53" descr="Rabbit with solid fill">
            <a:extLst>
              <a:ext uri="{FF2B5EF4-FFF2-40B4-BE49-F238E27FC236}">
                <a16:creationId xmlns:a16="http://schemas.microsoft.com/office/drawing/2014/main" id="{3BECB720-007B-2633-BA49-86C624B4CEE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12829" y="2313672"/>
            <a:ext cx="516155" cy="516155"/>
          </a:xfrm>
          <a:prstGeom prst="rect">
            <a:avLst/>
          </a:prstGeom>
        </p:spPr>
      </p:pic>
      <p:pic>
        <p:nvPicPr>
          <p:cNvPr id="56" name="Graphic 55" descr="Rat with solid fill">
            <a:extLst>
              <a:ext uri="{FF2B5EF4-FFF2-40B4-BE49-F238E27FC236}">
                <a16:creationId xmlns:a16="http://schemas.microsoft.com/office/drawing/2014/main" id="{AF5A3DF4-DA29-1AAD-9E5A-1C1F1B9FD60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48039" y="3033718"/>
            <a:ext cx="516155" cy="516155"/>
          </a:xfrm>
          <a:prstGeom prst="rect">
            <a:avLst/>
          </a:prstGeom>
        </p:spPr>
      </p:pic>
      <p:pic>
        <p:nvPicPr>
          <p:cNvPr id="58" name="Graphic 57" descr="Rubber duck with solid fill">
            <a:extLst>
              <a:ext uri="{FF2B5EF4-FFF2-40B4-BE49-F238E27FC236}">
                <a16:creationId xmlns:a16="http://schemas.microsoft.com/office/drawing/2014/main" id="{07552CE4-7509-46F7-1A58-A3D84CCF01A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7153" y="2366265"/>
            <a:ext cx="516155" cy="516155"/>
          </a:xfrm>
          <a:prstGeom prst="rect">
            <a:avLst/>
          </a:prstGeom>
        </p:spPr>
      </p:pic>
      <p:pic>
        <p:nvPicPr>
          <p:cNvPr id="60" name="Graphic 59" descr="Swan with solid fill">
            <a:extLst>
              <a:ext uri="{FF2B5EF4-FFF2-40B4-BE49-F238E27FC236}">
                <a16:creationId xmlns:a16="http://schemas.microsoft.com/office/drawing/2014/main" id="{CE10798C-8584-7254-96BA-0C736F9CDAE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76274" y="2359192"/>
            <a:ext cx="516155" cy="516155"/>
          </a:xfrm>
          <a:prstGeom prst="rect">
            <a:avLst/>
          </a:prstGeom>
        </p:spPr>
      </p:pic>
      <p:pic>
        <p:nvPicPr>
          <p:cNvPr id="62" name="Graphic 61" descr="Whale with solid fill">
            <a:extLst>
              <a:ext uri="{FF2B5EF4-FFF2-40B4-BE49-F238E27FC236}">
                <a16:creationId xmlns:a16="http://schemas.microsoft.com/office/drawing/2014/main" id="{6DD744A4-E152-7251-D9B7-7E4969EDF00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6275" y="1646073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8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190750"/>
            <a:ext cx="2094429" cy="39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pic>
        <p:nvPicPr>
          <p:cNvPr id="15" name="Graphic 14" descr="Basketball with solid fill">
            <a:extLst>
              <a:ext uri="{FF2B5EF4-FFF2-40B4-BE49-F238E27FC236}">
                <a16:creationId xmlns:a16="http://schemas.microsoft.com/office/drawing/2014/main" id="{1A989CDB-ACD5-6959-E3C0-31986AA3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428" y="1658290"/>
            <a:ext cx="567772" cy="567772"/>
          </a:xfrm>
          <a:prstGeom prst="rect">
            <a:avLst/>
          </a:prstGeom>
        </p:spPr>
      </p:pic>
      <p:pic>
        <p:nvPicPr>
          <p:cNvPr id="24" name="Graphic 23" descr="Boomerang with solid fill">
            <a:extLst>
              <a:ext uri="{FF2B5EF4-FFF2-40B4-BE49-F238E27FC236}">
                <a16:creationId xmlns:a16="http://schemas.microsoft.com/office/drawing/2014/main" id="{FE10C09C-888C-48DF-9BD6-7458B369F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570" y="984618"/>
            <a:ext cx="567772" cy="567772"/>
          </a:xfrm>
          <a:prstGeom prst="rect">
            <a:avLst/>
          </a:prstGeom>
        </p:spPr>
      </p:pic>
      <p:pic>
        <p:nvPicPr>
          <p:cNvPr id="26" name="Graphic 25" descr="Dumbbell with solid fill">
            <a:extLst>
              <a:ext uri="{FF2B5EF4-FFF2-40B4-BE49-F238E27FC236}">
                <a16:creationId xmlns:a16="http://schemas.microsoft.com/office/drawing/2014/main" id="{7B72E7CF-BF33-CBC9-D506-DA4FB574BD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3482" y="984618"/>
            <a:ext cx="567772" cy="567772"/>
          </a:xfrm>
          <a:prstGeom prst="rect">
            <a:avLst/>
          </a:prstGeom>
        </p:spPr>
      </p:pic>
      <p:pic>
        <p:nvPicPr>
          <p:cNvPr id="28" name="Graphic 27" descr="Pool 8 Ball with solid fill">
            <a:extLst>
              <a:ext uri="{FF2B5EF4-FFF2-40B4-BE49-F238E27FC236}">
                <a16:creationId xmlns:a16="http://schemas.microsoft.com/office/drawing/2014/main" id="{6C7802A6-A031-C54E-2D55-900E8B73CC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3394" y="984618"/>
            <a:ext cx="567772" cy="567772"/>
          </a:xfrm>
          <a:prstGeom prst="rect">
            <a:avLst/>
          </a:prstGeom>
        </p:spPr>
      </p:pic>
      <p:pic>
        <p:nvPicPr>
          <p:cNvPr id="36" name="Graphic 35" descr="Rugby ball with solid fill">
            <a:extLst>
              <a:ext uri="{FF2B5EF4-FFF2-40B4-BE49-F238E27FC236}">
                <a16:creationId xmlns:a16="http://schemas.microsoft.com/office/drawing/2014/main" id="{7794144D-7069-1086-B2DF-92D452C213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340" y="2354352"/>
            <a:ext cx="567772" cy="567772"/>
          </a:xfrm>
          <a:prstGeom prst="rect">
            <a:avLst/>
          </a:prstGeom>
        </p:spPr>
      </p:pic>
      <p:pic>
        <p:nvPicPr>
          <p:cNvPr id="38" name="Graphic 37" descr="Sailboat with solid fill">
            <a:extLst>
              <a:ext uri="{FF2B5EF4-FFF2-40B4-BE49-F238E27FC236}">
                <a16:creationId xmlns:a16="http://schemas.microsoft.com/office/drawing/2014/main" id="{A96C72BE-FF0F-6D7E-5934-657F5257CA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9430" y="2333384"/>
            <a:ext cx="567772" cy="567772"/>
          </a:xfrm>
          <a:prstGeom prst="rect">
            <a:avLst/>
          </a:prstGeom>
        </p:spPr>
      </p:pic>
      <p:pic>
        <p:nvPicPr>
          <p:cNvPr id="40" name="Graphic 39" descr="Soccer ball with solid fill">
            <a:extLst>
              <a:ext uri="{FF2B5EF4-FFF2-40B4-BE49-F238E27FC236}">
                <a16:creationId xmlns:a16="http://schemas.microsoft.com/office/drawing/2014/main" id="{2C3E2BE7-6EF7-74EF-1B75-05D050F668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8648" y="2995124"/>
            <a:ext cx="567772" cy="567772"/>
          </a:xfrm>
          <a:prstGeom prst="rect">
            <a:avLst/>
          </a:prstGeom>
        </p:spPr>
      </p:pic>
      <p:pic>
        <p:nvPicPr>
          <p:cNvPr id="42" name="Graphic 41" descr="Volleyball with solid fill">
            <a:extLst>
              <a:ext uri="{FF2B5EF4-FFF2-40B4-BE49-F238E27FC236}">
                <a16:creationId xmlns:a16="http://schemas.microsoft.com/office/drawing/2014/main" id="{370C30B4-0AB5-99FA-ED12-E9A9C98EA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13570" y="1668938"/>
            <a:ext cx="567772" cy="5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4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ACB19-F440-6F47-1EBE-929F96B831DB}"/>
              </a:ext>
            </a:extLst>
          </p:cNvPr>
          <p:cNvSpPr txBox="1"/>
          <p:nvPr/>
        </p:nvSpPr>
        <p:spPr>
          <a:xfrm>
            <a:off x="1295400" y="108238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959D3B-75FD-6A82-DD2D-E44FEE25269F}"/>
              </a:ext>
            </a:extLst>
          </p:cNvPr>
          <p:cNvSpPr txBox="1"/>
          <p:nvPr/>
        </p:nvSpPr>
        <p:spPr>
          <a:xfrm>
            <a:off x="1295400" y="1759592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8F8D7-DB4E-C3DA-40D0-24D47037D276}"/>
              </a:ext>
            </a:extLst>
          </p:cNvPr>
          <p:cNvSpPr txBox="1"/>
          <p:nvPr/>
        </p:nvSpPr>
        <p:spPr>
          <a:xfrm>
            <a:off x="1295400" y="243904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63D9B-96CA-ED50-A5D1-778D7CE05F1C}"/>
              </a:ext>
            </a:extLst>
          </p:cNvPr>
          <p:cNvSpPr txBox="1"/>
          <p:nvPr/>
        </p:nvSpPr>
        <p:spPr>
          <a:xfrm>
            <a:off x="1295400" y="309246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9966D-AF83-4D42-6B60-79959D1E371F}"/>
              </a:ext>
            </a:extLst>
          </p:cNvPr>
          <p:cNvSpPr txBox="1"/>
          <p:nvPr/>
        </p:nvSpPr>
        <p:spPr>
          <a:xfrm>
            <a:off x="1295400" y="377709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BA46C-0F15-1E25-5156-CBC90BF081FB}"/>
              </a:ext>
            </a:extLst>
          </p:cNvPr>
          <p:cNvSpPr txBox="1"/>
          <p:nvPr/>
        </p:nvSpPr>
        <p:spPr>
          <a:xfrm>
            <a:off x="1295400" y="4452674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1072065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342900" y="145371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342900" y="850751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342900" y="155612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342900" y="226150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342900" y="296688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342900" y="3672268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483F02-59BB-F645-95CC-7120B38C4164}"/>
              </a:ext>
            </a:extLst>
          </p:cNvPr>
          <p:cNvSpPr/>
          <p:nvPr/>
        </p:nvSpPr>
        <p:spPr>
          <a:xfrm>
            <a:off x="342900" y="4377648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342900" y="145371"/>
            <a:ext cx="618046" cy="62048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342900" y="850751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342900" y="155612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342900" y="226150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342900" y="296688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342900" y="3672268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EE55B-4F9D-FF4D-98E3-9A6F1D4F54EE}"/>
              </a:ext>
            </a:extLst>
          </p:cNvPr>
          <p:cNvSpPr/>
          <p:nvPr/>
        </p:nvSpPr>
        <p:spPr>
          <a:xfrm>
            <a:off x="342900" y="4377650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bg2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413D-EA54-7F40-A84D-4F274ED3B4B9}"/>
              </a:ext>
            </a:extLst>
          </p:cNvPr>
          <p:cNvSpPr txBox="1"/>
          <p:nvPr/>
        </p:nvSpPr>
        <p:spPr>
          <a:xfrm>
            <a:off x="494668" y="2709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A33AE-30F0-A94D-BFC5-3262086F1889}"/>
              </a:ext>
            </a:extLst>
          </p:cNvPr>
          <p:cNvSpPr txBox="1"/>
          <p:nvPr/>
        </p:nvSpPr>
        <p:spPr>
          <a:xfrm>
            <a:off x="478638" y="9732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3BAB60-C0E6-AB4C-B921-1B0BC008490B}"/>
              </a:ext>
            </a:extLst>
          </p:cNvPr>
          <p:cNvSpPr txBox="1"/>
          <p:nvPr/>
        </p:nvSpPr>
        <p:spPr>
          <a:xfrm>
            <a:off x="485852" y="16760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9A88ED-9CE3-4D4B-9894-77E2229725A9}"/>
              </a:ext>
            </a:extLst>
          </p:cNvPr>
          <p:cNvSpPr txBox="1"/>
          <p:nvPr/>
        </p:nvSpPr>
        <p:spPr>
          <a:xfrm>
            <a:off x="487455" y="239956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701EE-0FB1-AB47-AC85-918B25319DDB}"/>
              </a:ext>
            </a:extLst>
          </p:cNvPr>
          <p:cNvSpPr txBox="1"/>
          <p:nvPr/>
        </p:nvSpPr>
        <p:spPr>
          <a:xfrm>
            <a:off x="474631" y="3092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7E456-4F20-3C4D-A220-8B7952C67853}"/>
              </a:ext>
            </a:extLst>
          </p:cNvPr>
          <p:cNvSpPr txBox="1"/>
          <p:nvPr/>
        </p:nvSpPr>
        <p:spPr>
          <a:xfrm>
            <a:off x="494668" y="37978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94B86-5FFB-7241-9027-FFCE6079E749}"/>
              </a:ext>
            </a:extLst>
          </p:cNvPr>
          <p:cNvSpPr txBox="1"/>
          <p:nvPr/>
        </p:nvSpPr>
        <p:spPr>
          <a:xfrm>
            <a:off x="494668" y="4512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F6D63-3C8B-A180-EACC-F130809826B3}"/>
              </a:ext>
            </a:extLst>
          </p:cNvPr>
          <p:cNvSpPr txBox="1"/>
          <p:nvPr/>
        </p:nvSpPr>
        <p:spPr>
          <a:xfrm>
            <a:off x="1295400" y="25386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2EC63D-E29F-EC46-E0EE-DC6F83708225}"/>
              </a:ext>
            </a:extLst>
          </p:cNvPr>
          <p:cNvSpPr txBox="1"/>
          <p:nvPr/>
        </p:nvSpPr>
        <p:spPr>
          <a:xfrm>
            <a:off x="1295400" y="97321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7BBCD-4C6C-061F-CD48-0EF347643593}"/>
              </a:ext>
            </a:extLst>
          </p:cNvPr>
          <p:cNvSpPr txBox="1"/>
          <p:nvPr/>
        </p:nvSpPr>
        <p:spPr>
          <a:xfrm>
            <a:off x="1295400" y="168505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00DB6-4655-49A2-4055-31B7EE18767B}"/>
              </a:ext>
            </a:extLst>
          </p:cNvPr>
          <p:cNvSpPr txBox="1"/>
          <p:nvPr/>
        </p:nvSpPr>
        <p:spPr>
          <a:xfrm>
            <a:off x="1295400" y="2404409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822AB4-8115-6C2B-5A77-9EC8C6F4910B}"/>
              </a:ext>
            </a:extLst>
          </p:cNvPr>
          <p:cNvSpPr txBox="1"/>
          <p:nvPr/>
        </p:nvSpPr>
        <p:spPr>
          <a:xfrm>
            <a:off x="1295400" y="309246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BE804D-8518-18A2-8A8F-0A1B30B4E41A}"/>
              </a:ext>
            </a:extLst>
          </p:cNvPr>
          <p:cNvSpPr txBox="1"/>
          <p:nvPr/>
        </p:nvSpPr>
        <p:spPr>
          <a:xfrm>
            <a:off x="1295400" y="3811814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49433D-AA33-52AF-54DB-07B528DBB9EF}"/>
              </a:ext>
            </a:extLst>
          </p:cNvPr>
          <p:cNvSpPr txBox="1"/>
          <p:nvPr/>
        </p:nvSpPr>
        <p:spPr>
          <a:xfrm>
            <a:off x="1295400" y="450116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271000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pic>
        <p:nvPicPr>
          <p:cNvPr id="29" name="Graphic 28" descr="Bear with solid fill">
            <a:extLst>
              <a:ext uri="{FF2B5EF4-FFF2-40B4-BE49-F238E27FC236}">
                <a16:creationId xmlns:a16="http://schemas.microsoft.com/office/drawing/2014/main" id="{1FA1739E-BAC2-F988-DB87-D65B88418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6200" y="1010141"/>
            <a:ext cx="516155" cy="516155"/>
          </a:xfrm>
          <a:prstGeom prst="rect">
            <a:avLst/>
          </a:prstGeom>
        </p:spPr>
      </p:pic>
      <p:pic>
        <p:nvPicPr>
          <p:cNvPr id="36" name="Graphic 35" descr="Beaver with solid fill">
            <a:extLst>
              <a:ext uri="{FF2B5EF4-FFF2-40B4-BE49-F238E27FC236}">
                <a16:creationId xmlns:a16="http://schemas.microsoft.com/office/drawing/2014/main" id="{F7F404F7-D99D-3CD2-50C4-435F09601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7626" y="2325283"/>
            <a:ext cx="516155" cy="516155"/>
          </a:xfrm>
          <a:prstGeom prst="rect">
            <a:avLst/>
          </a:prstGeom>
        </p:spPr>
      </p:pic>
      <p:pic>
        <p:nvPicPr>
          <p:cNvPr id="37" name="Graphic 36" descr="Bull with solid fill">
            <a:extLst>
              <a:ext uri="{FF2B5EF4-FFF2-40B4-BE49-F238E27FC236}">
                <a16:creationId xmlns:a16="http://schemas.microsoft.com/office/drawing/2014/main" id="{F2F167E4-225A-6A48-31E0-5EA5827A41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71950" y="1650457"/>
            <a:ext cx="516155" cy="516155"/>
          </a:xfrm>
          <a:prstGeom prst="rect">
            <a:avLst/>
          </a:prstGeom>
        </p:spPr>
      </p:pic>
      <p:pic>
        <p:nvPicPr>
          <p:cNvPr id="38" name="Graphic 37" descr="Cow with solid fill">
            <a:extLst>
              <a:ext uri="{FF2B5EF4-FFF2-40B4-BE49-F238E27FC236}">
                <a16:creationId xmlns:a16="http://schemas.microsoft.com/office/drawing/2014/main" id="{CC4E7694-F462-50A1-D09B-8FF7C0B4AB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7142" y="3033719"/>
            <a:ext cx="516155" cy="516155"/>
          </a:xfrm>
          <a:prstGeom prst="rect">
            <a:avLst/>
          </a:prstGeom>
        </p:spPr>
      </p:pic>
      <p:pic>
        <p:nvPicPr>
          <p:cNvPr id="39" name="Graphic 38" descr="Eagle with solid fill">
            <a:extLst>
              <a:ext uri="{FF2B5EF4-FFF2-40B4-BE49-F238E27FC236}">
                <a16:creationId xmlns:a16="http://schemas.microsoft.com/office/drawing/2014/main" id="{3F17DB13-53DE-1681-DA3F-6488A0721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71950" y="2366266"/>
            <a:ext cx="516155" cy="516155"/>
          </a:xfrm>
          <a:prstGeom prst="rect">
            <a:avLst/>
          </a:prstGeom>
        </p:spPr>
      </p:pic>
      <p:pic>
        <p:nvPicPr>
          <p:cNvPr id="40" name="Graphic 39" descr="Elephant with solid fill">
            <a:extLst>
              <a:ext uri="{FF2B5EF4-FFF2-40B4-BE49-F238E27FC236}">
                <a16:creationId xmlns:a16="http://schemas.microsoft.com/office/drawing/2014/main" id="{498DE9BF-BD50-50B0-42E6-ACC084A661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67518" y="3708246"/>
            <a:ext cx="516155" cy="516155"/>
          </a:xfrm>
          <a:prstGeom prst="rect">
            <a:avLst/>
          </a:prstGeom>
        </p:spPr>
      </p:pic>
      <p:pic>
        <p:nvPicPr>
          <p:cNvPr id="41" name="Graphic 40" descr="Fish with solid fill">
            <a:extLst>
              <a:ext uri="{FF2B5EF4-FFF2-40B4-BE49-F238E27FC236}">
                <a16:creationId xmlns:a16="http://schemas.microsoft.com/office/drawing/2014/main" id="{36286B07-23BC-9B9F-B686-959F1FEB847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15699" y="3059505"/>
            <a:ext cx="516155" cy="516155"/>
          </a:xfrm>
          <a:prstGeom prst="rect">
            <a:avLst/>
          </a:prstGeom>
        </p:spPr>
      </p:pic>
      <p:pic>
        <p:nvPicPr>
          <p:cNvPr id="42" name="Graphic 41" descr="Fox with solid fill">
            <a:extLst>
              <a:ext uri="{FF2B5EF4-FFF2-40B4-BE49-F238E27FC236}">
                <a16:creationId xmlns:a16="http://schemas.microsoft.com/office/drawing/2014/main" id="{E9F3FE67-3B37-7C54-308C-168A35D7C8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115700" y="1010141"/>
            <a:ext cx="516155" cy="516155"/>
          </a:xfrm>
          <a:prstGeom prst="rect">
            <a:avLst/>
          </a:prstGeom>
        </p:spPr>
      </p:pic>
      <p:pic>
        <p:nvPicPr>
          <p:cNvPr id="43" name="Graphic 42" descr="Orca with solid fill">
            <a:extLst>
              <a:ext uri="{FF2B5EF4-FFF2-40B4-BE49-F238E27FC236}">
                <a16:creationId xmlns:a16="http://schemas.microsoft.com/office/drawing/2014/main" id="{FCDB2F38-3E1D-8C8E-366F-7297AFB2C18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748039" y="1684668"/>
            <a:ext cx="516155" cy="516155"/>
          </a:xfrm>
          <a:prstGeom prst="rect">
            <a:avLst/>
          </a:prstGeom>
        </p:spPr>
      </p:pic>
      <p:pic>
        <p:nvPicPr>
          <p:cNvPr id="44" name="Graphic 43" descr="Peacock with solid fill">
            <a:extLst>
              <a:ext uri="{FF2B5EF4-FFF2-40B4-BE49-F238E27FC236}">
                <a16:creationId xmlns:a16="http://schemas.microsoft.com/office/drawing/2014/main" id="{5C777168-0AC8-B544-4A13-F399D09A7FC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20330" y="1010141"/>
            <a:ext cx="516155" cy="516155"/>
          </a:xfrm>
          <a:prstGeom prst="rect">
            <a:avLst/>
          </a:prstGeom>
        </p:spPr>
      </p:pic>
      <p:pic>
        <p:nvPicPr>
          <p:cNvPr id="45" name="Graphic 44" descr="Penguin with solid fill">
            <a:extLst>
              <a:ext uri="{FF2B5EF4-FFF2-40B4-BE49-F238E27FC236}">
                <a16:creationId xmlns:a16="http://schemas.microsoft.com/office/drawing/2014/main" id="{EA65C2BC-EFAF-CA01-8242-12900C5469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264194" y="2325283"/>
            <a:ext cx="516155" cy="516155"/>
          </a:xfrm>
          <a:prstGeom prst="rect">
            <a:avLst/>
          </a:prstGeom>
        </p:spPr>
      </p:pic>
      <p:pic>
        <p:nvPicPr>
          <p:cNvPr id="46" name="Graphic 45" descr="Puppy with solid fill">
            <a:extLst>
              <a:ext uri="{FF2B5EF4-FFF2-40B4-BE49-F238E27FC236}">
                <a16:creationId xmlns:a16="http://schemas.microsoft.com/office/drawing/2014/main" id="{BD1E7174-4B91-21C2-12BC-A1AE305C24F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467517" y="4348564"/>
            <a:ext cx="516155" cy="516155"/>
          </a:xfrm>
          <a:prstGeom prst="rect">
            <a:avLst/>
          </a:prstGeom>
        </p:spPr>
      </p:pic>
      <p:pic>
        <p:nvPicPr>
          <p:cNvPr id="47" name="Graphic 46" descr="Rabbit with solid fill">
            <a:extLst>
              <a:ext uri="{FF2B5EF4-FFF2-40B4-BE49-F238E27FC236}">
                <a16:creationId xmlns:a16="http://schemas.microsoft.com/office/drawing/2014/main" id="{3C4910AE-E807-ECBC-743E-C87D77DB28C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12829" y="2313672"/>
            <a:ext cx="516155" cy="516155"/>
          </a:xfrm>
          <a:prstGeom prst="rect">
            <a:avLst/>
          </a:prstGeom>
        </p:spPr>
      </p:pic>
      <p:pic>
        <p:nvPicPr>
          <p:cNvPr id="48" name="Graphic 47" descr="Rat with solid fill">
            <a:extLst>
              <a:ext uri="{FF2B5EF4-FFF2-40B4-BE49-F238E27FC236}">
                <a16:creationId xmlns:a16="http://schemas.microsoft.com/office/drawing/2014/main" id="{902551EF-6B5C-4528-2B83-4C54F4889B8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48039" y="3033718"/>
            <a:ext cx="516155" cy="516155"/>
          </a:xfrm>
          <a:prstGeom prst="rect">
            <a:avLst/>
          </a:prstGeom>
        </p:spPr>
      </p:pic>
      <p:pic>
        <p:nvPicPr>
          <p:cNvPr id="49" name="Graphic 48" descr="Rubber duck with solid fill">
            <a:extLst>
              <a:ext uri="{FF2B5EF4-FFF2-40B4-BE49-F238E27FC236}">
                <a16:creationId xmlns:a16="http://schemas.microsoft.com/office/drawing/2014/main" id="{4A3F754A-695A-8765-C4B5-3BADE12811D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817153" y="2366265"/>
            <a:ext cx="516155" cy="516155"/>
          </a:xfrm>
          <a:prstGeom prst="rect">
            <a:avLst/>
          </a:prstGeom>
        </p:spPr>
      </p:pic>
      <p:pic>
        <p:nvPicPr>
          <p:cNvPr id="50" name="Graphic 49" descr="Swan with solid fill">
            <a:extLst>
              <a:ext uri="{FF2B5EF4-FFF2-40B4-BE49-F238E27FC236}">
                <a16:creationId xmlns:a16="http://schemas.microsoft.com/office/drawing/2014/main" id="{2265D919-637D-4508-64BF-7BE123A9514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76274" y="2359192"/>
            <a:ext cx="516155" cy="516155"/>
          </a:xfrm>
          <a:prstGeom prst="rect">
            <a:avLst/>
          </a:prstGeom>
        </p:spPr>
      </p:pic>
      <p:pic>
        <p:nvPicPr>
          <p:cNvPr id="51" name="Graphic 50" descr="Whale with solid fill">
            <a:extLst>
              <a:ext uri="{FF2B5EF4-FFF2-40B4-BE49-F238E27FC236}">
                <a16:creationId xmlns:a16="http://schemas.microsoft.com/office/drawing/2014/main" id="{F68B53EA-F7E2-2157-98A2-A98F83E1E3D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476275" y="1646073"/>
            <a:ext cx="516155" cy="51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0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pic>
        <p:nvPicPr>
          <p:cNvPr id="2" name="Graphic 1" descr="Basketball with solid fill">
            <a:extLst>
              <a:ext uri="{FF2B5EF4-FFF2-40B4-BE49-F238E27FC236}">
                <a16:creationId xmlns:a16="http://schemas.microsoft.com/office/drawing/2014/main" id="{54540B40-5C81-011B-0F5C-1BD7A818E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428" y="1658290"/>
            <a:ext cx="567772" cy="567772"/>
          </a:xfrm>
          <a:prstGeom prst="rect">
            <a:avLst/>
          </a:prstGeom>
        </p:spPr>
      </p:pic>
      <p:pic>
        <p:nvPicPr>
          <p:cNvPr id="15" name="Graphic 14" descr="Boomerang with solid fill">
            <a:extLst>
              <a:ext uri="{FF2B5EF4-FFF2-40B4-BE49-F238E27FC236}">
                <a16:creationId xmlns:a16="http://schemas.microsoft.com/office/drawing/2014/main" id="{8EE9CAA1-255F-552C-FBB7-3C2FA01B4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3570" y="984618"/>
            <a:ext cx="567772" cy="567772"/>
          </a:xfrm>
          <a:prstGeom prst="rect">
            <a:avLst/>
          </a:prstGeom>
        </p:spPr>
      </p:pic>
      <p:pic>
        <p:nvPicPr>
          <p:cNvPr id="23" name="Graphic 22" descr="Dumbbell with solid fill">
            <a:extLst>
              <a:ext uri="{FF2B5EF4-FFF2-40B4-BE49-F238E27FC236}">
                <a16:creationId xmlns:a16="http://schemas.microsoft.com/office/drawing/2014/main" id="{8F9E41A3-DC0E-5150-A8F6-CF8062072A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3482" y="984618"/>
            <a:ext cx="567772" cy="567772"/>
          </a:xfrm>
          <a:prstGeom prst="rect">
            <a:avLst/>
          </a:prstGeom>
        </p:spPr>
      </p:pic>
      <p:pic>
        <p:nvPicPr>
          <p:cNvPr id="24" name="Graphic 23" descr="Pool 8 Ball with solid fill">
            <a:extLst>
              <a:ext uri="{FF2B5EF4-FFF2-40B4-BE49-F238E27FC236}">
                <a16:creationId xmlns:a16="http://schemas.microsoft.com/office/drawing/2014/main" id="{4D7B0924-6353-B805-75F9-010FA8DB6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33394" y="984618"/>
            <a:ext cx="567772" cy="567772"/>
          </a:xfrm>
          <a:prstGeom prst="rect">
            <a:avLst/>
          </a:prstGeom>
        </p:spPr>
      </p:pic>
      <p:pic>
        <p:nvPicPr>
          <p:cNvPr id="25" name="Graphic 24" descr="Rugby ball with solid fill">
            <a:extLst>
              <a:ext uri="{FF2B5EF4-FFF2-40B4-BE49-F238E27FC236}">
                <a16:creationId xmlns:a16="http://schemas.microsoft.com/office/drawing/2014/main" id="{8D658B0E-38D6-ABE8-BEA7-37B03FBEAB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24340" y="2354352"/>
            <a:ext cx="567772" cy="567772"/>
          </a:xfrm>
          <a:prstGeom prst="rect">
            <a:avLst/>
          </a:prstGeom>
        </p:spPr>
      </p:pic>
      <p:pic>
        <p:nvPicPr>
          <p:cNvPr id="26" name="Graphic 25" descr="Sailboat with solid fill">
            <a:extLst>
              <a:ext uri="{FF2B5EF4-FFF2-40B4-BE49-F238E27FC236}">
                <a16:creationId xmlns:a16="http://schemas.microsoft.com/office/drawing/2014/main" id="{7F54D008-9912-6C24-AEA9-C56C797F35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99430" y="2333384"/>
            <a:ext cx="567772" cy="567772"/>
          </a:xfrm>
          <a:prstGeom prst="rect">
            <a:avLst/>
          </a:prstGeom>
        </p:spPr>
      </p:pic>
      <p:pic>
        <p:nvPicPr>
          <p:cNvPr id="27" name="Graphic 26" descr="Soccer ball with solid fill">
            <a:extLst>
              <a:ext uri="{FF2B5EF4-FFF2-40B4-BE49-F238E27FC236}">
                <a16:creationId xmlns:a16="http://schemas.microsoft.com/office/drawing/2014/main" id="{1753B05F-4786-56A2-D4FB-6EA20C708A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78648" y="2995124"/>
            <a:ext cx="567772" cy="567772"/>
          </a:xfrm>
          <a:prstGeom prst="rect">
            <a:avLst/>
          </a:prstGeom>
        </p:spPr>
      </p:pic>
      <p:pic>
        <p:nvPicPr>
          <p:cNvPr id="28" name="Graphic 27" descr="Volleyball with solid fill">
            <a:extLst>
              <a:ext uri="{FF2B5EF4-FFF2-40B4-BE49-F238E27FC236}">
                <a16:creationId xmlns:a16="http://schemas.microsoft.com/office/drawing/2014/main" id="{C3279C9A-9CA9-B836-CF51-0B7E3C0BE9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13570" y="1668938"/>
            <a:ext cx="567772" cy="56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83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470451" y="971549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470451" y="1646076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470451" y="232060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470451" y="2995127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470451" y="3669654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470451" y="4344180"/>
            <a:ext cx="8288977" cy="59334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470451" y="971549"/>
            <a:ext cx="591013" cy="59334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470451" y="1646076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470451" y="232060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470451" y="2995127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470451" y="3669654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470451" y="4344180"/>
            <a:ext cx="591013" cy="59334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48182" dist="50800" dir="5400000" algn="ctr" rotWithShape="0">
              <a:schemeClr val="accent6">
                <a:lumMod val="50000"/>
                <a:alpha val="3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A42D13A-493C-DD4B-8745-208F21B7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/>
          <a:lstStyle/>
          <a:p>
            <a:r>
              <a:rPr lang="en-BR" dirty="0"/>
              <a:t>Tier List Slide Template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4EDB00-3DD8-F841-AB2C-3388D5D47340}"/>
              </a:ext>
            </a:extLst>
          </p:cNvPr>
          <p:cNvSpPr txBox="1"/>
          <p:nvPr/>
        </p:nvSpPr>
        <p:spPr>
          <a:xfrm>
            <a:off x="608702" y="10837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C9CE94-16D9-5E40-8008-97AE45FB185C}"/>
              </a:ext>
            </a:extLst>
          </p:cNvPr>
          <p:cNvSpPr txBox="1"/>
          <p:nvPr/>
        </p:nvSpPr>
        <p:spPr>
          <a:xfrm>
            <a:off x="601203" y="175825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990C1-23B2-C344-B80E-027367105311}"/>
              </a:ext>
            </a:extLst>
          </p:cNvPr>
          <p:cNvSpPr txBox="1"/>
          <p:nvPr/>
        </p:nvSpPr>
        <p:spPr>
          <a:xfrm>
            <a:off x="608417" y="243273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5499E1-0C46-B34C-8B6D-14C83AA28560}"/>
              </a:ext>
            </a:extLst>
          </p:cNvPr>
          <p:cNvSpPr txBox="1"/>
          <p:nvPr/>
        </p:nvSpPr>
        <p:spPr>
          <a:xfrm>
            <a:off x="610020" y="310721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7D3-A0CE-2D48-BED2-86EDCCC49516}"/>
              </a:ext>
            </a:extLst>
          </p:cNvPr>
          <p:cNvSpPr txBox="1"/>
          <p:nvPr/>
        </p:nvSpPr>
        <p:spPr>
          <a:xfrm>
            <a:off x="597196" y="378170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8F098B-65EE-334F-A815-3C6EA7D724D5}"/>
              </a:ext>
            </a:extLst>
          </p:cNvPr>
          <p:cNvSpPr txBox="1"/>
          <p:nvPr/>
        </p:nvSpPr>
        <p:spPr>
          <a:xfrm>
            <a:off x="608702" y="44561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3CE0D-EAC9-BAE8-248F-1690BA82390C}"/>
              </a:ext>
            </a:extLst>
          </p:cNvPr>
          <p:cNvSpPr txBox="1"/>
          <p:nvPr/>
        </p:nvSpPr>
        <p:spPr>
          <a:xfrm>
            <a:off x="1295400" y="108238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E06E9-D4D5-D1F7-A688-848DAEBFBEEC}"/>
              </a:ext>
            </a:extLst>
          </p:cNvPr>
          <p:cNvSpPr txBox="1"/>
          <p:nvPr/>
        </p:nvSpPr>
        <p:spPr>
          <a:xfrm>
            <a:off x="1295400" y="1759592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38114-7608-7554-E83F-5460FC45D24B}"/>
              </a:ext>
            </a:extLst>
          </p:cNvPr>
          <p:cNvSpPr txBox="1"/>
          <p:nvPr/>
        </p:nvSpPr>
        <p:spPr>
          <a:xfrm>
            <a:off x="1295400" y="243904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5B77F-E10D-168D-2894-1FA183B5A0F4}"/>
              </a:ext>
            </a:extLst>
          </p:cNvPr>
          <p:cNvSpPr txBox="1"/>
          <p:nvPr/>
        </p:nvSpPr>
        <p:spPr>
          <a:xfrm>
            <a:off x="1295400" y="309246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C896C-565E-301B-9AA3-9D407ED77E0D}"/>
              </a:ext>
            </a:extLst>
          </p:cNvPr>
          <p:cNvSpPr txBox="1"/>
          <p:nvPr/>
        </p:nvSpPr>
        <p:spPr>
          <a:xfrm>
            <a:off x="1295400" y="377709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A403E0-6139-637E-B292-1008753C153D}"/>
              </a:ext>
            </a:extLst>
          </p:cNvPr>
          <p:cNvSpPr txBox="1"/>
          <p:nvPr/>
        </p:nvSpPr>
        <p:spPr>
          <a:xfrm>
            <a:off x="1295400" y="4452674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423848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EEAC11-98CE-5F48-8941-758585935087}"/>
              </a:ext>
            </a:extLst>
          </p:cNvPr>
          <p:cNvSpPr/>
          <p:nvPr/>
        </p:nvSpPr>
        <p:spPr>
          <a:xfrm>
            <a:off x="342900" y="145371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1ADB8AA-274C-A34F-9B95-E2FFCFAF5694}"/>
              </a:ext>
            </a:extLst>
          </p:cNvPr>
          <p:cNvSpPr/>
          <p:nvPr/>
        </p:nvSpPr>
        <p:spPr>
          <a:xfrm>
            <a:off x="342900" y="850751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88BC545-9427-904C-8F85-ED03AE9F6554}"/>
              </a:ext>
            </a:extLst>
          </p:cNvPr>
          <p:cNvSpPr/>
          <p:nvPr/>
        </p:nvSpPr>
        <p:spPr>
          <a:xfrm>
            <a:off x="342900" y="155612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A432B58-C0E7-C04E-9C0C-558B200F4CC1}"/>
              </a:ext>
            </a:extLst>
          </p:cNvPr>
          <p:cNvSpPr/>
          <p:nvPr/>
        </p:nvSpPr>
        <p:spPr>
          <a:xfrm>
            <a:off x="342900" y="226150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00302-66D0-DE41-A5E7-E896A0813E12}"/>
              </a:ext>
            </a:extLst>
          </p:cNvPr>
          <p:cNvSpPr/>
          <p:nvPr/>
        </p:nvSpPr>
        <p:spPr>
          <a:xfrm>
            <a:off x="342900" y="2966889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F064D9-88EC-E245-9C7A-E578AE2C6099}"/>
              </a:ext>
            </a:extLst>
          </p:cNvPr>
          <p:cNvSpPr/>
          <p:nvPr/>
        </p:nvSpPr>
        <p:spPr>
          <a:xfrm>
            <a:off x="342900" y="3672268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8483F02-59BB-F645-95CC-7120B38C4164}"/>
              </a:ext>
            </a:extLst>
          </p:cNvPr>
          <p:cNvSpPr/>
          <p:nvPr/>
        </p:nvSpPr>
        <p:spPr>
          <a:xfrm>
            <a:off x="342900" y="4377648"/>
            <a:ext cx="8458200" cy="620480"/>
          </a:xfrm>
          <a:prstGeom prst="roundRect">
            <a:avLst>
              <a:gd name="adj" fmla="val 11271"/>
            </a:avLst>
          </a:prstGeom>
          <a:solidFill>
            <a:schemeClr val="bg1"/>
          </a:solidFill>
          <a:ln>
            <a:noFill/>
          </a:ln>
          <a:effectLst>
            <a:outerShdw blurRad="25400" dist="12700" dir="54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BA01498-6B1A-3C47-986D-AEBDF4C9644A}"/>
              </a:ext>
            </a:extLst>
          </p:cNvPr>
          <p:cNvSpPr/>
          <p:nvPr/>
        </p:nvSpPr>
        <p:spPr>
          <a:xfrm>
            <a:off x="342900" y="145371"/>
            <a:ext cx="618046" cy="620480"/>
          </a:xfrm>
          <a:prstGeom prst="roundRect">
            <a:avLst>
              <a:gd name="adj" fmla="val 11271"/>
            </a:avLst>
          </a:prstGeom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3DCF1E-BD95-DC43-A184-98F627BDADBF}"/>
              </a:ext>
            </a:extLst>
          </p:cNvPr>
          <p:cNvSpPr/>
          <p:nvPr/>
        </p:nvSpPr>
        <p:spPr>
          <a:xfrm>
            <a:off x="342900" y="850751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2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FC06B06-6EAD-A347-9053-F4D5672B3BFC}"/>
              </a:ext>
            </a:extLst>
          </p:cNvPr>
          <p:cNvSpPr/>
          <p:nvPr/>
        </p:nvSpPr>
        <p:spPr>
          <a:xfrm>
            <a:off x="342900" y="155612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3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8E4E6DB-5A9A-CE48-A435-111CB99D84C6}"/>
              </a:ext>
            </a:extLst>
          </p:cNvPr>
          <p:cNvSpPr/>
          <p:nvPr/>
        </p:nvSpPr>
        <p:spPr>
          <a:xfrm>
            <a:off x="342900" y="226150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4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75286C-489E-E947-B861-96C71C4456A3}"/>
              </a:ext>
            </a:extLst>
          </p:cNvPr>
          <p:cNvSpPr/>
          <p:nvPr/>
        </p:nvSpPr>
        <p:spPr>
          <a:xfrm>
            <a:off x="342900" y="2966889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5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45EA79-F85F-A14A-A8FD-9B2644AED7C4}"/>
              </a:ext>
            </a:extLst>
          </p:cNvPr>
          <p:cNvSpPr/>
          <p:nvPr/>
        </p:nvSpPr>
        <p:spPr>
          <a:xfrm>
            <a:off x="342900" y="3672268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accent6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EAEE55B-4F9D-FF4D-98E3-9A6F1D4F54EE}"/>
              </a:ext>
            </a:extLst>
          </p:cNvPr>
          <p:cNvSpPr/>
          <p:nvPr/>
        </p:nvSpPr>
        <p:spPr>
          <a:xfrm>
            <a:off x="342900" y="4377650"/>
            <a:ext cx="618046" cy="620480"/>
          </a:xfrm>
          <a:prstGeom prst="roundRect">
            <a:avLst>
              <a:gd name="adj" fmla="val 11271"/>
            </a:avLst>
          </a:prstGeom>
          <a:solidFill>
            <a:schemeClr val="tx2"/>
          </a:solidFill>
          <a:ln>
            <a:noFill/>
          </a:ln>
          <a:effectLst>
            <a:outerShdw blurRad="139700" dist="50800" dir="5400000" algn="ctr" rotWithShape="0">
              <a:schemeClr val="accent6">
                <a:lumMod val="50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E413D-EA54-7F40-A84D-4F274ED3B4B9}"/>
              </a:ext>
            </a:extLst>
          </p:cNvPr>
          <p:cNvSpPr txBox="1"/>
          <p:nvPr/>
        </p:nvSpPr>
        <p:spPr>
          <a:xfrm>
            <a:off x="494668" y="27094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9A33AE-30F0-A94D-BFC5-3262086F1889}"/>
              </a:ext>
            </a:extLst>
          </p:cNvPr>
          <p:cNvSpPr txBox="1"/>
          <p:nvPr/>
        </p:nvSpPr>
        <p:spPr>
          <a:xfrm>
            <a:off x="478638" y="9732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3BAB60-C0E6-AB4C-B921-1B0BC008490B}"/>
              </a:ext>
            </a:extLst>
          </p:cNvPr>
          <p:cNvSpPr txBox="1"/>
          <p:nvPr/>
        </p:nvSpPr>
        <p:spPr>
          <a:xfrm>
            <a:off x="485852" y="167609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9A88ED-9CE3-4D4B-9894-77E2229725A9}"/>
              </a:ext>
            </a:extLst>
          </p:cNvPr>
          <p:cNvSpPr txBox="1"/>
          <p:nvPr/>
        </p:nvSpPr>
        <p:spPr>
          <a:xfrm>
            <a:off x="487455" y="239956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7701EE-0FB1-AB47-AC85-918B25319DDB}"/>
              </a:ext>
            </a:extLst>
          </p:cNvPr>
          <p:cNvSpPr txBox="1"/>
          <p:nvPr/>
        </p:nvSpPr>
        <p:spPr>
          <a:xfrm>
            <a:off x="474631" y="3092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7E456-4F20-3C4D-A220-8B7952C67853}"/>
              </a:ext>
            </a:extLst>
          </p:cNvPr>
          <p:cNvSpPr txBox="1"/>
          <p:nvPr/>
        </p:nvSpPr>
        <p:spPr>
          <a:xfrm>
            <a:off x="494668" y="379784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94B86-5FFB-7241-9027-FFCE6079E749}"/>
              </a:ext>
            </a:extLst>
          </p:cNvPr>
          <p:cNvSpPr txBox="1"/>
          <p:nvPr/>
        </p:nvSpPr>
        <p:spPr>
          <a:xfrm>
            <a:off x="494668" y="451258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99A654-05F4-48DA-4E06-1532473A976F}"/>
              </a:ext>
            </a:extLst>
          </p:cNvPr>
          <p:cNvSpPr txBox="1"/>
          <p:nvPr/>
        </p:nvSpPr>
        <p:spPr>
          <a:xfrm>
            <a:off x="1295400" y="25386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05AF0-AE21-6E7B-0832-56B8404A55AF}"/>
              </a:ext>
            </a:extLst>
          </p:cNvPr>
          <p:cNvSpPr txBox="1"/>
          <p:nvPr/>
        </p:nvSpPr>
        <p:spPr>
          <a:xfrm>
            <a:off x="1295400" y="973216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DFFBE6-A025-768A-600E-57B03CD0A3DB}"/>
              </a:ext>
            </a:extLst>
          </p:cNvPr>
          <p:cNvSpPr txBox="1"/>
          <p:nvPr/>
        </p:nvSpPr>
        <p:spPr>
          <a:xfrm>
            <a:off x="1295400" y="1685058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8C9CBD-EDB7-BA4C-D1C3-462CC0381556}"/>
              </a:ext>
            </a:extLst>
          </p:cNvPr>
          <p:cNvSpPr txBox="1"/>
          <p:nvPr/>
        </p:nvSpPr>
        <p:spPr>
          <a:xfrm>
            <a:off x="1295400" y="2404409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E0FBE3-ED98-59ED-084D-8EF302415212}"/>
              </a:ext>
            </a:extLst>
          </p:cNvPr>
          <p:cNvSpPr txBox="1"/>
          <p:nvPr/>
        </p:nvSpPr>
        <p:spPr>
          <a:xfrm>
            <a:off x="1295400" y="3092463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182203-5E0D-E643-91B3-A1472ED354DA}"/>
              </a:ext>
            </a:extLst>
          </p:cNvPr>
          <p:cNvSpPr txBox="1"/>
          <p:nvPr/>
        </p:nvSpPr>
        <p:spPr>
          <a:xfrm>
            <a:off x="1295400" y="3811814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DBE51C-1A92-044E-CED1-DA26209D6523}"/>
              </a:ext>
            </a:extLst>
          </p:cNvPr>
          <p:cNvSpPr txBox="1"/>
          <p:nvPr/>
        </p:nvSpPr>
        <p:spPr>
          <a:xfrm>
            <a:off x="1295400" y="4501165"/>
            <a:ext cx="2009744" cy="3734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 can place your text here. Click here to edit this text.</a:t>
            </a:r>
          </a:p>
        </p:txBody>
      </p:sp>
    </p:spTree>
    <p:extLst>
      <p:ext uri="{BB962C8B-B14F-4D97-AF65-F5344CB8AC3E}">
        <p14:creationId xmlns:p14="http://schemas.microsoft.com/office/powerpoint/2010/main" val="3660151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382" y="670"/>
            <a:ext cx="9139238" cy="515101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4628696" y="1381429"/>
            <a:ext cx="4191177" cy="1026167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5600165" y="3487810"/>
            <a:ext cx="2128757" cy="456962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270" y="572023"/>
            <a:ext cx="2092793" cy="39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7858475" y="3026013"/>
            <a:ext cx="1382786" cy="556923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44" tIns="34272" rIns="68544" bIns="342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65570" y="1503402"/>
            <a:ext cx="2717435" cy="64620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9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1799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39317" y="1029176"/>
            <a:ext cx="376993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6459" y="2521726"/>
            <a:ext cx="3115650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623995" y="532336"/>
            <a:ext cx="3241721" cy="268273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44" tIns="34272" rIns="68544" bIns="342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39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5714704" y="4007188"/>
            <a:ext cx="1910902" cy="2279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04020" y="3638182"/>
            <a:ext cx="3539494" cy="697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27359" marR="0" lvl="0" indent="-127359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04022" y="3351559"/>
            <a:ext cx="4435297" cy="50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39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49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" y="4591950"/>
            <a:ext cx="9139238" cy="506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3BF147-5B99-4023-A64C-5BDCE39A6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42" y="692795"/>
            <a:ext cx="2850533" cy="163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ier list-light">
      <a:dk1>
        <a:srgbClr val="000000"/>
      </a:dk1>
      <a:lt1>
        <a:srgbClr val="FFFFFF"/>
      </a:lt1>
      <a:dk2>
        <a:srgbClr val="FE7FFF"/>
      </a:dk2>
      <a:lt2>
        <a:srgbClr val="F1F2F1"/>
      </a:lt2>
      <a:accent1>
        <a:srgbClr val="FF6277"/>
      </a:accent1>
      <a:accent2>
        <a:srgbClr val="FE9C3F"/>
      </a:accent2>
      <a:accent3>
        <a:srgbClr val="FFD540"/>
      </a:accent3>
      <a:accent4>
        <a:srgbClr val="4CF06C"/>
      </a:accent4>
      <a:accent5>
        <a:srgbClr val="7FBEFF"/>
      </a:accent5>
      <a:accent6>
        <a:srgbClr val="7F7FFF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TierList-dark">
      <a:dk1>
        <a:srgbClr val="000000"/>
      </a:dk1>
      <a:lt1>
        <a:srgbClr val="FFFFFF"/>
      </a:lt1>
      <a:dk2>
        <a:srgbClr val="44546A"/>
      </a:dk2>
      <a:lt2>
        <a:srgbClr val="FD7FFF"/>
      </a:lt2>
      <a:accent1>
        <a:srgbClr val="FF7F7D"/>
      </a:accent1>
      <a:accent2>
        <a:srgbClr val="FEBD7F"/>
      </a:accent2>
      <a:accent3>
        <a:srgbClr val="FFFD7D"/>
      </a:accent3>
      <a:accent4>
        <a:srgbClr val="7FFD7F"/>
      </a:accent4>
      <a:accent5>
        <a:srgbClr val="7EBDFF"/>
      </a:accent5>
      <a:accent6>
        <a:srgbClr val="7F7FFF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On-screen Show (16:9)</PresentationFormat>
  <Paragraphs>101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Segoe UI</vt:lpstr>
      <vt:lpstr>1_Office Theme</vt:lpstr>
      <vt:lpstr>2_Office Theme</vt:lpstr>
      <vt:lpstr>3_Office Theme</vt:lpstr>
      <vt:lpstr>Tier List Slide Template</vt:lpstr>
      <vt:lpstr>Tier List Slide Template</vt:lpstr>
      <vt:lpstr>Tier List Slide Template</vt:lpstr>
      <vt:lpstr>PowerPoint Presentation</vt:lpstr>
      <vt:lpstr>Tier List Slide Template</vt:lpstr>
      <vt:lpstr>Tier List Slide Template</vt:lpstr>
      <vt:lpstr>Tier List Slide Template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2013-12-06T17:56:44Z</dcterms:created>
  <dcterms:modified xsi:type="dcterms:W3CDTF">2022-12-19T10:12:35Z</dcterms:modified>
</cp:coreProperties>
</file>