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714" r:id="rId2"/>
  </p:sldMasterIdLst>
  <p:notesMasterIdLst>
    <p:notesMasterId r:id="rId18"/>
  </p:notesMasterIdLst>
  <p:handoutMasterIdLst>
    <p:handoutMasterId r:id="rId19"/>
  </p:handoutMasterIdLst>
  <p:sldIdLst>
    <p:sldId id="350" r:id="rId3"/>
    <p:sldId id="342" r:id="rId4"/>
    <p:sldId id="343" r:id="rId5"/>
    <p:sldId id="344" r:id="rId6"/>
    <p:sldId id="345" r:id="rId7"/>
    <p:sldId id="351" r:id="rId8"/>
    <p:sldId id="346" r:id="rId9"/>
    <p:sldId id="353" r:id="rId10"/>
    <p:sldId id="352" r:id="rId11"/>
    <p:sldId id="347" r:id="rId12"/>
    <p:sldId id="348" r:id="rId13"/>
    <p:sldId id="354" r:id="rId14"/>
    <p:sldId id="349" r:id="rId15"/>
    <p:sldId id="290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45" autoAdjust="0"/>
    <p:restoredTop sz="93901" autoAdjust="0"/>
  </p:normalViewPr>
  <p:slideViewPr>
    <p:cSldViewPr>
      <p:cViewPr>
        <p:scale>
          <a:sx n="50" d="100"/>
          <a:sy n="50" d="100"/>
        </p:scale>
        <p:origin x="1344" y="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795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45" indent="0">
              <a:buNone/>
              <a:defRPr sz="2024" b="1"/>
            </a:lvl2pPr>
            <a:lvl3pPr marL="913691" indent="0">
              <a:buNone/>
              <a:defRPr sz="1799" b="1"/>
            </a:lvl3pPr>
            <a:lvl4pPr marL="1370537" indent="0">
              <a:buNone/>
              <a:defRPr sz="1574" b="1"/>
            </a:lvl4pPr>
            <a:lvl5pPr marL="1827383" indent="0">
              <a:buNone/>
              <a:defRPr sz="1574" b="1"/>
            </a:lvl5pPr>
            <a:lvl6pPr marL="2284229" indent="0">
              <a:buNone/>
              <a:defRPr sz="1574" b="1"/>
            </a:lvl6pPr>
            <a:lvl7pPr marL="2741075" indent="0">
              <a:buNone/>
              <a:defRPr sz="1574" b="1"/>
            </a:lvl7pPr>
            <a:lvl8pPr marL="3197920" indent="0">
              <a:buNone/>
              <a:defRPr sz="1574" b="1"/>
            </a:lvl8pPr>
            <a:lvl9pPr marL="3654767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45" indent="0">
              <a:buNone/>
              <a:defRPr sz="2024" b="1"/>
            </a:lvl2pPr>
            <a:lvl3pPr marL="913691" indent="0">
              <a:buNone/>
              <a:defRPr sz="1799" b="1"/>
            </a:lvl3pPr>
            <a:lvl4pPr marL="1370537" indent="0">
              <a:buNone/>
              <a:defRPr sz="1574" b="1"/>
            </a:lvl4pPr>
            <a:lvl5pPr marL="1827383" indent="0">
              <a:buNone/>
              <a:defRPr sz="1574" b="1"/>
            </a:lvl5pPr>
            <a:lvl6pPr marL="2284229" indent="0">
              <a:buNone/>
              <a:defRPr sz="1574" b="1"/>
            </a:lvl6pPr>
            <a:lvl7pPr marL="2741075" indent="0">
              <a:buNone/>
              <a:defRPr sz="1574" b="1"/>
            </a:lvl7pPr>
            <a:lvl8pPr marL="3197920" indent="0">
              <a:buNone/>
              <a:defRPr sz="1574" b="1"/>
            </a:lvl8pPr>
            <a:lvl9pPr marL="3654767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45" indent="0">
              <a:buNone/>
              <a:defRPr sz="1200"/>
            </a:lvl2pPr>
            <a:lvl3pPr marL="913691" indent="0">
              <a:buNone/>
              <a:defRPr sz="975"/>
            </a:lvl3pPr>
            <a:lvl4pPr marL="1370537" indent="0">
              <a:buNone/>
              <a:defRPr sz="900"/>
            </a:lvl4pPr>
            <a:lvl5pPr marL="1827383" indent="0">
              <a:buNone/>
              <a:defRPr sz="900"/>
            </a:lvl5pPr>
            <a:lvl6pPr marL="2284229" indent="0">
              <a:buNone/>
              <a:defRPr sz="900"/>
            </a:lvl6pPr>
            <a:lvl7pPr marL="2741075" indent="0">
              <a:buNone/>
              <a:defRPr sz="900"/>
            </a:lvl7pPr>
            <a:lvl8pPr marL="3197920" indent="0">
              <a:buNone/>
              <a:defRPr sz="900"/>
            </a:lvl8pPr>
            <a:lvl9pPr marL="36547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4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45" indent="0">
              <a:buNone/>
              <a:defRPr sz="2774"/>
            </a:lvl2pPr>
            <a:lvl3pPr marL="913691" indent="0">
              <a:buNone/>
              <a:defRPr sz="2399"/>
            </a:lvl3pPr>
            <a:lvl4pPr marL="1370537" indent="0">
              <a:buNone/>
              <a:defRPr sz="2024"/>
            </a:lvl4pPr>
            <a:lvl5pPr marL="1827383" indent="0">
              <a:buNone/>
              <a:defRPr sz="2024"/>
            </a:lvl5pPr>
            <a:lvl6pPr marL="2284229" indent="0">
              <a:buNone/>
              <a:defRPr sz="2024"/>
            </a:lvl6pPr>
            <a:lvl7pPr marL="2741075" indent="0">
              <a:buNone/>
              <a:defRPr sz="2024"/>
            </a:lvl7pPr>
            <a:lvl8pPr marL="3197920" indent="0">
              <a:buNone/>
              <a:defRPr sz="2024"/>
            </a:lvl8pPr>
            <a:lvl9pPr marL="3654767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07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45" indent="0">
              <a:buNone/>
              <a:defRPr sz="1200"/>
            </a:lvl2pPr>
            <a:lvl3pPr marL="913691" indent="0">
              <a:buNone/>
              <a:defRPr sz="975"/>
            </a:lvl3pPr>
            <a:lvl4pPr marL="1370537" indent="0">
              <a:buNone/>
              <a:defRPr sz="900"/>
            </a:lvl4pPr>
            <a:lvl5pPr marL="1827383" indent="0">
              <a:buNone/>
              <a:defRPr sz="900"/>
            </a:lvl5pPr>
            <a:lvl6pPr marL="2284229" indent="0">
              <a:buNone/>
              <a:defRPr sz="900"/>
            </a:lvl6pPr>
            <a:lvl7pPr marL="2741075" indent="0">
              <a:buNone/>
              <a:defRPr sz="900"/>
            </a:lvl7pPr>
            <a:lvl8pPr marL="3197920" indent="0">
              <a:buNone/>
              <a:defRPr sz="900"/>
            </a:lvl8pPr>
            <a:lvl9pPr marL="36547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1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8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46621"/>
            <a:ext cx="5715000" cy="1659730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4588965"/>
            <a:ext cx="5638799" cy="2687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965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1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45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91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53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38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22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0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792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76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65" r:id="rId2"/>
    <p:sldLayoutId id="2147483668" r:id="rId3"/>
    <p:sldLayoutId id="2147483712" r:id="rId4"/>
    <p:sldLayoutId id="2147483680" r:id="rId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3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7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7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l" defTabSz="913691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35" indent="-342635" algn="l" defTabSz="91369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375" indent="-285529" algn="l" defTabSz="913691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14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8960" indent="-228424" algn="l" defTabSz="913691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806" indent="-228424" algn="l" defTabSz="913691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652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498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344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189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45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91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537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383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229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075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920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767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0F0FF-8A07-8A47-A017-8650957BC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</a:t>
            </a:r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BF8D02-69FD-6F43-BD74-CE388BB39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SLIDE TEMPLATE</a:t>
            </a:r>
          </a:p>
        </p:txBody>
      </p:sp>
      <p:grpSp>
        <p:nvGrpSpPr>
          <p:cNvPr id="6" name="Graphic 64">
            <a:extLst>
              <a:ext uri="{FF2B5EF4-FFF2-40B4-BE49-F238E27FC236}">
                <a16:creationId xmlns:a16="http://schemas.microsoft.com/office/drawing/2014/main" id="{E52FF5FF-CF8B-DB46-8651-396D385F62FB}"/>
              </a:ext>
            </a:extLst>
          </p:cNvPr>
          <p:cNvGrpSpPr/>
          <p:nvPr/>
        </p:nvGrpSpPr>
        <p:grpSpPr>
          <a:xfrm>
            <a:off x="674" y="1276499"/>
            <a:ext cx="2565023" cy="3868750"/>
            <a:chOff x="674" y="1276499"/>
            <a:chExt cx="2565023" cy="3868750"/>
          </a:xfrm>
        </p:grpSpPr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A107F5A8-AB7D-6847-9632-A30A4BAEF824}"/>
                </a:ext>
              </a:extLst>
            </p:cNvPr>
            <p:cNvSpPr/>
            <p:nvPr/>
          </p:nvSpPr>
          <p:spPr>
            <a:xfrm>
              <a:off x="674" y="3004273"/>
              <a:ext cx="2206689" cy="2140976"/>
            </a:xfrm>
            <a:custGeom>
              <a:avLst/>
              <a:gdLst>
                <a:gd name="connsiteX0" fmla="*/ 1146903 w 2206689"/>
                <a:gd name="connsiteY0" fmla="*/ 116953 h 2140976"/>
                <a:gd name="connsiteX1" fmla="*/ 852929 w 2206689"/>
                <a:gd name="connsiteY1" fmla="*/ 891679 h 2140976"/>
                <a:gd name="connsiteX2" fmla="*/ 1285125 w 2206689"/>
                <a:gd name="connsiteY2" fmla="*/ 1281747 h 2140976"/>
                <a:gd name="connsiteX3" fmla="*/ 1910157 w 2206689"/>
                <a:gd name="connsiteY3" fmla="*/ 1455486 h 2140976"/>
                <a:gd name="connsiteX4" fmla="*/ 1867004 w 2206689"/>
                <a:gd name="connsiteY4" fmla="*/ 1830004 h 2140976"/>
                <a:gd name="connsiteX5" fmla="*/ 2201434 w 2206689"/>
                <a:gd name="connsiteY5" fmla="*/ 2140977 h 2140976"/>
                <a:gd name="connsiteX6" fmla="*/ 0 w 2206689"/>
                <a:gd name="connsiteY6" fmla="*/ 2140977 h 2140976"/>
                <a:gd name="connsiteX7" fmla="*/ 0 w 2206689"/>
                <a:gd name="connsiteY7" fmla="*/ 560426 h 2140976"/>
                <a:gd name="connsiteX8" fmla="*/ 224526 w 2206689"/>
                <a:gd name="connsiteY8" fmla="*/ 883567 h 2140976"/>
                <a:gd name="connsiteX9" fmla="*/ 527265 w 2206689"/>
                <a:gd name="connsiteY9" fmla="*/ 784867 h 2140976"/>
                <a:gd name="connsiteX10" fmla="*/ 1024189 w 2206689"/>
                <a:gd name="connsiteY10" fmla="*/ 0 h 2140976"/>
                <a:gd name="connsiteX11" fmla="*/ 1146903 w 2206689"/>
                <a:gd name="connsiteY11" fmla="*/ 116953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6689" h="2140976">
                  <a:moveTo>
                    <a:pt x="1146903" y="116953"/>
                  </a:moveTo>
                  <a:cubicBezTo>
                    <a:pt x="1146903" y="116953"/>
                    <a:pt x="880573" y="749714"/>
                    <a:pt x="852929" y="891679"/>
                  </a:cubicBezTo>
                  <a:cubicBezTo>
                    <a:pt x="990477" y="797036"/>
                    <a:pt x="1418627" y="820696"/>
                    <a:pt x="1285125" y="1281747"/>
                  </a:cubicBezTo>
                  <a:cubicBezTo>
                    <a:pt x="1595955" y="1175611"/>
                    <a:pt x="1854868" y="1246593"/>
                    <a:pt x="1910157" y="1455486"/>
                  </a:cubicBezTo>
                  <a:cubicBezTo>
                    <a:pt x="1965445" y="1664378"/>
                    <a:pt x="1867004" y="1830004"/>
                    <a:pt x="1867004" y="1830004"/>
                  </a:cubicBezTo>
                  <a:cubicBezTo>
                    <a:pt x="1867004" y="1830004"/>
                    <a:pt x="2256048" y="1777950"/>
                    <a:pt x="2201434" y="2140977"/>
                  </a:cubicBezTo>
                  <a:cubicBezTo>
                    <a:pt x="1741594" y="2140977"/>
                    <a:pt x="0" y="2140977"/>
                    <a:pt x="0" y="2140977"/>
                  </a:cubicBezTo>
                  <a:lnTo>
                    <a:pt x="0" y="560426"/>
                  </a:lnTo>
                  <a:cubicBezTo>
                    <a:pt x="0" y="560426"/>
                    <a:pt x="224526" y="592200"/>
                    <a:pt x="224526" y="883567"/>
                  </a:cubicBezTo>
                  <a:cubicBezTo>
                    <a:pt x="330384" y="713884"/>
                    <a:pt x="527265" y="784867"/>
                    <a:pt x="527265" y="784867"/>
                  </a:cubicBezTo>
                  <a:lnTo>
                    <a:pt x="1024189" y="0"/>
                  </a:lnTo>
                  <a:lnTo>
                    <a:pt x="1146903" y="116953"/>
                  </a:lnTo>
                  <a:close/>
                </a:path>
              </a:pathLst>
            </a:custGeom>
            <a:solidFill>
              <a:schemeClr val="bg1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" name="Graphic 64">
              <a:extLst>
                <a:ext uri="{FF2B5EF4-FFF2-40B4-BE49-F238E27FC236}">
                  <a16:creationId xmlns:a16="http://schemas.microsoft.com/office/drawing/2014/main" id="{45E452A4-D284-0447-B632-178F25912F5C}"/>
                </a:ext>
              </a:extLst>
            </p:cNvPr>
            <p:cNvGrpSpPr/>
            <p:nvPr/>
          </p:nvGrpSpPr>
          <p:grpSpPr>
            <a:xfrm>
              <a:off x="548037" y="1276499"/>
              <a:ext cx="1596499" cy="2125622"/>
              <a:chOff x="548037" y="1276499"/>
              <a:chExt cx="1596499" cy="2125622"/>
            </a:xfrm>
          </p:grpSpPr>
          <p:sp>
            <p:nvSpPr>
              <p:cNvPr id="14" name="Freeform: Shape 24">
                <a:extLst>
                  <a:ext uri="{FF2B5EF4-FFF2-40B4-BE49-F238E27FC236}">
                    <a16:creationId xmlns:a16="http://schemas.microsoft.com/office/drawing/2014/main" id="{65BBF948-F460-7C48-8C9F-E654766EED0B}"/>
                  </a:ext>
                </a:extLst>
              </p:cNvPr>
              <p:cNvSpPr/>
              <p:nvPr/>
            </p:nvSpPr>
            <p:spPr>
              <a:xfrm>
                <a:off x="548037" y="2130170"/>
                <a:ext cx="554364" cy="747870"/>
              </a:xfrm>
              <a:custGeom>
                <a:avLst/>
                <a:gdLst>
                  <a:gd name="connsiteX0" fmla="*/ 554365 w 554364"/>
                  <a:gd name="connsiteY0" fmla="*/ 0 h 747870"/>
                  <a:gd name="connsiteX1" fmla="*/ 121495 w 554364"/>
                  <a:gd name="connsiteY1" fmla="*/ 417108 h 747870"/>
                  <a:gd name="connsiteX2" fmla="*/ 803 w 554364"/>
                  <a:gd name="connsiteY2" fmla="*/ 715236 h 747870"/>
                  <a:gd name="connsiteX3" fmla="*/ 43956 w 554364"/>
                  <a:gd name="connsiteY3" fmla="*/ 741601 h 747870"/>
                  <a:gd name="connsiteX4" fmla="*/ 370294 w 554364"/>
                  <a:gd name="connsiteY4" fmla="*/ 555018 h 74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4364" h="747870">
                    <a:moveTo>
                      <a:pt x="554365" y="0"/>
                    </a:moveTo>
                    <a:cubicBezTo>
                      <a:pt x="379733" y="93292"/>
                      <a:pt x="228701" y="233905"/>
                      <a:pt x="121495" y="417108"/>
                    </a:cubicBezTo>
                    <a:cubicBezTo>
                      <a:pt x="65532" y="512428"/>
                      <a:pt x="25751" y="613156"/>
                      <a:pt x="803" y="715236"/>
                    </a:cubicBezTo>
                    <a:cubicBezTo>
                      <a:pt x="-5265" y="740249"/>
                      <a:pt x="24402" y="757826"/>
                      <a:pt x="43956" y="741601"/>
                    </a:cubicBezTo>
                    <a:cubicBezTo>
                      <a:pt x="139699" y="660478"/>
                      <a:pt x="248928" y="594228"/>
                      <a:pt x="370294" y="555018"/>
                    </a:cubicBezTo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25">
                <a:extLst>
                  <a:ext uri="{FF2B5EF4-FFF2-40B4-BE49-F238E27FC236}">
                    <a16:creationId xmlns:a16="http://schemas.microsoft.com/office/drawing/2014/main" id="{FCEA1EBA-4DA5-DD4B-B53E-14A7D04D0915}"/>
                  </a:ext>
                </a:extLst>
              </p:cNvPr>
              <p:cNvSpPr/>
              <p:nvPr/>
            </p:nvSpPr>
            <p:spPr>
              <a:xfrm>
                <a:off x="1440375" y="2592573"/>
                <a:ext cx="396287" cy="809548"/>
              </a:xfrm>
              <a:custGeom>
                <a:avLst/>
                <a:gdLst>
                  <a:gd name="connsiteX0" fmla="*/ 396288 w 396287"/>
                  <a:gd name="connsiteY0" fmla="*/ 0 h 809548"/>
                  <a:gd name="connsiteX1" fmla="*/ 244581 w 396287"/>
                  <a:gd name="connsiteY1" fmla="*/ 551638 h 809548"/>
                  <a:gd name="connsiteX2" fmla="*/ 44328 w 396287"/>
                  <a:gd name="connsiteY2" fmla="*/ 802444 h 809548"/>
                  <a:gd name="connsiteX3" fmla="*/ 502 w 396287"/>
                  <a:gd name="connsiteY3" fmla="*/ 777431 h 809548"/>
                  <a:gd name="connsiteX4" fmla="*/ 3199 w 396287"/>
                  <a:gd name="connsiteY4" fmla="*/ 400884 h 80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287" h="809548">
                    <a:moveTo>
                      <a:pt x="396288" y="0"/>
                    </a:moveTo>
                    <a:cubicBezTo>
                      <a:pt x="394939" y="187935"/>
                      <a:pt x="345719" y="377899"/>
                      <a:pt x="244581" y="551638"/>
                    </a:cubicBezTo>
                    <a:cubicBezTo>
                      <a:pt x="188618" y="646958"/>
                      <a:pt x="121193" y="730785"/>
                      <a:pt x="44328" y="802444"/>
                    </a:cubicBezTo>
                    <a:cubicBezTo>
                      <a:pt x="25449" y="820020"/>
                      <a:pt x="-4218" y="802444"/>
                      <a:pt x="502" y="777431"/>
                    </a:cubicBezTo>
                    <a:cubicBezTo>
                      <a:pt x="24100" y="654394"/>
                      <a:pt x="28146" y="525949"/>
                      <a:pt x="3199" y="400884"/>
                    </a:cubicBezTo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26">
                <a:extLst>
                  <a:ext uri="{FF2B5EF4-FFF2-40B4-BE49-F238E27FC236}">
                    <a16:creationId xmlns:a16="http://schemas.microsoft.com/office/drawing/2014/main" id="{AC4106D2-8B71-1F4F-AF40-1A2E59874210}"/>
                  </a:ext>
                </a:extLst>
              </p:cNvPr>
              <p:cNvSpPr/>
              <p:nvPr/>
            </p:nvSpPr>
            <p:spPr>
              <a:xfrm>
                <a:off x="898589" y="1276499"/>
                <a:ext cx="1245947" cy="1861267"/>
              </a:xfrm>
              <a:custGeom>
                <a:avLst/>
                <a:gdLst>
                  <a:gd name="connsiteX0" fmla="*/ 1220586 w 1245947"/>
                  <a:gd name="connsiteY0" fmla="*/ 27567 h 1861267"/>
                  <a:gd name="connsiteX1" fmla="*/ 1176759 w 1245947"/>
                  <a:gd name="connsiteY1" fmla="*/ 1878 h 1861267"/>
                  <a:gd name="connsiteX2" fmla="*/ 244943 w 1245947"/>
                  <a:gd name="connsiteY2" fmla="*/ 779308 h 1861267"/>
                  <a:gd name="connsiteX3" fmla="*/ 189 w 1245947"/>
                  <a:gd name="connsiteY3" fmla="*/ 1597301 h 1861267"/>
                  <a:gd name="connsiteX4" fmla="*/ 69637 w 1245947"/>
                  <a:gd name="connsiteY4" fmla="*/ 1739942 h 1861267"/>
                  <a:gd name="connsiteX5" fmla="*/ 156616 w 1245947"/>
                  <a:gd name="connsiteY5" fmla="*/ 1796729 h 1861267"/>
                  <a:gd name="connsiteX6" fmla="*/ 248314 w 1245947"/>
                  <a:gd name="connsiteY6" fmla="*/ 1845403 h 1861267"/>
                  <a:gd name="connsiteX7" fmla="*/ 406763 w 1245947"/>
                  <a:gd name="connsiteY7" fmla="*/ 1836614 h 1861267"/>
                  <a:gd name="connsiteX8" fmla="*/ 998757 w 1245947"/>
                  <a:gd name="connsiteY8" fmla="*/ 1222782 h 1861267"/>
                  <a:gd name="connsiteX9" fmla="*/ 1220586 w 1245947"/>
                  <a:gd name="connsiteY9" fmla="*/ 27567 h 186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947" h="1861267">
                    <a:moveTo>
                      <a:pt x="1220586" y="27567"/>
                    </a:moveTo>
                    <a:cubicBezTo>
                      <a:pt x="1217214" y="7286"/>
                      <a:pt x="1196313" y="-4883"/>
                      <a:pt x="1176759" y="1878"/>
                    </a:cubicBezTo>
                    <a:cubicBezTo>
                      <a:pt x="803224" y="133027"/>
                      <a:pt x="466772" y="400057"/>
                      <a:pt x="244943" y="779308"/>
                    </a:cubicBezTo>
                    <a:cubicBezTo>
                      <a:pt x="93236" y="1038903"/>
                      <a:pt x="13674" y="1320130"/>
                      <a:pt x="189" y="1597301"/>
                    </a:cubicBezTo>
                    <a:cubicBezTo>
                      <a:pt x="-2508" y="1653411"/>
                      <a:pt x="23788" y="1706817"/>
                      <a:pt x="69637" y="1739942"/>
                    </a:cubicBezTo>
                    <a:cubicBezTo>
                      <a:pt x="97281" y="1760223"/>
                      <a:pt x="126274" y="1779152"/>
                      <a:pt x="156616" y="1796729"/>
                    </a:cubicBezTo>
                    <a:cubicBezTo>
                      <a:pt x="186957" y="1814305"/>
                      <a:pt x="217298" y="1830530"/>
                      <a:pt x="248314" y="1845403"/>
                    </a:cubicBezTo>
                    <a:cubicBezTo>
                      <a:pt x="299557" y="1869064"/>
                      <a:pt x="358891" y="1866360"/>
                      <a:pt x="406763" y="1836614"/>
                    </a:cubicBezTo>
                    <a:cubicBezTo>
                      <a:pt x="641403" y="1689916"/>
                      <a:pt x="847050" y="1483052"/>
                      <a:pt x="998757" y="1222782"/>
                    </a:cubicBezTo>
                    <a:cubicBezTo>
                      <a:pt x="1221260" y="842855"/>
                      <a:pt x="1288685" y="418310"/>
                      <a:pt x="1220586" y="27567"/>
                    </a:cubicBezTo>
                    <a:close/>
                  </a:path>
                </a:pathLst>
              </a:custGeom>
              <a:solidFill>
                <a:schemeClr val="bg1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reeform: Shape 27">
                <a:extLst>
                  <a:ext uri="{FF2B5EF4-FFF2-40B4-BE49-F238E27FC236}">
                    <a16:creationId xmlns:a16="http://schemas.microsoft.com/office/drawing/2014/main" id="{08760248-D7DC-8B49-B585-DF240BF43437}"/>
                  </a:ext>
                </a:extLst>
              </p:cNvPr>
              <p:cNvSpPr/>
              <p:nvPr/>
            </p:nvSpPr>
            <p:spPr>
              <a:xfrm>
                <a:off x="1755078" y="1276499"/>
                <a:ext cx="389380" cy="381804"/>
              </a:xfrm>
              <a:custGeom>
                <a:avLst/>
                <a:gdLst>
                  <a:gd name="connsiteX0" fmla="*/ 0 w 389380"/>
                  <a:gd name="connsiteY0" fmla="*/ 153308 h 381804"/>
                  <a:gd name="connsiteX1" fmla="*/ 167215 w 389380"/>
                  <a:gd name="connsiteY1" fmla="*/ 313526 h 381804"/>
                  <a:gd name="connsiteX2" fmla="*/ 388369 w 389380"/>
                  <a:gd name="connsiteY2" fmla="*/ 381805 h 381804"/>
                  <a:gd name="connsiteX3" fmla="*/ 364096 w 389380"/>
                  <a:gd name="connsiteY3" fmla="*/ 27567 h 381804"/>
                  <a:gd name="connsiteX4" fmla="*/ 320270 w 389380"/>
                  <a:gd name="connsiteY4" fmla="*/ 1878 h 381804"/>
                  <a:gd name="connsiteX5" fmla="*/ 0 w 389380"/>
                  <a:gd name="connsiteY5" fmla="*/ 153308 h 38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9380" h="381804">
                    <a:moveTo>
                      <a:pt x="0" y="153308"/>
                    </a:moveTo>
                    <a:cubicBezTo>
                      <a:pt x="41129" y="216854"/>
                      <a:pt x="97092" y="272288"/>
                      <a:pt x="167215" y="313526"/>
                    </a:cubicBezTo>
                    <a:cubicBezTo>
                      <a:pt x="237337" y="354764"/>
                      <a:pt x="312853" y="376396"/>
                      <a:pt x="388369" y="381805"/>
                    </a:cubicBezTo>
                    <a:cubicBezTo>
                      <a:pt x="392415" y="262148"/>
                      <a:pt x="384324" y="143843"/>
                      <a:pt x="364096" y="27567"/>
                    </a:cubicBezTo>
                    <a:cubicBezTo>
                      <a:pt x="360725" y="7286"/>
                      <a:pt x="339823" y="-4883"/>
                      <a:pt x="320270" y="1878"/>
                    </a:cubicBezTo>
                    <a:cubicBezTo>
                      <a:pt x="209692" y="40411"/>
                      <a:pt x="102486" y="91789"/>
                      <a:pt x="0" y="153308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reeform: Shape 28">
                <a:extLst>
                  <a:ext uri="{FF2B5EF4-FFF2-40B4-BE49-F238E27FC236}">
                    <a16:creationId xmlns:a16="http://schemas.microsoft.com/office/drawing/2014/main" id="{6F9AAD8A-16AB-5846-B71D-BE1BCD0E5495}"/>
                  </a:ext>
                </a:extLst>
              </p:cNvPr>
              <p:cNvSpPr/>
              <p:nvPr/>
            </p:nvSpPr>
            <p:spPr>
              <a:xfrm>
                <a:off x="1434134" y="1896265"/>
                <a:ext cx="377581" cy="378574"/>
              </a:xfrm>
              <a:custGeom>
                <a:avLst/>
                <a:gdLst>
                  <a:gd name="connsiteX0" fmla="*/ 377581 w 377581"/>
                  <a:gd name="connsiteY0" fmla="*/ 189287 h 378574"/>
                  <a:gd name="connsiteX1" fmla="*/ 188791 w 377581"/>
                  <a:gd name="connsiteY1" fmla="*/ 378575 h 378574"/>
                  <a:gd name="connsiteX2" fmla="*/ 0 w 377581"/>
                  <a:gd name="connsiteY2" fmla="*/ 189287 h 378574"/>
                  <a:gd name="connsiteX3" fmla="*/ 188791 w 377581"/>
                  <a:gd name="connsiteY3" fmla="*/ 0 h 378574"/>
                  <a:gd name="connsiteX4" fmla="*/ 377581 w 377581"/>
                  <a:gd name="connsiteY4" fmla="*/ 189287 h 37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581" h="378574">
                    <a:moveTo>
                      <a:pt x="377581" y="189287"/>
                    </a:moveTo>
                    <a:cubicBezTo>
                      <a:pt x="377581" y="293828"/>
                      <a:pt x="293057" y="378575"/>
                      <a:pt x="188791" y="378575"/>
                    </a:cubicBezTo>
                    <a:cubicBezTo>
                      <a:pt x="84525" y="378575"/>
                      <a:pt x="0" y="293828"/>
                      <a:pt x="0" y="189287"/>
                    </a:cubicBezTo>
                    <a:cubicBezTo>
                      <a:pt x="0" y="84747"/>
                      <a:pt x="84525" y="0"/>
                      <a:pt x="188791" y="0"/>
                    </a:cubicBezTo>
                    <a:cubicBezTo>
                      <a:pt x="293057" y="0"/>
                      <a:pt x="377581" y="84747"/>
                      <a:pt x="377581" y="189287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reeform: Shape 29">
                <a:extLst>
                  <a:ext uri="{FF2B5EF4-FFF2-40B4-BE49-F238E27FC236}">
                    <a16:creationId xmlns:a16="http://schemas.microsoft.com/office/drawing/2014/main" id="{36319275-37EF-D841-9D84-068F687FE4AA}"/>
                  </a:ext>
                </a:extLst>
              </p:cNvPr>
              <p:cNvSpPr/>
              <p:nvPr/>
            </p:nvSpPr>
            <p:spPr>
              <a:xfrm>
                <a:off x="1476612" y="1938855"/>
                <a:ext cx="292625" cy="293395"/>
              </a:xfrm>
              <a:custGeom>
                <a:avLst/>
                <a:gdLst>
                  <a:gd name="connsiteX0" fmla="*/ 292625 w 292625"/>
                  <a:gd name="connsiteY0" fmla="*/ 146698 h 293395"/>
                  <a:gd name="connsiteX1" fmla="*/ 146313 w 292625"/>
                  <a:gd name="connsiteY1" fmla="*/ 293396 h 293395"/>
                  <a:gd name="connsiteX2" fmla="*/ 0 w 292625"/>
                  <a:gd name="connsiteY2" fmla="*/ 146698 h 293395"/>
                  <a:gd name="connsiteX3" fmla="*/ 146313 w 292625"/>
                  <a:gd name="connsiteY3" fmla="*/ 0 h 293395"/>
                  <a:gd name="connsiteX4" fmla="*/ 292625 w 292625"/>
                  <a:gd name="connsiteY4" fmla="*/ 146698 h 29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25" h="293395">
                    <a:moveTo>
                      <a:pt x="292625" y="146698"/>
                    </a:moveTo>
                    <a:cubicBezTo>
                      <a:pt x="292625" y="227717"/>
                      <a:pt x="227119" y="293396"/>
                      <a:pt x="146313" y="293396"/>
                    </a:cubicBezTo>
                    <a:cubicBezTo>
                      <a:pt x="65506" y="293396"/>
                      <a:pt x="0" y="227717"/>
                      <a:pt x="0" y="146698"/>
                    </a:cubicBezTo>
                    <a:cubicBezTo>
                      <a:pt x="0" y="65679"/>
                      <a:pt x="65506" y="0"/>
                      <a:pt x="146313" y="0"/>
                    </a:cubicBezTo>
                    <a:cubicBezTo>
                      <a:pt x="227119" y="0"/>
                      <a:pt x="292625" y="65679"/>
                      <a:pt x="292625" y="146698"/>
                    </a:cubicBezTo>
                    <a:close/>
                  </a:path>
                </a:pathLst>
              </a:custGeom>
              <a:solidFill>
                <a:srgbClr val="E5E2F2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30">
                <a:extLst>
                  <a:ext uri="{FF2B5EF4-FFF2-40B4-BE49-F238E27FC236}">
                    <a16:creationId xmlns:a16="http://schemas.microsoft.com/office/drawing/2014/main" id="{1D66BC3A-1B39-624A-A3E0-315FEEEE0027}"/>
                  </a:ext>
                </a:extLst>
              </p:cNvPr>
              <p:cNvSpPr/>
              <p:nvPr/>
            </p:nvSpPr>
            <p:spPr>
              <a:xfrm>
                <a:off x="1709903" y="1690753"/>
                <a:ext cx="180699" cy="181175"/>
              </a:xfrm>
              <a:custGeom>
                <a:avLst/>
                <a:gdLst>
                  <a:gd name="connsiteX0" fmla="*/ 180700 w 180699"/>
                  <a:gd name="connsiteY0" fmla="*/ 90588 h 181175"/>
                  <a:gd name="connsiteX1" fmla="*/ 90350 w 180699"/>
                  <a:gd name="connsiteY1" fmla="*/ 181175 h 181175"/>
                  <a:gd name="connsiteX2" fmla="*/ 0 w 180699"/>
                  <a:gd name="connsiteY2" fmla="*/ 90588 h 181175"/>
                  <a:gd name="connsiteX3" fmla="*/ 90350 w 180699"/>
                  <a:gd name="connsiteY3" fmla="*/ 0 h 181175"/>
                  <a:gd name="connsiteX4" fmla="*/ 180700 w 180699"/>
                  <a:gd name="connsiteY4" fmla="*/ 90588 h 1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699" h="181175">
                    <a:moveTo>
                      <a:pt x="180700" y="90588"/>
                    </a:moveTo>
                    <a:cubicBezTo>
                      <a:pt x="180700" y="140618"/>
                      <a:pt x="140249" y="181175"/>
                      <a:pt x="90350" y="181175"/>
                    </a:cubicBezTo>
                    <a:cubicBezTo>
                      <a:pt x="40451" y="181175"/>
                      <a:pt x="0" y="140618"/>
                      <a:pt x="0" y="90588"/>
                    </a:cubicBezTo>
                    <a:cubicBezTo>
                      <a:pt x="0" y="40557"/>
                      <a:pt x="40451" y="0"/>
                      <a:pt x="90350" y="0"/>
                    </a:cubicBezTo>
                    <a:cubicBezTo>
                      <a:pt x="140249" y="0"/>
                      <a:pt x="180700" y="40557"/>
                      <a:pt x="180700" y="90588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reeform: Shape 31">
                <a:extLst>
                  <a:ext uri="{FF2B5EF4-FFF2-40B4-BE49-F238E27FC236}">
                    <a16:creationId xmlns:a16="http://schemas.microsoft.com/office/drawing/2014/main" id="{025521E7-0B95-624F-A8E1-0A0D8647586F}"/>
                  </a:ext>
                </a:extLst>
              </p:cNvPr>
              <p:cNvSpPr/>
              <p:nvPr/>
            </p:nvSpPr>
            <p:spPr>
              <a:xfrm>
                <a:off x="1742267" y="1723202"/>
                <a:ext cx="115971" cy="116276"/>
              </a:xfrm>
              <a:custGeom>
                <a:avLst/>
                <a:gdLst>
                  <a:gd name="connsiteX0" fmla="*/ 115971 w 115971"/>
                  <a:gd name="connsiteY0" fmla="*/ 58138 h 116276"/>
                  <a:gd name="connsiteX1" fmla="*/ 57986 w 115971"/>
                  <a:gd name="connsiteY1" fmla="*/ 116277 h 116276"/>
                  <a:gd name="connsiteX2" fmla="*/ 0 w 115971"/>
                  <a:gd name="connsiteY2" fmla="*/ 58138 h 116276"/>
                  <a:gd name="connsiteX3" fmla="*/ 57986 w 115971"/>
                  <a:gd name="connsiteY3" fmla="*/ 0 h 116276"/>
                  <a:gd name="connsiteX4" fmla="*/ 115971 w 115971"/>
                  <a:gd name="connsiteY4" fmla="*/ 58138 h 116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71" h="116276">
                    <a:moveTo>
                      <a:pt x="115971" y="58138"/>
                    </a:moveTo>
                    <a:cubicBezTo>
                      <a:pt x="115971" y="90247"/>
                      <a:pt x="90010" y="116277"/>
                      <a:pt x="57986" y="116277"/>
                    </a:cubicBezTo>
                    <a:cubicBezTo>
                      <a:pt x="25961" y="116277"/>
                      <a:pt x="0" y="90247"/>
                      <a:pt x="0" y="58138"/>
                    </a:cubicBezTo>
                    <a:cubicBezTo>
                      <a:pt x="0" y="26029"/>
                      <a:pt x="25961" y="0"/>
                      <a:pt x="57986" y="0"/>
                    </a:cubicBezTo>
                    <a:cubicBezTo>
                      <a:pt x="90010" y="0"/>
                      <a:pt x="115971" y="26029"/>
                      <a:pt x="115971" y="58138"/>
                    </a:cubicBezTo>
                    <a:close/>
                  </a:path>
                </a:pathLst>
              </a:custGeom>
              <a:solidFill>
                <a:srgbClr val="E5E2F2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reeform: Shape 32">
                <a:extLst>
                  <a:ext uri="{FF2B5EF4-FFF2-40B4-BE49-F238E27FC236}">
                    <a16:creationId xmlns:a16="http://schemas.microsoft.com/office/drawing/2014/main" id="{D5558A36-872F-BE49-A7A1-21677D4C5189}"/>
                  </a:ext>
                </a:extLst>
              </p:cNvPr>
              <p:cNvSpPr/>
              <p:nvPr/>
            </p:nvSpPr>
            <p:spPr>
              <a:xfrm>
                <a:off x="973508" y="2394057"/>
                <a:ext cx="508452" cy="801638"/>
              </a:xfrm>
              <a:custGeom>
                <a:avLst/>
                <a:gdLst>
                  <a:gd name="connsiteX0" fmla="*/ 496361 w 508452"/>
                  <a:gd name="connsiteY0" fmla="*/ 111308 h 801638"/>
                  <a:gd name="connsiteX1" fmla="*/ 45286 w 508452"/>
                  <a:gd name="connsiteY1" fmla="*/ 790715 h 801638"/>
                  <a:gd name="connsiteX2" fmla="*/ 12248 w 508452"/>
                  <a:gd name="connsiteY2" fmla="*/ 798151 h 801638"/>
                  <a:gd name="connsiteX3" fmla="*/ 12248 w 508452"/>
                  <a:gd name="connsiteY3" fmla="*/ 798151 h 801638"/>
                  <a:gd name="connsiteX4" fmla="*/ 2808 w 508452"/>
                  <a:gd name="connsiteY4" fmla="*/ 765702 h 801638"/>
                  <a:gd name="connsiteX5" fmla="*/ 373647 w 508452"/>
                  <a:gd name="connsiteY5" fmla="*/ 38973 h 801638"/>
                  <a:gd name="connsiteX6" fmla="*/ 473436 w 508452"/>
                  <a:gd name="connsiteY6" fmla="*/ 9904 h 801638"/>
                  <a:gd name="connsiteX7" fmla="*/ 473436 w 508452"/>
                  <a:gd name="connsiteY7" fmla="*/ 9904 h 801638"/>
                  <a:gd name="connsiteX8" fmla="*/ 496361 w 508452"/>
                  <a:gd name="connsiteY8" fmla="*/ 111308 h 80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452" h="801638">
                    <a:moveTo>
                      <a:pt x="496361" y="111308"/>
                    </a:moveTo>
                    <a:lnTo>
                      <a:pt x="45286" y="790715"/>
                    </a:lnTo>
                    <a:cubicBezTo>
                      <a:pt x="37869" y="801531"/>
                      <a:pt x="23710" y="804911"/>
                      <a:pt x="12248" y="798151"/>
                    </a:cubicBezTo>
                    <a:lnTo>
                      <a:pt x="12248" y="798151"/>
                    </a:lnTo>
                    <a:cubicBezTo>
                      <a:pt x="786" y="791391"/>
                      <a:pt x="-3260" y="777194"/>
                      <a:pt x="2808" y="765702"/>
                    </a:cubicBezTo>
                    <a:lnTo>
                      <a:pt x="373647" y="38973"/>
                    </a:lnTo>
                    <a:cubicBezTo>
                      <a:pt x="392526" y="2467"/>
                      <a:pt x="437701" y="-11053"/>
                      <a:pt x="473436" y="9904"/>
                    </a:cubicBezTo>
                    <a:lnTo>
                      <a:pt x="473436" y="9904"/>
                    </a:lnTo>
                    <a:cubicBezTo>
                      <a:pt x="508498" y="30861"/>
                      <a:pt x="519285" y="76830"/>
                      <a:pt x="496361" y="111308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reeform: Shape 33">
                <a:extLst>
                  <a:ext uri="{FF2B5EF4-FFF2-40B4-BE49-F238E27FC236}">
                    <a16:creationId xmlns:a16="http://schemas.microsoft.com/office/drawing/2014/main" id="{5061AE4F-A585-674E-ACFB-6854F791070A}"/>
                  </a:ext>
                </a:extLst>
              </p:cNvPr>
              <p:cNvSpPr/>
              <p:nvPr/>
            </p:nvSpPr>
            <p:spPr>
              <a:xfrm>
                <a:off x="898589" y="2788620"/>
                <a:ext cx="483627" cy="348470"/>
              </a:xfrm>
              <a:custGeom>
                <a:avLst/>
                <a:gdLst>
                  <a:gd name="connsiteX0" fmla="*/ 212579 w 483627"/>
                  <a:gd name="connsiteY0" fmla="*/ 171035 h 348470"/>
                  <a:gd name="connsiteX1" fmla="*/ 6257 w 483627"/>
                  <a:gd name="connsiteY1" fmla="*/ 0 h 348470"/>
                  <a:gd name="connsiteX2" fmla="*/ 189 w 483627"/>
                  <a:gd name="connsiteY2" fmla="*/ 84503 h 348470"/>
                  <a:gd name="connsiteX3" fmla="*/ 69637 w 483627"/>
                  <a:gd name="connsiteY3" fmla="*/ 227145 h 348470"/>
                  <a:gd name="connsiteX4" fmla="*/ 156616 w 483627"/>
                  <a:gd name="connsiteY4" fmla="*/ 283931 h 348470"/>
                  <a:gd name="connsiteX5" fmla="*/ 248314 w 483627"/>
                  <a:gd name="connsiteY5" fmla="*/ 332605 h 348470"/>
                  <a:gd name="connsiteX6" fmla="*/ 406763 w 483627"/>
                  <a:gd name="connsiteY6" fmla="*/ 323817 h 348470"/>
                  <a:gd name="connsiteX7" fmla="*/ 483628 w 483627"/>
                  <a:gd name="connsiteY7" fmla="*/ 272439 h 348470"/>
                  <a:gd name="connsiteX8" fmla="*/ 212579 w 483627"/>
                  <a:gd name="connsiteY8" fmla="*/ 171035 h 34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627" h="348470">
                    <a:moveTo>
                      <a:pt x="212579" y="171035"/>
                    </a:moveTo>
                    <a:cubicBezTo>
                      <a:pt x="133017" y="124389"/>
                      <a:pt x="64243" y="66251"/>
                      <a:pt x="6257" y="0"/>
                    </a:cubicBezTo>
                    <a:cubicBezTo>
                      <a:pt x="3560" y="28393"/>
                      <a:pt x="1538" y="56110"/>
                      <a:pt x="189" y="84503"/>
                    </a:cubicBezTo>
                    <a:cubicBezTo>
                      <a:pt x="-2508" y="140614"/>
                      <a:pt x="23788" y="194020"/>
                      <a:pt x="69637" y="227145"/>
                    </a:cubicBezTo>
                    <a:cubicBezTo>
                      <a:pt x="97281" y="247426"/>
                      <a:pt x="126274" y="266355"/>
                      <a:pt x="156616" y="283931"/>
                    </a:cubicBezTo>
                    <a:cubicBezTo>
                      <a:pt x="186957" y="301508"/>
                      <a:pt x="217298" y="317733"/>
                      <a:pt x="248314" y="332605"/>
                    </a:cubicBezTo>
                    <a:cubicBezTo>
                      <a:pt x="299557" y="356266"/>
                      <a:pt x="358891" y="353562"/>
                      <a:pt x="406763" y="323817"/>
                    </a:cubicBezTo>
                    <a:cubicBezTo>
                      <a:pt x="433059" y="307592"/>
                      <a:pt x="458006" y="290692"/>
                      <a:pt x="483628" y="272439"/>
                    </a:cubicBezTo>
                    <a:cubicBezTo>
                      <a:pt x="390581" y="255538"/>
                      <a:pt x="298883" y="221737"/>
                      <a:pt x="212579" y="171035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reeform: Shape 34">
                <a:extLst>
                  <a:ext uri="{FF2B5EF4-FFF2-40B4-BE49-F238E27FC236}">
                    <a16:creationId xmlns:a16="http://schemas.microsoft.com/office/drawing/2014/main" id="{FFD22CB1-D222-164D-B003-8135E72C75EF}"/>
                  </a:ext>
                </a:extLst>
              </p:cNvPr>
              <p:cNvSpPr/>
              <p:nvPr/>
            </p:nvSpPr>
            <p:spPr>
              <a:xfrm>
                <a:off x="1024863" y="2944106"/>
                <a:ext cx="61356" cy="119656"/>
              </a:xfrm>
              <a:custGeom>
                <a:avLst/>
                <a:gdLst>
                  <a:gd name="connsiteX0" fmla="*/ 61357 w 61356"/>
                  <a:gd name="connsiteY0" fmla="*/ 0 h 119656"/>
                  <a:gd name="connsiteX1" fmla="*/ 0 w 61356"/>
                  <a:gd name="connsiteY1" fmla="*/ 119657 h 11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356" h="119656">
                    <a:moveTo>
                      <a:pt x="61357" y="0"/>
                    </a:moveTo>
                    <a:lnTo>
                      <a:pt x="0" y="119657"/>
                    </a:lnTo>
                  </a:path>
                </a:pathLst>
              </a:custGeom>
              <a:ln w="6725" cap="flat">
                <a:solidFill>
                  <a:srgbClr val="3013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reeform: Shape 35">
                <a:extLst>
                  <a:ext uri="{FF2B5EF4-FFF2-40B4-BE49-F238E27FC236}">
                    <a16:creationId xmlns:a16="http://schemas.microsoft.com/office/drawing/2014/main" id="{9705EE75-5334-5D44-AD81-4DB1FD42C562}"/>
                  </a:ext>
                </a:extLst>
              </p:cNvPr>
              <p:cNvSpPr/>
              <p:nvPr/>
            </p:nvSpPr>
            <p:spPr>
              <a:xfrm>
                <a:off x="1082849" y="2986020"/>
                <a:ext cx="68773" cy="102756"/>
              </a:xfrm>
              <a:custGeom>
                <a:avLst/>
                <a:gdLst>
                  <a:gd name="connsiteX0" fmla="*/ 68774 w 68773"/>
                  <a:gd name="connsiteY0" fmla="*/ 0 h 102756"/>
                  <a:gd name="connsiteX1" fmla="*/ 0 w 68773"/>
                  <a:gd name="connsiteY1" fmla="*/ 102756 h 10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73" h="102756">
                    <a:moveTo>
                      <a:pt x="68774" y="0"/>
                    </a:moveTo>
                    <a:lnTo>
                      <a:pt x="0" y="102756"/>
                    </a:lnTo>
                  </a:path>
                </a:pathLst>
              </a:custGeom>
              <a:ln w="6725" cap="flat">
                <a:solidFill>
                  <a:srgbClr val="3013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" name="Freeform: Shape 36">
              <a:extLst>
                <a:ext uri="{FF2B5EF4-FFF2-40B4-BE49-F238E27FC236}">
                  <a16:creationId xmlns:a16="http://schemas.microsoft.com/office/drawing/2014/main" id="{76577961-61EF-0B42-9624-B9AEF1E0B4A6}"/>
                </a:ext>
              </a:extLst>
            </p:cNvPr>
            <p:cNvSpPr/>
            <p:nvPr/>
          </p:nvSpPr>
          <p:spPr>
            <a:xfrm>
              <a:off x="1357269" y="3674891"/>
              <a:ext cx="319595" cy="336661"/>
            </a:xfrm>
            <a:custGeom>
              <a:avLst/>
              <a:gdLst>
                <a:gd name="connsiteX0" fmla="*/ 319596 w 319595"/>
                <a:gd name="connsiteY0" fmla="*/ 176443 h 336661"/>
                <a:gd name="connsiteX1" fmla="*/ 159798 w 319595"/>
                <a:gd name="connsiteY1" fmla="*/ 336661 h 336661"/>
                <a:gd name="connsiteX2" fmla="*/ 0 w 319595"/>
                <a:gd name="connsiteY2" fmla="*/ 176443 h 336661"/>
                <a:gd name="connsiteX3" fmla="*/ 144964 w 319595"/>
                <a:gd name="connsiteY3" fmla="*/ 0 h 336661"/>
                <a:gd name="connsiteX4" fmla="*/ 319596 w 319595"/>
                <a:gd name="connsiteY4" fmla="*/ 176443 h 33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95" h="336661">
                  <a:moveTo>
                    <a:pt x="319596" y="176443"/>
                  </a:moveTo>
                  <a:cubicBezTo>
                    <a:pt x="319596" y="265003"/>
                    <a:pt x="248125" y="336661"/>
                    <a:pt x="159798" y="336661"/>
                  </a:cubicBezTo>
                  <a:cubicBezTo>
                    <a:pt x="71471" y="336661"/>
                    <a:pt x="0" y="265003"/>
                    <a:pt x="0" y="176443"/>
                  </a:cubicBezTo>
                  <a:cubicBezTo>
                    <a:pt x="0" y="87883"/>
                    <a:pt x="56637" y="0"/>
                    <a:pt x="144964" y="0"/>
                  </a:cubicBezTo>
                  <a:cubicBezTo>
                    <a:pt x="233291" y="0"/>
                    <a:pt x="319596" y="87883"/>
                    <a:pt x="319596" y="176443"/>
                  </a:cubicBezTo>
                  <a:close/>
                </a:path>
              </a:pathLst>
            </a:custGeom>
            <a:solidFill>
              <a:schemeClr val="accent5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37">
              <a:extLst>
                <a:ext uri="{FF2B5EF4-FFF2-40B4-BE49-F238E27FC236}">
                  <a16:creationId xmlns:a16="http://schemas.microsoft.com/office/drawing/2014/main" id="{A5B8A138-8C2D-6B4D-A9D5-68D40BBD8E8C}"/>
                </a:ext>
              </a:extLst>
            </p:cNvPr>
            <p:cNvSpPr/>
            <p:nvPr/>
          </p:nvSpPr>
          <p:spPr>
            <a:xfrm>
              <a:off x="1999832" y="3578896"/>
              <a:ext cx="169237" cy="169006"/>
            </a:xfrm>
            <a:custGeom>
              <a:avLst/>
              <a:gdLst>
                <a:gd name="connsiteX0" fmla="*/ 169237 w 169237"/>
                <a:gd name="connsiteY0" fmla="*/ 84503 h 169006"/>
                <a:gd name="connsiteX1" fmla="*/ 100464 w 169237"/>
                <a:gd name="connsiteY1" fmla="*/ 169007 h 169006"/>
                <a:gd name="connsiteX2" fmla="*/ 0 w 169237"/>
                <a:gd name="connsiteY2" fmla="*/ 84503 h 169006"/>
                <a:gd name="connsiteX3" fmla="*/ 84282 w 169237"/>
                <a:gd name="connsiteY3" fmla="*/ 0 h 169006"/>
                <a:gd name="connsiteX4" fmla="*/ 169237 w 169237"/>
                <a:gd name="connsiteY4" fmla="*/ 84503 h 1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37" h="169006">
                  <a:moveTo>
                    <a:pt x="169237" y="84503"/>
                  </a:moveTo>
                  <a:cubicBezTo>
                    <a:pt x="169237" y="131149"/>
                    <a:pt x="146987" y="169007"/>
                    <a:pt x="100464" y="169007"/>
                  </a:cubicBezTo>
                  <a:cubicBezTo>
                    <a:pt x="53940" y="169007"/>
                    <a:pt x="0" y="131149"/>
                    <a:pt x="0" y="84503"/>
                  </a:cubicBezTo>
                  <a:cubicBezTo>
                    <a:pt x="0" y="37858"/>
                    <a:pt x="37758" y="0"/>
                    <a:pt x="84282" y="0"/>
                  </a:cubicBezTo>
                  <a:cubicBezTo>
                    <a:pt x="130805" y="0"/>
                    <a:pt x="169237" y="37858"/>
                    <a:pt x="169237" y="84503"/>
                  </a:cubicBezTo>
                  <a:close/>
                </a:path>
              </a:pathLst>
            </a:custGeom>
            <a:solidFill>
              <a:schemeClr val="accent5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38">
              <a:extLst>
                <a:ext uri="{FF2B5EF4-FFF2-40B4-BE49-F238E27FC236}">
                  <a16:creationId xmlns:a16="http://schemas.microsoft.com/office/drawing/2014/main" id="{DA6209D2-84FD-5B42-96EC-28AAC5084AC7}"/>
                </a:ext>
              </a:extLst>
            </p:cNvPr>
            <p:cNvSpPr/>
            <p:nvPr/>
          </p:nvSpPr>
          <p:spPr>
            <a:xfrm>
              <a:off x="2168407" y="4091686"/>
              <a:ext cx="397289" cy="403021"/>
            </a:xfrm>
            <a:custGeom>
              <a:avLst/>
              <a:gdLst>
                <a:gd name="connsiteX0" fmla="*/ 377569 w 397289"/>
                <a:gd name="connsiteY0" fmla="*/ 131463 h 403021"/>
                <a:gd name="connsiteX1" fmla="*/ 277105 w 397289"/>
                <a:gd name="connsiteY1" fmla="*/ 387002 h 403021"/>
                <a:gd name="connsiteX2" fmla="*/ 22238 w 397289"/>
                <a:gd name="connsiteY2" fmla="*/ 286273 h 403021"/>
                <a:gd name="connsiteX3" fmla="*/ 93709 w 397289"/>
                <a:gd name="connsiteY3" fmla="*/ 17215 h 403021"/>
                <a:gd name="connsiteX4" fmla="*/ 377569 w 397289"/>
                <a:gd name="connsiteY4" fmla="*/ 131463 h 40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89" h="403021">
                  <a:moveTo>
                    <a:pt x="377569" y="131463"/>
                  </a:moveTo>
                  <a:cubicBezTo>
                    <a:pt x="428812" y="225431"/>
                    <a:pt x="374872" y="344412"/>
                    <a:pt x="277105" y="387002"/>
                  </a:cubicBezTo>
                  <a:cubicBezTo>
                    <a:pt x="178664" y="429591"/>
                    <a:pt x="64716" y="384297"/>
                    <a:pt x="22238" y="286273"/>
                  </a:cubicBezTo>
                  <a:cubicBezTo>
                    <a:pt x="-20240" y="187574"/>
                    <a:pt x="-4732" y="59804"/>
                    <a:pt x="93709" y="17215"/>
                  </a:cubicBezTo>
                  <a:cubicBezTo>
                    <a:pt x="191475" y="-25375"/>
                    <a:pt x="311492" y="10455"/>
                    <a:pt x="377569" y="131463"/>
                  </a:cubicBezTo>
                  <a:close/>
                </a:path>
              </a:pathLst>
            </a:custGeom>
            <a:solidFill>
              <a:schemeClr val="accent5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39">
              <a:extLst>
                <a:ext uri="{FF2B5EF4-FFF2-40B4-BE49-F238E27FC236}">
                  <a16:creationId xmlns:a16="http://schemas.microsoft.com/office/drawing/2014/main" id="{EF0C22F9-7720-9049-95FD-90A9E87C46BE}"/>
                </a:ext>
              </a:extLst>
            </p:cNvPr>
            <p:cNvSpPr/>
            <p:nvPr/>
          </p:nvSpPr>
          <p:spPr>
            <a:xfrm>
              <a:off x="170585" y="3310513"/>
              <a:ext cx="173957" cy="179823"/>
            </a:xfrm>
            <a:custGeom>
              <a:avLst/>
              <a:gdLst>
                <a:gd name="connsiteX0" fmla="*/ 173957 w 173957"/>
                <a:gd name="connsiteY0" fmla="*/ 92616 h 179823"/>
                <a:gd name="connsiteX1" fmla="*/ 86979 w 173957"/>
                <a:gd name="connsiteY1" fmla="*/ 179823 h 179823"/>
                <a:gd name="connsiteX2" fmla="*/ 0 w 173957"/>
                <a:gd name="connsiteY2" fmla="*/ 92616 h 179823"/>
                <a:gd name="connsiteX3" fmla="*/ 78213 w 173957"/>
                <a:gd name="connsiteY3" fmla="*/ 0 h 179823"/>
                <a:gd name="connsiteX4" fmla="*/ 173957 w 173957"/>
                <a:gd name="connsiteY4" fmla="*/ 92616 h 1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57" h="179823">
                  <a:moveTo>
                    <a:pt x="173957" y="92616"/>
                  </a:moveTo>
                  <a:cubicBezTo>
                    <a:pt x="173957" y="140614"/>
                    <a:pt x="134850" y="179823"/>
                    <a:pt x="86979" y="179823"/>
                  </a:cubicBezTo>
                  <a:cubicBezTo>
                    <a:pt x="39107" y="179823"/>
                    <a:pt x="0" y="140614"/>
                    <a:pt x="0" y="92616"/>
                  </a:cubicBezTo>
                  <a:cubicBezTo>
                    <a:pt x="0" y="44618"/>
                    <a:pt x="30341" y="0"/>
                    <a:pt x="78213" y="0"/>
                  </a:cubicBezTo>
                  <a:cubicBezTo>
                    <a:pt x="126085" y="0"/>
                    <a:pt x="173957" y="44618"/>
                    <a:pt x="173957" y="92616"/>
                  </a:cubicBezTo>
                  <a:close/>
                </a:path>
              </a:pathLst>
            </a:custGeom>
            <a:solidFill>
              <a:srgbClr val="E5E2F2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40">
              <a:extLst>
                <a:ext uri="{FF2B5EF4-FFF2-40B4-BE49-F238E27FC236}">
                  <a16:creationId xmlns:a16="http://schemas.microsoft.com/office/drawing/2014/main" id="{93318805-38C4-E84E-B2BB-C6ABA1A63BA3}"/>
                </a:ext>
              </a:extLst>
            </p:cNvPr>
            <p:cNvSpPr/>
            <p:nvPr/>
          </p:nvSpPr>
          <p:spPr>
            <a:xfrm>
              <a:off x="128174" y="2552562"/>
              <a:ext cx="318493" cy="322302"/>
            </a:xfrm>
            <a:custGeom>
              <a:avLst/>
              <a:gdLst>
                <a:gd name="connsiteX0" fmla="*/ 254801 w 318493"/>
                <a:gd name="connsiteY0" fmla="*/ 283380 h 322302"/>
                <a:gd name="connsiteX1" fmla="*/ 27578 w 318493"/>
                <a:gd name="connsiteY1" fmla="*/ 269859 h 322302"/>
                <a:gd name="connsiteX2" fmla="*/ 70055 w 318493"/>
                <a:gd name="connsiteY2" fmla="*/ 30546 h 322302"/>
                <a:gd name="connsiteX3" fmla="*/ 288513 w 318493"/>
                <a:gd name="connsiteY3" fmla="*/ 64347 h 322302"/>
                <a:gd name="connsiteX4" fmla="*/ 254801 w 318493"/>
                <a:gd name="connsiteY4" fmla="*/ 283380 h 32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493" h="322302">
                  <a:moveTo>
                    <a:pt x="254801" y="283380"/>
                  </a:moveTo>
                  <a:cubicBezTo>
                    <a:pt x="185353" y="334758"/>
                    <a:pt x="78821" y="340166"/>
                    <a:pt x="27578" y="269859"/>
                  </a:cubicBezTo>
                  <a:cubicBezTo>
                    <a:pt x="-23666" y="200228"/>
                    <a:pt x="-67" y="81924"/>
                    <a:pt x="70055" y="30546"/>
                  </a:cubicBezTo>
                  <a:cubicBezTo>
                    <a:pt x="139503" y="-20832"/>
                    <a:pt x="237270" y="-5960"/>
                    <a:pt x="288513" y="64347"/>
                  </a:cubicBezTo>
                  <a:cubicBezTo>
                    <a:pt x="339082" y="133978"/>
                    <a:pt x="324249" y="232002"/>
                    <a:pt x="254801" y="283380"/>
                  </a:cubicBezTo>
                  <a:close/>
                </a:path>
              </a:pathLst>
            </a:custGeom>
            <a:solidFill>
              <a:srgbClr val="E5E2F2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89C36F9A-8C69-574C-ADB0-4FCD804DAA59}"/>
              </a:ext>
            </a:extLst>
          </p:cNvPr>
          <p:cNvSpPr/>
          <p:nvPr/>
        </p:nvSpPr>
        <p:spPr>
          <a:xfrm rot="5400000">
            <a:off x="7555034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B70C0E9-42CD-824D-8868-82A90EA2BFAD}"/>
              </a:ext>
            </a:extLst>
          </p:cNvPr>
          <p:cNvSpPr/>
          <p:nvPr/>
        </p:nvSpPr>
        <p:spPr>
          <a:xfrm rot="5400000">
            <a:off x="8045851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A2976E1-9692-8544-B368-B3616D60601F}"/>
              </a:ext>
            </a:extLst>
          </p:cNvPr>
          <p:cNvSpPr/>
          <p:nvPr/>
        </p:nvSpPr>
        <p:spPr>
          <a:xfrm rot="5400000">
            <a:off x="8550116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437D57-C6A7-1A43-AD86-91B7DB931B92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C9DD81-5F46-DE49-9C04-37ADE1511C5D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AE762404-469A-4640-80C4-F17460FABFA9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B43DB-88FC-2442-9D03-02212EFBB24D}"/>
              </a:ext>
            </a:extLst>
          </p:cNvPr>
          <p:cNvSpPr txBox="1"/>
          <p:nvPr/>
        </p:nvSpPr>
        <p:spPr>
          <a:xfrm>
            <a:off x="2872583" y="1190799"/>
            <a:ext cx="1475232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B214-F585-1640-AD4C-ECFEAC6F9ADC}"/>
              </a:ext>
            </a:extLst>
          </p:cNvPr>
          <p:cNvSpPr txBox="1"/>
          <p:nvPr/>
        </p:nvSpPr>
        <p:spPr>
          <a:xfrm>
            <a:off x="2872583" y="1485788"/>
            <a:ext cx="1475232" cy="446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E9A29-345F-214F-BB82-358961FBB61E}"/>
              </a:ext>
            </a:extLst>
          </p:cNvPr>
          <p:cNvSpPr txBox="1"/>
          <p:nvPr/>
        </p:nvSpPr>
        <p:spPr>
          <a:xfrm>
            <a:off x="2872583" y="2468067"/>
            <a:ext cx="1475232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F8DF4-E2EC-CF42-8F92-D9AD5D8AFAB4}"/>
              </a:ext>
            </a:extLst>
          </p:cNvPr>
          <p:cNvSpPr txBox="1"/>
          <p:nvPr/>
        </p:nvSpPr>
        <p:spPr>
          <a:xfrm>
            <a:off x="2872583" y="2763057"/>
            <a:ext cx="1475232" cy="446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FB0F9-D602-A44F-9763-FA5E32B1B912}"/>
              </a:ext>
            </a:extLst>
          </p:cNvPr>
          <p:cNvSpPr txBox="1"/>
          <p:nvPr/>
        </p:nvSpPr>
        <p:spPr>
          <a:xfrm>
            <a:off x="2872583" y="3745336"/>
            <a:ext cx="1475232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393F0-9F2A-BD47-A4A1-0FDEFAAA7756}"/>
              </a:ext>
            </a:extLst>
          </p:cNvPr>
          <p:cNvSpPr txBox="1"/>
          <p:nvPr/>
        </p:nvSpPr>
        <p:spPr>
          <a:xfrm>
            <a:off x="2872583" y="4040325"/>
            <a:ext cx="1475232" cy="446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C36416-8FE1-A94F-BFB7-7C6FBA7BA17B}"/>
              </a:ext>
            </a:extLst>
          </p:cNvPr>
          <p:cNvSpPr/>
          <p:nvPr/>
        </p:nvSpPr>
        <p:spPr>
          <a:xfrm>
            <a:off x="1752600" y="1213848"/>
            <a:ext cx="811952" cy="811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0CFE83-AC14-0444-BEFA-A3E74A9286DE}"/>
              </a:ext>
            </a:extLst>
          </p:cNvPr>
          <p:cNvSpPr/>
          <p:nvPr/>
        </p:nvSpPr>
        <p:spPr>
          <a:xfrm>
            <a:off x="1752600" y="2523658"/>
            <a:ext cx="811952" cy="811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E45C2C-7678-F848-A4CD-66CCFC9983A1}"/>
              </a:ext>
            </a:extLst>
          </p:cNvPr>
          <p:cNvSpPr/>
          <p:nvPr/>
        </p:nvSpPr>
        <p:spPr>
          <a:xfrm>
            <a:off x="1752600" y="3817198"/>
            <a:ext cx="811952" cy="811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BBC47-1677-D748-B5C7-9AE11AB1F4D5}"/>
              </a:ext>
            </a:extLst>
          </p:cNvPr>
          <p:cNvSpPr txBox="1"/>
          <p:nvPr/>
        </p:nvSpPr>
        <p:spPr>
          <a:xfrm>
            <a:off x="6338294" y="1190799"/>
            <a:ext cx="1475232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50994-D5A7-EB41-AFE0-9BB866618B1F}"/>
              </a:ext>
            </a:extLst>
          </p:cNvPr>
          <p:cNvSpPr txBox="1"/>
          <p:nvPr/>
        </p:nvSpPr>
        <p:spPr>
          <a:xfrm>
            <a:off x="6338294" y="1485788"/>
            <a:ext cx="1475232" cy="446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C8FD3-E9B3-A94D-815E-B3A8EC1B7E13}"/>
              </a:ext>
            </a:extLst>
          </p:cNvPr>
          <p:cNvSpPr txBox="1"/>
          <p:nvPr/>
        </p:nvSpPr>
        <p:spPr>
          <a:xfrm>
            <a:off x="6338294" y="2468067"/>
            <a:ext cx="1475232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81BA2-F5F0-C244-8373-0D56D0555C14}"/>
              </a:ext>
            </a:extLst>
          </p:cNvPr>
          <p:cNvSpPr txBox="1"/>
          <p:nvPr/>
        </p:nvSpPr>
        <p:spPr>
          <a:xfrm>
            <a:off x="6338294" y="2763057"/>
            <a:ext cx="1475232" cy="446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201E0-1528-1E4A-A9DE-E886EA777CC3}"/>
              </a:ext>
            </a:extLst>
          </p:cNvPr>
          <p:cNvSpPr txBox="1"/>
          <p:nvPr/>
        </p:nvSpPr>
        <p:spPr>
          <a:xfrm>
            <a:off x="6338294" y="3745336"/>
            <a:ext cx="1475232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8DC84-E393-5C4A-B6F4-4D5E63AB5B25}"/>
              </a:ext>
            </a:extLst>
          </p:cNvPr>
          <p:cNvSpPr txBox="1"/>
          <p:nvPr/>
        </p:nvSpPr>
        <p:spPr>
          <a:xfrm>
            <a:off x="6338294" y="4040325"/>
            <a:ext cx="1475232" cy="446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88E0C5-10D1-D04D-9491-5ADF9EB9E8BC}"/>
              </a:ext>
            </a:extLst>
          </p:cNvPr>
          <p:cNvSpPr/>
          <p:nvPr/>
        </p:nvSpPr>
        <p:spPr>
          <a:xfrm>
            <a:off x="5218311" y="1213848"/>
            <a:ext cx="811952" cy="811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6B7069-D899-7549-9C95-28ED7AD0FA06}"/>
              </a:ext>
            </a:extLst>
          </p:cNvPr>
          <p:cNvSpPr/>
          <p:nvPr/>
        </p:nvSpPr>
        <p:spPr>
          <a:xfrm>
            <a:off x="5218311" y="2523658"/>
            <a:ext cx="811952" cy="811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A14AF0-1C57-9346-96FD-B2044D2E96CB}"/>
              </a:ext>
            </a:extLst>
          </p:cNvPr>
          <p:cNvSpPr/>
          <p:nvPr/>
        </p:nvSpPr>
        <p:spPr>
          <a:xfrm>
            <a:off x="5218311" y="3817198"/>
            <a:ext cx="811952" cy="811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0" name="Graphic 29" descr="magnifyingglass">
            <a:extLst>
              <a:ext uri="{FF2B5EF4-FFF2-40B4-BE49-F238E27FC236}">
                <a16:creationId xmlns:a16="http://schemas.microsoft.com/office/drawing/2014/main" id="{E288D9E6-7C0E-AA48-930C-BF6BC2F6D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8835" y="2582605"/>
            <a:ext cx="674023" cy="674023"/>
          </a:xfrm>
          <a:prstGeom prst="rect">
            <a:avLst/>
          </a:prstGeom>
        </p:spPr>
      </p:pic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D2A4874A-91BB-F441-A967-7FCB81FBF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9314" y="3909212"/>
            <a:ext cx="638127" cy="638127"/>
          </a:xfrm>
          <a:prstGeom prst="rect">
            <a:avLst/>
          </a:prstGeom>
        </p:spPr>
      </p:pic>
      <p:pic>
        <p:nvPicPr>
          <p:cNvPr id="38" name="Graphic 37" descr="tools">
            <a:extLst>
              <a:ext uri="{FF2B5EF4-FFF2-40B4-BE49-F238E27FC236}">
                <a16:creationId xmlns:a16="http://schemas.microsoft.com/office/drawing/2014/main" id="{166CC762-7DF9-804F-80E4-5AD68B5B9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3739" y="2635139"/>
            <a:ext cx="595042" cy="595042"/>
          </a:xfrm>
          <a:prstGeom prst="rect">
            <a:avLst/>
          </a:prstGeom>
        </p:spPr>
      </p:pic>
      <p:pic>
        <p:nvPicPr>
          <p:cNvPr id="44" name="Graphic 43" descr="boardroom">
            <a:extLst>
              <a:ext uri="{FF2B5EF4-FFF2-40B4-BE49-F238E27FC236}">
                <a16:creationId xmlns:a16="http://schemas.microsoft.com/office/drawing/2014/main" id="{C94CFE80-6D97-3547-ABDA-AFAE8A92A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4249" y="1282812"/>
            <a:ext cx="674023" cy="674023"/>
          </a:xfrm>
          <a:prstGeom prst="rect">
            <a:avLst/>
          </a:prstGeom>
        </p:spPr>
      </p:pic>
      <p:pic>
        <p:nvPicPr>
          <p:cNvPr id="48" name="Graphic 47" descr="presentationbarchart_ltr">
            <a:extLst>
              <a:ext uri="{FF2B5EF4-FFF2-40B4-BE49-F238E27FC236}">
                <a16:creationId xmlns:a16="http://schemas.microsoft.com/office/drawing/2014/main" id="{36671490-E5FE-8441-893F-27DE404E1C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4249" y="3886162"/>
            <a:ext cx="674023" cy="674023"/>
          </a:xfrm>
          <a:prstGeom prst="rect">
            <a:avLst/>
          </a:prstGeom>
        </p:spPr>
      </p:pic>
      <p:pic>
        <p:nvPicPr>
          <p:cNvPr id="50" name="Graphic 49" descr="target">
            <a:extLst>
              <a:ext uri="{FF2B5EF4-FFF2-40B4-BE49-F238E27FC236}">
                <a16:creationId xmlns:a16="http://schemas.microsoft.com/office/drawing/2014/main" id="{EF2D61C8-4AEE-A349-B26A-18E899C88D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8580" y="1271830"/>
            <a:ext cx="674023" cy="674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6C0682-B16C-9423-7E88-9273B95F0F50}"/>
              </a:ext>
            </a:extLst>
          </p:cNvPr>
          <p:cNvSpPr txBox="1"/>
          <p:nvPr/>
        </p:nvSpPr>
        <p:spPr>
          <a:xfrm>
            <a:off x="337344" y="199820"/>
            <a:ext cx="37701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Process</a:t>
            </a:r>
          </a:p>
        </p:txBody>
      </p:sp>
    </p:spTree>
    <p:extLst>
      <p:ext uri="{BB962C8B-B14F-4D97-AF65-F5344CB8AC3E}">
        <p14:creationId xmlns:p14="http://schemas.microsoft.com/office/powerpoint/2010/main" val="112498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0EA0CB-0B04-A84F-BAB4-2817F30352EC}"/>
              </a:ext>
            </a:extLst>
          </p:cNvPr>
          <p:cNvCxnSpPr>
            <a:cxnSpLocks/>
          </p:cNvCxnSpPr>
          <p:nvPr/>
        </p:nvCxnSpPr>
        <p:spPr>
          <a:xfrm>
            <a:off x="252559" y="2799432"/>
            <a:ext cx="8586641" cy="0"/>
          </a:xfrm>
          <a:prstGeom prst="straightConnector1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17DBC0-0B22-004C-914F-D6CBA57C5517}"/>
              </a:ext>
            </a:extLst>
          </p:cNvPr>
          <p:cNvSpPr/>
          <p:nvPr/>
        </p:nvSpPr>
        <p:spPr>
          <a:xfrm>
            <a:off x="822841" y="3059244"/>
            <a:ext cx="1402318" cy="1402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68B2D8-7394-794D-BC11-6800537CECE7}"/>
              </a:ext>
            </a:extLst>
          </p:cNvPr>
          <p:cNvSpPr/>
          <p:nvPr/>
        </p:nvSpPr>
        <p:spPr>
          <a:xfrm>
            <a:off x="4890639" y="3059244"/>
            <a:ext cx="1402318" cy="1402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5AA1EB-EF79-6B40-A4B7-CCF2AFAC65B4}"/>
              </a:ext>
            </a:extLst>
          </p:cNvPr>
          <p:cNvSpPr/>
          <p:nvPr/>
        </p:nvSpPr>
        <p:spPr>
          <a:xfrm>
            <a:off x="2856740" y="1123950"/>
            <a:ext cx="1402318" cy="1402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DAE35B-FFF1-694A-BB9D-E3A61B4791FF}"/>
              </a:ext>
            </a:extLst>
          </p:cNvPr>
          <p:cNvSpPr/>
          <p:nvPr/>
        </p:nvSpPr>
        <p:spPr>
          <a:xfrm>
            <a:off x="6924538" y="1123950"/>
            <a:ext cx="1402318" cy="1402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01A375-EB55-8542-9AD8-91CE42502599}"/>
              </a:ext>
            </a:extLst>
          </p:cNvPr>
          <p:cNvCxnSpPr>
            <a:cxnSpLocks/>
          </p:cNvCxnSpPr>
          <p:nvPr/>
        </p:nvCxnSpPr>
        <p:spPr>
          <a:xfrm flipV="1">
            <a:off x="1524000" y="2799432"/>
            <a:ext cx="0" cy="290256"/>
          </a:xfrm>
          <a:prstGeom prst="straightConnector1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15CA7-0827-1843-BBC0-EA0327A431B1}"/>
              </a:ext>
            </a:extLst>
          </p:cNvPr>
          <p:cNvCxnSpPr>
            <a:cxnSpLocks/>
          </p:cNvCxnSpPr>
          <p:nvPr/>
        </p:nvCxnSpPr>
        <p:spPr>
          <a:xfrm flipV="1">
            <a:off x="5591798" y="2799432"/>
            <a:ext cx="0" cy="290256"/>
          </a:xfrm>
          <a:prstGeom prst="straightConnector1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9D6A3F-440E-D241-86EB-33962000DDFB}"/>
              </a:ext>
            </a:extLst>
          </p:cNvPr>
          <p:cNvCxnSpPr>
            <a:cxnSpLocks/>
          </p:cNvCxnSpPr>
          <p:nvPr/>
        </p:nvCxnSpPr>
        <p:spPr>
          <a:xfrm>
            <a:off x="3557899" y="2480088"/>
            <a:ext cx="0" cy="323316"/>
          </a:xfrm>
          <a:prstGeom prst="straightConnector1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965474-24E0-1744-B556-2702E904EE14}"/>
              </a:ext>
            </a:extLst>
          </p:cNvPr>
          <p:cNvCxnSpPr>
            <a:cxnSpLocks/>
          </p:cNvCxnSpPr>
          <p:nvPr/>
        </p:nvCxnSpPr>
        <p:spPr>
          <a:xfrm>
            <a:off x="7625697" y="2480088"/>
            <a:ext cx="0" cy="323316"/>
          </a:xfrm>
          <a:prstGeom prst="straightConnector1">
            <a:avLst/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6E4B81-B3FA-F442-B34E-CD5104433689}"/>
              </a:ext>
            </a:extLst>
          </p:cNvPr>
          <p:cNvSpPr txBox="1"/>
          <p:nvPr/>
        </p:nvSpPr>
        <p:spPr>
          <a:xfrm>
            <a:off x="1111227" y="2459088"/>
            <a:ext cx="896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B5BE3-B29E-4B48-B970-3732F11189EF}"/>
              </a:ext>
            </a:extLst>
          </p:cNvPr>
          <p:cNvSpPr txBox="1"/>
          <p:nvPr/>
        </p:nvSpPr>
        <p:spPr>
          <a:xfrm>
            <a:off x="5161934" y="2459088"/>
            <a:ext cx="896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33C3C-D30C-024F-9800-37277697C198}"/>
              </a:ext>
            </a:extLst>
          </p:cNvPr>
          <p:cNvSpPr txBox="1"/>
          <p:nvPr/>
        </p:nvSpPr>
        <p:spPr>
          <a:xfrm>
            <a:off x="3136581" y="2902045"/>
            <a:ext cx="896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CBC0D3-67C8-794B-9C43-801C62D060D9}"/>
              </a:ext>
            </a:extLst>
          </p:cNvPr>
          <p:cNvSpPr txBox="1"/>
          <p:nvPr/>
        </p:nvSpPr>
        <p:spPr>
          <a:xfrm>
            <a:off x="7187288" y="2902045"/>
            <a:ext cx="896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1A6A78-B2F3-1E4C-AE2D-8309A06A155E}"/>
              </a:ext>
            </a:extLst>
          </p:cNvPr>
          <p:cNvGrpSpPr/>
          <p:nvPr/>
        </p:nvGrpSpPr>
        <p:grpSpPr>
          <a:xfrm>
            <a:off x="8799566" y="2730506"/>
            <a:ext cx="192033" cy="137851"/>
            <a:chOff x="8450258" y="2974914"/>
            <a:chExt cx="615674" cy="441960"/>
          </a:xfrm>
        </p:grpSpPr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8D32256D-FA92-2043-81F6-50901D001908}"/>
                </a:ext>
              </a:extLst>
            </p:cNvPr>
            <p:cNvSpPr/>
            <p:nvPr/>
          </p:nvSpPr>
          <p:spPr>
            <a:xfrm rot="5400000">
              <a:off x="8394256" y="3030916"/>
              <a:ext cx="441960" cy="329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2C7F31FE-3055-B040-A44A-09D8CB2AAA83}"/>
                </a:ext>
              </a:extLst>
            </p:cNvPr>
            <p:cNvSpPr/>
            <p:nvPr/>
          </p:nvSpPr>
          <p:spPr>
            <a:xfrm rot="5400000">
              <a:off x="8679974" y="3030916"/>
              <a:ext cx="441960" cy="329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22D9F7A-47DC-CA4A-9B85-3F7EA0E598F9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1A57F17C-B1FC-134D-9397-1D5B78AC2021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704" name="Triangle 703">
            <a:extLst>
              <a:ext uri="{FF2B5EF4-FFF2-40B4-BE49-F238E27FC236}">
                <a16:creationId xmlns:a16="http://schemas.microsoft.com/office/drawing/2014/main" id="{703D8949-8F3B-3346-BB71-26CA5B297911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388A6844-0985-764F-B552-5338658E1397}"/>
              </a:ext>
            </a:extLst>
          </p:cNvPr>
          <p:cNvSpPr txBox="1"/>
          <p:nvPr/>
        </p:nvSpPr>
        <p:spPr>
          <a:xfrm>
            <a:off x="914400" y="3361551"/>
            <a:ext cx="1219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424D0B89-612A-1041-BF8D-2690EA66EB0E}"/>
              </a:ext>
            </a:extLst>
          </p:cNvPr>
          <p:cNvSpPr txBox="1"/>
          <p:nvPr/>
        </p:nvSpPr>
        <p:spPr>
          <a:xfrm>
            <a:off x="1028700" y="3695994"/>
            <a:ext cx="990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539EE17-5B33-E043-9E40-500593408677}"/>
              </a:ext>
            </a:extLst>
          </p:cNvPr>
          <p:cNvSpPr txBox="1"/>
          <p:nvPr/>
        </p:nvSpPr>
        <p:spPr>
          <a:xfrm>
            <a:off x="4982198" y="3361551"/>
            <a:ext cx="1219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9954EE86-C638-2744-8084-233BBD51B556}"/>
              </a:ext>
            </a:extLst>
          </p:cNvPr>
          <p:cNvSpPr txBox="1"/>
          <p:nvPr/>
        </p:nvSpPr>
        <p:spPr>
          <a:xfrm>
            <a:off x="5096498" y="3695994"/>
            <a:ext cx="990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DB11B66C-66BA-BC49-AAE5-1B3FE18807A5}"/>
              </a:ext>
            </a:extLst>
          </p:cNvPr>
          <p:cNvSpPr txBox="1"/>
          <p:nvPr/>
        </p:nvSpPr>
        <p:spPr>
          <a:xfrm>
            <a:off x="2948299" y="1428038"/>
            <a:ext cx="1219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E8B5BCD2-3F7A-B64A-95A8-770578C89E52}"/>
              </a:ext>
            </a:extLst>
          </p:cNvPr>
          <p:cNvSpPr txBox="1"/>
          <p:nvPr/>
        </p:nvSpPr>
        <p:spPr>
          <a:xfrm>
            <a:off x="3062599" y="1762481"/>
            <a:ext cx="990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C8C817C8-F4ED-5243-8DCC-93CA8EEB365A}"/>
              </a:ext>
            </a:extLst>
          </p:cNvPr>
          <p:cNvSpPr txBox="1"/>
          <p:nvPr/>
        </p:nvSpPr>
        <p:spPr>
          <a:xfrm>
            <a:off x="7016097" y="1413280"/>
            <a:ext cx="1219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38661113-70C1-BE4C-990A-50154EED2160}"/>
              </a:ext>
            </a:extLst>
          </p:cNvPr>
          <p:cNvSpPr txBox="1"/>
          <p:nvPr/>
        </p:nvSpPr>
        <p:spPr>
          <a:xfrm>
            <a:off x="7130397" y="1747723"/>
            <a:ext cx="990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80FA8-3262-13B2-B919-6D34C573EE4D}"/>
              </a:ext>
            </a:extLst>
          </p:cNvPr>
          <p:cNvSpPr txBox="1"/>
          <p:nvPr/>
        </p:nvSpPr>
        <p:spPr>
          <a:xfrm>
            <a:off x="337344" y="199820"/>
            <a:ext cx="37701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771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0">
            <a:extLst>
              <a:ext uri="{FF2B5EF4-FFF2-40B4-BE49-F238E27FC236}">
                <a16:creationId xmlns:a16="http://schemas.microsoft.com/office/drawing/2014/main" id="{57CD4786-678A-7C48-AD12-97A673A94EDB}"/>
              </a:ext>
            </a:extLst>
          </p:cNvPr>
          <p:cNvSpPr>
            <a:spLocks/>
          </p:cNvSpPr>
          <p:nvPr/>
        </p:nvSpPr>
        <p:spPr bwMode="auto">
          <a:xfrm>
            <a:off x="4011517" y="1923395"/>
            <a:ext cx="3832812" cy="2795314"/>
          </a:xfrm>
          <a:custGeom>
            <a:avLst/>
            <a:gdLst/>
            <a:ahLst/>
            <a:cxnLst>
              <a:cxn ang="0">
                <a:pos x="1574" y="0"/>
              </a:cxn>
              <a:cxn ang="0">
                <a:pos x="3165" y="2174"/>
              </a:cxn>
              <a:cxn ang="0">
                <a:pos x="0" y="2174"/>
              </a:cxn>
              <a:cxn ang="0">
                <a:pos x="1574" y="0"/>
              </a:cxn>
            </a:cxnLst>
            <a:rect l="0" t="0" r="r" b="b"/>
            <a:pathLst>
              <a:path w="3165" h="2174">
                <a:moveTo>
                  <a:pt x="1574" y="0"/>
                </a:moveTo>
                <a:lnTo>
                  <a:pt x="3165" y="2174"/>
                </a:lnTo>
                <a:lnTo>
                  <a:pt x="0" y="2174"/>
                </a:lnTo>
                <a:lnTo>
                  <a:pt x="157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39391634-C655-F54A-8CEB-F4DC41547F6E}"/>
              </a:ext>
            </a:extLst>
          </p:cNvPr>
          <p:cNvSpPr>
            <a:spLocks/>
          </p:cNvSpPr>
          <p:nvPr/>
        </p:nvSpPr>
        <p:spPr bwMode="auto">
          <a:xfrm>
            <a:off x="4387877" y="1727091"/>
            <a:ext cx="3080091" cy="2246346"/>
          </a:xfrm>
          <a:custGeom>
            <a:avLst/>
            <a:gdLst/>
            <a:ahLst/>
            <a:cxnLst>
              <a:cxn ang="0">
                <a:pos x="1574" y="0"/>
              </a:cxn>
              <a:cxn ang="0">
                <a:pos x="3165" y="2174"/>
              </a:cxn>
              <a:cxn ang="0">
                <a:pos x="0" y="2174"/>
              </a:cxn>
              <a:cxn ang="0">
                <a:pos x="1574" y="0"/>
              </a:cxn>
            </a:cxnLst>
            <a:rect l="0" t="0" r="r" b="b"/>
            <a:pathLst>
              <a:path w="3165" h="2174">
                <a:moveTo>
                  <a:pt x="1574" y="0"/>
                </a:moveTo>
                <a:lnTo>
                  <a:pt x="3165" y="2174"/>
                </a:lnTo>
                <a:lnTo>
                  <a:pt x="0" y="2174"/>
                </a:lnTo>
                <a:lnTo>
                  <a:pt x="157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D26604B1-3CAB-7546-8D52-CDF430E6BD3A}"/>
              </a:ext>
            </a:extLst>
          </p:cNvPr>
          <p:cNvSpPr>
            <a:spLocks/>
          </p:cNvSpPr>
          <p:nvPr/>
        </p:nvSpPr>
        <p:spPr bwMode="auto">
          <a:xfrm>
            <a:off x="4773253" y="1508036"/>
            <a:ext cx="2310311" cy="1698709"/>
          </a:xfrm>
          <a:custGeom>
            <a:avLst/>
            <a:gdLst/>
            <a:ahLst/>
            <a:cxnLst>
              <a:cxn ang="0">
                <a:pos x="1179" y="0"/>
              </a:cxn>
              <a:cxn ang="0">
                <a:pos x="2374" y="1644"/>
              </a:cxn>
              <a:cxn ang="0">
                <a:pos x="0" y="1644"/>
              </a:cxn>
              <a:cxn ang="0">
                <a:pos x="1179" y="0"/>
              </a:cxn>
            </a:cxnLst>
            <a:rect l="0" t="0" r="r" b="b"/>
            <a:pathLst>
              <a:path w="2374" h="1644">
                <a:moveTo>
                  <a:pt x="1179" y="0"/>
                </a:moveTo>
                <a:lnTo>
                  <a:pt x="2374" y="1644"/>
                </a:lnTo>
                <a:lnTo>
                  <a:pt x="0" y="1644"/>
                </a:lnTo>
                <a:lnTo>
                  <a:pt x="1179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40251CCB-C625-0448-A5CD-C9A67341B1AC}"/>
              </a:ext>
            </a:extLst>
          </p:cNvPr>
          <p:cNvSpPr>
            <a:spLocks/>
          </p:cNvSpPr>
          <p:nvPr/>
        </p:nvSpPr>
        <p:spPr bwMode="auto">
          <a:xfrm>
            <a:off x="5115810" y="1280715"/>
            <a:ext cx="1624225" cy="1214102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1669" y="1175"/>
              </a:cxn>
              <a:cxn ang="0">
                <a:pos x="0" y="1175"/>
              </a:cxn>
              <a:cxn ang="0">
                <a:pos x="827" y="0"/>
              </a:cxn>
            </a:cxnLst>
            <a:rect l="0" t="0" r="r" b="b"/>
            <a:pathLst>
              <a:path w="1669" h="1175">
                <a:moveTo>
                  <a:pt x="827" y="0"/>
                </a:moveTo>
                <a:lnTo>
                  <a:pt x="1669" y="1175"/>
                </a:lnTo>
                <a:lnTo>
                  <a:pt x="0" y="1175"/>
                </a:lnTo>
                <a:lnTo>
                  <a:pt x="827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F36BB6-3D15-8341-8E63-A28DCA653F6F}"/>
              </a:ext>
            </a:extLst>
          </p:cNvPr>
          <p:cNvGrpSpPr/>
          <p:nvPr/>
        </p:nvGrpSpPr>
        <p:grpSpPr>
          <a:xfrm>
            <a:off x="5663741" y="2721114"/>
            <a:ext cx="515966" cy="244328"/>
            <a:chOff x="7421123" y="4953000"/>
            <a:chExt cx="1340289" cy="634675"/>
          </a:xfrm>
          <a:solidFill>
            <a:schemeClr val="accent4"/>
          </a:solidFill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44E4E4E-D902-1B47-9DCA-4E50586EB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1822" y="4953000"/>
              <a:ext cx="798891" cy="634675"/>
            </a:xfrm>
            <a:custGeom>
              <a:avLst/>
              <a:gdLst/>
              <a:ahLst/>
              <a:cxnLst>
                <a:cxn ang="0">
                  <a:pos x="394" y="4"/>
                </a:cxn>
                <a:cxn ang="0">
                  <a:pos x="429" y="20"/>
                </a:cxn>
                <a:cxn ang="0">
                  <a:pos x="454" y="48"/>
                </a:cxn>
                <a:cxn ang="0">
                  <a:pos x="469" y="84"/>
                </a:cxn>
                <a:cxn ang="0">
                  <a:pos x="475" y="127"/>
                </a:cxn>
                <a:cxn ang="0">
                  <a:pos x="471" y="175"/>
                </a:cxn>
                <a:cxn ang="0">
                  <a:pos x="463" y="221"/>
                </a:cxn>
                <a:cxn ang="0">
                  <a:pos x="455" y="248"/>
                </a:cxn>
                <a:cxn ang="0">
                  <a:pos x="448" y="264"/>
                </a:cxn>
                <a:cxn ang="0">
                  <a:pos x="442" y="275"/>
                </a:cxn>
                <a:cxn ang="0">
                  <a:pos x="434" y="295"/>
                </a:cxn>
                <a:cxn ang="0">
                  <a:pos x="428" y="326"/>
                </a:cxn>
                <a:cxn ang="0">
                  <a:pos x="426" y="348"/>
                </a:cxn>
                <a:cxn ang="0">
                  <a:pos x="427" y="360"/>
                </a:cxn>
                <a:cxn ang="0">
                  <a:pos x="432" y="369"/>
                </a:cxn>
                <a:cxn ang="0">
                  <a:pos x="452" y="388"/>
                </a:cxn>
                <a:cxn ang="0">
                  <a:pos x="487" y="405"/>
                </a:cxn>
                <a:cxn ang="0">
                  <a:pos x="540" y="422"/>
                </a:cxn>
                <a:cxn ang="0">
                  <a:pos x="597" y="437"/>
                </a:cxn>
                <a:cxn ang="0">
                  <a:pos x="640" y="450"/>
                </a:cxn>
                <a:cxn ang="0">
                  <a:pos x="676" y="466"/>
                </a:cxn>
                <a:cxn ang="0">
                  <a:pos x="701" y="488"/>
                </a:cxn>
                <a:cxn ang="0">
                  <a:pos x="710" y="511"/>
                </a:cxn>
                <a:cxn ang="0">
                  <a:pos x="713" y="530"/>
                </a:cxn>
                <a:cxn ang="0">
                  <a:pos x="717" y="553"/>
                </a:cxn>
                <a:cxn ang="0">
                  <a:pos x="720" y="569"/>
                </a:cxn>
                <a:cxn ang="0">
                  <a:pos x="0" y="571"/>
                </a:cxn>
                <a:cxn ang="0">
                  <a:pos x="2" y="558"/>
                </a:cxn>
                <a:cxn ang="0">
                  <a:pos x="6" y="535"/>
                </a:cxn>
                <a:cxn ang="0">
                  <a:pos x="9" y="515"/>
                </a:cxn>
                <a:cxn ang="0">
                  <a:pos x="15" y="494"/>
                </a:cxn>
                <a:cxn ang="0">
                  <a:pos x="37" y="471"/>
                </a:cxn>
                <a:cxn ang="0">
                  <a:pos x="71" y="454"/>
                </a:cxn>
                <a:cxn ang="0">
                  <a:pos x="112" y="440"/>
                </a:cxn>
                <a:cxn ang="0">
                  <a:pos x="169" y="425"/>
                </a:cxn>
                <a:cxn ang="0">
                  <a:pos x="213" y="412"/>
                </a:cxn>
                <a:cxn ang="0">
                  <a:pos x="252" y="397"/>
                </a:cxn>
                <a:cxn ang="0">
                  <a:pos x="280" y="377"/>
                </a:cxn>
                <a:cxn ang="0">
                  <a:pos x="291" y="365"/>
                </a:cxn>
                <a:cxn ang="0">
                  <a:pos x="294" y="355"/>
                </a:cxn>
                <a:cxn ang="0">
                  <a:pos x="293" y="339"/>
                </a:cxn>
                <a:cxn ang="0">
                  <a:pos x="289" y="308"/>
                </a:cxn>
                <a:cxn ang="0">
                  <a:pos x="283" y="286"/>
                </a:cxn>
                <a:cxn ang="0">
                  <a:pos x="275" y="270"/>
                </a:cxn>
                <a:cxn ang="0">
                  <a:pos x="268" y="257"/>
                </a:cxn>
                <a:cxn ang="0">
                  <a:pos x="261" y="237"/>
                </a:cxn>
                <a:cxn ang="0">
                  <a:pos x="253" y="201"/>
                </a:cxn>
                <a:cxn ang="0">
                  <a:pos x="246" y="150"/>
                </a:cxn>
                <a:cxn ang="0">
                  <a:pos x="247" y="105"/>
                </a:cxn>
                <a:cxn ang="0">
                  <a:pos x="257" y="65"/>
                </a:cxn>
                <a:cxn ang="0">
                  <a:pos x="277" y="33"/>
                </a:cxn>
                <a:cxn ang="0">
                  <a:pos x="307" y="10"/>
                </a:cxn>
                <a:cxn ang="0">
                  <a:pos x="348" y="0"/>
                </a:cxn>
              </a:cxnLst>
              <a:rect l="0" t="0" r="r" b="b"/>
              <a:pathLst>
                <a:path w="720" h="572">
                  <a:moveTo>
                    <a:pt x="360" y="0"/>
                  </a:moveTo>
                  <a:lnTo>
                    <a:pt x="372" y="0"/>
                  </a:lnTo>
                  <a:lnTo>
                    <a:pt x="383" y="1"/>
                  </a:lnTo>
                  <a:lnTo>
                    <a:pt x="394" y="4"/>
                  </a:lnTo>
                  <a:lnTo>
                    <a:pt x="404" y="7"/>
                  </a:lnTo>
                  <a:lnTo>
                    <a:pt x="413" y="10"/>
                  </a:lnTo>
                  <a:lnTo>
                    <a:pt x="421" y="15"/>
                  </a:lnTo>
                  <a:lnTo>
                    <a:pt x="429" y="20"/>
                  </a:lnTo>
                  <a:lnTo>
                    <a:pt x="437" y="26"/>
                  </a:lnTo>
                  <a:lnTo>
                    <a:pt x="443" y="33"/>
                  </a:lnTo>
                  <a:lnTo>
                    <a:pt x="449" y="40"/>
                  </a:lnTo>
                  <a:lnTo>
                    <a:pt x="454" y="48"/>
                  </a:lnTo>
                  <a:lnTo>
                    <a:pt x="459" y="56"/>
                  </a:lnTo>
                  <a:lnTo>
                    <a:pt x="463" y="65"/>
                  </a:lnTo>
                  <a:lnTo>
                    <a:pt x="466" y="74"/>
                  </a:lnTo>
                  <a:lnTo>
                    <a:pt x="469" y="84"/>
                  </a:lnTo>
                  <a:lnTo>
                    <a:pt x="472" y="94"/>
                  </a:lnTo>
                  <a:lnTo>
                    <a:pt x="473" y="105"/>
                  </a:lnTo>
                  <a:lnTo>
                    <a:pt x="474" y="116"/>
                  </a:lnTo>
                  <a:lnTo>
                    <a:pt x="475" y="127"/>
                  </a:lnTo>
                  <a:lnTo>
                    <a:pt x="475" y="139"/>
                  </a:lnTo>
                  <a:lnTo>
                    <a:pt x="474" y="150"/>
                  </a:lnTo>
                  <a:lnTo>
                    <a:pt x="473" y="162"/>
                  </a:lnTo>
                  <a:lnTo>
                    <a:pt x="471" y="175"/>
                  </a:lnTo>
                  <a:lnTo>
                    <a:pt x="469" y="188"/>
                  </a:lnTo>
                  <a:lnTo>
                    <a:pt x="467" y="201"/>
                  </a:lnTo>
                  <a:lnTo>
                    <a:pt x="465" y="211"/>
                  </a:lnTo>
                  <a:lnTo>
                    <a:pt x="463" y="221"/>
                  </a:lnTo>
                  <a:lnTo>
                    <a:pt x="461" y="229"/>
                  </a:lnTo>
                  <a:lnTo>
                    <a:pt x="459" y="237"/>
                  </a:lnTo>
                  <a:lnTo>
                    <a:pt x="457" y="243"/>
                  </a:lnTo>
                  <a:lnTo>
                    <a:pt x="455" y="248"/>
                  </a:lnTo>
                  <a:lnTo>
                    <a:pt x="454" y="253"/>
                  </a:lnTo>
                  <a:lnTo>
                    <a:pt x="452" y="257"/>
                  </a:lnTo>
                  <a:lnTo>
                    <a:pt x="450" y="261"/>
                  </a:lnTo>
                  <a:lnTo>
                    <a:pt x="448" y="264"/>
                  </a:lnTo>
                  <a:lnTo>
                    <a:pt x="447" y="267"/>
                  </a:lnTo>
                  <a:lnTo>
                    <a:pt x="445" y="270"/>
                  </a:lnTo>
                  <a:lnTo>
                    <a:pt x="444" y="272"/>
                  </a:lnTo>
                  <a:lnTo>
                    <a:pt x="442" y="275"/>
                  </a:lnTo>
                  <a:lnTo>
                    <a:pt x="439" y="282"/>
                  </a:lnTo>
                  <a:lnTo>
                    <a:pt x="437" y="286"/>
                  </a:lnTo>
                  <a:lnTo>
                    <a:pt x="436" y="290"/>
                  </a:lnTo>
                  <a:lnTo>
                    <a:pt x="434" y="295"/>
                  </a:lnTo>
                  <a:lnTo>
                    <a:pt x="432" y="301"/>
                  </a:lnTo>
                  <a:lnTo>
                    <a:pt x="431" y="308"/>
                  </a:lnTo>
                  <a:lnTo>
                    <a:pt x="430" y="317"/>
                  </a:lnTo>
                  <a:lnTo>
                    <a:pt x="428" y="326"/>
                  </a:lnTo>
                  <a:lnTo>
                    <a:pt x="427" y="333"/>
                  </a:lnTo>
                  <a:lnTo>
                    <a:pt x="427" y="339"/>
                  </a:lnTo>
                  <a:lnTo>
                    <a:pt x="426" y="344"/>
                  </a:lnTo>
                  <a:lnTo>
                    <a:pt x="426" y="348"/>
                  </a:lnTo>
                  <a:lnTo>
                    <a:pt x="426" y="352"/>
                  </a:lnTo>
                  <a:lnTo>
                    <a:pt x="426" y="355"/>
                  </a:lnTo>
                  <a:lnTo>
                    <a:pt x="426" y="358"/>
                  </a:lnTo>
                  <a:lnTo>
                    <a:pt x="427" y="360"/>
                  </a:lnTo>
                  <a:lnTo>
                    <a:pt x="428" y="363"/>
                  </a:lnTo>
                  <a:lnTo>
                    <a:pt x="429" y="365"/>
                  </a:lnTo>
                  <a:lnTo>
                    <a:pt x="431" y="367"/>
                  </a:lnTo>
                  <a:lnTo>
                    <a:pt x="432" y="369"/>
                  </a:lnTo>
                  <a:lnTo>
                    <a:pt x="434" y="372"/>
                  </a:lnTo>
                  <a:lnTo>
                    <a:pt x="440" y="377"/>
                  </a:lnTo>
                  <a:lnTo>
                    <a:pt x="446" y="383"/>
                  </a:lnTo>
                  <a:lnTo>
                    <a:pt x="452" y="388"/>
                  </a:lnTo>
                  <a:lnTo>
                    <a:pt x="460" y="393"/>
                  </a:lnTo>
                  <a:lnTo>
                    <a:pt x="468" y="397"/>
                  </a:lnTo>
                  <a:lnTo>
                    <a:pt x="477" y="401"/>
                  </a:lnTo>
                  <a:lnTo>
                    <a:pt x="487" y="405"/>
                  </a:lnTo>
                  <a:lnTo>
                    <a:pt x="497" y="409"/>
                  </a:lnTo>
                  <a:lnTo>
                    <a:pt x="507" y="412"/>
                  </a:lnTo>
                  <a:lnTo>
                    <a:pt x="517" y="415"/>
                  </a:lnTo>
                  <a:lnTo>
                    <a:pt x="540" y="422"/>
                  </a:lnTo>
                  <a:lnTo>
                    <a:pt x="562" y="428"/>
                  </a:lnTo>
                  <a:lnTo>
                    <a:pt x="574" y="431"/>
                  </a:lnTo>
                  <a:lnTo>
                    <a:pt x="585" y="434"/>
                  </a:lnTo>
                  <a:lnTo>
                    <a:pt x="597" y="437"/>
                  </a:lnTo>
                  <a:lnTo>
                    <a:pt x="608" y="440"/>
                  </a:lnTo>
                  <a:lnTo>
                    <a:pt x="619" y="443"/>
                  </a:lnTo>
                  <a:lnTo>
                    <a:pt x="629" y="446"/>
                  </a:lnTo>
                  <a:lnTo>
                    <a:pt x="640" y="450"/>
                  </a:lnTo>
                  <a:lnTo>
                    <a:pt x="649" y="454"/>
                  </a:lnTo>
                  <a:lnTo>
                    <a:pt x="659" y="458"/>
                  </a:lnTo>
                  <a:lnTo>
                    <a:pt x="667" y="462"/>
                  </a:lnTo>
                  <a:lnTo>
                    <a:pt x="676" y="466"/>
                  </a:lnTo>
                  <a:lnTo>
                    <a:pt x="683" y="471"/>
                  </a:lnTo>
                  <a:lnTo>
                    <a:pt x="690" y="477"/>
                  </a:lnTo>
                  <a:lnTo>
                    <a:pt x="696" y="482"/>
                  </a:lnTo>
                  <a:lnTo>
                    <a:pt x="701" y="488"/>
                  </a:lnTo>
                  <a:lnTo>
                    <a:pt x="705" y="494"/>
                  </a:lnTo>
                  <a:lnTo>
                    <a:pt x="708" y="501"/>
                  </a:lnTo>
                  <a:lnTo>
                    <a:pt x="710" y="509"/>
                  </a:lnTo>
                  <a:lnTo>
                    <a:pt x="710" y="511"/>
                  </a:lnTo>
                  <a:lnTo>
                    <a:pt x="711" y="515"/>
                  </a:lnTo>
                  <a:lnTo>
                    <a:pt x="712" y="519"/>
                  </a:lnTo>
                  <a:lnTo>
                    <a:pt x="712" y="524"/>
                  </a:lnTo>
                  <a:lnTo>
                    <a:pt x="713" y="530"/>
                  </a:lnTo>
                  <a:lnTo>
                    <a:pt x="714" y="535"/>
                  </a:lnTo>
                  <a:lnTo>
                    <a:pt x="715" y="541"/>
                  </a:lnTo>
                  <a:lnTo>
                    <a:pt x="716" y="547"/>
                  </a:lnTo>
                  <a:lnTo>
                    <a:pt x="717" y="553"/>
                  </a:lnTo>
                  <a:lnTo>
                    <a:pt x="718" y="558"/>
                  </a:lnTo>
                  <a:lnTo>
                    <a:pt x="719" y="562"/>
                  </a:lnTo>
                  <a:lnTo>
                    <a:pt x="719" y="566"/>
                  </a:lnTo>
                  <a:lnTo>
                    <a:pt x="720" y="569"/>
                  </a:lnTo>
                  <a:lnTo>
                    <a:pt x="720" y="571"/>
                  </a:lnTo>
                  <a:lnTo>
                    <a:pt x="720" y="572"/>
                  </a:lnTo>
                  <a:lnTo>
                    <a:pt x="0" y="572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1" y="566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3" y="553"/>
                  </a:lnTo>
                  <a:lnTo>
                    <a:pt x="4" y="547"/>
                  </a:lnTo>
                  <a:lnTo>
                    <a:pt x="5" y="541"/>
                  </a:lnTo>
                  <a:lnTo>
                    <a:pt x="6" y="535"/>
                  </a:lnTo>
                  <a:lnTo>
                    <a:pt x="7" y="530"/>
                  </a:lnTo>
                  <a:lnTo>
                    <a:pt x="8" y="524"/>
                  </a:lnTo>
                  <a:lnTo>
                    <a:pt x="9" y="519"/>
                  </a:lnTo>
                  <a:lnTo>
                    <a:pt x="9" y="515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12" y="501"/>
                  </a:lnTo>
                  <a:lnTo>
                    <a:pt x="15" y="494"/>
                  </a:lnTo>
                  <a:lnTo>
                    <a:pt x="19" y="488"/>
                  </a:lnTo>
                  <a:lnTo>
                    <a:pt x="24" y="482"/>
                  </a:lnTo>
                  <a:lnTo>
                    <a:pt x="30" y="477"/>
                  </a:lnTo>
                  <a:lnTo>
                    <a:pt x="37" y="471"/>
                  </a:lnTo>
                  <a:lnTo>
                    <a:pt x="45" y="466"/>
                  </a:lnTo>
                  <a:lnTo>
                    <a:pt x="53" y="462"/>
                  </a:lnTo>
                  <a:lnTo>
                    <a:pt x="61" y="458"/>
                  </a:lnTo>
                  <a:lnTo>
                    <a:pt x="71" y="454"/>
                  </a:lnTo>
                  <a:lnTo>
                    <a:pt x="81" y="450"/>
                  </a:lnTo>
                  <a:lnTo>
                    <a:pt x="91" y="446"/>
                  </a:lnTo>
                  <a:lnTo>
                    <a:pt x="101" y="443"/>
                  </a:lnTo>
                  <a:lnTo>
                    <a:pt x="112" y="440"/>
                  </a:lnTo>
                  <a:lnTo>
                    <a:pt x="124" y="437"/>
                  </a:lnTo>
                  <a:lnTo>
                    <a:pt x="146" y="431"/>
                  </a:lnTo>
                  <a:lnTo>
                    <a:pt x="158" y="428"/>
                  </a:lnTo>
                  <a:lnTo>
                    <a:pt x="169" y="425"/>
                  </a:lnTo>
                  <a:lnTo>
                    <a:pt x="180" y="422"/>
                  </a:lnTo>
                  <a:lnTo>
                    <a:pt x="192" y="419"/>
                  </a:lnTo>
                  <a:lnTo>
                    <a:pt x="203" y="415"/>
                  </a:lnTo>
                  <a:lnTo>
                    <a:pt x="213" y="412"/>
                  </a:lnTo>
                  <a:lnTo>
                    <a:pt x="223" y="409"/>
                  </a:lnTo>
                  <a:lnTo>
                    <a:pt x="234" y="405"/>
                  </a:lnTo>
                  <a:lnTo>
                    <a:pt x="243" y="401"/>
                  </a:lnTo>
                  <a:lnTo>
                    <a:pt x="252" y="397"/>
                  </a:lnTo>
                  <a:lnTo>
                    <a:pt x="260" y="393"/>
                  </a:lnTo>
                  <a:lnTo>
                    <a:pt x="268" y="388"/>
                  </a:lnTo>
                  <a:lnTo>
                    <a:pt x="275" y="383"/>
                  </a:lnTo>
                  <a:lnTo>
                    <a:pt x="280" y="377"/>
                  </a:lnTo>
                  <a:lnTo>
                    <a:pt x="286" y="372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2" y="363"/>
                  </a:lnTo>
                  <a:lnTo>
                    <a:pt x="293" y="360"/>
                  </a:lnTo>
                  <a:lnTo>
                    <a:pt x="294" y="358"/>
                  </a:lnTo>
                  <a:lnTo>
                    <a:pt x="294" y="355"/>
                  </a:lnTo>
                  <a:lnTo>
                    <a:pt x="294" y="352"/>
                  </a:lnTo>
                  <a:lnTo>
                    <a:pt x="294" y="348"/>
                  </a:lnTo>
                  <a:lnTo>
                    <a:pt x="294" y="344"/>
                  </a:lnTo>
                  <a:lnTo>
                    <a:pt x="293" y="339"/>
                  </a:lnTo>
                  <a:lnTo>
                    <a:pt x="293" y="333"/>
                  </a:lnTo>
                  <a:lnTo>
                    <a:pt x="292" y="326"/>
                  </a:lnTo>
                  <a:lnTo>
                    <a:pt x="290" y="317"/>
                  </a:lnTo>
                  <a:lnTo>
                    <a:pt x="289" y="308"/>
                  </a:lnTo>
                  <a:lnTo>
                    <a:pt x="288" y="301"/>
                  </a:lnTo>
                  <a:lnTo>
                    <a:pt x="286" y="295"/>
                  </a:lnTo>
                  <a:lnTo>
                    <a:pt x="284" y="290"/>
                  </a:lnTo>
                  <a:lnTo>
                    <a:pt x="283" y="286"/>
                  </a:lnTo>
                  <a:lnTo>
                    <a:pt x="281" y="282"/>
                  </a:lnTo>
                  <a:lnTo>
                    <a:pt x="278" y="275"/>
                  </a:lnTo>
                  <a:lnTo>
                    <a:pt x="277" y="272"/>
                  </a:lnTo>
                  <a:lnTo>
                    <a:pt x="275" y="270"/>
                  </a:lnTo>
                  <a:lnTo>
                    <a:pt x="273" y="267"/>
                  </a:lnTo>
                  <a:lnTo>
                    <a:pt x="272" y="264"/>
                  </a:lnTo>
                  <a:lnTo>
                    <a:pt x="270" y="261"/>
                  </a:lnTo>
                  <a:lnTo>
                    <a:pt x="268" y="257"/>
                  </a:lnTo>
                  <a:lnTo>
                    <a:pt x="266" y="253"/>
                  </a:lnTo>
                  <a:lnTo>
                    <a:pt x="265" y="248"/>
                  </a:lnTo>
                  <a:lnTo>
                    <a:pt x="263" y="243"/>
                  </a:lnTo>
                  <a:lnTo>
                    <a:pt x="261" y="237"/>
                  </a:lnTo>
                  <a:lnTo>
                    <a:pt x="259" y="229"/>
                  </a:lnTo>
                  <a:lnTo>
                    <a:pt x="257" y="221"/>
                  </a:lnTo>
                  <a:lnTo>
                    <a:pt x="255" y="211"/>
                  </a:lnTo>
                  <a:lnTo>
                    <a:pt x="253" y="201"/>
                  </a:lnTo>
                  <a:lnTo>
                    <a:pt x="251" y="188"/>
                  </a:lnTo>
                  <a:lnTo>
                    <a:pt x="249" y="175"/>
                  </a:lnTo>
                  <a:lnTo>
                    <a:pt x="247" y="162"/>
                  </a:lnTo>
                  <a:lnTo>
                    <a:pt x="246" y="150"/>
                  </a:lnTo>
                  <a:lnTo>
                    <a:pt x="245" y="139"/>
                  </a:lnTo>
                  <a:lnTo>
                    <a:pt x="245" y="127"/>
                  </a:lnTo>
                  <a:lnTo>
                    <a:pt x="246" y="116"/>
                  </a:lnTo>
                  <a:lnTo>
                    <a:pt x="247" y="105"/>
                  </a:lnTo>
                  <a:lnTo>
                    <a:pt x="248" y="94"/>
                  </a:lnTo>
                  <a:lnTo>
                    <a:pt x="251" y="84"/>
                  </a:lnTo>
                  <a:lnTo>
                    <a:pt x="254" y="74"/>
                  </a:lnTo>
                  <a:lnTo>
                    <a:pt x="257" y="65"/>
                  </a:lnTo>
                  <a:lnTo>
                    <a:pt x="261" y="56"/>
                  </a:lnTo>
                  <a:lnTo>
                    <a:pt x="266" y="48"/>
                  </a:lnTo>
                  <a:lnTo>
                    <a:pt x="271" y="40"/>
                  </a:lnTo>
                  <a:lnTo>
                    <a:pt x="277" y="33"/>
                  </a:lnTo>
                  <a:lnTo>
                    <a:pt x="283" y="26"/>
                  </a:lnTo>
                  <a:lnTo>
                    <a:pt x="290" y="20"/>
                  </a:lnTo>
                  <a:lnTo>
                    <a:pt x="298" y="15"/>
                  </a:lnTo>
                  <a:lnTo>
                    <a:pt x="307" y="10"/>
                  </a:lnTo>
                  <a:lnTo>
                    <a:pt x="316" y="7"/>
                  </a:lnTo>
                  <a:lnTo>
                    <a:pt x="326" y="4"/>
                  </a:lnTo>
                  <a:lnTo>
                    <a:pt x="337" y="1"/>
                  </a:lnTo>
                  <a:lnTo>
                    <a:pt x="348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22430396-B2CF-E64D-8F33-7BCB6D0EA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2637" y="5045285"/>
              <a:ext cx="558775" cy="443916"/>
            </a:xfrm>
            <a:custGeom>
              <a:avLst/>
              <a:gdLst/>
              <a:ahLst/>
              <a:cxnLst>
                <a:cxn ang="0">
                  <a:pos x="394" y="4"/>
                </a:cxn>
                <a:cxn ang="0">
                  <a:pos x="429" y="20"/>
                </a:cxn>
                <a:cxn ang="0">
                  <a:pos x="454" y="48"/>
                </a:cxn>
                <a:cxn ang="0">
                  <a:pos x="469" y="84"/>
                </a:cxn>
                <a:cxn ang="0">
                  <a:pos x="475" y="127"/>
                </a:cxn>
                <a:cxn ang="0">
                  <a:pos x="471" y="175"/>
                </a:cxn>
                <a:cxn ang="0">
                  <a:pos x="463" y="221"/>
                </a:cxn>
                <a:cxn ang="0">
                  <a:pos x="455" y="248"/>
                </a:cxn>
                <a:cxn ang="0">
                  <a:pos x="448" y="264"/>
                </a:cxn>
                <a:cxn ang="0">
                  <a:pos x="442" y="275"/>
                </a:cxn>
                <a:cxn ang="0">
                  <a:pos x="434" y="295"/>
                </a:cxn>
                <a:cxn ang="0">
                  <a:pos x="428" y="326"/>
                </a:cxn>
                <a:cxn ang="0">
                  <a:pos x="426" y="348"/>
                </a:cxn>
                <a:cxn ang="0">
                  <a:pos x="427" y="360"/>
                </a:cxn>
                <a:cxn ang="0">
                  <a:pos x="432" y="369"/>
                </a:cxn>
                <a:cxn ang="0">
                  <a:pos x="452" y="388"/>
                </a:cxn>
                <a:cxn ang="0">
                  <a:pos x="487" y="405"/>
                </a:cxn>
                <a:cxn ang="0">
                  <a:pos x="540" y="422"/>
                </a:cxn>
                <a:cxn ang="0">
                  <a:pos x="597" y="437"/>
                </a:cxn>
                <a:cxn ang="0">
                  <a:pos x="640" y="450"/>
                </a:cxn>
                <a:cxn ang="0">
                  <a:pos x="676" y="466"/>
                </a:cxn>
                <a:cxn ang="0">
                  <a:pos x="701" y="488"/>
                </a:cxn>
                <a:cxn ang="0">
                  <a:pos x="710" y="511"/>
                </a:cxn>
                <a:cxn ang="0">
                  <a:pos x="713" y="530"/>
                </a:cxn>
                <a:cxn ang="0">
                  <a:pos x="717" y="553"/>
                </a:cxn>
                <a:cxn ang="0">
                  <a:pos x="720" y="569"/>
                </a:cxn>
                <a:cxn ang="0">
                  <a:pos x="0" y="571"/>
                </a:cxn>
                <a:cxn ang="0">
                  <a:pos x="2" y="558"/>
                </a:cxn>
                <a:cxn ang="0">
                  <a:pos x="6" y="535"/>
                </a:cxn>
                <a:cxn ang="0">
                  <a:pos x="9" y="515"/>
                </a:cxn>
                <a:cxn ang="0">
                  <a:pos x="15" y="494"/>
                </a:cxn>
                <a:cxn ang="0">
                  <a:pos x="37" y="471"/>
                </a:cxn>
                <a:cxn ang="0">
                  <a:pos x="71" y="454"/>
                </a:cxn>
                <a:cxn ang="0">
                  <a:pos x="112" y="440"/>
                </a:cxn>
                <a:cxn ang="0">
                  <a:pos x="169" y="425"/>
                </a:cxn>
                <a:cxn ang="0">
                  <a:pos x="213" y="412"/>
                </a:cxn>
                <a:cxn ang="0">
                  <a:pos x="252" y="397"/>
                </a:cxn>
                <a:cxn ang="0">
                  <a:pos x="280" y="377"/>
                </a:cxn>
                <a:cxn ang="0">
                  <a:pos x="291" y="365"/>
                </a:cxn>
                <a:cxn ang="0">
                  <a:pos x="294" y="355"/>
                </a:cxn>
                <a:cxn ang="0">
                  <a:pos x="293" y="339"/>
                </a:cxn>
                <a:cxn ang="0">
                  <a:pos x="289" y="308"/>
                </a:cxn>
                <a:cxn ang="0">
                  <a:pos x="283" y="286"/>
                </a:cxn>
                <a:cxn ang="0">
                  <a:pos x="275" y="270"/>
                </a:cxn>
                <a:cxn ang="0">
                  <a:pos x="268" y="257"/>
                </a:cxn>
                <a:cxn ang="0">
                  <a:pos x="261" y="237"/>
                </a:cxn>
                <a:cxn ang="0">
                  <a:pos x="253" y="201"/>
                </a:cxn>
                <a:cxn ang="0">
                  <a:pos x="246" y="150"/>
                </a:cxn>
                <a:cxn ang="0">
                  <a:pos x="247" y="105"/>
                </a:cxn>
                <a:cxn ang="0">
                  <a:pos x="257" y="65"/>
                </a:cxn>
                <a:cxn ang="0">
                  <a:pos x="277" y="33"/>
                </a:cxn>
                <a:cxn ang="0">
                  <a:pos x="307" y="10"/>
                </a:cxn>
                <a:cxn ang="0">
                  <a:pos x="348" y="0"/>
                </a:cxn>
              </a:cxnLst>
              <a:rect l="0" t="0" r="r" b="b"/>
              <a:pathLst>
                <a:path w="720" h="572">
                  <a:moveTo>
                    <a:pt x="360" y="0"/>
                  </a:moveTo>
                  <a:lnTo>
                    <a:pt x="372" y="0"/>
                  </a:lnTo>
                  <a:lnTo>
                    <a:pt x="383" y="1"/>
                  </a:lnTo>
                  <a:lnTo>
                    <a:pt x="394" y="4"/>
                  </a:lnTo>
                  <a:lnTo>
                    <a:pt x="404" y="7"/>
                  </a:lnTo>
                  <a:lnTo>
                    <a:pt x="413" y="10"/>
                  </a:lnTo>
                  <a:lnTo>
                    <a:pt x="421" y="15"/>
                  </a:lnTo>
                  <a:lnTo>
                    <a:pt x="429" y="20"/>
                  </a:lnTo>
                  <a:lnTo>
                    <a:pt x="437" y="26"/>
                  </a:lnTo>
                  <a:lnTo>
                    <a:pt x="443" y="33"/>
                  </a:lnTo>
                  <a:lnTo>
                    <a:pt x="449" y="40"/>
                  </a:lnTo>
                  <a:lnTo>
                    <a:pt x="454" y="48"/>
                  </a:lnTo>
                  <a:lnTo>
                    <a:pt x="459" y="56"/>
                  </a:lnTo>
                  <a:lnTo>
                    <a:pt x="463" y="65"/>
                  </a:lnTo>
                  <a:lnTo>
                    <a:pt x="466" y="74"/>
                  </a:lnTo>
                  <a:lnTo>
                    <a:pt x="469" y="84"/>
                  </a:lnTo>
                  <a:lnTo>
                    <a:pt x="472" y="94"/>
                  </a:lnTo>
                  <a:lnTo>
                    <a:pt x="473" y="105"/>
                  </a:lnTo>
                  <a:lnTo>
                    <a:pt x="474" y="116"/>
                  </a:lnTo>
                  <a:lnTo>
                    <a:pt x="475" y="127"/>
                  </a:lnTo>
                  <a:lnTo>
                    <a:pt x="475" y="139"/>
                  </a:lnTo>
                  <a:lnTo>
                    <a:pt x="474" y="150"/>
                  </a:lnTo>
                  <a:lnTo>
                    <a:pt x="473" y="162"/>
                  </a:lnTo>
                  <a:lnTo>
                    <a:pt x="471" y="175"/>
                  </a:lnTo>
                  <a:lnTo>
                    <a:pt x="469" y="188"/>
                  </a:lnTo>
                  <a:lnTo>
                    <a:pt x="467" y="201"/>
                  </a:lnTo>
                  <a:lnTo>
                    <a:pt x="465" y="211"/>
                  </a:lnTo>
                  <a:lnTo>
                    <a:pt x="463" y="221"/>
                  </a:lnTo>
                  <a:lnTo>
                    <a:pt x="461" y="229"/>
                  </a:lnTo>
                  <a:lnTo>
                    <a:pt x="459" y="237"/>
                  </a:lnTo>
                  <a:lnTo>
                    <a:pt x="457" y="243"/>
                  </a:lnTo>
                  <a:lnTo>
                    <a:pt x="455" y="248"/>
                  </a:lnTo>
                  <a:lnTo>
                    <a:pt x="454" y="253"/>
                  </a:lnTo>
                  <a:lnTo>
                    <a:pt x="452" y="257"/>
                  </a:lnTo>
                  <a:lnTo>
                    <a:pt x="450" y="261"/>
                  </a:lnTo>
                  <a:lnTo>
                    <a:pt x="448" y="264"/>
                  </a:lnTo>
                  <a:lnTo>
                    <a:pt x="447" y="267"/>
                  </a:lnTo>
                  <a:lnTo>
                    <a:pt x="445" y="270"/>
                  </a:lnTo>
                  <a:lnTo>
                    <a:pt x="444" y="272"/>
                  </a:lnTo>
                  <a:lnTo>
                    <a:pt x="442" y="275"/>
                  </a:lnTo>
                  <a:lnTo>
                    <a:pt x="439" y="282"/>
                  </a:lnTo>
                  <a:lnTo>
                    <a:pt x="437" y="286"/>
                  </a:lnTo>
                  <a:lnTo>
                    <a:pt x="436" y="290"/>
                  </a:lnTo>
                  <a:lnTo>
                    <a:pt x="434" y="295"/>
                  </a:lnTo>
                  <a:lnTo>
                    <a:pt x="432" y="301"/>
                  </a:lnTo>
                  <a:lnTo>
                    <a:pt x="431" y="308"/>
                  </a:lnTo>
                  <a:lnTo>
                    <a:pt x="430" y="317"/>
                  </a:lnTo>
                  <a:lnTo>
                    <a:pt x="428" y="326"/>
                  </a:lnTo>
                  <a:lnTo>
                    <a:pt x="427" y="333"/>
                  </a:lnTo>
                  <a:lnTo>
                    <a:pt x="427" y="339"/>
                  </a:lnTo>
                  <a:lnTo>
                    <a:pt x="426" y="344"/>
                  </a:lnTo>
                  <a:lnTo>
                    <a:pt x="426" y="348"/>
                  </a:lnTo>
                  <a:lnTo>
                    <a:pt x="426" y="352"/>
                  </a:lnTo>
                  <a:lnTo>
                    <a:pt x="426" y="355"/>
                  </a:lnTo>
                  <a:lnTo>
                    <a:pt x="426" y="358"/>
                  </a:lnTo>
                  <a:lnTo>
                    <a:pt x="427" y="360"/>
                  </a:lnTo>
                  <a:lnTo>
                    <a:pt x="428" y="363"/>
                  </a:lnTo>
                  <a:lnTo>
                    <a:pt x="429" y="365"/>
                  </a:lnTo>
                  <a:lnTo>
                    <a:pt x="431" y="367"/>
                  </a:lnTo>
                  <a:lnTo>
                    <a:pt x="432" y="369"/>
                  </a:lnTo>
                  <a:lnTo>
                    <a:pt x="434" y="372"/>
                  </a:lnTo>
                  <a:lnTo>
                    <a:pt x="440" y="377"/>
                  </a:lnTo>
                  <a:lnTo>
                    <a:pt x="446" y="383"/>
                  </a:lnTo>
                  <a:lnTo>
                    <a:pt x="452" y="388"/>
                  </a:lnTo>
                  <a:lnTo>
                    <a:pt x="460" y="393"/>
                  </a:lnTo>
                  <a:lnTo>
                    <a:pt x="468" y="397"/>
                  </a:lnTo>
                  <a:lnTo>
                    <a:pt x="477" y="401"/>
                  </a:lnTo>
                  <a:lnTo>
                    <a:pt x="487" y="405"/>
                  </a:lnTo>
                  <a:lnTo>
                    <a:pt x="497" y="409"/>
                  </a:lnTo>
                  <a:lnTo>
                    <a:pt x="507" y="412"/>
                  </a:lnTo>
                  <a:lnTo>
                    <a:pt x="517" y="415"/>
                  </a:lnTo>
                  <a:lnTo>
                    <a:pt x="540" y="422"/>
                  </a:lnTo>
                  <a:lnTo>
                    <a:pt x="562" y="428"/>
                  </a:lnTo>
                  <a:lnTo>
                    <a:pt x="574" y="431"/>
                  </a:lnTo>
                  <a:lnTo>
                    <a:pt x="585" y="434"/>
                  </a:lnTo>
                  <a:lnTo>
                    <a:pt x="597" y="437"/>
                  </a:lnTo>
                  <a:lnTo>
                    <a:pt x="608" y="440"/>
                  </a:lnTo>
                  <a:lnTo>
                    <a:pt x="619" y="443"/>
                  </a:lnTo>
                  <a:lnTo>
                    <a:pt x="629" y="446"/>
                  </a:lnTo>
                  <a:lnTo>
                    <a:pt x="640" y="450"/>
                  </a:lnTo>
                  <a:lnTo>
                    <a:pt x="649" y="454"/>
                  </a:lnTo>
                  <a:lnTo>
                    <a:pt x="659" y="458"/>
                  </a:lnTo>
                  <a:lnTo>
                    <a:pt x="667" y="462"/>
                  </a:lnTo>
                  <a:lnTo>
                    <a:pt x="676" y="466"/>
                  </a:lnTo>
                  <a:lnTo>
                    <a:pt x="683" y="471"/>
                  </a:lnTo>
                  <a:lnTo>
                    <a:pt x="690" y="477"/>
                  </a:lnTo>
                  <a:lnTo>
                    <a:pt x="696" y="482"/>
                  </a:lnTo>
                  <a:lnTo>
                    <a:pt x="701" y="488"/>
                  </a:lnTo>
                  <a:lnTo>
                    <a:pt x="705" y="494"/>
                  </a:lnTo>
                  <a:lnTo>
                    <a:pt x="708" y="501"/>
                  </a:lnTo>
                  <a:lnTo>
                    <a:pt x="710" y="509"/>
                  </a:lnTo>
                  <a:lnTo>
                    <a:pt x="710" y="511"/>
                  </a:lnTo>
                  <a:lnTo>
                    <a:pt x="711" y="515"/>
                  </a:lnTo>
                  <a:lnTo>
                    <a:pt x="712" y="519"/>
                  </a:lnTo>
                  <a:lnTo>
                    <a:pt x="712" y="524"/>
                  </a:lnTo>
                  <a:lnTo>
                    <a:pt x="713" y="530"/>
                  </a:lnTo>
                  <a:lnTo>
                    <a:pt x="714" y="535"/>
                  </a:lnTo>
                  <a:lnTo>
                    <a:pt x="715" y="541"/>
                  </a:lnTo>
                  <a:lnTo>
                    <a:pt x="716" y="547"/>
                  </a:lnTo>
                  <a:lnTo>
                    <a:pt x="717" y="553"/>
                  </a:lnTo>
                  <a:lnTo>
                    <a:pt x="718" y="558"/>
                  </a:lnTo>
                  <a:lnTo>
                    <a:pt x="719" y="562"/>
                  </a:lnTo>
                  <a:lnTo>
                    <a:pt x="719" y="566"/>
                  </a:lnTo>
                  <a:lnTo>
                    <a:pt x="720" y="569"/>
                  </a:lnTo>
                  <a:lnTo>
                    <a:pt x="720" y="571"/>
                  </a:lnTo>
                  <a:lnTo>
                    <a:pt x="720" y="572"/>
                  </a:lnTo>
                  <a:lnTo>
                    <a:pt x="0" y="572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1" y="566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3" y="553"/>
                  </a:lnTo>
                  <a:lnTo>
                    <a:pt x="4" y="547"/>
                  </a:lnTo>
                  <a:lnTo>
                    <a:pt x="5" y="541"/>
                  </a:lnTo>
                  <a:lnTo>
                    <a:pt x="6" y="535"/>
                  </a:lnTo>
                  <a:lnTo>
                    <a:pt x="7" y="530"/>
                  </a:lnTo>
                  <a:lnTo>
                    <a:pt x="8" y="524"/>
                  </a:lnTo>
                  <a:lnTo>
                    <a:pt x="9" y="519"/>
                  </a:lnTo>
                  <a:lnTo>
                    <a:pt x="9" y="515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12" y="501"/>
                  </a:lnTo>
                  <a:lnTo>
                    <a:pt x="15" y="494"/>
                  </a:lnTo>
                  <a:lnTo>
                    <a:pt x="19" y="488"/>
                  </a:lnTo>
                  <a:lnTo>
                    <a:pt x="24" y="482"/>
                  </a:lnTo>
                  <a:lnTo>
                    <a:pt x="30" y="477"/>
                  </a:lnTo>
                  <a:lnTo>
                    <a:pt x="37" y="471"/>
                  </a:lnTo>
                  <a:lnTo>
                    <a:pt x="45" y="466"/>
                  </a:lnTo>
                  <a:lnTo>
                    <a:pt x="53" y="462"/>
                  </a:lnTo>
                  <a:lnTo>
                    <a:pt x="61" y="458"/>
                  </a:lnTo>
                  <a:lnTo>
                    <a:pt x="71" y="454"/>
                  </a:lnTo>
                  <a:lnTo>
                    <a:pt x="81" y="450"/>
                  </a:lnTo>
                  <a:lnTo>
                    <a:pt x="91" y="446"/>
                  </a:lnTo>
                  <a:lnTo>
                    <a:pt x="101" y="443"/>
                  </a:lnTo>
                  <a:lnTo>
                    <a:pt x="112" y="440"/>
                  </a:lnTo>
                  <a:lnTo>
                    <a:pt x="124" y="437"/>
                  </a:lnTo>
                  <a:lnTo>
                    <a:pt x="146" y="431"/>
                  </a:lnTo>
                  <a:lnTo>
                    <a:pt x="158" y="428"/>
                  </a:lnTo>
                  <a:lnTo>
                    <a:pt x="169" y="425"/>
                  </a:lnTo>
                  <a:lnTo>
                    <a:pt x="180" y="422"/>
                  </a:lnTo>
                  <a:lnTo>
                    <a:pt x="192" y="419"/>
                  </a:lnTo>
                  <a:lnTo>
                    <a:pt x="203" y="415"/>
                  </a:lnTo>
                  <a:lnTo>
                    <a:pt x="213" y="412"/>
                  </a:lnTo>
                  <a:lnTo>
                    <a:pt x="223" y="409"/>
                  </a:lnTo>
                  <a:lnTo>
                    <a:pt x="234" y="405"/>
                  </a:lnTo>
                  <a:lnTo>
                    <a:pt x="243" y="401"/>
                  </a:lnTo>
                  <a:lnTo>
                    <a:pt x="252" y="397"/>
                  </a:lnTo>
                  <a:lnTo>
                    <a:pt x="260" y="393"/>
                  </a:lnTo>
                  <a:lnTo>
                    <a:pt x="268" y="388"/>
                  </a:lnTo>
                  <a:lnTo>
                    <a:pt x="275" y="383"/>
                  </a:lnTo>
                  <a:lnTo>
                    <a:pt x="280" y="377"/>
                  </a:lnTo>
                  <a:lnTo>
                    <a:pt x="286" y="372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2" y="363"/>
                  </a:lnTo>
                  <a:lnTo>
                    <a:pt x="293" y="360"/>
                  </a:lnTo>
                  <a:lnTo>
                    <a:pt x="294" y="358"/>
                  </a:lnTo>
                  <a:lnTo>
                    <a:pt x="294" y="355"/>
                  </a:lnTo>
                  <a:lnTo>
                    <a:pt x="294" y="352"/>
                  </a:lnTo>
                  <a:lnTo>
                    <a:pt x="294" y="348"/>
                  </a:lnTo>
                  <a:lnTo>
                    <a:pt x="294" y="344"/>
                  </a:lnTo>
                  <a:lnTo>
                    <a:pt x="293" y="339"/>
                  </a:lnTo>
                  <a:lnTo>
                    <a:pt x="293" y="333"/>
                  </a:lnTo>
                  <a:lnTo>
                    <a:pt x="292" y="326"/>
                  </a:lnTo>
                  <a:lnTo>
                    <a:pt x="290" y="317"/>
                  </a:lnTo>
                  <a:lnTo>
                    <a:pt x="289" y="308"/>
                  </a:lnTo>
                  <a:lnTo>
                    <a:pt x="288" y="301"/>
                  </a:lnTo>
                  <a:lnTo>
                    <a:pt x="286" y="295"/>
                  </a:lnTo>
                  <a:lnTo>
                    <a:pt x="284" y="290"/>
                  </a:lnTo>
                  <a:lnTo>
                    <a:pt x="283" y="286"/>
                  </a:lnTo>
                  <a:lnTo>
                    <a:pt x="281" y="282"/>
                  </a:lnTo>
                  <a:lnTo>
                    <a:pt x="278" y="275"/>
                  </a:lnTo>
                  <a:lnTo>
                    <a:pt x="277" y="272"/>
                  </a:lnTo>
                  <a:lnTo>
                    <a:pt x="275" y="270"/>
                  </a:lnTo>
                  <a:lnTo>
                    <a:pt x="273" y="267"/>
                  </a:lnTo>
                  <a:lnTo>
                    <a:pt x="272" y="264"/>
                  </a:lnTo>
                  <a:lnTo>
                    <a:pt x="270" y="261"/>
                  </a:lnTo>
                  <a:lnTo>
                    <a:pt x="268" y="257"/>
                  </a:lnTo>
                  <a:lnTo>
                    <a:pt x="266" y="253"/>
                  </a:lnTo>
                  <a:lnTo>
                    <a:pt x="265" y="248"/>
                  </a:lnTo>
                  <a:lnTo>
                    <a:pt x="263" y="243"/>
                  </a:lnTo>
                  <a:lnTo>
                    <a:pt x="261" y="237"/>
                  </a:lnTo>
                  <a:lnTo>
                    <a:pt x="259" y="229"/>
                  </a:lnTo>
                  <a:lnTo>
                    <a:pt x="257" y="221"/>
                  </a:lnTo>
                  <a:lnTo>
                    <a:pt x="255" y="211"/>
                  </a:lnTo>
                  <a:lnTo>
                    <a:pt x="253" y="201"/>
                  </a:lnTo>
                  <a:lnTo>
                    <a:pt x="251" y="188"/>
                  </a:lnTo>
                  <a:lnTo>
                    <a:pt x="249" y="175"/>
                  </a:lnTo>
                  <a:lnTo>
                    <a:pt x="247" y="162"/>
                  </a:lnTo>
                  <a:lnTo>
                    <a:pt x="246" y="150"/>
                  </a:lnTo>
                  <a:lnTo>
                    <a:pt x="245" y="139"/>
                  </a:lnTo>
                  <a:lnTo>
                    <a:pt x="245" y="127"/>
                  </a:lnTo>
                  <a:lnTo>
                    <a:pt x="246" y="116"/>
                  </a:lnTo>
                  <a:lnTo>
                    <a:pt x="247" y="105"/>
                  </a:lnTo>
                  <a:lnTo>
                    <a:pt x="248" y="94"/>
                  </a:lnTo>
                  <a:lnTo>
                    <a:pt x="251" y="84"/>
                  </a:lnTo>
                  <a:lnTo>
                    <a:pt x="254" y="74"/>
                  </a:lnTo>
                  <a:lnTo>
                    <a:pt x="257" y="65"/>
                  </a:lnTo>
                  <a:lnTo>
                    <a:pt x="261" y="56"/>
                  </a:lnTo>
                  <a:lnTo>
                    <a:pt x="266" y="48"/>
                  </a:lnTo>
                  <a:lnTo>
                    <a:pt x="271" y="40"/>
                  </a:lnTo>
                  <a:lnTo>
                    <a:pt x="277" y="33"/>
                  </a:lnTo>
                  <a:lnTo>
                    <a:pt x="283" y="26"/>
                  </a:lnTo>
                  <a:lnTo>
                    <a:pt x="290" y="20"/>
                  </a:lnTo>
                  <a:lnTo>
                    <a:pt x="298" y="15"/>
                  </a:lnTo>
                  <a:lnTo>
                    <a:pt x="307" y="10"/>
                  </a:lnTo>
                  <a:lnTo>
                    <a:pt x="316" y="7"/>
                  </a:lnTo>
                  <a:lnTo>
                    <a:pt x="326" y="4"/>
                  </a:lnTo>
                  <a:lnTo>
                    <a:pt x="337" y="1"/>
                  </a:lnTo>
                  <a:lnTo>
                    <a:pt x="348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035711F8-C8CE-D143-BA96-5A6E473FA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123" y="5045285"/>
              <a:ext cx="558775" cy="443916"/>
            </a:xfrm>
            <a:custGeom>
              <a:avLst/>
              <a:gdLst/>
              <a:ahLst/>
              <a:cxnLst>
                <a:cxn ang="0">
                  <a:pos x="394" y="4"/>
                </a:cxn>
                <a:cxn ang="0">
                  <a:pos x="429" y="20"/>
                </a:cxn>
                <a:cxn ang="0">
                  <a:pos x="454" y="48"/>
                </a:cxn>
                <a:cxn ang="0">
                  <a:pos x="469" y="84"/>
                </a:cxn>
                <a:cxn ang="0">
                  <a:pos x="475" y="127"/>
                </a:cxn>
                <a:cxn ang="0">
                  <a:pos x="471" y="175"/>
                </a:cxn>
                <a:cxn ang="0">
                  <a:pos x="463" y="221"/>
                </a:cxn>
                <a:cxn ang="0">
                  <a:pos x="455" y="248"/>
                </a:cxn>
                <a:cxn ang="0">
                  <a:pos x="448" y="264"/>
                </a:cxn>
                <a:cxn ang="0">
                  <a:pos x="442" y="275"/>
                </a:cxn>
                <a:cxn ang="0">
                  <a:pos x="434" y="295"/>
                </a:cxn>
                <a:cxn ang="0">
                  <a:pos x="428" y="326"/>
                </a:cxn>
                <a:cxn ang="0">
                  <a:pos x="426" y="348"/>
                </a:cxn>
                <a:cxn ang="0">
                  <a:pos x="427" y="360"/>
                </a:cxn>
                <a:cxn ang="0">
                  <a:pos x="432" y="369"/>
                </a:cxn>
                <a:cxn ang="0">
                  <a:pos x="452" y="388"/>
                </a:cxn>
                <a:cxn ang="0">
                  <a:pos x="487" y="405"/>
                </a:cxn>
                <a:cxn ang="0">
                  <a:pos x="540" y="422"/>
                </a:cxn>
                <a:cxn ang="0">
                  <a:pos x="597" y="437"/>
                </a:cxn>
                <a:cxn ang="0">
                  <a:pos x="640" y="450"/>
                </a:cxn>
                <a:cxn ang="0">
                  <a:pos x="676" y="466"/>
                </a:cxn>
                <a:cxn ang="0">
                  <a:pos x="701" y="488"/>
                </a:cxn>
                <a:cxn ang="0">
                  <a:pos x="710" y="511"/>
                </a:cxn>
                <a:cxn ang="0">
                  <a:pos x="713" y="530"/>
                </a:cxn>
                <a:cxn ang="0">
                  <a:pos x="717" y="553"/>
                </a:cxn>
                <a:cxn ang="0">
                  <a:pos x="720" y="569"/>
                </a:cxn>
                <a:cxn ang="0">
                  <a:pos x="0" y="571"/>
                </a:cxn>
                <a:cxn ang="0">
                  <a:pos x="2" y="558"/>
                </a:cxn>
                <a:cxn ang="0">
                  <a:pos x="6" y="535"/>
                </a:cxn>
                <a:cxn ang="0">
                  <a:pos x="9" y="515"/>
                </a:cxn>
                <a:cxn ang="0">
                  <a:pos x="15" y="494"/>
                </a:cxn>
                <a:cxn ang="0">
                  <a:pos x="37" y="471"/>
                </a:cxn>
                <a:cxn ang="0">
                  <a:pos x="71" y="454"/>
                </a:cxn>
                <a:cxn ang="0">
                  <a:pos x="112" y="440"/>
                </a:cxn>
                <a:cxn ang="0">
                  <a:pos x="169" y="425"/>
                </a:cxn>
                <a:cxn ang="0">
                  <a:pos x="213" y="412"/>
                </a:cxn>
                <a:cxn ang="0">
                  <a:pos x="252" y="397"/>
                </a:cxn>
                <a:cxn ang="0">
                  <a:pos x="280" y="377"/>
                </a:cxn>
                <a:cxn ang="0">
                  <a:pos x="291" y="365"/>
                </a:cxn>
                <a:cxn ang="0">
                  <a:pos x="294" y="355"/>
                </a:cxn>
                <a:cxn ang="0">
                  <a:pos x="293" y="339"/>
                </a:cxn>
                <a:cxn ang="0">
                  <a:pos x="289" y="308"/>
                </a:cxn>
                <a:cxn ang="0">
                  <a:pos x="283" y="286"/>
                </a:cxn>
                <a:cxn ang="0">
                  <a:pos x="275" y="270"/>
                </a:cxn>
                <a:cxn ang="0">
                  <a:pos x="268" y="257"/>
                </a:cxn>
                <a:cxn ang="0">
                  <a:pos x="261" y="237"/>
                </a:cxn>
                <a:cxn ang="0">
                  <a:pos x="253" y="201"/>
                </a:cxn>
                <a:cxn ang="0">
                  <a:pos x="246" y="150"/>
                </a:cxn>
                <a:cxn ang="0">
                  <a:pos x="247" y="105"/>
                </a:cxn>
                <a:cxn ang="0">
                  <a:pos x="257" y="65"/>
                </a:cxn>
                <a:cxn ang="0">
                  <a:pos x="277" y="33"/>
                </a:cxn>
                <a:cxn ang="0">
                  <a:pos x="307" y="10"/>
                </a:cxn>
                <a:cxn ang="0">
                  <a:pos x="348" y="0"/>
                </a:cxn>
              </a:cxnLst>
              <a:rect l="0" t="0" r="r" b="b"/>
              <a:pathLst>
                <a:path w="720" h="572">
                  <a:moveTo>
                    <a:pt x="360" y="0"/>
                  </a:moveTo>
                  <a:lnTo>
                    <a:pt x="372" y="0"/>
                  </a:lnTo>
                  <a:lnTo>
                    <a:pt x="383" y="1"/>
                  </a:lnTo>
                  <a:lnTo>
                    <a:pt x="394" y="4"/>
                  </a:lnTo>
                  <a:lnTo>
                    <a:pt x="404" y="7"/>
                  </a:lnTo>
                  <a:lnTo>
                    <a:pt x="413" y="10"/>
                  </a:lnTo>
                  <a:lnTo>
                    <a:pt x="421" y="15"/>
                  </a:lnTo>
                  <a:lnTo>
                    <a:pt x="429" y="20"/>
                  </a:lnTo>
                  <a:lnTo>
                    <a:pt x="437" y="26"/>
                  </a:lnTo>
                  <a:lnTo>
                    <a:pt x="443" y="33"/>
                  </a:lnTo>
                  <a:lnTo>
                    <a:pt x="449" y="40"/>
                  </a:lnTo>
                  <a:lnTo>
                    <a:pt x="454" y="48"/>
                  </a:lnTo>
                  <a:lnTo>
                    <a:pt x="459" y="56"/>
                  </a:lnTo>
                  <a:lnTo>
                    <a:pt x="463" y="65"/>
                  </a:lnTo>
                  <a:lnTo>
                    <a:pt x="466" y="74"/>
                  </a:lnTo>
                  <a:lnTo>
                    <a:pt x="469" y="84"/>
                  </a:lnTo>
                  <a:lnTo>
                    <a:pt x="472" y="94"/>
                  </a:lnTo>
                  <a:lnTo>
                    <a:pt x="473" y="105"/>
                  </a:lnTo>
                  <a:lnTo>
                    <a:pt x="474" y="116"/>
                  </a:lnTo>
                  <a:lnTo>
                    <a:pt x="475" y="127"/>
                  </a:lnTo>
                  <a:lnTo>
                    <a:pt x="475" y="139"/>
                  </a:lnTo>
                  <a:lnTo>
                    <a:pt x="474" y="150"/>
                  </a:lnTo>
                  <a:lnTo>
                    <a:pt x="473" y="162"/>
                  </a:lnTo>
                  <a:lnTo>
                    <a:pt x="471" y="175"/>
                  </a:lnTo>
                  <a:lnTo>
                    <a:pt x="469" y="188"/>
                  </a:lnTo>
                  <a:lnTo>
                    <a:pt x="467" y="201"/>
                  </a:lnTo>
                  <a:lnTo>
                    <a:pt x="465" y="211"/>
                  </a:lnTo>
                  <a:lnTo>
                    <a:pt x="463" y="221"/>
                  </a:lnTo>
                  <a:lnTo>
                    <a:pt x="461" y="229"/>
                  </a:lnTo>
                  <a:lnTo>
                    <a:pt x="459" y="237"/>
                  </a:lnTo>
                  <a:lnTo>
                    <a:pt x="457" y="243"/>
                  </a:lnTo>
                  <a:lnTo>
                    <a:pt x="455" y="248"/>
                  </a:lnTo>
                  <a:lnTo>
                    <a:pt x="454" y="253"/>
                  </a:lnTo>
                  <a:lnTo>
                    <a:pt x="452" y="257"/>
                  </a:lnTo>
                  <a:lnTo>
                    <a:pt x="450" y="261"/>
                  </a:lnTo>
                  <a:lnTo>
                    <a:pt x="448" y="264"/>
                  </a:lnTo>
                  <a:lnTo>
                    <a:pt x="447" y="267"/>
                  </a:lnTo>
                  <a:lnTo>
                    <a:pt x="445" y="270"/>
                  </a:lnTo>
                  <a:lnTo>
                    <a:pt x="444" y="272"/>
                  </a:lnTo>
                  <a:lnTo>
                    <a:pt x="442" y="275"/>
                  </a:lnTo>
                  <a:lnTo>
                    <a:pt x="439" y="282"/>
                  </a:lnTo>
                  <a:lnTo>
                    <a:pt x="437" y="286"/>
                  </a:lnTo>
                  <a:lnTo>
                    <a:pt x="436" y="290"/>
                  </a:lnTo>
                  <a:lnTo>
                    <a:pt x="434" y="295"/>
                  </a:lnTo>
                  <a:lnTo>
                    <a:pt x="432" y="301"/>
                  </a:lnTo>
                  <a:lnTo>
                    <a:pt x="431" y="308"/>
                  </a:lnTo>
                  <a:lnTo>
                    <a:pt x="430" y="317"/>
                  </a:lnTo>
                  <a:lnTo>
                    <a:pt x="428" y="326"/>
                  </a:lnTo>
                  <a:lnTo>
                    <a:pt x="427" y="333"/>
                  </a:lnTo>
                  <a:lnTo>
                    <a:pt x="427" y="339"/>
                  </a:lnTo>
                  <a:lnTo>
                    <a:pt x="426" y="344"/>
                  </a:lnTo>
                  <a:lnTo>
                    <a:pt x="426" y="348"/>
                  </a:lnTo>
                  <a:lnTo>
                    <a:pt x="426" y="352"/>
                  </a:lnTo>
                  <a:lnTo>
                    <a:pt x="426" y="355"/>
                  </a:lnTo>
                  <a:lnTo>
                    <a:pt x="426" y="358"/>
                  </a:lnTo>
                  <a:lnTo>
                    <a:pt x="427" y="360"/>
                  </a:lnTo>
                  <a:lnTo>
                    <a:pt x="428" y="363"/>
                  </a:lnTo>
                  <a:lnTo>
                    <a:pt x="429" y="365"/>
                  </a:lnTo>
                  <a:lnTo>
                    <a:pt x="431" y="367"/>
                  </a:lnTo>
                  <a:lnTo>
                    <a:pt x="432" y="369"/>
                  </a:lnTo>
                  <a:lnTo>
                    <a:pt x="434" y="372"/>
                  </a:lnTo>
                  <a:lnTo>
                    <a:pt x="440" y="377"/>
                  </a:lnTo>
                  <a:lnTo>
                    <a:pt x="446" y="383"/>
                  </a:lnTo>
                  <a:lnTo>
                    <a:pt x="452" y="388"/>
                  </a:lnTo>
                  <a:lnTo>
                    <a:pt x="460" y="393"/>
                  </a:lnTo>
                  <a:lnTo>
                    <a:pt x="468" y="397"/>
                  </a:lnTo>
                  <a:lnTo>
                    <a:pt x="477" y="401"/>
                  </a:lnTo>
                  <a:lnTo>
                    <a:pt x="487" y="405"/>
                  </a:lnTo>
                  <a:lnTo>
                    <a:pt x="497" y="409"/>
                  </a:lnTo>
                  <a:lnTo>
                    <a:pt x="507" y="412"/>
                  </a:lnTo>
                  <a:lnTo>
                    <a:pt x="517" y="415"/>
                  </a:lnTo>
                  <a:lnTo>
                    <a:pt x="540" y="422"/>
                  </a:lnTo>
                  <a:lnTo>
                    <a:pt x="562" y="428"/>
                  </a:lnTo>
                  <a:lnTo>
                    <a:pt x="574" y="431"/>
                  </a:lnTo>
                  <a:lnTo>
                    <a:pt x="585" y="434"/>
                  </a:lnTo>
                  <a:lnTo>
                    <a:pt x="597" y="437"/>
                  </a:lnTo>
                  <a:lnTo>
                    <a:pt x="608" y="440"/>
                  </a:lnTo>
                  <a:lnTo>
                    <a:pt x="619" y="443"/>
                  </a:lnTo>
                  <a:lnTo>
                    <a:pt x="629" y="446"/>
                  </a:lnTo>
                  <a:lnTo>
                    <a:pt x="640" y="450"/>
                  </a:lnTo>
                  <a:lnTo>
                    <a:pt x="649" y="454"/>
                  </a:lnTo>
                  <a:lnTo>
                    <a:pt x="659" y="458"/>
                  </a:lnTo>
                  <a:lnTo>
                    <a:pt x="667" y="462"/>
                  </a:lnTo>
                  <a:lnTo>
                    <a:pt x="676" y="466"/>
                  </a:lnTo>
                  <a:lnTo>
                    <a:pt x="683" y="471"/>
                  </a:lnTo>
                  <a:lnTo>
                    <a:pt x="690" y="477"/>
                  </a:lnTo>
                  <a:lnTo>
                    <a:pt x="696" y="482"/>
                  </a:lnTo>
                  <a:lnTo>
                    <a:pt x="701" y="488"/>
                  </a:lnTo>
                  <a:lnTo>
                    <a:pt x="705" y="494"/>
                  </a:lnTo>
                  <a:lnTo>
                    <a:pt x="708" y="501"/>
                  </a:lnTo>
                  <a:lnTo>
                    <a:pt x="710" y="509"/>
                  </a:lnTo>
                  <a:lnTo>
                    <a:pt x="710" y="511"/>
                  </a:lnTo>
                  <a:lnTo>
                    <a:pt x="711" y="515"/>
                  </a:lnTo>
                  <a:lnTo>
                    <a:pt x="712" y="519"/>
                  </a:lnTo>
                  <a:lnTo>
                    <a:pt x="712" y="524"/>
                  </a:lnTo>
                  <a:lnTo>
                    <a:pt x="713" y="530"/>
                  </a:lnTo>
                  <a:lnTo>
                    <a:pt x="714" y="535"/>
                  </a:lnTo>
                  <a:lnTo>
                    <a:pt x="715" y="541"/>
                  </a:lnTo>
                  <a:lnTo>
                    <a:pt x="716" y="547"/>
                  </a:lnTo>
                  <a:lnTo>
                    <a:pt x="717" y="553"/>
                  </a:lnTo>
                  <a:lnTo>
                    <a:pt x="718" y="558"/>
                  </a:lnTo>
                  <a:lnTo>
                    <a:pt x="719" y="562"/>
                  </a:lnTo>
                  <a:lnTo>
                    <a:pt x="719" y="566"/>
                  </a:lnTo>
                  <a:lnTo>
                    <a:pt x="720" y="569"/>
                  </a:lnTo>
                  <a:lnTo>
                    <a:pt x="720" y="571"/>
                  </a:lnTo>
                  <a:lnTo>
                    <a:pt x="720" y="572"/>
                  </a:lnTo>
                  <a:lnTo>
                    <a:pt x="0" y="572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1" y="566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3" y="553"/>
                  </a:lnTo>
                  <a:lnTo>
                    <a:pt x="4" y="547"/>
                  </a:lnTo>
                  <a:lnTo>
                    <a:pt x="5" y="541"/>
                  </a:lnTo>
                  <a:lnTo>
                    <a:pt x="6" y="535"/>
                  </a:lnTo>
                  <a:lnTo>
                    <a:pt x="7" y="530"/>
                  </a:lnTo>
                  <a:lnTo>
                    <a:pt x="8" y="524"/>
                  </a:lnTo>
                  <a:lnTo>
                    <a:pt x="9" y="519"/>
                  </a:lnTo>
                  <a:lnTo>
                    <a:pt x="9" y="515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12" y="501"/>
                  </a:lnTo>
                  <a:lnTo>
                    <a:pt x="15" y="494"/>
                  </a:lnTo>
                  <a:lnTo>
                    <a:pt x="19" y="488"/>
                  </a:lnTo>
                  <a:lnTo>
                    <a:pt x="24" y="482"/>
                  </a:lnTo>
                  <a:lnTo>
                    <a:pt x="30" y="477"/>
                  </a:lnTo>
                  <a:lnTo>
                    <a:pt x="37" y="471"/>
                  </a:lnTo>
                  <a:lnTo>
                    <a:pt x="45" y="466"/>
                  </a:lnTo>
                  <a:lnTo>
                    <a:pt x="53" y="462"/>
                  </a:lnTo>
                  <a:lnTo>
                    <a:pt x="61" y="458"/>
                  </a:lnTo>
                  <a:lnTo>
                    <a:pt x="71" y="454"/>
                  </a:lnTo>
                  <a:lnTo>
                    <a:pt x="81" y="450"/>
                  </a:lnTo>
                  <a:lnTo>
                    <a:pt x="91" y="446"/>
                  </a:lnTo>
                  <a:lnTo>
                    <a:pt x="101" y="443"/>
                  </a:lnTo>
                  <a:lnTo>
                    <a:pt x="112" y="440"/>
                  </a:lnTo>
                  <a:lnTo>
                    <a:pt x="124" y="437"/>
                  </a:lnTo>
                  <a:lnTo>
                    <a:pt x="146" y="431"/>
                  </a:lnTo>
                  <a:lnTo>
                    <a:pt x="158" y="428"/>
                  </a:lnTo>
                  <a:lnTo>
                    <a:pt x="169" y="425"/>
                  </a:lnTo>
                  <a:lnTo>
                    <a:pt x="180" y="422"/>
                  </a:lnTo>
                  <a:lnTo>
                    <a:pt x="192" y="419"/>
                  </a:lnTo>
                  <a:lnTo>
                    <a:pt x="203" y="415"/>
                  </a:lnTo>
                  <a:lnTo>
                    <a:pt x="213" y="412"/>
                  </a:lnTo>
                  <a:lnTo>
                    <a:pt x="223" y="409"/>
                  </a:lnTo>
                  <a:lnTo>
                    <a:pt x="234" y="405"/>
                  </a:lnTo>
                  <a:lnTo>
                    <a:pt x="243" y="401"/>
                  </a:lnTo>
                  <a:lnTo>
                    <a:pt x="252" y="397"/>
                  </a:lnTo>
                  <a:lnTo>
                    <a:pt x="260" y="393"/>
                  </a:lnTo>
                  <a:lnTo>
                    <a:pt x="268" y="388"/>
                  </a:lnTo>
                  <a:lnTo>
                    <a:pt x="275" y="383"/>
                  </a:lnTo>
                  <a:lnTo>
                    <a:pt x="280" y="377"/>
                  </a:lnTo>
                  <a:lnTo>
                    <a:pt x="286" y="372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2" y="363"/>
                  </a:lnTo>
                  <a:lnTo>
                    <a:pt x="293" y="360"/>
                  </a:lnTo>
                  <a:lnTo>
                    <a:pt x="294" y="358"/>
                  </a:lnTo>
                  <a:lnTo>
                    <a:pt x="294" y="355"/>
                  </a:lnTo>
                  <a:lnTo>
                    <a:pt x="294" y="352"/>
                  </a:lnTo>
                  <a:lnTo>
                    <a:pt x="294" y="348"/>
                  </a:lnTo>
                  <a:lnTo>
                    <a:pt x="294" y="344"/>
                  </a:lnTo>
                  <a:lnTo>
                    <a:pt x="293" y="339"/>
                  </a:lnTo>
                  <a:lnTo>
                    <a:pt x="293" y="333"/>
                  </a:lnTo>
                  <a:lnTo>
                    <a:pt x="292" y="326"/>
                  </a:lnTo>
                  <a:lnTo>
                    <a:pt x="290" y="317"/>
                  </a:lnTo>
                  <a:lnTo>
                    <a:pt x="289" y="308"/>
                  </a:lnTo>
                  <a:lnTo>
                    <a:pt x="288" y="301"/>
                  </a:lnTo>
                  <a:lnTo>
                    <a:pt x="286" y="295"/>
                  </a:lnTo>
                  <a:lnTo>
                    <a:pt x="284" y="290"/>
                  </a:lnTo>
                  <a:lnTo>
                    <a:pt x="283" y="286"/>
                  </a:lnTo>
                  <a:lnTo>
                    <a:pt x="281" y="282"/>
                  </a:lnTo>
                  <a:lnTo>
                    <a:pt x="278" y="275"/>
                  </a:lnTo>
                  <a:lnTo>
                    <a:pt x="277" y="272"/>
                  </a:lnTo>
                  <a:lnTo>
                    <a:pt x="275" y="270"/>
                  </a:lnTo>
                  <a:lnTo>
                    <a:pt x="273" y="267"/>
                  </a:lnTo>
                  <a:lnTo>
                    <a:pt x="272" y="264"/>
                  </a:lnTo>
                  <a:lnTo>
                    <a:pt x="270" y="261"/>
                  </a:lnTo>
                  <a:lnTo>
                    <a:pt x="268" y="257"/>
                  </a:lnTo>
                  <a:lnTo>
                    <a:pt x="266" y="253"/>
                  </a:lnTo>
                  <a:lnTo>
                    <a:pt x="265" y="248"/>
                  </a:lnTo>
                  <a:lnTo>
                    <a:pt x="263" y="243"/>
                  </a:lnTo>
                  <a:lnTo>
                    <a:pt x="261" y="237"/>
                  </a:lnTo>
                  <a:lnTo>
                    <a:pt x="259" y="229"/>
                  </a:lnTo>
                  <a:lnTo>
                    <a:pt x="257" y="221"/>
                  </a:lnTo>
                  <a:lnTo>
                    <a:pt x="255" y="211"/>
                  </a:lnTo>
                  <a:lnTo>
                    <a:pt x="253" y="201"/>
                  </a:lnTo>
                  <a:lnTo>
                    <a:pt x="251" y="188"/>
                  </a:lnTo>
                  <a:lnTo>
                    <a:pt x="249" y="175"/>
                  </a:lnTo>
                  <a:lnTo>
                    <a:pt x="247" y="162"/>
                  </a:lnTo>
                  <a:lnTo>
                    <a:pt x="246" y="150"/>
                  </a:lnTo>
                  <a:lnTo>
                    <a:pt x="245" y="139"/>
                  </a:lnTo>
                  <a:lnTo>
                    <a:pt x="245" y="127"/>
                  </a:lnTo>
                  <a:lnTo>
                    <a:pt x="246" y="116"/>
                  </a:lnTo>
                  <a:lnTo>
                    <a:pt x="247" y="105"/>
                  </a:lnTo>
                  <a:lnTo>
                    <a:pt x="248" y="94"/>
                  </a:lnTo>
                  <a:lnTo>
                    <a:pt x="251" y="84"/>
                  </a:lnTo>
                  <a:lnTo>
                    <a:pt x="254" y="74"/>
                  </a:lnTo>
                  <a:lnTo>
                    <a:pt x="257" y="65"/>
                  </a:lnTo>
                  <a:lnTo>
                    <a:pt x="261" y="56"/>
                  </a:lnTo>
                  <a:lnTo>
                    <a:pt x="266" y="48"/>
                  </a:lnTo>
                  <a:lnTo>
                    <a:pt x="271" y="40"/>
                  </a:lnTo>
                  <a:lnTo>
                    <a:pt x="277" y="33"/>
                  </a:lnTo>
                  <a:lnTo>
                    <a:pt x="283" y="26"/>
                  </a:lnTo>
                  <a:lnTo>
                    <a:pt x="290" y="20"/>
                  </a:lnTo>
                  <a:lnTo>
                    <a:pt x="298" y="15"/>
                  </a:lnTo>
                  <a:lnTo>
                    <a:pt x="307" y="10"/>
                  </a:lnTo>
                  <a:lnTo>
                    <a:pt x="316" y="7"/>
                  </a:lnTo>
                  <a:lnTo>
                    <a:pt x="326" y="4"/>
                  </a:lnTo>
                  <a:lnTo>
                    <a:pt x="337" y="1"/>
                  </a:lnTo>
                  <a:lnTo>
                    <a:pt x="348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1E1915-AAB3-134F-B57E-93F22A9DC61C}"/>
              </a:ext>
            </a:extLst>
          </p:cNvPr>
          <p:cNvGrpSpPr/>
          <p:nvPr/>
        </p:nvGrpSpPr>
        <p:grpSpPr>
          <a:xfrm>
            <a:off x="5654214" y="4169424"/>
            <a:ext cx="535021" cy="343347"/>
            <a:chOff x="2913063" y="100013"/>
            <a:chExt cx="1635125" cy="1049337"/>
          </a:xfrm>
          <a:solidFill>
            <a:schemeClr val="accent4"/>
          </a:solidFill>
        </p:grpSpPr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67FB0250-73B5-644B-9A74-21CBBE98F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130175"/>
              <a:ext cx="249238" cy="59055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57" y="355"/>
                </a:cxn>
                <a:cxn ang="0">
                  <a:pos x="87" y="372"/>
                </a:cxn>
                <a:cxn ang="0">
                  <a:pos x="0" y="18"/>
                </a:cxn>
                <a:cxn ang="0">
                  <a:pos x="64" y="0"/>
                </a:cxn>
              </a:cxnLst>
              <a:rect l="0" t="0" r="r" b="b"/>
              <a:pathLst>
                <a:path w="157" h="372">
                  <a:moveTo>
                    <a:pt x="64" y="0"/>
                  </a:moveTo>
                  <a:lnTo>
                    <a:pt x="157" y="355"/>
                  </a:lnTo>
                  <a:lnTo>
                    <a:pt x="87" y="372"/>
                  </a:lnTo>
                  <a:lnTo>
                    <a:pt x="0" y="18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F0CC8B1A-2C49-094E-A97E-3EC125DB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100013"/>
              <a:ext cx="265113" cy="604838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67" y="26"/>
                </a:cxn>
                <a:cxn ang="0">
                  <a:pos x="66" y="381"/>
                </a:cxn>
                <a:cxn ang="0">
                  <a:pos x="0" y="353"/>
                </a:cxn>
                <a:cxn ang="0">
                  <a:pos x="100" y="0"/>
                </a:cxn>
              </a:cxnLst>
              <a:rect l="0" t="0" r="r" b="b"/>
              <a:pathLst>
                <a:path w="167" h="381">
                  <a:moveTo>
                    <a:pt x="100" y="0"/>
                  </a:moveTo>
                  <a:lnTo>
                    <a:pt x="167" y="26"/>
                  </a:lnTo>
                  <a:lnTo>
                    <a:pt x="66" y="381"/>
                  </a:lnTo>
                  <a:lnTo>
                    <a:pt x="0" y="35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BB3F51E2-333B-A24F-9E05-5FF35DDB3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158750"/>
              <a:ext cx="1235075" cy="990600"/>
            </a:xfrm>
            <a:custGeom>
              <a:avLst/>
              <a:gdLst/>
              <a:ahLst/>
              <a:cxnLst>
                <a:cxn ang="0">
                  <a:pos x="510" y="24"/>
                </a:cxn>
                <a:cxn ang="0">
                  <a:pos x="602" y="37"/>
                </a:cxn>
                <a:cxn ang="0">
                  <a:pos x="695" y="32"/>
                </a:cxn>
                <a:cxn ang="0">
                  <a:pos x="720" y="385"/>
                </a:cxn>
                <a:cxn ang="0">
                  <a:pos x="714" y="454"/>
                </a:cxn>
                <a:cxn ang="0">
                  <a:pos x="638" y="481"/>
                </a:cxn>
                <a:cxn ang="0">
                  <a:pos x="625" y="519"/>
                </a:cxn>
                <a:cxn ang="0">
                  <a:pos x="561" y="538"/>
                </a:cxn>
                <a:cxn ang="0">
                  <a:pos x="550" y="569"/>
                </a:cxn>
                <a:cxn ang="0">
                  <a:pos x="493" y="587"/>
                </a:cxn>
                <a:cxn ang="0">
                  <a:pos x="464" y="610"/>
                </a:cxn>
                <a:cxn ang="0">
                  <a:pos x="397" y="614"/>
                </a:cxn>
                <a:cxn ang="0">
                  <a:pos x="358" y="597"/>
                </a:cxn>
                <a:cxn ang="0">
                  <a:pos x="299" y="623"/>
                </a:cxn>
                <a:cxn ang="0">
                  <a:pos x="258" y="584"/>
                </a:cxn>
                <a:cxn ang="0">
                  <a:pos x="219" y="595"/>
                </a:cxn>
                <a:cxn ang="0">
                  <a:pos x="177" y="548"/>
                </a:cxn>
                <a:cxn ang="0">
                  <a:pos x="147" y="531"/>
                </a:cxn>
                <a:cxn ang="0">
                  <a:pos x="114" y="487"/>
                </a:cxn>
                <a:cxn ang="0">
                  <a:pos x="146" y="428"/>
                </a:cxn>
                <a:cxn ang="0">
                  <a:pos x="116" y="424"/>
                </a:cxn>
                <a:cxn ang="0">
                  <a:pos x="72" y="449"/>
                </a:cxn>
                <a:cxn ang="0">
                  <a:pos x="27" y="403"/>
                </a:cxn>
                <a:cxn ang="0">
                  <a:pos x="63" y="356"/>
                </a:cxn>
                <a:cxn ang="0">
                  <a:pos x="156" y="407"/>
                </a:cxn>
                <a:cxn ang="0">
                  <a:pos x="192" y="391"/>
                </a:cxn>
                <a:cxn ang="0">
                  <a:pos x="243" y="421"/>
                </a:cxn>
                <a:cxn ang="0">
                  <a:pos x="258" y="442"/>
                </a:cxn>
                <a:cxn ang="0">
                  <a:pos x="313" y="467"/>
                </a:cxn>
                <a:cxn ang="0">
                  <a:pos x="322" y="506"/>
                </a:cxn>
                <a:cxn ang="0">
                  <a:pos x="364" y="546"/>
                </a:cxn>
                <a:cxn ang="0">
                  <a:pos x="400" y="590"/>
                </a:cxn>
                <a:cxn ang="0">
                  <a:pos x="451" y="587"/>
                </a:cxn>
                <a:cxn ang="0">
                  <a:pos x="430" y="550"/>
                </a:cxn>
                <a:cxn ang="0">
                  <a:pos x="383" y="506"/>
                </a:cxn>
                <a:cxn ang="0">
                  <a:pos x="397" y="489"/>
                </a:cxn>
                <a:cxn ang="0">
                  <a:pos x="496" y="556"/>
                </a:cxn>
                <a:cxn ang="0">
                  <a:pos x="534" y="536"/>
                </a:cxn>
                <a:cxn ang="0">
                  <a:pos x="486" y="485"/>
                </a:cxn>
                <a:cxn ang="0">
                  <a:pos x="422" y="430"/>
                </a:cxn>
                <a:cxn ang="0">
                  <a:pos x="438" y="411"/>
                </a:cxn>
                <a:cxn ang="0">
                  <a:pos x="528" y="480"/>
                </a:cxn>
                <a:cxn ang="0">
                  <a:pos x="604" y="500"/>
                </a:cxn>
                <a:cxn ang="0">
                  <a:pos x="571" y="430"/>
                </a:cxn>
                <a:cxn ang="0">
                  <a:pos x="481" y="345"/>
                </a:cxn>
                <a:cxn ang="0">
                  <a:pos x="468" y="305"/>
                </a:cxn>
                <a:cxn ang="0">
                  <a:pos x="520" y="345"/>
                </a:cxn>
                <a:cxn ang="0">
                  <a:pos x="589" y="408"/>
                </a:cxn>
                <a:cxn ang="0">
                  <a:pos x="643" y="447"/>
                </a:cxn>
                <a:cxn ang="0">
                  <a:pos x="698" y="426"/>
                </a:cxn>
                <a:cxn ang="0">
                  <a:pos x="669" y="362"/>
                </a:cxn>
                <a:cxn ang="0">
                  <a:pos x="604" y="292"/>
                </a:cxn>
                <a:cxn ang="0">
                  <a:pos x="511" y="189"/>
                </a:cxn>
                <a:cxn ang="0">
                  <a:pos x="456" y="140"/>
                </a:cxn>
                <a:cxn ang="0">
                  <a:pos x="371" y="134"/>
                </a:cxn>
                <a:cxn ang="0">
                  <a:pos x="301" y="234"/>
                </a:cxn>
                <a:cxn ang="0">
                  <a:pos x="235" y="254"/>
                </a:cxn>
                <a:cxn ang="0">
                  <a:pos x="185" y="222"/>
                </a:cxn>
                <a:cxn ang="0">
                  <a:pos x="215" y="179"/>
                </a:cxn>
                <a:cxn ang="0">
                  <a:pos x="258" y="92"/>
                </a:cxn>
                <a:cxn ang="0">
                  <a:pos x="384" y="2"/>
                </a:cxn>
              </a:cxnLst>
              <a:rect l="0" t="0" r="r" b="b"/>
              <a:pathLst>
                <a:path w="778" h="624">
                  <a:moveTo>
                    <a:pt x="409" y="0"/>
                  </a:moveTo>
                  <a:lnTo>
                    <a:pt x="435" y="1"/>
                  </a:lnTo>
                  <a:lnTo>
                    <a:pt x="461" y="7"/>
                  </a:lnTo>
                  <a:lnTo>
                    <a:pt x="486" y="15"/>
                  </a:lnTo>
                  <a:lnTo>
                    <a:pt x="510" y="24"/>
                  </a:lnTo>
                  <a:lnTo>
                    <a:pt x="531" y="31"/>
                  </a:lnTo>
                  <a:lnTo>
                    <a:pt x="548" y="36"/>
                  </a:lnTo>
                  <a:lnTo>
                    <a:pt x="562" y="37"/>
                  </a:lnTo>
                  <a:lnTo>
                    <a:pt x="582" y="39"/>
                  </a:lnTo>
                  <a:lnTo>
                    <a:pt x="602" y="37"/>
                  </a:lnTo>
                  <a:lnTo>
                    <a:pt x="625" y="37"/>
                  </a:lnTo>
                  <a:lnTo>
                    <a:pt x="648" y="36"/>
                  </a:lnTo>
                  <a:lnTo>
                    <a:pt x="668" y="35"/>
                  </a:lnTo>
                  <a:lnTo>
                    <a:pt x="684" y="34"/>
                  </a:lnTo>
                  <a:lnTo>
                    <a:pt x="695" y="32"/>
                  </a:lnTo>
                  <a:lnTo>
                    <a:pt x="699" y="32"/>
                  </a:lnTo>
                  <a:lnTo>
                    <a:pt x="778" y="332"/>
                  </a:lnTo>
                  <a:lnTo>
                    <a:pt x="718" y="374"/>
                  </a:lnTo>
                  <a:lnTo>
                    <a:pt x="719" y="377"/>
                  </a:lnTo>
                  <a:lnTo>
                    <a:pt x="720" y="385"/>
                  </a:lnTo>
                  <a:lnTo>
                    <a:pt x="722" y="396"/>
                  </a:lnTo>
                  <a:lnTo>
                    <a:pt x="723" y="411"/>
                  </a:lnTo>
                  <a:lnTo>
                    <a:pt x="723" y="426"/>
                  </a:lnTo>
                  <a:lnTo>
                    <a:pt x="720" y="440"/>
                  </a:lnTo>
                  <a:lnTo>
                    <a:pt x="714" y="454"/>
                  </a:lnTo>
                  <a:lnTo>
                    <a:pt x="703" y="467"/>
                  </a:lnTo>
                  <a:lnTo>
                    <a:pt x="690" y="479"/>
                  </a:lnTo>
                  <a:lnTo>
                    <a:pt x="674" y="485"/>
                  </a:lnTo>
                  <a:lnTo>
                    <a:pt x="657" y="487"/>
                  </a:lnTo>
                  <a:lnTo>
                    <a:pt x="638" y="481"/>
                  </a:lnTo>
                  <a:lnTo>
                    <a:pt x="638" y="484"/>
                  </a:lnTo>
                  <a:lnTo>
                    <a:pt x="637" y="489"/>
                  </a:lnTo>
                  <a:lnTo>
                    <a:pt x="634" y="498"/>
                  </a:lnTo>
                  <a:lnTo>
                    <a:pt x="630" y="509"/>
                  </a:lnTo>
                  <a:lnTo>
                    <a:pt x="625" y="519"/>
                  </a:lnTo>
                  <a:lnTo>
                    <a:pt x="617" y="530"/>
                  </a:lnTo>
                  <a:lnTo>
                    <a:pt x="608" y="538"/>
                  </a:lnTo>
                  <a:lnTo>
                    <a:pt x="595" y="543"/>
                  </a:lnTo>
                  <a:lnTo>
                    <a:pt x="579" y="543"/>
                  </a:lnTo>
                  <a:lnTo>
                    <a:pt x="561" y="538"/>
                  </a:lnTo>
                  <a:lnTo>
                    <a:pt x="561" y="539"/>
                  </a:lnTo>
                  <a:lnTo>
                    <a:pt x="559" y="544"/>
                  </a:lnTo>
                  <a:lnTo>
                    <a:pt x="558" y="552"/>
                  </a:lnTo>
                  <a:lnTo>
                    <a:pt x="555" y="560"/>
                  </a:lnTo>
                  <a:lnTo>
                    <a:pt x="550" y="569"/>
                  </a:lnTo>
                  <a:lnTo>
                    <a:pt x="544" y="578"/>
                  </a:lnTo>
                  <a:lnTo>
                    <a:pt x="534" y="585"/>
                  </a:lnTo>
                  <a:lnTo>
                    <a:pt x="524" y="589"/>
                  </a:lnTo>
                  <a:lnTo>
                    <a:pt x="510" y="590"/>
                  </a:lnTo>
                  <a:lnTo>
                    <a:pt x="493" y="587"/>
                  </a:lnTo>
                  <a:lnTo>
                    <a:pt x="472" y="585"/>
                  </a:lnTo>
                  <a:lnTo>
                    <a:pt x="472" y="587"/>
                  </a:lnTo>
                  <a:lnTo>
                    <a:pt x="470" y="593"/>
                  </a:lnTo>
                  <a:lnTo>
                    <a:pt x="469" y="602"/>
                  </a:lnTo>
                  <a:lnTo>
                    <a:pt x="464" y="610"/>
                  </a:lnTo>
                  <a:lnTo>
                    <a:pt x="456" y="618"/>
                  </a:lnTo>
                  <a:lnTo>
                    <a:pt x="444" y="623"/>
                  </a:lnTo>
                  <a:lnTo>
                    <a:pt x="428" y="624"/>
                  </a:lnTo>
                  <a:lnTo>
                    <a:pt x="413" y="620"/>
                  </a:lnTo>
                  <a:lnTo>
                    <a:pt x="397" y="614"/>
                  </a:lnTo>
                  <a:lnTo>
                    <a:pt x="384" y="606"/>
                  </a:lnTo>
                  <a:lnTo>
                    <a:pt x="373" y="598"/>
                  </a:lnTo>
                  <a:lnTo>
                    <a:pt x="367" y="590"/>
                  </a:lnTo>
                  <a:lnTo>
                    <a:pt x="364" y="591"/>
                  </a:lnTo>
                  <a:lnTo>
                    <a:pt x="358" y="597"/>
                  </a:lnTo>
                  <a:lnTo>
                    <a:pt x="347" y="603"/>
                  </a:lnTo>
                  <a:lnTo>
                    <a:pt x="336" y="611"/>
                  </a:lnTo>
                  <a:lnTo>
                    <a:pt x="322" y="618"/>
                  </a:lnTo>
                  <a:lnTo>
                    <a:pt x="311" y="622"/>
                  </a:lnTo>
                  <a:lnTo>
                    <a:pt x="299" y="623"/>
                  </a:lnTo>
                  <a:lnTo>
                    <a:pt x="286" y="622"/>
                  </a:lnTo>
                  <a:lnTo>
                    <a:pt x="274" y="616"/>
                  </a:lnTo>
                  <a:lnTo>
                    <a:pt x="265" y="610"/>
                  </a:lnTo>
                  <a:lnTo>
                    <a:pt x="260" y="598"/>
                  </a:lnTo>
                  <a:lnTo>
                    <a:pt x="258" y="584"/>
                  </a:lnTo>
                  <a:lnTo>
                    <a:pt x="256" y="585"/>
                  </a:lnTo>
                  <a:lnTo>
                    <a:pt x="249" y="587"/>
                  </a:lnTo>
                  <a:lnTo>
                    <a:pt x="240" y="591"/>
                  </a:lnTo>
                  <a:lnTo>
                    <a:pt x="228" y="594"/>
                  </a:lnTo>
                  <a:lnTo>
                    <a:pt x="219" y="595"/>
                  </a:lnTo>
                  <a:lnTo>
                    <a:pt x="210" y="593"/>
                  </a:lnTo>
                  <a:lnTo>
                    <a:pt x="199" y="586"/>
                  </a:lnTo>
                  <a:lnTo>
                    <a:pt x="190" y="576"/>
                  </a:lnTo>
                  <a:lnTo>
                    <a:pt x="181" y="563"/>
                  </a:lnTo>
                  <a:lnTo>
                    <a:pt x="177" y="548"/>
                  </a:lnTo>
                  <a:lnTo>
                    <a:pt x="178" y="531"/>
                  </a:lnTo>
                  <a:lnTo>
                    <a:pt x="176" y="531"/>
                  </a:lnTo>
                  <a:lnTo>
                    <a:pt x="168" y="532"/>
                  </a:lnTo>
                  <a:lnTo>
                    <a:pt x="159" y="532"/>
                  </a:lnTo>
                  <a:lnTo>
                    <a:pt x="147" y="531"/>
                  </a:lnTo>
                  <a:lnTo>
                    <a:pt x="134" y="527"/>
                  </a:lnTo>
                  <a:lnTo>
                    <a:pt x="123" y="521"/>
                  </a:lnTo>
                  <a:lnTo>
                    <a:pt x="116" y="512"/>
                  </a:lnTo>
                  <a:lnTo>
                    <a:pt x="113" y="500"/>
                  </a:lnTo>
                  <a:lnTo>
                    <a:pt x="114" y="487"/>
                  </a:lnTo>
                  <a:lnTo>
                    <a:pt x="120" y="472"/>
                  </a:lnTo>
                  <a:lnTo>
                    <a:pt x="126" y="458"/>
                  </a:lnTo>
                  <a:lnTo>
                    <a:pt x="134" y="445"/>
                  </a:lnTo>
                  <a:lnTo>
                    <a:pt x="142" y="434"/>
                  </a:lnTo>
                  <a:lnTo>
                    <a:pt x="146" y="428"/>
                  </a:lnTo>
                  <a:lnTo>
                    <a:pt x="148" y="425"/>
                  </a:lnTo>
                  <a:lnTo>
                    <a:pt x="131" y="412"/>
                  </a:lnTo>
                  <a:lnTo>
                    <a:pt x="129" y="413"/>
                  </a:lnTo>
                  <a:lnTo>
                    <a:pt x="123" y="419"/>
                  </a:lnTo>
                  <a:lnTo>
                    <a:pt x="116" y="424"/>
                  </a:lnTo>
                  <a:lnTo>
                    <a:pt x="106" y="430"/>
                  </a:lnTo>
                  <a:lnTo>
                    <a:pt x="99" y="437"/>
                  </a:lnTo>
                  <a:lnTo>
                    <a:pt x="92" y="441"/>
                  </a:lnTo>
                  <a:lnTo>
                    <a:pt x="84" y="445"/>
                  </a:lnTo>
                  <a:lnTo>
                    <a:pt x="72" y="449"/>
                  </a:lnTo>
                  <a:lnTo>
                    <a:pt x="59" y="449"/>
                  </a:lnTo>
                  <a:lnTo>
                    <a:pt x="46" y="445"/>
                  </a:lnTo>
                  <a:lnTo>
                    <a:pt x="34" y="436"/>
                  </a:lnTo>
                  <a:lnTo>
                    <a:pt x="28" y="420"/>
                  </a:lnTo>
                  <a:lnTo>
                    <a:pt x="27" y="403"/>
                  </a:lnTo>
                  <a:lnTo>
                    <a:pt x="33" y="387"/>
                  </a:lnTo>
                  <a:lnTo>
                    <a:pt x="44" y="374"/>
                  </a:lnTo>
                  <a:lnTo>
                    <a:pt x="53" y="365"/>
                  </a:lnTo>
                  <a:lnTo>
                    <a:pt x="57" y="362"/>
                  </a:lnTo>
                  <a:lnTo>
                    <a:pt x="63" y="356"/>
                  </a:lnTo>
                  <a:lnTo>
                    <a:pt x="0" y="289"/>
                  </a:lnTo>
                  <a:lnTo>
                    <a:pt x="10" y="230"/>
                  </a:lnTo>
                  <a:lnTo>
                    <a:pt x="27" y="240"/>
                  </a:lnTo>
                  <a:lnTo>
                    <a:pt x="28" y="277"/>
                  </a:lnTo>
                  <a:lnTo>
                    <a:pt x="156" y="407"/>
                  </a:lnTo>
                  <a:lnTo>
                    <a:pt x="165" y="408"/>
                  </a:lnTo>
                  <a:lnTo>
                    <a:pt x="168" y="405"/>
                  </a:lnTo>
                  <a:lnTo>
                    <a:pt x="173" y="402"/>
                  </a:lnTo>
                  <a:lnTo>
                    <a:pt x="181" y="395"/>
                  </a:lnTo>
                  <a:lnTo>
                    <a:pt x="192" y="391"/>
                  </a:lnTo>
                  <a:lnTo>
                    <a:pt x="203" y="388"/>
                  </a:lnTo>
                  <a:lnTo>
                    <a:pt x="214" y="390"/>
                  </a:lnTo>
                  <a:lnTo>
                    <a:pt x="226" y="396"/>
                  </a:lnTo>
                  <a:lnTo>
                    <a:pt x="236" y="408"/>
                  </a:lnTo>
                  <a:lnTo>
                    <a:pt x="243" y="421"/>
                  </a:lnTo>
                  <a:lnTo>
                    <a:pt x="244" y="437"/>
                  </a:lnTo>
                  <a:lnTo>
                    <a:pt x="239" y="451"/>
                  </a:lnTo>
                  <a:lnTo>
                    <a:pt x="241" y="450"/>
                  </a:lnTo>
                  <a:lnTo>
                    <a:pt x="248" y="446"/>
                  </a:lnTo>
                  <a:lnTo>
                    <a:pt x="258" y="442"/>
                  </a:lnTo>
                  <a:lnTo>
                    <a:pt x="270" y="440"/>
                  </a:lnTo>
                  <a:lnTo>
                    <a:pt x="283" y="440"/>
                  </a:lnTo>
                  <a:lnTo>
                    <a:pt x="295" y="445"/>
                  </a:lnTo>
                  <a:lnTo>
                    <a:pt x="305" y="455"/>
                  </a:lnTo>
                  <a:lnTo>
                    <a:pt x="313" y="467"/>
                  </a:lnTo>
                  <a:lnTo>
                    <a:pt x="316" y="480"/>
                  </a:lnTo>
                  <a:lnTo>
                    <a:pt x="316" y="493"/>
                  </a:lnTo>
                  <a:lnTo>
                    <a:pt x="313" y="505"/>
                  </a:lnTo>
                  <a:lnTo>
                    <a:pt x="316" y="505"/>
                  </a:lnTo>
                  <a:lnTo>
                    <a:pt x="322" y="506"/>
                  </a:lnTo>
                  <a:lnTo>
                    <a:pt x="332" y="508"/>
                  </a:lnTo>
                  <a:lnTo>
                    <a:pt x="342" y="513"/>
                  </a:lnTo>
                  <a:lnTo>
                    <a:pt x="353" y="521"/>
                  </a:lnTo>
                  <a:lnTo>
                    <a:pt x="359" y="531"/>
                  </a:lnTo>
                  <a:lnTo>
                    <a:pt x="364" y="546"/>
                  </a:lnTo>
                  <a:lnTo>
                    <a:pt x="367" y="555"/>
                  </a:lnTo>
                  <a:lnTo>
                    <a:pt x="367" y="564"/>
                  </a:lnTo>
                  <a:lnTo>
                    <a:pt x="373" y="570"/>
                  </a:lnTo>
                  <a:lnTo>
                    <a:pt x="381" y="577"/>
                  </a:lnTo>
                  <a:lnTo>
                    <a:pt x="400" y="590"/>
                  </a:lnTo>
                  <a:lnTo>
                    <a:pt x="410" y="595"/>
                  </a:lnTo>
                  <a:lnTo>
                    <a:pt x="421" y="598"/>
                  </a:lnTo>
                  <a:lnTo>
                    <a:pt x="434" y="598"/>
                  </a:lnTo>
                  <a:lnTo>
                    <a:pt x="443" y="594"/>
                  </a:lnTo>
                  <a:lnTo>
                    <a:pt x="451" y="587"/>
                  </a:lnTo>
                  <a:lnTo>
                    <a:pt x="453" y="581"/>
                  </a:lnTo>
                  <a:lnTo>
                    <a:pt x="453" y="573"/>
                  </a:lnTo>
                  <a:lnTo>
                    <a:pt x="449" y="568"/>
                  </a:lnTo>
                  <a:lnTo>
                    <a:pt x="440" y="559"/>
                  </a:lnTo>
                  <a:lnTo>
                    <a:pt x="430" y="550"/>
                  </a:lnTo>
                  <a:lnTo>
                    <a:pt x="418" y="539"/>
                  </a:lnTo>
                  <a:lnTo>
                    <a:pt x="405" y="529"/>
                  </a:lnTo>
                  <a:lnTo>
                    <a:pt x="394" y="519"/>
                  </a:lnTo>
                  <a:lnTo>
                    <a:pt x="387" y="512"/>
                  </a:lnTo>
                  <a:lnTo>
                    <a:pt x="383" y="506"/>
                  </a:lnTo>
                  <a:lnTo>
                    <a:pt x="381" y="501"/>
                  </a:lnTo>
                  <a:lnTo>
                    <a:pt x="381" y="496"/>
                  </a:lnTo>
                  <a:lnTo>
                    <a:pt x="384" y="491"/>
                  </a:lnTo>
                  <a:lnTo>
                    <a:pt x="389" y="488"/>
                  </a:lnTo>
                  <a:lnTo>
                    <a:pt x="397" y="489"/>
                  </a:lnTo>
                  <a:lnTo>
                    <a:pt x="407" y="493"/>
                  </a:lnTo>
                  <a:lnTo>
                    <a:pt x="430" y="509"/>
                  </a:lnTo>
                  <a:lnTo>
                    <a:pt x="451" y="526"/>
                  </a:lnTo>
                  <a:lnTo>
                    <a:pt x="473" y="543"/>
                  </a:lnTo>
                  <a:lnTo>
                    <a:pt x="496" y="556"/>
                  </a:lnTo>
                  <a:lnTo>
                    <a:pt x="508" y="559"/>
                  </a:lnTo>
                  <a:lnTo>
                    <a:pt x="519" y="559"/>
                  </a:lnTo>
                  <a:lnTo>
                    <a:pt x="527" y="555"/>
                  </a:lnTo>
                  <a:lnTo>
                    <a:pt x="533" y="547"/>
                  </a:lnTo>
                  <a:lnTo>
                    <a:pt x="534" y="536"/>
                  </a:lnTo>
                  <a:lnTo>
                    <a:pt x="531" y="526"/>
                  </a:lnTo>
                  <a:lnTo>
                    <a:pt x="523" y="517"/>
                  </a:lnTo>
                  <a:lnTo>
                    <a:pt x="512" y="506"/>
                  </a:lnTo>
                  <a:lnTo>
                    <a:pt x="499" y="497"/>
                  </a:lnTo>
                  <a:lnTo>
                    <a:pt x="486" y="485"/>
                  </a:lnTo>
                  <a:lnTo>
                    <a:pt x="472" y="472"/>
                  </a:lnTo>
                  <a:lnTo>
                    <a:pt x="456" y="460"/>
                  </a:lnTo>
                  <a:lnTo>
                    <a:pt x="442" y="449"/>
                  </a:lnTo>
                  <a:lnTo>
                    <a:pt x="430" y="438"/>
                  </a:lnTo>
                  <a:lnTo>
                    <a:pt x="422" y="430"/>
                  </a:lnTo>
                  <a:lnTo>
                    <a:pt x="418" y="425"/>
                  </a:lnTo>
                  <a:lnTo>
                    <a:pt x="419" y="420"/>
                  </a:lnTo>
                  <a:lnTo>
                    <a:pt x="423" y="415"/>
                  </a:lnTo>
                  <a:lnTo>
                    <a:pt x="428" y="411"/>
                  </a:lnTo>
                  <a:lnTo>
                    <a:pt x="438" y="411"/>
                  </a:lnTo>
                  <a:lnTo>
                    <a:pt x="451" y="415"/>
                  </a:lnTo>
                  <a:lnTo>
                    <a:pt x="464" y="424"/>
                  </a:lnTo>
                  <a:lnTo>
                    <a:pt x="478" y="437"/>
                  </a:lnTo>
                  <a:lnTo>
                    <a:pt x="494" y="451"/>
                  </a:lnTo>
                  <a:lnTo>
                    <a:pt x="528" y="480"/>
                  </a:lnTo>
                  <a:lnTo>
                    <a:pt x="542" y="491"/>
                  </a:lnTo>
                  <a:lnTo>
                    <a:pt x="562" y="501"/>
                  </a:lnTo>
                  <a:lnTo>
                    <a:pt x="579" y="506"/>
                  </a:lnTo>
                  <a:lnTo>
                    <a:pt x="593" y="506"/>
                  </a:lnTo>
                  <a:lnTo>
                    <a:pt x="604" y="500"/>
                  </a:lnTo>
                  <a:lnTo>
                    <a:pt x="608" y="491"/>
                  </a:lnTo>
                  <a:lnTo>
                    <a:pt x="608" y="479"/>
                  </a:lnTo>
                  <a:lnTo>
                    <a:pt x="602" y="467"/>
                  </a:lnTo>
                  <a:lnTo>
                    <a:pt x="593" y="453"/>
                  </a:lnTo>
                  <a:lnTo>
                    <a:pt x="571" y="430"/>
                  </a:lnTo>
                  <a:lnTo>
                    <a:pt x="558" y="419"/>
                  </a:lnTo>
                  <a:lnTo>
                    <a:pt x="545" y="405"/>
                  </a:lnTo>
                  <a:lnTo>
                    <a:pt x="529" y="392"/>
                  </a:lnTo>
                  <a:lnTo>
                    <a:pt x="490" y="353"/>
                  </a:lnTo>
                  <a:lnTo>
                    <a:pt x="481" y="345"/>
                  </a:lnTo>
                  <a:lnTo>
                    <a:pt x="476" y="340"/>
                  </a:lnTo>
                  <a:lnTo>
                    <a:pt x="470" y="332"/>
                  </a:lnTo>
                  <a:lnTo>
                    <a:pt x="466" y="322"/>
                  </a:lnTo>
                  <a:lnTo>
                    <a:pt x="466" y="312"/>
                  </a:lnTo>
                  <a:lnTo>
                    <a:pt x="468" y="305"/>
                  </a:lnTo>
                  <a:lnTo>
                    <a:pt x="472" y="301"/>
                  </a:lnTo>
                  <a:lnTo>
                    <a:pt x="478" y="303"/>
                  </a:lnTo>
                  <a:lnTo>
                    <a:pt x="486" y="310"/>
                  </a:lnTo>
                  <a:lnTo>
                    <a:pt x="508" y="332"/>
                  </a:lnTo>
                  <a:lnTo>
                    <a:pt x="520" y="345"/>
                  </a:lnTo>
                  <a:lnTo>
                    <a:pt x="532" y="357"/>
                  </a:lnTo>
                  <a:lnTo>
                    <a:pt x="545" y="369"/>
                  </a:lnTo>
                  <a:lnTo>
                    <a:pt x="559" y="382"/>
                  </a:lnTo>
                  <a:lnTo>
                    <a:pt x="575" y="395"/>
                  </a:lnTo>
                  <a:lnTo>
                    <a:pt x="589" y="408"/>
                  </a:lnTo>
                  <a:lnTo>
                    <a:pt x="602" y="419"/>
                  </a:lnTo>
                  <a:lnTo>
                    <a:pt x="613" y="428"/>
                  </a:lnTo>
                  <a:lnTo>
                    <a:pt x="621" y="434"/>
                  </a:lnTo>
                  <a:lnTo>
                    <a:pt x="631" y="441"/>
                  </a:lnTo>
                  <a:lnTo>
                    <a:pt x="643" y="447"/>
                  </a:lnTo>
                  <a:lnTo>
                    <a:pt x="656" y="453"/>
                  </a:lnTo>
                  <a:lnTo>
                    <a:pt x="668" y="454"/>
                  </a:lnTo>
                  <a:lnTo>
                    <a:pt x="680" y="450"/>
                  </a:lnTo>
                  <a:lnTo>
                    <a:pt x="690" y="441"/>
                  </a:lnTo>
                  <a:lnTo>
                    <a:pt x="698" y="426"/>
                  </a:lnTo>
                  <a:lnTo>
                    <a:pt x="699" y="412"/>
                  </a:lnTo>
                  <a:lnTo>
                    <a:pt x="695" y="398"/>
                  </a:lnTo>
                  <a:lnTo>
                    <a:pt x="688" y="385"/>
                  </a:lnTo>
                  <a:lnTo>
                    <a:pt x="678" y="373"/>
                  </a:lnTo>
                  <a:lnTo>
                    <a:pt x="669" y="362"/>
                  </a:lnTo>
                  <a:lnTo>
                    <a:pt x="663" y="356"/>
                  </a:lnTo>
                  <a:lnTo>
                    <a:pt x="652" y="344"/>
                  </a:lnTo>
                  <a:lnTo>
                    <a:pt x="638" y="330"/>
                  </a:lnTo>
                  <a:lnTo>
                    <a:pt x="622" y="311"/>
                  </a:lnTo>
                  <a:lnTo>
                    <a:pt x="604" y="292"/>
                  </a:lnTo>
                  <a:lnTo>
                    <a:pt x="584" y="271"/>
                  </a:lnTo>
                  <a:lnTo>
                    <a:pt x="565" y="248"/>
                  </a:lnTo>
                  <a:lnTo>
                    <a:pt x="546" y="227"/>
                  </a:lnTo>
                  <a:lnTo>
                    <a:pt x="528" y="208"/>
                  </a:lnTo>
                  <a:lnTo>
                    <a:pt x="511" y="189"/>
                  </a:lnTo>
                  <a:lnTo>
                    <a:pt x="498" y="174"/>
                  </a:lnTo>
                  <a:lnTo>
                    <a:pt x="487" y="162"/>
                  </a:lnTo>
                  <a:lnTo>
                    <a:pt x="481" y="155"/>
                  </a:lnTo>
                  <a:lnTo>
                    <a:pt x="470" y="147"/>
                  </a:lnTo>
                  <a:lnTo>
                    <a:pt x="456" y="140"/>
                  </a:lnTo>
                  <a:lnTo>
                    <a:pt x="439" y="133"/>
                  </a:lnTo>
                  <a:lnTo>
                    <a:pt x="421" y="128"/>
                  </a:lnTo>
                  <a:lnTo>
                    <a:pt x="402" y="127"/>
                  </a:lnTo>
                  <a:lnTo>
                    <a:pt x="385" y="128"/>
                  </a:lnTo>
                  <a:lnTo>
                    <a:pt x="371" y="134"/>
                  </a:lnTo>
                  <a:lnTo>
                    <a:pt x="358" y="147"/>
                  </a:lnTo>
                  <a:lnTo>
                    <a:pt x="345" y="165"/>
                  </a:lnTo>
                  <a:lnTo>
                    <a:pt x="334" y="184"/>
                  </a:lnTo>
                  <a:lnTo>
                    <a:pt x="313" y="221"/>
                  </a:lnTo>
                  <a:lnTo>
                    <a:pt x="301" y="234"/>
                  </a:lnTo>
                  <a:lnTo>
                    <a:pt x="292" y="240"/>
                  </a:lnTo>
                  <a:lnTo>
                    <a:pt x="281" y="246"/>
                  </a:lnTo>
                  <a:lnTo>
                    <a:pt x="266" y="250"/>
                  </a:lnTo>
                  <a:lnTo>
                    <a:pt x="250" y="252"/>
                  </a:lnTo>
                  <a:lnTo>
                    <a:pt x="235" y="254"/>
                  </a:lnTo>
                  <a:lnTo>
                    <a:pt x="219" y="252"/>
                  </a:lnTo>
                  <a:lnTo>
                    <a:pt x="206" y="250"/>
                  </a:lnTo>
                  <a:lnTo>
                    <a:pt x="195" y="243"/>
                  </a:lnTo>
                  <a:lnTo>
                    <a:pt x="188" y="234"/>
                  </a:lnTo>
                  <a:lnTo>
                    <a:pt x="185" y="222"/>
                  </a:lnTo>
                  <a:lnTo>
                    <a:pt x="186" y="220"/>
                  </a:lnTo>
                  <a:lnTo>
                    <a:pt x="192" y="214"/>
                  </a:lnTo>
                  <a:lnTo>
                    <a:pt x="198" y="205"/>
                  </a:lnTo>
                  <a:lnTo>
                    <a:pt x="206" y="193"/>
                  </a:lnTo>
                  <a:lnTo>
                    <a:pt x="215" y="179"/>
                  </a:lnTo>
                  <a:lnTo>
                    <a:pt x="222" y="163"/>
                  </a:lnTo>
                  <a:lnTo>
                    <a:pt x="227" y="145"/>
                  </a:lnTo>
                  <a:lnTo>
                    <a:pt x="232" y="129"/>
                  </a:lnTo>
                  <a:lnTo>
                    <a:pt x="244" y="112"/>
                  </a:lnTo>
                  <a:lnTo>
                    <a:pt x="258" y="92"/>
                  </a:lnTo>
                  <a:lnTo>
                    <a:pt x="277" y="73"/>
                  </a:lnTo>
                  <a:lnTo>
                    <a:pt x="318" y="36"/>
                  </a:lnTo>
                  <a:lnTo>
                    <a:pt x="342" y="22"/>
                  </a:lnTo>
                  <a:lnTo>
                    <a:pt x="363" y="10"/>
                  </a:lnTo>
                  <a:lnTo>
                    <a:pt x="384" y="2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C785CF60-9F26-174B-8B4E-F8B06FB3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13" y="193675"/>
              <a:ext cx="325438" cy="809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1" y="0"/>
                </a:cxn>
                <a:cxn ang="0">
                  <a:pos x="51" y="1"/>
                </a:cxn>
                <a:cxn ang="0">
                  <a:pos x="73" y="1"/>
                </a:cxn>
                <a:cxn ang="0">
                  <a:pos x="99" y="2"/>
                </a:cxn>
                <a:cxn ang="0">
                  <a:pos x="149" y="5"/>
                </a:cxn>
                <a:cxn ang="0">
                  <a:pos x="171" y="6"/>
                </a:cxn>
                <a:cxn ang="0">
                  <a:pos x="190" y="6"/>
                </a:cxn>
                <a:cxn ang="0">
                  <a:pos x="202" y="8"/>
                </a:cxn>
                <a:cxn ang="0">
                  <a:pos x="205" y="8"/>
                </a:cxn>
                <a:cxn ang="0">
                  <a:pos x="204" y="10"/>
                </a:cxn>
                <a:cxn ang="0">
                  <a:pos x="203" y="17"/>
                </a:cxn>
                <a:cxn ang="0">
                  <a:pos x="198" y="26"/>
                </a:cxn>
                <a:cxn ang="0">
                  <a:pos x="191" y="36"/>
                </a:cxn>
                <a:cxn ang="0">
                  <a:pos x="183" y="44"/>
                </a:cxn>
                <a:cxn ang="0">
                  <a:pos x="173" y="50"/>
                </a:cxn>
                <a:cxn ang="0">
                  <a:pos x="161" y="51"/>
                </a:cxn>
                <a:cxn ang="0">
                  <a:pos x="144" y="50"/>
                </a:cxn>
                <a:cxn ang="0">
                  <a:pos x="122" y="48"/>
                </a:cxn>
                <a:cxn ang="0">
                  <a:pos x="98" y="46"/>
                </a:cxn>
                <a:cxn ang="0">
                  <a:pos x="46" y="43"/>
                </a:cxn>
                <a:cxn ang="0">
                  <a:pos x="21" y="42"/>
                </a:cxn>
                <a:cxn ang="0">
                  <a:pos x="0" y="42"/>
                </a:cxn>
                <a:cxn ang="0">
                  <a:pos x="0" y="38"/>
                </a:cxn>
                <a:cxn ang="0">
                  <a:pos x="1" y="29"/>
                </a:cxn>
                <a:cxn ang="0">
                  <a:pos x="3" y="17"/>
                </a:cxn>
                <a:cxn ang="0">
                  <a:pos x="5" y="6"/>
                </a:cxn>
                <a:cxn ang="0">
                  <a:pos x="10" y="1"/>
                </a:cxn>
                <a:cxn ang="0">
                  <a:pos x="17" y="0"/>
                </a:cxn>
              </a:cxnLst>
              <a:rect l="0" t="0" r="r" b="b"/>
              <a:pathLst>
                <a:path w="205" h="51">
                  <a:moveTo>
                    <a:pt x="17" y="0"/>
                  </a:moveTo>
                  <a:lnTo>
                    <a:pt x="31" y="0"/>
                  </a:lnTo>
                  <a:lnTo>
                    <a:pt x="51" y="1"/>
                  </a:lnTo>
                  <a:lnTo>
                    <a:pt x="73" y="1"/>
                  </a:lnTo>
                  <a:lnTo>
                    <a:pt x="99" y="2"/>
                  </a:lnTo>
                  <a:lnTo>
                    <a:pt x="149" y="5"/>
                  </a:lnTo>
                  <a:lnTo>
                    <a:pt x="171" y="6"/>
                  </a:lnTo>
                  <a:lnTo>
                    <a:pt x="190" y="6"/>
                  </a:lnTo>
                  <a:lnTo>
                    <a:pt x="202" y="8"/>
                  </a:lnTo>
                  <a:lnTo>
                    <a:pt x="205" y="8"/>
                  </a:lnTo>
                  <a:lnTo>
                    <a:pt x="204" y="10"/>
                  </a:lnTo>
                  <a:lnTo>
                    <a:pt x="203" y="17"/>
                  </a:lnTo>
                  <a:lnTo>
                    <a:pt x="198" y="26"/>
                  </a:lnTo>
                  <a:lnTo>
                    <a:pt x="191" y="36"/>
                  </a:lnTo>
                  <a:lnTo>
                    <a:pt x="183" y="44"/>
                  </a:lnTo>
                  <a:lnTo>
                    <a:pt x="173" y="50"/>
                  </a:lnTo>
                  <a:lnTo>
                    <a:pt x="161" y="51"/>
                  </a:lnTo>
                  <a:lnTo>
                    <a:pt x="144" y="50"/>
                  </a:lnTo>
                  <a:lnTo>
                    <a:pt x="122" y="48"/>
                  </a:lnTo>
                  <a:lnTo>
                    <a:pt x="98" y="46"/>
                  </a:lnTo>
                  <a:lnTo>
                    <a:pt x="46" y="43"/>
                  </a:lnTo>
                  <a:lnTo>
                    <a:pt x="21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1" y="29"/>
                  </a:lnTo>
                  <a:lnTo>
                    <a:pt x="3" y="17"/>
                  </a:lnTo>
                  <a:lnTo>
                    <a:pt x="5" y="6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35">
            <a:extLst>
              <a:ext uri="{FF2B5EF4-FFF2-40B4-BE49-F238E27FC236}">
                <a16:creationId xmlns:a16="http://schemas.microsoft.com/office/drawing/2014/main" id="{166AA09A-4C8C-B042-872B-8AB9D8B2679D}"/>
              </a:ext>
            </a:extLst>
          </p:cNvPr>
          <p:cNvGrpSpPr/>
          <p:nvPr/>
        </p:nvGrpSpPr>
        <p:grpSpPr>
          <a:xfrm>
            <a:off x="5715000" y="3369313"/>
            <a:ext cx="413449" cy="443739"/>
            <a:chOff x="6477000" y="3757613"/>
            <a:chExt cx="1603375" cy="1720850"/>
          </a:xfrm>
          <a:solidFill>
            <a:schemeClr val="accent4"/>
          </a:solidFill>
        </p:grpSpPr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6D98B20C-A305-0B4E-BF87-DED2427B2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7838" y="4108450"/>
              <a:ext cx="904875" cy="1370013"/>
            </a:xfrm>
            <a:custGeom>
              <a:avLst/>
              <a:gdLst/>
              <a:ahLst/>
              <a:cxnLst>
                <a:cxn ang="0">
                  <a:pos x="241" y="72"/>
                </a:cxn>
                <a:cxn ang="0">
                  <a:pos x="164" y="104"/>
                </a:cxn>
                <a:cxn ang="0">
                  <a:pos x="106" y="163"/>
                </a:cxn>
                <a:cxn ang="0">
                  <a:pos x="74" y="242"/>
                </a:cxn>
                <a:cxn ang="0">
                  <a:pos x="72" y="327"/>
                </a:cxn>
                <a:cxn ang="0">
                  <a:pos x="99" y="421"/>
                </a:cxn>
                <a:cxn ang="0">
                  <a:pos x="144" y="511"/>
                </a:cxn>
                <a:cxn ang="0">
                  <a:pos x="206" y="582"/>
                </a:cxn>
                <a:cxn ang="0">
                  <a:pos x="330" y="604"/>
                </a:cxn>
                <a:cxn ang="0">
                  <a:pos x="397" y="550"/>
                </a:cxn>
                <a:cxn ang="0">
                  <a:pos x="451" y="468"/>
                </a:cxn>
                <a:cxn ang="0">
                  <a:pos x="488" y="374"/>
                </a:cxn>
                <a:cxn ang="0">
                  <a:pos x="501" y="285"/>
                </a:cxn>
                <a:cxn ang="0">
                  <a:pos x="484" y="200"/>
                </a:cxn>
                <a:cxn ang="0">
                  <a:pos x="437" y="131"/>
                </a:cxn>
                <a:cxn ang="0">
                  <a:pos x="369" y="84"/>
                </a:cxn>
                <a:cxn ang="0">
                  <a:pos x="285" y="67"/>
                </a:cxn>
                <a:cxn ang="0">
                  <a:pos x="337" y="5"/>
                </a:cxn>
                <a:cxn ang="0">
                  <a:pos x="429" y="39"/>
                </a:cxn>
                <a:cxn ang="0">
                  <a:pos x="503" y="101"/>
                </a:cxn>
                <a:cxn ang="0">
                  <a:pos x="551" y="186"/>
                </a:cxn>
                <a:cxn ang="0">
                  <a:pos x="570" y="285"/>
                </a:cxn>
                <a:cxn ang="0">
                  <a:pos x="556" y="384"/>
                </a:cxn>
                <a:cxn ang="0">
                  <a:pos x="519" y="488"/>
                </a:cxn>
                <a:cxn ang="0">
                  <a:pos x="461" y="582"/>
                </a:cxn>
                <a:cxn ang="0">
                  <a:pos x="426" y="801"/>
                </a:cxn>
                <a:cxn ang="0">
                  <a:pos x="374" y="863"/>
                </a:cxn>
                <a:cxn ang="0">
                  <a:pos x="196" y="801"/>
                </a:cxn>
                <a:cxn ang="0">
                  <a:pos x="144" y="620"/>
                </a:cxn>
                <a:cxn ang="0">
                  <a:pos x="77" y="537"/>
                </a:cxn>
                <a:cxn ang="0">
                  <a:pos x="29" y="436"/>
                </a:cxn>
                <a:cxn ang="0">
                  <a:pos x="4" y="334"/>
                </a:cxn>
                <a:cxn ang="0">
                  <a:pos x="5" y="233"/>
                </a:cxn>
                <a:cxn ang="0">
                  <a:pos x="39" y="141"/>
                </a:cxn>
                <a:cxn ang="0">
                  <a:pos x="101" y="67"/>
                </a:cxn>
                <a:cxn ang="0">
                  <a:pos x="186" y="19"/>
                </a:cxn>
                <a:cxn ang="0">
                  <a:pos x="285" y="0"/>
                </a:cxn>
              </a:cxnLst>
              <a:rect l="0" t="0" r="r" b="b"/>
              <a:pathLst>
                <a:path w="570" h="863">
                  <a:moveTo>
                    <a:pt x="285" y="67"/>
                  </a:moveTo>
                  <a:lnTo>
                    <a:pt x="241" y="72"/>
                  </a:lnTo>
                  <a:lnTo>
                    <a:pt x="201" y="84"/>
                  </a:lnTo>
                  <a:lnTo>
                    <a:pt x="164" y="104"/>
                  </a:lnTo>
                  <a:lnTo>
                    <a:pt x="133" y="131"/>
                  </a:lnTo>
                  <a:lnTo>
                    <a:pt x="106" y="163"/>
                  </a:lnTo>
                  <a:lnTo>
                    <a:pt x="86" y="200"/>
                  </a:lnTo>
                  <a:lnTo>
                    <a:pt x="74" y="242"/>
                  </a:lnTo>
                  <a:lnTo>
                    <a:pt x="69" y="285"/>
                  </a:lnTo>
                  <a:lnTo>
                    <a:pt x="72" y="327"/>
                  </a:lnTo>
                  <a:lnTo>
                    <a:pt x="82" y="374"/>
                  </a:lnTo>
                  <a:lnTo>
                    <a:pt x="99" y="421"/>
                  </a:lnTo>
                  <a:lnTo>
                    <a:pt x="119" y="468"/>
                  </a:lnTo>
                  <a:lnTo>
                    <a:pt x="144" y="511"/>
                  </a:lnTo>
                  <a:lnTo>
                    <a:pt x="173" y="550"/>
                  </a:lnTo>
                  <a:lnTo>
                    <a:pt x="206" y="582"/>
                  </a:lnTo>
                  <a:lnTo>
                    <a:pt x="240" y="604"/>
                  </a:lnTo>
                  <a:lnTo>
                    <a:pt x="330" y="604"/>
                  </a:lnTo>
                  <a:lnTo>
                    <a:pt x="364" y="582"/>
                  </a:lnTo>
                  <a:lnTo>
                    <a:pt x="397" y="550"/>
                  </a:lnTo>
                  <a:lnTo>
                    <a:pt x="426" y="511"/>
                  </a:lnTo>
                  <a:lnTo>
                    <a:pt x="451" y="468"/>
                  </a:lnTo>
                  <a:lnTo>
                    <a:pt x="471" y="421"/>
                  </a:lnTo>
                  <a:lnTo>
                    <a:pt x="488" y="374"/>
                  </a:lnTo>
                  <a:lnTo>
                    <a:pt x="498" y="327"/>
                  </a:lnTo>
                  <a:lnTo>
                    <a:pt x="501" y="285"/>
                  </a:lnTo>
                  <a:lnTo>
                    <a:pt x="496" y="242"/>
                  </a:lnTo>
                  <a:lnTo>
                    <a:pt x="484" y="200"/>
                  </a:lnTo>
                  <a:lnTo>
                    <a:pt x="464" y="163"/>
                  </a:lnTo>
                  <a:lnTo>
                    <a:pt x="437" y="131"/>
                  </a:lnTo>
                  <a:lnTo>
                    <a:pt x="405" y="104"/>
                  </a:lnTo>
                  <a:lnTo>
                    <a:pt x="369" y="84"/>
                  </a:lnTo>
                  <a:lnTo>
                    <a:pt x="328" y="72"/>
                  </a:lnTo>
                  <a:lnTo>
                    <a:pt x="285" y="67"/>
                  </a:lnTo>
                  <a:close/>
                  <a:moveTo>
                    <a:pt x="285" y="0"/>
                  </a:moveTo>
                  <a:lnTo>
                    <a:pt x="337" y="5"/>
                  </a:lnTo>
                  <a:lnTo>
                    <a:pt x="384" y="19"/>
                  </a:lnTo>
                  <a:lnTo>
                    <a:pt x="429" y="39"/>
                  </a:lnTo>
                  <a:lnTo>
                    <a:pt x="469" y="67"/>
                  </a:lnTo>
                  <a:lnTo>
                    <a:pt x="503" y="101"/>
                  </a:lnTo>
                  <a:lnTo>
                    <a:pt x="531" y="141"/>
                  </a:lnTo>
                  <a:lnTo>
                    <a:pt x="551" y="186"/>
                  </a:lnTo>
                  <a:lnTo>
                    <a:pt x="565" y="233"/>
                  </a:lnTo>
                  <a:lnTo>
                    <a:pt x="570" y="285"/>
                  </a:lnTo>
                  <a:lnTo>
                    <a:pt x="566" y="334"/>
                  </a:lnTo>
                  <a:lnTo>
                    <a:pt x="556" y="384"/>
                  </a:lnTo>
                  <a:lnTo>
                    <a:pt x="541" y="436"/>
                  </a:lnTo>
                  <a:lnTo>
                    <a:pt x="519" y="488"/>
                  </a:lnTo>
                  <a:lnTo>
                    <a:pt x="493" y="537"/>
                  </a:lnTo>
                  <a:lnTo>
                    <a:pt x="461" y="582"/>
                  </a:lnTo>
                  <a:lnTo>
                    <a:pt x="426" y="620"/>
                  </a:lnTo>
                  <a:lnTo>
                    <a:pt x="426" y="801"/>
                  </a:lnTo>
                  <a:lnTo>
                    <a:pt x="374" y="801"/>
                  </a:lnTo>
                  <a:lnTo>
                    <a:pt x="374" y="863"/>
                  </a:lnTo>
                  <a:lnTo>
                    <a:pt x="196" y="863"/>
                  </a:lnTo>
                  <a:lnTo>
                    <a:pt x="196" y="801"/>
                  </a:lnTo>
                  <a:lnTo>
                    <a:pt x="144" y="801"/>
                  </a:lnTo>
                  <a:lnTo>
                    <a:pt x="144" y="620"/>
                  </a:lnTo>
                  <a:lnTo>
                    <a:pt x="109" y="582"/>
                  </a:lnTo>
                  <a:lnTo>
                    <a:pt x="77" y="537"/>
                  </a:lnTo>
                  <a:lnTo>
                    <a:pt x="50" y="488"/>
                  </a:lnTo>
                  <a:lnTo>
                    <a:pt x="29" y="436"/>
                  </a:lnTo>
                  <a:lnTo>
                    <a:pt x="14" y="384"/>
                  </a:lnTo>
                  <a:lnTo>
                    <a:pt x="4" y="334"/>
                  </a:lnTo>
                  <a:lnTo>
                    <a:pt x="0" y="285"/>
                  </a:lnTo>
                  <a:lnTo>
                    <a:pt x="5" y="233"/>
                  </a:lnTo>
                  <a:lnTo>
                    <a:pt x="19" y="186"/>
                  </a:lnTo>
                  <a:lnTo>
                    <a:pt x="39" y="141"/>
                  </a:lnTo>
                  <a:lnTo>
                    <a:pt x="67" y="101"/>
                  </a:lnTo>
                  <a:lnTo>
                    <a:pt x="101" y="67"/>
                  </a:lnTo>
                  <a:lnTo>
                    <a:pt x="141" y="39"/>
                  </a:lnTo>
                  <a:lnTo>
                    <a:pt x="186" y="19"/>
                  </a:lnTo>
                  <a:lnTo>
                    <a:pt x="233" y="5"/>
                  </a:lnTo>
                  <a:lnTo>
                    <a:pt x="2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8DEEF052-7184-AF45-846B-0C88D36A9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4730750"/>
              <a:ext cx="271463" cy="173038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50" y="4"/>
                </a:cxn>
                <a:cxn ang="0">
                  <a:pos x="160" y="9"/>
                </a:cxn>
                <a:cxn ang="0">
                  <a:pos x="167" y="19"/>
                </a:cxn>
                <a:cxn ang="0">
                  <a:pos x="171" y="31"/>
                </a:cxn>
                <a:cxn ang="0">
                  <a:pos x="167" y="42"/>
                </a:cxn>
                <a:cxn ang="0">
                  <a:pos x="162" y="52"/>
                </a:cxn>
                <a:cxn ang="0">
                  <a:pos x="152" y="59"/>
                </a:cxn>
                <a:cxn ang="0">
                  <a:pos x="43" y="108"/>
                </a:cxn>
                <a:cxn ang="0">
                  <a:pos x="28" y="109"/>
                </a:cxn>
                <a:cxn ang="0">
                  <a:pos x="13" y="104"/>
                </a:cxn>
                <a:cxn ang="0">
                  <a:pos x="3" y="93"/>
                </a:cxn>
                <a:cxn ang="0">
                  <a:pos x="0" y="81"/>
                </a:cxn>
                <a:cxn ang="0">
                  <a:pos x="3" y="69"/>
                </a:cxn>
                <a:cxn ang="0">
                  <a:pos x="10" y="59"/>
                </a:cxn>
                <a:cxn ang="0">
                  <a:pos x="20" y="52"/>
                </a:cxn>
                <a:cxn ang="0">
                  <a:pos x="127" y="4"/>
                </a:cxn>
                <a:cxn ang="0">
                  <a:pos x="139" y="0"/>
                </a:cxn>
              </a:cxnLst>
              <a:rect l="0" t="0" r="r" b="b"/>
              <a:pathLst>
                <a:path w="171" h="109">
                  <a:moveTo>
                    <a:pt x="139" y="0"/>
                  </a:moveTo>
                  <a:lnTo>
                    <a:pt x="150" y="4"/>
                  </a:lnTo>
                  <a:lnTo>
                    <a:pt x="160" y="9"/>
                  </a:lnTo>
                  <a:lnTo>
                    <a:pt x="167" y="19"/>
                  </a:lnTo>
                  <a:lnTo>
                    <a:pt x="171" y="31"/>
                  </a:lnTo>
                  <a:lnTo>
                    <a:pt x="167" y="42"/>
                  </a:lnTo>
                  <a:lnTo>
                    <a:pt x="162" y="52"/>
                  </a:lnTo>
                  <a:lnTo>
                    <a:pt x="152" y="59"/>
                  </a:lnTo>
                  <a:lnTo>
                    <a:pt x="43" y="108"/>
                  </a:lnTo>
                  <a:lnTo>
                    <a:pt x="28" y="109"/>
                  </a:lnTo>
                  <a:lnTo>
                    <a:pt x="13" y="104"/>
                  </a:lnTo>
                  <a:lnTo>
                    <a:pt x="3" y="93"/>
                  </a:lnTo>
                  <a:lnTo>
                    <a:pt x="0" y="81"/>
                  </a:lnTo>
                  <a:lnTo>
                    <a:pt x="3" y="69"/>
                  </a:lnTo>
                  <a:lnTo>
                    <a:pt x="10" y="59"/>
                  </a:lnTo>
                  <a:lnTo>
                    <a:pt x="20" y="52"/>
                  </a:lnTo>
                  <a:lnTo>
                    <a:pt x="127" y="4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E1E773E-3840-D544-B4AD-DBB22C300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4446588"/>
              <a:ext cx="282575" cy="1095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49" y="8"/>
                </a:cxn>
                <a:cxn ang="0">
                  <a:pos x="164" y="14"/>
                </a:cxn>
                <a:cxn ang="0">
                  <a:pos x="174" y="25"/>
                </a:cxn>
                <a:cxn ang="0">
                  <a:pos x="178" y="40"/>
                </a:cxn>
                <a:cxn ang="0">
                  <a:pos x="173" y="55"/>
                </a:cxn>
                <a:cxn ang="0">
                  <a:pos x="161" y="65"/>
                </a:cxn>
                <a:cxn ang="0">
                  <a:pos x="146" y="69"/>
                </a:cxn>
                <a:cxn ang="0">
                  <a:pos x="29" y="60"/>
                </a:cxn>
                <a:cxn ang="0">
                  <a:pos x="14" y="55"/>
                </a:cxn>
                <a:cxn ang="0">
                  <a:pos x="4" y="44"/>
                </a:cxn>
                <a:cxn ang="0">
                  <a:pos x="0" y="29"/>
                </a:cxn>
                <a:cxn ang="0">
                  <a:pos x="5" y="14"/>
                </a:cxn>
                <a:cxn ang="0">
                  <a:pos x="17" y="3"/>
                </a:cxn>
                <a:cxn ang="0">
                  <a:pos x="32" y="0"/>
                </a:cxn>
              </a:cxnLst>
              <a:rect l="0" t="0" r="r" b="b"/>
              <a:pathLst>
                <a:path w="178" h="69">
                  <a:moveTo>
                    <a:pt x="32" y="0"/>
                  </a:moveTo>
                  <a:lnTo>
                    <a:pt x="149" y="8"/>
                  </a:lnTo>
                  <a:lnTo>
                    <a:pt x="164" y="14"/>
                  </a:lnTo>
                  <a:lnTo>
                    <a:pt x="174" y="25"/>
                  </a:lnTo>
                  <a:lnTo>
                    <a:pt x="178" y="40"/>
                  </a:lnTo>
                  <a:lnTo>
                    <a:pt x="173" y="55"/>
                  </a:lnTo>
                  <a:lnTo>
                    <a:pt x="161" y="65"/>
                  </a:lnTo>
                  <a:lnTo>
                    <a:pt x="146" y="69"/>
                  </a:lnTo>
                  <a:lnTo>
                    <a:pt x="29" y="60"/>
                  </a:lnTo>
                  <a:lnTo>
                    <a:pt x="14" y="55"/>
                  </a:lnTo>
                  <a:lnTo>
                    <a:pt x="4" y="44"/>
                  </a:lnTo>
                  <a:lnTo>
                    <a:pt x="0" y="29"/>
                  </a:lnTo>
                  <a:lnTo>
                    <a:pt x="5" y="14"/>
                  </a:lnTo>
                  <a:lnTo>
                    <a:pt x="17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E97513D4-1719-6C43-A7B6-C5CEBEABF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4100513"/>
              <a:ext cx="252413" cy="1952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5" y="4"/>
                </a:cxn>
                <a:cxn ang="0">
                  <a:pos x="146" y="67"/>
                </a:cxn>
                <a:cxn ang="0">
                  <a:pos x="156" y="79"/>
                </a:cxn>
                <a:cxn ang="0">
                  <a:pos x="159" y="94"/>
                </a:cxn>
                <a:cxn ang="0">
                  <a:pos x="156" y="109"/>
                </a:cxn>
                <a:cxn ang="0">
                  <a:pos x="148" y="118"/>
                </a:cxn>
                <a:cxn ang="0">
                  <a:pos x="136" y="123"/>
                </a:cxn>
                <a:cxn ang="0">
                  <a:pos x="124" y="123"/>
                </a:cxn>
                <a:cxn ang="0">
                  <a:pos x="114" y="118"/>
                </a:cxn>
                <a:cxn ang="0">
                  <a:pos x="14" y="56"/>
                </a:cxn>
                <a:cxn ang="0">
                  <a:pos x="5" y="4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5" y="4"/>
                </a:cxn>
                <a:cxn ang="0">
                  <a:pos x="30" y="0"/>
                </a:cxn>
              </a:cxnLst>
              <a:rect l="0" t="0" r="r" b="b"/>
              <a:pathLst>
                <a:path w="159" h="123">
                  <a:moveTo>
                    <a:pt x="30" y="0"/>
                  </a:moveTo>
                  <a:lnTo>
                    <a:pt x="45" y="4"/>
                  </a:lnTo>
                  <a:lnTo>
                    <a:pt x="146" y="67"/>
                  </a:lnTo>
                  <a:lnTo>
                    <a:pt x="156" y="79"/>
                  </a:lnTo>
                  <a:lnTo>
                    <a:pt x="159" y="94"/>
                  </a:lnTo>
                  <a:lnTo>
                    <a:pt x="156" y="109"/>
                  </a:lnTo>
                  <a:lnTo>
                    <a:pt x="148" y="118"/>
                  </a:lnTo>
                  <a:lnTo>
                    <a:pt x="136" y="123"/>
                  </a:lnTo>
                  <a:lnTo>
                    <a:pt x="124" y="123"/>
                  </a:lnTo>
                  <a:lnTo>
                    <a:pt x="114" y="118"/>
                  </a:lnTo>
                  <a:lnTo>
                    <a:pt x="14" y="56"/>
                  </a:lnTo>
                  <a:lnTo>
                    <a:pt x="5" y="47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5" y="4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FDBFDB2-230B-E34C-9FB2-DC440B3E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3851275"/>
              <a:ext cx="188913" cy="2571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6" y="3"/>
                </a:cxn>
                <a:cxn ang="0">
                  <a:pos x="57" y="15"/>
                </a:cxn>
                <a:cxn ang="0">
                  <a:pos x="116" y="117"/>
                </a:cxn>
                <a:cxn ang="0">
                  <a:pos x="119" y="129"/>
                </a:cxn>
                <a:cxn ang="0">
                  <a:pos x="119" y="140"/>
                </a:cxn>
                <a:cxn ang="0">
                  <a:pos x="114" y="151"/>
                </a:cxn>
                <a:cxn ang="0">
                  <a:pos x="104" y="159"/>
                </a:cxn>
                <a:cxn ang="0">
                  <a:pos x="92" y="162"/>
                </a:cxn>
                <a:cxn ang="0">
                  <a:pos x="81" y="162"/>
                </a:cxn>
                <a:cxn ang="0">
                  <a:pos x="71" y="157"/>
                </a:cxn>
                <a:cxn ang="0">
                  <a:pos x="62" y="147"/>
                </a:cxn>
                <a:cxn ang="0">
                  <a:pos x="4" y="45"/>
                </a:cxn>
                <a:cxn ang="0">
                  <a:pos x="0" y="33"/>
                </a:cxn>
                <a:cxn ang="0">
                  <a:pos x="0" y="21"/>
                </a:cxn>
                <a:cxn ang="0">
                  <a:pos x="5" y="11"/>
                </a:cxn>
                <a:cxn ang="0">
                  <a:pos x="15" y="3"/>
                </a:cxn>
                <a:cxn ang="0">
                  <a:pos x="31" y="0"/>
                </a:cxn>
              </a:cxnLst>
              <a:rect l="0" t="0" r="r" b="b"/>
              <a:pathLst>
                <a:path w="119" h="162">
                  <a:moveTo>
                    <a:pt x="31" y="0"/>
                  </a:moveTo>
                  <a:lnTo>
                    <a:pt x="46" y="3"/>
                  </a:lnTo>
                  <a:lnTo>
                    <a:pt x="57" y="15"/>
                  </a:lnTo>
                  <a:lnTo>
                    <a:pt x="116" y="117"/>
                  </a:lnTo>
                  <a:lnTo>
                    <a:pt x="119" y="129"/>
                  </a:lnTo>
                  <a:lnTo>
                    <a:pt x="119" y="140"/>
                  </a:lnTo>
                  <a:lnTo>
                    <a:pt x="114" y="151"/>
                  </a:lnTo>
                  <a:lnTo>
                    <a:pt x="104" y="159"/>
                  </a:lnTo>
                  <a:lnTo>
                    <a:pt x="92" y="162"/>
                  </a:lnTo>
                  <a:lnTo>
                    <a:pt x="81" y="162"/>
                  </a:lnTo>
                  <a:lnTo>
                    <a:pt x="71" y="157"/>
                  </a:lnTo>
                  <a:lnTo>
                    <a:pt x="62" y="147"/>
                  </a:lnTo>
                  <a:lnTo>
                    <a:pt x="4" y="45"/>
                  </a:lnTo>
                  <a:lnTo>
                    <a:pt x="0" y="33"/>
                  </a:lnTo>
                  <a:lnTo>
                    <a:pt x="0" y="21"/>
                  </a:lnTo>
                  <a:lnTo>
                    <a:pt x="5" y="11"/>
                  </a:lnTo>
                  <a:lnTo>
                    <a:pt x="15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DEFD2047-CB2B-E04E-9471-5BC5E324D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3757613"/>
              <a:ext cx="103188" cy="2841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5" y="3"/>
                </a:cxn>
                <a:cxn ang="0">
                  <a:pos x="57" y="15"/>
                </a:cxn>
                <a:cxn ang="0">
                  <a:pos x="60" y="30"/>
                </a:cxn>
                <a:cxn ang="0">
                  <a:pos x="65" y="148"/>
                </a:cxn>
                <a:cxn ang="0">
                  <a:pos x="62" y="163"/>
                </a:cxn>
                <a:cxn ang="0">
                  <a:pos x="50" y="174"/>
                </a:cxn>
                <a:cxn ang="0">
                  <a:pos x="35" y="179"/>
                </a:cxn>
                <a:cxn ang="0">
                  <a:pos x="20" y="176"/>
                </a:cxn>
                <a:cxn ang="0">
                  <a:pos x="8" y="164"/>
                </a:cxn>
                <a:cxn ang="0">
                  <a:pos x="5" y="149"/>
                </a:cxn>
                <a:cxn ang="0">
                  <a:pos x="0" y="32"/>
                </a:cxn>
                <a:cxn ang="0">
                  <a:pos x="3" y="17"/>
                </a:cxn>
                <a:cxn ang="0">
                  <a:pos x="15" y="5"/>
                </a:cxn>
                <a:cxn ang="0">
                  <a:pos x="30" y="0"/>
                </a:cxn>
              </a:cxnLst>
              <a:rect l="0" t="0" r="r" b="b"/>
              <a:pathLst>
                <a:path w="65" h="179">
                  <a:moveTo>
                    <a:pt x="30" y="0"/>
                  </a:moveTo>
                  <a:lnTo>
                    <a:pt x="45" y="3"/>
                  </a:lnTo>
                  <a:lnTo>
                    <a:pt x="57" y="15"/>
                  </a:lnTo>
                  <a:lnTo>
                    <a:pt x="60" y="30"/>
                  </a:lnTo>
                  <a:lnTo>
                    <a:pt x="65" y="148"/>
                  </a:lnTo>
                  <a:lnTo>
                    <a:pt x="62" y="163"/>
                  </a:lnTo>
                  <a:lnTo>
                    <a:pt x="50" y="174"/>
                  </a:lnTo>
                  <a:lnTo>
                    <a:pt x="35" y="179"/>
                  </a:lnTo>
                  <a:lnTo>
                    <a:pt x="20" y="176"/>
                  </a:lnTo>
                  <a:lnTo>
                    <a:pt x="8" y="164"/>
                  </a:lnTo>
                  <a:lnTo>
                    <a:pt x="5" y="149"/>
                  </a:lnTo>
                  <a:lnTo>
                    <a:pt x="0" y="32"/>
                  </a:lnTo>
                  <a:lnTo>
                    <a:pt x="3" y="17"/>
                  </a:lnTo>
                  <a:lnTo>
                    <a:pt x="15" y="5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42259CB7-A772-6149-A86F-DC9DBA80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7763" y="3843338"/>
              <a:ext cx="177800" cy="265113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96" y="3"/>
                </a:cxn>
                <a:cxn ang="0">
                  <a:pos x="106" y="10"/>
                </a:cxn>
                <a:cxn ang="0">
                  <a:pos x="111" y="20"/>
                </a:cxn>
                <a:cxn ang="0">
                  <a:pos x="112" y="32"/>
                </a:cxn>
                <a:cxn ang="0">
                  <a:pos x="109" y="43"/>
                </a:cxn>
                <a:cxn ang="0">
                  <a:pos x="57" y="149"/>
                </a:cxn>
                <a:cxn ang="0">
                  <a:pos x="50" y="159"/>
                </a:cxn>
                <a:cxn ang="0">
                  <a:pos x="40" y="164"/>
                </a:cxn>
                <a:cxn ang="0">
                  <a:pos x="29" y="167"/>
                </a:cxn>
                <a:cxn ang="0">
                  <a:pos x="17" y="164"/>
                </a:cxn>
                <a:cxn ang="0">
                  <a:pos x="5" y="152"/>
                </a:cxn>
                <a:cxn ang="0">
                  <a:pos x="0" y="137"/>
                </a:cxn>
                <a:cxn ang="0">
                  <a:pos x="2" y="122"/>
                </a:cxn>
                <a:cxn ang="0">
                  <a:pos x="54" y="16"/>
                </a:cxn>
                <a:cxn ang="0">
                  <a:pos x="66" y="5"/>
                </a:cxn>
                <a:cxn ang="0">
                  <a:pos x="81" y="0"/>
                </a:cxn>
              </a:cxnLst>
              <a:rect l="0" t="0" r="r" b="b"/>
              <a:pathLst>
                <a:path w="112" h="167">
                  <a:moveTo>
                    <a:pt x="81" y="0"/>
                  </a:moveTo>
                  <a:lnTo>
                    <a:pt x="96" y="3"/>
                  </a:lnTo>
                  <a:lnTo>
                    <a:pt x="106" y="10"/>
                  </a:lnTo>
                  <a:lnTo>
                    <a:pt x="111" y="20"/>
                  </a:lnTo>
                  <a:lnTo>
                    <a:pt x="112" y="32"/>
                  </a:lnTo>
                  <a:lnTo>
                    <a:pt x="109" y="43"/>
                  </a:lnTo>
                  <a:lnTo>
                    <a:pt x="57" y="149"/>
                  </a:lnTo>
                  <a:lnTo>
                    <a:pt x="50" y="159"/>
                  </a:lnTo>
                  <a:lnTo>
                    <a:pt x="40" y="164"/>
                  </a:lnTo>
                  <a:lnTo>
                    <a:pt x="29" y="167"/>
                  </a:lnTo>
                  <a:lnTo>
                    <a:pt x="17" y="164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2" y="122"/>
                  </a:lnTo>
                  <a:lnTo>
                    <a:pt x="54" y="16"/>
                  </a:lnTo>
                  <a:lnTo>
                    <a:pt x="66" y="5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0599C3FF-3544-1749-ABB9-0FBDC4AA7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0" y="4087813"/>
              <a:ext cx="247650" cy="20161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39" y="2"/>
                </a:cxn>
                <a:cxn ang="0">
                  <a:pos x="151" y="12"/>
                </a:cxn>
                <a:cxn ang="0">
                  <a:pos x="156" y="27"/>
                </a:cxn>
                <a:cxn ang="0">
                  <a:pos x="154" y="42"/>
                </a:cxn>
                <a:cxn ang="0">
                  <a:pos x="144" y="53"/>
                </a:cxn>
                <a:cxn ang="0">
                  <a:pos x="49" y="122"/>
                </a:cxn>
                <a:cxn ang="0">
                  <a:pos x="37" y="127"/>
                </a:cxn>
                <a:cxn ang="0">
                  <a:pos x="25" y="127"/>
                </a:cxn>
                <a:cxn ang="0">
                  <a:pos x="15" y="124"/>
                </a:cxn>
                <a:cxn ang="0">
                  <a:pos x="7" y="115"/>
                </a:cxn>
                <a:cxn ang="0">
                  <a:pos x="2" y="105"/>
                </a:cxn>
                <a:cxn ang="0">
                  <a:pos x="0" y="94"/>
                </a:cxn>
                <a:cxn ang="0">
                  <a:pos x="5" y="82"/>
                </a:cxn>
                <a:cxn ang="0">
                  <a:pos x="14" y="74"/>
                </a:cxn>
                <a:cxn ang="0">
                  <a:pos x="109" y="5"/>
                </a:cxn>
                <a:cxn ang="0">
                  <a:pos x="124" y="0"/>
                </a:cxn>
              </a:cxnLst>
              <a:rect l="0" t="0" r="r" b="b"/>
              <a:pathLst>
                <a:path w="156" h="127">
                  <a:moveTo>
                    <a:pt x="124" y="0"/>
                  </a:moveTo>
                  <a:lnTo>
                    <a:pt x="139" y="2"/>
                  </a:lnTo>
                  <a:lnTo>
                    <a:pt x="151" y="12"/>
                  </a:lnTo>
                  <a:lnTo>
                    <a:pt x="156" y="27"/>
                  </a:lnTo>
                  <a:lnTo>
                    <a:pt x="154" y="42"/>
                  </a:lnTo>
                  <a:lnTo>
                    <a:pt x="144" y="53"/>
                  </a:lnTo>
                  <a:lnTo>
                    <a:pt x="49" y="122"/>
                  </a:lnTo>
                  <a:lnTo>
                    <a:pt x="37" y="127"/>
                  </a:lnTo>
                  <a:lnTo>
                    <a:pt x="25" y="127"/>
                  </a:lnTo>
                  <a:lnTo>
                    <a:pt x="15" y="124"/>
                  </a:lnTo>
                  <a:lnTo>
                    <a:pt x="7" y="115"/>
                  </a:lnTo>
                  <a:lnTo>
                    <a:pt x="2" y="105"/>
                  </a:lnTo>
                  <a:lnTo>
                    <a:pt x="0" y="94"/>
                  </a:lnTo>
                  <a:lnTo>
                    <a:pt x="5" y="82"/>
                  </a:lnTo>
                  <a:lnTo>
                    <a:pt x="14" y="74"/>
                  </a:lnTo>
                  <a:lnTo>
                    <a:pt x="109" y="5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1FBC3EF0-783A-D144-92B1-70DA5AC2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4430713"/>
              <a:ext cx="282575" cy="119063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58" y="2"/>
                </a:cxn>
                <a:cxn ang="0">
                  <a:pos x="171" y="10"/>
                </a:cxn>
                <a:cxn ang="0">
                  <a:pos x="178" y="25"/>
                </a:cxn>
                <a:cxn ang="0">
                  <a:pos x="176" y="40"/>
                </a:cxn>
                <a:cxn ang="0">
                  <a:pos x="166" y="54"/>
                </a:cxn>
                <a:cxn ang="0">
                  <a:pos x="151" y="60"/>
                </a:cxn>
                <a:cxn ang="0">
                  <a:pos x="34" y="75"/>
                </a:cxn>
                <a:cxn ang="0">
                  <a:pos x="22" y="75"/>
                </a:cxn>
                <a:cxn ang="0">
                  <a:pos x="12" y="70"/>
                </a:cxn>
                <a:cxn ang="0">
                  <a:pos x="4" y="62"/>
                </a:cxn>
                <a:cxn ang="0">
                  <a:pos x="0" y="50"/>
                </a:cxn>
                <a:cxn ang="0">
                  <a:pos x="2" y="35"/>
                </a:cxn>
                <a:cxn ang="0">
                  <a:pos x="12" y="22"/>
                </a:cxn>
                <a:cxn ang="0">
                  <a:pos x="26" y="15"/>
                </a:cxn>
                <a:cxn ang="0">
                  <a:pos x="143" y="0"/>
                </a:cxn>
              </a:cxnLst>
              <a:rect l="0" t="0" r="r" b="b"/>
              <a:pathLst>
                <a:path w="178" h="75">
                  <a:moveTo>
                    <a:pt x="143" y="0"/>
                  </a:moveTo>
                  <a:lnTo>
                    <a:pt x="158" y="2"/>
                  </a:lnTo>
                  <a:lnTo>
                    <a:pt x="171" y="10"/>
                  </a:lnTo>
                  <a:lnTo>
                    <a:pt x="178" y="25"/>
                  </a:lnTo>
                  <a:lnTo>
                    <a:pt x="176" y="40"/>
                  </a:lnTo>
                  <a:lnTo>
                    <a:pt x="166" y="54"/>
                  </a:lnTo>
                  <a:lnTo>
                    <a:pt x="151" y="60"/>
                  </a:lnTo>
                  <a:lnTo>
                    <a:pt x="34" y="75"/>
                  </a:lnTo>
                  <a:lnTo>
                    <a:pt x="22" y="75"/>
                  </a:lnTo>
                  <a:lnTo>
                    <a:pt x="12" y="70"/>
                  </a:lnTo>
                  <a:lnTo>
                    <a:pt x="4" y="62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12" y="22"/>
                  </a:lnTo>
                  <a:lnTo>
                    <a:pt x="26" y="15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A90908F5-F352-CF43-B07C-C0B9C94EA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730750"/>
              <a:ext cx="268288" cy="1571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0" y="0"/>
                </a:cxn>
                <a:cxn ang="0">
                  <a:pos x="151" y="42"/>
                </a:cxn>
                <a:cxn ang="0">
                  <a:pos x="164" y="51"/>
                </a:cxn>
                <a:cxn ang="0">
                  <a:pos x="169" y="64"/>
                </a:cxn>
                <a:cxn ang="0">
                  <a:pos x="169" y="81"/>
                </a:cxn>
                <a:cxn ang="0">
                  <a:pos x="159" y="94"/>
                </a:cxn>
                <a:cxn ang="0">
                  <a:pos x="146" y="99"/>
                </a:cxn>
                <a:cxn ang="0">
                  <a:pos x="129" y="99"/>
                </a:cxn>
                <a:cxn ang="0">
                  <a:pos x="18" y="57"/>
                </a:cxn>
                <a:cxn ang="0">
                  <a:pos x="8" y="51"/>
                </a:cxn>
                <a:cxn ang="0">
                  <a:pos x="2" y="42"/>
                </a:cxn>
                <a:cxn ang="0">
                  <a:pos x="0" y="31"/>
                </a:cxn>
                <a:cxn ang="0">
                  <a:pos x="2" y="19"/>
                </a:cxn>
                <a:cxn ang="0">
                  <a:pos x="10" y="5"/>
                </a:cxn>
                <a:cxn ang="0">
                  <a:pos x="23" y="0"/>
                </a:cxn>
              </a:cxnLst>
              <a:rect l="0" t="0" r="r" b="b"/>
              <a:pathLst>
                <a:path w="169" h="99">
                  <a:moveTo>
                    <a:pt x="23" y="0"/>
                  </a:moveTo>
                  <a:lnTo>
                    <a:pt x="40" y="0"/>
                  </a:lnTo>
                  <a:lnTo>
                    <a:pt x="151" y="42"/>
                  </a:lnTo>
                  <a:lnTo>
                    <a:pt x="164" y="51"/>
                  </a:lnTo>
                  <a:lnTo>
                    <a:pt x="169" y="64"/>
                  </a:lnTo>
                  <a:lnTo>
                    <a:pt x="169" y="81"/>
                  </a:lnTo>
                  <a:lnTo>
                    <a:pt x="159" y="94"/>
                  </a:lnTo>
                  <a:lnTo>
                    <a:pt x="146" y="99"/>
                  </a:lnTo>
                  <a:lnTo>
                    <a:pt x="129" y="99"/>
                  </a:lnTo>
                  <a:lnTo>
                    <a:pt x="18" y="57"/>
                  </a:lnTo>
                  <a:lnTo>
                    <a:pt x="8" y="51"/>
                  </a:lnTo>
                  <a:lnTo>
                    <a:pt x="2" y="42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10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196BA4-7CF0-1C44-BEE7-CF6054E6DF18}"/>
              </a:ext>
            </a:extLst>
          </p:cNvPr>
          <p:cNvGrpSpPr/>
          <p:nvPr/>
        </p:nvGrpSpPr>
        <p:grpSpPr>
          <a:xfrm>
            <a:off x="5709718" y="1860671"/>
            <a:ext cx="424012" cy="416982"/>
            <a:chOff x="4911725" y="0"/>
            <a:chExt cx="1247775" cy="1249363"/>
          </a:xfrm>
          <a:solidFill>
            <a:schemeClr val="accent4"/>
          </a:solidFill>
        </p:grpSpPr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7FA0D686-62E5-4248-9F3C-C2FF7BCD2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677863"/>
              <a:ext cx="74613" cy="16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4"/>
                </a:cxn>
                <a:cxn ang="0">
                  <a:pos x="26" y="9"/>
                </a:cxn>
                <a:cxn ang="0">
                  <a:pos x="37" y="20"/>
                </a:cxn>
                <a:cxn ang="0">
                  <a:pos x="43" y="29"/>
                </a:cxn>
                <a:cxn ang="0">
                  <a:pos x="46" y="38"/>
                </a:cxn>
                <a:cxn ang="0">
                  <a:pos x="47" y="50"/>
                </a:cxn>
                <a:cxn ang="0">
                  <a:pos x="46" y="63"/>
                </a:cxn>
                <a:cxn ang="0">
                  <a:pos x="42" y="73"/>
                </a:cxn>
                <a:cxn ang="0">
                  <a:pos x="30" y="89"/>
                </a:cxn>
                <a:cxn ang="0">
                  <a:pos x="26" y="93"/>
                </a:cxn>
                <a:cxn ang="0">
                  <a:pos x="21" y="97"/>
                </a:cxn>
                <a:cxn ang="0">
                  <a:pos x="13" y="99"/>
                </a:cxn>
                <a:cxn ang="0">
                  <a:pos x="0" y="102"/>
                </a:cxn>
                <a:cxn ang="0">
                  <a:pos x="0" y="0"/>
                </a:cxn>
              </a:cxnLst>
              <a:rect l="0" t="0" r="r" b="b"/>
              <a:pathLst>
                <a:path w="47" h="102">
                  <a:moveTo>
                    <a:pt x="0" y="0"/>
                  </a:moveTo>
                  <a:lnTo>
                    <a:pt x="16" y="4"/>
                  </a:lnTo>
                  <a:lnTo>
                    <a:pt x="26" y="9"/>
                  </a:lnTo>
                  <a:lnTo>
                    <a:pt x="37" y="20"/>
                  </a:lnTo>
                  <a:lnTo>
                    <a:pt x="43" y="29"/>
                  </a:lnTo>
                  <a:lnTo>
                    <a:pt x="46" y="38"/>
                  </a:lnTo>
                  <a:lnTo>
                    <a:pt x="47" y="50"/>
                  </a:lnTo>
                  <a:lnTo>
                    <a:pt x="46" y="63"/>
                  </a:lnTo>
                  <a:lnTo>
                    <a:pt x="42" y="73"/>
                  </a:lnTo>
                  <a:lnTo>
                    <a:pt x="30" y="89"/>
                  </a:lnTo>
                  <a:lnTo>
                    <a:pt x="26" y="93"/>
                  </a:lnTo>
                  <a:lnTo>
                    <a:pt x="21" y="97"/>
                  </a:lnTo>
                  <a:lnTo>
                    <a:pt x="13" y="99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5A3F0E48-7770-8F40-B095-B728E164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398463"/>
              <a:ext cx="55563" cy="14446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5" y="91"/>
                </a:cxn>
                <a:cxn ang="0">
                  <a:pos x="31" y="87"/>
                </a:cxn>
                <a:cxn ang="0">
                  <a:pos x="23" y="82"/>
                </a:cxn>
                <a:cxn ang="0">
                  <a:pos x="14" y="76"/>
                </a:cxn>
                <a:cxn ang="0">
                  <a:pos x="8" y="71"/>
                </a:cxn>
                <a:cxn ang="0">
                  <a:pos x="1" y="59"/>
                </a:cxn>
                <a:cxn ang="0">
                  <a:pos x="0" y="46"/>
                </a:cxn>
                <a:cxn ang="0">
                  <a:pos x="1" y="32"/>
                </a:cxn>
                <a:cxn ang="0">
                  <a:pos x="8" y="19"/>
                </a:cxn>
                <a:cxn ang="0">
                  <a:pos x="15" y="12"/>
                </a:cxn>
                <a:cxn ang="0">
                  <a:pos x="25" y="7"/>
                </a:cxn>
                <a:cxn ang="0">
                  <a:pos x="32" y="3"/>
                </a:cxn>
                <a:cxn ang="0">
                  <a:pos x="35" y="0"/>
                </a:cxn>
              </a:cxnLst>
              <a:rect l="0" t="0" r="r" b="b"/>
              <a:pathLst>
                <a:path w="35" h="91">
                  <a:moveTo>
                    <a:pt x="35" y="0"/>
                  </a:moveTo>
                  <a:lnTo>
                    <a:pt x="35" y="91"/>
                  </a:lnTo>
                  <a:lnTo>
                    <a:pt x="31" y="87"/>
                  </a:lnTo>
                  <a:lnTo>
                    <a:pt x="23" y="82"/>
                  </a:lnTo>
                  <a:lnTo>
                    <a:pt x="14" y="76"/>
                  </a:lnTo>
                  <a:lnTo>
                    <a:pt x="8" y="71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1" y="32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5" y="7"/>
                  </a:lnTo>
                  <a:lnTo>
                    <a:pt x="32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271AEF1B-99D0-164E-A521-C67921E5A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1725" y="0"/>
              <a:ext cx="1247775" cy="1249363"/>
            </a:xfrm>
            <a:custGeom>
              <a:avLst/>
              <a:gdLst/>
              <a:ahLst/>
              <a:cxnLst>
                <a:cxn ang="0">
                  <a:pos x="370" y="195"/>
                </a:cxn>
                <a:cxn ang="0">
                  <a:pos x="327" y="202"/>
                </a:cxn>
                <a:cxn ang="0">
                  <a:pos x="302" y="217"/>
                </a:cxn>
                <a:cxn ang="0">
                  <a:pos x="275" y="249"/>
                </a:cxn>
                <a:cxn ang="0">
                  <a:pos x="261" y="300"/>
                </a:cxn>
                <a:cxn ang="0">
                  <a:pos x="273" y="351"/>
                </a:cxn>
                <a:cxn ang="0">
                  <a:pos x="298" y="384"/>
                </a:cxn>
                <a:cxn ang="0">
                  <a:pos x="326" y="402"/>
                </a:cxn>
                <a:cxn ang="0">
                  <a:pos x="370" y="416"/>
                </a:cxn>
                <a:cxn ang="0">
                  <a:pos x="367" y="521"/>
                </a:cxn>
                <a:cxn ang="0">
                  <a:pos x="350" y="511"/>
                </a:cxn>
                <a:cxn ang="0">
                  <a:pos x="335" y="492"/>
                </a:cxn>
                <a:cxn ang="0">
                  <a:pos x="326" y="467"/>
                </a:cxn>
                <a:cxn ang="0">
                  <a:pos x="255" y="499"/>
                </a:cxn>
                <a:cxn ang="0">
                  <a:pos x="275" y="538"/>
                </a:cxn>
                <a:cxn ang="0">
                  <a:pos x="301" y="564"/>
                </a:cxn>
                <a:cxn ang="0">
                  <a:pos x="327" y="580"/>
                </a:cxn>
                <a:cxn ang="0">
                  <a:pos x="370" y="588"/>
                </a:cxn>
                <a:cxn ang="0">
                  <a:pos x="416" y="643"/>
                </a:cxn>
                <a:cxn ang="0">
                  <a:pos x="443" y="581"/>
                </a:cxn>
                <a:cxn ang="0">
                  <a:pos x="487" y="562"/>
                </a:cxn>
                <a:cxn ang="0">
                  <a:pos x="517" y="530"/>
                </a:cxn>
                <a:cxn ang="0">
                  <a:pos x="532" y="490"/>
                </a:cxn>
                <a:cxn ang="0">
                  <a:pos x="534" y="447"/>
                </a:cxn>
                <a:cxn ang="0">
                  <a:pos x="521" y="412"/>
                </a:cxn>
                <a:cxn ang="0">
                  <a:pos x="498" y="388"/>
                </a:cxn>
                <a:cxn ang="0">
                  <a:pos x="467" y="369"/>
                </a:cxn>
                <a:cxn ang="0">
                  <a:pos x="416" y="354"/>
                </a:cxn>
                <a:cxn ang="0">
                  <a:pos x="429" y="258"/>
                </a:cxn>
                <a:cxn ang="0">
                  <a:pos x="445" y="272"/>
                </a:cxn>
                <a:cxn ang="0">
                  <a:pos x="450" y="293"/>
                </a:cxn>
                <a:cxn ang="0">
                  <a:pos x="515" y="261"/>
                </a:cxn>
                <a:cxn ang="0">
                  <a:pos x="488" y="223"/>
                </a:cxn>
                <a:cxn ang="0">
                  <a:pos x="467" y="207"/>
                </a:cxn>
                <a:cxn ang="0">
                  <a:pos x="437" y="198"/>
                </a:cxn>
                <a:cxn ang="0">
                  <a:pos x="416" y="172"/>
                </a:cxn>
                <a:cxn ang="0">
                  <a:pos x="392" y="0"/>
                </a:cxn>
                <a:cxn ang="0">
                  <a:pos x="497" y="14"/>
                </a:cxn>
                <a:cxn ang="0">
                  <a:pos x="591" y="54"/>
                </a:cxn>
                <a:cxn ang="0">
                  <a:pos x="671" y="115"/>
                </a:cxn>
                <a:cxn ang="0">
                  <a:pos x="733" y="195"/>
                </a:cxn>
                <a:cxn ang="0">
                  <a:pos x="772" y="289"/>
                </a:cxn>
                <a:cxn ang="0">
                  <a:pos x="786" y="394"/>
                </a:cxn>
                <a:cxn ang="0">
                  <a:pos x="772" y="499"/>
                </a:cxn>
                <a:cxn ang="0">
                  <a:pos x="733" y="593"/>
                </a:cxn>
                <a:cxn ang="0">
                  <a:pos x="671" y="672"/>
                </a:cxn>
                <a:cxn ang="0">
                  <a:pos x="591" y="733"/>
                </a:cxn>
                <a:cxn ang="0">
                  <a:pos x="497" y="773"/>
                </a:cxn>
                <a:cxn ang="0">
                  <a:pos x="392" y="787"/>
                </a:cxn>
                <a:cxn ang="0">
                  <a:pos x="288" y="773"/>
                </a:cxn>
                <a:cxn ang="0">
                  <a:pos x="193" y="733"/>
                </a:cxn>
                <a:cxn ang="0">
                  <a:pos x="115" y="672"/>
                </a:cxn>
                <a:cxn ang="0">
                  <a:pos x="53" y="593"/>
                </a:cxn>
                <a:cxn ang="0">
                  <a:pos x="14" y="499"/>
                </a:cxn>
                <a:cxn ang="0">
                  <a:pos x="0" y="394"/>
                </a:cxn>
                <a:cxn ang="0">
                  <a:pos x="14" y="289"/>
                </a:cxn>
                <a:cxn ang="0">
                  <a:pos x="53" y="195"/>
                </a:cxn>
                <a:cxn ang="0">
                  <a:pos x="115" y="115"/>
                </a:cxn>
                <a:cxn ang="0">
                  <a:pos x="193" y="54"/>
                </a:cxn>
                <a:cxn ang="0">
                  <a:pos x="288" y="14"/>
                </a:cxn>
                <a:cxn ang="0">
                  <a:pos x="392" y="0"/>
                </a:cxn>
              </a:cxnLst>
              <a:rect l="0" t="0" r="r" b="b"/>
              <a:pathLst>
                <a:path w="786" h="787">
                  <a:moveTo>
                    <a:pt x="370" y="172"/>
                  </a:moveTo>
                  <a:lnTo>
                    <a:pt x="370" y="195"/>
                  </a:lnTo>
                  <a:lnTo>
                    <a:pt x="345" y="198"/>
                  </a:lnTo>
                  <a:lnTo>
                    <a:pt x="327" y="202"/>
                  </a:lnTo>
                  <a:lnTo>
                    <a:pt x="314" y="208"/>
                  </a:lnTo>
                  <a:lnTo>
                    <a:pt x="302" y="217"/>
                  </a:lnTo>
                  <a:lnTo>
                    <a:pt x="290" y="228"/>
                  </a:lnTo>
                  <a:lnTo>
                    <a:pt x="275" y="249"/>
                  </a:lnTo>
                  <a:lnTo>
                    <a:pt x="264" y="272"/>
                  </a:lnTo>
                  <a:lnTo>
                    <a:pt x="261" y="300"/>
                  </a:lnTo>
                  <a:lnTo>
                    <a:pt x="264" y="327"/>
                  </a:lnTo>
                  <a:lnTo>
                    <a:pt x="273" y="351"/>
                  </a:lnTo>
                  <a:lnTo>
                    <a:pt x="288" y="372"/>
                  </a:lnTo>
                  <a:lnTo>
                    <a:pt x="298" y="384"/>
                  </a:lnTo>
                  <a:lnTo>
                    <a:pt x="310" y="393"/>
                  </a:lnTo>
                  <a:lnTo>
                    <a:pt x="326" y="402"/>
                  </a:lnTo>
                  <a:lnTo>
                    <a:pt x="345" y="410"/>
                  </a:lnTo>
                  <a:lnTo>
                    <a:pt x="370" y="416"/>
                  </a:lnTo>
                  <a:lnTo>
                    <a:pt x="370" y="525"/>
                  </a:lnTo>
                  <a:lnTo>
                    <a:pt x="367" y="521"/>
                  </a:lnTo>
                  <a:lnTo>
                    <a:pt x="360" y="516"/>
                  </a:lnTo>
                  <a:lnTo>
                    <a:pt x="350" y="511"/>
                  </a:lnTo>
                  <a:lnTo>
                    <a:pt x="343" y="503"/>
                  </a:lnTo>
                  <a:lnTo>
                    <a:pt x="335" y="492"/>
                  </a:lnTo>
                  <a:lnTo>
                    <a:pt x="329" y="481"/>
                  </a:lnTo>
                  <a:lnTo>
                    <a:pt x="326" y="467"/>
                  </a:lnTo>
                  <a:lnTo>
                    <a:pt x="250" y="474"/>
                  </a:lnTo>
                  <a:lnTo>
                    <a:pt x="255" y="499"/>
                  </a:lnTo>
                  <a:lnTo>
                    <a:pt x="263" y="520"/>
                  </a:lnTo>
                  <a:lnTo>
                    <a:pt x="275" y="538"/>
                  </a:lnTo>
                  <a:lnTo>
                    <a:pt x="289" y="554"/>
                  </a:lnTo>
                  <a:lnTo>
                    <a:pt x="301" y="564"/>
                  </a:lnTo>
                  <a:lnTo>
                    <a:pt x="312" y="572"/>
                  </a:lnTo>
                  <a:lnTo>
                    <a:pt x="327" y="580"/>
                  </a:lnTo>
                  <a:lnTo>
                    <a:pt x="345" y="584"/>
                  </a:lnTo>
                  <a:lnTo>
                    <a:pt x="370" y="588"/>
                  </a:lnTo>
                  <a:lnTo>
                    <a:pt x="370" y="643"/>
                  </a:lnTo>
                  <a:lnTo>
                    <a:pt x="416" y="643"/>
                  </a:lnTo>
                  <a:lnTo>
                    <a:pt x="416" y="587"/>
                  </a:lnTo>
                  <a:lnTo>
                    <a:pt x="443" y="581"/>
                  </a:lnTo>
                  <a:lnTo>
                    <a:pt x="467" y="572"/>
                  </a:lnTo>
                  <a:lnTo>
                    <a:pt x="487" y="562"/>
                  </a:lnTo>
                  <a:lnTo>
                    <a:pt x="504" y="547"/>
                  </a:lnTo>
                  <a:lnTo>
                    <a:pt x="517" y="530"/>
                  </a:lnTo>
                  <a:lnTo>
                    <a:pt x="527" y="511"/>
                  </a:lnTo>
                  <a:lnTo>
                    <a:pt x="532" y="490"/>
                  </a:lnTo>
                  <a:lnTo>
                    <a:pt x="535" y="467"/>
                  </a:lnTo>
                  <a:lnTo>
                    <a:pt x="534" y="447"/>
                  </a:lnTo>
                  <a:lnTo>
                    <a:pt x="528" y="428"/>
                  </a:lnTo>
                  <a:lnTo>
                    <a:pt x="521" y="412"/>
                  </a:lnTo>
                  <a:lnTo>
                    <a:pt x="510" y="398"/>
                  </a:lnTo>
                  <a:lnTo>
                    <a:pt x="498" y="388"/>
                  </a:lnTo>
                  <a:lnTo>
                    <a:pt x="485" y="378"/>
                  </a:lnTo>
                  <a:lnTo>
                    <a:pt x="467" y="369"/>
                  </a:lnTo>
                  <a:lnTo>
                    <a:pt x="445" y="361"/>
                  </a:lnTo>
                  <a:lnTo>
                    <a:pt x="416" y="354"/>
                  </a:lnTo>
                  <a:lnTo>
                    <a:pt x="416" y="253"/>
                  </a:lnTo>
                  <a:lnTo>
                    <a:pt x="429" y="258"/>
                  </a:lnTo>
                  <a:lnTo>
                    <a:pt x="438" y="265"/>
                  </a:lnTo>
                  <a:lnTo>
                    <a:pt x="445" y="272"/>
                  </a:lnTo>
                  <a:lnTo>
                    <a:pt x="447" y="282"/>
                  </a:lnTo>
                  <a:lnTo>
                    <a:pt x="450" y="293"/>
                  </a:lnTo>
                  <a:lnTo>
                    <a:pt x="522" y="285"/>
                  </a:lnTo>
                  <a:lnTo>
                    <a:pt x="515" y="261"/>
                  </a:lnTo>
                  <a:lnTo>
                    <a:pt x="504" y="240"/>
                  </a:lnTo>
                  <a:lnTo>
                    <a:pt x="488" y="223"/>
                  </a:lnTo>
                  <a:lnTo>
                    <a:pt x="477" y="213"/>
                  </a:lnTo>
                  <a:lnTo>
                    <a:pt x="467" y="207"/>
                  </a:lnTo>
                  <a:lnTo>
                    <a:pt x="454" y="202"/>
                  </a:lnTo>
                  <a:lnTo>
                    <a:pt x="437" y="198"/>
                  </a:lnTo>
                  <a:lnTo>
                    <a:pt x="416" y="195"/>
                  </a:lnTo>
                  <a:lnTo>
                    <a:pt x="416" y="172"/>
                  </a:lnTo>
                  <a:lnTo>
                    <a:pt x="370" y="172"/>
                  </a:lnTo>
                  <a:close/>
                  <a:moveTo>
                    <a:pt x="392" y="0"/>
                  </a:moveTo>
                  <a:lnTo>
                    <a:pt x="446" y="4"/>
                  </a:lnTo>
                  <a:lnTo>
                    <a:pt x="497" y="14"/>
                  </a:lnTo>
                  <a:lnTo>
                    <a:pt x="545" y="31"/>
                  </a:lnTo>
                  <a:lnTo>
                    <a:pt x="591" y="54"/>
                  </a:lnTo>
                  <a:lnTo>
                    <a:pt x="633" y="82"/>
                  </a:lnTo>
                  <a:lnTo>
                    <a:pt x="671" y="115"/>
                  </a:lnTo>
                  <a:lnTo>
                    <a:pt x="705" y="153"/>
                  </a:lnTo>
                  <a:lnTo>
                    <a:pt x="733" y="195"/>
                  </a:lnTo>
                  <a:lnTo>
                    <a:pt x="755" y="241"/>
                  </a:lnTo>
                  <a:lnTo>
                    <a:pt x="772" y="289"/>
                  </a:lnTo>
                  <a:lnTo>
                    <a:pt x="782" y="340"/>
                  </a:lnTo>
                  <a:lnTo>
                    <a:pt x="786" y="394"/>
                  </a:lnTo>
                  <a:lnTo>
                    <a:pt x="782" y="448"/>
                  </a:lnTo>
                  <a:lnTo>
                    <a:pt x="772" y="499"/>
                  </a:lnTo>
                  <a:lnTo>
                    <a:pt x="755" y="547"/>
                  </a:lnTo>
                  <a:lnTo>
                    <a:pt x="733" y="593"/>
                  </a:lnTo>
                  <a:lnTo>
                    <a:pt x="705" y="634"/>
                  </a:lnTo>
                  <a:lnTo>
                    <a:pt x="671" y="672"/>
                  </a:lnTo>
                  <a:lnTo>
                    <a:pt x="633" y="706"/>
                  </a:lnTo>
                  <a:lnTo>
                    <a:pt x="591" y="733"/>
                  </a:lnTo>
                  <a:lnTo>
                    <a:pt x="545" y="756"/>
                  </a:lnTo>
                  <a:lnTo>
                    <a:pt x="497" y="773"/>
                  </a:lnTo>
                  <a:lnTo>
                    <a:pt x="446" y="783"/>
                  </a:lnTo>
                  <a:lnTo>
                    <a:pt x="392" y="787"/>
                  </a:lnTo>
                  <a:lnTo>
                    <a:pt x="339" y="783"/>
                  </a:lnTo>
                  <a:lnTo>
                    <a:pt x="288" y="773"/>
                  </a:lnTo>
                  <a:lnTo>
                    <a:pt x="239" y="756"/>
                  </a:lnTo>
                  <a:lnTo>
                    <a:pt x="193" y="733"/>
                  </a:lnTo>
                  <a:lnTo>
                    <a:pt x="153" y="706"/>
                  </a:lnTo>
                  <a:lnTo>
                    <a:pt x="115" y="672"/>
                  </a:lnTo>
                  <a:lnTo>
                    <a:pt x="81" y="634"/>
                  </a:lnTo>
                  <a:lnTo>
                    <a:pt x="53" y="593"/>
                  </a:lnTo>
                  <a:lnTo>
                    <a:pt x="31" y="547"/>
                  </a:lnTo>
                  <a:lnTo>
                    <a:pt x="14" y="499"/>
                  </a:lnTo>
                  <a:lnTo>
                    <a:pt x="4" y="448"/>
                  </a:lnTo>
                  <a:lnTo>
                    <a:pt x="0" y="394"/>
                  </a:lnTo>
                  <a:lnTo>
                    <a:pt x="4" y="340"/>
                  </a:lnTo>
                  <a:lnTo>
                    <a:pt x="14" y="289"/>
                  </a:lnTo>
                  <a:lnTo>
                    <a:pt x="31" y="241"/>
                  </a:lnTo>
                  <a:lnTo>
                    <a:pt x="53" y="195"/>
                  </a:lnTo>
                  <a:lnTo>
                    <a:pt x="81" y="153"/>
                  </a:lnTo>
                  <a:lnTo>
                    <a:pt x="115" y="115"/>
                  </a:lnTo>
                  <a:lnTo>
                    <a:pt x="153" y="82"/>
                  </a:lnTo>
                  <a:lnTo>
                    <a:pt x="193" y="54"/>
                  </a:lnTo>
                  <a:lnTo>
                    <a:pt x="239" y="31"/>
                  </a:lnTo>
                  <a:lnTo>
                    <a:pt x="288" y="14"/>
                  </a:lnTo>
                  <a:lnTo>
                    <a:pt x="339" y="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9BD749C-191C-7341-87DE-9C67A1C5C5BD}"/>
              </a:ext>
            </a:extLst>
          </p:cNvPr>
          <p:cNvSpPr txBox="1"/>
          <p:nvPr/>
        </p:nvSpPr>
        <p:spPr>
          <a:xfrm>
            <a:off x="1205752" y="1707320"/>
            <a:ext cx="19019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one of your company’s goal. Click here to edit this text.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one of your company’s goal. Click here to edit this text.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5D6D66-FB69-EE43-B0DB-5295E271628F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DA987A-1FF7-6B47-A47A-6848DCD48D48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DAA02A88-26DA-8743-BD16-2C217A94B10D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5651-BAA4-E81C-B3D5-BB4998FC62C3}"/>
              </a:ext>
            </a:extLst>
          </p:cNvPr>
          <p:cNvSpPr txBox="1"/>
          <p:nvPr/>
        </p:nvSpPr>
        <p:spPr>
          <a:xfrm>
            <a:off x="337344" y="199820"/>
            <a:ext cx="37701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Pyramid Diagram</a:t>
            </a:r>
          </a:p>
        </p:txBody>
      </p:sp>
    </p:spTree>
    <p:extLst>
      <p:ext uri="{BB962C8B-B14F-4D97-AF65-F5344CB8AC3E}">
        <p14:creationId xmlns:p14="http://schemas.microsoft.com/office/powerpoint/2010/main" val="13639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93C25-AD2C-914D-B541-F1808F6A74F0}"/>
              </a:ext>
            </a:extLst>
          </p:cNvPr>
          <p:cNvSpPr txBox="1"/>
          <p:nvPr/>
        </p:nvSpPr>
        <p:spPr>
          <a:xfrm>
            <a:off x="1278309" y="2791092"/>
            <a:ext cx="4724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F0B1A-0845-B740-B1AF-C37E047FF701}"/>
              </a:ext>
            </a:extLst>
          </p:cNvPr>
          <p:cNvSpPr txBox="1"/>
          <p:nvPr/>
        </p:nvSpPr>
        <p:spPr>
          <a:xfrm>
            <a:off x="1271221" y="438150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spc="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F6991-A164-104E-A5F5-D4B6C617F560}"/>
              </a:ext>
            </a:extLst>
          </p:cNvPr>
          <p:cNvSpPr txBox="1"/>
          <p:nvPr/>
        </p:nvSpPr>
        <p:spPr>
          <a:xfrm>
            <a:off x="1752599" y="4072757"/>
            <a:ext cx="1123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slidemodel.com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9631A-595B-C64F-A266-B5E9D59FCBB7}"/>
              </a:ext>
            </a:extLst>
          </p:cNvPr>
          <p:cNvSpPr txBox="1"/>
          <p:nvPr/>
        </p:nvSpPr>
        <p:spPr>
          <a:xfrm>
            <a:off x="3402496" y="4072757"/>
            <a:ext cx="10275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(999) 999-9999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3502C-BA98-BC4B-8601-57B8C2D8C33C}"/>
              </a:ext>
            </a:extLst>
          </p:cNvPr>
          <p:cNvSpPr txBox="1"/>
          <p:nvPr/>
        </p:nvSpPr>
        <p:spPr>
          <a:xfrm>
            <a:off x="5082208" y="4072757"/>
            <a:ext cx="18519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2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E6A27DAA-A8BC-524F-A922-F6622334B254}"/>
              </a:ext>
            </a:extLst>
          </p:cNvPr>
          <p:cNvGrpSpPr/>
          <p:nvPr/>
        </p:nvGrpSpPr>
        <p:grpSpPr>
          <a:xfrm>
            <a:off x="4700612" y="4014643"/>
            <a:ext cx="216451" cy="306793"/>
            <a:chOff x="-2689225" y="1136650"/>
            <a:chExt cx="3708401" cy="5256212"/>
          </a:xfrm>
          <a:solidFill>
            <a:schemeClr val="accent4"/>
          </a:solidFill>
        </p:grpSpPr>
        <p:sp>
          <p:nvSpPr>
            <p:cNvPr id="655" name="Freeform 5">
              <a:extLst>
                <a:ext uri="{FF2B5EF4-FFF2-40B4-BE49-F238E27FC236}">
                  <a16:creationId xmlns:a16="http://schemas.microsoft.com/office/drawing/2014/main" id="{4EE3A882-50C2-B048-968A-3D49FBBFB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89225" y="1136650"/>
              <a:ext cx="3708401" cy="5256212"/>
            </a:xfrm>
            <a:custGeom>
              <a:avLst/>
              <a:gdLst>
                <a:gd name="T0" fmla="*/ 861 w 1722"/>
                <a:gd name="T1" fmla="*/ 0 h 2448"/>
                <a:gd name="T2" fmla="*/ 0 w 1722"/>
                <a:gd name="T3" fmla="*/ 861 h 2448"/>
                <a:gd name="T4" fmla="*/ 129 w 1722"/>
                <a:gd name="T5" fmla="*/ 1313 h 2448"/>
                <a:gd name="T6" fmla="*/ 812 w 1722"/>
                <a:gd name="T7" fmla="*/ 2414 h 2448"/>
                <a:gd name="T8" fmla="*/ 873 w 1722"/>
                <a:gd name="T9" fmla="*/ 2448 h 2448"/>
                <a:gd name="T10" fmla="*/ 874 w 1722"/>
                <a:gd name="T11" fmla="*/ 2448 h 2448"/>
                <a:gd name="T12" fmla="*/ 934 w 1722"/>
                <a:gd name="T13" fmla="*/ 2413 h 2448"/>
                <a:gd name="T14" fmla="*/ 1600 w 1722"/>
                <a:gd name="T15" fmla="*/ 1302 h 2448"/>
                <a:gd name="T16" fmla="*/ 1722 w 1722"/>
                <a:gd name="T17" fmla="*/ 861 h 2448"/>
                <a:gd name="T18" fmla="*/ 861 w 1722"/>
                <a:gd name="T19" fmla="*/ 0 h 2448"/>
                <a:gd name="T20" fmla="*/ 1477 w 1722"/>
                <a:gd name="T21" fmla="*/ 1228 h 2448"/>
                <a:gd name="T22" fmla="*/ 872 w 1722"/>
                <a:gd name="T23" fmla="*/ 2239 h 2448"/>
                <a:gd name="T24" fmla="*/ 251 w 1722"/>
                <a:gd name="T25" fmla="*/ 1238 h 2448"/>
                <a:gd name="T26" fmla="*/ 143 w 1722"/>
                <a:gd name="T27" fmla="*/ 861 h 2448"/>
                <a:gd name="T28" fmla="*/ 861 w 1722"/>
                <a:gd name="T29" fmla="*/ 142 h 2448"/>
                <a:gd name="T30" fmla="*/ 1579 w 1722"/>
                <a:gd name="T31" fmla="*/ 861 h 2448"/>
                <a:gd name="T32" fmla="*/ 1477 w 1722"/>
                <a:gd name="T33" fmla="*/ 1228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2" h="2448">
                  <a:moveTo>
                    <a:pt x="861" y="0"/>
                  </a:moveTo>
                  <a:cubicBezTo>
                    <a:pt x="386" y="0"/>
                    <a:pt x="0" y="386"/>
                    <a:pt x="0" y="861"/>
                  </a:cubicBezTo>
                  <a:cubicBezTo>
                    <a:pt x="0" y="1021"/>
                    <a:pt x="45" y="1177"/>
                    <a:pt x="129" y="1313"/>
                  </a:cubicBezTo>
                  <a:cubicBezTo>
                    <a:pt x="812" y="2414"/>
                    <a:pt x="812" y="2414"/>
                    <a:pt x="812" y="2414"/>
                  </a:cubicBezTo>
                  <a:cubicBezTo>
                    <a:pt x="825" y="2435"/>
                    <a:pt x="848" y="2448"/>
                    <a:pt x="873" y="2448"/>
                  </a:cubicBezTo>
                  <a:cubicBezTo>
                    <a:pt x="873" y="2448"/>
                    <a:pt x="873" y="2448"/>
                    <a:pt x="874" y="2448"/>
                  </a:cubicBezTo>
                  <a:cubicBezTo>
                    <a:pt x="899" y="2448"/>
                    <a:pt x="922" y="2435"/>
                    <a:pt x="934" y="2413"/>
                  </a:cubicBezTo>
                  <a:cubicBezTo>
                    <a:pt x="1600" y="1302"/>
                    <a:pt x="1600" y="1302"/>
                    <a:pt x="1600" y="1302"/>
                  </a:cubicBezTo>
                  <a:cubicBezTo>
                    <a:pt x="1680" y="1169"/>
                    <a:pt x="1722" y="1016"/>
                    <a:pt x="1722" y="861"/>
                  </a:cubicBezTo>
                  <a:cubicBezTo>
                    <a:pt x="1722" y="386"/>
                    <a:pt x="1336" y="0"/>
                    <a:pt x="861" y="0"/>
                  </a:cubicBezTo>
                  <a:close/>
                  <a:moveTo>
                    <a:pt x="1477" y="1228"/>
                  </a:moveTo>
                  <a:cubicBezTo>
                    <a:pt x="872" y="2239"/>
                    <a:pt x="872" y="2239"/>
                    <a:pt x="872" y="2239"/>
                  </a:cubicBezTo>
                  <a:cubicBezTo>
                    <a:pt x="251" y="1238"/>
                    <a:pt x="251" y="1238"/>
                    <a:pt x="251" y="1238"/>
                  </a:cubicBezTo>
                  <a:cubicBezTo>
                    <a:pt x="181" y="1125"/>
                    <a:pt x="143" y="994"/>
                    <a:pt x="143" y="861"/>
                  </a:cubicBezTo>
                  <a:cubicBezTo>
                    <a:pt x="143" y="465"/>
                    <a:pt x="466" y="142"/>
                    <a:pt x="861" y="142"/>
                  </a:cubicBezTo>
                  <a:cubicBezTo>
                    <a:pt x="1256" y="142"/>
                    <a:pt x="1579" y="465"/>
                    <a:pt x="1579" y="861"/>
                  </a:cubicBezTo>
                  <a:cubicBezTo>
                    <a:pt x="1579" y="990"/>
                    <a:pt x="1543" y="1117"/>
                    <a:pt x="1477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/>
                </a:solidFill>
              </a:endParaRPr>
            </a:p>
          </p:txBody>
        </p:sp>
        <p:sp>
          <p:nvSpPr>
            <p:cNvPr id="656" name="Freeform 6">
              <a:extLst>
                <a:ext uri="{FF2B5EF4-FFF2-40B4-BE49-F238E27FC236}">
                  <a16:creationId xmlns:a16="http://schemas.microsoft.com/office/drawing/2014/main" id="{978D82BA-FD95-0943-8ACB-94339FC4C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60538" y="2060575"/>
              <a:ext cx="1852613" cy="1849437"/>
            </a:xfrm>
            <a:custGeom>
              <a:avLst/>
              <a:gdLst>
                <a:gd name="T0" fmla="*/ 430 w 860"/>
                <a:gd name="T1" fmla="*/ 0 h 861"/>
                <a:gd name="T2" fmla="*/ 0 w 860"/>
                <a:gd name="T3" fmla="*/ 431 h 861"/>
                <a:gd name="T4" fmla="*/ 430 w 860"/>
                <a:gd name="T5" fmla="*/ 861 h 861"/>
                <a:gd name="T6" fmla="*/ 860 w 860"/>
                <a:gd name="T7" fmla="*/ 431 h 861"/>
                <a:gd name="T8" fmla="*/ 430 w 860"/>
                <a:gd name="T9" fmla="*/ 0 h 861"/>
                <a:gd name="T10" fmla="*/ 430 w 860"/>
                <a:gd name="T11" fmla="*/ 718 h 861"/>
                <a:gd name="T12" fmla="*/ 142 w 860"/>
                <a:gd name="T13" fmla="*/ 431 h 861"/>
                <a:gd name="T14" fmla="*/ 430 w 860"/>
                <a:gd name="T15" fmla="*/ 143 h 861"/>
                <a:gd name="T16" fmla="*/ 717 w 860"/>
                <a:gd name="T17" fmla="*/ 431 h 861"/>
                <a:gd name="T18" fmla="*/ 430 w 860"/>
                <a:gd name="T19" fmla="*/ 718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0" h="861">
                  <a:moveTo>
                    <a:pt x="430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66"/>
                    <a:pt x="190" y="861"/>
                    <a:pt x="430" y="861"/>
                  </a:cubicBezTo>
                  <a:cubicBezTo>
                    <a:pt x="673" y="861"/>
                    <a:pt x="860" y="664"/>
                    <a:pt x="860" y="431"/>
                  </a:cubicBezTo>
                  <a:cubicBezTo>
                    <a:pt x="860" y="193"/>
                    <a:pt x="667" y="0"/>
                    <a:pt x="430" y="0"/>
                  </a:cubicBezTo>
                  <a:close/>
                  <a:moveTo>
                    <a:pt x="430" y="718"/>
                  </a:moveTo>
                  <a:cubicBezTo>
                    <a:pt x="271" y="718"/>
                    <a:pt x="142" y="589"/>
                    <a:pt x="142" y="431"/>
                  </a:cubicBezTo>
                  <a:cubicBezTo>
                    <a:pt x="142" y="272"/>
                    <a:pt x="272" y="143"/>
                    <a:pt x="430" y="143"/>
                  </a:cubicBezTo>
                  <a:cubicBezTo>
                    <a:pt x="588" y="143"/>
                    <a:pt x="717" y="272"/>
                    <a:pt x="717" y="431"/>
                  </a:cubicBezTo>
                  <a:cubicBezTo>
                    <a:pt x="717" y="587"/>
                    <a:pt x="592" y="718"/>
                    <a:pt x="430" y="7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/>
                </a:solidFill>
              </a:endParaRPr>
            </a:p>
          </p:txBody>
        </p:sp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FA02DEBA-8E3E-6344-8788-53D756EC2D74}"/>
              </a:ext>
            </a:extLst>
          </p:cNvPr>
          <p:cNvGrpSpPr/>
          <p:nvPr/>
        </p:nvGrpSpPr>
        <p:grpSpPr>
          <a:xfrm>
            <a:off x="2996098" y="4043329"/>
            <a:ext cx="267741" cy="266376"/>
            <a:chOff x="-4170363" y="1123951"/>
            <a:chExt cx="5295900" cy="5268911"/>
          </a:xfrm>
          <a:solidFill>
            <a:schemeClr val="accent4"/>
          </a:solidFill>
        </p:grpSpPr>
        <p:sp>
          <p:nvSpPr>
            <p:cNvPr id="659" name="Freeform 10">
              <a:extLst>
                <a:ext uri="{FF2B5EF4-FFF2-40B4-BE49-F238E27FC236}">
                  <a16:creationId xmlns:a16="http://schemas.microsoft.com/office/drawing/2014/main" id="{10B04487-A455-6C4B-8990-5B644E178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70363" y="1441450"/>
              <a:ext cx="4964113" cy="4951412"/>
            </a:xfrm>
            <a:custGeom>
              <a:avLst/>
              <a:gdLst>
                <a:gd name="T0" fmla="*/ 1768 w 2306"/>
                <a:gd name="T1" fmla="*/ 1294 h 2306"/>
                <a:gd name="T2" fmla="*/ 1428 w 2306"/>
                <a:gd name="T3" fmla="*/ 1537 h 2306"/>
                <a:gd name="T4" fmla="*/ 1337 w 2306"/>
                <a:gd name="T5" fmla="*/ 1489 h 2306"/>
                <a:gd name="T6" fmla="*/ 772 w 2306"/>
                <a:gd name="T7" fmla="*/ 881 h 2306"/>
                <a:gd name="T8" fmla="*/ 936 w 2306"/>
                <a:gd name="T9" fmla="*/ 719 h 2306"/>
                <a:gd name="T10" fmla="*/ 795 w 2306"/>
                <a:gd name="T11" fmla="*/ 221 h 2306"/>
                <a:gd name="T12" fmla="*/ 649 w 2306"/>
                <a:gd name="T13" fmla="*/ 76 h 2306"/>
                <a:gd name="T14" fmla="*/ 301 w 2306"/>
                <a:gd name="T15" fmla="*/ 76 h 2306"/>
                <a:gd name="T16" fmla="*/ 124 w 2306"/>
                <a:gd name="T17" fmla="*/ 254 h 2306"/>
                <a:gd name="T18" fmla="*/ 78 w 2306"/>
                <a:gd name="T19" fmla="*/ 877 h 2306"/>
                <a:gd name="T20" fmla="*/ 1283 w 2306"/>
                <a:gd name="T21" fmla="*/ 2171 h 2306"/>
                <a:gd name="T22" fmla="*/ 1770 w 2306"/>
                <a:gd name="T23" fmla="*/ 2306 h 2306"/>
                <a:gd name="T24" fmla="*/ 2070 w 2306"/>
                <a:gd name="T25" fmla="*/ 2175 h 2306"/>
                <a:gd name="T26" fmla="*/ 2228 w 2306"/>
                <a:gd name="T27" fmla="*/ 2015 h 2306"/>
                <a:gd name="T28" fmla="*/ 2226 w 2306"/>
                <a:gd name="T29" fmla="*/ 1659 h 2306"/>
                <a:gd name="T30" fmla="*/ 2128 w 2306"/>
                <a:gd name="T31" fmla="*/ 1918 h 2306"/>
                <a:gd name="T32" fmla="*/ 2065 w 2306"/>
                <a:gd name="T33" fmla="*/ 1982 h 2306"/>
                <a:gd name="T34" fmla="*/ 1771 w 2306"/>
                <a:gd name="T35" fmla="*/ 2167 h 2306"/>
                <a:gd name="T36" fmla="*/ 1344 w 2306"/>
                <a:gd name="T37" fmla="*/ 2046 h 2306"/>
                <a:gd name="T38" fmla="*/ 209 w 2306"/>
                <a:gd name="T39" fmla="*/ 829 h 2306"/>
                <a:gd name="T40" fmla="*/ 223 w 2306"/>
                <a:gd name="T41" fmla="*/ 352 h 2306"/>
                <a:gd name="T42" fmla="*/ 477 w 2306"/>
                <a:gd name="T43" fmla="*/ 139 h 2306"/>
                <a:gd name="T44" fmla="*/ 554 w 2306"/>
                <a:gd name="T45" fmla="*/ 177 h 2306"/>
                <a:gd name="T46" fmla="*/ 696 w 2306"/>
                <a:gd name="T47" fmla="*/ 319 h 2306"/>
                <a:gd name="T48" fmla="*/ 838 w 2306"/>
                <a:gd name="T49" fmla="*/ 621 h 2306"/>
                <a:gd name="T50" fmla="*/ 663 w 2306"/>
                <a:gd name="T51" fmla="*/ 791 h 2306"/>
                <a:gd name="T52" fmla="*/ 634 w 2306"/>
                <a:gd name="T53" fmla="*/ 911 h 2306"/>
                <a:gd name="T54" fmla="*/ 802 w 2306"/>
                <a:gd name="T55" fmla="*/ 1188 h 2306"/>
                <a:gd name="T56" fmla="*/ 1262 w 2306"/>
                <a:gd name="T57" fmla="*/ 1606 h 2306"/>
                <a:gd name="T58" fmla="*/ 1376 w 2306"/>
                <a:gd name="T59" fmla="*/ 1668 h 2306"/>
                <a:gd name="T60" fmla="*/ 1434 w 2306"/>
                <a:gd name="T61" fmla="*/ 1684 h 2306"/>
                <a:gd name="T62" fmla="*/ 1689 w 2306"/>
                <a:gd name="T63" fmla="*/ 1472 h 2306"/>
                <a:gd name="T64" fmla="*/ 1841 w 2306"/>
                <a:gd name="T65" fmla="*/ 1471 h 2306"/>
                <a:gd name="T66" fmla="*/ 2127 w 2306"/>
                <a:gd name="T67" fmla="*/ 1757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6" h="2306">
                  <a:moveTo>
                    <a:pt x="1943" y="1374"/>
                  </a:moveTo>
                  <a:cubicBezTo>
                    <a:pt x="1893" y="1322"/>
                    <a:pt x="1832" y="1294"/>
                    <a:pt x="1768" y="1294"/>
                  </a:cubicBezTo>
                  <a:cubicBezTo>
                    <a:pt x="1705" y="1294"/>
                    <a:pt x="1644" y="1322"/>
                    <a:pt x="1591" y="1374"/>
                  </a:cubicBezTo>
                  <a:cubicBezTo>
                    <a:pt x="1428" y="1537"/>
                    <a:pt x="1428" y="1537"/>
                    <a:pt x="1428" y="1537"/>
                  </a:cubicBezTo>
                  <a:cubicBezTo>
                    <a:pt x="1415" y="1529"/>
                    <a:pt x="1401" y="1523"/>
                    <a:pt x="1388" y="1516"/>
                  </a:cubicBezTo>
                  <a:cubicBezTo>
                    <a:pt x="1370" y="1507"/>
                    <a:pt x="1352" y="1498"/>
                    <a:pt x="1337" y="1489"/>
                  </a:cubicBezTo>
                  <a:cubicBezTo>
                    <a:pt x="1184" y="1391"/>
                    <a:pt x="1045" y="1265"/>
                    <a:pt x="912" y="1101"/>
                  </a:cubicBezTo>
                  <a:cubicBezTo>
                    <a:pt x="847" y="1019"/>
                    <a:pt x="804" y="951"/>
                    <a:pt x="772" y="881"/>
                  </a:cubicBezTo>
                  <a:cubicBezTo>
                    <a:pt x="815" y="842"/>
                    <a:pt x="854" y="802"/>
                    <a:pt x="892" y="763"/>
                  </a:cubicBezTo>
                  <a:cubicBezTo>
                    <a:pt x="907" y="749"/>
                    <a:pt x="921" y="734"/>
                    <a:pt x="936" y="719"/>
                  </a:cubicBezTo>
                  <a:cubicBezTo>
                    <a:pt x="1044" y="611"/>
                    <a:pt x="1044" y="470"/>
                    <a:pt x="936" y="362"/>
                  </a:cubicBezTo>
                  <a:cubicBezTo>
                    <a:pt x="795" y="221"/>
                    <a:pt x="795" y="221"/>
                    <a:pt x="795" y="221"/>
                  </a:cubicBezTo>
                  <a:cubicBezTo>
                    <a:pt x="779" y="205"/>
                    <a:pt x="762" y="188"/>
                    <a:pt x="747" y="172"/>
                  </a:cubicBezTo>
                  <a:cubicBezTo>
                    <a:pt x="716" y="140"/>
                    <a:pt x="683" y="107"/>
                    <a:pt x="649" y="76"/>
                  </a:cubicBezTo>
                  <a:cubicBezTo>
                    <a:pt x="599" y="26"/>
                    <a:pt x="539" y="0"/>
                    <a:pt x="476" y="0"/>
                  </a:cubicBezTo>
                  <a:cubicBezTo>
                    <a:pt x="413" y="0"/>
                    <a:pt x="352" y="26"/>
                    <a:pt x="301" y="76"/>
                  </a:cubicBezTo>
                  <a:cubicBezTo>
                    <a:pt x="300" y="76"/>
                    <a:pt x="300" y="76"/>
                    <a:pt x="300" y="77"/>
                  </a:cubicBezTo>
                  <a:cubicBezTo>
                    <a:pt x="124" y="254"/>
                    <a:pt x="124" y="254"/>
                    <a:pt x="124" y="254"/>
                  </a:cubicBezTo>
                  <a:cubicBezTo>
                    <a:pt x="58" y="320"/>
                    <a:pt x="20" y="401"/>
                    <a:pt x="12" y="494"/>
                  </a:cubicBezTo>
                  <a:cubicBezTo>
                    <a:pt x="0" y="645"/>
                    <a:pt x="44" y="785"/>
                    <a:pt x="78" y="877"/>
                  </a:cubicBezTo>
                  <a:cubicBezTo>
                    <a:pt x="162" y="1103"/>
                    <a:pt x="287" y="1312"/>
                    <a:pt x="473" y="1537"/>
                  </a:cubicBezTo>
                  <a:cubicBezTo>
                    <a:pt x="700" y="1807"/>
                    <a:pt x="972" y="2020"/>
                    <a:pt x="1283" y="2171"/>
                  </a:cubicBezTo>
                  <a:cubicBezTo>
                    <a:pt x="1402" y="2227"/>
                    <a:pt x="1560" y="2294"/>
                    <a:pt x="1738" y="2305"/>
                  </a:cubicBezTo>
                  <a:cubicBezTo>
                    <a:pt x="1748" y="2305"/>
                    <a:pt x="1760" y="2306"/>
                    <a:pt x="1770" y="2306"/>
                  </a:cubicBezTo>
                  <a:cubicBezTo>
                    <a:pt x="1889" y="2306"/>
                    <a:pt x="1990" y="2263"/>
                    <a:pt x="2068" y="2178"/>
                  </a:cubicBezTo>
                  <a:cubicBezTo>
                    <a:pt x="2069" y="2177"/>
                    <a:pt x="2070" y="2176"/>
                    <a:pt x="2070" y="2175"/>
                  </a:cubicBezTo>
                  <a:cubicBezTo>
                    <a:pt x="2097" y="2143"/>
                    <a:pt x="2128" y="2113"/>
                    <a:pt x="2161" y="2082"/>
                  </a:cubicBezTo>
                  <a:cubicBezTo>
                    <a:pt x="2183" y="2061"/>
                    <a:pt x="2206" y="2038"/>
                    <a:pt x="2228" y="2015"/>
                  </a:cubicBezTo>
                  <a:cubicBezTo>
                    <a:pt x="2279" y="1962"/>
                    <a:pt x="2306" y="1900"/>
                    <a:pt x="2306" y="1836"/>
                  </a:cubicBezTo>
                  <a:cubicBezTo>
                    <a:pt x="2306" y="1772"/>
                    <a:pt x="2279" y="1711"/>
                    <a:pt x="2226" y="1659"/>
                  </a:cubicBezTo>
                  <a:lnTo>
                    <a:pt x="1943" y="1374"/>
                  </a:lnTo>
                  <a:close/>
                  <a:moveTo>
                    <a:pt x="2128" y="1918"/>
                  </a:moveTo>
                  <a:cubicBezTo>
                    <a:pt x="2127" y="1918"/>
                    <a:pt x="2127" y="1919"/>
                    <a:pt x="2128" y="1918"/>
                  </a:cubicBezTo>
                  <a:cubicBezTo>
                    <a:pt x="2108" y="1940"/>
                    <a:pt x="2087" y="1960"/>
                    <a:pt x="2065" y="1982"/>
                  </a:cubicBezTo>
                  <a:cubicBezTo>
                    <a:pt x="2031" y="2014"/>
                    <a:pt x="1997" y="2047"/>
                    <a:pt x="1965" y="2085"/>
                  </a:cubicBezTo>
                  <a:cubicBezTo>
                    <a:pt x="1913" y="2141"/>
                    <a:pt x="1851" y="2167"/>
                    <a:pt x="1771" y="2167"/>
                  </a:cubicBezTo>
                  <a:cubicBezTo>
                    <a:pt x="1763" y="2167"/>
                    <a:pt x="1755" y="2167"/>
                    <a:pt x="1747" y="2166"/>
                  </a:cubicBezTo>
                  <a:cubicBezTo>
                    <a:pt x="1593" y="2157"/>
                    <a:pt x="1451" y="2097"/>
                    <a:pt x="1344" y="2046"/>
                  </a:cubicBezTo>
                  <a:cubicBezTo>
                    <a:pt x="1051" y="1904"/>
                    <a:pt x="795" y="1703"/>
                    <a:pt x="581" y="1448"/>
                  </a:cubicBezTo>
                  <a:cubicBezTo>
                    <a:pt x="405" y="1236"/>
                    <a:pt x="287" y="1040"/>
                    <a:pt x="209" y="829"/>
                  </a:cubicBezTo>
                  <a:cubicBezTo>
                    <a:pt x="161" y="700"/>
                    <a:pt x="144" y="600"/>
                    <a:pt x="151" y="505"/>
                  </a:cubicBezTo>
                  <a:cubicBezTo>
                    <a:pt x="157" y="445"/>
                    <a:pt x="180" y="395"/>
                    <a:pt x="223" y="352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424" y="152"/>
                    <a:pt x="451" y="139"/>
                    <a:pt x="477" y="139"/>
                  </a:cubicBezTo>
                  <a:cubicBezTo>
                    <a:pt x="510" y="139"/>
                    <a:pt x="536" y="159"/>
                    <a:pt x="553" y="175"/>
                  </a:cubicBezTo>
                  <a:cubicBezTo>
                    <a:pt x="553" y="176"/>
                    <a:pt x="554" y="176"/>
                    <a:pt x="554" y="177"/>
                  </a:cubicBezTo>
                  <a:cubicBezTo>
                    <a:pt x="586" y="206"/>
                    <a:pt x="616" y="237"/>
                    <a:pt x="647" y="269"/>
                  </a:cubicBezTo>
                  <a:cubicBezTo>
                    <a:pt x="663" y="286"/>
                    <a:pt x="680" y="302"/>
                    <a:pt x="696" y="319"/>
                  </a:cubicBezTo>
                  <a:cubicBezTo>
                    <a:pt x="838" y="460"/>
                    <a:pt x="838" y="460"/>
                    <a:pt x="838" y="460"/>
                  </a:cubicBezTo>
                  <a:cubicBezTo>
                    <a:pt x="892" y="515"/>
                    <a:pt x="892" y="566"/>
                    <a:pt x="838" y="621"/>
                  </a:cubicBezTo>
                  <a:cubicBezTo>
                    <a:pt x="823" y="636"/>
                    <a:pt x="808" y="651"/>
                    <a:pt x="793" y="665"/>
                  </a:cubicBezTo>
                  <a:cubicBezTo>
                    <a:pt x="750" y="709"/>
                    <a:pt x="708" y="751"/>
                    <a:pt x="663" y="791"/>
                  </a:cubicBezTo>
                  <a:cubicBezTo>
                    <a:pt x="662" y="792"/>
                    <a:pt x="661" y="793"/>
                    <a:pt x="661" y="794"/>
                  </a:cubicBezTo>
                  <a:cubicBezTo>
                    <a:pt x="616" y="838"/>
                    <a:pt x="625" y="882"/>
                    <a:pt x="634" y="911"/>
                  </a:cubicBezTo>
                  <a:cubicBezTo>
                    <a:pt x="634" y="913"/>
                    <a:pt x="635" y="914"/>
                    <a:pt x="636" y="916"/>
                  </a:cubicBezTo>
                  <a:cubicBezTo>
                    <a:pt x="672" y="1005"/>
                    <a:pt x="724" y="1088"/>
                    <a:pt x="802" y="1188"/>
                  </a:cubicBezTo>
                  <a:cubicBezTo>
                    <a:pt x="803" y="1188"/>
                    <a:pt x="803" y="1188"/>
                    <a:pt x="803" y="1188"/>
                  </a:cubicBezTo>
                  <a:cubicBezTo>
                    <a:pt x="946" y="1364"/>
                    <a:pt x="1096" y="1501"/>
                    <a:pt x="1262" y="1606"/>
                  </a:cubicBezTo>
                  <a:cubicBezTo>
                    <a:pt x="1283" y="1619"/>
                    <a:pt x="1305" y="1630"/>
                    <a:pt x="1325" y="1641"/>
                  </a:cubicBezTo>
                  <a:cubicBezTo>
                    <a:pt x="1344" y="1650"/>
                    <a:pt x="1361" y="1659"/>
                    <a:pt x="1376" y="1668"/>
                  </a:cubicBezTo>
                  <a:cubicBezTo>
                    <a:pt x="1378" y="1669"/>
                    <a:pt x="1381" y="1670"/>
                    <a:pt x="1383" y="1672"/>
                  </a:cubicBezTo>
                  <a:cubicBezTo>
                    <a:pt x="1400" y="1680"/>
                    <a:pt x="1417" y="1684"/>
                    <a:pt x="1434" y="1684"/>
                  </a:cubicBezTo>
                  <a:cubicBezTo>
                    <a:pt x="1477" y="1684"/>
                    <a:pt x="1504" y="1658"/>
                    <a:pt x="1512" y="1649"/>
                  </a:cubicBezTo>
                  <a:cubicBezTo>
                    <a:pt x="1689" y="1472"/>
                    <a:pt x="1689" y="1472"/>
                    <a:pt x="1689" y="1472"/>
                  </a:cubicBezTo>
                  <a:cubicBezTo>
                    <a:pt x="1707" y="1455"/>
                    <a:pt x="1734" y="1433"/>
                    <a:pt x="1767" y="1433"/>
                  </a:cubicBezTo>
                  <a:cubicBezTo>
                    <a:pt x="1799" y="1433"/>
                    <a:pt x="1825" y="1453"/>
                    <a:pt x="1841" y="1471"/>
                  </a:cubicBezTo>
                  <a:cubicBezTo>
                    <a:pt x="1842" y="1472"/>
                    <a:pt x="1842" y="1472"/>
                    <a:pt x="1842" y="1472"/>
                  </a:cubicBezTo>
                  <a:cubicBezTo>
                    <a:pt x="2127" y="1757"/>
                    <a:pt x="2127" y="1757"/>
                    <a:pt x="2127" y="1757"/>
                  </a:cubicBezTo>
                  <a:cubicBezTo>
                    <a:pt x="2180" y="1809"/>
                    <a:pt x="2180" y="1864"/>
                    <a:pt x="2128" y="19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/>
                </a:solidFill>
              </a:endParaRPr>
            </a:p>
          </p:txBody>
        </p:sp>
        <p:sp>
          <p:nvSpPr>
            <p:cNvPr id="660" name="Freeform 11">
              <a:extLst>
                <a:ext uri="{FF2B5EF4-FFF2-40B4-BE49-F238E27FC236}">
                  <a16:creationId xmlns:a16="http://schemas.microsoft.com/office/drawing/2014/main" id="{B94F0992-2A6A-3C4F-9F2D-E6FBB738A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1450" y="2079625"/>
              <a:ext cx="1612900" cy="1595437"/>
            </a:xfrm>
            <a:custGeom>
              <a:avLst/>
              <a:gdLst>
                <a:gd name="T0" fmla="*/ 63 w 749"/>
                <a:gd name="T1" fmla="*/ 143 h 743"/>
                <a:gd name="T2" fmla="*/ 419 w 749"/>
                <a:gd name="T3" fmla="*/ 328 h 743"/>
                <a:gd name="T4" fmla="*/ 604 w 749"/>
                <a:gd name="T5" fmla="*/ 685 h 743"/>
                <a:gd name="T6" fmla="*/ 673 w 749"/>
                <a:gd name="T7" fmla="*/ 743 h 743"/>
                <a:gd name="T8" fmla="*/ 685 w 749"/>
                <a:gd name="T9" fmla="*/ 742 h 743"/>
                <a:gd name="T10" fmla="*/ 742 w 749"/>
                <a:gd name="T11" fmla="*/ 661 h 743"/>
                <a:gd name="T12" fmla="*/ 519 w 749"/>
                <a:gd name="T13" fmla="*/ 230 h 743"/>
                <a:gd name="T14" fmla="*/ 87 w 749"/>
                <a:gd name="T15" fmla="*/ 6 h 743"/>
                <a:gd name="T16" fmla="*/ 7 w 749"/>
                <a:gd name="T17" fmla="*/ 63 h 743"/>
                <a:gd name="T18" fmla="*/ 63 w 749"/>
                <a:gd name="T19" fmla="*/ 1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743">
                  <a:moveTo>
                    <a:pt x="63" y="143"/>
                  </a:moveTo>
                  <a:cubicBezTo>
                    <a:pt x="198" y="166"/>
                    <a:pt x="321" y="230"/>
                    <a:pt x="419" y="328"/>
                  </a:cubicBezTo>
                  <a:cubicBezTo>
                    <a:pt x="518" y="426"/>
                    <a:pt x="581" y="549"/>
                    <a:pt x="604" y="685"/>
                  </a:cubicBezTo>
                  <a:cubicBezTo>
                    <a:pt x="610" y="719"/>
                    <a:pt x="640" y="743"/>
                    <a:pt x="673" y="743"/>
                  </a:cubicBezTo>
                  <a:cubicBezTo>
                    <a:pt x="677" y="743"/>
                    <a:pt x="681" y="742"/>
                    <a:pt x="685" y="742"/>
                  </a:cubicBezTo>
                  <a:cubicBezTo>
                    <a:pt x="723" y="735"/>
                    <a:pt x="749" y="699"/>
                    <a:pt x="742" y="661"/>
                  </a:cubicBezTo>
                  <a:cubicBezTo>
                    <a:pt x="714" y="497"/>
                    <a:pt x="637" y="348"/>
                    <a:pt x="519" y="230"/>
                  </a:cubicBezTo>
                  <a:cubicBezTo>
                    <a:pt x="400" y="111"/>
                    <a:pt x="251" y="34"/>
                    <a:pt x="87" y="6"/>
                  </a:cubicBezTo>
                  <a:cubicBezTo>
                    <a:pt x="49" y="0"/>
                    <a:pt x="13" y="25"/>
                    <a:pt x="7" y="63"/>
                  </a:cubicBezTo>
                  <a:cubicBezTo>
                    <a:pt x="0" y="100"/>
                    <a:pt x="25" y="137"/>
                    <a:pt x="63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/>
                </a:solidFill>
              </a:endParaRPr>
            </a:p>
          </p:txBody>
        </p:sp>
        <p:sp>
          <p:nvSpPr>
            <p:cNvPr id="661" name="Freeform 12">
              <a:extLst>
                <a:ext uri="{FF2B5EF4-FFF2-40B4-BE49-F238E27FC236}">
                  <a16:creationId xmlns:a16="http://schemas.microsoft.com/office/drawing/2014/main" id="{D4AC2DCF-0F2D-BB42-AF83-EAC5F7A8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8588" y="1123951"/>
              <a:ext cx="2524125" cy="2503487"/>
            </a:xfrm>
            <a:custGeom>
              <a:avLst/>
              <a:gdLst>
                <a:gd name="T0" fmla="*/ 1165 w 1172"/>
                <a:gd name="T1" fmla="*/ 1086 h 1166"/>
                <a:gd name="T2" fmla="*/ 797 w 1172"/>
                <a:gd name="T3" fmla="*/ 375 h 1166"/>
                <a:gd name="T4" fmla="*/ 86 w 1172"/>
                <a:gd name="T5" fmla="*/ 7 h 1166"/>
                <a:gd name="T6" fmla="*/ 6 w 1172"/>
                <a:gd name="T7" fmla="*/ 64 h 1166"/>
                <a:gd name="T8" fmla="*/ 64 w 1172"/>
                <a:gd name="T9" fmla="*/ 144 h 1166"/>
                <a:gd name="T10" fmla="*/ 699 w 1172"/>
                <a:gd name="T11" fmla="*/ 474 h 1166"/>
                <a:gd name="T12" fmla="*/ 1028 w 1172"/>
                <a:gd name="T13" fmla="*/ 1109 h 1166"/>
                <a:gd name="T14" fmla="*/ 1096 w 1172"/>
                <a:gd name="T15" fmla="*/ 1166 h 1166"/>
                <a:gd name="T16" fmla="*/ 1108 w 1172"/>
                <a:gd name="T17" fmla="*/ 1165 h 1166"/>
                <a:gd name="T18" fmla="*/ 1165 w 1172"/>
                <a:gd name="T19" fmla="*/ 108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2" h="1166">
                  <a:moveTo>
                    <a:pt x="1165" y="1086"/>
                  </a:moveTo>
                  <a:cubicBezTo>
                    <a:pt x="1119" y="816"/>
                    <a:pt x="992" y="571"/>
                    <a:pt x="797" y="375"/>
                  </a:cubicBezTo>
                  <a:cubicBezTo>
                    <a:pt x="601" y="180"/>
                    <a:pt x="356" y="53"/>
                    <a:pt x="86" y="7"/>
                  </a:cubicBezTo>
                  <a:cubicBezTo>
                    <a:pt x="49" y="0"/>
                    <a:pt x="13" y="26"/>
                    <a:pt x="6" y="64"/>
                  </a:cubicBezTo>
                  <a:cubicBezTo>
                    <a:pt x="0" y="102"/>
                    <a:pt x="25" y="138"/>
                    <a:pt x="64" y="144"/>
                  </a:cubicBezTo>
                  <a:cubicBezTo>
                    <a:pt x="304" y="185"/>
                    <a:pt x="524" y="299"/>
                    <a:pt x="699" y="474"/>
                  </a:cubicBezTo>
                  <a:cubicBezTo>
                    <a:pt x="873" y="648"/>
                    <a:pt x="987" y="868"/>
                    <a:pt x="1028" y="1109"/>
                  </a:cubicBezTo>
                  <a:cubicBezTo>
                    <a:pt x="1033" y="1143"/>
                    <a:pt x="1063" y="1166"/>
                    <a:pt x="1096" y="1166"/>
                  </a:cubicBezTo>
                  <a:cubicBezTo>
                    <a:pt x="1101" y="1166"/>
                    <a:pt x="1104" y="1166"/>
                    <a:pt x="1108" y="1165"/>
                  </a:cubicBezTo>
                  <a:cubicBezTo>
                    <a:pt x="1146" y="1160"/>
                    <a:pt x="1172" y="1124"/>
                    <a:pt x="1165" y="10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/>
                </a:solidFill>
              </a:endParaRPr>
            </a:p>
          </p:txBody>
        </p:sp>
      </p:grpSp>
      <p:sp>
        <p:nvSpPr>
          <p:cNvPr id="663" name="Freeform 16">
            <a:extLst>
              <a:ext uri="{FF2B5EF4-FFF2-40B4-BE49-F238E27FC236}">
                <a16:creationId xmlns:a16="http://schemas.microsoft.com/office/drawing/2014/main" id="{09E17808-33C1-524F-88BE-90D388CD9542}"/>
              </a:ext>
            </a:extLst>
          </p:cNvPr>
          <p:cNvSpPr>
            <a:spLocks noEditPoints="1"/>
          </p:cNvSpPr>
          <p:nvPr/>
        </p:nvSpPr>
        <p:spPr bwMode="auto">
          <a:xfrm>
            <a:off x="1317055" y="4028483"/>
            <a:ext cx="288365" cy="287639"/>
          </a:xfrm>
          <a:custGeom>
            <a:avLst/>
            <a:gdLst>
              <a:gd name="T0" fmla="*/ 1171 w 2342"/>
              <a:gd name="T1" fmla="*/ 0 h 2342"/>
              <a:gd name="T2" fmla="*/ 0 w 2342"/>
              <a:gd name="T3" fmla="*/ 1171 h 2342"/>
              <a:gd name="T4" fmla="*/ 1171 w 2342"/>
              <a:gd name="T5" fmla="*/ 2342 h 2342"/>
              <a:gd name="T6" fmla="*/ 2342 w 2342"/>
              <a:gd name="T7" fmla="*/ 1171 h 2342"/>
              <a:gd name="T8" fmla="*/ 2236 w 2342"/>
              <a:gd name="T9" fmla="*/ 1118 h 2342"/>
              <a:gd name="T10" fmla="*/ 1708 w 2342"/>
              <a:gd name="T11" fmla="*/ 609 h 2342"/>
              <a:gd name="T12" fmla="*/ 2236 w 2342"/>
              <a:gd name="T13" fmla="*/ 1118 h 2342"/>
              <a:gd name="T14" fmla="*/ 1677 w 2342"/>
              <a:gd name="T15" fmla="*/ 1224 h 2342"/>
              <a:gd name="T16" fmla="*/ 1224 w 2342"/>
              <a:gd name="T17" fmla="*/ 1608 h 2342"/>
              <a:gd name="T18" fmla="*/ 1874 w 2342"/>
              <a:gd name="T19" fmla="*/ 370 h 2342"/>
              <a:gd name="T20" fmla="*/ 1613 w 2342"/>
              <a:gd name="T21" fmla="*/ 364 h 2342"/>
              <a:gd name="T22" fmla="*/ 1874 w 2342"/>
              <a:gd name="T23" fmla="*/ 370 h 2342"/>
              <a:gd name="T24" fmla="*/ 1520 w 2342"/>
              <a:gd name="T25" fmla="*/ 411 h 2342"/>
              <a:gd name="T26" fmla="*/ 1224 w 2342"/>
              <a:gd name="T27" fmla="*/ 633 h 2342"/>
              <a:gd name="T28" fmla="*/ 1611 w 2342"/>
              <a:gd name="T29" fmla="*/ 654 h 2342"/>
              <a:gd name="T30" fmla="*/ 1224 w 2342"/>
              <a:gd name="T31" fmla="*/ 1119 h 2342"/>
              <a:gd name="T32" fmla="*/ 1611 w 2342"/>
              <a:gd name="T33" fmla="*/ 654 h 2342"/>
              <a:gd name="T34" fmla="*/ 665 w 2342"/>
              <a:gd name="T35" fmla="*/ 1118 h 2342"/>
              <a:gd name="T36" fmla="*/ 1118 w 2342"/>
              <a:gd name="T37" fmla="*/ 737 h 2342"/>
              <a:gd name="T38" fmla="*/ 1119 w 2342"/>
              <a:gd name="T39" fmla="*/ 121 h 2342"/>
              <a:gd name="T40" fmla="*/ 763 w 2342"/>
              <a:gd name="T41" fmla="*/ 553 h 2342"/>
              <a:gd name="T42" fmla="*/ 1119 w 2342"/>
              <a:gd name="T43" fmla="*/ 121 h 2342"/>
              <a:gd name="T44" fmla="*/ 729 w 2342"/>
              <a:gd name="T45" fmla="*/ 364 h 2342"/>
              <a:gd name="T46" fmla="*/ 469 w 2342"/>
              <a:gd name="T47" fmla="*/ 370 h 2342"/>
              <a:gd name="T48" fmla="*/ 393 w 2342"/>
              <a:gd name="T49" fmla="*/ 443 h 2342"/>
              <a:gd name="T50" fmla="*/ 560 w 2342"/>
              <a:gd name="T51" fmla="*/ 1118 h 2342"/>
              <a:gd name="T52" fmla="*/ 393 w 2342"/>
              <a:gd name="T53" fmla="*/ 443 h 2342"/>
              <a:gd name="T54" fmla="*/ 560 w 2342"/>
              <a:gd name="T55" fmla="*/ 1224 h 2342"/>
              <a:gd name="T56" fmla="*/ 395 w 2342"/>
              <a:gd name="T57" fmla="*/ 1901 h 2342"/>
              <a:gd name="T58" fmla="*/ 471 w 2342"/>
              <a:gd name="T59" fmla="*/ 1974 h 2342"/>
              <a:gd name="T60" fmla="*/ 729 w 2342"/>
              <a:gd name="T61" fmla="*/ 1978 h 2342"/>
              <a:gd name="T62" fmla="*/ 471 w 2342"/>
              <a:gd name="T63" fmla="*/ 1974 h 2342"/>
              <a:gd name="T64" fmla="*/ 823 w 2342"/>
              <a:gd name="T65" fmla="*/ 1931 h 2342"/>
              <a:gd name="T66" fmla="*/ 1119 w 2342"/>
              <a:gd name="T67" fmla="*/ 1713 h 2342"/>
              <a:gd name="T68" fmla="*/ 732 w 2342"/>
              <a:gd name="T69" fmla="*/ 1692 h 2342"/>
              <a:gd name="T70" fmla="*/ 1119 w 2342"/>
              <a:gd name="T71" fmla="*/ 1224 h 2342"/>
              <a:gd name="T72" fmla="*/ 732 w 2342"/>
              <a:gd name="T73" fmla="*/ 1692 h 2342"/>
              <a:gd name="T74" fmla="*/ 1224 w 2342"/>
              <a:gd name="T75" fmla="*/ 1713 h 2342"/>
              <a:gd name="T76" fmla="*/ 1520 w 2342"/>
              <a:gd name="T77" fmla="*/ 1931 h 2342"/>
              <a:gd name="T78" fmla="*/ 1460 w 2342"/>
              <a:gd name="T79" fmla="*/ 2198 h 2342"/>
              <a:gd name="T80" fmla="*/ 1674 w 2342"/>
              <a:gd name="T81" fmla="*/ 1837 h 2342"/>
              <a:gd name="T82" fmla="*/ 1460 w 2342"/>
              <a:gd name="T83" fmla="*/ 2198 h 2342"/>
              <a:gd name="T84" fmla="*/ 1708 w 2342"/>
              <a:gd name="T85" fmla="*/ 1736 h 2342"/>
              <a:gd name="T86" fmla="*/ 2237 w 2342"/>
              <a:gd name="T87" fmla="*/ 1224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42" h="2342">
                <a:moveTo>
                  <a:pt x="1999" y="343"/>
                </a:moveTo>
                <a:cubicBezTo>
                  <a:pt x="1778" y="122"/>
                  <a:pt x="1484" y="0"/>
                  <a:pt x="1171" y="0"/>
                </a:cubicBezTo>
                <a:cubicBezTo>
                  <a:pt x="858" y="0"/>
                  <a:pt x="564" y="122"/>
                  <a:pt x="343" y="343"/>
                </a:cubicBezTo>
                <a:cubicBezTo>
                  <a:pt x="122" y="564"/>
                  <a:pt x="0" y="858"/>
                  <a:pt x="0" y="1171"/>
                </a:cubicBezTo>
                <a:cubicBezTo>
                  <a:pt x="0" y="1484"/>
                  <a:pt x="122" y="1778"/>
                  <a:pt x="343" y="1999"/>
                </a:cubicBezTo>
                <a:cubicBezTo>
                  <a:pt x="564" y="2220"/>
                  <a:pt x="858" y="2342"/>
                  <a:pt x="1171" y="2342"/>
                </a:cubicBezTo>
                <a:cubicBezTo>
                  <a:pt x="1484" y="2342"/>
                  <a:pt x="1778" y="2220"/>
                  <a:pt x="1999" y="1999"/>
                </a:cubicBezTo>
                <a:cubicBezTo>
                  <a:pt x="2220" y="1778"/>
                  <a:pt x="2342" y="1484"/>
                  <a:pt x="2342" y="1171"/>
                </a:cubicBezTo>
                <a:cubicBezTo>
                  <a:pt x="2342" y="858"/>
                  <a:pt x="2220" y="564"/>
                  <a:pt x="1999" y="343"/>
                </a:cubicBezTo>
                <a:close/>
                <a:moveTo>
                  <a:pt x="2236" y="1118"/>
                </a:moveTo>
                <a:cubicBezTo>
                  <a:pt x="1782" y="1118"/>
                  <a:pt x="1782" y="1118"/>
                  <a:pt x="1782" y="1118"/>
                </a:cubicBezTo>
                <a:cubicBezTo>
                  <a:pt x="1778" y="938"/>
                  <a:pt x="1752" y="764"/>
                  <a:pt x="1708" y="609"/>
                </a:cubicBezTo>
                <a:cubicBezTo>
                  <a:pt x="1794" y="565"/>
                  <a:pt x="1875" y="509"/>
                  <a:pt x="1949" y="443"/>
                </a:cubicBezTo>
                <a:cubicBezTo>
                  <a:pt x="2117" y="622"/>
                  <a:pt x="2223" y="858"/>
                  <a:pt x="2236" y="1118"/>
                </a:cubicBezTo>
                <a:close/>
                <a:moveTo>
                  <a:pt x="1224" y="1224"/>
                </a:moveTo>
                <a:cubicBezTo>
                  <a:pt x="1677" y="1224"/>
                  <a:pt x="1677" y="1224"/>
                  <a:pt x="1677" y="1224"/>
                </a:cubicBezTo>
                <a:cubicBezTo>
                  <a:pt x="1674" y="1390"/>
                  <a:pt x="1651" y="1549"/>
                  <a:pt x="1611" y="1692"/>
                </a:cubicBezTo>
                <a:cubicBezTo>
                  <a:pt x="1488" y="1642"/>
                  <a:pt x="1358" y="1614"/>
                  <a:pt x="1224" y="1608"/>
                </a:cubicBezTo>
                <a:lnTo>
                  <a:pt x="1224" y="1224"/>
                </a:lnTo>
                <a:close/>
                <a:moveTo>
                  <a:pt x="1874" y="370"/>
                </a:moveTo>
                <a:cubicBezTo>
                  <a:pt x="1813" y="424"/>
                  <a:pt x="1746" y="470"/>
                  <a:pt x="1675" y="508"/>
                </a:cubicBezTo>
                <a:cubicBezTo>
                  <a:pt x="1657" y="457"/>
                  <a:pt x="1636" y="409"/>
                  <a:pt x="1613" y="364"/>
                </a:cubicBezTo>
                <a:cubicBezTo>
                  <a:pt x="1568" y="275"/>
                  <a:pt x="1516" y="201"/>
                  <a:pt x="1459" y="144"/>
                </a:cubicBezTo>
                <a:cubicBezTo>
                  <a:pt x="1615" y="188"/>
                  <a:pt x="1756" y="266"/>
                  <a:pt x="1874" y="370"/>
                </a:cubicBezTo>
                <a:close/>
                <a:moveTo>
                  <a:pt x="1224" y="121"/>
                </a:moveTo>
                <a:cubicBezTo>
                  <a:pt x="1333" y="145"/>
                  <a:pt x="1436" y="246"/>
                  <a:pt x="1520" y="411"/>
                </a:cubicBezTo>
                <a:cubicBezTo>
                  <a:pt x="1542" y="455"/>
                  <a:pt x="1562" y="503"/>
                  <a:pt x="1580" y="553"/>
                </a:cubicBezTo>
                <a:cubicBezTo>
                  <a:pt x="1467" y="599"/>
                  <a:pt x="1347" y="626"/>
                  <a:pt x="1224" y="633"/>
                </a:cubicBezTo>
                <a:lnTo>
                  <a:pt x="1224" y="121"/>
                </a:lnTo>
                <a:close/>
                <a:moveTo>
                  <a:pt x="1611" y="654"/>
                </a:moveTo>
                <a:cubicBezTo>
                  <a:pt x="1651" y="795"/>
                  <a:pt x="1673" y="953"/>
                  <a:pt x="1677" y="1119"/>
                </a:cubicBezTo>
                <a:cubicBezTo>
                  <a:pt x="1224" y="1119"/>
                  <a:pt x="1224" y="1119"/>
                  <a:pt x="1224" y="1119"/>
                </a:cubicBezTo>
                <a:cubicBezTo>
                  <a:pt x="1224" y="738"/>
                  <a:pt x="1224" y="738"/>
                  <a:pt x="1224" y="738"/>
                </a:cubicBezTo>
                <a:cubicBezTo>
                  <a:pt x="1358" y="732"/>
                  <a:pt x="1489" y="703"/>
                  <a:pt x="1611" y="654"/>
                </a:cubicBezTo>
                <a:close/>
                <a:moveTo>
                  <a:pt x="1118" y="1118"/>
                </a:moveTo>
                <a:cubicBezTo>
                  <a:pt x="665" y="1118"/>
                  <a:pt x="665" y="1118"/>
                  <a:pt x="665" y="1118"/>
                </a:cubicBezTo>
                <a:cubicBezTo>
                  <a:pt x="668" y="953"/>
                  <a:pt x="691" y="795"/>
                  <a:pt x="730" y="653"/>
                </a:cubicBezTo>
                <a:cubicBezTo>
                  <a:pt x="853" y="703"/>
                  <a:pt x="984" y="732"/>
                  <a:pt x="1118" y="737"/>
                </a:cubicBezTo>
                <a:cubicBezTo>
                  <a:pt x="1118" y="1118"/>
                  <a:pt x="1118" y="1118"/>
                  <a:pt x="1118" y="1118"/>
                </a:cubicBezTo>
                <a:close/>
                <a:moveTo>
                  <a:pt x="1119" y="121"/>
                </a:moveTo>
                <a:cubicBezTo>
                  <a:pt x="1119" y="633"/>
                  <a:pt x="1119" y="633"/>
                  <a:pt x="1119" y="633"/>
                </a:cubicBezTo>
                <a:cubicBezTo>
                  <a:pt x="995" y="626"/>
                  <a:pt x="875" y="599"/>
                  <a:pt x="763" y="553"/>
                </a:cubicBezTo>
                <a:cubicBezTo>
                  <a:pt x="780" y="503"/>
                  <a:pt x="800" y="455"/>
                  <a:pt x="823" y="411"/>
                </a:cubicBezTo>
                <a:cubicBezTo>
                  <a:pt x="906" y="246"/>
                  <a:pt x="1009" y="145"/>
                  <a:pt x="1119" y="121"/>
                </a:cubicBezTo>
                <a:close/>
                <a:moveTo>
                  <a:pt x="883" y="144"/>
                </a:moveTo>
                <a:cubicBezTo>
                  <a:pt x="826" y="201"/>
                  <a:pt x="775" y="275"/>
                  <a:pt x="729" y="364"/>
                </a:cubicBezTo>
                <a:cubicBezTo>
                  <a:pt x="707" y="409"/>
                  <a:pt x="686" y="457"/>
                  <a:pt x="668" y="508"/>
                </a:cubicBezTo>
                <a:cubicBezTo>
                  <a:pt x="597" y="470"/>
                  <a:pt x="530" y="424"/>
                  <a:pt x="469" y="370"/>
                </a:cubicBezTo>
                <a:cubicBezTo>
                  <a:pt x="587" y="266"/>
                  <a:pt x="728" y="188"/>
                  <a:pt x="883" y="144"/>
                </a:cubicBezTo>
                <a:close/>
                <a:moveTo>
                  <a:pt x="393" y="443"/>
                </a:moveTo>
                <a:cubicBezTo>
                  <a:pt x="467" y="509"/>
                  <a:pt x="548" y="564"/>
                  <a:pt x="635" y="609"/>
                </a:cubicBezTo>
                <a:cubicBezTo>
                  <a:pt x="590" y="764"/>
                  <a:pt x="564" y="938"/>
                  <a:pt x="560" y="1118"/>
                </a:cubicBezTo>
                <a:cubicBezTo>
                  <a:pt x="106" y="1118"/>
                  <a:pt x="106" y="1118"/>
                  <a:pt x="106" y="1118"/>
                </a:cubicBezTo>
                <a:cubicBezTo>
                  <a:pt x="119" y="858"/>
                  <a:pt x="226" y="622"/>
                  <a:pt x="393" y="443"/>
                </a:cubicBezTo>
                <a:close/>
                <a:moveTo>
                  <a:pt x="106" y="1224"/>
                </a:moveTo>
                <a:cubicBezTo>
                  <a:pt x="560" y="1224"/>
                  <a:pt x="560" y="1224"/>
                  <a:pt x="560" y="1224"/>
                </a:cubicBezTo>
                <a:cubicBezTo>
                  <a:pt x="565" y="1406"/>
                  <a:pt x="591" y="1580"/>
                  <a:pt x="636" y="1736"/>
                </a:cubicBezTo>
                <a:cubicBezTo>
                  <a:pt x="549" y="1780"/>
                  <a:pt x="469" y="1835"/>
                  <a:pt x="395" y="1901"/>
                </a:cubicBezTo>
                <a:cubicBezTo>
                  <a:pt x="226" y="1722"/>
                  <a:pt x="119" y="1485"/>
                  <a:pt x="106" y="1224"/>
                </a:cubicBezTo>
                <a:close/>
                <a:moveTo>
                  <a:pt x="471" y="1974"/>
                </a:moveTo>
                <a:cubicBezTo>
                  <a:pt x="532" y="1921"/>
                  <a:pt x="598" y="1875"/>
                  <a:pt x="668" y="1837"/>
                </a:cubicBezTo>
                <a:cubicBezTo>
                  <a:pt x="687" y="1886"/>
                  <a:pt x="707" y="1934"/>
                  <a:pt x="729" y="1978"/>
                </a:cubicBezTo>
                <a:cubicBezTo>
                  <a:pt x="775" y="2067"/>
                  <a:pt x="826" y="2141"/>
                  <a:pt x="883" y="2198"/>
                </a:cubicBezTo>
                <a:cubicBezTo>
                  <a:pt x="729" y="2154"/>
                  <a:pt x="588" y="2077"/>
                  <a:pt x="471" y="1974"/>
                </a:cubicBezTo>
                <a:close/>
                <a:moveTo>
                  <a:pt x="1119" y="2221"/>
                </a:moveTo>
                <a:cubicBezTo>
                  <a:pt x="1009" y="2197"/>
                  <a:pt x="906" y="2096"/>
                  <a:pt x="823" y="1931"/>
                </a:cubicBezTo>
                <a:cubicBezTo>
                  <a:pt x="801" y="1888"/>
                  <a:pt x="781" y="1841"/>
                  <a:pt x="764" y="1792"/>
                </a:cubicBezTo>
                <a:cubicBezTo>
                  <a:pt x="876" y="1746"/>
                  <a:pt x="996" y="1718"/>
                  <a:pt x="1119" y="1713"/>
                </a:cubicBezTo>
                <a:cubicBezTo>
                  <a:pt x="1119" y="2221"/>
                  <a:pt x="1119" y="2221"/>
                  <a:pt x="1119" y="2221"/>
                </a:cubicBezTo>
                <a:close/>
                <a:moveTo>
                  <a:pt x="732" y="1692"/>
                </a:moveTo>
                <a:cubicBezTo>
                  <a:pt x="692" y="1549"/>
                  <a:pt x="669" y="1390"/>
                  <a:pt x="665" y="1224"/>
                </a:cubicBezTo>
                <a:cubicBezTo>
                  <a:pt x="1119" y="1224"/>
                  <a:pt x="1119" y="1224"/>
                  <a:pt x="1119" y="1224"/>
                </a:cubicBezTo>
                <a:cubicBezTo>
                  <a:pt x="1119" y="1608"/>
                  <a:pt x="1119" y="1608"/>
                  <a:pt x="1119" y="1608"/>
                </a:cubicBezTo>
                <a:cubicBezTo>
                  <a:pt x="985" y="1613"/>
                  <a:pt x="854" y="1642"/>
                  <a:pt x="732" y="1692"/>
                </a:cubicBezTo>
                <a:close/>
                <a:moveTo>
                  <a:pt x="1224" y="2221"/>
                </a:moveTo>
                <a:cubicBezTo>
                  <a:pt x="1224" y="1713"/>
                  <a:pt x="1224" y="1713"/>
                  <a:pt x="1224" y="1713"/>
                </a:cubicBezTo>
                <a:cubicBezTo>
                  <a:pt x="1347" y="1719"/>
                  <a:pt x="1467" y="1746"/>
                  <a:pt x="1579" y="1792"/>
                </a:cubicBezTo>
                <a:cubicBezTo>
                  <a:pt x="1562" y="1841"/>
                  <a:pt x="1542" y="1888"/>
                  <a:pt x="1520" y="1931"/>
                </a:cubicBezTo>
                <a:cubicBezTo>
                  <a:pt x="1437" y="2096"/>
                  <a:pt x="1334" y="2197"/>
                  <a:pt x="1224" y="2221"/>
                </a:cubicBezTo>
                <a:close/>
                <a:moveTo>
                  <a:pt x="1460" y="2198"/>
                </a:moveTo>
                <a:cubicBezTo>
                  <a:pt x="1517" y="2141"/>
                  <a:pt x="1568" y="2067"/>
                  <a:pt x="1614" y="1977"/>
                </a:cubicBezTo>
                <a:cubicBezTo>
                  <a:pt x="1636" y="1933"/>
                  <a:pt x="1656" y="1886"/>
                  <a:pt x="1674" y="1837"/>
                </a:cubicBezTo>
                <a:cubicBezTo>
                  <a:pt x="1745" y="1874"/>
                  <a:pt x="1811" y="1920"/>
                  <a:pt x="1872" y="1974"/>
                </a:cubicBezTo>
                <a:cubicBezTo>
                  <a:pt x="1755" y="2077"/>
                  <a:pt x="1614" y="2154"/>
                  <a:pt x="1460" y="2198"/>
                </a:cubicBezTo>
                <a:close/>
                <a:moveTo>
                  <a:pt x="1948" y="1901"/>
                </a:moveTo>
                <a:cubicBezTo>
                  <a:pt x="1875" y="1836"/>
                  <a:pt x="1794" y="1780"/>
                  <a:pt x="1708" y="1736"/>
                </a:cubicBezTo>
                <a:cubicBezTo>
                  <a:pt x="1753" y="1580"/>
                  <a:pt x="1779" y="1405"/>
                  <a:pt x="1783" y="1224"/>
                </a:cubicBezTo>
                <a:cubicBezTo>
                  <a:pt x="2237" y="1224"/>
                  <a:pt x="2237" y="1224"/>
                  <a:pt x="2237" y="1224"/>
                </a:cubicBezTo>
                <a:cubicBezTo>
                  <a:pt x="2224" y="1485"/>
                  <a:pt x="2117" y="1722"/>
                  <a:pt x="1948" y="19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2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72" y="1340"/>
            <a:ext cx="9136859" cy="51496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endParaRPr lang="es-UY" sz="17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81" y="1381741"/>
            <a:ext cx="4190086" cy="10259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endParaRPr lang="es-UY" sz="17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599898" y="3487573"/>
            <a:ext cx="2128203" cy="45684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r>
              <a:rPr lang="en-US" sz="17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572544"/>
            <a:ext cx="2092248" cy="3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7620" y="3025895"/>
            <a:ext cx="1382426" cy="5567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26" tIns="34263" rIns="68526" bIns="34263" numCol="1" anchor="t" anchorCtr="0" compatLnSpc="1">
            <a:prstTxWarp prst="textNoShape">
              <a:avLst/>
            </a:prstTxWarp>
          </a:bodyPr>
          <a:lstStyle/>
          <a:p>
            <a:pPr defTabSz="913691">
              <a:defRPr/>
            </a:pPr>
            <a:endParaRPr lang="en-US"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364" y="1503681"/>
            <a:ext cx="2716727" cy="646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691">
              <a:defRPr/>
            </a:pPr>
            <a:r>
              <a:rPr lang="en-US" sz="2398" b="1" dirty="0">
                <a:solidFill>
                  <a:prstClr val="white"/>
                </a:solidFill>
              </a:rPr>
              <a:t>FREEBUNDLE15</a:t>
            </a:r>
            <a:endParaRPr lang="es-UY" sz="17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248" y="1029578"/>
            <a:ext cx="376895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304" y="2521738"/>
            <a:ext cx="31148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5023" y="532869"/>
            <a:ext cx="3240876" cy="268203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691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691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408" y="4006815"/>
            <a:ext cx="1910404" cy="22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107" y="3637906"/>
            <a:ext cx="3538572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5108" y="3351355"/>
            <a:ext cx="443414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1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" y="4591425"/>
            <a:ext cx="9136859" cy="5065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972E67-8B55-4E33-B7A9-103E0F50CF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/>
          <a:stretch/>
        </p:blipFill>
        <p:spPr>
          <a:xfrm>
            <a:off x="795926" y="693287"/>
            <a:ext cx="2880723" cy="16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9801C-E23D-7A43-B3B8-BCCF2564ADD7}"/>
              </a:ext>
            </a:extLst>
          </p:cNvPr>
          <p:cNvSpPr txBox="1"/>
          <p:nvPr/>
        </p:nvSpPr>
        <p:spPr>
          <a:xfrm>
            <a:off x="4982136" y="1091290"/>
            <a:ext cx="2761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VALUES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641DC0-C2AC-B967-0236-331A5AC3C499}"/>
              </a:ext>
            </a:extLst>
          </p:cNvPr>
          <p:cNvGrpSpPr/>
          <p:nvPr/>
        </p:nvGrpSpPr>
        <p:grpSpPr>
          <a:xfrm>
            <a:off x="5907741" y="1733550"/>
            <a:ext cx="2369288" cy="642260"/>
            <a:chOff x="5907741" y="1733550"/>
            <a:chExt cx="2369288" cy="6422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5CB432-27E9-994F-9EEF-587BAE7911CE}"/>
                </a:ext>
              </a:extLst>
            </p:cNvPr>
            <p:cNvSpPr txBox="1"/>
            <p:nvPr/>
          </p:nvSpPr>
          <p:spPr>
            <a:xfrm>
              <a:off x="5907741" y="1733550"/>
              <a:ext cx="1219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99572C-17CE-5B4A-9795-0D86F1789A97}"/>
                </a:ext>
              </a:extLst>
            </p:cNvPr>
            <p:cNvSpPr txBox="1"/>
            <p:nvPr/>
          </p:nvSpPr>
          <p:spPr>
            <a:xfrm>
              <a:off x="5907741" y="2006478"/>
              <a:ext cx="236928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 You can edit this text. You can edit this text.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733CFA9-0027-754C-97FA-8D0525C9A803}"/>
              </a:ext>
            </a:extLst>
          </p:cNvPr>
          <p:cNvSpPr txBox="1"/>
          <p:nvPr/>
        </p:nvSpPr>
        <p:spPr>
          <a:xfrm>
            <a:off x="325616" y="1160299"/>
            <a:ext cx="283605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paragraph to write more about your company. Click here to edit this text.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paragraph to write more about your company. Click here to edit this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E39A1-6A33-B346-A675-38F3740A4246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6FAE4-3E06-4C43-9220-1BD543FB266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396147C-04AA-DA4F-B895-0B1AD9392E53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9CB1B5-43DA-1D4F-9B35-20AF661C136E}"/>
              </a:ext>
            </a:extLst>
          </p:cNvPr>
          <p:cNvSpPr/>
          <p:nvPr/>
        </p:nvSpPr>
        <p:spPr>
          <a:xfrm>
            <a:off x="4982136" y="1781735"/>
            <a:ext cx="591670" cy="591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8F786D-1AB7-7341-9C59-6AA5137073CB}"/>
              </a:ext>
            </a:extLst>
          </p:cNvPr>
          <p:cNvSpPr/>
          <p:nvPr/>
        </p:nvSpPr>
        <p:spPr>
          <a:xfrm>
            <a:off x="4982136" y="2864223"/>
            <a:ext cx="591670" cy="591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FA6652-B416-434F-A439-25A07D7A797F}"/>
              </a:ext>
            </a:extLst>
          </p:cNvPr>
          <p:cNvSpPr/>
          <p:nvPr/>
        </p:nvSpPr>
        <p:spPr>
          <a:xfrm>
            <a:off x="4982136" y="3933264"/>
            <a:ext cx="591670" cy="591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1BC32014-29B5-8740-892F-3A6162609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196" y="1851357"/>
            <a:ext cx="485549" cy="485549"/>
          </a:xfrm>
          <a:prstGeom prst="rect">
            <a:avLst/>
          </a:prstGeom>
        </p:spPr>
      </p:pic>
      <p:pic>
        <p:nvPicPr>
          <p:cNvPr id="21" name="Graphic 20" descr="sustainability">
            <a:extLst>
              <a:ext uri="{FF2B5EF4-FFF2-40B4-BE49-F238E27FC236}">
                <a16:creationId xmlns:a16="http://schemas.microsoft.com/office/drawing/2014/main" id="{C6EAACFE-F781-CF4F-8BCB-1F2AF16F6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465" y="2926001"/>
            <a:ext cx="457200" cy="457200"/>
          </a:xfrm>
          <a:prstGeom prst="rect">
            <a:avLst/>
          </a:prstGeom>
        </p:spPr>
      </p:pic>
      <p:pic>
        <p:nvPicPr>
          <p:cNvPr id="23" name="Graphic 22" descr="ribbon">
            <a:extLst>
              <a:ext uri="{FF2B5EF4-FFF2-40B4-BE49-F238E27FC236}">
                <a16:creationId xmlns:a16="http://schemas.microsoft.com/office/drawing/2014/main" id="{47A88AA7-27F6-CB4D-9AA4-5740D1D95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370" y="4000499"/>
            <a:ext cx="457200" cy="457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C92A40-E83C-5BEB-623D-15512E7968EE}"/>
              </a:ext>
            </a:extLst>
          </p:cNvPr>
          <p:cNvGrpSpPr/>
          <p:nvPr/>
        </p:nvGrpSpPr>
        <p:grpSpPr>
          <a:xfrm>
            <a:off x="5907741" y="2813633"/>
            <a:ext cx="2369288" cy="642260"/>
            <a:chOff x="5907741" y="1733550"/>
            <a:chExt cx="2369288" cy="6422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162DF2-C1B9-0C2F-6FAF-3B2A008AC688}"/>
                </a:ext>
              </a:extLst>
            </p:cNvPr>
            <p:cNvSpPr txBox="1"/>
            <p:nvPr/>
          </p:nvSpPr>
          <p:spPr>
            <a:xfrm>
              <a:off x="5907741" y="1733550"/>
              <a:ext cx="1219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28CBE9-B006-27AF-5618-8293DAF71916}"/>
                </a:ext>
              </a:extLst>
            </p:cNvPr>
            <p:cNvSpPr txBox="1"/>
            <p:nvPr/>
          </p:nvSpPr>
          <p:spPr>
            <a:xfrm>
              <a:off x="5907741" y="2006478"/>
              <a:ext cx="236928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 You can edit this text. You can edit this text.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9D4827-566E-4A5F-22CA-322DA72C0445}"/>
              </a:ext>
            </a:extLst>
          </p:cNvPr>
          <p:cNvGrpSpPr/>
          <p:nvPr/>
        </p:nvGrpSpPr>
        <p:grpSpPr>
          <a:xfrm>
            <a:off x="5907741" y="3893716"/>
            <a:ext cx="2369288" cy="642260"/>
            <a:chOff x="5907741" y="1733550"/>
            <a:chExt cx="2369288" cy="6422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BF1CAE-5D38-6E80-D11B-BADFAA135FD3}"/>
                </a:ext>
              </a:extLst>
            </p:cNvPr>
            <p:cNvSpPr txBox="1"/>
            <p:nvPr/>
          </p:nvSpPr>
          <p:spPr>
            <a:xfrm>
              <a:off x="5907741" y="1733550"/>
              <a:ext cx="1219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 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552D3-1371-1D3E-7DB4-C00FBEDCAB63}"/>
                </a:ext>
              </a:extLst>
            </p:cNvPr>
            <p:cNvSpPr txBox="1"/>
            <p:nvPr/>
          </p:nvSpPr>
          <p:spPr>
            <a:xfrm>
              <a:off x="5907741" y="2006478"/>
              <a:ext cx="236928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 You can edit this text. You can edit this text.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154AABE-FD35-42AB-1D22-0B1E036D08D0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0004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100">
            <a:extLst>
              <a:ext uri="{FF2B5EF4-FFF2-40B4-BE49-F238E27FC236}">
                <a16:creationId xmlns:a16="http://schemas.microsoft.com/office/drawing/2014/main" id="{C9C781F0-2B35-7A4A-B1B2-3A3F6970F15F}"/>
              </a:ext>
            </a:extLst>
          </p:cNvPr>
          <p:cNvGrpSpPr/>
          <p:nvPr/>
        </p:nvGrpSpPr>
        <p:grpSpPr>
          <a:xfrm>
            <a:off x="1010728" y="1761347"/>
            <a:ext cx="3457755" cy="2786633"/>
            <a:chOff x="4031345" y="882591"/>
            <a:chExt cx="4451531" cy="3587525"/>
          </a:xfrm>
        </p:grpSpPr>
        <p:sp>
          <p:nvSpPr>
            <p:cNvPr id="5" name="Freeform: Shape 2">
              <a:extLst>
                <a:ext uri="{FF2B5EF4-FFF2-40B4-BE49-F238E27FC236}">
                  <a16:creationId xmlns:a16="http://schemas.microsoft.com/office/drawing/2014/main" id="{CA1A7D27-5D3E-084B-8A9A-C394A5EC8BD4}"/>
                </a:ext>
              </a:extLst>
            </p:cNvPr>
            <p:cNvSpPr/>
            <p:nvPr/>
          </p:nvSpPr>
          <p:spPr>
            <a:xfrm>
              <a:off x="6682482" y="1372967"/>
              <a:ext cx="973141" cy="890018"/>
            </a:xfrm>
            <a:custGeom>
              <a:avLst/>
              <a:gdLst>
                <a:gd name="connsiteX0" fmla="*/ 610117 w 973141"/>
                <a:gd name="connsiteY0" fmla="*/ 52320 h 890018"/>
                <a:gd name="connsiteX1" fmla="*/ 305208 w 973141"/>
                <a:gd name="connsiteY1" fmla="*/ 22318 h 890018"/>
                <a:gd name="connsiteX2" fmla="*/ 113723 w 973141"/>
                <a:gd name="connsiteY2" fmla="*/ 383671 h 890018"/>
                <a:gd name="connsiteX3" fmla="*/ 299 w 973141"/>
                <a:gd name="connsiteY3" fmla="*/ 607016 h 890018"/>
                <a:gd name="connsiteX4" fmla="*/ 51006 w 973141"/>
                <a:gd name="connsiteY4" fmla="*/ 760358 h 890018"/>
                <a:gd name="connsiteX5" fmla="*/ 22317 w 973141"/>
                <a:gd name="connsiteY5" fmla="*/ 887698 h 890018"/>
                <a:gd name="connsiteX6" fmla="*/ 229148 w 973141"/>
                <a:gd name="connsiteY6" fmla="*/ 849696 h 890018"/>
                <a:gd name="connsiteX7" fmla="*/ 709529 w 973141"/>
                <a:gd name="connsiteY7" fmla="*/ 849696 h 890018"/>
                <a:gd name="connsiteX8" fmla="*/ 925033 w 973141"/>
                <a:gd name="connsiteY8" fmla="*/ 863030 h 890018"/>
                <a:gd name="connsiteX9" fmla="*/ 894342 w 973141"/>
                <a:gd name="connsiteY9" fmla="*/ 707688 h 890018"/>
                <a:gd name="connsiteX10" fmla="*/ 970402 w 973141"/>
                <a:gd name="connsiteY10" fmla="*/ 527679 h 890018"/>
                <a:gd name="connsiteX11" fmla="*/ 896344 w 973141"/>
                <a:gd name="connsiteY11" fmla="*/ 329001 h 890018"/>
                <a:gd name="connsiteX12" fmla="*/ 610117 w 973141"/>
                <a:gd name="connsiteY12" fmla="*/ 52320 h 89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141" h="890018">
                  <a:moveTo>
                    <a:pt x="610117" y="52320"/>
                  </a:moveTo>
                  <a:cubicBezTo>
                    <a:pt x="610117" y="52320"/>
                    <a:pt x="468671" y="-41685"/>
                    <a:pt x="305208" y="22318"/>
                  </a:cubicBezTo>
                  <a:cubicBezTo>
                    <a:pt x="208465" y="60320"/>
                    <a:pt x="95709" y="167659"/>
                    <a:pt x="113723" y="383671"/>
                  </a:cubicBezTo>
                  <a:cubicBezTo>
                    <a:pt x="123063" y="457675"/>
                    <a:pt x="-7040" y="529679"/>
                    <a:pt x="299" y="607016"/>
                  </a:cubicBezTo>
                  <a:cubicBezTo>
                    <a:pt x="7639" y="684354"/>
                    <a:pt x="49005" y="719022"/>
                    <a:pt x="51006" y="760358"/>
                  </a:cubicBezTo>
                  <a:cubicBezTo>
                    <a:pt x="53008" y="807694"/>
                    <a:pt x="38997" y="849696"/>
                    <a:pt x="22317" y="887698"/>
                  </a:cubicBezTo>
                  <a:cubicBezTo>
                    <a:pt x="81697" y="893698"/>
                    <a:pt x="199791" y="890365"/>
                    <a:pt x="229148" y="849696"/>
                  </a:cubicBezTo>
                  <a:cubicBezTo>
                    <a:pt x="314549" y="823695"/>
                    <a:pt x="709529" y="849696"/>
                    <a:pt x="709529" y="849696"/>
                  </a:cubicBezTo>
                  <a:cubicBezTo>
                    <a:pt x="709529" y="849696"/>
                    <a:pt x="832293" y="920366"/>
                    <a:pt x="925033" y="863030"/>
                  </a:cubicBezTo>
                  <a:cubicBezTo>
                    <a:pt x="889004" y="793026"/>
                    <a:pt x="876328" y="744357"/>
                    <a:pt x="894342" y="707688"/>
                  </a:cubicBezTo>
                  <a:cubicBezTo>
                    <a:pt x="912356" y="671686"/>
                    <a:pt x="988417" y="607016"/>
                    <a:pt x="970402" y="527679"/>
                  </a:cubicBezTo>
                  <a:cubicBezTo>
                    <a:pt x="952388" y="448341"/>
                    <a:pt x="898345" y="395005"/>
                    <a:pt x="896344" y="329001"/>
                  </a:cubicBezTo>
                  <a:cubicBezTo>
                    <a:pt x="893008" y="262998"/>
                    <a:pt x="830291" y="4984"/>
                    <a:pt x="610117" y="523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A5A9EC22-F0DB-124A-9456-1A72C3C71C80}"/>
                </a:ext>
              </a:extLst>
            </p:cNvPr>
            <p:cNvSpPr/>
            <p:nvPr/>
          </p:nvSpPr>
          <p:spPr>
            <a:xfrm>
              <a:off x="6866927" y="1490623"/>
              <a:ext cx="569118" cy="857379"/>
            </a:xfrm>
            <a:custGeom>
              <a:avLst/>
              <a:gdLst>
                <a:gd name="connsiteX0" fmla="*/ 293566 w 569118"/>
                <a:gd name="connsiteY0" fmla="*/ 857379 h 857379"/>
                <a:gd name="connsiteX1" fmla="*/ 274885 w 569118"/>
                <a:gd name="connsiteY1" fmla="*/ 857379 h 857379"/>
                <a:gd name="connsiteX2" fmla="*/ 0 w 569118"/>
                <a:gd name="connsiteY2" fmla="*/ 582698 h 857379"/>
                <a:gd name="connsiteX3" fmla="*/ 0 w 569118"/>
                <a:gd name="connsiteY3" fmla="*/ 184010 h 857379"/>
                <a:gd name="connsiteX4" fmla="*/ 440349 w 569118"/>
                <a:gd name="connsiteY4" fmla="*/ 0 h 857379"/>
                <a:gd name="connsiteX5" fmla="*/ 569118 w 569118"/>
                <a:gd name="connsiteY5" fmla="*/ 183343 h 857379"/>
                <a:gd name="connsiteX6" fmla="*/ 569118 w 569118"/>
                <a:gd name="connsiteY6" fmla="*/ 582031 h 857379"/>
                <a:gd name="connsiteX7" fmla="*/ 293566 w 569118"/>
                <a:gd name="connsiteY7" fmla="*/ 857379 h 85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118" h="857379">
                  <a:moveTo>
                    <a:pt x="293566" y="857379"/>
                  </a:moveTo>
                  <a:lnTo>
                    <a:pt x="274885" y="857379"/>
                  </a:lnTo>
                  <a:cubicBezTo>
                    <a:pt x="122764" y="857379"/>
                    <a:pt x="0" y="734039"/>
                    <a:pt x="0" y="582698"/>
                  </a:cubicBezTo>
                  <a:lnTo>
                    <a:pt x="0" y="184010"/>
                  </a:lnTo>
                  <a:lnTo>
                    <a:pt x="440349" y="0"/>
                  </a:lnTo>
                  <a:lnTo>
                    <a:pt x="569118" y="183343"/>
                  </a:lnTo>
                  <a:lnTo>
                    <a:pt x="569118" y="582031"/>
                  </a:lnTo>
                  <a:cubicBezTo>
                    <a:pt x="569118" y="734039"/>
                    <a:pt x="445687" y="857379"/>
                    <a:pt x="293566" y="857379"/>
                  </a:cubicBezTo>
                  <a:close/>
                </a:path>
              </a:pathLst>
            </a:custGeom>
            <a:solidFill>
              <a:schemeClr val="accent3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16346C16-9422-1F46-81A7-716C5067D98F}"/>
                </a:ext>
              </a:extLst>
            </p:cNvPr>
            <p:cNvSpPr/>
            <p:nvPr/>
          </p:nvSpPr>
          <p:spPr>
            <a:xfrm>
              <a:off x="7049072" y="2314667"/>
              <a:ext cx="204162" cy="257347"/>
            </a:xfrm>
            <a:custGeom>
              <a:avLst/>
              <a:gdLst>
                <a:gd name="connsiteX0" fmla="*/ 102081 w 204162"/>
                <a:gd name="connsiteY0" fmla="*/ 257347 h 257347"/>
                <a:gd name="connsiteX1" fmla="*/ 102081 w 204162"/>
                <a:gd name="connsiteY1" fmla="*/ 257347 h 257347"/>
                <a:gd name="connsiteX2" fmla="*/ 0 w 204162"/>
                <a:gd name="connsiteY2" fmla="*/ 155342 h 257347"/>
                <a:gd name="connsiteX3" fmla="*/ 0 w 204162"/>
                <a:gd name="connsiteY3" fmla="*/ 0 h 257347"/>
                <a:gd name="connsiteX4" fmla="*/ 204162 w 204162"/>
                <a:gd name="connsiteY4" fmla="*/ 0 h 257347"/>
                <a:gd name="connsiteX5" fmla="*/ 204162 w 204162"/>
                <a:gd name="connsiteY5" fmla="*/ 155342 h 257347"/>
                <a:gd name="connsiteX6" fmla="*/ 102081 w 204162"/>
                <a:gd name="connsiteY6" fmla="*/ 257347 h 2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162" h="257347">
                  <a:moveTo>
                    <a:pt x="102081" y="257347"/>
                  </a:moveTo>
                  <a:lnTo>
                    <a:pt x="102081" y="257347"/>
                  </a:lnTo>
                  <a:cubicBezTo>
                    <a:pt x="45369" y="257347"/>
                    <a:pt x="0" y="211345"/>
                    <a:pt x="0" y="155342"/>
                  </a:cubicBezTo>
                  <a:lnTo>
                    <a:pt x="0" y="0"/>
                  </a:lnTo>
                  <a:lnTo>
                    <a:pt x="204162" y="0"/>
                  </a:lnTo>
                  <a:lnTo>
                    <a:pt x="204162" y="155342"/>
                  </a:lnTo>
                  <a:cubicBezTo>
                    <a:pt x="204162" y="211345"/>
                    <a:pt x="158793" y="257347"/>
                    <a:pt x="102081" y="257347"/>
                  </a:cubicBezTo>
                  <a:close/>
                </a:path>
              </a:pathLst>
            </a:custGeom>
            <a:solidFill>
              <a:schemeClr val="accent3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062BFF37-EF9C-B143-AE0B-A5642A5EA30C}"/>
                </a:ext>
              </a:extLst>
            </p:cNvPr>
            <p:cNvSpPr/>
            <p:nvPr/>
          </p:nvSpPr>
          <p:spPr>
            <a:xfrm>
              <a:off x="6838238" y="1444621"/>
              <a:ext cx="645178" cy="537675"/>
            </a:xfrm>
            <a:custGeom>
              <a:avLst/>
              <a:gdLst>
                <a:gd name="connsiteX0" fmla="*/ 486386 w 645178"/>
                <a:gd name="connsiteY0" fmla="*/ 208678 h 537675"/>
                <a:gd name="connsiteX1" fmla="*/ 474376 w 645178"/>
                <a:gd name="connsiteY1" fmla="*/ 209345 h 537675"/>
                <a:gd name="connsiteX2" fmla="*/ 342271 w 645178"/>
                <a:gd name="connsiteY2" fmla="*/ 352019 h 537675"/>
                <a:gd name="connsiteX3" fmla="*/ 28689 w 645178"/>
                <a:gd name="connsiteY3" fmla="*/ 521361 h 537675"/>
                <a:gd name="connsiteX4" fmla="*/ 0 w 645178"/>
                <a:gd name="connsiteY4" fmla="*/ 176676 h 537675"/>
                <a:gd name="connsiteX5" fmla="*/ 475711 w 645178"/>
                <a:gd name="connsiteY5" fmla="*/ 0 h 537675"/>
                <a:gd name="connsiteX6" fmla="*/ 645179 w 645178"/>
                <a:gd name="connsiteY6" fmla="*/ 279348 h 537675"/>
                <a:gd name="connsiteX7" fmla="*/ 619825 w 645178"/>
                <a:gd name="connsiteY7" fmla="*/ 422023 h 537675"/>
                <a:gd name="connsiteX8" fmla="*/ 486386 w 645178"/>
                <a:gd name="connsiteY8" fmla="*/ 208678 h 53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178" h="537675">
                  <a:moveTo>
                    <a:pt x="486386" y="208678"/>
                  </a:moveTo>
                  <a:cubicBezTo>
                    <a:pt x="483717" y="202678"/>
                    <a:pt x="475711" y="203344"/>
                    <a:pt x="474376" y="209345"/>
                  </a:cubicBezTo>
                  <a:cubicBezTo>
                    <a:pt x="464368" y="242680"/>
                    <a:pt x="433010" y="310017"/>
                    <a:pt x="342271" y="352019"/>
                  </a:cubicBezTo>
                  <a:cubicBezTo>
                    <a:pt x="192820" y="422023"/>
                    <a:pt x="28689" y="414689"/>
                    <a:pt x="28689" y="521361"/>
                  </a:cubicBezTo>
                  <a:cubicBezTo>
                    <a:pt x="28689" y="628034"/>
                    <a:pt x="0" y="176676"/>
                    <a:pt x="0" y="176676"/>
                  </a:cubicBezTo>
                  <a:lnTo>
                    <a:pt x="475711" y="0"/>
                  </a:lnTo>
                  <a:lnTo>
                    <a:pt x="645179" y="279348"/>
                  </a:lnTo>
                  <a:lnTo>
                    <a:pt x="619825" y="422023"/>
                  </a:lnTo>
                  <a:cubicBezTo>
                    <a:pt x="619825" y="422689"/>
                    <a:pt x="528419" y="309350"/>
                    <a:pt x="486386" y="20867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009C69BB-B40E-8940-8030-75D3D3E01BBA}"/>
                </a:ext>
              </a:extLst>
            </p:cNvPr>
            <p:cNvSpPr/>
            <p:nvPr/>
          </p:nvSpPr>
          <p:spPr>
            <a:xfrm>
              <a:off x="5012790" y="1876644"/>
              <a:ext cx="1066179" cy="1559416"/>
            </a:xfrm>
            <a:custGeom>
              <a:avLst/>
              <a:gdLst>
                <a:gd name="connsiteX0" fmla="*/ 1065512 w 1066179"/>
                <a:gd name="connsiteY0" fmla="*/ 1559417 h 1559416"/>
                <a:gd name="connsiteX1" fmla="*/ 0 w 1066179"/>
                <a:gd name="connsiteY1" fmla="*/ 1559417 h 1559416"/>
                <a:gd name="connsiteX2" fmla="*/ 0 w 1066179"/>
                <a:gd name="connsiteY2" fmla="*/ 244013 h 1559416"/>
                <a:gd name="connsiteX3" fmla="*/ 244194 w 1066179"/>
                <a:gd name="connsiteY3" fmla="*/ 0 h 1559416"/>
                <a:gd name="connsiteX4" fmla="*/ 1066179 w 1066179"/>
                <a:gd name="connsiteY4" fmla="*/ 0 h 1559416"/>
                <a:gd name="connsiteX5" fmla="*/ 1066179 w 1066179"/>
                <a:gd name="connsiteY5" fmla="*/ 1559417 h 15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6179" h="1559416">
                  <a:moveTo>
                    <a:pt x="1065512" y="1559417"/>
                  </a:moveTo>
                  <a:lnTo>
                    <a:pt x="0" y="1559417"/>
                  </a:lnTo>
                  <a:lnTo>
                    <a:pt x="0" y="244013"/>
                  </a:lnTo>
                  <a:cubicBezTo>
                    <a:pt x="0" y="109339"/>
                    <a:pt x="109420" y="0"/>
                    <a:pt x="244194" y="0"/>
                  </a:cubicBezTo>
                  <a:lnTo>
                    <a:pt x="1066179" y="0"/>
                  </a:lnTo>
                  <a:lnTo>
                    <a:pt x="1066179" y="1559417"/>
                  </a:lnTo>
                  <a:close/>
                </a:path>
              </a:pathLst>
            </a:custGeom>
            <a:solidFill>
              <a:schemeClr val="accent1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9FBF355D-3E9B-8042-94DD-CC2E537F70FF}"/>
                </a:ext>
              </a:extLst>
            </p:cNvPr>
            <p:cNvSpPr/>
            <p:nvPr/>
          </p:nvSpPr>
          <p:spPr>
            <a:xfrm>
              <a:off x="6475283" y="2442674"/>
              <a:ext cx="1351739" cy="2026775"/>
            </a:xfrm>
            <a:custGeom>
              <a:avLst/>
              <a:gdLst>
                <a:gd name="connsiteX0" fmla="*/ 1044162 w 1351739"/>
                <a:gd name="connsiteY0" fmla="*/ 84005 h 2026775"/>
                <a:gd name="connsiteX1" fmla="*/ 848006 w 1351739"/>
                <a:gd name="connsiteY1" fmla="*/ 84005 h 2026775"/>
                <a:gd name="connsiteX2" fmla="*/ 831326 w 1351739"/>
                <a:gd name="connsiteY2" fmla="*/ 67337 h 2026775"/>
                <a:gd name="connsiteX3" fmla="*/ 831326 w 1351739"/>
                <a:gd name="connsiteY3" fmla="*/ 35335 h 2026775"/>
                <a:gd name="connsiteX4" fmla="*/ 795965 w 1351739"/>
                <a:gd name="connsiteY4" fmla="*/ 0 h 2026775"/>
                <a:gd name="connsiteX5" fmla="*/ 555774 w 1351739"/>
                <a:gd name="connsiteY5" fmla="*/ 0 h 2026775"/>
                <a:gd name="connsiteX6" fmla="*/ 520413 w 1351739"/>
                <a:gd name="connsiteY6" fmla="*/ 35335 h 2026775"/>
                <a:gd name="connsiteX7" fmla="*/ 520413 w 1351739"/>
                <a:gd name="connsiteY7" fmla="*/ 67337 h 2026775"/>
                <a:gd name="connsiteX8" fmla="*/ 503733 w 1351739"/>
                <a:gd name="connsiteY8" fmla="*/ 84005 h 2026775"/>
                <a:gd name="connsiteX9" fmla="*/ 307577 w 1351739"/>
                <a:gd name="connsiteY9" fmla="*/ 84005 h 2026775"/>
                <a:gd name="connsiteX10" fmla="*/ 0 w 1351739"/>
                <a:gd name="connsiteY10" fmla="*/ 391354 h 2026775"/>
                <a:gd name="connsiteX11" fmla="*/ 0 w 1351739"/>
                <a:gd name="connsiteY11" fmla="*/ 2026775 h 2026775"/>
                <a:gd name="connsiteX12" fmla="*/ 1351739 w 1351739"/>
                <a:gd name="connsiteY12" fmla="*/ 2026775 h 2026775"/>
                <a:gd name="connsiteX13" fmla="*/ 1351739 w 1351739"/>
                <a:gd name="connsiteY13" fmla="*/ 392021 h 2026775"/>
                <a:gd name="connsiteX14" fmla="*/ 1044162 w 1351739"/>
                <a:gd name="connsiteY14" fmla="*/ 84005 h 20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1739" h="2026775">
                  <a:moveTo>
                    <a:pt x="1044162" y="84005"/>
                  </a:moveTo>
                  <a:lnTo>
                    <a:pt x="848006" y="84005"/>
                  </a:lnTo>
                  <a:cubicBezTo>
                    <a:pt x="838665" y="84005"/>
                    <a:pt x="831326" y="76671"/>
                    <a:pt x="831326" y="67337"/>
                  </a:cubicBezTo>
                  <a:lnTo>
                    <a:pt x="831326" y="35335"/>
                  </a:lnTo>
                  <a:cubicBezTo>
                    <a:pt x="831326" y="16001"/>
                    <a:pt x="815314" y="0"/>
                    <a:pt x="795965" y="0"/>
                  </a:cubicBezTo>
                  <a:lnTo>
                    <a:pt x="555774" y="0"/>
                  </a:lnTo>
                  <a:cubicBezTo>
                    <a:pt x="536426" y="0"/>
                    <a:pt x="520413" y="16001"/>
                    <a:pt x="520413" y="35335"/>
                  </a:cubicBezTo>
                  <a:lnTo>
                    <a:pt x="520413" y="67337"/>
                  </a:lnTo>
                  <a:cubicBezTo>
                    <a:pt x="520413" y="76671"/>
                    <a:pt x="513074" y="84005"/>
                    <a:pt x="503733" y="84005"/>
                  </a:cubicBezTo>
                  <a:lnTo>
                    <a:pt x="307577" y="84005"/>
                  </a:lnTo>
                  <a:cubicBezTo>
                    <a:pt x="137442" y="84005"/>
                    <a:pt x="0" y="222012"/>
                    <a:pt x="0" y="391354"/>
                  </a:cubicBezTo>
                  <a:lnTo>
                    <a:pt x="0" y="2026775"/>
                  </a:lnTo>
                  <a:lnTo>
                    <a:pt x="1351739" y="2026775"/>
                  </a:lnTo>
                  <a:lnTo>
                    <a:pt x="1351739" y="392021"/>
                  </a:lnTo>
                  <a:cubicBezTo>
                    <a:pt x="1351739" y="222012"/>
                    <a:pt x="1214297" y="84005"/>
                    <a:pt x="1044162" y="84005"/>
                  </a:cubicBezTo>
                  <a:close/>
                </a:path>
              </a:pathLst>
            </a:custGeom>
            <a:solidFill>
              <a:schemeClr val="accent2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63AC074F-7C23-D442-A0B0-9649B3765626}"/>
                </a:ext>
              </a:extLst>
            </p:cNvPr>
            <p:cNvSpPr/>
            <p:nvPr/>
          </p:nvSpPr>
          <p:spPr>
            <a:xfrm>
              <a:off x="5178254" y="882591"/>
              <a:ext cx="632528" cy="795376"/>
            </a:xfrm>
            <a:custGeom>
              <a:avLst/>
              <a:gdLst>
                <a:gd name="connsiteX0" fmla="*/ 600476 w 632528"/>
                <a:gd name="connsiteY0" fmla="*/ 532029 h 795376"/>
                <a:gd name="connsiteX1" fmla="*/ 303574 w 632528"/>
                <a:gd name="connsiteY1" fmla="*/ 795376 h 795376"/>
                <a:gd name="connsiteX2" fmla="*/ 29357 w 632528"/>
                <a:gd name="connsiteY2" fmla="*/ 532029 h 795376"/>
                <a:gd name="connsiteX3" fmla="*/ 0 w 632528"/>
                <a:gd name="connsiteY3" fmla="*/ 462692 h 795376"/>
                <a:gd name="connsiteX4" fmla="*/ 0 w 632528"/>
                <a:gd name="connsiteY4" fmla="*/ 316017 h 795376"/>
                <a:gd name="connsiteX5" fmla="*/ 316251 w 632528"/>
                <a:gd name="connsiteY5" fmla="*/ 0 h 795376"/>
                <a:gd name="connsiteX6" fmla="*/ 316251 w 632528"/>
                <a:gd name="connsiteY6" fmla="*/ 0 h 795376"/>
                <a:gd name="connsiteX7" fmla="*/ 632502 w 632528"/>
                <a:gd name="connsiteY7" fmla="*/ 316017 h 795376"/>
                <a:gd name="connsiteX8" fmla="*/ 632502 w 632528"/>
                <a:gd name="connsiteY8" fmla="*/ 460025 h 795376"/>
                <a:gd name="connsiteX9" fmla="*/ 600476 w 632528"/>
                <a:gd name="connsiteY9" fmla="*/ 532029 h 79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528" h="795376">
                  <a:moveTo>
                    <a:pt x="600476" y="532029"/>
                  </a:moveTo>
                  <a:lnTo>
                    <a:pt x="303574" y="795376"/>
                  </a:lnTo>
                  <a:lnTo>
                    <a:pt x="29357" y="532029"/>
                  </a:lnTo>
                  <a:cubicBezTo>
                    <a:pt x="10675" y="514028"/>
                    <a:pt x="0" y="488693"/>
                    <a:pt x="0" y="462692"/>
                  </a:cubicBezTo>
                  <a:lnTo>
                    <a:pt x="0" y="316017"/>
                  </a:lnTo>
                  <a:cubicBezTo>
                    <a:pt x="0" y="141341"/>
                    <a:pt x="141446" y="0"/>
                    <a:pt x="316251" y="0"/>
                  </a:cubicBezTo>
                  <a:lnTo>
                    <a:pt x="316251" y="0"/>
                  </a:lnTo>
                  <a:cubicBezTo>
                    <a:pt x="491056" y="0"/>
                    <a:pt x="632502" y="141341"/>
                    <a:pt x="632502" y="316017"/>
                  </a:cubicBezTo>
                  <a:lnTo>
                    <a:pt x="632502" y="460025"/>
                  </a:lnTo>
                  <a:cubicBezTo>
                    <a:pt x="633169" y="487359"/>
                    <a:pt x="621160" y="514028"/>
                    <a:pt x="600476" y="53202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AC796DFF-89D0-4E42-978A-FCCCD24EC24A}"/>
                </a:ext>
              </a:extLst>
            </p:cNvPr>
            <p:cNvSpPr/>
            <p:nvPr/>
          </p:nvSpPr>
          <p:spPr>
            <a:xfrm>
              <a:off x="4396968" y="1861310"/>
              <a:ext cx="874026" cy="1172062"/>
            </a:xfrm>
            <a:custGeom>
              <a:avLst/>
              <a:gdLst>
                <a:gd name="connsiteX0" fmla="*/ 873360 w 874026"/>
                <a:gd name="connsiteY0" fmla="*/ 1172063 h 1172062"/>
                <a:gd name="connsiteX1" fmla="*/ 0 w 874026"/>
                <a:gd name="connsiteY1" fmla="*/ 1172063 h 1172062"/>
                <a:gd name="connsiteX2" fmla="*/ 0 w 874026"/>
                <a:gd name="connsiteY2" fmla="*/ 436690 h 1172062"/>
                <a:gd name="connsiteX3" fmla="*/ 437013 w 874026"/>
                <a:gd name="connsiteY3" fmla="*/ 0 h 1172062"/>
                <a:gd name="connsiteX4" fmla="*/ 437013 w 874026"/>
                <a:gd name="connsiteY4" fmla="*/ 0 h 1172062"/>
                <a:gd name="connsiteX5" fmla="*/ 874027 w 874026"/>
                <a:gd name="connsiteY5" fmla="*/ 436690 h 1172062"/>
                <a:gd name="connsiteX6" fmla="*/ 874027 w 874026"/>
                <a:gd name="connsiteY6" fmla="*/ 1172063 h 117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026" h="1172062">
                  <a:moveTo>
                    <a:pt x="873360" y="1172063"/>
                  </a:moveTo>
                  <a:lnTo>
                    <a:pt x="0" y="1172063"/>
                  </a:lnTo>
                  <a:lnTo>
                    <a:pt x="0" y="436690"/>
                  </a:lnTo>
                  <a:cubicBezTo>
                    <a:pt x="0" y="195344"/>
                    <a:pt x="195488" y="0"/>
                    <a:pt x="437013" y="0"/>
                  </a:cubicBezTo>
                  <a:lnTo>
                    <a:pt x="437013" y="0"/>
                  </a:lnTo>
                  <a:cubicBezTo>
                    <a:pt x="678538" y="0"/>
                    <a:pt x="874027" y="195344"/>
                    <a:pt x="874027" y="436690"/>
                  </a:cubicBezTo>
                  <a:lnTo>
                    <a:pt x="874027" y="1172063"/>
                  </a:ln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A61DD659-7C1A-EE42-B621-4F7BD9150223}"/>
                </a:ext>
              </a:extLst>
            </p:cNvPr>
            <p:cNvSpPr/>
            <p:nvPr/>
          </p:nvSpPr>
          <p:spPr>
            <a:xfrm>
              <a:off x="4549756" y="1985983"/>
              <a:ext cx="569118" cy="785375"/>
            </a:xfrm>
            <a:custGeom>
              <a:avLst/>
              <a:gdLst>
                <a:gd name="connsiteX0" fmla="*/ 293566 w 569118"/>
                <a:gd name="connsiteY0" fmla="*/ 785375 h 785375"/>
                <a:gd name="connsiteX1" fmla="*/ 274885 w 569118"/>
                <a:gd name="connsiteY1" fmla="*/ 785375 h 785375"/>
                <a:gd name="connsiteX2" fmla="*/ 0 w 569118"/>
                <a:gd name="connsiteY2" fmla="*/ 510694 h 785375"/>
                <a:gd name="connsiteX3" fmla="*/ 0 w 569118"/>
                <a:gd name="connsiteY3" fmla="*/ 112006 h 785375"/>
                <a:gd name="connsiteX4" fmla="*/ 356283 w 569118"/>
                <a:gd name="connsiteY4" fmla="*/ 0 h 785375"/>
                <a:gd name="connsiteX5" fmla="*/ 569118 w 569118"/>
                <a:gd name="connsiteY5" fmla="*/ 112006 h 785375"/>
                <a:gd name="connsiteX6" fmla="*/ 569118 w 569118"/>
                <a:gd name="connsiteY6" fmla="*/ 510694 h 785375"/>
                <a:gd name="connsiteX7" fmla="*/ 293566 w 569118"/>
                <a:gd name="connsiteY7" fmla="*/ 785375 h 7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118" h="785375">
                  <a:moveTo>
                    <a:pt x="293566" y="785375"/>
                  </a:moveTo>
                  <a:lnTo>
                    <a:pt x="274885" y="785375"/>
                  </a:lnTo>
                  <a:cubicBezTo>
                    <a:pt x="122764" y="785375"/>
                    <a:pt x="0" y="662035"/>
                    <a:pt x="0" y="510694"/>
                  </a:cubicBezTo>
                  <a:lnTo>
                    <a:pt x="0" y="112006"/>
                  </a:lnTo>
                  <a:lnTo>
                    <a:pt x="356283" y="0"/>
                  </a:lnTo>
                  <a:lnTo>
                    <a:pt x="569118" y="112006"/>
                  </a:lnTo>
                  <a:lnTo>
                    <a:pt x="569118" y="510694"/>
                  </a:lnTo>
                  <a:cubicBezTo>
                    <a:pt x="568451" y="662702"/>
                    <a:pt x="445687" y="785375"/>
                    <a:pt x="293566" y="785375"/>
                  </a:cubicBezTo>
                  <a:close/>
                </a:path>
              </a:pathLst>
            </a:custGeom>
            <a:solidFill>
              <a:schemeClr val="accent4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0F3BCAA5-B5D2-D849-A972-69F4D2E523AB}"/>
                </a:ext>
              </a:extLst>
            </p:cNvPr>
            <p:cNvSpPr/>
            <p:nvPr/>
          </p:nvSpPr>
          <p:spPr>
            <a:xfrm>
              <a:off x="4731900" y="2738023"/>
              <a:ext cx="204162" cy="257347"/>
            </a:xfrm>
            <a:custGeom>
              <a:avLst/>
              <a:gdLst>
                <a:gd name="connsiteX0" fmla="*/ 102081 w 204162"/>
                <a:gd name="connsiteY0" fmla="*/ 257347 h 257347"/>
                <a:gd name="connsiteX1" fmla="*/ 102081 w 204162"/>
                <a:gd name="connsiteY1" fmla="*/ 257347 h 257347"/>
                <a:gd name="connsiteX2" fmla="*/ 0 w 204162"/>
                <a:gd name="connsiteY2" fmla="*/ 155342 h 257347"/>
                <a:gd name="connsiteX3" fmla="*/ 0 w 204162"/>
                <a:gd name="connsiteY3" fmla="*/ 0 h 257347"/>
                <a:gd name="connsiteX4" fmla="*/ 204162 w 204162"/>
                <a:gd name="connsiteY4" fmla="*/ 0 h 257347"/>
                <a:gd name="connsiteX5" fmla="*/ 204162 w 204162"/>
                <a:gd name="connsiteY5" fmla="*/ 155342 h 257347"/>
                <a:gd name="connsiteX6" fmla="*/ 102081 w 204162"/>
                <a:gd name="connsiteY6" fmla="*/ 257347 h 2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162" h="257347">
                  <a:moveTo>
                    <a:pt x="102081" y="257347"/>
                  </a:moveTo>
                  <a:lnTo>
                    <a:pt x="102081" y="257347"/>
                  </a:lnTo>
                  <a:cubicBezTo>
                    <a:pt x="45369" y="257347"/>
                    <a:pt x="0" y="211345"/>
                    <a:pt x="0" y="155342"/>
                  </a:cubicBezTo>
                  <a:lnTo>
                    <a:pt x="0" y="0"/>
                  </a:lnTo>
                  <a:lnTo>
                    <a:pt x="204162" y="0"/>
                  </a:lnTo>
                  <a:lnTo>
                    <a:pt x="204162" y="155342"/>
                  </a:lnTo>
                  <a:cubicBezTo>
                    <a:pt x="204162" y="211345"/>
                    <a:pt x="158125" y="257347"/>
                    <a:pt x="102081" y="257347"/>
                  </a:cubicBezTo>
                  <a:close/>
                </a:path>
              </a:pathLst>
            </a:custGeom>
            <a:solidFill>
              <a:schemeClr val="accent4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2">
              <a:extLst>
                <a:ext uri="{FF2B5EF4-FFF2-40B4-BE49-F238E27FC236}">
                  <a16:creationId xmlns:a16="http://schemas.microsoft.com/office/drawing/2014/main" id="{A0F9CD57-67A0-4C4D-82D4-BF649CDE1108}"/>
                </a:ext>
              </a:extLst>
            </p:cNvPr>
            <p:cNvSpPr/>
            <p:nvPr/>
          </p:nvSpPr>
          <p:spPr>
            <a:xfrm>
              <a:off x="5210280" y="1023931"/>
              <a:ext cx="569118" cy="737372"/>
            </a:xfrm>
            <a:custGeom>
              <a:avLst/>
              <a:gdLst>
                <a:gd name="connsiteX0" fmla="*/ 293566 w 569118"/>
                <a:gd name="connsiteY0" fmla="*/ 737373 h 737372"/>
                <a:gd name="connsiteX1" fmla="*/ 274885 w 569118"/>
                <a:gd name="connsiteY1" fmla="*/ 737373 h 737372"/>
                <a:gd name="connsiteX2" fmla="*/ 0 w 569118"/>
                <a:gd name="connsiteY2" fmla="*/ 462691 h 737372"/>
                <a:gd name="connsiteX3" fmla="*/ 0 w 569118"/>
                <a:gd name="connsiteY3" fmla="*/ 112006 h 737372"/>
                <a:gd name="connsiteX4" fmla="*/ 355615 w 569118"/>
                <a:gd name="connsiteY4" fmla="*/ 0 h 737372"/>
                <a:gd name="connsiteX5" fmla="*/ 569118 w 569118"/>
                <a:gd name="connsiteY5" fmla="*/ 112006 h 737372"/>
                <a:gd name="connsiteX6" fmla="*/ 569118 w 569118"/>
                <a:gd name="connsiteY6" fmla="*/ 462691 h 737372"/>
                <a:gd name="connsiteX7" fmla="*/ 293566 w 569118"/>
                <a:gd name="connsiteY7" fmla="*/ 737373 h 73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118" h="737372">
                  <a:moveTo>
                    <a:pt x="293566" y="737373"/>
                  </a:moveTo>
                  <a:lnTo>
                    <a:pt x="274885" y="737373"/>
                  </a:lnTo>
                  <a:cubicBezTo>
                    <a:pt x="122764" y="737373"/>
                    <a:pt x="0" y="614033"/>
                    <a:pt x="0" y="462691"/>
                  </a:cubicBezTo>
                  <a:lnTo>
                    <a:pt x="0" y="112006"/>
                  </a:lnTo>
                  <a:lnTo>
                    <a:pt x="355615" y="0"/>
                  </a:lnTo>
                  <a:lnTo>
                    <a:pt x="569118" y="112006"/>
                  </a:lnTo>
                  <a:lnTo>
                    <a:pt x="569118" y="462691"/>
                  </a:lnTo>
                  <a:cubicBezTo>
                    <a:pt x="569118" y="614700"/>
                    <a:pt x="445687" y="737373"/>
                    <a:pt x="293566" y="7373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3">
              <a:extLst>
                <a:ext uri="{FF2B5EF4-FFF2-40B4-BE49-F238E27FC236}">
                  <a16:creationId xmlns:a16="http://schemas.microsoft.com/office/drawing/2014/main" id="{A1AE7E0D-22EC-0D43-8772-ED609451C2C9}"/>
                </a:ext>
              </a:extLst>
            </p:cNvPr>
            <p:cNvSpPr/>
            <p:nvPr/>
          </p:nvSpPr>
          <p:spPr>
            <a:xfrm>
              <a:off x="5392424" y="1727969"/>
              <a:ext cx="204162" cy="257347"/>
            </a:xfrm>
            <a:custGeom>
              <a:avLst/>
              <a:gdLst>
                <a:gd name="connsiteX0" fmla="*/ 102081 w 204162"/>
                <a:gd name="connsiteY0" fmla="*/ 257347 h 257347"/>
                <a:gd name="connsiteX1" fmla="*/ 102081 w 204162"/>
                <a:gd name="connsiteY1" fmla="*/ 257347 h 257347"/>
                <a:gd name="connsiteX2" fmla="*/ 0 w 204162"/>
                <a:gd name="connsiteY2" fmla="*/ 155342 h 257347"/>
                <a:gd name="connsiteX3" fmla="*/ 0 w 204162"/>
                <a:gd name="connsiteY3" fmla="*/ 0 h 257347"/>
                <a:gd name="connsiteX4" fmla="*/ 204162 w 204162"/>
                <a:gd name="connsiteY4" fmla="*/ 0 h 257347"/>
                <a:gd name="connsiteX5" fmla="*/ 204162 w 204162"/>
                <a:gd name="connsiteY5" fmla="*/ 155342 h 257347"/>
                <a:gd name="connsiteX6" fmla="*/ 102081 w 204162"/>
                <a:gd name="connsiteY6" fmla="*/ 257347 h 2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162" h="257347">
                  <a:moveTo>
                    <a:pt x="102081" y="257347"/>
                  </a:moveTo>
                  <a:lnTo>
                    <a:pt x="102081" y="257347"/>
                  </a:lnTo>
                  <a:cubicBezTo>
                    <a:pt x="45369" y="257347"/>
                    <a:pt x="0" y="211345"/>
                    <a:pt x="0" y="155342"/>
                  </a:cubicBezTo>
                  <a:lnTo>
                    <a:pt x="0" y="0"/>
                  </a:lnTo>
                  <a:lnTo>
                    <a:pt x="204162" y="0"/>
                  </a:lnTo>
                  <a:lnTo>
                    <a:pt x="204162" y="155342"/>
                  </a:lnTo>
                  <a:cubicBezTo>
                    <a:pt x="204162" y="212011"/>
                    <a:pt x="158793" y="257347"/>
                    <a:pt x="102081" y="2573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4">
              <a:extLst>
                <a:ext uri="{FF2B5EF4-FFF2-40B4-BE49-F238E27FC236}">
                  <a16:creationId xmlns:a16="http://schemas.microsoft.com/office/drawing/2014/main" id="{E7640D11-449C-A04A-8822-AFF224E7D7BC}"/>
                </a:ext>
              </a:extLst>
            </p:cNvPr>
            <p:cNvSpPr/>
            <p:nvPr/>
          </p:nvSpPr>
          <p:spPr>
            <a:xfrm>
              <a:off x="4157445" y="2923367"/>
              <a:ext cx="1359078" cy="1546082"/>
            </a:xfrm>
            <a:custGeom>
              <a:avLst/>
              <a:gdLst>
                <a:gd name="connsiteX0" fmla="*/ 1352406 w 1359078"/>
                <a:gd name="connsiteY0" fmla="*/ 1546083 h 1546082"/>
                <a:gd name="connsiteX1" fmla="*/ 0 w 1359078"/>
                <a:gd name="connsiteY1" fmla="*/ 1546083 h 1546082"/>
                <a:gd name="connsiteX2" fmla="*/ 8006 w 1359078"/>
                <a:gd name="connsiteY2" fmla="*/ 307350 h 1546082"/>
                <a:gd name="connsiteX3" fmla="*/ 315584 w 1359078"/>
                <a:gd name="connsiteY3" fmla="*/ 0 h 1546082"/>
                <a:gd name="connsiteX4" fmla="*/ 541763 w 1359078"/>
                <a:gd name="connsiteY4" fmla="*/ 0 h 1546082"/>
                <a:gd name="connsiteX5" fmla="*/ 675870 w 1359078"/>
                <a:gd name="connsiteY5" fmla="*/ 72004 h 1546082"/>
                <a:gd name="connsiteX6" fmla="*/ 803971 w 1359078"/>
                <a:gd name="connsiteY6" fmla="*/ 0 h 1546082"/>
                <a:gd name="connsiteX7" fmla="*/ 1051501 w 1359078"/>
                <a:gd name="connsiteY7" fmla="*/ 0 h 1546082"/>
                <a:gd name="connsiteX8" fmla="*/ 1359078 w 1359078"/>
                <a:gd name="connsiteY8" fmla="*/ 307350 h 1546082"/>
                <a:gd name="connsiteX9" fmla="*/ 1352406 w 1359078"/>
                <a:gd name="connsiteY9" fmla="*/ 1546083 h 154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078" h="1546082">
                  <a:moveTo>
                    <a:pt x="1352406" y="1546083"/>
                  </a:moveTo>
                  <a:lnTo>
                    <a:pt x="0" y="1546083"/>
                  </a:lnTo>
                  <a:lnTo>
                    <a:pt x="8006" y="307350"/>
                  </a:lnTo>
                  <a:cubicBezTo>
                    <a:pt x="8006" y="137341"/>
                    <a:pt x="146116" y="0"/>
                    <a:pt x="315584" y="0"/>
                  </a:cubicBezTo>
                  <a:lnTo>
                    <a:pt x="541763" y="0"/>
                  </a:lnTo>
                  <a:lnTo>
                    <a:pt x="675870" y="72004"/>
                  </a:lnTo>
                  <a:lnTo>
                    <a:pt x="803971" y="0"/>
                  </a:lnTo>
                  <a:lnTo>
                    <a:pt x="1051501" y="0"/>
                  </a:lnTo>
                  <a:cubicBezTo>
                    <a:pt x="1221636" y="0"/>
                    <a:pt x="1359078" y="138007"/>
                    <a:pt x="1359078" y="307350"/>
                  </a:cubicBezTo>
                  <a:lnTo>
                    <a:pt x="1352406" y="1546083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4CF24986-C76C-6C4F-9CFD-13750DF8DD30}"/>
                </a:ext>
              </a:extLst>
            </p:cNvPr>
            <p:cNvSpPr/>
            <p:nvPr/>
          </p:nvSpPr>
          <p:spPr>
            <a:xfrm>
              <a:off x="4600463" y="2905366"/>
              <a:ext cx="233518" cy="219353"/>
            </a:xfrm>
            <a:custGeom>
              <a:avLst/>
              <a:gdLst>
                <a:gd name="connsiteX0" fmla="*/ 0 w 233518"/>
                <a:gd name="connsiteY0" fmla="*/ 18001 h 219353"/>
                <a:gd name="connsiteX1" fmla="*/ 0 w 233518"/>
                <a:gd name="connsiteY1" fmla="*/ 18001 h 219353"/>
                <a:gd name="connsiteX2" fmla="*/ 63384 w 233518"/>
                <a:gd name="connsiteY2" fmla="*/ 0 h 219353"/>
                <a:gd name="connsiteX3" fmla="*/ 131438 w 233518"/>
                <a:gd name="connsiteY3" fmla="*/ 0 h 219353"/>
                <a:gd name="connsiteX4" fmla="*/ 233519 w 233518"/>
                <a:gd name="connsiteY4" fmla="*/ 90005 h 219353"/>
                <a:gd name="connsiteX5" fmla="*/ 146783 w 233518"/>
                <a:gd name="connsiteY5" fmla="*/ 212011 h 219353"/>
                <a:gd name="connsiteX6" fmla="*/ 117426 w 233518"/>
                <a:gd name="connsiteY6" fmla="*/ 210678 h 219353"/>
                <a:gd name="connsiteX7" fmla="*/ 0 w 233518"/>
                <a:gd name="connsiteY7" fmla="*/ 18001 h 21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18" h="219353">
                  <a:moveTo>
                    <a:pt x="0" y="18001"/>
                  </a:moveTo>
                  <a:lnTo>
                    <a:pt x="0" y="18001"/>
                  </a:lnTo>
                  <a:cubicBezTo>
                    <a:pt x="18681" y="6000"/>
                    <a:pt x="40699" y="0"/>
                    <a:pt x="63384" y="0"/>
                  </a:cubicBezTo>
                  <a:lnTo>
                    <a:pt x="131438" y="0"/>
                  </a:lnTo>
                  <a:lnTo>
                    <a:pt x="233519" y="90005"/>
                  </a:lnTo>
                  <a:lnTo>
                    <a:pt x="146783" y="212011"/>
                  </a:lnTo>
                  <a:cubicBezTo>
                    <a:pt x="139444" y="222012"/>
                    <a:pt x="124098" y="222012"/>
                    <a:pt x="117426" y="210678"/>
                  </a:cubicBezTo>
                  <a:lnTo>
                    <a:pt x="0" y="18001"/>
                  </a:lnTo>
                  <a:close/>
                </a:path>
              </a:pathLst>
            </a:custGeom>
            <a:solidFill>
              <a:schemeClr val="accent1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9C6A8DE8-E7C4-4F47-9117-566D24DEFBD7}"/>
                </a:ext>
              </a:extLst>
            </p:cNvPr>
            <p:cNvSpPr/>
            <p:nvPr/>
          </p:nvSpPr>
          <p:spPr>
            <a:xfrm>
              <a:off x="4833314" y="2905366"/>
              <a:ext cx="233518" cy="219353"/>
            </a:xfrm>
            <a:custGeom>
              <a:avLst/>
              <a:gdLst>
                <a:gd name="connsiteX0" fmla="*/ 233519 w 233518"/>
                <a:gd name="connsiteY0" fmla="*/ 18001 h 219353"/>
                <a:gd name="connsiteX1" fmla="*/ 233519 w 233518"/>
                <a:gd name="connsiteY1" fmla="*/ 18001 h 219353"/>
                <a:gd name="connsiteX2" fmla="*/ 170135 w 233518"/>
                <a:gd name="connsiteY2" fmla="*/ 0 h 219353"/>
                <a:gd name="connsiteX3" fmla="*/ 102081 w 233518"/>
                <a:gd name="connsiteY3" fmla="*/ 0 h 219353"/>
                <a:gd name="connsiteX4" fmla="*/ 0 w 233518"/>
                <a:gd name="connsiteY4" fmla="*/ 90005 h 219353"/>
                <a:gd name="connsiteX5" fmla="*/ 86735 w 233518"/>
                <a:gd name="connsiteY5" fmla="*/ 212011 h 219353"/>
                <a:gd name="connsiteX6" fmla="*/ 116092 w 233518"/>
                <a:gd name="connsiteY6" fmla="*/ 210678 h 219353"/>
                <a:gd name="connsiteX7" fmla="*/ 233519 w 233518"/>
                <a:gd name="connsiteY7" fmla="*/ 18001 h 21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18" h="219353">
                  <a:moveTo>
                    <a:pt x="233519" y="18001"/>
                  </a:moveTo>
                  <a:lnTo>
                    <a:pt x="233519" y="18001"/>
                  </a:lnTo>
                  <a:cubicBezTo>
                    <a:pt x="214837" y="6000"/>
                    <a:pt x="192820" y="0"/>
                    <a:pt x="170135" y="0"/>
                  </a:cubicBezTo>
                  <a:lnTo>
                    <a:pt x="102081" y="0"/>
                  </a:lnTo>
                  <a:lnTo>
                    <a:pt x="0" y="90005"/>
                  </a:lnTo>
                  <a:lnTo>
                    <a:pt x="86735" y="212011"/>
                  </a:lnTo>
                  <a:cubicBezTo>
                    <a:pt x="94075" y="222012"/>
                    <a:pt x="109420" y="222012"/>
                    <a:pt x="116092" y="210678"/>
                  </a:cubicBezTo>
                  <a:lnTo>
                    <a:pt x="233519" y="18001"/>
                  </a:lnTo>
                  <a:close/>
                </a:path>
              </a:pathLst>
            </a:custGeom>
            <a:solidFill>
              <a:schemeClr val="accent1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4D059497-BA25-9E49-8ACF-3AD6A20B5179}"/>
                </a:ext>
              </a:extLst>
            </p:cNvPr>
            <p:cNvSpPr/>
            <p:nvPr/>
          </p:nvSpPr>
          <p:spPr>
            <a:xfrm>
              <a:off x="4833981" y="2995370"/>
              <a:ext cx="6671" cy="1474079"/>
            </a:xfrm>
            <a:custGeom>
              <a:avLst/>
              <a:gdLst>
                <a:gd name="connsiteX0" fmla="*/ 0 w 6671"/>
                <a:gd name="connsiteY0" fmla="*/ 0 h 1474079"/>
                <a:gd name="connsiteX1" fmla="*/ 0 w 6671"/>
                <a:gd name="connsiteY1" fmla="*/ 1474079 h 147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" h="1474079">
                  <a:moveTo>
                    <a:pt x="0" y="0"/>
                  </a:moveTo>
                  <a:lnTo>
                    <a:pt x="0" y="1474079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18">
              <a:extLst>
                <a:ext uri="{FF2B5EF4-FFF2-40B4-BE49-F238E27FC236}">
                  <a16:creationId xmlns:a16="http://schemas.microsoft.com/office/drawing/2014/main" id="{12D0580D-C522-9546-B930-97FC5945990B}"/>
                </a:ext>
              </a:extLst>
            </p:cNvPr>
            <p:cNvSpPr/>
            <p:nvPr/>
          </p:nvSpPr>
          <p:spPr>
            <a:xfrm>
              <a:off x="4489715" y="1912646"/>
              <a:ext cx="695211" cy="603365"/>
            </a:xfrm>
            <a:custGeom>
              <a:avLst/>
              <a:gdLst>
                <a:gd name="connsiteX0" fmla="*/ 396308 w 695211"/>
                <a:gd name="connsiteY0" fmla="*/ 136674 h 603365"/>
                <a:gd name="connsiteX1" fmla="*/ 1995 w 695211"/>
                <a:gd name="connsiteY1" fmla="*/ 603366 h 603365"/>
                <a:gd name="connsiteX2" fmla="*/ 12670 w 695211"/>
                <a:gd name="connsiteY2" fmla="*/ 136674 h 603365"/>
                <a:gd name="connsiteX3" fmla="*/ 396308 w 695211"/>
                <a:gd name="connsiteY3" fmla="*/ 0 h 603365"/>
                <a:gd name="connsiteX4" fmla="*/ 695211 w 695211"/>
                <a:gd name="connsiteY4" fmla="*/ 203344 h 603365"/>
                <a:gd name="connsiteX5" fmla="*/ 695211 w 695211"/>
                <a:gd name="connsiteY5" fmla="*/ 485359 h 603365"/>
                <a:gd name="connsiteX6" fmla="*/ 396308 w 695211"/>
                <a:gd name="connsiteY6" fmla="*/ 136674 h 60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211" h="603365">
                  <a:moveTo>
                    <a:pt x="396308" y="136674"/>
                  </a:moveTo>
                  <a:cubicBezTo>
                    <a:pt x="396308" y="136674"/>
                    <a:pt x="352940" y="437357"/>
                    <a:pt x="1995" y="603366"/>
                  </a:cubicBezTo>
                  <a:cubicBezTo>
                    <a:pt x="-6012" y="342018"/>
                    <a:pt x="12670" y="136674"/>
                    <a:pt x="12670" y="136674"/>
                  </a:cubicBezTo>
                  <a:lnTo>
                    <a:pt x="396308" y="0"/>
                  </a:lnTo>
                  <a:lnTo>
                    <a:pt x="695211" y="203344"/>
                  </a:lnTo>
                  <a:lnTo>
                    <a:pt x="695211" y="485359"/>
                  </a:lnTo>
                  <a:cubicBezTo>
                    <a:pt x="695211" y="485359"/>
                    <a:pt x="487713" y="408689"/>
                    <a:pt x="396308" y="136674"/>
                  </a:cubicBez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D4CD6FE4-ABF4-1443-B2D3-2135131E443D}"/>
                </a:ext>
              </a:extLst>
            </p:cNvPr>
            <p:cNvSpPr/>
            <p:nvPr/>
          </p:nvSpPr>
          <p:spPr>
            <a:xfrm>
              <a:off x="4424323" y="3436061"/>
              <a:ext cx="6671" cy="1033388"/>
            </a:xfrm>
            <a:custGeom>
              <a:avLst/>
              <a:gdLst>
                <a:gd name="connsiteX0" fmla="*/ 0 w 6671"/>
                <a:gd name="connsiteY0" fmla="*/ 0 h 1033388"/>
                <a:gd name="connsiteX1" fmla="*/ 0 w 6671"/>
                <a:gd name="connsiteY1" fmla="*/ 1033389 h 10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" h="1033388">
                  <a:moveTo>
                    <a:pt x="0" y="0"/>
                  </a:moveTo>
                  <a:lnTo>
                    <a:pt x="0" y="1033389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9BC8E3E7-AADB-7B47-AA7C-AC0FA0911D0B}"/>
                </a:ext>
              </a:extLst>
            </p:cNvPr>
            <p:cNvSpPr/>
            <p:nvPr/>
          </p:nvSpPr>
          <p:spPr>
            <a:xfrm>
              <a:off x="6734155" y="2890698"/>
              <a:ext cx="6671" cy="1194064"/>
            </a:xfrm>
            <a:custGeom>
              <a:avLst/>
              <a:gdLst>
                <a:gd name="connsiteX0" fmla="*/ 0 w 6671"/>
                <a:gd name="connsiteY0" fmla="*/ 0 h 1194064"/>
                <a:gd name="connsiteX1" fmla="*/ 0 w 6671"/>
                <a:gd name="connsiteY1" fmla="*/ 1194064 h 119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" h="1194064">
                  <a:moveTo>
                    <a:pt x="0" y="0"/>
                  </a:moveTo>
                  <a:lnTo>
                    <a:pt x="0" y="1194064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5495A899-3154-474D-8974-F187F76AAF57}"/>
                </a:ext>
              </a:extLst>
            </p:cNvPr>
            <p:cNvSpPr/>
            <p:nvPr/>
          </p:nvSpPr>
          <p:spPr>
            <a:xfrm>
              <a:off x="4908040" y="3230716"/>
              <a:ext cx="44034" cy="44002"/>
            </a:xfrm>
            <a:custGeom>
              <a:avLst/>
              <a:gdLst>
                <a:gd name="connsiteX0" fmla="*/ 44035 w 44034"/>
                <a:gd name="connsiteY0" fmla="*/ 22001 h 44002"/>
                <a:gd name="connsiteX1" fmla="*/ 22017 w 44034"/>
                <a:gd name="connsiteY1" fmla="*/ 44002 h 44002"/>
                <a:gd name="connsiteX2" fmla="*/ 0 w 44034"/>
                <a:gd name="connsiteY2" fmla="*/ 22001 h 44002"/>
                <a:gd name="connsiteX3" fmla="*/ 22017 w 44034"/>
                <a:gd name="connsiteY3" fmla="*/ 0 h 44002"/>
                <a:gd name="connsiteX4" fmla="*/ 44035 w 44034"/>
                <a:gd name="connsiteY4" fmla="*/ 22001 h 4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" h="44002">
                  <a:moveTo>
                    <a:pt x="44035" y="22001"/>
                  </a:moveTo>
                  <a:cubicBezTo>
                    <a:pt x="44035" y="34152"/>
                    <a:pt x="34177" y="44002"/>
                    <a:pt x="22017" y="44002"/>
                  </a:cubicBezTo>
                  <a:cubicBezTo>
                    <a:pt x="9858" y="44002"/>
                    <a:pt x="0" y="34152"/>
                    <a:pt x="0" y="22001"/>
                  </a:cubicBezTo>
                  <a:cubicBezTo>
                    <a:pt x="0" y="9850"/>
                    <a:pt x="9858" y="0"/>
                    <a:pt x="22017" y="0"/>
                  </a:cubicBezTo>
                  <a:cubicBezTo>
                    <a:pt x="34177" y="0"/>
                    <a:pt x="44035" y="9850"/>
                    <a:pt x="44035" y="2200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3F56F8AF-475E-AD44-A782-CEF952E58F6F}"/>
                </a:ext>
              </a:extLst>
            </p:cNvPr>
            <p:cNvSpPr/>
            <p:nvPr/>
          </p:nvSpPr>
          <p:spPr>
            <a:xfrm>
              <a:off x="4908040" y="3450062"/>
              <a:ext cx="44034" cy="44002"/>
            </a:xfrm>
            <a:custGeom>
              <a:avLst/>
              <a:gdLst>
                <a:gd name="connsiteX0" fmla="*/ 44035 w 44034"/>
                <a:gd name="connsiteY0" fmla="*/ 22001 h 44002"/>
                <a:gd name="connsiteX1" fmla="*/ 22017 w 44034"/>
                <a:gd name="connsiteY1" fmla="*/ 44002 h 44002"/>
                <a:gd name="connsiteX2" fmla="*/ 0 w 44034"/>
                <a:gd name="connsiteY2" fmla="*/ 22001 h 44002"/>
                <a:gd name="connsiteX3" fmla="*/ 22017 w 44034"/>
                <a:gd name="connsiteY3" fmla="*/ 0 h 44002"/>
                <a:gd name="connsiteX4" fmla="*/ 44035 w 44034"/>
                <a:gd name="connsiteY4" fmla="*/ 22001 h 4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" h="44002">
                  <a:moveTo>
                    <a:pt x="44035" y="22001"/>
                  </a:moveTo>
                  <a:cubicBezTo>
                    <a:pt x="44035" y="34152"/>
                    <a:pt x="34177" y="44002"/>
                    <a:pt x="22017" y="44002"/>
                  </a:cubicBezTo>
                  <a:cubicBezTo>
                    <a:pt x="9858" y="44002"/>
                    <a:pt x="0" y="34152"/>
                    <a:pt x="0" y="22001"/>
                  </a:cubicBezTo>
                  <a:cubicBezTo>
                    <a:pt x="0" y="9850"/>
                    <a:pt x="9858" y="0"/>
                    <a:pt x="22017" y="0"/>
                  </a:cubicBezTo>
                  <a:cubicBezTo>
                    <a:pt x="34177" y="0"/>
                    <a:pt x="44035" y="9850"/>
                    <a:pt x="44035" y="2200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3">
              <a:extLst>
                <a:ext uri="{FF2B5EF4-FFF2-40B4-BE49-F238E27FC236}">
                  <a16:creationId xmlns:a16="http://schemas.microsoft.com/office/drawing/2014/main" id="{55F08D74-EC74-EB48-A7CA-3058AE0ECB06}"/>
                </a:ext>
              </a:extLst>
            </p:cNvPr>
            <p:cNvSpPr/>
            <p:nvPr/>
          </p:nvSpPr>
          <p:spPr>
            <a:xfrm>
              <a:off x="4908040" y="3668740"/>
              <a:ext cx="44034" cy="44002"/>
            </a:xfrm>
            <a:custGeom>
              <a:avLst/>
              <a:gdLst>
                <a:gd name="connsiteX0" fmla="*/ 44035 w 44034"/>
                <a:gd name="connsiteY0" fmla="*/ 22001 h 44002"/>
                <a:gd name="connsiteX1" fmla="*/ 22017 w 44034"/>
                <a:gd name="connsiteY1" fmla="*/ 44002 h 44002"/>
                <a:gd name="connsiteX2" fmla="*/ 0 w 44034"/>
                <a:gd name="connsiteY2" fmla="*/ 22001 h 44002"/>
                <a:gd name="connsiteX3" fmla="*/ 22017 w 44034"/>
                <a:gd name="connsiteY3" fmla="*/ 0 h 44002"/>
                <a:gd name="connsiteX4" fmla="*/ 44035 w 44034"/>
                <a:gd name="connsiteY4" fmla="*/ 22001 h 4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" h="44002">
                  <a:moveTo>
                    <a:pt x="44035" y="22001"/>
                  </a:moveTo>
                  <a:cubicBezTo>
                    <a:pt x="44035" y="34152"/>
                    <a:pt x="34177" y="44002"/>
                    <a:pt x="22017" y="44002"/>
                  </a:cubicBezTo>
                  <a:cubicBezTo>
                    <a:pt x="9858" y="44002"/>
                    <a:pt x="0" y="34152"/>
                    <a:pt x="0" y="22001"/>
                  </a:cubicBezTo>
                  <a:cubicBezTo>
                    <a:pt x="0" y="9850"/>
                    <a:pt x="9858" y="0"/>
                    <a:pt x="22017" y="0"/>
                  </a:cubicBezTo>
                  <a:cubicBezTo>
                    <a:pt x="34177" y="0"/>
                    <a:pt x="44035" y="9850"/>
                    <a:pt x="44035" y="2200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4">
              <a:extLst>
                <a:ext uri="{FF2B5EF4-FFF2-40B4-BE49-F238E27FC236}">
                  <a16:creationId xmlns:a16="http://schemas.microsoft.com/office/drawing/2014/main" id="{AA24B72F-CF42-5A4B-AC5C-C241CC574E7B}"/>
                </a:ext>
              </a:extLst>
            </p:cNvPr>
            <p:cNvSpPr/>
            <p:nvPr/>
          </p:nvSpPr>
          <p:spPr>
            <a:xfrm>
              <a:off x="5364153" y="1702206"/>
              <a:ext cx="1301515" cy="1117265"/>
            </a:xfrm>
            <a:custGeom>
              <a:avLst/>
              <a:gdLst>
                <a:gd name="connsiteX0" fmla="*/ 389224 w 1301515"/>
                <a:gd name="connsiteY0" fmla="*/ 1104487 h 1117265"/>
                <a:gd name="connsiteX1" fmla="*/ 252449 w 1301515"/>
                <a:gd name="connsiteY1" fmla="*/ 1035817 h 1117265"/>
                <a:gd name="connsiteX2" fmla="*/ 67636 w 1301515"/>
                <a:gd name="connsiteY2" fmla="*/ 781137 h 1117265"/>
                <a:gd name="connsiteX3" fmla="*/ 87652 w 1301515"/>
                <a:gd name="connsiteY3" fmla="*/ 474454 h 1117265"/>
                <a:gd name="connsiteX4" fmla="*/ 279137 w 1301515"/>
                <a:gd name="connsiteY4" fmla="*/ 141102 h 1117265"/>
                <a:gd name="connsiteX5" fmla="*/ 586047 w 1301515"/>
                <a:gd name="connsiteY5" fmla="*/ 39097 h 1117265"/>
                <a:gd name="connsiteX6" fmla="*/ 922981 w 1301515"/>
                <a:gd name="connsiteY6" fmla="*/ 118434 h 1117265"/>
                <a:gd name="connsiteX7" fmla="*/ 1048414 w 1301515"/>
                <a:gd name="connsiteY7" fmla="*/ 191105 h 1117265"/>
                <a:gd name="connsiteX8" fmla="*/ 1219883 w 1301515"/>
                <a:gd name="connsiteY8" fmla="*/ 491121 h 1117265"/>
                <a:gd name="connsiteX9" fmla="*/ 1282600 w 1301515"/>
                <a:gd name="connsiteY9" fmla="*/ 721800 h 1117265"/>
                <a:gd name="connsiteX10" fmla="*/ 1094450 w 1301515"/>
                <a:gd name="connsiteY10" fmla="*/ 999148 h 1117265"/>
                <a:gd name="connsiteX11" fmla="*/ 957008 w 1301515"/>
                <a:gd name="connsiteY11" fmla="*/ 1105821 h 1117265"/>
                <a:gd name="connsiteX12" fmla="*/ 389224 w 1301515"/>
                <a:gd name="connsiteY12" fmla="*/ 1104487 h 11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1515" h="1117265">
                  <a:moveTo>
                    <a:pt x="389224" y="1104487"/>
                  </a:moveTo>
                  <a:cubicBezTo>
                    <a:pt x="389224" y="1104487"/>
                    <a:pt x="302489" y="1161157"/>
                    <a:pt x="252449" y="1035817"/>
                  </a:cubicBezTo>
                  <a:cubicBezTo>
                    <a:pt x="143696" y="1029150"/>
                    <a:pt x="28271" y="850474"/>
                    <a:pt x="67636" y="781137"/>
                  </a:cubicBezTo>
                  <a:cubicBezTo>
                    <a:pt x="21599" y="728467"/>
                    <a:pt x="-67805" y="560458"/>
                    <a:pt x="87652" y="474454"/>
                  </a:cubicBezTo>
                  <a:cubicBezTo>
                    <a:pt x="44951" y="349113"/>
                    <a:pt x="54959" y="141102"/>
                    <a:pt x="279137" y="141102"/>
                  </a:cubicBezTo>
                  <a:cubicBezTo>
                    <a:pt x="302489" y="42430"/>
                    <a:pt x="483966" y="-14239"/>
                    <a:pt x="586047" y="39097"/>
                  </a:cubicBezTo>
                  <a:cubicBezTo>
                    <a:pt x="672115" y="-23573"/>
                    <a:pt x="872941" y="-20240"/>
                    <a:pt x="922981" y="118434"/>
                  </a:cubicBezTo>
                  <a:cubicBezTo>
                    <a:pt x="982361" y="88433"/>
                    <a:pt x="1058422" y="157770"/>
                    <a:pt x="1048414" y="191105"/>
                  </a:cubicBezTo>
                  <a:cubicBezTo>
                    <a:pt x="1117802" y="184438"/>
                    <a:pt x="1282600" y="329779"/>
                    <a:pt x="1219883" y="491121"/>
                  </a:cubicBezTo>
                  <a:cubicBezTo>
                    <a:pt x="1265920" y="521123"/>
                    <a:pt x="1335308" y="636462"/>
                    <a:pt x="1282600" y="721800"/>
                  </a:cubicBezTo>
                  <a:cubicBezTo>
                    <a:pt x="1309287" y="757802"/>
                    <a:pt x="1295944" y="989148"/>
                    <a:pt x="1094450" y="999148"/>
                  </a:cubicBezTo>
                  <a:cubicBezTo>
                    <a:pt x="1061758" y="1045151"/>
                    <a:pt x="957008" y="1105821"/>
                    <a:pt x="957008" y="1105821"/>
                  </a:cubicBezTo>
                  <a:lnTo>
                    <a:pt x="389224" y="110448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5">
              <a:extLst>
                <a:ext uri="{FF2B5EF4-FFF2-40B4-BE49-F238E27FC236}">
                  <a16:creationId xmlns:a16="http://schemas.microsoft.com/office/drawing/2014/main" id="{155B79B8-2A63-3B4F-8806-92E09D4C1CB5}"/>
                </a:ext>
              </a:extLst>
            </p:cNvPr>
            <p:cNvSpPr/>
            <p:nvPr/>
          </p:nvSpPr>
          <p:spPr>
            <a:xfrm>
              <a:off x="5647293" y="2516011"/>
              <a:ext cx="118760" cy="212678"/>
            </a:xfrm>
            <a:custGeom>
              <a:avLst/>
              <a:gdLst>
                <a:gd name="connsiteX0" fmla="*/ 118761 w 118760"/>
                <a:gd name="connsiteY0" fmla="*/ 212678 h 212678"/>
                <a:gd name="connsiteX1" fmla="*/ 102081 w 118760"/>
                <a:gd name="connsiteY1" fmla="*/ 212678 h 212678"/>
                <a:gd name="connsiteX2" fmla="*/ 0 w 118760"/>
                <a:gd name="connsiteY2" fmla="*/ 110673 h 212678"/>
                <a:gd name="connsiteX3" fmla="*/ 0 w 118760"/>
                <a:gd name="connsiteY3" fmla="*/ 0 h 212678"/>
                <a:gd name="connsiteX4" fmla="*/ 118761 w 118760"/>
                <a:gd name="connsiteY4" fmla="*/ 0 h 212678"/>
                <a:gd name="connsiteX5" fmla="*/ 118761 w 118760"/>
                <a:gd name="connsiteY5" fmla="*/ 212678 h 21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60" h="212678">
                  <a:moveTo>
                    <a:pt x="118761" y="212678"/>
                  </a:moveTo>
                  <a:lnTo>
                    <a:pt x="102081" y="212678"/>
                  </a:lnTo>
                  <a:cubicBezTo>
                    <a:pt x="45369" y="212678"/>
                    <a:pt x="0" y="166676"/>
                    <a:pt x="0" y="110673"/>
                  </a:cubicBezTo>
                  <a:lnTo>
                    <a:pt x="0" y="0"/>
                  </a:lnTo>
                  <a:lnTo>
                    <a:pt x="118761" y="0"/>
                  </a:lnTo>
                  <a:lnTo>
                    <a:pt x="118761" y="212678"/>
                  </a:ln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6">
              <a:extLst>
                <a:ext uri="{FF2B5EF4-FFF2-40B4-BE49-F238E27FC236}">
                  <a16:creationId xmlns:a16="http://schemas.microsoft.com/office/drawing/2014/main" id="{0DEB3B73-A5B0-B041-A66F-7170E79FF94E}"/>
                </a:ext>
              </a:extLst>
            </p:cNvPr>
            <p:cNvSpPr/>
            <p:nvPr/>
          </p:nvSpPr>
          <p:spPr>
            <a:xfrm>
              <a:off x="6269787" y="2516011"/>
              <a:ext cx="118760" cy="212678"/>
            </a:xfrm>
            <a:custGeom>
              <a:avLst/>
              <a:gdLst>
                <a:gd name="connsiteX0" fmla="*/ 0 w 118760"/>
                <a:gd name="connsiteY0" fmla="*/ 212678 h 212678"/>
                <a:gd name="connsiteX1" fmla="*/ 16680 w 118760"/>
                <a:gd name="connsiteY1" fmla="*/ 212678 h 212678"/>
                <a:gd name="connsiteX2" fmla="*/ 118761 w 118760"/>
                <a:gd name="connsiteY2" fmla="*/ 110673 h 212678"/>
                <a:gd name="connsiteX3" fmla="*/ 118761 w 118760"/>
                <a:gd name="connsiteY3" fmla="*/ 0 h 212678"/>
                <a:gd name="connsiteX4" fmla="*/ 0 w 118760"/>
                <a:gd name="connsiteY4" fmla="*/ 0 h 212678"/>
                <a:gd name="connsiteX5" fmla="*/ 0 w 118760"/>
                <a:gd name="connsiteY5" fmla="*/ 212678 h 21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60" h="212678">
                  <a:moveTo>
                    <a:pt x="0" y="212678"/>
                  </a:moveTo>
                  <a:lnTo>
                    <a:pt x="16680" y="212678"/>
                  </a:lnTo>
                  <a:cubicBezTo>
                    <a:pt x="73392" y="212678"/>
                    <a:pt x="118761" y="166676"/>
                    <a:pt x="118761" y="110673"/>
                  </a:cubicBezTo>
                  <a:lnTo>
                    <a:pt x="118761" y="0"/>
                  </a:lnTo>
                  <a:lnTo>
                    <a:pt x="0" y="0"/>
                  </a:lnTo>
                  <a:lnTo>
                    <a:pt x="0" y="212678"/>
                  </a:ln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7">
              <a:extLst>
                <a:ext uri="{FF2B5EF4-FFF2-40B4-BE49-F238E27FC236}">
                  <a16:creationId xmlns:a16="http://schemas.microsoft.com/office/drawing/2014/main" id="{68FBD358-53FA-B54E-B364-8E4333D41D97}"/>
                </a:ext>
              </a:extLst>
            </p:cNvPr>
            <p:cNvSpPr/>
            <p:nvPr/>
          </p:nvSpPr>
          <p:spPr>
            <a:xfrm>
              <a:off x="5194934" y="937927"/>
              <a:ext cx="596595" cy="374686"/>
            </a:xfrm>
            <a:custGeom>
              <a:avLst/>
              <a:gdLst>
                <a:gd name="connsiteX0" fmla="*/ 15346 w 596595"/>
                <a:gd name="connsiteY0" fmla="*/ 324684 h 374686"/>
                <a:gd name="connsiteX1" fmla="*/ 98078 w 596595"/>
                <a:gd name="connsiteY1" fmla="*/ 204678 h 374686"/>
                <a:gd name="connsiteX2" fmla="*/ 226179 w 596595"/>
                <a:gd name="connsiteY2" fmla="*/ 215345 h 374686"/>
                <a:gd name="connsiteX3" fmla="*/ 391644 w 596595"/>
                <a:gd name="connsiteY3" fmla="*/ 141341 h 374686"/>
                <a:gd name="connsiteX4" fmla="*/ 584464 w 596595"/>
                <a:gd name="connsiteY4" fmla="*/ 374687 h 374686"/>
                <a:gd name="connsiteX5" fmla="*/ 591803 w 596595"/>
                <a:gd name="connsiteY5" fmla="*/ 173343 h 374686"/>
                <a:gd name="connsiteX6" fmla="*/ 359619 w 596595"/>
                <a:gd name="connsiteY6" fmla="*/ 0 h 374686"/>
                <a:gd name="connsiteX7" fmla="*/ 0 w 596595"/>
                <a:gd name="connsiteY7" fmla="*/ 204011 h 374686"/>
                <a:gd name="connsiteX8" fmla="*/ 15346 w 596595"/>
                <a:gd name="connsiteY8" fmla="*/ 324684 h 3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595" h="374686">
                  <a:moveTo>
                    <a:pt x="15346" y="324684"/>
                  </a:moveTo>
                  <a:cubicBezTo>
                    <a:pt x="31358" y="236013"/>
                    <a:pt x="52041" y="202678"/>
                    <a:pt x="98078" y="204678"/>
                  </a:cubicBezTo>
                  <a:cubicBezTo>
                    <a:pt x="144114" y="206678"/>
                    <a:pt x="149452" y="225345"/>
                    <a:pt x="226179" y="215345"/>
                  </a:cubicBezTo>
                  <a:cubicBezTo>
                    <a:pt x="303574" y="204678"/>
                    <a:pt x="391644" y="141341"/>
                    <a:pt x="391644" y="141341"/>
                  </a:cubicBezTo>
                  <a:cubicBezTo>
                    <a:pt x="391644" y="141341"/>
                    <a:pt x="584464" y="217345"/>
                    <a:pt x="584464" y="374687"/>
                  </a:cubicBezTo>
                  <a:cubicBezTo>
                    <a:pt x="606481" y="333351"/>
                    <a:pt x="591803" y="173343"/>
                    <a:pt x="591803" y="173343"/>
                  </a:cubicBezTo>
                  <a:lnTo>
                    <a:pt x="359619" y="0"/>
                  </a:lnTo>
                  <a:lnTo>
                    <a:pt x="0" y="204011"/>
                  </a:lnTo>
                  <a:lnTo>
                    <a:pt x="15346" y="32468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28">
              <a:extLst>
                <a:ext uri="{FF2B5EF4-FFF2-40B4-BE49-F238E27FC236}">
                  <a16:creationId xmlns:a16="http://schemas.microsoft.com/office/drawing/2014/main" id="{DFBEB7AE-F5C3-3244-AD37-1F643F9C386A}"/>
                </a:ext>
              </a:extLst>
            </p:cNvPr>
            <p:cNvSpPr/>
            <p:nvPr/>
          </p:nvSpPr>
          <p:spPr>
            <a:xfrm>
              <a:off x="5537206" y="1211941"/>
              <a:ext cx="210833" cy="210677"/>
            </a:xfrm>
            <a:custGeom>
              <a:avLst/>
              <a:gdLst>
                <a:gd name="connsiteX0" fmla="*/ 210834 w 210833"/>
                <a:gd name="connsiteY0" fmla="*/ 105339 h 210677"/>
                <a:gd name="connsiteX1" fmla="*/ 105417 w 210833"/>
                <a:gd name="connsiteY1" fmla="*/ 210678 h 210677"/>
                <a:gd name="connsiteX2" fmla="*/ 0 w 210833"/>
                <a:gd name="connsiteY2" fmla="*/ 105339 h 210677"/>
                <a:gd name="connsiteX3" fmla="*/ 105417 w 210833"/>
                <a:gd name="connsiteY3" fmla="*/ 0 h 210677"/>
                <a:gd name="connsiteX4" fmla="*/ 210834 w 210833"/>
                <a:gd name="connsiteY4" fmla="*/ 105339 h 21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33" h="210677">
                  <a:moveTo>
                    <a:pt x="210834" y="105339"/>
                  </a:moveTo>
                  <a:cubicBezTo>
                    <a:pt x="210834" y="163516"/>
                    <a:pt x="163637" y="210678"/>
                    <a:pt x="105417" y="210678"/>
                  </a:cubicBezTo>
                  <a:cubicBezTo>
                    <a:pt x="47197" y="210678"/>
                    <a:pt x="0" y="163516"/>
                    <a:pt x="0" y="105339"/>
                  </a:cubicBezTo>
                  <a:cubicBezTo>
                    <a:pt x="0" y="47162"/>
                    <a:pt x="47197" y="0"/>
                    <a:pt x="105417" y="0"/>
                  </a:cubicBezTo>
                  <a:cubicBezTo>
                    <a:pt x="163637" y="0"/>
                    <a:pt x="210834" y="47162"/>
                    <a:pt x="210834" y="105339"/>
                  </a:cubicBezTo>
                  <a:close/>
                </a:path>
              </a:pathLst>
            </a:custGeom>
            <a:noFill/>
            <a:ln w="666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F7DEB165-1A59-3C46-A14E-B07B9074BEB7}"/>
                </a:ext>
              </a:extLst>
            </p:cNvPr>
            <p:cNvSpPr/>
            <p:nvPr/>
          </p:nvSpPr>
          <p:spPr>
            <a:xfrm>
              <a:off x="5241638" y="1211941"/>
              <a:ext cx="210833" cy="210677"/>
            </a:xfrm>
            <a:custGeom>
              <a:avLst/>
              <a:gdLst>
                <a:gd name="connsiteX0" fmla="*/ 210834 w 210833"/>
                <a:gd name="connsiteY0" fmla="*/ 105339 h 210677"/>
                <a:gd name="connsiteX1" fmla="*/ 105417 w 210833"/>
                <a:gd name="connsiteY1" fmla="*/ 210678 h 210677"/>
                <a:gd name="connsiteX2" fmla="*/ 0 w 210833"/>
                <a:gd name="connsiteY2" fmla="*/ 105339 h 210677"/>
                <a:gd name="connsiteX3" fmla="*/ 105417 w 210833"/>
                <a:gd name="connsiteY3" fmla="*/ 0 h 210677"/>
                <a:gd name="connsiteX4" fmla="*/ 210834 w 210833"/>
                <a:gd name="connsiteY4" fmla="*/ 105339 h 21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33" h="210677">
                  <a:moveTo>
                    <a:pt x="210834" y="105339"/>
                  </a:moveTo>
                  <a:cubicBezTo>
                    <a:pt x="210834" y="163516"/>
                    <a:pt x="163637" y="210678"/>
                    <a:pt x="105417" y="210678"/>
                  </a:cubicBezTo>
                  <a:cubicBezTo>
                    <a:pt x="47197" y="210678"/>
                    <a:pt x="0" y="163516"/>
                    <a:pt x="0" y="105339"/>
                  </a:cubicBezTo>
                  <a:cubicBezTo>
                    <a:pt x="0" y="47162"/>
                    <a:pt x="47197" y="0"/>
                    <a:pt x="105417" y="0"/>
                  </a:cubicBezTo>
                  <a:cubicBezTo>
                    <a:pt x="163637" y="0"/>
                    <a:pt x="210834" y="47162"/>
                    <a:pt x="210834" y="105339"/>
                  </a:cubicBezTo>
                  <a:close/>
                </a:path>
              </a:pathLst>
            </a:custGeom>
            <a:noFill/>
            <a:ln w="666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0">
              <a:extLst>
                <a:ext uri="{FF2B5EF4-FFF2-40B4-BE49-F238E27FC236}">
                  <a16:creationId xmlns:a16="http://schemas.microsoft.com/office/drawing/2014/main" id="{CC50A6B9-C225-7F4D-A1CB-7F4C80D257CA}"/>
                </a:ext>
              </a:extLst>
            </p:cNvPr>
            <p:cNvSpPr/>
            <p:nvPr/>
          </p:nvSpPr>
          <p:spPr>
            <a:xfrm>
              <a:off x="5453806" y="1310613"/>
              <a:ext cx="81397" cy="4666"/>
            </a:xfrm>
            <a:custGeom>
              <a:avLst/>
              <a:gdLst>
                <a:gd name="connsiteX0" fmla="*/ 81398 w 81397"/>
                <a:gd name="connsiteY0" fmla="*/ 4667 h 4666"/>
                <a:gd name="connsiteX1" fmla="*/ 40699 w 81397"/>
                <a:gd name="connsiteY1" fmla="*/ 0 h 4666"/>
                <a:gd name="connsiteX2" fmla="*/ 0 w 81397"/>
                <a:gd name="connsiteY2" fmla="*/ 4667 h 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97" h="4666">
                  <a:moveTo>
                    <a:pt x="81398" y="4667"/>
                  </a:moveTo>
                  <a:cubicBezTo>
                    <a:pt x="68054" y="2000"/>
                    <a:pt x="54710" y="0"/>
                    <a:pt x="40699" y="0"/>
                  </a:cubicBezTo>
                  <a:cubicBezTo>
                    <a:pt x="26688" y="0"/>
                    <a:pt x="13344" y="1333"/>
                    <a:pt x="0" y="4667"/>
                  </a:cubicBezTo>
                </a:path>
              </a:pathLst>
            </a:custGeom>
            <a:noFill/>
            <a:ln w="666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1">
              <a:extLst>
                <a:ext uri="{FF2B5EF4-FFF2-40B4-BE49-F238E27FC236}">
                  <a16:creationId xmlns:a16="http://schemas.microsoft.com/office/drawing/2014/main" id="{B1B74151-B8D6-2C49-A44D-7CC7DA5B4DAD}"/>
                </a:ext>
              </a:extLst>
            </p:cNvPr>
            <p:cNvSpPr/>
            <p:nvPr/>
          </p:nvSpPr>
          <p:spPr>
            <a:xfrm>
              <a:off x="6893615" y="3847416"/>
              <a:ext cx="1485178" cy="622033"/>
            </a:xfrm>
            <a:custGeom>
              <a:avLst/>
              <a:gdLst>
                <a:gd name="connsiteX0" fmla="*/ 1485178 w 1485178"/>
                <a:gd name="connsiteY0" fmla="*/ 622033 h 622033"/>
                <a:gd name="connsiteX1" fmla="*/ 0 w 1485178"/>
                <a:gd name="connsiteY1" fmla="*/ 622033 h 622033"/>
                <a:gd name="connsiteX2" fmla="*/ 48705 w 1485178"/>
                <a:gd name="connsiteY2" fmla="*/ 288682 h 622033"/>
                <a:gd name="connsiteX3" fmla="*/ 302907 w 1485178"/>
                <a:gd name="connsiteY3" fmla="*/ 40669 h 622033"/>
                <a:gd name="connsiteX4" fmla="*/ 640508 w 1485178"/>
                <a:gd name="connsiteY4" fmla="*/ 0 h 622033"/>
                <a:gd name="connsiteX5" fmla="*/ 844670 w 1485178"/>
                <a:gd name="connsiteY5" fmla="*/ 0 h 622033"/>
                <a:gd name="connsiteX6" fmla="*/ 1182271 w 1485178"/>
                <a:gd name="connsiteY6" fmla="*/ 40669 h 622033"/>
                <a:gd name="connsiteX7" fmla="*/ 1436473 w 1485178"/>
                <a:gd name="connsiteY7" fmla="*/ 288682 h 622033"/>
                <a:gd name="connsiteX8" fmla="*/ 1485178 w 1485178"/>
                <a:gd name="connsiteY8" fmla="*/ 622033 h 6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5178" h="622033">
                  <a:moveTo>
                    <a:pt x="1485178" y="622033"/>
                  </a:moveTo>
                  <a:lnTo>
                    <a:pt x="0" y="622033"/>
                  </a:lnTo>
                  <a:lnTo>
                    <a:pt x="48705" y="288682"/>
                  </a:lnTo>
                  <a:cubicBezTo>
                    <a:pt x="68054" y="158008"/>
                    <a:pt x="171469" y="56670"/>
                    <a:pt x="302907" y="40669"/>
                  </a:cubicBezTo>
                  <a:lnTo>
                    <a:pt x="640508" y="0"/>
                  </a:lnTo>
                  <a:lnTo>
                    <a:pt x="844670" y="0"/>
                  </a:lnTo>
                  <a:lnTo>
                    <a:pt x="1182271" y="40669"/>
                  </a:lnTo>
                  <a:cubicBezTo>
                    <a:pt x="1313042" y="56670"/>
                    <a:pt x="1417124" y="158008"/>
                    <a:pt x="1436473" y="288682"/>
                  </a:cubicBezTo>
                  <a:lnTo>
                    <a:pt x="1485178" y="622033"/>
                  </a:ln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1C48BBA4-1654-F84C-BEAF-B33D96AE62E2}"/>
                </a:ext>
              </a:extLst>
            </p:cNvPr>
            <p:cNvSpPr/>
            <p:nvPr/>
          </p:nvSpPr>
          <p:spPr>
            <a:xfrm>
              <a:off x="7185180" y="4263438"/>
              <a:ext cx="30691" cy="206011"/>
            </a:xfrm>
            <a:custGeom>
              <a:avLst/>
              <a:gdLst>
                <a:gd name="connsiteX0" fmla="*/ 30691 w 30691"/>
                <a:gd name="connsiteY0" fmla="*/ 0 h 206011"/>
                <a:gd name="connsiteX1" fmla="*/ 0 w 30691"/>
                <a:gd name="connsiteY1" fmla="*/ 206011 h 20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91" h="206011">
                  <a:moveTo>
                    <a:pt x="30691" y="0"/>
                  </a:moveTo>
                  <a:lnTo>
                    <a:pt x="0" y="206011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437C1006-B9E7-2840-BEEB-220A7084DEE6}"/>
                </a:ext>
              </a:extLst>
            </p:cNvPr>
            <p:cNvSpPr/>
            <p:nvPr/>
          </p:nvSpPr>
          <p:spPr>
            <a:xfrm>
              <a:off x="8059206" y="4263438"/>
              <a:ext cx="30691" cy="206011"/>
            </a:xfrm>
            <a:custGeom>
              <a:avLst/>
              <a:gdLst>
                <a:gd name="connsiteX0" fmla="*/ 0 w 30691"/>
                <a:gd name="connsiteY0" fmla="*/ 0 h 206011"/>
                <a:gd name="connsiteX1" fmla="*/ 30691 w 30691"/>
                <a:gd name="connsiteY1" fmla="*/ 206011 h 20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91" h="206011">
                  <a:moveTo>
                    <a:pt x="0" y="0"/>
                  </a:moveTo>
                  <a:lnTo>
                    <a:pt x="30691" y="206011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4">
              <a:extLst>
                <a:ext uri="{FF2B5EF4-FFF2-40B4-BE49-F238E27FC236}">
                  <a16:creationId xmlns:a16="http://schemas.microsoft.com/office/drawing/2014/main" id="{3F5CCC65-5E3B-2E47-937F-12AD96E521D3}"/>
                </a:ext>
              </a:extLst>
            </p:cNvPr>
            <p:cNvSpPr/>
            <p:nvPr/>
          </p:nvSpPr>
          <p:spPr>
            <a:xfrm>
              <a:off x="7484751" y="3912753"/>
              <a:ext cx="82732" cy="100005"/>
            </a:xfrm>
            <a:custGeom>
              <a:avLst/>
              <a:gdLst>
                <a:gd name="connsiteX0" fmla="*/ 0 w 82732"/>
                <a:gd name="connsiteY0" fmla="*/ 0 h 100005"/>
                <a:gd name="connsiteX1" fmla="*/ 82732 w 82732"/>
                <a:gd name="connsiteY1" fmla="*/ 100005 h 10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32" h="100005">
                  <a:moveTo>
                    <a:pt x="0" y="0"/>
                  </a:moveTo>
                  <a:cubicBezTo>
                    <a:pt x="0" y="0"/>
                    <a:pt x="5338" y="88005"/>
                    <a:pt x="82732" y="100005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5">
              <a:extLst>
                <a:ext uri="{FF2B5EF4-FFF2-40B4-BE49-F238E27FC236}">
                  <a16:creationId xmlns:a16="http://schemas.microsoft.com/office/drawing/2014/main" id="{643DA2DE-BB77-0645-A805-99DF72BA9288}"/>
                </a:ext>
              </a:extLst>
            </p:cNvPr>
            <p:cNvSpPr/>
            <p:nvPr/>
          </p:nvSpPr>
          <p:spPr>
            <a:xfrm>
              <a:off x="7756967" y="3912753"/>
              <a:ext cx="40887" cy="71337"/>
            </a:xfrm>
            <a:custGeom>
              <a:avLst/>
              <a:gdLst>
                <a:gd name="connsiteX0" fmla="*/ 40699 w 40887"/>
                <a:gd name="connsiteY0" fmla="*/ 0 h 71337"/>
                <a:gd name="connsiteX1" fmla="*/ 0 w 40887"/>
                <a:gd name="connsiteY1" fmla="*/ 71337 h 7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87" h="71337">
                  <a:moveTo>
                    <a:pt x="40699" y="0"/>
                  </a:moveTo>
                  <a:cubicBezTo>
                    <a:pt x="40699" y="0"/>
                    <a:pt x="46036" y="44002"/>
                    <a:pt x="0" y="71337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8D630516-3424-6040-9F6D-E567B9199EB2}"/>
                </a:ext>
              </a:extLst>
            </p:cNvPr>
            <p:cNvSpPr/>
            <p:nvPr/>
          </p:nvSpPr>
          <p:spPr>
            <a:xfrm>
              <a:off x="7526784" y="3900086"/>
              <a:ext cx="19348" cy="25334"/>
            </a:xfrm>
            <a:custGeom>
              <a:avLst/>
              <a:gdLst>
                <a:gd name="connsiteX0" fmla="*/ 19348 w 19348"/>
                <a:gd name="connsiteY0" fmla="*/ 0 h 25334"/>
                <a:gd name="connsiteX1" fmla="*/ 0 w 19348"/>
                <a:gd name="connsiteY1" fmla="*/ 25335 h 2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8" h="25334">
                  <a:moveTo>
                    <a:pt x="19348" y="0"/>
                  </a:moveTo>
                  <a:cubicBezTo>
                    <a:pt x="19348" y="0"/>
                    <a:pt x="3336" y="14667"/>
                    <a:pt x="0" y="25335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37">
              <a:extLst>
                <a:ext uri="{FF2B5EF4-FFF2-40B4-BE49-F238E27FC236}">
                  <a16:creationId xmlns:a16="http://schemas.microsoft.com/office/drawing/2014/main" id="{09DA0C5B-D6F1-1B42-9D58-7285158BE051}"/>
                </a:ext>
              </a:extLst>
            </p:cNvPr>
            <p:cNvSpPr/>
            <p:nvPr/>
          </p:nvSpPr>
          <p:spPr>
            <a:xfrm>
              <a:off x="7572821" y="3942088"/>
              <a:ext cx="14678" cy="34668"/>
            </a:xfrm>
            <a:custGeom>
              <a:avLst/>
              <a:gdLst>
                <a:gd name="connsiteX0" fmla="*/ 14678 w 14678"/>
                <a:gd name="connsiteY0" fmla="*/ 0 h 34668"/>
                <a:gd name="connsiteX1" fmla="*/ 0 w 14678"/>
                <a:gd name="connsiteY1" fmla="*/ 34669 h 3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78" h="34668">
                  <a:moveTo>
                    <a:pt x="14678" y="0"/>
                  </a:moveTo>
                  <a:cubicBezTo>
                    <a:pt x="14678" y="0"/>
                    <a:pt x="4670" y="17334"/>
                    <a:pt x="0" y="34669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id="{DB1249DE-FDA4-BB44-9020-1EB50FF98370}"/>
                </a:ext>
              </a:extLst>
            </p:cNvPr>
            <p:cNvSpPr/>
            <p:nvPr/>
          </p:nvSpPr>
          <p:spPr>
            <a:xfrm>
              <a:off x="7744957" y="3888752"/>
              <a:ext cx="24019" cy="18667"/>
            </a:xfrm>
            <a:custGeom>
              <a:avLst/>
              <a:gdLst>
                <a:gd name="connsiteX0" fmla="*/ 0 w 24019"/>
                <a:gd name="connsiteY0" fmla="*/ 0 h 18667"/>
                <a:gd name="connsiteX1" fmla="*/ 24019 w 24019"/>
                <a:gd name="connsiteY1" fmla="*/ 18668 h 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19" h="18667">
                  <a:moveTo>
                    <a:pt x="0" y="0"/>
                  </a:moveTo>
                  <a:cubicBezTo>
                    <a:pt x="8674" y="4667"/>
                    <a:pt x="19349" y="12001"/>
                    <a:pt x="24019" y="18668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id="{279C4123-4160-B144-B443-43ED65627527}"/>
                </a:ext>
              </a:extLst>
            </p:cNvPr>
            <p:cNvSpPr/>
            <p:nvPr/>
          </p:nvSpPr>
          <p:spPr>
            <a:xfrm>
              <a:off x="7712265" y="3942088"/>
              <a:ext cx="17346" cy="24668"/>
            </a:xfrm>
            <a:custGeom>
              <a:avLst/>
              <a:gdLst>
                <a:gd name="connsiteX0" fmla="*/ 0 w 17346"/>
                <a:gd name="connsiteY0" fmla="*/ 0 h 24668"/>
                <a:gd name="connsiteX1" fmla="*/ 17347 w 17346"/>
                <a:gd name="connsiteY1" fmla="*/ 24668 h 2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46" h="24668">
                  <a:moveTo>
                    <a:pt x="0" y="0"/>
                  </a:moveTo>
                  <a:cubicBezTo>
                    <a:pt x="0" y="0"/>
                    <a:pt x="16012" y="14001"/>
                    <a:pt x="17347" y="24668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4B79DF4C-CE88-E145-AD78-1B07ED49CF37}"/>
                </a:ext>
              </a:extLst>
            </p:cNvPr>
            <p:cNvSpPr/>
            <p:nvPr/>
          </p:nvSpPr>
          <p:spPr>
            <a:xfrm>
              <a:off x="7664226" y="3966756"/>
              <a:ext cx="4068" cy="26668"/>
            </a:xfrm>
            <a:custGeom>
              <a:avLst/>
              <a:gdLst>
                <a:gd name="connsiteX0" fmla="*/ 0 w 4068"/>
                <a:gd name="connsiteY0" fmla="*/ 0 h 26668"/>
                <a:gd name="connsiteX1" fmla="*/ 4003 w 4068"/>
                <a:gd name="connsiteY1" fmla="*/ 26668 h 2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8" h="26668">
                  <a:moveTo>
                    <a:pt x="0" y="0"/>
                  </a:moveTo>
                  <a:cubicBezTo>
                    <a:pt x="0" y="0"/>
                    <a:pt x="4670" y="20001"/>
                    <a:pt x="4003" y="26668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D0AD3ADA-856B-B74A-9D66-413720ADC543}"/>
                </a:ext>
              </a:extLst>
            </p:cNvPr>
            <p:cNvSpPr/>
            <p:nvPr/>
          </p:nvSpPr>
          <p:spPr>
            <a:xfrm>
              <a:off x="7015712" y="2526679"/>
              <a:ext cx="123431" cy="6667"/>
            </a:xfrm>
            <a:custGeom>
              <a:avLst/>
              <a:gdLst>
                <a:gd name="connsiteX0" fmla="*/ 0 w 123431"/>
                <a:gd name="connsiteY0" fmla="*/ 0 h 6667"/>
                <a:gd name="connsiteX1" fmla="*/ 123431 w 123431"/>
                <a:gd name="connsiteY1" fmla="*/ 0 h 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31" h="6667">
                  <a:moveTo>
                    <a:pt x="0" y="0"/>
                  </a:moveTo>
                  <a:lnTo>
                    <a:pt x="123431" y="0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2">
              <a:extLst>
                <a:ext uri="{FF2B5EF4-FFF2-40B4-BE49-F238E27FC236}">
                  <a16:creationId xmlns:a16="http://schemas.microsoft.com/office/drawing/2014/main" id="{C1D384BA-6696-584C-8EBA-5B04F43E3ED9}"/>
                </a:ext>
              </a:extLst>
            </p:cNvPr>
            <p:cNvSpPr/>
            <p:nvPr/>
          </p:nvSpPr>
          <p:spPr>
            <a:xfrm>
              <a:off x="7049155" y="2480010"/>
              <a:ext cx="5254" cy="46669"/>
            </a:xfrm>
            <a:custGeom>
              <a:avLst/>
              <a:gdLst>
                <a:gd name="connsiteX0" fmla="*/ 5255 w 5254"/>
                <a:gd name="connsiteY0" fmla="*/ 0 h 46669"/>
                <a:gd name="connsiteX1" fmla="*/ 584 w 5254"/>
                <a:gd name="connsiteY1" fmla="*/ 46669 h 4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54" h="46669">
                  <a:moveTo>
                    <a:pt x="5255" y="0"/>
                  </a:moveTo>
                  <a:cubicBezTo>
                    <a:pt x="5255" y="0"/>
                    <a:pt x="-2084" y="28668"/>
                    <a:pt x="584" y="46669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3">
              <a:extLst>
                <a:ext uri="{FF2B5EF4-FFF2-40B4-BE49-F238E27FC236}">
                  <a16:creationId xmlns:a16="http://schemas.microsoft.com/office/drawing/2014/main" id="{7C95900C-17F0-C64A-8394-1452B7AD6E92}"/>
                </a:ext>
              </a:extLst>
            </p:cNvPr>
            <p:cNvSpPr/>
            <p:nvPr/>
          </p:nvSpPr>
          <p:spPr>
            <a:xfrm>
              <a:off x="7121157" y="2480010"/>
              <a:ext cx="1973" cy="46669"/>
            </a:xfrm>
            <a:custGeom>
              <a:avLst/>
              <a:gdLst>
                <a:gd name="connsiteX0" fmla="*/ 1974 w 1973"/>
                <a:gd name="connsiteY0" fmla="*/ 0 h 46669"/>
                <a:gd name="connsiteX1" fmla="*/ 640 w 1973"/>
                <a:gd name="connsiteY1" fmla="*/ 46669 h 4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3" h="46669">
                  <a:moveTo>
                    <a:pt x="1974" y="0"/>
                  </a:moveTo>
                  <a:cubicBezTo>
                    <a:pt x="1974" y="0"/>
                    <a:pt x="-1362" y="28668"/>
                    <a:pt x="640" y="46669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4">
              <a:extLst>
                <a:ext uri="{FF2B5EF4-FFF2-40B4-BE49-F238E27FC236}">
                  <a16:creationId xmlns:a16="http://schemas.microsoft.com/office/drawing/2014/main" id="{9592F5A5-AFE9-D64A-BD36-04E0E5A44621}"/>
                </a:ext>
              </a:extLst>
            </p:cNvPr>
            <p:cNvSpPr/>
            <p:nvPr/>
          </p:nvSpPr>
          <p:spPr>
            <a:xfrm>
              <a:off x="5689326" y="2267331"/>
              <a:ext cx="639321" cy="785375"/>
            </a:xfrm>
            <a:custGeom>
              <a:avLst/>
              <a:gdLst>
                <a:gd name="connsiteX0" fmla="*/ 357617 w 639321"/>
                <a:gd name="connsiteY0" fmla="*/ 785375 h 785375"/>
                <a:gd name="connsiteX1" fmla="*/ 338935 w 639321"/>
                <a:gd name="connsiteY1" fmla="*/ 785375 h 785375"/>
                <a:gd name="connsiteX2" fmla="*/ 45369 w 639321"/>
                <a:gd name="connsiteY2" fmla="*/ 515361 h 785375"/>
                <a:gd name="connsiteX3" fmla="*/ 0 w 639321"/>
                <a:gd name="connsiteY3" fmla="*/ 239346 h 785375"/>
                <a:gd name="connsiteX4" fmla="*/ 419666 w 639321"/>
                <a:gd name="connsiteY4" fmla="*/ 0 h 785375"/>
                <a:gd name="connsiteX5" fmla="*/ 632502 w 639321"/>
                <a:gd name="connsiteY5" fmla="*/ 112006 h 785375"/>
                <a:gd name="connsiteX6" fmla="*/ 632502 w 639321"/>
                <a:gd name="connsiteY6" fmla="*/ 510694 h 785375"/>
                <a:gd name="connsiteX7" fmla="*/ 357617 w 639321"/>
                <a:gd name="connsiteY7" fmla="*/ 785375 h 7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9321" h="785375">
                  <a:moveTo>
                    <a:pt x="357617" y="785375"/>
                  </a:moveTo>
                  <a:lnTo>
                    <a:pt x="338935" y="785375"/>
                  </a:lnTo>
                  <a:cubicBezTo>
                    <a:pt x="186815" y="785375"/>
                    <a:pt x="92740" y="659369"/>
                    <a:pt x="45369" y="515361"/>
                  </a:cubicBezTo>
                  <a:cubicBezTo>
                    <a:pt x="20683" y="439357"/>
                    <a:pt x="0" y="239346"/>
                    <a:pt x="0" y="239346"/>
                  </a:cubicBezTo>
                  <a:lnTo>
                    <a:pt x="419666" y="0"/>
                  </a:lnTo>
                  <a:lnTo>
                    <a:pt x="632502" y="112006"/>
                  </a:lnTo>
                  <a:cubicBezTo>
                    <a:pt x="632502" y="112006"/>
                    <a:pt x="647847" y="412022"/>
                    <a:pt x="632502" y="510694"/>
                  </a:cubicBezTo>
                  <a:cubicBezTo>
                    <a:pt x="609817" y="664702"/>
                    <a:pt x="509738" y="785375"/>
                    <a:pt x="357617" y="785375"/>
                  </a:cubicBez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5">
              <a:extLst>
                <a:ext uri="{FF2B5EF4-FFF2-40B4-BE49-F238E27FC236}">
                  <a16:creationId xmlns:a16="http://schemas.microsoft.com/office/drawing/2014/main" id="{718EEB30-976A-D543-BB9F-E527FC4FE18D}"/>
                </a:ext>
              </a:extLst>
            </p:cNvPr>
            <p:cNvSpPr/>
            <p:nvPr/>
          </p:nvSpPr>
          <p:spPr>
            <a:xfrm>
              <a:off x="5918175" y="3019372"/>
              <a:ext cx="238856" cy="301349"/>
            </a:xfrm>
            <a:custGeom>
              <a:avLst/>
              <a:gdLst>
                <a:gd name="connsiteX0" fmla="*/ 119428 w 238856"/>
                <a:gd name="connsiteY0" fmla="*/ 301350 h 301349"/>
                <a:gd name="connsiteX1" fmla="*/ 119428 w 238856"/>
                <a:gd name="connsiteY1" fmla="*/ 301350 h 301349"/>
                <a:gd name="connsiteX2" fmla="*/ 0 w 238856"/>
                <a:gd name="connsiteY2" fmla="*/ 182010 h 301349"/>
                <a:gd name="connsiteX3" fmla="*/ 0 w 238856"/>
                <a:gd name="connsiteY3" fmla="*/ 0 h 301349"/>
                <a:gd name="connsiteX4" fmla="*/ 238856 w 238856"/>
                <a:gd name="connsiteY4" fmla="*/ 0 h 301349"/>
                <a:gd name="connsiteX5" fmla="*/ 238856 w 238856"/>
                <a:gd name="connsiteY5" fmla="*/ 182010 h 301349"/>
                <a:gd name="connsiteX6" fmla="*/ 119428 w 238856"/>
                <a:gd name="connsiteY6" fmla="*/ 301350 h 3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856" h="301349">
                  <a:moveTo>
                    <a:pt x="119428" y="301350"/>
                  </a:moveTo>
                  <a:lnTo>
                    <a:pt x="119428" y="301350"/>
                  </a:lnTo>
                  <a:cubicBezTo>
                    <a:pt x="53376" y="301350"/>
                    <a:pt x="0" y="248013"/>
                    <a:pt x="0" y="182010"/>
                  </a:cubicBezTo>
                  <a:lnTo>
                    <a:pt x="0" y="0"/>
                  </a:lnTo>
                  <a:lnTo>
                    <a:pt x="238856" y="0"/>
                  </a:lnTo>
                  <a:lnTo>
                    <a:pt x="238856" y="182010"/>
                  </a:lnTo>
                  <a:cubicBezTo>
                    <a:pt x="238856" y="247347"/>
                    <a:pt x="185481" y="301350"/>
                    <a:pt x="119428" y="301350"/>
                  </a:cubicBez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6">
              <a:extLst>
                <a:ext uri="{FF2B5EF4-FFF2-40B4-BE49-F238E27FC236}">
                  <a16:creationId xmlns:a16="http://schemas.microsoft.com/office/drawing/2014/main" id="{4B486A26-FC5A-A243-94AE-85E26B327D5F}"/>
                </a:ext>
              </a:extLst>
            </p:cNvPr>
            <p:cNvSpPr/>
            <p:nvPr/>
          </p:nvSpPr>
          <p:spPr>
            <a:xfrm>
              <a:off x="5219621" y="3194048"/>
              <a:ext cx="1569911" cy="1276068"/>
            </a:xfrm>
            <a:custGeom>
              <a:avLst/>
              <a:gdLst>
                <a:gd name="connsiteX0" fmla="*/ 0 w 1569911"/>
                <a:gd name="connsiteY0" fmla="*/ 1275402 h 1276068"/>
                <a:gd name="connsiteX1" fmla="*/ 84067 w 1569911"/>
                <a:gd name="connsiteY1" fmla="*/ 384020 h 1276068"/>
                <a:gd name="connsiteX2" fmla="*/ 370961 w 1569911"/>
                <a:gd name="connsiteY2" fmla="*/ 88671 h 1276068"/>
                <a:gd name="connsiteX3" fmla="*/ 545766 w 1569911"/>
                <a:gd name="connsiteY3" fmla="*/ 72004 h 1276068"/>
                <a:gd name="connsiteX4" fmla="*/ 697887 w 1569911"/>
                <a:gd name="connsiteY4" fmla="*/ 7334 h 1276068"/>
                <a:gd name="connsiteX5" fmla="*/ 936743 w 1569911"/>
                <a:gd name="connsiteY5" fmla="*/ 0 h 1276068"/>
                <a:gd name="connsiteX6" fmla="*/ 1092867 w 1569911"/>
                <a:gd name="connsiteY6" fmla="*/ 74004 h 1276068"/>
                <a:gd name="connsiteX7" fmla="*/ 1216298 w 1569911"/>
                <a:gd name="connsiteY7" fmla="*/ 76004 h 1276068"/>
                <a:gd name="connsiteX8" fmla="*/ 1451818 w 1569911"/>
                <a:gd name="connsiteY8" fmla="*/ 289349 h 1276068"/>
                <a:gd name="connsiteX9" fmla="*/ 1569912 w 1569911"/>
                <a:gd name="connsiteY9" fmla="*/ 1276068 h 1276068"/>
                <a:gd name="connsiteX10" fmla="*/ 0 w 1569911"/>
                <a:gd name="connsiteY10" fmla="*/ 1276068 h 127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9911" h="1276068">
                  <a:moveTo>
                    <a:pt x="0" y="1275402"/>
                  </a:moveTo>
                  <a:lnTo>
                    <a:pt x="84067" y="384020"/>
                  </a:lnTo>
                  <a:cubicBezTo>
                    <a:pt x="98745" y="230679"/>
                    <a:pt x="217506" y="107339"/>
                    <a:pt x="370961" y="88671"/>
                  </a:cubicBezTo>
                  <a:cubicBezTo>
                    <a:pt x="437013" y="80671"/>
                    <a:pt x="501064" y="73337"/>
                    <a:pt x="545766" y="72004"/>
                  </a:cubicBezTo>
                  <a:cubicBezTo>
                    <a:pt x="677871" y="66670"/>
                    <a:pt x="697887" y="7334"/>
                    <a:pt x="697887" y="7334"/>
                  </a:cubicBezTo>
                  <a:lnTo>
                    <a:pt x="936743" y="0"/>
                  </a:lnTo>
                  <a:cubicBezTo>
                    <a:pt x="936743" y="0"/>
                    <a:pt x="960095" y="73337"/>
                    <a:pt x="1092867" y="74004"/>
                  </a:cubicBezTo>
                  <a:cubicBezTo>
                    <a:pt x="1130230" y="74004"/>
                    <a:pt x="1173598" y="75337"/>
                    <a:pt x="1216298" y="76004"/>
                  </a:cubicBezTo>
                  <a:cubicBezTo>
                    <a:pt x="1337061" y="78671"/>
                    <a:pt x="1437807" y="169342"/>
                    <a:pt x="1451818" y="289349"/>
                  </a:cubicBezTo>
                  <a:lnTo>
                    <a:pt x="1569912" y="1276068"/>
                  </a:lnTo>
                  <a:lnTo>
                    <a:pt x="0" y="1276068"/>
                  </a:lnTo>
                  <a:close/>
                </a:path>
              </a:pathLst>
            </a:custGeom>
            <a:solidFill>
              <a:schemeClr val="accent6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7">
              <a:extLst>
                <a:ext uri="{FF2B5EF4-FFF2-40B4-BE49-F238E27FC236}">
                  <a16:creationId xmlns:a16="http://schemas.microsoft.com/office/drawing/2014/main" id="{FF014404-F586-0249-9D30-EF24AE364324}"/>
                </a:ext>
              </a:extLst>
            </p:cNvPr>
            <p:cNvSpPr/>
            <p:nvPr/>
          </p:nvSpPr>
          <p:spPr>
            <a:xfrm>
              <a:off x="5534507" y="3269385"/>
              <a:ext cx="1006852" cy="1200730"/>
            </a:xfrm>
            <a:custGeom>
              <a:avLst/>
              <a:gdLst>
                <a:gd name="connsiteX0" fmla="*/ 128799 w 1006852"/>
                <a:gd name="connsiteY0" fmla="*/ 296683 h 1200730"/>
                <a:gd name="connsiteX1" fmla="*/ 484415 w 1006852"/>
                <a:gd name="connsiteY1" fmla="*/ 488026 h 1200730"/>
                <a:gd name="connsiteX2" fmla="*/ 521110 w 1006852"/>
                <a:gd name="connsiteY2" fmla="*/ 488026 h 1200730"/>
                <a:gd name="connsiteX3" fmla="*/ 835360 w 1006852"/>
                <a:gd name="connsiteY3" fmla="*/ 318017 h 1200730"/>
                <a:gd name="connsiteX4" fmla="*/ 855376 w 1006852"/>
                <a:gd name="connsiteY4" fmla="*/ 286682 h 1200730"/>
                <a:gd name="connsiteX5" fmla="*/ 870054 w 1006852"/>
                <a:gd name="connsiteY5" fmla="*/ 0 h 1200730"/>
                <a:gd name="connsiteX6" fmla="*/ 902079 w 1006852"/>
                <a:gd name="connsiteY6" fmla="*/ 667 h 1200730"/>
                <a:gd name="connsiteX7" fmla="*/ 888068 w 1006852"/>
                <a:gd name="connsiteY7" fmla="*/ 307350 h 1200730"/>
                <a:gd name="connsiteX8" fmla="*/ 891404 w 1006852"/>
                <a:gd name="connsiteY8" fmla="*/ 326017 h 1200730"/>
                <a:gd name="connsiteX9" fmla="*/ 989482 w 1006852"/>
                <a:gd name="connsiteY9" fmla="*/ 580031 h 1200730"/>
                <a:gd name="connsiteX10" fmla="*/ 1001491 w 1006852"/>
                <a:gd name="connsiteY10" fmla="*/ 724039 h 1200730"/>
                <a:gd name="connsiteX11" fmla="*/ 966130 w 1006852"/>
                <a:gd name="connsiteY11" fmla="*/ 809377 h 1200730"/>
                <a:gd name="connsiteX12" fmla="*/ 957456 w 1006852"/>
                <a:gd name="connsiteY12" fmla="*/ 836712 h 1200730"/>
                <a:gd name="connsiteX13" fmla="*/ 968132 w 1006852"/>
                <a:gd name="connsiteY13" fmla="*/ 1200731 h 1200730"/>
                <a:gd name="connsiteX14" fmla="*/ 24049 w 1006852"/>
                <a:gd name="connsiteY14" fmla="*/ 1200731 h 1200730"/>
                <a:gd name="connsiteX15" fmla="*/ 52072 w 1006852"/>
                <a:gd name="connsiteY15" fmla="*/ 838712 h 1200730"/>
                <a:gd name="connsiteX16" fmla="*/ 47401 w 1006852"/>
                <a:gd name="connsiteY16" fmla="*/ 815377 h 1200730"/>
                <a:gd name="connsiteX17" fmla="*/ 15376 w 1006852"/>
                <a:gd name="connsiteY17" fmla="*/ 742706 h 1200730"/>
                <a:gd name="connsiteX18" fmla="*/ 7369 w 1006852"/>
                <a:gd name="connsiteY18" fmla="*/ 594699 h 1200730"/>
                <a:gd name="connsiteX19" fmla="*/ 82095 w 1006852"/>
                <a:gd name="connsiteY19" fmla="*/ 311350 h 1200730"/>
                <a:gd name="connsiteX20" fmla="*/ 84097 w 1006852"/>
                <a:gd name="connsiteY20" fmla="*/ 292016 h 1200730"/>
                <a:gd name="connsiteX21" fmla="*/ 57409 w 1006852"/>
                <a:gd name="connsiteY21" fmla="*/ 14668 h 1200730"/>
                <a:gd name="connsiteX22" fmla="*/ 90769 w 1006852"/>
                <a:gd name="connsiteY22" fmla="*/ 10667 h 1200730"/>
                <a:gd name="connsiteX23" fmla="*/ 116122 w 1006852"/>
                <a:gd name="connsiteY23" fmla="*/ 278015 h 1200730"/>
                <a:gd name="connsiteX24" fmla="*/ 128799 w 1006852"/>
                <a:gd name="connsiteY24" fmla="*/ 296683 h 120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6852" h="1200730">
                  <a:moveTo>
                    <a:pt x="128799" y="296683"/>
                  </a:moveTo>
                  <a:lnTo>
                    <a:pt x="484415" y="488026"/>
                  </a:lnTo>
                  <a:cubicBezTo>
                    <a:pt x="495757" y="494027"/>
                    <a:pt x="509768" y="494027"/>
                    <a:pt x="521110" y="488026"/>
                  </a:cubicBezTo>
                  <a:lnTo>
                    <a:pt x="835360" y="318017"/>
                  </a:lnTo>
                  <a:cubicBezTo>
                    <a:pt x="846702" y="312017"/>
                    <a:pt x="854708" y="300016"/>
                    <a:pt x="855376" y="286682"/>
                  </a:cubicBezTo>
                  <a:lnTo>
                    <a:pt x="870054" y="0"/>
                  </a:lnTo>
                  <a:lnTo>
                    <a:pt x="902079" y="667"/>
                  </a:lnTo>
                  <a:lnTo>
                    <a:pt x="888068" y="307350"/>
                  </a:lnTo>
                  <a:cubicBezTo>
                    <a:pt x="888068" y="313350"/>
                    <a:pt x="888735" y="320017"/>
                    <a:pt x="891404" y="326017"/>
                  </a:cubicBezTo>
                  <a:lnTo>
                    <a:pt x="989482" y="580031"/>
                  </a:lnTo>
                  <a:cubicBezTo>
                    <a:pt x="1007496" y="626034"/>
                    <a:pt x="1011499" y="676036"/>
                    <a:pt x="1001491" y="724039"/>
                  </a:cubicBezTo>
                  <a:cubicBezTo>
                    <a:pt x="995487" y="752707"/>
                    <a:pt x="984812" y="784042"/>
                    <a:pt x="966130" y="809377"/>
                  </a:cubicBezTo>
                  <a:cubicBezTo>
                    <a:pt x="960125" y="817377"/>
                    <a:pt x="956789" y="826711"/>
                    <a:pt x="957456" y="836712"/>
                  </a:cubicBezTo>
                  <a:cubicBezTo>
                    <a:pt x="960125" y="933383"/>
                    <a:pt x="968132" y="1200731"/>
                    <a:pt x="968132" y="1200731"/>
                  </a:cubicBezTo>
                  <a:lnTo>
                    <a:pt x="24049" y="1200731"/>
                  </a:lnTo>
                  <a:lnTo>
                    <a:pt x="52072" y="838712"/>
                  </a:lnTo>
                  <a:cubicBezTo>
                    <a:pt x="52739" y="830711"/>
                    <a:pt x="50737" y="822044"/>
                    <a:pt x="47401" y="815377"/>
                  </a:cubicBezTo>
                  <a:cubicBezTo>
                    <a:pt x="40062" y="801376"/>
                    <a:pt x="26718" y="774042"/>
                    <a:pt x="15376" y="742706"/>
                  </a:cubicBezTo>
                  <a:cubicBezTo>
                    <a:pt x="-1971" y="695371"/>
                    <a:pt x="-4640" y="643368"/>
                    <a:pt x="7369" y="594699"/>
                  </a:cubicBezTo>
                  <a:cubicBezTo>
                    <a:pt x="30721" y="497360"/>
                    <a:pt x="70753" y="347352"/>
                    <a:pt x="82095" y="311350"/>
                  </a:cubicBezTo>
                  <a:cubicBezTo>
                    <a:pt x="84097" y="305350"/>
                    <a:pt x="84764" y="298683"/>
                    <a:pt x="84097" y="292016"/>
                  </a:cubicBezTo>
                  <a:lnTo>
                    <a:pt x="57409" y="14668"/>
                  </a:lnTo>
                  <a:lnTo>
                    <a:pt x="90769" y="10667"/>
                  </a:lnTo>
                  <a:lnTo>
                    <a:pt x="116122" y="278015"/>
                  </a:lnTo>
                  <a:cubicBezTo>
                    <a:pt x="116790" y="285349"/>
                    <a:pt x="121460" y="292682"/>
                    <a:pt x="128799" y="296683"/>
                  </a:cubicBezTo>
                  <a:close/>
                </a:path>
              </a:pathLst>
            </a:custGeom>
            <a:solidFill>
              <a:schemeClr val="accent4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48">
              <a:extLst>
                <a:ext uri="{FF2B5EF4-FFF2-40B4-BE49-F238E27FC236}">
                  <a16:creationId xmlns:a16="http://schemas.microsoft.com/office/drawing/2014/main" id="{3674138F-0402-BD41-94BD-F8BDFA2BC693}"/>
                </a:ext>
              </a:extLst>
            </p:cNvPr>
            <p:cNvSpPr/>
            <p:nvPr/>
          </p:nvSpPr>
          <p:spPr>
            <a:xfrm>
              <a:off x="5595919" y="2223329"/>
              <a:ext cx="753931" cy="348821"/>
            </a:xfrm>
            <a:custGeom>
              <a:avLst/>
              <a:gdLst>
                <a:gd name="connsiteX0" fmla="*/ 527752 w 753931"/>
                <a:gd name="connsiteY0" fmla="*/ 146675 h 348821"/>
                <a:gd name="connsiteX1" fmla="*/ 746592 w 753931"/>
                <a:gd name="connsiteY1" fmla="*/ 286015 h 348821"/>
                <a:gd name="connsiteX2" fmla="*/ 753931 w 753931"/>
                <a:gd name="connsiteY2" fmla="*/ 125340 h 348821"/>
                <a:gd name="connsiteX3" fmla="*/ 491056 w 753931"/>
                <a:gd name="connsiteY3" fmla="*/ 0 h 348821"/>
                <a:gd name="connsiteX4" fmla="*/ 118761 w 753931"/>
                <a:gd name="connsiteY4" fmla="*/ 166009 h 348821"/>
                <a:gd name="connsiteX5" fmla="*/ 0 w 753931"/>
                <a:gd name="connsiteY5" fmla="*/ 249347 h 348821"/>
                <a:gd name="connsiteX6" fmla="*/ 94742 w 753931"/>
                <a:gd name="connsiteY6" fmla="*/ 344685 h 348821"/>
                <a:gd name="connsiteX7" fmla="*/ 527752 w 753931"/>
                <a:gd name="connsiteY7" fmla="*/ 146675 h 34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3931" h="348821">
                  <a:moveTo>
                    <a:pt x="527752" y="146675"/>
                  </a:moveTo>
                  <a:cubicBezTo>
                    <a:pt x="692549" y="146675"/>
                    <a:pt x="746592" y="286015"/>
                    <a:pt x="746592" y="286015"/>
                  </a:cubicBezTo>
                  <a:lnTo>
                    <a:pt x="753931" y="125340"/>
                  </a:lnTo>
                  <a:cubicBezTo>
                    <a:pt x="753931" y="125340"/>
                    <a:pt x="677204" y="0"/>
                    <a:pt x="491056" y="0"/>
                  </a:cubicBezTo>
                  <a:cubicBezTo>
                    <a:pt x="293566" y="0"/>
                    <a:pt x="145449" y="109339"/>
                    <a:pt x="118761" y="166009"/>
                  </a:cubicBezTo>
                  <a:cubicBezTo>
                    <a:pt x="92073" y="222679"/>
                    <a:pt x="0" y="249347"/>
                    <a:pt x="0" y="249347"/>
                  </a:cubicBezTo>
                  <a:cubicBezTo>
                    <a:pt x="0" y="249347"/>
                    <a:pt x="78062" y="372687"/>
                    <a:pt x="94742" y="344685"/>
                  </a:cubicBezTo>
                  <a:cubicBezTo>
                    <a:pt x="137442" y="272681"/>
                    <a:pt x="250866" y="146675"/>
                    <a:pt x="527752" y="146675"/>
                  </a:cubicBezTo>
                  <a:close/>
                </a:path>
              </a:pathLst>
            </a:custGeom>
            <a:solidFill>
              <a:schemeClr val="accent4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7871F6EE-D755-634B-A2B1-EDF0EAB79922}"/>
                </a:ext>
              </a:extLst>
            </p:cNvPr>
            <p:cNvSpPr/>
            <p:nvPr/>
          </p:nvSpPr>
          <p:spPr>
            <a:xfrm>
              <a:off x="5537206" y="2341335"/>
              <a:ext cx="197797" cy="293354"/>
            </a:xfrm>
            <a:custGeom>
              <a:avLst/>
              <a:gdLst>
                <a:gd name="connsiteX0" fmla="*/ 180143 w 197797"/>
                <a:gd name="connsiteY0" fmla="*/ 0 h 293354"/>
                <a:gd name="connsiteX1" fmla="*/ 150119 w 197797"/>
                <a:gd name="connsiteY1" fmla="*/ 129340 h 293354"/>
                <a:gd name="connsiteX2" fmla="*/ 121430 w 197797"/>
                <a:gd name="connsiteY2" fmla="*/ 284015 h 293354"/>
                <a:gd name="connsiteX3" fmla="*/ 0 w 197797"/>
                <a:gd name="connsiteY3" fmla="*/ 162675 h 293354"/>
                <a:gd name="connsiteX4" fmla="*/ 180143 w 197797"/>
                <a:gd name="connsiteY4" fmla="*/ 0 h 29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97" h="293354">
                  <a:moveTo>
                    <a:pt x="180143" y="0"/>
                  </a:moveTo>
                  <a:cubicBezTo>
                    <a:pt x="180143" y="0"/>
                    <a:pt x="235520" y="60670"/>
                    <a:pt x="150119" y="129340"/>
                  </a:cubicBezTo>
                  <a:cubicBezTo>
                    <a:pt x="166799" y="161342"/>
                    <a:pt x="175473" y="234012"/>
                    <a:pt x="121430" y="284015"/>
                  </a:cubicBezTo>
                  <a:cubicBezTo>
                    <a:pt x="67387" y="334685"/>
                    <a:pt x="0" y="162675"/>
                    <a:pt x="0" y="162675"/>
                  </a:cubicBezTo>
                  <a:lnTo>
                    <a:pt x="180143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0">
              <a:extLst>
                <a:ext uri="{FF2B5EF4-FFF2-40B4-BE49-F238E27FC236}">
                  <a16:creationId xmlns:a16="http://schemas.microsoft.com/office/drawing/2014/main" id="{DC111482-95E1-1645-9D9E-F17C6C8AF04D}"/>
                </a:ext>
              </a:extLst>
            </p:cNvPr>
            <p:cNvSpPr/>
            <p:nvPr/>
          </p:nvSpPr>
          <p:spPr>
            <a:xfrm>
              <a:off x="6273473" y="2282666"/>
              <a:ext cx="165781" cy="297380"/>
            </a:xfrm>
            <a:custGeom>
              <a:avLst/>
              <a:gdLst>
                <a:gd name="connsiteX0" fmla="*/ 31008 w 165781"/>
                <a:gd name="connsiteY0" fmla="*/ 0 h 297380"/>
                <a:gd name="connsiteX1" fmla="*/ 65035 w 165781"/>
                <a:gd name="connsiteY1" fmla="*/ 179343 h 297380"/>
                <a:gd name="connsiteX2" fmla="*/ 107736 w 165781"/>
                <a:gd name="connsiteY2" fmla="*/ 297349 h 297380"/>
                <a:gd name="connsiteX3" fmla="*/ 165782 w 165781"/>
                <a:gd name="connsiteY3" fmla="*/ 35335 h 297380"/>
                <a:gd name="connsiteX4" fmla="*/ 31008 w 165781"/>
                <a:gd name="connsiteY4" fmla="*/ 0 h 29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81" h="297380">
                  <a:moveTo>
                    <a:pt x="31008" y="0"/>
                  </a:moveTo>
                  <a:cubicBezTo>
                    <a:pt x="-24369" y="70671"/>
                    <a:pt x="-1017" y="154008"/>
                    <a:pt x="65035" y="179343"/>
                  </a:cubicBezTo>
                  <a:cubicBezTo>
                    <a:pt x="49690" y="230679"/>
                    <a:pt x="63701" y="294016"/>
                    <a:pt x="107736" y="297349"/>
                  </a:cubicBezTo>
                  <a:cubicBezTo>
                    <a:pt x="151770" y="300683"/>
                    <a:pt x="165782" y="35335"/>
                    <a:pt x="165782" y="35335"/>
                  </a:cubicBezTo>
                  <a:lnTo>
                    <a:pt x="3100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FAF0F9A9-9CCE-104A-9602-C53F4BA6DB27}"/>
                </a:ext>
              </a:extLst>
            </p:cNvPr>
            <p:cNvSpPr/>
            <p:nvPr/>
          </p:nvSpPr>
          <p:spPr>
            <a:xfrm>
              <a:off x="4031345" y="4469450"/>
              <a:ext cx="4451531" cy="6667"/>
            </a:xfrm>
            <a:custGeom>
              <a:avLst/>
              <a:gdLst>
                <a:gd name="connsiteX0" fmla="*/ 4451532 w 4451531"/>
                <a:gd name="connsiteY0" fmla="*/ 0 h 6667"/>
                <a:gd name="connsiteX1" fmla="*/ 0 w 4451531"/>
                <a:gd name="connsiteY1" fmla="*/ 0 h 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31" h="6667">
                  <a:moveTo>
                    <a:pt x="4451532" y="0"/>
                  </a:moveTo>
                  <a:lnTo>
                    <a:pt x="0" y="0"/>
                  </a:lnTo>
                </a:path>
              </a:pathLst>
            </a:custGeom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3B7A8540-B0CD-474F-95AE-386BFA5A0698}"/>
                </a:ext>
              </a:extLst>
            </p:cNvPr>
            <p:cNvSpPr/>
            <p:nvPr/>
          </p:nvSpPr>
          <p:spPr>
            <a:xfrm>
              <a:off x="7351979" y="2945368"/>
              <a:ext cx="569118" cy="785375"/>
            </a:xfrm>
            <a:custGeom>
              <a:avLst/>
              <a:gdLst>
                <a:gd name="connsiteX0" fmla="*/ 293566 w 569118"/>
                <a:gd name="connsiteY0" fmla="*/ 785376 h 785375"/>
                <a:gd name="connsiteX1" fmla="*/ 274885 w 569118"/>
                <a:gd name="connsiteY1" fmla="*/ 785376 h 785375"/>
                <a:gd name="connsiteX2" fmla="*/ 0 w 569118"/>
                <a:gd name="connsiteY2" fmla="*/ 510694 h 785375"/>
                <a:gd name="connsiteX3" fmla="*/ 0 w 569118"/>
                <a:gd name="connsiteY3" fmla="*/ 112006 h 785375"/>
                <a:gd name="connsiteX4" fmla="*/ 356282 w 569118"/>
                <a:gd name="connsiteY4" fmla="*/ 0 h 785375"/>
                <a:gd name="connsiteX5" fmla="*/ 569118 w 569118"/>
                <a:gd name="connsiteY5" fmla="*/ 112006 h 785375"/>
                <a:gd name="connsiteX6" fmla="*/ 569118 w 569118"/>
                <a:gd name="connsiteY6" fmla="*/ 510694 h 785375"/>
                <a:gd name="connsiteX7" fmla="*/ 293566 w 569118"/>
                <a:gd name="connsiteY7" fmla="*/ 785376 h 7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118" h="785375">
                  <a:moveTo>
                    <a:pt x="293566" y="785376"/>
                  </a:moveTo>
                  <a:lnTo>
                    <a:pt x="274885" y="785376"/>
                  </a:lnTo>
                  <a:cubicBezTo>
                    <a:pt x="122764" y="785376"/>
                    <a:pt x="0" y="662036"/>
                    <a:pt x="0" y="510694"/>
                  </a:cubicBezTo>
                  <a:lnTo>
                    <a:pt x="0" y="112006"/>
                  </a:lnTo>
                  <a:lnTo>
                    <a:pt x="356282" y="0"/>
                  </a:lnTo>
                  <a:lnTo>
                    <a:pt x="569118" y="112006"/>
                  </a:lnTo>
                  <a:lnTo>
                    <a:pt x="569118" y="510694"/>
                  </a:lnTo>
                  <a:cubicBezTo>
                    <a:pt x="569118" y="662036"/>
                    <a:pt x="445687" y="785376"/>
                    <a:pt x="293566" y="785376"/>
                  </a:cubicBezTo>
                  <a:close/>
                </a:path>
              </a:pathLst>
            </a:custGeom>
            <a:solidFill>
              <a:schemeClr val="accent1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4">
              <a:extLst>
                <a:ext uri="{FF2B5EF4-FFF2-40B4-BE49-F238E27FC236}">
                  <a16:creationId xmlns:a16="http://schemas.microsoft.com/office/drawing/2014/main" id="{5105FFDA-1CC1-0843-B5FD-6D083A33C930}"/>
                </a:ext>
              </a:extLst>
            </p:cNvPr>
            <p:cNvSpPr/>
            <p:nvPr/>
          </p:nvSpPr>
          <p:spPr>
            <a:xfrm>
              <a:off x="7534123" y="3697408"/>
              <a:ext cx="204161" cy="257346"/>
            </a:xfrm>
            <a:custGeom>
              <a:avLst/>
              <a:gdLst>
                <a:gd name="connsiteX0" fmla="*/ 102081 w 204161"/>
                <a:gd name="connsiteY0" fmla="*/ 257347 h 257346"/>
                <a:gd name="connsiteX1" fmla="*/ 102081 w 204161"/>
                <a:gd name="connsiteY1" fmla="*/ 257347 h 257346"/>
                <a:gd name="connsiteX2" fmla="*/ 0 w 204161"/>
                <a:gd name="connsiteY2" fmla="*/ 155342 h 257346"/>
                <a:gd name="connsiteX3" fmla="*/ 0 w 204161"/>
                <a:gd name="connsiteY3" fmla="*/ 0 h 257346"/>
                <a:gd name="connsiteX4" fmla="*/ 204162 w 204161"/>
                <a:gd name="connsiteY4" fmla="*/ 0 h 257346"/>
                <a:gd name="connsiteX5" fmla="*/ 204162 w 204161"/>
                <a:gd name="connsiteY5" fmla="*/ 155342 h 257346"/>
                <a:gd name="connsiteX6" fmla="*/ 102081 w 204161"/>
                <a:gd name="connsiteY6" fmla="*/ 257347 h 25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161" h="257346">
                  <a:moveTo>
                    <a:pt x="102081" y="257347"/>
                  </a:moveTo>
                  <a:lnTo>
                    <a:pt x="102081" y="257347"/>
                  </a:lnTo>
                  <a:cubicBezTo>
                    <a:pt x="45369" y="257347"/>
                    <a:pt x="0" y="211345"/>
                    <a:pt x="0" y="155342"/>
                  </a:cubicBezTo>
                  <a:lnTo>
                    <a:pt x="0" y="0"/>
                  </a:lnTo>
                  <a:lnTo>
                    <a:pt x="204162" y="0"/>
                  </a:lnTo>
                  <a:lnTo>
                    <a:pt x="204162" y="155342"/>
                  </a:lnTo>
                  <a:cubicBezTo>
                    <a:pt x="204162" y="211345"/>
                    <a:pt x="158126" y="257347"/>
                    <a:pt x="102081" y="257347"/>
                  </a:cubicBezTo>
                  <a:close/>
                </a:path>
              </a:pathLst>
            </a:custGeom>
            <a:solidFill>
              <a:schemeClr val="accent1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5">
              <a:extLst>
                <a:ext uri="{FF2B5EF4-FFF2-40B4-BE49-F238E27FC236}">
                  <a16:creationId xmlns:a16="http://schemas.microsoft.com/office/drawing/2014/main" id="{5EC9BF0F-175C-284C-915A-D59CF7E9A10E}"/>
                </a:ext>
              </a:extLst>
            </p:cNvPr>
            <p:cNvSpPr/>
            <p:nvPr/>
          </p:nvSpPr>
          <p:spPr>
            <a:xfrm>
              <a:off x="7324699" y="2808694"/>
              <a:ext cx="621784" cy="657368"/>
            </a:xfrm>
            <a:custGeom>
              <a:avLst/>
              <a:gdLst>
                <a:gd name="connsiteX0" fmla="*/ 164055 w 621784"/>
                <a:gd name="connsiteY0" fmla="*/ 234679 h 657368"/>
                <a:gd name="connsiteX1" fmla="*/ 47296 w 621784"/>
                <a:gd name="connsiteY1" fmla="*/ 445357 h 657368"/>
                <a:gd name="connsiteX2" fmla="*/ 24611 w 621784"/>
                <a:gd name="connsiteY2" fmla="*/ 657369 h 657368"/>
                <a:gd name="connsiteX3" fmla="*/ 26613 w 621784"/>
                <a:gd name="connsiteY3" fmla="*/ 183343 h 657368"/>
                <a:gd name="connsiteX4" fmla="*/ 105342 w 621784"/>
                <a:gd name="connsiteY4" fmla="*/ 136674 h 657368"/>
                <a:gd name="connsiteX5" fmla="*/ 320179 w 621784"/>
                <a:gd name="connsiteY5" fmla="*/ 0 h 657368"/>
                <a:gd name="connsiteX6" fmla="*/ 618415 w 621784"/>
                <a:gd name="connsiteY6" fmla="*/ 241346 h 657368"/>
                <a:gd name="connsiteX7" fmla="*/ 595063 w 621784"/>
                <a:gd name="connsiteY7" fmla="*/ 609366 h 657368"/>
                <a:gd name="connsiteX8" fmla="*/ 553030 w 621784"/>
                <a:gd name="connsiteY8" fmla="*/ 352686 h 657368"/>
                <a:gd name="connsiteX9" fmla="*/ 164055 w 621784"/>
                <a:gd name="connsiteY9" fmla="*/ 234679 h 65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784" h="657368">
                  <a:moveTo>
                    <a:pt x="164055" y="234679"/>
                  </a:moveTo>
                  <a:cubicBezTo>
                    <a:pt x="164055" y="234679"/>
                    <a:pt x="70648" y="355353"/>
                    <a:pt x="47296" y="445357"/>
                  </a:cubicBezTo>
                  <a:cubicBezTo>
                    <a:pt x="27280" y="522028"/>
                    <a:pt x="25278" y="568031"/>
                    <a:pt x="24611" y="657369"/>
                  </a:cubicBezTo>
                  <a:cubicBezTo>
                    <a:pt x="13936" y="575364"/>
                    <a:pt x="-26096" y="232013"/>
                    <a:pt x="26613" y="183343"/>
                  </a:cubicBezTo>
                  <a:cubicBezTo>
                    <a:pt x="62641" y="150675"/>
                    <a:pt x="105342" y="136674"/>
                    <a:pt x="105342" y="136674"/>
                  </a:cubicBezTo>
                  <a:cubicBezTo>
                    <a:pt x="105342" y="136674"/>
                    <a:pt x="163388" y="0"/>
                    <a:pt x="320179" y="0"/>
                  </a:cubicBezTo>
                  <a:cubicBezTo>
                    <a:pt x="476970" y="0"/>
                    <a:pt x="603737" y="96672"/>
                    <a:pt x="618415" y="241346"/>
                  </a:cubicBezTo>
                  <a:cubicBezTo>
                    <a:pt x="633094" y="386021"/>
                    <a:pt x="595063" y="609366"/>
                    <a:pt x="595063" y="609366"/>
                  </a:cubicBezTo>
                  <a:cubicBezTo>
                    <a:pt x="595063" y="609366"/>
                    <a:pt x="583054" y="358019"/>
                    <a:pt x="553030" y="352686"/>
                  </a:cubicBezTo>
                  <a:cubicBezTo>
                    <a:pt x="524341" y="348019"/>
                    <a:pt x="344198" y="436023"/>
                    <a:pt x="164055" y="234679"/>
                  </a:cubicBezTo>
                  <a:close/>
                </a:path>
              </a:pathLst>
            </a:custGeom>
            <a:solidFill>
              <a:schemeClr val="accent3"/>
            </a:solidFill>
            <a:ln w="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56">
              <a:extLst>
                <a:ext uri="{FF2B5EF4-FFF2-40B4-BE49-F238E27FC236}">
                  <a16:creationId xmlns:a16="http://schemas.microsoft.com/office/drawing/2014/main" id="{A6E32698-BA45-0D48-BEB9-2DC971677A5F}"/>
                </a:ext>
              </a:extLst>
            </p:cNvPr>
            <p:cNvSpPr/>
            <p:nvPr/>
          </p:nvSpPr>
          <p:spPr>
            <a:xfrm>
              <a:off x="5918175" y="4030709"/>
              <a:ext cx="249531" cy="66720"/>
            </a:xfrm>
            <a:custGeom>
              <a:avLst/>
              <a:gdLst>
                <a:gd name="connsiteX0" fmla="*/ 0 w 249531"/>
                <a:gd name="connsiteY0" fmla="*/ 66720 h 66720"/>
                <a:gd name="connsiteX1" fmla="*/ 113423 w 249531"/>
                <a:gd name="connsiteY1" fmla="*/ 6050 h 66720"/>
                <a:gd name="connsiteX2" fmla="*/ 144114 w 249531"/>
                <a:gd name="connsiteY2" fmla="*/ 4050 h 66720"/>
                <a:gd name="connsiteX3" fmla="*/ 249531 w 249531"/>
                <a:gd name="connsiteY3" fmla="*/ 53386 h 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31" h="66720">
                  <a:moveTo>
                    <a:pt x="0" y="66720"/>
                  </a:moveTo>
                  <a:cubicBezTo>
                    <a:pt x="42033" y="62053"/>
                    <a:pt x="90071" y="26051"/>
                    <a:pt x="113423" y="6050"/>
                  </a:cubicBezTo>
                  <a:cubicBezTo>
                    <a:pt x="122097" y="-1283"/>
                    <a:pt x="134774" y="-1950"/>
                    <a:pt x="144114" y="4050"/>
                  </a:cubicBezTo>
                  <a:cubicBezTo>
                    <a:pt x="168801" y="20051"/>
                    <a:pt x="216839" y="48719"/>
                    <a:pt x="249531" y="53386"/>
                  </a:cubicBezTo>
                </a:path>
              </a:pathLst>
            </a:custGeom>
            <a:noFill/>
            <a:ln w="6669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57">
              <a:extLst>
                <a:ext uri="{FF2B5EF4-FFF2-40B4-BE49-F238E27FC236}">
                  <a16:creationId xmlns:a16="http://schemas.microsoft.com/office/drawing/2014/main" id="{691961A5-0E74-234E-BC1F-EE4087A57FFF}"/>
                </a:ext>
              </a:extLst>
            </p:cNvPr>
            <p:cNvSpPr/>
            <p:nvPr/>
          </p:nvSpPr>
          <p:spPr>
            <a:xfrm>
              <a:off x="4753250" y="2762025"/>
              <a:ext cx="80730" cy="9570"/>
            </a:xfrm>
            <a:custGeom>
              <a:avLst/>
              <a:gdLst>
                <a:gd name="connsiteX0" fmla="*/ 0 w 80730"/>
                <a:gd name="connsiteY0" fmla="*/ 0 h 9570"/>
                <a:gd name="connsiteX1" fmla="*/ 80731 w 80730"/>
                <a:gd name="connsiteY1" fmla="*/ 9334 h 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0" h="9570">
                  <a:moveTo>
                    <a:pt x="0" y="0"/>
                  </a:moveTo>
                  <a:cubicBezTo>
                    <a:pt x="0" y="0"/>
                    <a:pt x="40032" y="11334"/>
                    <a:pt x="80731" y="9334"/>
                  </a:cubicBezTo>
                </a:path>
              </a:pathLst>
            </a:custGeom>
            <a:noFill/>
            <a:ln w="6669" cap="rnd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58">
              <a:extLst>
                <a:ext uri="{FF2B5EF4-FFF2-40B4-BE49-F238E27FC236}">
                  <a16:creationId xmlns:a16="http://schemas.microsoft.com/office/drawing/2014/main" id="{F3925A6E-22A5-6643-A2CA-34EBC1415AD6}"/>
                </a:ext>
              </a:extLst>
            </p:cNvPr>
            <p:cNvSpPr/>
            <p:nvPr/>
          </p:nvSpPr>
          <p:spPr>
            <a:xfrm>
              <a:off x="7058413" y="2333335"/>
              <a:ext cx="80730" cy="9570"/>
            </a:xfrm>
            <a:custGeom>
              <a:avLst/>
              <a:gdLst>
                <a:gd name="connsiteX0" fmla="*/ 0 w 80730"/>
                <a:gd name="connsiteY0" fmla="*/ 0 h 9570"/>
                <a:gd name="connsiteX1" fmla="*/ 80731 w 80730"/>
                <a:gd name="connsiteY1" fmla="*/ 9334 h 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0" h="9570">
                  <a:moveTo>
                    <a:pt x="0" y="0"/>
                  </a:moveTo>
                  <a:cubicBezTo>
                    <a:pt x="0" y="0"/>
                    <a:pt x="40032" y="11334"/>
                    <a:pt x="80731" y="9334"/>
                  </a:cubicBezTo>
                </a:path>
              </a:pathLst>
            </a:custGeom>
            <a:noFill/>
            <a:ln w="6669" cap="rnd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59">
              <a:extLst>
                <a:ext uri="{FF2B5EF4-FFF2-40B4-BE49-F238E27FC236}">
                  <a16:creationId xmlns:a16="http://schemas.microsoft.com/office/drawing/2014/main" id="{4317AEE9-21CD-4B4C-ACD2-3C6BD370197B}"/>
                </a:ext>
              </a:extLst>
            </p:cNvPr>
            <p:cNvSpPr/>
            <p:nvPr/>
          </p:nvSpPr>
          <p:spPr>
            <a:xfrm>
              <a:off x="7542130" y="3716076"/>
              <a:ext cx="80730" cy="9570"/>
            </a:xfrm>
            <a:custGeom>
              <a:avLst/>
              <a:gdLst>
                <a:gd name="connsiteX0" fmla="*/ 0 w 80730"/>
                <a:gd name="connsiteY0" fmla="*/ 0 h 9570"/>
                <a:gd name="connsiteX1" fmla="*/ 80731 w 80730"/>
                <a:gd name="connsiteY1" fmla="*/ 9334 h 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0" h="9570">
                  <a:moveTo>
                    <a:pt x="0" y="0"/>
                  </a:moveTo>
                  <a:cubicBezTo>
                    <a:pt x="0" y="0"/>
                    <a:pt x="40032" y="11334"/>
                    <a:pt x="80731" y="9334"/>
                  </a:cubicBezTo>
                </a:path>
              </a:pathLst>
            </a:custGeom>
            <a:noFill/>
            <a:ln w="6669" cap="rnd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0">
              <a:extLst>
                <a:ext uri="{FF2B5EF4-FFF2-40B4-BE49-F238E27FC236}">
                  <a16:creationId xmlns:a16="http://schemas.microsoft.com/office/drawing/2014/main" id="{9ECCA73A-2B53-DB40-99FA-045A20405EA5}"/>
                </a:ext>
              </a:extLst>
            </p:cNvPr>
            <p:cNvSpPr/>
            <p:nvPr/>
          </p:nvSpPr>
          <p:spPr>
            <a:xfrm>
              <a:off x="5918175" y="3033373"/>
              <a:ext cx="128768" cy="19284"/>
            </a:xfrm>
            <a:custGeom>
              <a:avLst/>
              <a:gdLst>
                <a:gd name="connsiteX0" fmla="*/ 0 w 128768"/>
                <a:gd name="connsiteY0" fmla="*/ 0 h 19284"/>
                <a:gd name="connsiteX1" fmla="*/ 128769 w 128768"/>
                <a:gd name="connsiteY1" fmla="*/ 18668 h 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768" h="19284">
                  <a:moveTo>
                    <a:pt x="0" y="0"/>
                  </a:moveTo>
                  <a:cubicBezTo>
                    <a:pt x="0" y="0"/>
                    <a:pt x="74059" y="23335"/>
                    <a:pt x="128769" y="18668"/>
                  </a:cubicBezTo>
                </a:path>
              </a:pathLst>
            </a:custGeom>
            <a:noFill/>
            <a:ln w="666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1">
              <a:extLst>
                <a:ext uri="{FF2B5EF4-FFF2-40B4-BE49-F238E27FC236}">
                  <a16:creationId xmlns:a16="http://schemas.microsoft.com/office/drawing/2014/main" id="{F49A5BF5-DB04-1A40-864F-67C6A5C479BD}"/>
                </a:ext>
              </a:extLst>
            </p:cNvPr>
            <p:cNvSpPr/>
            <p:nvPr/>
          </p:nvSpPr>
          <p:spPr>
            <a:xfrm>
              <a:off x="5392424" y="1746637"/>
              <a:ext cx="133439" cy="11127"/>
            </a:xfrm>
            <a:custGeom>
              <a:avLst/>
              <a:gdLst>
                <a:gd name="connsiteX0" fmla="*/ 0 w 133439"/>
                <a:gd name="connsiteY0" fmla="*/ 0 h 11127"/>
                <a:gd name="connsiteX1" fmla="*/ 133439 w 133439"/>
                <a:gd name="connsiteY1" fmla="*/ 10001 h 1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439" h="11127">
                  <a:moveTo>
                    <a:pt x="0" y="0"/>
                  </a:moveTo>
                  <a:cubicBezTo>
                    <a:pt x="0" y="0"/>
                    <a:pt x="70056" y="15334"/>
                    <a:pt x="133439" y="10001"/>
                  </a:cubicBezTo>
                </a:path>
              </a:pathLst>
            </a:custGeom>
            <a:noFill/>
            <a:ln w="666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2929ABD-018F-A84C-8E96-F26228891B4A}"/>
              </a:ext>
            </a:extLst>
          </p:cNvPr>
          <p:cNvSpPr txBox="1"/>
          <p:nvPr/>
        </p:nvSpPr>
        <p:spPr>
          <a:xfrm>
            <a:off x="5061800" y="2739827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 GAP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AB5FF-54A3-A742-8C47-B1940D709412}"/>
              </a:ext>
            </a:extLst>
          </p:cNvPr>
          <p:cNvSpPr txBox="1"/>
          <p:nvPr/>
        </p:nvSpPr>
        <p:spPr>
          <a:xfrm>
            <a:off x="5061800" y="2983620"/>
            <a:ext cx="121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66AD36-AD56-A94C-A57F-9D7921640036}"/>
              </a:ext>
            </a:extLst>
          </p:cNvPr>
          <p:cNvSpPr txBox="1"/>
          <p:nvPr/>
        </p:nvSpPr>
        <p:spPr>
          <a:xfrm>
            <a:off x="5061800" y="3795421"/>
            <a:ext cx="1471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DEMOGRAPHY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8F0B82-24F9-DB4D-AA0D-FC0B2537C51B}"/>
              </a:ext>
            </a:extLst>
          </p:cNvPr>
          <p:cNvSpPr txBox="1"/>
          <p:nvPr/>
        </p:nvSpPr>
        <p:spPr>
          <a:xfrm>
            <a:off x="5061800" y="4039214"/>
            <a:ext cx="121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118827-D4BF-9A48-8564-D1A72228385C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CE2CC6-5431-124D-9F38-0E9C1A6D4077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870535C-3C0B-DF43-8CA0-E093310A650C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A9300B-1893-F649-9FC9-77C8BA39BC46}"/>
              </a:ext>
            </a:extLst>
          </p:cNvPr>
          <p:cNvSpPr txBox="1"/>
          <p:nvPr/>
        </p:nvSpPr>
        <p:spPr>
          <a:xfrm>
            <a:off x="5051640" y="1733550"/>
            <a:ext cx="24921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paragraph to write more about your target audience. Click here to edit this text.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F05647-D7CC-054C-B016-6711D61E9C19}"/>
              </a:ext>
            </a:extLst>
          </p:cNvPr>
          <p:cNvSpPr txBox="1"/>
          <p:nvPr/>
        </p:nvSpPr>
        <p:spPr>
          <a:xfrm>
            <a:off x="6778840" y="2739827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D9A1AD-4F4A-FD4B-8B15-7C1EB20E6F7D}"/>
              </a:ext>
            </a:extLst>
          </p:cNvPr>
          <p:cNvSpPr txBox="1"/>
          <p:nvPr/>
        </p:nvSpPr>
        <p:spPr>
          <a:xfrm>
            <a:off x="6778840" y="2983620"/>
            <a:ext cx="121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B3C4BA-87C0-2540-8D8B-8C1081CB703E}"/>
              </a:ext>
            </a:extLst>
          </p:cNvPr>
          <p:cNvSpPr txBox="1"/>
          <p:nvPr/>
        </p:nvSpPr>
        <p:spPr>
          <a:xfrm>
            <a:off x="6778840" y="3795421"/>
            <a:ext cx="18353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SCHOLARLY LEVEL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A54573-B2E6-EA45-BF08-95A248FD167A}"/>
              </a:ext>
            </a:extLst>
          </p:cNvPr>
          <p:cNvSpPr txBox="1"/>
          <p:nvPr/>
        </p:nvSpPr>
        <p:spPr>
          <a:xfrm>
            <a:off x="6778840" y="4039214"/>
            <a:ext cx="121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98F4A-3670-2F2A-F843-259A490BB27E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Audience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BC906-29CF-3C2D-A4B8-B281F0687362}"/>
              </a:ext>
            </a:extLst>
          </p:cNvPr>
          <p:cNvSpPr txBox="1"/>
          <p:nvPr/>
        </p:nvSpPr>
        <p:spPr>
          <a:xfrm>
            <a:off x="349540" y="937480"/>
            <a:ext cx="24921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this text. You can edit this text. You can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369483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E5C998-A060-7747-907A-5D5278AAC9AA}"/>
              </a:ext>
            </a:extLst>
          </p:cNvPr>
          <p:cNvSpPr txBox="1"/>
          <p:nvPr/>
        </p:nvSpPr>
        <p:spPr>
          <a:xfrm>
            <a:off x="1539240" y="3361551"/>
            <a:ext cx="13411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05B17-06FC-B741-BF3F-02C0DCCB9E1F}"/>
              </a:ext>
            </a:extLst>
          </p:cNvPr>
          <p:cNvSpPr txBox="1"/>
          <p:nvPr/>
        </p:nvSpPr>
        <p:spPr>
          <a:xfrm>
            <a:off x="1600200" y="3714750"/>
            <a:ext cx="12192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your company’s goals.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C7A591-5C53-E547-905F-7A79402E80E4}"/>
              </a:ext>
            </a:extLst>
          </p:cNvPr>
          <p:cNvSpPr/>
          <p:nvPr/>
        </p:nvSpPr>
        <p:spPr>
          <a:xfrm>
            <a:off x="1600200" y="18859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1ADA-6E4B-5847-AA07-2521D295EFD3}"/>
              </a:ext>
            </a:extLst>
          </p:cNvPr>
          <p:cNvSpPr txBox="1"/>
          <p:nvPr/>
        </p:nvSpPr>
        <p:spPr>
          <a:xfrm>
            <a:off x="3882390" y="3361551"/>
            <a:ext cx="13411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C6740-3E96-6C49-981A-0EF9F83E8180}"/>
              </a:ext>
            </a:extLst>
          </p:cNvPr>
          <p:cNvSpPr txBox="1"/>
          <p:nvPr/>
        </p:nvSpPr>
        <p:spPr>
          <a:xfrm>
            <a:off x="3943350" y="3714750"/>
            <a:ext cx="12192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your company’s goals.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8475DF-258B-6F4F-9505-BEC4D81D3374}"/>
              </a:ext>
            </a:extLst>
          </p:cNvPr>
          <p:cNvSpPr/>
          <p:nvPr/>
        </p:nvSpPr>
        <p:spPr>
          <a:xfrm>
            <a:off x="3943350" y="18859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CC55D-6F07-CC46-B8DA-96E617F16D0C}"/>
              </a:ext>
            </a:extLst>
          </p:cNvPr>
          <p:cNvSpPr txBox="1"/>
          <p:nvPr/>
        </p:nvSpPr>
        <p:spPr>
          <a:xfrm>
            <a:off x="6225540" y="3361551"/>
            <a:ext cx="13411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A81DF-F702-C44D-8FE6-9F6EE5DB5041}"/>
              </a:ext>
            </a:extLst>
          </p:cNvPr>
          <p:cNvSpPr txBox="1"/>
          <p:nvPr/>
        </p:nvSpPr>
        <p:spPr>
          <a:xfrm>
            <a:off x="6286500" y="3714750"/>
            <a:ext cx="12192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your company’s goals.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1529AE-AC02-AB42-B160-1610FB7BCAC1}"/>
              </a:ext>
            </a:extLst>
          </p:cNvPr>
          <p:cNvSpPr/>
          <p:nvPr/>
        </p:nvSpPr>
        <p:spPr>
          <a:xfrm>
            <a:off x="6286500" y="18859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FF4A70-0BB5-FC49-AB2B-BECAC92741C4}"/>
              </a:ext>
            </a:extLst>
          </p:cNvPr>
          <p:cNvCxnSpPr>
            <a:cxnSpLocks/>
          </p:cNvCxnSpPr>
          <p:nvPr/>
        </p:nvCxnSpPr>
        <p:spPr>
          <a:xfrm>
            <a:off x="3381375" y="3422768"/>
            <a:ext cx="0" cy="12825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755BC2-02DA-E648-9E66-DB0219028E91}"/>
              </a:ext>
            </a:extLst>
          </p:cNvPr>
          <p:cNvCxnSpPr>
            <a:cxnSpLocks/>
          </p:cNvCxnSpPr>
          <p:nvPr/>
        </p:nvCxnSpPr>
        <p:spPr>
          <a:xfrm>
            <a:off x="5724525" y="3422768"/>
            <a:ext cx="0" cy="12825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493F65-F68A-4540-ADE2-E6DC7DE81B4F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FEC68-2D8A-C74C-972D-47FF074FAFC9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325B9C8B-5E36-3343-B819-30CD6FCF1B15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rophy">
            <a:extLst>
              <a:ext uri="{FF2B5EF4-FFF2-40B4-BE49-F238E27FC236}">
                <a16:creationId xmlns:a16="http://schemas.microsoft.com/office/drawing/2014/main" id="{D65E5301-D135-C14C-8436-3F706FBC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23" name="Graphic 22" descr="bargraphupwardtrend_ltr">
            <a:extLst>
              <a:ext uri="{FF2B5EF4-FFF2-40B4-BE49-F238E27FC236}">
                <a16:creationId xmlns:a16="http://schemas.microsoft.com/office/drawing/2014/main" id="{C7BF9634-B35A-6844-B96F-B8BF81EBD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00" y="2038350"/>
            <a:ext cx="914400" cy="914400"/>
          </a:xfrm>
          <a:prstGeom prst="rect">
            <a:avLst/>
          </a:prstGeom>
        </p:spPr>
      </p:pic>
      <p:pic>
        <p:nvPicPr>
          <p:cNvPr id="25" name="Graphic 24" descr="world">
            <a:extLst>
              <a:ext uri="{FF2B5EF4-FFF2-40B4-BE49-F238E27FC236}">
                <a16:creationId xmlns:a16="http://schemas.microsoft.com/office/drawing/2014/main" id="{E2AD2BBD-7BD8-C14F-AF17-FC52705A3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900" y="20383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8BAD9-5E93-991F-6036-738FA46BA3A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Goals</a:t>
            </a:r>
          </a:p>
        </p:txBody>
      </p:sp>
    </p:spTree>
    <p:extLst>
      <p:ext uri="{BB962C8B-B14F-4D97-AF65-F5344CB8AC3E}">
        <p14:creationId xmlns:p14="http://schemas.microsoft.com/office/powerpoint/2010/main" val="408678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AC22CE-6D0F-BC46-8E38-D2141C4B5022}"/>
              </a:ext>
            </a:extLst>
          </p:cNvPr>
          <p:cNvSpPr txBox="1"/>
          <p:nvPr/>
        </p:nvSpPr>
        <p:spPr>
          <a:xfrm>
            <a:off x="1205753" y="920003"/>
            <a:ext cx="252804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F940-9697-6548-A65E-EF981E860DA1}"/>
              </a:ext>
            </a:extLst>
          </p:cNvPr>
          <p:cNvSpPr txBox="1"/>
          <p:nvPr/>
        </p:nvSpPr>
        <p:spPr>
          <a:xfrm>
            <a:off x="1205752" y="1707320"/>
            <a:ext cx="199464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one of your company’s goal. Click here to edit this text.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 to write about one of your company’s goal. Click here to edit this text.</a:t>
            </a:r>
          </a:p>
        </p:txBody>
      </p:sp>
      <p:grpSp>
        <p:nvGrpSpPr>
          <p:cNvPr id="35" name="Graphic 6">
            <a:extLst>
              <a:ext uri="{FF2B5EF4-FFF2-40B4-BE49-F238E27FC236}">
                <a16:creationId xmlns:a16="http://schemas.microsoft.com/office/drawing/2014/main" id="{EB80C618-FCA1-4E44-0FA8-46F309E4CFB2}"/>
              </a:ext>
            </a:extLst>
          </p:cNvPr>
          <p:cNvGrpSpPr/>
          <p:nvPr/>
        </p:nvGrpSpPr>
        <p:grpSpPr>
          <a:xfrm>
            <a:off x="3788979" y="935512"/>
            <a:ext cx="4527733" cy="4263133"/>
            <a:chOff x="3788979" y="935512"/>
            <a:chExt cx="4527733" cy="4263133"/>
          </a:xfrm>
        </p:grpSpPr>
        <p:grpSp>
          <p:nvGrpSpPr>
            <p:cNvPr id="36" name="Graphic 6">
              <a:extLst>
                <a:ext uri="{FF2B5EF4-FFF2-40B4-BE49-F238E27FC236}">
                  <a16:creationId xmlns:a16="http://schemas.microsoft.com/office/drawing/2014/main" id="{BDBCD9BC-F14F-5C88-1DD2-27E94235DE28}"/>
                </a:ext>
              </a:extLst>
            </p:cNvPr>
            <p:cNvGrpSpPr/>
            <p:nvPr/>
          </p:nvGrpSpPr>
          <p:grpSpPr>
            <a:xfrm>
              <a:off x="6679051" y="3639568"/>
              <a:ext cx="1637660" cy="1559078"/>
              <a:chOff x="6679051" y="3639568"/>
              <a:chExt cx="1637660" cy="155907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AEC4F3D-14EE-897D-6909-6E426D7451F4}"/>
                  </a:ext>
                </a:extLst>
              </p:cNvPr>
              <p:cNvSpPr/>
              <p:nvPr/>
            </p:nvSpPr>
            <p:spPr>
              <a:xfrm>
                <a:off x="6755152" y="3725930"/>
                <a:ext cx="542550" cy="1456079"/>
              </a:xfrm>
              <a:custGeom>
                <a:avLst/>
                <a:gdLst>
                  <a:gd name="connsiteX0" fmla="*/ 0 w 542550"/>
                  <a:gd name="connsiteY0" fmla="*/ 1456080 h 1456079"/>
                  <a:gd name="connsiteX1" fmla="*/ 542551 w 542550"/>
                  <a:gd name="connsiteY1" fmla="*/ 0 h 1456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550" h="1456079">
                    <a:moveTo>
                      <a:pt x="0" y="1456080"/>
                    </a:moveTo>
                    <a:cubicBezTo>
                      <a:pt x="113976" y="1094722"/>
                      <a:pt x="50656" y="618900"/>
                      <a:pt x="542551" y="0"/>
                    </a:cubicBezTo>
                  </a:path>
                </a:pathLst>
              </a:custGeom>
              <a:noFill/>
              <a:ln w="665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E5C9BD8-0DFE-9451-6CDC-FB521F5CF00A}"/>
                  </a:ext>
                </a:extLst>
              </p:cNvPr>
              <p:cNvSpPr/>
              <p:nvPr/>
            </p:nvSpPr>
            <p:spPr>
              <a:xfrm>
                <a:off x="6679051" y="3639568"/>
                <a:ext cx="688298" cy="1280240"/>
              </a:xfrm>
              <a:custGeom>
                <a:avLst/>
                <a:gdLst>
                  <a:gd name="connsiteX0" fmla="*/ 655311 w 688298"/>
                  <a:gd name="connsiteY0" fmla="*/ 2511 h 1280240"/>
                  <a:gd name="connsiteX1" fmla="*/ 687304 w 688298"/>
                  <a:gd name="connsiteY1" fmla="*/ 35785 h 1280240"/>
                  <a:gd name="connsiteX2" fmla="*/ 539335 w 688298"/>
                  <a:gd name="connsiteY2" fmla="*/ 440400 h 1280240"/>
                  <a:gd name="connsiteX3" fmla="*/ 613319 w 688298"/>
                  <a:gd name="connsiteY3" fmla="*/ 811740 h 1280240"/>
                  <a:gd name="connsiteX4" fmla="*/ 366706 w 688298"/>
                  <a:gd name="connsiteY4" fmla="*/ 1041998 h 1280240"/>
                  <a:gd name="connsiteX5" fmla="*/ 134089 w 688298"/>
                  <a:gd name="connsiteY5" fmla="*/ 1280241 h 1280240"/>
                  <a:gd name="connsiteX6" fmla="*/ 38776 w 688298"/>
                  <a:gd name="connsiteY6" fmla="*/ 864313 h 1280240"/>
                  <a:gd name="connsiteX7" fmla="*/ 54772 w 688298"/>
                  <a:gd name="connsiteY7" fmla="*/ 514269 h 1280240"/>
                  <a:gd name="connsiteX8" fmla="*/ 328047 w 688298"/>
                  <a:gd name="connsiteY8" fmla="*/ 295324 h 1280240"/>
                  <a:gd name="connsiteX9" fmla="*/ 655311 w 688298"/>
                  <a:gd name="connsiteY9" fmla="*/ 2511 h 128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8298" h="1280240">
                    <a:moveTo>
                      <a:pt x="655311" y="2511"/>
                    </a:moveTo>
                    <a:cubicBezTo>
                      <a:pt x="672640" y="4508"/>
                      <a:pt x="685971" y="18483"/>
                      <a:pt x="687304" y="35785"/>
                    </a:cubicBezTo>
                    <a:cubicBezTo>
                      <a:pt x="701301" y="266708"/>
                      <a:pt x="563330" y="353887"/>
                      <a:pt x="539335" y="440400"/>
                    </a:cubicBezTo>
                    <a:cubicBezTo>
                      <a:pt x="514674" y="530240"/>
                      <a:pt x="696635" y="654686"/>
                      <a:pt x="613319" y="811740"/>
                    </a:cubicBezTo>
                    <a:cubicBezTo>
                      <a:pt x="530004" y="969460"/>
                      <a:pt x="424027" y="876957"/>
                      <a:pt x="366706" y="1041998"/>
                    </a:cubicBezTo>
                    <a:cubicBezTo>
                      <a:pt x="309385" y="1207038"/>
                      <a:pt x="134089" y="1280241"/>
                      <a:pt x="134089" y="1280241"/>
                    </a:cubicBezTo>
                    <a:cubicBezTo>
                      <a:pt x="134089" y="1280241"/>
                      <a:pt x="-87197" y="1087916"/>
                      <a:pt x="38776" y="864313"/>
                    </a:cubicBezTo>
                    <a:cubicBezTo>
                      <a:pt x="106761" y="739868"/>
                      <a:pt x="-49872" y="666664"/>
                      <a:pt x="54772" y="514269"/>
                    </a:cubicBezTo>
                    <a:cubicBezTo>
                      <a:pt x="159417" y="361873"/>
                      <a:pt x="275392" y="408457"/>
                      <a:pt x="328047" y="295324"/>
                    </a:cubicBezTo>
                    <a:cubicBezTo>
                      <a:pt x="378703" y="186850"/>
                      <a:pt x="385368" y="-25439"/>
                      <a:pt x="655311" y="2511"/>
                    </a:cubicBezTo>
                    <a:close/>
                  </a:path>
                </a:pathLst>
              </a:custGeom>
              <a:noFill/>
              <a:ln w="665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60F0B69-85C7-49DB-1EBE-27B77ECE3524}"/>
                  </a:ext>
                </a:extLst>
              </p:cNvPr>
              <p:cNvSpPr/>
              <p:nvPr/>
            </p:nvSpPr>
            <p:spPr>
              <a:xfrm>
                <a:off x="6943112" y="3877660"/>
                <a:ext cx="969792" cy="1304348"/>
              </a:xfrm>
              <a:custGeom>
                <a:avLst/>
                <a:gdLst>
                  <a:gd name="connsiteX0" fmla="*/ 0 w 969792"/>
                  <a:gd name="connsiteY0" fmla="*/ 1304349 h 1304348"/>
                  <a:gd name="connsiteX1" fmla="*/ 969793 w 969792"/>
                  <a:gd name="connsiteY1" fmla="*/ 0 h 1304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9792" h="1304348">
                    <a:moveTo>
                      <a:pt x="0" y="1304349"/>
                    </a:moveTo>
                    <a:cubicBezTo>
                      <a:pt x="140636" y="969610"/>
                      <a:pt x="481231" y="414597"/>
                      <a:pt x="969793" y="0"/>
                    </a:cubicBezTo>
                  </a:path>
                </a:pathLst>
              </a:custGeom>
              <a:noFill/>
              <a:ln w="6653" cap="rnd">
                <a:solidFill>
                  <a:srgbClr val="9A1A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910EAF7-8056-B978-2A71-F4D98EFD3BE3}"/>
                  </a:ext>
                </a:extLst>
              </p:cNvPr>
              <p:cNvSpPr/>
              <p:nvPr/>
            </p:nvSpPr>
            <p:spPr>
              <a:xfrm>
                <a:off x="7039650" y="3777763"/>
                <a:ext cx="954206" cy="1099454"/>
              </a:xfrm>
              <a:custGeom>
                <a:avLst/>
                <a:gdLst>
                  <a:gd name="connsiteX0" fmla="*/ 932575 w 954206"/>
                  <a:gd name="connsiteY0" fmla="*/ 30021 h 1099454"/>
                  <a:gd name="connsiteX1" fmla="*/ 953238 w 954206"/>
                  <a:gd name="connsiteY1" fmla="*/ 71281 h 1099454"/>
                  <a:gd name="connsiteX2" fmla="*/ 693960 w 954206"/>
                  <a:gd name="connsiteY2" fmla="*/ 414671 h 1099454"/>
                  <a:gd name="connsiteX3" fmla="*/ 655968 w 954206"/>
                  <a:gd name="connsiteY3" fmla="*/ 791335 h 1099454"/>
                  <a:gd name="connsiteX4" fmla="*/ 352699 w 954206"/>
                  <a:gd name="connsiteY4" fmla="*/ 939738 h 1099454"/>
                  <a:gd name="connsiteX5" fmla="*/ 60762 w 954206"/>
                  <a:gd name="connsiteY5" fmla="*/ 1099455 h 1099454"/>
                  <a:gd name="connsiteX6" fmla="*/ 91422 w 954206"/>
                  <a:gd name="connsiteY6" fmla="*/ 674210 h 1099454"/>
                  <a:gd name="connsiteX7" fmla="*/ 209397 w 954206"/>
                  <a:gd name="connsiteY7" fmla="*/ 344130 h 1099454"/>
                  <a:gd name="connsiteX8" fmla="*/ 534661 w 954206"/>
                  <a:gd name="connsiteY8" fmla="*/ 214360 h 1099454"/>
                  <a:gd name="connsiteX9" fmla="*/ 932575 w 954206"/>
                  <a:gd name="connsiteY9" fmla="*/ 30021 h 1099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4206" h="1099454">
                    <a:moveTo>
                      <a:pt x="932575" y="30021"/>
                    </a:moveTo>
                    <a:cubicBezTo>
                      <a:pt x="948572" y="36676"/>
                      <a:pt x="957237" y="54644"/>
                      <a:pt x="953238" y="71281"/>
                    </a:cubicBezTo>
                    <a:cubicBezTo>
                      <a:pt x="899249" y="296215"/>
                      <a:pt x="741950" y="339472"/>
                      <a:pt x="693960" y="414671"/>
                    </a:cubicBezTo>
                    <a:cubicBezTo>
                      <a:pt x="643970" y="493198"/>
                      <a:pt x="781941" y="665559"/>
                      <a:pt x="655968" y="791335"/>
                    </a:cubicBezTo>
                    <a:cubicBezTo>
                      <a:pt x="529995" y="917777"/>
                      <a:pt x="456011" y="798656"/>
                      <a:pt x="352699" y="939738"/>
                    </a:cubicBezTo>
                    <a:cubicBezTo>
                      <a:pt x="249388" y="1080821"/>
                      <a:pt x="60762" y="1099455"/>
                      <a:pt x="60762" y="1099455"/>
                    </a:cubicBezTo>
                    <a:cubicBezTo>
                      <a:pt x="60762" y="1099455"/>
                      <a:pt x="-94538" y="850564"/>
                      <a:pt x="91422" y="674210"/>
                    </a:cubicBezTo>
                    <a:cubicBezTo>
                      <a:pt x="192734" y="575053"/>
                      <a:pt x="64094" y="459259"/>
                      <a:pt x="209397" y="344130"/>
                    </a:cubicBezTo>
                    <a:cubicBezTo>
                      <a:pt x="354032" y="228336"/>
                      <a:pt x="451345" y="306863"/>
                      <a:pt x="534661" y="214360"/>
                    </a:cubicBezTo>
                    <a:cubicBezTo>
                      <a:pt x="613977" y="125186"/>
                      <a:pt x="681962" y="-75791"/>
                      <a:pt x="932575" y="300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D9408A-5F5A-B3DE-AEB8-CA4C1FA9DAAA}"/>
                  </a:ext>
                </a:extLst>
              </p:cNvPr>
              <p:cNvSpPr/>
              <p:nvPr/>
            </p:nvSpPr>
            <p:spPr>
              <a:xfrm>
                <a:off x="7109743" y="4364795"/>
                <a:ext cx="1117761" cy="833851"/>
              </a:xfrm>
              <a:custGeom>
                <a:avLst/>
                <a:gdLst>
                  <a:gd name="connsiteX0" fmla="*/ 0 w 1117761"/>
                  <a:gd name="connsiteY0" fmla="*/ 833852 h 833851"/>
                  <a:gd name="connsiteX1" fmla="*/ 1117761 w 1117761"/>
                  <a:gd name="connsiteY1" fmla="*/ 0 h 83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7761" h="833851">
                    <a:moveTo>
                      <a:pt x="0" y="833852"/>
                    </a:moveTo>
                    <a:cubicBezTo>
                      <a:pt x="237949" y="582299"/>
                      <a:pt x="475232" y="227596"/>
                      <a:pt x="1117761" y="0"/>
                    </a:cubicBezTo>
                  </a:path>
                </a:pathLst>
              </a:custGeom>
              <a:noFill/>
              <a:ln w="665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EEAB5CE-EFFC-D3CF-BA33-1CBBB02C083B}"/>
                  </a:ext>
                </a:extLst>
              </p:cNvPr>
              <p:cNvSpPr/>
              <p:nvPr/>
            </p:nvSpPr>
            <p:spPr>
              <a:xfrm>
                <a:off x="7166601" y="4243407"/>
                <a:ext cx="1150111" cy="880167"/>
              </a:xfrm>
              <a:custGeom>
                <a:avLst/>
                <a:gdLst>
                  <a:gd name="connsiteX0" fmla="*/ 1136220 w 1150111"/>
                  <a:gd name="connsiteY0" fmla="*/ 69480 h 880167"/>
                  <a:gd name="connsiteX1" fmla="*/ 1145552 w 1150111"/>
                  <a:gd name="connsiteY1" fmla="*/ 114733 h 880167"/>
                  <a:gd name="connsiteX2" fmla="*/ 805624 w 1150111"/>
                  <a:gd name="connsiteY2" fmla="*/ 378931 h 880167"/>
                  <a:gd name="connsiteX3" fmla="*/ 670320 w 1150111"/>
                  <a:gd name="connsiteY3" fmla="*/ 732968 h 880167"/>
                  <a:gd name="connsiteX4" fmla="*/ 339057 w 1150111"/>
                  <a:gd name="connsiteY4" fmla="*/ 797520 h 880167"/>
                  <a:gd name="connsiteX5" fmla="*/ 15793 w 1150111"/>
                  <a:gd name="connsiteY5" fmla="*/ 876047 h 880167"/>
                  <a:gd name="connsiteX6" fmla="*/ 156430 w 1150111"/>
                  <a:gd name="connsiteY6" fmla="*/ 472764 h 880167"/>
                  <a:gd name="connsiteX7" fmla="*/ 356387 w 1150111"/>
                  <a:gd name="connsiteY7" fmla="*/ 184609 h 880167"/>
                  <a:gd name="connsiteX8" fmla="*/ 704313 w 1150111"/>
                  <a:gd name="connsiteY8" fmla="*/ 144015 h 880167"/>
                  <a:gd name="connsiteX9" fmla="*/ 1136220 w 1150111"/>
                  <a:gd name="connsiteY9" fmla="*/ 69480 h 88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0111" h="880167">
                    <a:moveTo>
                      <a:pt x="1136220" y="69480"/>
                    </a:moveTo>
                    <a:cubicBezTo>
                      <a:pt x="1150217" y="80128"/>
                      <a:pt x="1154217" y="99427"/>
                      <a:pt x="1145552" y="114733"/>
                    </a:cubicBezTo>
                    <a:cubicBezTo>
                      <a:pt x="1034909" y="318372"/>
                      <a:pt x="871610" y="319037"/>
                      <a:pt x="805624" y="378931"/>
                    </a:cubicBezTo>
                    <a:cubicBezTo>
                      <a:pt x="736972" y="441486"/>
                      <a:pt x="824954" y="643793"/>
                      <a:pt x="670320" y="732968"/>
                    </a:cubicBezTo>
                    <a:cubicBezTo>
                      <a:pt x="515686" y="822143"/>
                      <a:pt x="475028" y="688381"/>
                      <a:pt x="339057" y="797520"/>
                    </a:cubicBezTo>
                    <a:cubicBezTo>
                      <a:pt x="202420" y="907325"/>
                      <a:pt x="15793" y="876047"/>
                      <a:pt x="15793" y="876047"/>
                    </a:cubicBezTo>
                    <a:cubicBezTo>
                      <a:pt x="15793" y="876047"/>
                      <a:pt x="-69522" y="595213"/>
                      <a:pt x="156430" y="472764"/>
                    </a:cubicBezTo>
                    <a:cubicBezTo>
                      <a:pt x="280403" y="402888"/>
                      <a:pt x="186424" y="258478"/>
                      <a:pt x="356387" y="184609"/>
                    </a:cubicBezTo>
                    <a:cubicBezTo>
                      <a:pt x="526351" y="110741"/>
                      <a:pt x="599668" y="211228"/>
                      <a:pt x="704313" y="144015"/>
                    </a:cubicBezTo>
                    <a:cubicBezTo>
                      <a:pt x="803625" y="79463"/>
                      <a:pt x="922266" y="-96891"/>
                      <a:pt x="1136220" y="69480"/>
                    </a:cubicBezTo>
                    <a:close/>
                  </a:path>
                </a:pathLst>
              </a:custGeom>
              <a:noFill/>
              <a:ln w="665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8524D71-D6F2-FF52-E9F7-EF70B10CCFA1}"/>
                  </a:ext>
                </a:extLst>
              </p:cNvPr>
              <p:cNvSpPr/>
              <p:nvPr/>
            </p:nvSpPr>
            <p:spPr>
              <a:xfrm>
                <a:off x="7096413" y="3877660"/>
                <a:ext cx="816492" cy="998226"/>
              </a:xfrm>
              <a:custGeom>
                <a:avLst/>
                <a:gdLst>
                  <a:gd name="connsiteX0" fmla="*/ 0 w 816492"/>
                  <a:gd name="connsiteY0" fmla="*/ 998226 h 998226"/>
                  <a:gd name="connsiteX1" fmla="*/ 816492 w 816492"/>
                  <a:gd name="connsiteY1" fmla="*/ 0 h 99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6492" h="998226">
                    <a:moveTo>
                      <a:pt x="0" y="998226"/>
                    </a:moveTo>
                    <a:cubicBezTo>
                      <a:pt x="178628" y="685449"/>
                      <a:pt x="457902" y="304792"/>
                      <a:pt x="816492" y="0"/>
                    </a:cubicBezTo>
                  </a:path>
                </a:pathLst>
              </a:custGeom>
              <a:noFill/>
              <a:ln w="6653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4" name="Graphic 6">
              <a:extLst>
                <a:ext uri="{FF2B5EF4-FFF2-40B4-BE49-F238E27FC236}">
                  <a16:creationId xmlns:a16="http://schemas.microsoft.com/office/drawing/2014/main" id="{63F5918E-4CEF-2836-4871-1D818C89454E}"/>
                </a:ext>
              </a:extLst>
            </p:cNvPr>
            <p:cNvGrpSpPr/>
            <p:nvPr/>
          </p:nvGrpSpPr>
          <p:grpSpPr>
            <a:xfrm>
              <a:off x="4704878" y="935512"/>
              <a:ext cx="3098716" cy="3285537"/>
              <a:chOff x="4704878" y="935512"/>
              <a:chExt cx="3098716" cy="3285537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86371D-BBBD-0EF6-06E9-963C1FF0610E}"/>
                  </a:ext>
                </a:extLst>
              </p:cNvPr>
              <p:cNvSpPr/>
              <p:nvPr/>
            </p:nvSpPr>
            <p:spPr>
              <a:xfrm>
                <a:off x="5313461" y="1138527"/>
                <a:ext cx="2490134" cy="3082523"/>
              </a:xfrm>
              <a:custGeom>
                <a:avLst/>
                <a:gdLst>
                  <a:gd name="connsiteX0" fmla="*/ 2490134 w 2490134"/>
                  <a:gd name="connsiteY0" fmla="*/ 1541262 h 3082523"/>
                  <a:gd name="connsiteX1" fmla="*/ 1245067 w 2490134"/>
                  <a:gd name="connsiteY1" fmla="*/ 3082523 h 3082523"/>
                  <a:gd name="connsiteX2" fmla="*/ 0 w 2490134"/>
                  <a:gd name="connsiteY2" fmla="*/ 1541262 h 3082523"/>
                  <a:gd name="connsiteX3" fmla="*/ 1245067 w 2490134"/>
                  <a:gd name="connsiteY3" fmla="*/ 0 h 3082523"/>
                  <a:gd name="connsiteX4" fmla="*/ 2490134 w 2490134"/>
                  <a:gd name="connsiteY4" fmla="*/ 1541262 h 308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0134" h="3082523">
                    <a:moveTo>
                      <a:pt x="2490134" y="1541262"/>
                    </a:moveTo>
                    <a:cubicBezTo>
                      <a:pt x="2490134" y="2392477"/>
                      <a:pt x="1932699" y="3082523"/>
                      <a:pt x="1245067" y="3082523"/>
                    </a:cubicBezTo>
                    <a:cubicBezTo>
                      <a:pt x="557436" y="3082523"/>
                      <a:pt x="0" y="2392477"/>
                      <a:pt x="0" y="1541262"/>
                    </a:cubicBezTo>
                    <a:cubicBezTo>
                      <a:pt x="0" y="690046"/>
                      <a:pt x="557435" y="0"/>
                      <a:pt x="1245067" y="0"/>
                    </a:cubicBezTo>
                    <a:cubicBezTo>
                      <a:pt x="1932699" y="0"/>
                      <a:pt x="2490134" y="690046"/>
                      <a:pt x="2490134" y="1541262"/>
                    </a:cubicBez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 w="6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CAA6372-2D6E-A71F-697B-1F91CE387203}"/>
                  </a:ext>
                </a:extLst>
              </p:cNvPr>
              <p:cNvSpPr/>
              <p:nvPr/>
            </p:nvSpPr>
            <p:spPr>
              <a:xfrm>
                <a:off x="5222147" y="1138527"/>
                <a:ext cx="2490134" cy="3082523"/>
              </a:xfrm>
              <a:custGeom>
                <a:avLst/>
                <a:gdLst>
                  <a:gd name="connsiteX0" fmla="*/ 2490134 w 2490134"/>
                  <a:gd name="connsiteY0" fmla="*/ 1541262 h 3082523"/>
                  <a:gd name="connsiteX1" fmla="*/ 1245067 w 2490134"/>
                  <a:gd name="connsiteY1" fmla="*/ 3082523 h 3082523"/>
                  <a:gd name="connsiteX2" fmla="*/ 0 w 2490134"/>
                  <a:gd name="connsiteY2" fmla="*/ 1541262 h 3082523"/>
                  <a:gd name="connsiteX3" fmla="*/ 1245067 w 2490134"/>
                  <a:gd name="connsiteY3" fmla="*/ 0 h 3082523"/>
                  <a:gd name="connsiteX4" fmla="*/ 2490134 w 2490134"/>
                  <a:gd name="connsiteY4" fmla="*/ 1541262 h 308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0134" h="3082523">
                    <a:moveTo>
                      <a:pt x="2490134" y="1541262"/>
                    </a:moveTo>
                    <a:cubicBezTo>
                      <a:pt x="2490134" y="2392477"/>
                      <a:pt x="1932698" y="3082523"/>
                      <a:pt x="1245067" y="3082523"/>
                    </a:cubicBezTo>
                    <a:cubicBezTo>
                      <a:pt x="557436" y="3082523"/>
                      <a:pt x="0" y="2392477"/>
                      <a:pt x="0" y="1541262"/>
                    </a:cubicBezTo>
                    <a:cubicBezTo>
                      <a:pt x="0" y="690046"/>
                      <a:pt x="557435" y="0"/>
                      <a:pt x="1245067" y="0"/>
                    </a:cubicBezTo>
                    <a:cubicBezTo>
                      <a:pt x="1932698" y="0"/>
                      <a:pt x="2490134" y="690046"/>
                      <a:pt x="2490134" y="1541262"/>
                    </a:cubicBezTo>
                    <a:close/>
                  </a:path>
                </a:pathLst>
              </a:custGeom>
              <a:solidFill>
                <a:schemeClr val="bg1"/>
              </a:solidFill>
              <a:ln w="6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7BB1BA8-361A-9B43-364D-E27A83313956}"/>
                  </a:ext>
                </a:extLst>
              </p:cNvPr>
              <p:cNvSpPr/>
              <p:nvPr/>
            </p:nvSpPr>
            <p:spPr>
              <a:xfrm>
                <a:off x="5637391" y="1652947"/>
                <a:ext cx="1659645" cy="2053684"/>
              </a:xfrm>
              <a:custGeom>
                <a:avLst/>
                <a:gdLst>
                  <a:gd name="connsiteX0" fmla="*/ 1659645 w 1659645"/>
                  <a:gd name="connsiteY0" fmla="*/ 1026842 h 2053684"/>
                  <a:gd name="connsiteX1" fmla="*/ 829822 w 1659645"/>
                  <a:gd name="connsiteY1" fmla="*/ 2053684 h 2053684"/>
                  <a:gd name="connsiteX2" fmla="*/ 0 w 1659645"/>
                  <a:gd name="connsiteY2" fmla="*/ 1026842 h 2053684"/>
                  <a:gd name="connsiteX3" fmla="*/ 829822 w 1659645"/>
                  <a:gd name="connsiteY3" fmla="*/ 0 h 2053684"/>
                  <a:gd name="connsiteX4" fmla="*/ 1659645 w 1659645"/>
                  <a:gd name="connsiteY4" fmla="*/ 1026842 h 205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645" h="2053684">
                    <a:moveTo>
                      <a:pt x="1659645" y="1026842"/>
                    </a:moveTo>
                    <a:cubicBezTo>
                      <a:pt x="1659645" y="1593952"/>
                      <a:pt x="1288121" y="2053684"/>
                      <a:pt x="829822" y="2053684"/>
                    </a:cubicBezTo>
                    <a:cubicBezTo>
                      <a:pt x="371524" y="2053684"/>
                      <a:pt x="0" y="1593952"/>
                      <a:pt x="0" y="1026842"/>
                    </a:cubicBezTo>
                    <a:cubicBezTo>
                      <a:pt x="0" y="459733"/>
                      <a:pt x="371524" y="0"/>
                      <a:pt x="829822" y="0"/>
                    </a:cubicBezTo>
                    <a:cubicBezTo>
                      <a:pt x="1288121" y="0"/>
                      <a:pt x="1659645" y="459733"/>
                      <a:pt x="1659645" y="102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9DFC401-4EFC-7B96-E696-0850C0DBB23B}"/>
                  </a:ext>
                </a:extLst>
              </p:cNvPr>
              <p:cNvSpPr/>
              <p:nvPr/>
            </p:nvSpPr>
            <p:spPr>
              <a:xfrm>
                <a:off x="6137951" y="2272512"/>
                <a:ext cx="658525" cy="814552"/>
              </a:xfrm>
              <a:custGeom>
                <a:avLst/>
                <a:gdLst>
                  <a:gd name="connsiteX0" fmla="*/ 658526 w 658525"/>
                  <a:gd name="connsiteY0" fmla="*/ 407276 h 814552"/>
                  <a:gd name="connsiteX1" fmla="*/ 329263 w 658525"/>
                  <a:gd name="connsiteY1" fmla="*/ 814553 h 814552"/>
                  <a:gd name="connsiteX2" fmla="*/ 0 w 658525"/>
                  <a:gd name="connsiteY2" fmla="*/ 407276 h 814552"/>
                  <a:gd name="connsiteX3" fmla="*/ 329263 w 658525"/>
                  <a:gd name="connsiteY3" fmla="*/ 0 h 814552"/>
                  <a:gd name="connsiteX4" fmla="*/ 658526 w 658525"/>
                  <a:gd name="connsiteY4" fmla="*/ 407276 h 81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525" h="814552">
                    <a:moveTo>
                      <a:pt x="658526" y="407276"/>
                    </a:moveTo>
                    <a:cubicBezTo>
                      <a:pt x="658526" y="632209"/>
                      <a:pt x="511110" y="814553"/>
                      <a:pt x="329263" y="814553"/>
                    </a:cubicBezTo>
                    <a:cubicBezTo>
                      <a:pt x="147416" y="814553"/>
                      <a:pt x="0" y="632209"/>
                      <a:pt x="0" y="407276"/>
                    </a:cubicBezTo>
                    <a:cubicBezTo>
                      <a:pt x="0" y="182344"/>
                      <a:pt x="147416" y="0"/>
                      <a:pt x="329263" y="0"/>
                    </a:cubicBezTo>
                    <a:cubicBezTo>
                      <a:pt x="511110" y="0"/>
                      <a:pt x="658526" y="182344"/>
                      <a:pt x="658526" y="407276"/>
                    </a:cubicBezTo>
                    <a:close/>
                  </a:path>
                </a:pathLst>
              </a:custGeom>
              <a:solidFill>
                <a:schemeClr val="bg1"/>
              </a:solidFill>
              <a:ln w="6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9" name="Graphic 6">
                <a:extLst>
                  <a:ext uri="{FF2B5EF4-FFF2-40B4-BE49-F238E27FC236}">
                    <a16:creationId xmlns:a16="http://schemas.microsoft.com/office/drawing/2014/main" id="{EA2F6036-B149-AC21-03AA-527087DD07F1}"/>
                  </a:ext>
                </a:extLst>
              </p:cNvPr>
              <p:cNvGrpSpPr/>
              <p:nvPr/>
            </p:nvGrpSpPr>
            <p:grpSpPr>
              <a:xfrm>
                <a:off x="4704878" y="935512"/>
                <a:ext cx="1885012" cy="1881402"/>
                <a:chOff x="4704878" y="935512"/>
                <a:chExt cx="1885012" cy="1881402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AB84340-70ED-D6BB-C5AD-01A3CDA58857}"/>
                    </a:ext>
                  </a:extLst>
                </p:cNvPr>
                <p:cNvSpPr/>
                <p:nvPr/>
              </p:nvSpPr>
              <p:spPr>
                <a:xfrm>
                  <a:off x="4704878" y="935512"/>
                  <a:ext cx="324770" cy="324132"/>
                </a:xfrm>
                <a:custGeom>
                  <a:avLst/>
                  <a:gdLst>
                    <a:gd name="connsiteX0" fmla="*/ 308647 w 324770"/>
                    <a:gd name="connsiteY0" fmla="*/ 324133 h 324132"/>
                    <a:gd name="connsiteX1" fmla="*/ 319977 w 324770"/>
                    <a:gd name="connsiteY1" fmla="*/ 319475 h 324132"/>
                    <a:gd name="connsiteX2" fmla="*/ 324643 w 324770"/>
                    <a:gd name="connsiteY2" fmla="*/ 306830 h 324132"/>
                    <a:gd name="connsiteX3" fmla="*/ 305314 w 324770"/>
                    <a:gd name="connsiteY3" fmla="*/ 15348 h 324132"/>
                    <a:gd name="connsiteX4" fmla="*/ 287984 w 324770"/>
                    <a:gd name="connsiteY4" fmla="*/ 42 h 324132"/>
                    <a:gd name="connsiteX5" fmla="*/ 272654 w 324770"/>
                    <a:gd name="connsiteY5" fmla="*/ 17345 h 324132"/>
                    <a:gd name="connsiteX6" fmla="*/ 290650 w 324770"/>
                    <a:gd name="connsiteY6" fmla="*/ 290193 h 324132"/>
                    <a:gd name="connsiteX7" fmla="*/ 17376 w 324770"/>
                    <a:gd name="connsiteY7" fmla="*/ 272225 h 324132"/>
                    <a:gd name="connsiteX8" fmla="*/ 46 w 324770"/>
                    <a:gd name="connsiteY8" fmla="*/ 287531 h 324132"/>
                    <a:gd name="connsiteX9" fmla="*/ 15376 w 324770"/>
                    <a:gd name="connsiteY9" fmla="*/ 304834 h 324132"/>
                    <a:gd name="connsiteX10" fmla="*/ 307314 w 324770"/>
                    <a:gd name="connsiteY10" fmla="*/ 324133 h 324132"/>
                    <a:gd name="connsiteX11" fmla="*/ 308647 w 324770"/>
                    <a:gd name="connsiteY11" fmla="*/ 324133 h 324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4770" h="324132">
                      <a:moveTo>
                        <a:pt x="308647" y="324133"/>
                      </a:moveTo>
                      <a:cubicBezTo>
                        <a:pt x="312646" y="324133"/>
                        <a:pt x="317311" y="322136"/>
                        <a:pt x="319977" y="319475"/>
                      </a:cubicBezTo>
                      <a:cubicBezTo>
                        <a:pt x="323310" y="316147"/>
                        <a:pt x="325310" y="311489"/>
                        <a:pt x="324643" y="306830"/>
                      </a:cubicBezTo>
                      <a:lnTo>
                        <a:pt x="305314" y="15348"/>
                      </a:lnTo>
                      <a:cubicBezTo>
                        <a:pt x="304648" y="6697"/>
                        <a:pt x="296649" y="-623"/>
                        <a:pt x="287984" y="42"/>
                      </a:cubicBezTo>
                      <a:cubicBezTo>
                        <a:pt x="279320" y="708"/>
                        <a:pt x="271988" y="8028"/>
                        <a:pt x="272654" y="17345"/>
                      </a:cubicBezTo>
                      <a:lnTo>
                        <a:pt x="290650" y="290193"/>
                      </a:lnTo>
                      <a:lnTo>
                        <a:pt x="17376" y="272225"/>
                      </a:lnTo>
                      <a:cubicBezTo>
                        <a:pt x="8711" y="271560"/>
                        <a:pt x="712" y="278215"/>
                        <a:pt x="46" y="287531"/>
                      </a:cubicBezTo>
                      <a:cubicBezTo>
                        <a:pt x="-621" y="296183"/>
                        <a:pt x="6045" y="304168"/>
                        <a:pt x="15376" y="304834"/>
                      </a:cubicBezTo>
                      <a:lnTo>
                        <a:pt x="307314" y="324133"/>
                      </a:lnTo>
                      <a:cubicBezTo>
                        <a:pt x="307980" y="324133"/>
                        <a:pt x="308647" y="324133"/>
                        <a:pt x="308647" y="32413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6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730868CF-25C0-1F80-17D0-99CFDF98B9C6}"/>
                    </a:ext>
                  </a:extLst>
                </p:cNvPr>
                <p:cNvSpPr/>
                <p:nvPr/>
              </p:nvSpPr>
              <p:spPr>
                <a:xfrm>
                  <a:off x="4860845" y="1090570"/>
                  <a:ext cx="324770" cy="324132"/>
                </a:xfrm>
                <a:custGeom>
                  <a:avLst/>
                  <a:gdLst>
                    <a:gd name="connsiteX0" fmla="*/ 308647 w 324770"/>
                    <a:gd name="connsiteY0" fmla="*/ 324133 h 324132"/>
                    <a:gd name="connsiteX1" fmla="*/ 319977 w 324770"/>
                    <a:gd name="connsiteY1" fmla="*/ 319475 h 324132"/>
                    <a:gd name="connsiteX2" fmla="*/ 324643 w 324770"/>
                    <a:gd name="connsiteY2" fmla="*/ 306830 h 324132"/>
                    <a:gd name="connsiteX3" fmla="*/ 305314 w 324770"/>
                    <a:gd name="connsiteY3" fmla="*/ 15348 h 324132"/>
                    <a:gd name="connsiteX4" fmla="*/ 287984 w 324770"/>
                    <a:gd name="connsiteY4" fmla="*/ 42 h 324132"/>
                    <a:gd name="connsiteX5" fmla="*/ 272654 w 324770"/>
                    <a:gd name="connsiteY5" fmla="*/ 17345 h 324132"/>
                    <a:gd name="connsiteX6" fmla="*/ 290650 w 324770"/>
                    <a:gd name="connsiteY6" fmla="*/ 290193 h 324132"/>
                    <a:gd name="connsiteX7" fmla="*/ 17375 w 324770"/>
                    <a:gd name="connsiteY7" fmla="*/ 272225 h 324132"/>
                    <a:gd name="connsiteX8" fmla="*/ 46 w 324770"/>
                    <a:gd name="connsiteY8" fmla="*/ 287531 h 324132"/>
                    <a:gd name="connsiteX9" fmla="*/ 15376 w 324770"/>
                    <a:gd name="connsiteY9" fmla="*/ 304834 h 324132"/>
                    <a:gd name="connsiteX10" fmla="*/ 307313 w 324770"/>
                    <a:gd name="connsiteY10" fmla="*/ 324133 h 324132"/>
                    <a:gd name="connsiteX11" fmla="*/ 308647 w 324770"/>
                    <a:gd name="connsiteY11" fmla="*/ 324133 h 324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4770" h="324132">
                      <a:moveTo>
                        <a:pt x="308647" y="324133"/>
                      </a:moveTo>
                      <a:cubicBezTo>
                        <a:pt x="312646" y="324133"/>
                        <a:pt x="317311" y="322136"/>
                        <a:pt x="319977" y="319475"/>
                      </a:cubicBezTo>
                      <a:cubicBezTo>
                        <a:pt x="323310" y="316147"/>
                        <a:pt x="325310" y="311489"/>
                        <a:pt x="324643" y="306830"/>
                      </a:cubicBezTo>
                      <a:lnTo>
                        <a:pt x="305314" y="15348"/>
                      </a:lnTo>
                      <a:cubicBezTo>
                        <a:pt x="304647" y="6697"/>
                        <a:pt x="296649" y="-623"/>
                        <a:pt x="287984" y="42"/>
                      </a:cubicBezTo>
                      <a:cubicBezTo>
                        <a:pt x="279319" y="708"/>
                        <a:pt x="271988" y="8028"/>
                        <a:pt x="272654" y="17345"/>
                      </a:cubicBezTo>
                      <a:lnTo>
                        <a:pt x="290650" y="290193"/>
                      </a:lnTo>
                      <a:lnTo>
                        <a:pt x="17375" y="272225"/>
                      </a:lnTo>
                      <a:cubicBezTo>
                        <a:pt x="8711" y="271560"/>
                        <a:pt x="712" y="278215"/>
                        <a:pt x="46" y="287531"/>
                      </a:cubicBezTo>
                      <a:cubicBezTo>
                        <a:pt x="-621" y="296183"/>
                        <a:pt x="6045" y="304168"/>
                        <a:pt x="15376" y="304834"/>
                      </a:cubicBezTo>
                      <a:lnTo>
                        <a:pt x="307313" y="324133"/>
                      </a:lnTo>
                      <a:cubicBezTo>
                        <a:pt x="307980" y="324133"/>
                        <a:pt x="307980" y="324133"/>
                        <a:pt x="308647" y="32413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6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3DEE28D4-1B6F-454E-42DB-E9231C94E1B4}"/>
                    </a:ext>
                  </a:extLst>
                </p:cNvPr>
                <p:cNvSpPr/>
                <p:nvPr/>
              </p:nvSpPr>
              <p:spPr>
                <a:xfrm>
                  <a:off x="5016812" y="1246336"/>
                  <a:ext cx="324104" cy="324090"/>
                </a:xfrm>
                <a:custGeom>
                  <a:avLst/>
                  <a:gdLst>
                    <a:gd name="connsiteX0" fmla="*/ 307980 w 324104"/>
                    <a:gd name="connsiteY0" fmla="*/ 324091 h 324090"/>
                    <a:gd name="connsiteX1" fmla="*/ 319311 w 324104"/>
                    <a:gd name="connsiteY1" fmla="*/ 319432 h 324090"/>
                    <a:gd name="connsiteX2" fmla="*/ 323977 w 324104"/>
                    <a:gd name="connsiteY2" fmla="*/ 306788 h 324090"/>
                    <a:gd name="connsiteX3" fmla="*/ 305314 w 324104"/>
                    <a:gd name="connsiteY3" fmla="*/ 15306 h 324090"/>
                    <a:gd name="connsiteX4" fmla="*/ 287984 w 324104"/>
                    <a:gd name="connsiteY4" fmla="*/ 0 h 324090"/>
                    <a:gd name="connsiteX5" fmla="*/ 272654 w 324104"/>
                    <a:gd name="connsiteY5" fmla="*/ 17303 h 324090"/>
                    <a:gd name="connsiteX6" fmla="*/ 290650 w 324104"/>
                    <a:gd name="connsiteY6" fmla="*/ 290151 h 324090"/>
                    <a:gd name="connsiteX7" fmla="*/ 17376 w 324104"/>
                    <a:gd name="connsiteY7" fmla="*/ 272183 h 324090"/>
                    <a:gd name="connsiteX8" fmla="*/ 46 w 324104"/>
                    <a:gd name="connsiteY8" fmla="*/ 287489 h 324090"/>
                    <a:gd name="connsiteX9" fmla="*/ 15376 w 324104"/>
                    <a:gd name="connsiteY9" fmla="*/ 304792 h 324090"/>
                    <a:gd name="connsiteX10" fmla="*/ 307314 w 324104"/>
                    <a:gd name="connsiteY10" fmla="*/ 324091 h 324090"/>
                    <a:gd name="connsiteX11" fmla="*/ 307980 w 324104"/>
                    <a:gd name="connsiteY11" fmla="*/ 324091 h 32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4104" h="324090">
                      <a:moveTo>
                        <a:pt x="307980" y="324091"/>
                      </a:moveTo>
                      <a:cubicBezTo>
                        <a:pt x="311979" y="324091"/>
                        <a:pt x="316645" y="322094"/>
                        <a:pt x="319311" y="319432"/>
                      </a:cubicBezTo>
                      <a:cubicBezTo>
                        <a:pt x="322644" y="316105"/>
                        <a:pt x="324643" y="311447"/>
                        <a:pt x="323977" y="306788"/>
                      </a:cubicBezTo>
                      <a:lnTo>
                        <a:pt x="305314" y="15306"/>
                      </a:lnTo>
                      <a:cubicBezTo>
                        <a:pt x="304647" y="6655"/>
                        <a:pt x="296649" y="0"/>
                        <a:pt x="287984" y="0"/>
                      </a:cubicBezTo>
                      <a:cubicBezTo>
                        <a:pt x="279320" y="665"/>
                        <a:pt x="271988" y="7986"/>
                        <a:pt x="272654" y="17303"/>
                      </a:cubicBezTo>
                      <a:lnTo>
                        <a:pt x="290650" y="290151"/>
                      </a:lnTo>
                      <a:lnTo>
                        <a:pt x="17376" y="272183"/>
                      </a:lnTo>
                      <a:cubicBezTo>
                        <a:pt x="8711" y="271518"/>
                        <a:pt x="712" y="278172"/>
                        <a:pt x="46" y="287489"/>
                      </a:cubicBezTo>
                      <a:cubicBezTo>
                        <a:pt x="-621" y="296140"/>
                        <a:pt x="6045" y="304126"/>
                        <a:pt x="15376" y="304792"/>
                      </a:cubicBezTo>
                      <a:lnTo>
                        <a:pt x="307314" y="324091"/>
                      </a:lnTo>
                      <a:cubicBezTo>
                        <a:pt x="307314" y="324091"/>
                        <a:pt x="307980" y="324091"/>
                        <a:pt x="307980" y="324091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6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CF2B9EE1-7D01-1E78-7B11-6D63FDD1B686}"/>
                    </a:ext>
                  </a:extLst>
                </p:cNvPr>
                <p:cNvSpPr/>
                <p:nvPr/>
              </p:nvSpPr>
              <p:spPr>
                <a:xfrm>
                  <a:off x="4919878" y="1148842"/>
                  <a:ext cx="1590993" cy="1588843"/>
                </a:xfrm>
                <a:custGeom>
                  <a:avLst/>
                  <a:gdLst>
                    <a:gd name="connsiteX0" fmla="*/ 1574663 w 1590993"/>
                    <a:gd name="connsiteY0" fmla="*/ 1588844 h 1588843"/>
                    <a:gd name="connsiteX1" fmla="*/ 1585994 w 1590993"/>
                    <a:gd name="connsiteY1" fmla="*/ 1584185 h 1588843"/>
                    <a:gd name="connsiteX2" fmla="*/ 1585994 w 1590993"/>
                    <a:gd name="connsiteY2" fmla="*/ 1561559 h 1588843"/>
                    <a:gd name="connsiteX3" fmla="*/ 27661 w 1590993"/>
                    <a:gd name="connsiteY3" fmla="*/ 4991 h 1588843"/>
                    <a:gd name="connsiteX4" fmla="*/ 4999 w 1590993"/>
                    <a:gd name="connsiteY4" fmla="*/ 4991 h 1588843"/>
                    <a:gd name="connsiteX5" fmla="*/ 4999 w 1590993"/>
                    <a:gd name="connsiteY5" fmla="*/ 27618 h 1588843"/>
                    <a:gd name="connsiteX6" fmla="*/ 1563333 w 1590993"/>
                    <a:gd name="connsiteY6" fmla="*/ 1583520 h 1588843"/>
                    <a:gd name="connsiteX7" fmla="*/ 1574663 w 1590993"/>
                    <a:gd name="connsiteY7" fmla="*/ 1588844 h 1588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993" h="1588843">
                      <a:moveTo>
                        <a:pt x="1574663" y="1588844"/>
                      </a:moveTo>
                      <a:cubicBezTo>
                        <a:pt x="1578662" y="1588844"/>
                        <a:pt x="1582662" y="1587513"/>
                        <a:pt x="1585994" y="1584185"/>
                      </a:cubicBezTo>
                      <a:cubicBezTo>
                        <a:pt x="1592660" y="1577531"/>
                        <a:pt x="1592660" y="1567548"/>
                        <a:pt x="1585994" y="1561559"/>
                      </a:cubicBezTo>
                      <a:lnTo>
                        <a:pt x="27661" y="4991"/>
                      </a:lnTo>
                      <a:cubicBezTo>
                        <a:pt x="20996" y="-1664"/>
                        <a:pt x="10998" y="-1664"/>
                        <a:pt x="4999" y="4991"/>
                      </a:cubicBezTo>
                      <a:cubicBezTo>
                        <a:pt x="-1666" y="11646"/>
                        <a:pt x="-1666" y="21628"/>
                        <a:pt x="4999" y="27618"/>
                      </a:cubicBezTo>
                      <a:lnTo>
                        <a:pt x="1563333" y="1583520"/>
                      </a:lnTo>
                      <a:cubicBezTo>
                        <a:pt x="1565999" y="1587513"/>
                        <a:pt x="1569998" y="1588844"/>
                        <a:pt x="1574663" y="1588844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6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ECD215A-DD42-750C-A19A-D1018AD7C6B7}"/>
                    </a:ext>
                  </a:extLst>
                </p:cNvPr>
                <p:cNvSpPr/>
                <p:nvPr/>
              </p:nvSpPr>
              <p:spPr>
                <a:xfrm>
                  <a:off x="5998849" y="2226927"/>
                  <a:ext cx="591041" cy="589987"/>
                </a:xfrm>
                <a:custGeom>
                  <a:avLst/>
                  <a:gdLst>
                    <a:gd name="connsiteX0" fmla="*/ 573676 w 591041"/>
                    <a:gd name="connsiteY0" fmla="*/ 306455 h 589987"/>
                    <a:gd name="connsiteX1" fmla="*/ 591006 w 591041"/>
                    <a:gd name="connsiteY1" fmla="*/ 571318 h 589987"/>
                    <a:gd name="connsiteX2" fmla="*/ 572343 w 591041"/>
                    <a:gd name="connsiteY2" fmla="*/ 589952 h 589987"/>
                    <a:gd name="connsiteX3" fmla="*/ 307066 w 591041"/>
                    <a:gd name="connsiteY3" fmla="*/ 572649 h 589987"/>
                    <a:gd name="connsiteX4" fmla="*/ 295735 w 591041"/>
                    <a:gd name="connsiteY4" fmla="*/ 567325 h 589987"/>
                    <a:gd name="connsiteX5" fmla="*/ 5131 w 591041"/>
                    <a:gd name="connsiteY5" fmla="*/ 277174 h 589987"/>
                    <a:gd name="connsiteX6" fmla="*/ 19128 w 591041"/>
                    <a:gd name="connsiteY6" fmla="*/ 247227 h 589987"/>
                    <a:gd name="connsiteX7" fmla="*/ 243746 w 591041"/>
                    <a:gd name="connsiteY7" fmla="*/ 261868 h 589987"/>
                    <a:gd name="connsiteX8" fmla="*/ 262409 w 591041"/>
                    <a:gd name="connsiteY8" fmla="*/ 243234 h 589987"/>
                    <a:gd name="connsiteX9" fmla="*/ 247746 w 591041"/>
                    <a:gd name="connsiteY9" fmla="*/ 18966 h 589987"/>
                    <a:gd name="connsiteX10" fmla="*/ 277739 w 591041"/>
                    <a:gd name="connsiteY10" fmla="*/ 4991 h 589987"/>
                    <a:gd name="connsiteX11" fmla="*/ 568344 w 591041"/>
                    <a:gd name="connsiteY11" fmla="*/ 295142 h 589987"/>
                    <a:gd name="connsiteX12" fmla="*/ 573676 w 591041"/>
                    <a:gd name="connsiteY12" fmla="*/ 306455 h 58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1041" h="589987">
                      <a:moveTo>
                        <a:pt x="573676" y="306455"/>
                      </a:moveTo>
                      <a:lnTo>
                        <a:pt x="591006" y="571318"/>
                      </a:lnTo>
                      <a:cubicBezTo>
                        <a:pt x="591672" y="581966"/>
                        <a:pt x="583007" y="590617"/>
                        <a:pt x="572343" y="589952"/>
                      </a:cubicBezTo>
                      <a:lnTo>
                        <a:pt x="307066" y="572649"/>
                      </a:lnTo>
                      <a:cubicBezTo>
                        <a:pt x="303067" y="572649"/>
                        <a:pt x="299068" y="570652"/>
                        <a:pt x="295735" y="567325"/>
                      </a:cubicBezTo>
                      <a:lnTo>
                        <a:pt x="5131" y="277174"/>
                      </a:lnTo>
                      <a:cubicBezTo>
                        <a:pt x="-6200" y="265861"/>
                        <a:pt x="2465" y="245896"/>
                        <a:pt x="19128" y="247227"/>
                      </a:cubicBezTo>
                      <a:lnTo>
                        <a:pt x="243746" y="261868"/>
                      </a:lnTo>
                      <a:cubicBezTo>
                        <a:pt x="254411" y="262533"/>
                        <a:pt x="263076" y="253882"/>
                        <a:pt x="262409" y="243234"/>
                      </a:cubicBezTo>
                      <a:lnTo>
                        <a:pt x="247746" y="18966"/>
                      </a:lnTo>
                      <a:cubicBezTo>
                        <a:pt x="246412" y="2994"/>
                        <a:pt x="266408" y="-6322"/>
                        <a:pt x="277739" y="4991"/>
                      </a:cubicBezTo>
                      <a:lnTo>
                        <a:pt x="568344" y="295142"/>
                      </a:lnTo>
                      <a:cubicBezTo>
                        <a:pt x="571676" y="298469"/>
                        <a:pt x="573676" y="302462"/>
                        <a:pt x="573676" y="306455"/>
                      </a:cubicBezTo>
                      <a:close/>
                    </a:path>
                  </a:pathLst>
                </a:custGeom>
                <a:solidFill>
                  <a:srgbClr val="531588"/>
                </a:solidFill>
                <a:ln w="6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17DBAC7-8B90-5655-F6BE-583B24FBDEB4}"/>
                  </a:ext>
                </a:extLst>
              </p:cNvPr>
              <p:cNvSpPr/>
              <p:nvPr/>
            </p:nvSpPr>
            <p:spPr>
              <a:xfrm>
                <a:off x="6973106" y="1270959"/>
                <a:ext cx="739175" cy="2620677"/>
              </a:xfrm>
              <a:custGeom>
                <a:avLst/>
                <a:gdLst>
                  <a:gd name="connsiteX0" fmla="*/ 0 w 739175"/>
                  <a:gd name="connsiteY0" fmla="*/ 0 h 2620677"/>
                  <a:gd name="connsiteX1" fmla="*/ 739175 w 739175"/>
                  <a:gd name="connsiteY1" fmla="*/ 1408830 h 2620677"/>
                  <a:gd name="connsiteX2" fmla="*/ 263943 w 739175"/>
                  <a:gd name="connsiteY2" fmla="*/ 2620677 h 262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9175" h="2620677">
                    <a:moveTo>
                      <a:pt x="0" y="0"/>
                    </a:moveTo>
                    <a:cubicBezTo>
                      <a:pt x="435240" y="240240"/>
                      <a:pt x="739175" y="780613"/>
                      <a:pt x="739175" y="1408830"/>
                    </a:cubicBezTo>
                    <a:cubicBezTo>
                      <a:pt x="739175" y="1900623"/>
                      <a:pt x="553215" y="2338512"/>
                      <a:pt x="263943" y="2620677"/>
                    </a:cubicBezTo>
                  </a:path>
                </a:pathLst>
              </a:custGeom>
              <a:noFill/>
              <a:ln w="6653" cap="rnd">
                <a:solidFill>
                  <a:schemeClr val="accent6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6" name="Graphic 6">
              <a:extLst>
                <a:ext uri="{FF2B5EF4-FFF2-40B4-BE49-F238E27FC236}">
                  <a16:creationId xmlns:a16="http://schemas.microsoft.com/office/drawing/2014/main" id="{DB9F5591-2026-05E5-315F-C9406FA96ED0}"/>
                </a:ext>
              </a:extLst>
            </p:cNvPr>
            <p:cNvGrpSpPr/>
            <p:nvPr/>
          </p:nvGrpSpPr>
          <p:grpSpPr>
            <a:xfrm>
              <a:off x="3788979" y="2817061"/>
              <a:ext cx="1966610" cy="2363617"/>
              <a:chOff x="3788979" y="2817061"/>
              <a:chExt cx="1966610" cy="236361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555DB53-EB26-32D7-602A-7F227F4C58E4}"/>
                  </a:ext>
                </a:extLst>
              </p:cNvPr>
              <p:cNvSpPr/>
              <p:nvPr/>
            </p:nvSpPr>
            <p:spPr>
              <a:xfrm>
                <a:off x="3950419" y="3516302"/>
                <a:ext cx="1265729" cy="1664376"/>
              </a:xfrm>
              <a:custGeom>
                <a:avLst/>
                <a:gdLst>
                  <a:gd name="connsiteX0" fmla="*/ 1265729 w 1265729"/>
                  <a:gd name="connsiteY0" fmla="*/ 1664376 h 1664376"/>
                  <a:gd name="connsiteX1" fmla="*/ 0 w 1265729"/>
                  <a:gd name="connsiteY1" fmla="*/ 0 h 166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65729" h="1664376">
                    <a:moveTo>
                      <a:pt x="1265729" y="1664376"/>
                    </a:moveTo>
                    <a:cubicBezTo>
                      <a:pt x="949797" y="1264420"/>
                      <a:pt x="351925" y="1011536"/>
                      <a:pt x="0" y="0"/>
                    </a:cubicBezTo>
                  </a:path>
                </a:pathLst>
              </a:custGeom>
              <a:noFill/>
              <a:ln w="665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C9B935E-3EF2-252C-6572-28281909617D}"/>
                  </a:ext>
                </a:extLst>
              </p:cNvPr>
              <p:cNvSpPr/>
              <p:nvPr/>
            </p:nvSpPr>
            <p:spPr>
              <a:xfrm>
                <a:off x="3788979" y="3399229"/>
                <a:ext cx="1155169" cy="1519090"/>
              </a:xfrm>
              <a:custGeom>
                <a:avLst/>
                <a:gdLst>
                  <a:gd name="connsiteX0" fmla="*/ 93455 w 1155169"/>
                  <a:gd name="connsiteY0" fmla="*/ 17916 h 1519090"/>
                  <a:gd name="connsiteX1" fmla="*/ 153442 w 1155169"/>
                  <a:gd name="connsiteY1" fmla="*/ 5937 h 1519090"/>
                  <a:gd name="connsiteX2" fmla="*/ 500035 w 1155169"/>
                  <a:gd name="connsiteY2" fmla="*/ 455805 h 1519090"/>
                  <a:gd name="connsiteX3" fmla="*/ 965935 w 1155169"/>
                  <a:gd name="connsiteY3" fmla="*/ 636151 h 1519090"/>
                  <a:gd name="connsiteX4" fmla="*/ 1048584 w 1155169"/>
                  <a:gd name="connsiteY4" fmla="*/ 1072709 h 1519090"/>
                  <a:gd name="connsiteX5" fmla="*/ 1149229 w 1155169"/>
                  <a:gd name="connsiteY5" fmla="*/ 1499284 h 1519090"/>
                  <a:gd name="connsiteX6" fmla="*/ 618676 w 1155169"/>
                  <a:gd name="connsiteY6" fmla="*/ 1311617 h 1519090"/>
                  <a:gd name="connsiteX7" fmla="*/ 239424 w 1155169"/>
                  <a:gd name="connsiteY7" fmla="*/ 1046755 h 1519090"/>
                  <a:gd name="connsiteX8" fmla="*/ 188768 w 1155169"/>
                  <a:gd name="connsiteY8" fmla="*/ 588901 h 1519090"/>
                  <a:gd name="connsiteX9" fmla="*/ 93455 w 1155169"/>
                  <a:gd name="connsiteY9" fmla="*/ 17916 h 151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5169" h="1519090">
                    <a:moveTo>
                      <a:pt x="93455" y="17916"/>
                    </a:moveTo>
                    <a:cubicBezTo>
                      <a:pt x="107452" y="-52"/>
                      <a:pt x="133446" y="-5376"/>
                      <a:pt x="153442" y="5937"/>
                    </a:cubicBezTo>
                    <a:cubicBezTo>
                      <a:pt x="420718" y="153675"/>
                      <a:pt x="420718" y="367961"/>
                      <a:pt x="500035" y="455805"/>
                    </a:cubicBezTo>
                    <a:cubicBezTo>
                      <a:pt x="582684" y="546976"/>
                      <a:pt x="849960" y="432513"/>
                      <a:pt x="965935" y="636151"/>
                    </a:cubicBezTo>
                    <a:cubicBezTo>
                      <a:pt x="1081910" y="839789"/>
                      <a:pt x="905281" y="892362"/>
                      <a:pt x="1048584" y="1072709"/>
                    </a:cubicBezTo>
                    <a:cubicBezTo>
                      <a:pt x="1191887" y="1253055"/>
                      <a:pt x="1149229" y="1499284"/>
                      <a:pt x="1149229" y="1499284"/>
                    </a:cubicBezTo>
                    <a:cubicBezTo>
                      <a:pt x="1149229" y="1499284"/>
                      <a:pt x="777975" y="1609089"/>
                      <a:pt x="618676" y="1311617"/>
                    </a:cubicBezTo>
                    <a:cubicBezTo>
                      <a:pt x="528029" y="1147908"/>
                      <a:pt x="336070" y="1270357"/>
                      <a:pt x="239424" y="1046755"/>
                    </a:cubicBezTo>
                    <a:cubicBezTo>
                      <a:pt x="143444" y="822486"/>
                      <a:pt x="276749" y="726657"/>
                      <a:pt x="188768" y="588901"/>
                    </a:cubicBezTo>
                    <a:cubicBezTo>
                      <a:pt x="103453" y="455139"/>
                      <a:pt x="-128498" y="298085"/>
                      <a:pt x="93455" y="17916"/>
                    </a:cubicBezTo>
                    <a:close/>
                  </a:path>
                </a:pathLst>
              </a:custGeom>
              <a:noFill/>
              <a:ln w="665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081C14F-C239-F7EB-8034-C58B1AB5BC78}"/>
                  </a:ext>
                </a:extLst>
              </p:cNvPr>
              <p:cNvSpPr/>
              <p:nvPr/>
            </p:nvSpPr>
            <p:spPr>
              <a:xfrm>
                <a:off x="4552957" y="2940658"/>
                <a:ext cx="962460" cy="2236027"/>
              </a:xfrm>
              <a:custGeom>
                <a:avLst/>
                <a:gdLst>
                  <a:gd name="connsiteX0" fmla="*/ 962461 w 962460"/>
                  <a:gd name="connsiteY0" fmla="*/ 2236027 h 2236027"/>
                  <a:gd name="connsiteX1" fmla="*/ 0 w 962460"/>
                  <a:gd name="connsiteY1" fmla="*/ 0 h 223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2460" h="2236027">
                    <a:moveTo>
                      <a:pt x="962461" y="2236027"/>
                    </a:moveTo>
                    <a:cubicBezTo>
                      <a:pt x="679188" y="1959186"/>
                      <a:pt x="142636" y="1014198"/>
                      <a:pt x="0" y="0"/>
                    </a:cubicBezTo>
                  </a:path>
                </a:pathLst>
              </a:custGeom>
              <a:noFill/>
              <a:ln w="665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0BBCF2-394F-9A0F-A4BC-DADBF64AC00C}"/>
                  </a:ext>
                </a:extLst>
              </p:cNvPr>
              <p:cNvSpPr/>
              <p:nvPr/>
            </p:nvSpPr>
            <p:spPr>
              <a:xfrm>
                <a:off x="4350594" y="2817061"/>
                <a:ext cx="829402" cy="1733404"/>
              </a:xfrm>
              <a:custGeom>
                <a:avLst/>
                <a:gdLst>
                  <a:gd name="connsiteX0" fmla="*/ 167037 w 829402"/>
                  <a:gd name="connsiteY0" fmla="*/ 8469 h 1733404"/>
                  <a:gd name="connsiteX1" fmla="*/ 227690 w 829402"/>
                  <a:gd name="connsiteY1" fmla="*/ 14458 h 1733404"/>
                  <a:gd name="connsiteX2" fmla="*/ 426981 w 829402"/>
                  <a:gd name="connsiteY2" fmla="*/ 545515 h 1733404"/>
                  <a:gd name="connsiteX3" fmla="*/ 820230 w 829402"/>
                  <a:gd name="connsiteY3" fmla="*/ 854299 h 1733404"/>
                  <a:gd name="connsiteX4" fmla="*/ 771574 w 829402"/>
                  <a:gd name="connsiteY4" fmla="*/ 1296181 h 1733404"/>
                  <a:gd name="connsiteX5" fmla="*/ 742913 w 829402"/>
                  <a:gd name="connsiteY5" fmla="*/ 1733404 h 1733404"/>
                  <a:gd name="connsiteX6" fmla="*/ 290344 w 829402"/>
                  <a:gd name="connsiteY6" fmla="*/ 1398666 h 1733404"/>
                  <a:gd name="connsiteX7" fmla="*/ 5738 w 829402"/>
                  <a:gd name="connsiteY7" fmla="*/ 1034646 h 1733404"/>
                  <a:gd name="connsiteX8" fmla="*/ 91053 w 829402"/>
                  <a:gd name="connsiteY8" fmla="*/ 582116 h 1733404"/>
                  <a:gd name="connsiteX9" fmla="*/ 167037 w 829402"/>
                  <a:gd name="connsiteY9" fmla="*/ 8469 h 173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402" h="1733404">
                    <a:moveTo>
                      <a:pt x="167037" y="8469"/>
                    </a:moveTo>
                    <a:cubicBezTo>
                      <a:pt x="185699" y="-4841"/>
                      <a:pt x="211694" y="-2179"/>
                      <a:pt x="227690" y="14458"/>
                    </a:cubicBezTo>
                    <a:cubicBezTo>
                      <a:pt x="440311" y="233403"/>
                      <a:pt x="376992" y="439037"/>
                      <a:pt x="426981" y="545515"/>
                    </a:cubicBezTo>
                    <a:cubicBezTo>
                      <a:pt x="478970" y="656651"/>
                      <a:pt x="768241" y="624707"/>
                      <a:pt x="820230" y="854299"/>
                    </a:cubicBezTo>
                    <a:cubicBezTo>
                      <a:pt x="871553" y="1083226"/>
                      <a:pt x="686925" y="1081895"/>
                      <a:pt x="771574" y="1296181"/>
                    </a:cubicBezTo>
                    <a:cubicBezTo>
                      <a:pt x="856222" y="1510467"/>
                      <a:pt x="742913" y="1733404"/>
                      <a:pt x="742913" y="1733404"/>
                    </a:cubicBezTo>
                    <a:cubicBezTo>
                      <a:pt x="742913" y="1733404"/>
                      <a:pt x="356329" y="1730077"/>
                      <a:pt x="290344" y="1398666"/>
                    </a:cubicBezTo>
                    <a:cubicBezTo>
                      <a:pt x="251019" y="1215657"/>
                      <a:pt x="31732" y="1276882"/>
                      <a:pt x="5738" y="1034646"/>
                    </a:cubicBezTo>
                    <a:cubicBezTo>
                      <a:pt x="-20257" y="792409"/>
                      <a:pt x="135043" y="739836"/>
                      <a:pt x="91053" y="582116"/>
                    </a:cubicBezTo>
                    <a:cubicBezTo>
                      <a:pt x="48395" y="429720"/>
                      <a:pt x="-127567" y="212107"/>
                      <a:pt x="167037" y="8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ADCFE17-6E68-F33D-515D-8AE2689F0504}"/>
                  </a:ext>
                </a:extLst>
              </p:cNvPr>
              <p:cNvSpPr/>
              <p:nvPr/>
            </p:nvSpPr>
            <p:spPr>
              <a:xfrm>
                <a:off x="5268961" y="2998556"/>
                <a:ext cx="273784" cy="2182122"/>
              </a:xfrm>
              <a:custGeom>
                <a:avLst/>
                <a:gdLst>
                  <a:gd name="connsiteX0" fmla="*/ 273784 w 273784"/>
                  <a:gd name="connsiteY0" fmla="*/ 2182123 h 2182122"/>
                  <a:gd name="connsiteX1" fmla="*/ 79826 w 273784"/>
                  <a:gd name="connsiteY1" fmla="*/ 0 h 218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3784" h="2182122">
                    <a:moveTo>
                      <a:pt x="273784" y="2182123"/>
                    </a:moveTo>
                    <a:cubicBezTo>
                      <a:pt x="264453" y="1643081"/>
                      <a:pt x="-176120" y="1113355"/>
                      <a:pt x="79826" y="0"/>
                    </a:cubicBezTo>
                  </a:path>
                </a:pathLst>
              </a:custGeom>
              <a:noFill/>
              <a:ln w="665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2119DE5-8D7F-DC6C-4468-C8A9197B4C45}"/>
                  </a:ext>
                </a:extLst>
              </p:cNvPr>
              <p:cNvSpPr/>
              <p:nvPr/>
            </p:nvSpPr>
            <p:spPr>
              <a:xfrm>
                <a:off x="4917935" y="2875260"/>
                <a:ext cx="837653" cy="1818283"/>
              </a:xfrm>
              <a:custGeom>
                <a:avLst/>
                <a:gdLst>
                  <a:gd name="connsiteX0" fmla="*/ 426186 w 837653"/>
                  <a:gd name="connsiteY0" fmla="*/ 2843 h 1818283"/>
                  <a:gd name="connsiteX1" fmla="*/ 483507 w 837653"/>
                  <a:gd name="connsiteY1" fmla="*/ 24804 h 1818283"/>
                  <a:gd name="connsiteX2" fmla="*/ 538162 w 837653"/>
                  <a:gd name="connsiteY2" fmla="*/ 589800 h 1818283"/>
                  <a:gd name="connsiteX3" fmla="*/ 837431 w 837653"/>
                  <a:gd name="connsiteY3" fmla="*/ 989756 h 1818283"/>
                  <a:gd name="connsiteX4" fmla="*/ 675466 w 837653"/>
                  <a:gd name="connsiteY4" fmla="*/ 1403687 h 1818283"/>
                  <a:gd name="connsiteX5" fmla="*/ 534163 w 837653"/>
                  <a:gd name="connsiteY5" fmla="*/ 1818284 h 1818283"/>
                  <a:gd name="connsiteX6" fmla="*/ 184237 w 837653"/>
                  <a:gd name="connsiteY6" fmla="*/ 1377733 h 1818283"/>
                  <a:gd name="connsiteX7" fmla="*/ 4276 w 837653"/>
                  <a:gd name="connsiteY7" fmla="*/ 951823 h 1818283"/>
                  <a:gd name="connsiteX8" fmla="*/ 204233 w 837653"/>
                  <a:gd name="connsiteY8" fmla="*/ 537227 h 1818283"/>
                  <a:gd name="connsiteX9" fmla="*/ 426186 w 837653"/>
                  <a:gd name="connsiteY9" fmla="*/ 2843 h 1818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7653" h="1818283">
                    <a:moveTo>
                      <a:pt x="426186" y="2843"/>
                    </a:moveTo>
                    <a:cubicBezTo>
                      <a:pt x="448181" y="-5143"/>
                      <a:pt x="472176" y="4174"/>
                      <a:pt x="483507" y="24804"/>
                    </a:cubicBezTo>
                    <a:cubicBezTo>
                      <a:pt x="632142" y="291663"/>
                      <a:pt x="517499" y="473340"/>
                      <a:pt x="538162" y="589800"/>
                    </a:cubicBezTo>
                    <a:cubicBezTo>
                      <a:pt x="559490" y="710918"/>
                      <a:pt x="846762" y="755505"/>
                      <a:pt x="837431" y="989756"/>
                    </a:cubicBezTo>
                    <a:cubicBezTo>
                      <a:pt x="827433" y="1224672"/>
                      <a:pt x="649471" y="1174761"/>
                      <a:pt x="675466" y="1403687"/>
                    </a:cubicBezTo>
                    <a:cubicBezTo>
                      <a:pt x="701460" y="1632614"/>
                      <a:pt x="534163" y="1818284"/>
                      <a:pt x="534163" y="1818284"/>
                    </a:cubicBezTo>
                    <a:cubicBezTo>
                      <a:pt x="534163" y="1818284"/>
                      <a:pt x="161576" y="1714468"/>
                      <a:pt x="184237" y="1377733"/>
                    </a:cubicBezTo>
                    <a:cubicBezTo>
                      <a:pt x="194235" y="1190732"/>
                      <a:pt x="-33716" y="1192729"/>
                      <a:pt x="4276" y="951823"/>
                    </a:cubicBezTo>
                    <a:cubicBezTo>
                      <a:pt x="42268" y="710918"/>
                      <a:pt x="206233" y="700936"/>
                      <a:pt x="204233" y="537227"/>
                    </a:cubicBezTo>
                    <a:cubicBezTo>
                      <a:pt x="202233" y="378841"/>
                      <a:pt x="89591" y="123295"/>
                      <a:pt x="426186" y="2843"/>
                    </a:cubicBezTo>
                    <a:close/>
                  </a:path>
                </a:pathLst>
              </a:custGeom>
              <a:noFill/>
              <a:ln w="665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FF148C5-D46F-575D-F93F-FB65C6992F32}"/>
                  </a:ext>
                </a:extLst>
              </p:cNvPr>
              <p:cNvSpPr/>
              <p:nvPr/>
            </p:nvSpPr>
            <p:spPr>
              <a:xfrm>
                <a:off x="4552957" y="2940658"/>
                <a:ext cx="535885" cy="1612468"/>
              </a:xfrm>
              <a:custGeom>
                <a:avLst/>
                <a:gdLst>
                  <a:gd name="connsiteX0" fmla="*/ 535885 w 535885"/>
                  <a:gd name="connsiteY0" fmla="*/ 1612468 h 1612468"/>
                  <a:gd name="connsiteX1" fmla="*/ 0 w 535885"/>
                  <a:gd name="connsiteY1" fmla="*/ 0 h 16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5885" h="1612468">
                    <a:moveTo>
                      <a:pt x="535885" y="1612468"/>
                    </a:moveTo>
                    <a:cubicBezTo>
                      <a:pt x="313266" y="1193213"/>
                      <a:pt x="86648" y="614242"/>
                      <a:pt x="0" y="0"/>
                    </a:cubicBezTo>
                  </a:path>
                </a:pathLst>
              </a:custGeom>
              <a:noFill/>
              <a:ln w="6653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E3B4836-0094-1841-BDC4-F852BAC4DCD2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A1202-A53D-7445-8AD5-8C621FE12997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7E738B1-5D6B-3043-A555-1FB79859CCAE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5FF0315-7AEB-4D4B-8F50-6165BE687D5D}"/>
              </a:ext>
            </a:extLst>
          </p:cNvPr>
          <p:cNvGrpSpPr/>
          <p:nvPr/>
        </p:nvGrpSpPr>
        <p:grpSpPr>
          <a:xfrm>
            <a:off x="1371600" y="1352550"/>
            <a:ext cx="6800846" cy="3215218"/>
            <a:chOff x="0" y="209550"/>
            <a:chExt cx="10147675" cy="4797489"/>
          </a:xfrm>
        </p:grpSpPr>
        <p:sp>
          <p:nvSpPr>
            <p:cNvPr id="2" name="Freeform 17">
              <a:extLst>
                <a:ext uri="{FF2B5EF4-FFF2-40B4-BE49-F238E27FC236}">
                  <a16:creationId xmlns:a16="http://schemas.microsoft.com/office/drawing/2014/main" id="{2DD0A971-2B0A-8D49-95A6-F8BCA28C0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9550"/>
              <a:ext cx="4754881" cy="475615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DD0BA7-4604-D948-9317-58A001CAD083}"/>
                </a:ext>
              </a:extLst>
            </p:cNvPr>
            <p:cNvSpPr txBox="1"/>
            <p:nvPr/>
          </p:nvSpPr>
          <p:spPr>
            <a:xfrm>
              <a:off x="262884" y="255402"/>
              <a:ext cx="4163650" cy="81787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</a:rPr>
                <a:t>TAM</a:t>
              </a:r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3AF2F87-B1B9-8248-A6B0-4131E6EC40FB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33" y="2282830"/>
              <a:ext cx="2810906" cy="0"/>
            </a:xfrm>
            <a:prstGeom prst="straightConnector1">
              <a:avLst/>
            </a:prstGeom>
            <a:ln w="34925" cap="rnd">
              <a:solidFill>
                <a:schemeClr val="accent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F63B3C-E829-CD43-9B2E-1A58E92C3706}"/>
                </a:ext>
              </a:extLst>
            </p:cNvPr>
            <p:cNvSpPr txBox="1"/>
            <p:nvPr/>
          </p:nvSpPr>
          <p:spPr>
            <a:xfrm>
              <a:off x="6221749" y="907865"/>
              <a:ext cx="3925926" cy="2630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3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Total Addressable Market</a:t>
              </a:r>
              <a:endParaRPr lang="en-IN" sz="1200" b="1" cap="all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AE8D0-60DD-7E49-B3E1-3B3554AA2C6A}"/>
                </a:ext>
              </a:extLst>
            </p:cNvPr>
            <p:cNvSpPr txBox="1"/>
            <p:nvPr/>
          </p:nvSpPr>
          <p:spPr>
            <a:xfrm>
              <a:off x="6173078" y="4206876"/>
              <a:ext cx="3925926" cy="2630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6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Service Obtainable Market</a:t>
              </a:r>
              <a:endParaRPr lang="en-IN" sz="1200" b="1" cap="all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09FA8A-8F3C-8B4D-B5B1-752C1C9504A3}"/>
                </a:ext>
              </a:extLst>
            </p:cNvPr>
            <p:cNvSpPr txBox="1"/>
            <p:nvPr/>
          </p:nvSpPr>
          <p:spPr>
            <a:xfrm>
              <a:off x="6180509" y="2490347"/>
              <a:ext cx="3925926" cy="2630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Service Addressable Market</a:t>
              </a:r>
              <a:endParaRPr lang="en-IN" sz="1200" b="1" cap="all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06BC06-E322-E845-BCAC-CF30F8CA4B9B}"/>
                </a:ext>
              </a:extLst>
            </p:cNvPr>
            <p:cNvSpPr txBox="1"/>
            <p:nvPr/>
          </p:nvSpPr>
          <p:spPr>
            <a:xfrm>
              <a:off x="6112528" y="305603"/>
              <a:ext cx="2815689" cy="6576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$1.9 Bn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6EFC0B-D425-E442-A617-9256FF80E193}"/>
                </a:ext>
              </a:extLst>
            </p:cNvPr>
            <p:cNvSpPr/>
            <p:nvPr/>
          </p:nvSpPr>
          <p:spPr>
            <a:xfrm>
              <a:off x="6221749" y="1306223"/>
              <a:ext cx="2062439" cy="23676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IN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242D7A-20B4-FF4C-A4AF-2DDF07A6585D}"/>
                </a:ext>
              </a:extLst>
            </p:cNvPr>
            <p:cNvSpPr txBox="1"/>
            <p:nvPr/>
          </p:nvSpPr>
          <p:spPr>
            <a:xfrm>
              <a:off x="6112528" y="1862542"/>
              <a:ext cx="1883025" cy="6576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$532M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43B3E-E6D6-E849-BFD0-80281CCBD03C}"/>
                </a:ext>
              </a:extLst>
            </p:cNvPr>
            <p:cNvSpPr txBox="1"/>
            <p:nvPr/>
          </p:nvSpPr>
          <p:spPr>
            <a:xfrm>
              <a:off x="6096090" y="3549190"/>
              <a:ext cx="1883025" cy="6576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$10.6M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D7BDB9-4ECD-C049-876B-BC9E33CCDD44}"/>
                </a:ext>
              </a:extLst>
            </p:cNvPr>
            <p:cNvSpPr/>
            <p:nvPr/>
          </p:nvSpPr>
          <p:spPr>
            <a:xfrm>
              <a:off x="6173078" y="4628909"/>
              <a:ext cx="2062439" cy="23676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IN" sz="120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</a:t>
              </a:r>
              <a:endParaRPr lang="en-I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D24BD1-6B7E-384C-855A-D17BCFF037CB}"/>
                </a:ext>
              </a:extLst>
            </p:cNvPr>
            <p:cNvSpPr/>
            <p:nvPr/>
          </p:nvSpPr>
          <p:spPr>
            <a:xfrm>
              <a:off x="6180509" y="2870829"/>
              <a:ext cx="2062439" cy="23676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IN" sz="120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</a:t>
              </a:r>
              <a:endParaRPr lang="en-I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889C2E-72B8-5348-AF5C-899BAB35D1D8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33" y="689168"/>
              <a:ext cx="2822449" cy="0"/>
            </a:xfrm>
            <a:prstGeom prst="straightConnector1">
              <a:avLst/>
            </a:prstGeom>
            <a:ln w="34925" cap="rnd">
              <a:solidFill>
                <a:schemeClr val="accent3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F163DCA-6410-084A-AB30-E1B3FA5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79" y="1581470"/>
              <a:ext cx="3424648" cy="342556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7B3D8C-99D5-8548-84BF-AD8FA02435BC}"/>
                </a:ext>
              </a:extLst>
            </p:cNvPr>
            <p:cNvSpPr txBox="1"/>
            <p:nvPr/>
          </p:nvSpPr>
          <p:spPr>
            <a:xfrm>
              <a:off x="262884" y="2051998"/>
              <a:ext cx="4163650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</a:rPr>
                <a:t>SAM</a:t>
              </a:r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E6ED85-3B42-0345-B3E4-B9BDA2DEC2C8}"/>
                </a:ext>
              </a:extLst>
            </p:cNvPr>
            <p:cNvCxnSpPr>
              <a:cxnSpLocks/>
            </p:cNvCxnSpPr>
            <p:nvPr/>
          </p:nvCxnSpPr>
          <p:spPr>
            <a:xfrm>
              <a:off x="2931979" y="3959127"/>
              <a:ext cx="2675060" cy="0"/>
            </a:xfrm>
            <a:prstGeom prst="straightConnector1">
              <a:avLst/>
            </a:prstGeom>
            <a:ln w="34925" cap="rnd">
              <a:solidFill>
                <a:schemeClr val="accent6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2F9484-AF7E-1D4E-803A-042CB0D5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423" y="2870829"/>
              <a:ext cx="2127550" cy="2128122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B5E9C-FBC2-6B43-A867-E0010EB3C5AE}"/>
                </a:ext>
              </a:extLst>
            </p:cNvPr>
            <p:cNvSpPr txBox="1"/>
            <p:nvPr/>
          </p:nvSpPr>
          <p:spPr>
            <a:xfrm>
              <a:off x="262884" y="3728295"/>
              <a:ext cx="4163650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b="1">
                  <a:solidFill>
                    <a:schemeClr val="bg1"/>
                  </a:solidFill>
                </a:rPr>
                <a:t>SOM</a:t>
              </a:r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DDC721A-7926-9D45-8210-54353D4E1AE1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65BC32-0380-5A48-94AC-551C69C58681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2FB2F0D-2408-DA4F-A658-A0F5B0B61A12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2ABFE-A434-5519-8BB0-988B1E43086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Size</a:t>
            </a:r>
          </a:p>
        </p:txBody>
      </p:sp>
    </p:spTree>
    <p:extLst>
      <p:ext uri="{BB962C8B-B14F-4D97-AF65-F5344CB8AC3E}">
        <p14:creationId xmlns:p14="http://schemas.microsoft.com/office/powerpoint/2010/main" val="123419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5A7F6-00D3-F145-9353-35E7C0D7B4E1}"/>
              </a:ext>
            </a:extLst>
          </p:cNvPr>
          <p:cNvSpPr txBox="1"/>
          <p:nvPr/>
        </p:nvSpPr>
        <p:spPr>
          <a:xfrm>
            <a:off x="1278309" y="2791092"/>
            <a:ext cx="4724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115991A-E629-9748-8CE0-67F107CA086F}"/>
              </a:ext>
            </a:extLst>
          </p:cNvPr>
          <p:cNvSpPr/>
          <p:nvPr/>
        </p:nvSpPr>
        <p:spPr>
          <a:xfrm rot="5400000">
            <a:off x="-235190" y="3106359"/>
            <a:ext cx="441960" cy="32995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47A77F4F-EBBA-814E-9B17-9197FC0827E2}"/>
              </a:ext>
            </a:extLst>
          </p:cNvPr>
          <p:cNvSpPr/>
          <p:nvPr/>
        </p:nvSpPr>
        <p:spPr>
          <a:xfrm rot="5400000">
            <a:off x="221444" y="3106359"/>
            <a:ext cx="441960" cy="32995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EAC43EB-4BB3-444E-B2CC-47965B2EEBB4}"/>
              </a:ext>
            </a:extLst>
          </p:cNvPr>
          <p:cNvSpPr/>
          <p:nvPr/>
        </p:nvSpPr>
        <p:spPr>
          <a:xfrm rot="5400000">
            <a:off x="691463" y="3106359"/>
            <a:ext cx="441960" cy="32995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C5A5F03-576B-164A-96B8-9F23F1FB229B}"/>
              </a:ext>
            </a:extLst>
          </p:cNvPr>
          <p:cNvSpPr/>
          <p:nvPr/>
        </p:nvSpPr>
        <p:spPr>
          <a:xfrm rot="5400000">
            <a:off x="7782701" y="2875926"/>
            <a:ext cx="1197793" cy="894242"/>
          </a:xfrm>
          <a:prstGeom prst="triangle">
            <a:avLst>
              <a:gd name="adj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5EC3F850-75A5-774A-A09D-B1423D0CFA1B}"/>
              </a:ext>
            </a:extLst>
          </p:cNvPr>
          <p:cNvSpPr/>
          <p:nvPr/>
        </p:nvSpPr>
        <p:spPr>
          <a:xfrm rot="5400000">
            <a:off x="8252720" y="2875926"/>
            <a:ext cx="1197793" cy="894242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AF6DD-1A56-284D-9D9A-ECF443D380A8}"/>
              </a:ext>
            </a:extLst>
          </p:cNvPr>
          <p:cNvSpPr txBox="1"/>
          <p:nvPr/>
        </p:nvSpPr>
        <p:spPr>
          <a:xfrm>
            <a:off x="1271221" y="438150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spc="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</p:spTree>
    <p:extLst>
      <p:ext uri="{BB962C8B-B14F-4D97-AF65-F5344CB8AC3E}">
        <p14:creationId xmlns:p14="http://schemas.microsoft.com/office/powerpoint/2010/main" val="166504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49CC5-1BA9-B44F-8F0A-5A0F226D583F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8C3D9-25A4-4443-9AC9-43C77FA5ABD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D93EB62-637F-E24B-AC1E-C4FADB5EBD66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F2106-E2E3-A14D-A777-B0BEEC1C972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4P Marketing Mix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1A863D-7FBE-3800-DA86-71E8EFA2708D}"/>
              </a:ext>
            </a:extLst>
          </p:cNvPr>
          <p:cNvGrpSpPr/>
          <p:nvPr/>
        </p:nvGrpSpPr>
        <p:grpSpPr>
          <a:xfrm>
            <a:off x="2056286" y="910558"/>
            <a:ext cx="5208371" cy="4099592"/>
            <a:chOff x="2508252" y="1200150"/>
            <a:chExt cx="4304439" cy="3388093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B7956139-8DE9-1A43-9C84-2683E006424F}"/>
                </a:ext>
              </a:extLst>
            </p:cNvPr>
            <p:cNvSpPr/>
            <p:nvPr/>
          </p:nvSpPr>
          <p:spPr>
            <a:xfrm>
              <a:off x="2508252" y="1200150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84620 h 2131302"/>
                <a:gd name="connsiteX4" fmla="*/ 484620 w 2716599"/>
                <a:gd name="connsiteY4" fmla="*/ 0 h 2131302"/>
                <a:gd name="connsiteX5" fmla="*/ 2669674 w 2716599"/>
                <a:gd name="connsiteY5" fmla="*/ 0 h 2131302"/>
                <a:gd name="connsiteX6" fmla="*/ 2716600 w 2716599"/>
                <a:gd name="connsiteY6" fmla="*/ 46926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84620"/>
                  </a:lnTo>
                  <a:cubicBezTo>
                    <a:pt x="0" y="216714"/>
                    <a:pt x="216714" y="0"/>
                    <a:pt x="484620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2"/>
                    <a:pt x="2696123" y="2131303"/>
                    <a:pt x="2669674" y="2131303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AE0F5FBE-B186-9B4D-AB52-33F951074929}"/>
                </a:ext>
              </a:extLst>
            </p:cNvPr>
            <p:cNvSpPr/>
            <p:nvPr/>
          </p:nvSpPr>
          <p:spPr>
            <a:xfrm>
              <a:off x="4695383" y="1200150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54334705-56CA-3B47-96AE-BE6967F9AC21}"/>
                </a:ext>
              </a:extLst>
            </p:cNvPr>
            <p:cNvSpPr/>
            <p:nvPr/>
          </p:nvSpPr>
          <p:spPr>
            <a:xfrm>
              <a:off x="2508252" y="2927778"/>
              <a:ext cx="2117308" cy="1660465"/>
            </a:xfrm>
            <a:custGeom>
              <a:avLst/>
              <a:gdLst>
                <a:gd name="connsiteX0" fmla="*/ 2669674 w 2716599"/>
                <a:gd name="connsiteY0" fmla="*/ 2130449 h 2130449"/>
                <a:gd name="connsiteX1" fmla="*/ 484620 w 2716599"/>
                <a:gd name="connsiteY1" fmla="*/ 2130449 h 2130449"/>
                <a:gd name="connsiteX2" fmla="*/ 0 w 2716599"/>
                <a:gd name="connsiteY2" fmla="*/ 1645830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2083523 h 2130449"/>
                <a:gd name="connsiteX8" fmla="*/ 2669674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669674" y="2130449"/>
                  </a:moveTo>
                  <a:lnTo>
                    <a:pt x="484620" y="2130449"/>
                  </a:lnTo>
                  <a:cubicBezTo>
                    <a:pt x="216714" y="2130449"/>
                    <a:pt x="0" y="1913736"/>
                    <a:pt x="0" y="1645830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3"/>
                    <a:pt x="2696123" y="2130449"/>
                    <a:pt x="2669674" y="2130449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72E23C7-5103-3F4C-8AE1-861935F87384}"/>
                </a:ext>
              </a:extLst>
            </p:cNvPr>
            <p:cNvSpPr/>
            <p:nvPr/>
          </p:nvSpPr>
          <p:spPr>
            <a:xfrm>
              <a:off x="4695383" y="2927778"/>
              <a:ext cx="211730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BD815305-A744-0A4A-9AC8-AAF3641A1824}"/>
                </a:ext>
              </a:extLst>
            </p:cNvPr>
            <p:cNvSpPr/>
            <p:nvPr/>
          </p:nvSpPr>
          <p:spPr>
            <a:xfrm>
              <a:off x="3864154" y="2927778"/>
              <a:ext cx="762071" cy="835219"/>
            </a:xfrm>
            <a:custGeom>
              <a:avLst/>
              <a:gdLst>
                <a:gd name="connsiteX0" fmla="*/ 922313 w 977771"/>
                <a:gd name="connsiteY0" fmla="*/ 0 h 1071623"/>
                <a:gd name="connsiteX1" fmla="*/ 853 w 977771"/>
                <a:gd name="connsiteY1" fmla="*/ 0 h 1071623"/>
                <a:gd name="connsiteX2" fmla="*/ 0 w 977771"/>
                <a:gd name="connsiteY2" fmla="*/ 43513 h 1071623"/>
                <a:gd name="connsiteX3" fmla="*/ 977771 w 977771"/>
                <a:gd name="connsiteY3" fmla="*/ 1071624 h 1071623"/>
                <a:gd name="connsiteX4" fmla="*/ 977771 w 977771"/>
                <a:gd name="connsiteY4" fmla="*/ 54605 h 1071623"/>
                <a:gd name="connsiteX5" fmla="*/ 922313 w 977771"/>
                <a:gd name="connsiteY5" fmla="*/ 0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922313" y="0"/>
                  </a:moveTo>
                  <a:lnTo>
                    <a:pt x="853" y="0"/>
                  </a:lnTo>
                  <a:cubicBezTo>
                    <a:pt x="0" y="14505"/>
                    <a:pt x="0" y="29009"/>
                    <a:pt x="0" y="43513"/>
                  </a:cubicBezTo>
                  <a:cubicBezTo>
                    <a:pt x="0" y="594683"/>
                    <a:pt x="433427" y="1044321"/>
                    <a:pt x="977771" y="1071624"/>
                  </a:cubicBezTo>
                  <a:lnTo>
                    <a:pt x="977771" y="54605"/>
                  </a:lnTo>
                  <a:cubicBezTo>
                    <a:pt x="976918" y="23890"/>
                    <a:pt x="953028" y="0"/>
                    <a:pt x="922313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AB03EF2-B8DF-494C-ABAE-257EF9EDA9F1}"/>
                </a:ext>
              </a:extLst>
            </p:cNvPr>
            <p:cNvSpPr/>
            <p:nvPr/>
          </p:nvSpPr>
          <p:spPr>
            <a:xfrm>
              <a:off x="4695383" y="2927778"/>
              <a:ext cx="762071" cy="835219"/>
            </a:xfrm>
            <a:custGeom>
              <a:avLst/>
              <a:gdLst>
                <a:gd name="connsiteX0" fmla="*/ 0 w 977771"/>
                <a:gd name="connsiteY0" fmla="*/ 54605 h 1071623"/>
                <a:gd name="connsiteX1" fmla="*/ 0 w 977771"/>
                <a:gd name="connsiteY1" fmla="*/ 1071624 h 1071623"/>
                <a:gd name="connsiteX2" fmla="*/ 977771 w 977771"/>
                <a:gd name="connsiteY2" fmla="*/ 43513 h 1071623"/>
                <a:gd name="connsiteX3" fmla="*/ 976918 w 977771"/>
                <a:gd name="connsiteY3" fmla="*/ 0 h 1071623"/>
                <a:gd name="connsiteX4" fmla="*/ 55458 w 977771"/>
                <a:gd name="connsiteY4" fmla="*/ 0 h 1071623"/>
                <a:gd name="connsiteX5" fmla="*/ 0 w 977771"/>
                <a:gd name="connsiteY5" fmla="*/ 54605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0" y="54605"/>
                  </a:moveTo>
                  <a:lnTo>
                    <a:pt x="0" y="1071624"/>
                  </a:lnTo>
                  <a:cubicBezTo>
                    <a:pt x="544344" y="1045174"/>
                    <a:pt x="977771" y="594683"/>
                    <a:pt x="977771" y="43513"/>
                  </a:cubicBezTo>
                  <a:cubicBezTo>
                    <a:pt x="977771" y="29009"/>
                    <a:pt x="977771" y="14505"/>
                    <a:pt x="976918" y="0"/>
                  </a:cubicBezTo>
                  <a:lnTo>
                    <a:pt x="55458" y="0"/>
                  </a:lnTo>
                  <a:cubicBezTo>
                    <a:pt x="23890" y="0"/>
                    <a:pt x="0" y="23890"/>
                    <a:pt x="0" y="54605"/>
                  </a:cubicBezTo>
                  <a:close/>
                </a:path>
              </a:pathLst>
            </a:custGeom>
            <a:solidFill>
              <a:schemeClr val="accent3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DE637ADF-85D0-5848-B2BA-9E8F2731A672}"/>
                </a:ext>
              </a:extLst>
            </p:cNvPr>
            <p:cNvSpPr/>
            <p:nvPr/>
          </p:nvSpPr>
          <p:spPr>
            <a:xfrm>
              <a:off x="4695383" y="2171027"/>
              <a:ext cx="754091" cy="689588"/>
            </a:xfrm>
            <a:custGeom>
              <a:avLst/>
              <a:gdLst>
                <a:gd name="connsiteX0" fmla="*/ 0 w 967532"/>
                <a:gd name="connsiteY0" fmla="*/ 0 h 884772"/>
                <a:gd name="connsiteX1" fmla="*/ 0 w 967532"/>
                <a:gd name="connsiteY1" fmla="*/ 830167 h 884772"/>
                <a:gd name="connsiteX2" fmla="*/ 54605 w 967532"/>
                <a:gd name="connsiteY2" fmla="*/ 884772 h 884772"/>
                <a:gd name="connsiteX3" fmla="*/ 967533 w 967532"/>
                <a:gd name="connsiteY3" fmla="*/ 884772 h 884772"/>
                <a:gd name="connsiteX4" fmla="*/ 0 w 967532"/>
                <a:gd name="connsiteY4" fmla="*/ 0 h 8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4772">
                  <a:moveTo>
                    <a:pt x="0" y="0"/>
                  </a:moveTo>
                  <a:lnTo>
                    <a:pt x="0" y="830167"/>
                  </a:lnTo>
                  <a:cubicBezTo>
                    <a:pt x="0" y="860029"/>
                    <a:pt x="24743" y="884772"/>
                    <a:pt x="54605" y="884772"/>
                  </a:cubicBezTo>
                  <a:lnTo>
                    <a:pt x="967533" y="884772"/>
                  </a:lnTo>
                  <a:cubicBezTo>
                    <a:pt x="900130" y="401006"/>
                    <a:pt x="496564" y="2474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5E480EFC-9F37-5147-8C22-DAC802A216FD}"/>
                </a:ext>
              </a:extLst>
            </p:cNvPr>
            <p:cNvSpPr/>
            <p:nvPr/>
          </p:nvSpPr>
          <p:spPr>
            <a:xfrm>
              <a:off x="3871468" y="2171027"/>
              <a:ext cx="754091" cy="690253"/>
            </a:xfrm>
            <a:custGeom>
              <a:avLst/>
              <a:gdLst>
                <a:gd name="connsiteX0" fmla="*/ 0 w 967532"/>
                <a:gd name="connsiteY0" fmla="*/ 885625 h 885625"/>
                <a:gd name="connsiteX1" fmla="*/ 912928 w 967532"/>
                <a:gd name="connsiteY1" fmla="*/ 885625 h 885625"/>
                <a:gd name="connsiteX2" fmla="*/ 967533 w 967532"/>
                <a:gd name="connsiteY2" fmla="*/ 831020 h 885625"/>
                <a:gd name="connsiteX3" fmla="*/ 967533 w 967532"/>
                <a:gd name="connsiteY3" fmla="*/ 0 h 885625"/>
                <a:gd name="connsiteX4" fmla="*/ 0 w 967532"/>
                <a:gd name="connsiteY4" fmla="*/ 885625 h 8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5625">
                  <a:moveTo>
                    <a:pt x="0" y="885625"/>
                  </a:moveTo>
                  <a:lnTo>
                    <a:pt x="912928" y="885625"/>
                  </a:lnTo>
                  <a:cubicBezTo>
                    <a:pt x="942790" y="885625"/>
                    <a:pt x="967533" y="860882"/>
                    <a:pt x="967533" y="831020"/>
                  </a:cubicBezTo>
                  <a:lnTo>
                    <a:pt x="967533" y="0"/>
                  </a:lnTo>
                  <a:cubicBezTo>
                    <a:pt x="470968" y="24743"/>
                    <a:pt x="67403" y="401006"/>
                    <a:pt x="0" y="885625"/>
                  </a:cubicBezTo>
                  <a:close/>
                </a:path>
              </a:pathLst>
            </a:custGeom>
            <a:solidFill>
              <a:schemeClr val="accent6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0883A6F-EF76-C941-8115-4D343AFC3B05}"/>
                </a:ext>
              </a:extLst>
            </p:cNvPr>
            <p:cNvSpPr/>
            <p:nvPr/>
          </p:nvSpPr>
          <p:spPr>
            <a:xfrm>
              <a:off x="4231890" y="2528788"/>
              <a:ext cx="856498" cy="856499"/>
            </a:xfrm>
            <a:custGeom>
              <a:avLst/>
              <a:gdLst>
                <a:gd name="connsiteX0" fmla="*/ 1098926 w 1098925"/>
                <a:gd name="connsiteY0" fmla="*/ 549463 h 1098926"/>
                <a:gd name="connsiteX1" fmla="*/ 549463 w 1098925"/>
                <a:gd name="connsiteY1" fmla="*/ 1098926 h 1098926"/>
                <a:gd name="connsiteX2" fmla="*/ 0 w 1098925"/>
                <a:gd name="connsiteY2" fmla="*/ 549463 h 1098926"/>
                <a:gd name="connsiteX3" fmla="*/ 549463 w 1098925"/>
                <a:gd name="connsiteY3" fmla="*/ 0 h 1098926"/>
                <a:gd name="connsiteX4" fmla="*/ 1098926 w 1098925"/>
                <a:gd name="connsiteY4" fmla="*/ 549463 h 109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25" h="1098926">
                  <a:moveTo>
                    <a:pt x="1098926" y="549463"/>
                  </a:moveTo>
                  <a:cubicBezTo>
                    <a:pt x="1098926" y="852923"/>
                    <a:pt x="852923" y="1098926"/>
                    <a:pt x="549463" y="1098926"/>
                  </a:cubicBezTo>
                  <a:cubicBezTo>
                    <a:pt x="246003" y="1098926"/>
                    <a:pt x="0" y="852923"/>
                    <a:pt x="0" y="549463"/>
                  </a:cubicBezTo>
                  <a:cubicBezTo>
                    <a:pt x="0" y="246003"/>
                    <a:pt x="246003" y="0"/>
                    <a:pt x="549463" y="0"/>
                  </a:cubicBezTo>
                  <a:cubicBezTo>
                    <a:pt x="852923" y="0"/>
                    <a:pt x="1098926" y="246003"/>
                    <a:pt x="1098926" y="54946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6412DF-6DE1-9243-8E9E-3E37C8DB2E85}"/>
                </a:ext>
              </a:extLst>
            </p:cNvPr>
            <p:cNvSpPr txBox="1"/>
            <p:nvPr/>
          </p:nvSpPr>
          <p:spPr>
            <a:xfrm>
              <a:off x="2693821" y="1397644"/>
              <a:ext cx="927217" cy="203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3A037-1A03-5544-B59A-8D8A0CDFE0A4}"/>
                </a:ext>
              </a:extLst>
            </p:cNvPr>
            <p:cNvSpPr txBox="1"/>
            <p:nvPr/>
          </p:nvSpPr>
          <p:spPr>
            <a:xfrm>
              <a:off x="2693821" y="3095191"/>
              <a:ext cx="1047995" cy="203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F5C58-3C72-5D4C-B2A4-29B0E510DE35}"/>
                </a:ext>
              </a:extLst>
            </p:cNvPr>
            <p:cNvSpPr txBox="1"/>
            <p:nvPr/>
          </p:nvSpPr>
          <p:spPr>
            <a:xfrm>
              <a:off x="6074696" y="3069791"/>
              <a:ext cx="495968" cy="203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6A255-50EA-7D45-830E-DBB79184C3C9}"/>
                </a:ext>
              </a:extLst>
            </p:cNvPr>
            <p:cNvSpPr txBox="1"/>
            <p:nvPr/>
          </p:nvSpPr>
          <p:spPr>
            <a:xfrm>
              <a:off x="5888782" y="1389602"/>
              <a:ext cx="681882" cy="203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774949-FA2B-7847-8117-F799CC546927}"/>
                </a:ext>
              </a:extLst>
            </p:cNvPr>
            <p:cNvSpPr txBox="1"/>
            <p:nvPr/>
          </p:nvSpPr>
          <p:spPr>
            <a:xfrm>
              <a:off x="4366667" y="2729806"/>
              <a:ext cx="619237" cy="4069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4P Market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2509FE-B83A-8547-BC36-0B7986EF501D}"/>
                </a:ext>
              </a:extLst>
            </p:cNvPr>
            <p:cNvSpPr txBox="1"/>
            <p:nvPr/>
          </p:nvSpPr>
          <p:spPr>
            <a:xfrm>
              <a:off x="2693821" y="1714026"/>
              <a:ext cx="121572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F10F8B-4CC7-AC47-B146-A1931F12CC4B}"/>
                </a:ext>
              </a:extLst>
            </p:cNvPr>
            <p:cNvSpPr txBox="1"/>
            <p:nvPr/>
          </p:nvSpPr>
          <p:spPr>
            <a:xfrm>
              <a:off x="2693821" y="3422176"/>
              <a:ext cx="121572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6B5915-B44A-8A46-A5A8-501BA6AB248F}"/>
                </a:ext>
              </a:extLst>
            </p:cNvPr>
            <p:cNvSpPr txBox="1"/>
            <p:nvPr/>
          </p:nvSpPr>
          <p:spPr>
            <a:xfrm>
              <a:off x="5471484" y="1714026"/>
              <a:ext cx="109918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E6A46B-9091-E043-9BB1-60243FFBD359}"/>
                </a:ext>
              </a:extLst>
            </p:cNvPr>
            <p:cNvSpPr txBox="1"/>
            <p:nvPr/>
          </p:nvSpPr>
          <p:spPr>
            <a:xfrm>
              <a:off x="5471484" y="3422176"/>
              <a:ext cx="109918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7E3814-5E93-7744-9953-C13428D84CCD}"/>
                </a:ext>
              </a:extLst>
            </p:cNvPr>
            <p:cNvGrpSpPr/>
            <p:nvPr/>
          </p:nvGrpSpPr>
          <p:grpSpPr>
            <a:xfrm>
              <a:off x="4090443" y="2415496"/>
              <a:ext cx="216890" cy="219820"/>
              <a:chOff x="4398987" y="2309639"/>
              <a:chExt cx="704850" cy="714375"/>
            </a:xfrm>
            <a:solidFill>
              <a:schemeClr val="accent4"/>
            </a:solidFill>
          </p:grpSpPr>
          <p:sp>
            <p:nvSpPr>
              <p:cNvPr id="29" name="Freeform: Shape 77">
                <a:extLst>
                  <a:ext uri="{FF2B5EF4-FFF2-40B4-BE49-F238E27FC236}">
                    <a16:creationId xmlns:a16="http://schemas.microsoft.com/office/drawing/2014/main" id="{E3C23400-CADC-0F4B-B1E5-43B90360AB85}"/>
                  </a:ext>
                </a:extLst>
              </p:cNvPr>
              <p:cNvSpPr/>
              <p:nvPr/>
            </p:nvSpPr>
            <p:spPr>
              <a:xfrm>
                <a:off x="439898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78">
                <a:extLst>
                  <a:ext uri="{FF2B5EF4-FFF2-40B4-BE49-F238E27FC236}">
                    <a16:creationId xmlns:a16="http://schemas.microsoft.com/office/drawing/2014/main" id="{9847C311-27AA-9945-8695-F6DEE45112A7}"/>
                  </a:ext>
                </a:extLst>
              </p:cNvPr>
              <p:cNvSpPr/>
              <p:nvPr/>
            </p:nvSpPr>
            <p:spPr>
              <a:xfrm>
                <a:off x="464663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79">
                <a:extLst>
                  <a:ext uri="{FF2B5EF4-FFF2-40B4-BE49-F238E27FC236}">
                    <a16:creationId xmlns:a16="http://schemas.microsoft.com/office/drawing/2014/main" id="{7CFD984C-6AA7-3443-AAC0-450269147EAF}"/>
                  </a:ext>
                </a:extLst>
              </p:cNvPr>
              <p:cNvSpPr/>
              <p:nvPr/>
            </p:nvSpPr>
            <p:spPr>
              <a:xfrm>
                <a:off x="4522812" y="255728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80">
                <a:extLst>
                  <a:ext uri="{FF2B5EF4-FFF2-40B4-BE49-F238E27FC236}">
                    <a16:creationId xmlns:a16="http://schemas.microsoft.com/office/drawing/2014/main" id="{748DE6E6-FCF1-CF4C-8B66-FF0CD9F025A2}"/>
                  </a:ext>
                </a:extLst>
              </p:cNvPr>
              <p:cNvSpPr/>
              <p:nvPr/>
            </p:nvSpPr>
            <p:spPr>
              <a:xfrm>
                <a:off x="4770462" y="255728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81">
                <a:extLst>
                  <a:ext uri="{FF2B5EF4-FFF2-40B4-BE49-F238E27FC236}">
                    <a16:creationId xmlns:a16="http://schemas.microsoft.com/office/drawing/2014/main" id="{36A1DAFF-8660-7044-9C29-9F49F82EF64C}"/>
                  </a:ext>
                </a:extLst>
              </p:cNvPr>
              <p:cNvSpPr/>
              <p:nvPr/>
            </p:nvSpPr>
            <p:spPr>
              <a:xfrm>
                <a:off x="4646637" y="23096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82">
                <a:extLst>
                  <a:ext uri="{FF2B5EF4-FFF2-40B4-BE49-F238E27FC236}">
                    <a16:creationId xmlns:a16="http://schemas.microsoft.com/office/drawing/2014/main" id="{B730D534-CF15-BE47-ABB6-4DC8BA4E250C}"/>
                  </a:ext>
                </a:extLst>
              </p:cNvPr>
              <p:cNvSpPr/>
              <p:nvPr/>
            </p:nvSpPr>
            <p:spPr>
              <a:xfrm>
                <a:off x="4894287" y="2804939"/>
                <a:ext cx="209550" cy="219075"/>
              </a:xfrm>
              <a:custGeom>
                <a:avLst/>
                <a:gdLst>
                  <a:gd name="connsiteX0" fmla="*/ 0 w 209550"/>
                  <a:gd name="connsiteY0" fmla="*/ 0 h 219075"/>
                  <a:gd name="connsiteX1" fmla="*/ 0 w 209550"/>
                  <a:gd name="connsiteY1" fmla="*/ 219075 h 219075"/>
                  <a:gd name="connsiteX2" fmla="*/ 209550 w 209550"/>
                  <a:gd name="connsiteY2" fmla="*/ 219075 h 219075"/>
                  <a:gd name="connsiteX3" fmla="*/ 209550 w 209550"/>
                  <a:gd name="connsiteY3" fmla="*/ 0 h 219075"/>
                  <a:gd name="connsiteX4" fmla="*/ 66675 w 209550"/>
                  <a:gd name="connsiteY4" fmla="*/ 66675 h 219075"/>
                  <a:gd name="connsiteX5" fmla="*/ 28575 w 209550"/>
                  <a:gd name="connsiteY5" fmla="*/ 66675 h 219075"/>
                  <a:gd name="connsiteX6" fmla="*/ 28575 w 209550"/>
                  <a:gd name="connsiteY6" fmla="*/ 28575 h 219075"/>
                  <a:gd name="connsiteX7" fmla="*/ 66675 w 209550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09550" y="219075"/>
                    </a:lnTo>
                    <a:lnTo>
                      <a:pt x="209550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6A262A-26CF-2A45-8F37-F1C7E4CDB59F}"/>
                </a:ext>
              </a:extLst>
            </p:cNvPr>
            <p:cNvGrpSpPr/>
            <p:nvPr/>
          </p:nvGrpSpPr>
          <p:grpSpPr>
            <a:xfrm>
              <a:off x="4958526" y="2396159"/>
              <a:ext cx="257324" cy="196502"/>
              <a:chOff x="6924600" y="2254776"/>
              <a:chExt cx="838200" cy="640080"/>
            </a:xfrm>
            <a:solidFill>
              <a:schemeClr val="accent4"/>
            </a:solidFill>
          </p:grpSpPr>
          <p:sp>
            <p:nvSpPr>
              <p:cNvPr id="36" name="Freeform: Shape 87">
                <a:extLst>
                  <a:ext uri="{FF2B5EF4-FFF2-40B4-BE49-F238E27FC236}">
                    <a16:creationId xmlns:a16="http://schemas.microsoft.com/office/drawing/2014/main" id="{64CC3583-F770-7F47-A60C-99DE0EBFEB80}"/>
                  </a:ext>
                </a:extLst>
              </p:cNvPr>
              <p:cNvSpPr/>
              <p:nvPr/>
            </p:nvSpPr>
            <p:spPr>
              <a:xfrm>
                <a:off x="6924600" y="2513856"/>
                <a:ext cx="838200" cy="381000"/>
              </a:xfrm>
              <a:custGeom>
                <a:avLst/>
                <a:gdLst>
                  <a:gd name="connsiteX0" fmla="*/ 781050 w 838200"/>
                  <a:gd name="connsiteY0" fmla="*/ 295275 h 381000"/>
                  <a:gd name="connsiteX1" fmla="*/ 752475 w 838200"/>
                  <a:gd name="connsiteY1" fmla="*/ 323850 h 381000"/>
                  <a:gd name="connsiteX2" fmla="*/ 95250 w 838200"/>
                  <a:gd name="connsiteY2" fmla="*/ 323850 h 381000"/>
                  <a:gd name="connsiteX3" fmla="*/ 57150 w 838200"/>
                  <a:gd name="connsiteY3" fmla="*/ 285750 h 381000"/>
                  <a:gd name="connsiteX4" fmla="*/ 57150 w 838200"/>
                  <a:gd name="connsiteY4" fmla="*/ 95250 h 381000"/>
                  <a:gd name="connsiteX5" fmla="*/ 95250 w 838200"/>
                  <a:gd name="connsiteY5" fmla="*/ 57150 h 381000"/>
                  <a:gd name="connsiteX6" fmla="*/ 752475 w 838200"/>
                  <a:gd name="connsiteY6" fmla="*/ 57150 h 381000"/>
                  <a:gd name="connsiteX7" fmla="*/ 781050 w 838200"/>
                  <a:gd name="connsiteY7" fmla="*/ 85725 h 381000"/>
                  <a:gd name="connsiteX8" fmla="*/ 781050 w 838200"/>
                  <a:gd name="connsiteY8" fmla="*/ 295275 h 381000"/>
                  <a:gd name="connsiteX9" fmla="*/ 0 w 838200"/>
                  <a:gd name="connsiteY9" fmla="*/ 0 h 381000"/>
                  <a:gd name="connsiteX10" fmla="*/ 0 w 838200"/>
                  <a:gd name="connsiteY10" fmla="*/ 381000 h 381000"/>
                  <a:gd name="connsiteX11" fmla="*/ 838200 w 838200"/>
                  <a:gd name="connsiteY11" fmla="*/ 381000 h 381000"/>
                  <a:gd name="connsiteX12" fmla="*/ 838200 w 838200"/>
                  <a:gd name="connsiteY12" fmla="*/ 0 h 381000"/>
                  <a:gd name="connsiteX13" fmla="*/ 0 w 838200"/>
                  <a:gd name="connsiteY13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381000">
                    <a:moveTo>
                      <a:pt x="781050" y="295275"/>
                    </a:moveTo>
                    <a:lnTo>
                      <a:pt x="752475" y="323850"/>
                    </a:lnTo>
                    <a:lnTo>
                      <a:pt x="95250" y="323850"/>
                    </a:lnTo>
                    <a:lnTo>
                      <a:pt x="57150" y="285750"/>
                    </a:lnTo>
                    <a:lnTo>
                      <a:pt x="57150" y="95250"/>
                    </a:lnTo>
                    <a:lnTo>
                      <a:pt x="95250" y="57150"/>
                    </a:lnTo>
                    <a:lnTo>
                      <a:pt x="752475" y="57150"/>
                    </a:lnTo>
                    <a:lnTo>
                      <a:pt x="781050" y="85725"/>
                    </a:lnTo>
                    <a:lnTo>
                      <a:pt x="781050" y="295275"/>
                    </a:lnTo>
                    <a:close/>
                    <a:moveTo>
                      <a:pt x="0" y="0"/>
                    </a:moveTo>
                    <a:lnTo>
                      <a:pt x="0" y="381000"/>
                    </a:lnTo>
                    <a:lnTo>
                      <a:pt x="838200" y="381000"/>
                    </a:lnTo>
                    <a:lnTo>
                      <a:pt x="8382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88">
                <a:extLst>
                  <a:ext uri="{FF2B5EF4-FFF2-40B4-BE49-F238E27FC236}">
                    <a16:creationId xmlns:a16="http://schemas.microsoft.com/office/drawing/2014/main" id="{4513F7DE-2C35-A444-96FD-1B6A05B67F36}"/>
                  </a:ext>
                </a:extLst>
              </p:cNvPr>
              <p:cNvSpPr/>
              <p:nvPr/>
            </p:nvSpPr>
            <p:spPr>
              <a:xfrm>
                <a:off x="7267500" y="2609106"/>
                <a:ext cx="152400" cy="190500"/>
              </a:xfrm>
              <a:custGeom>
                <a:avLst/>
                <a:gdLst>
                  <a:gd name="connsiteX0" fmla="*/ 152400 w 152400"/>
                  <a:gd name="connsiteY0" fmla="*/ 95250 h 190500"/>
                  <a:gd name="connsiteX1" fmla="*/ 76200 w 152400"/>
                  <a:gd name="connsiteY1" fmla="*/ 190500 h 190500"/>
                  <a:gd name="connsiteX2" fmla="*/ 0 w 152400"/>
                  <a:gd name="connsiteY2" fmla="*/ 95250 h 190500"/>
                  <a:gd name="connsiteX3" fmla="*/ 76200 w 152400"/>
                  <a:gd name="connsiteY3" fmla="*/ 0 h 190500"/>
                  <a:gd name="connsiteX4" fmla="*/ 152400 w 1524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90500">
                    <a:moveTo>
                      <a:pt x="152400" y="95250"/>
                    </a:moveTo>
                    <a:cubicBezTo>
                      <a:pt x="152400" y="147855"/>
                      <a:pt x="118284" y="190500"/>
                      <a:pt x="76200" y="190500"/>
                    </a:cubicBezTo>
                    <a:cubicBezTo>
                      <a:pt x="34116" y="190500"/>
                      <a:pt x="0" y="147855"/>
                      <a:pt x="0" y="95250"/>
                    </a:cubicBezTo>
                    <a:cubicBezTo>
                      <a:pt x="0" y="42645"/>
                      <a:pt x="34116" y="0"/>
                      <a:pt x="76200" y="0"/>
                    </a:cubicBezTo>
                    <a:cubicBezTo>
                      <a:pt x="118284" y="0"/>
                      <a:pt x="152400" y="42645"/>
                      <a:pt x="152400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89">
                <a:extLst>
                  <a:ext uri="{FF2B5EF4-FFF2-40B4-BE49-F238E27FC236}">
                    <a16:creationId xmlns:a16="http://schemas.microsoft.com/office/drawing/2014/main" id="{F9D23260-EC36-5D44-976C-7122112BBB57}"/>
                  </a:ext>
                </a:extLst>
              </p:cNvPr>
              <p:cNvSpPr/>
              <p:nvPr/>
            </p:nvSpPr>
            <p:spPr>
              <a:xfrm>
                <a:off x="7077000" y="267578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90">
                <a:extLst>
                  <a:ext uri="{FF2B5EF4-FFF2-40B4-BE49-F238E27FC236}">
                    <a16:creationId xmlns:a16="http://schemas.microsoft.com/office/drawing/2014/main" id="{9D2386F3-7905-304B-B617-5EC19A44E5E8}"/>
                  </a:ext>
                </a:extLst>
              </p:cNvPr>
              <p:cNvSpPr/>
              <p:nvPr/>
            </p:nvSpPr>
            <p:spPr>
              <a:xfrm>
                <a:off x="7553250" y="267578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91">
                <a:extLst>
                  <a:ext uri="{FF2B5EF4-FFF2-40B4-BE49-F238E27FC236}">
                    <a16:creationId xmlns:a16="http://schemas.microsoft.com/office/drawing/2014/main" id="{9CE67188-00BC-7E47-AECC-E7CE4B3F87E1}"/>
                  </a:ext>
                </a:extLst>
              </p:cNvPr>
              <p:cNvSpPr/>
              <p:nvPr/>
            </p:nvSpPr>
            <p:spPr>
              <a:xfrm>
                <a:off x="7033184" y="2254776"/>
                <a:ext cx="552450" cy="209549"/>
              </a:xfrm>
              <a:custGeom>
                <a:avLst/>
                <a:gdLst>
                  <a:gd name="connsiteX0" fmla="*/ 481013 w 552450"/>
                  <a:gd name="connsiteY0" fmla="*/ 75248 h 209549"/>
                  <a:gd name="connsiteX1" fmla="*/ 495300 w 552450"/>
                  <a:gd name="connsiteY1" fmla="*/ 111443 h 209549"/>
                  <a:gd name="connsiteX2" fmla="*/ 552450 w 552450"/>
                  <a:gd name="connsiteY2" fmla="*/ 100012 h 209549"/>
                  <a:gd name="connsiteX3" fmla="*/ 512445 w 552450"/>
                  <a:gd name="connsiteY3" fmla="*/ 0 h 209549"/>
                  <a:gd name="connsiteX4" fmla="*/ 0 w 552450"/>
                  <a:gd name="connsiteY4" fmla="*/ 209550 h 209549"/>
                  <a:gd name="connsiteX5" fmla="*/ 293370 w 552450"/>
                  <a:gd name="connsiteY5" fmla="*/ 151448 h 20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2450" h="209549">
                    <a:moveTo>
                      <a:pt x="481013" y="75248"/>
                    </a:moveTo>
                    <a:lnTo>
                      <a:pt x="495300" y="111443"/>
                    </a:lnTo>
                    <a:lnTo>
                      <a:pt x="552450" y="100012"/>
                    </a:lnTo>
                    <a:lnTo>
                      <a:pt x="512445" y="0"/>
                    </a:lnTo>
                    <a:lnTo>
                      <a:pt x="0" y="209550"/>
                    </a:lnTo>
                    <a:lnTo>
                      <a:pt x="293370" y="15144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92">
                <a:extLst>
                  <a:ext uri="{FF2B5EF4-FFF2-40B4-BE49-F238E27FC236}">
                    <a16:creationId xmlns:a16="http://schemas.microsoft.com/office/drawing/2014/main" id="{498F1541-62C8-EA44-9C23-FC18B06A65CC}"/>
                  </a:ext>
                </a:extLst>
              </p:cNvPr>
              <p:cNvSpPr/>
              <p:nvPr/>
            </p:nvSpPr>
            <p:spPr>
              <a:xfrm>
                <a:off x="7172250" y="2378600"/>
                <a:ext cx="507682" cy="97155"/>
              </a:xfrm>
              <a:custGeom>
                <a:avLst/>
                <a:gdLst>
                  <a:gd name="connsiteX0" fmla="*/ 292418 w 507682"/>
                  <a:gd name="connsiteY0" fmla="*/ 97155 h 97155"/>
                  <a:gd name="connsiteX1" fmla="*/ 442913 w 507682"/>
                  <a:gd name="connsiteY1" fmla="*/ 67628 h 97155"/>
                  <a:gd name="connsiteX2" fmla="*/ 449580 w 507682"/>
                  <a:gd name="connsiteY2" fmla="*/ 97155 h 97155"/>
                  <a:gd name="connsiteX3" fmla="*/ 507683 w 507682"/>
                  <a:gd name="connsiteY3" fmla="*/ 97155 h 97155"/>
                  <a:gd name="connsiteX4" fmla="*/ 488633 w 507682"/>
                  <a:gd name="connsiteY4" fmla="*/ 0 h 97155"/>
                  <a:gd name="connsiteX5" fmla="*/ 0 w 507682"/>
                  <a:gd name="connsiteY5" fmla="*/ 97155 h 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682" h="97155">
                    <a:moveTo>
                      <a:pt x="292418" y="97155"/>
                    </a:moveTo>
                    <a:lnTo>
                      <a:pt x="442913" y="67628"/>
                    </a:lnTo>
                    <a:lnTo>
                      <a:pt x="449580" y="97155"/>
                    </a:lnTo>
                    <a:lnTo>
                      <a:pt x="507683" y="97155"/>
                    </a:lnTo>
                    <a:lnTo>
                      <a:pt x="488633" y="0"/>
                    </a:lnTo>
                    <a:lnTo>
                      <a:pt x="0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2" name="Graphic 95" descr="Earth globe: Americas with solid fill">
              <a:extLst>
                <a:ext uri="{FF2B5EF4-FFF2-40B4-BE49-F238E27FC236}">
                  <a16:creationId xmlns:a16="http://schemas.microsoft.com/office/drawing/2014/main" id="{2FD63D47-C2B5-B94C-940F-C5BA09A93E2D}"/>
                </a:ext>
              </a:extLst>
            </p:cNvPr>
            <p:cNvGrpSpPr/>
            <p:nvPr/>
          </p:nvGrpSpPr>
          <p:grpSpPr>
            <a:xfrm>
              <a:off x="5022857" y="3256948"/>
              <a:ext cx="222752" cy="222752"/>
              <a:chOff x="6909742" y="4676378"/>
              <a:chExt cx="723900" cy="72390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43" name="Freeform: Shape 97">
                <a:extLst>
                  <a:ext uri="{FF2B5EF4-FFF2-40B4-BE49-F238E27FC236}">
                    <a16:creationId xmlns:a16="http://schemas.microsoft.com/office/drawing/2014/main" id="{099002B0-D237-2B4F-AB75-F99C5F656BEF}"/>
                  </a:ext>
                </a:extLst>
              </p:cNvPr>
              <p:cNvSpPr/>
              <p:nvPr/>
            </p:nvSpPr>
            <p:spPr>
              <a:xfrm>
                <a:off x="6909742" y="4676378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98">
                <a:extLst>
                  <a:ext uri="{FF2B5EF4-FFF2-40B4-BE49-F238E27FC236}">
                    <a16:creationId xmlns:a16="http://schemas.microsoft.com/office/drawing/2014/main" id="{69D1B3FF-9BAF-6047-8E45-3B615D3333CD}"/>
                  </a:ext>
                </a:extLst>
              </p:cNvPr>
              <p:cNvSpPr/>
              <p:nvPr/>
            </p:nvSpPr>
            <p:spPr>
              <a:xfrm>
                <a:off x="7297754" y="4982368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6EDE94-248C-A34E-85D1-9839B6D7BC43}"/>
                </a:ext>
              </a:extLst>
            </p:cNvPr>
            <p:cNvGrpSpPr/>
            <p:nvPr/>
          </p:nvGrpSpPr>
          <p:grpSpPr>
            <a:xfrm>
              <a:off x="4110085" y="3275034"/>
              <a:ext cx="231486" cy="187723"/>
              <a:chOff x="4373442" y="4591733"/>
              <a:chExt cx="752283" cy="61006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46" name="Freeform: Shape 102">
                <a:extLst>
                  <a:ext uri="{FF2B5EF4-FFF2-40B4-BE49-F238E27FC236}">
                    <a16:creationId xmlns:a16="http://schemas.microsoft.com/office/drawing/2014/main" id="{FE9369A4-6216-2F40-B411-F7F4BA0495B7}"/>
                  </a:ext>
                </a:extLst>
              </p:cNvPr>
              <p:cNvSpPr/>
              <p:nvPr/>
            </p:nvSpPr>
            <p:spPr>
              <a:xfrm>
                <a:off x="4373442" y="5045932"/>
                <a:ext cx="113953" cy="155863"/>
              </a:xfrm>
              <a:custGeom>
                <a:avLst/>
                <a:gdLst>
                  <a:gd name="connsiteX0" fmla="*/ 53167 w 113953"/>
                  <a:gd name="connsiteY0" fmla="*/ 14114 h 155863"/>
                  <a:gd name="connsiteX1" fmla="*/ 14114 w 113953"/>
                  <a:gd name="connsiteY1" fmla="*/ 3637 h 155863"/>
                  <a:gd name="connsiteX2" fmla="*/ 3637 w 113953"/>
                  <a:gd name="connsiteY2" fmla="*/ 42689 h 155863"/>
                  <a:gd name="connsiteX3" fmla="*/ 60787 w 113953"/>
                  <a:gd name="connsiteY3" fmla="*/ 141749 h 155863"/>
                  <a:gd name="connsiteX4" fmla="*/ 99839 w 113953"/>
                  <a:gd name="connsiteY4" fmla="*/ 152227 h 155863"/>
                  <a:gd name="connsiteX5" fmla="*/ 110317 w 113953"/>
                  <a:gd name="connsiteY5" fmla="*/ 113174 h 155863"/>
                  <a:gd name="connsiteX6" fmla="*/ 53167 w 113953"/>
                  <a:gd name="connsiteY6" fmla="*/ 14114 h 15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53" h="155863">
                    <a:moveTo>
                      <a:pt x="53167" y="14114"/>
                    </a:moveTo>
                    <a:cubicBezTo>
                      <a:pt x="45547" y="779"/>
                      <a:pt x="27449" y="-3983"/>
                      <a:pt x="14114" y="3637"/>
                    </a:cubicBezTo>
                    <a:cubicBezTo>
                      <a:pt x="779" y="11257"/>
                      <a:pt x="-3983" y="29354"/>
                      <a:pt x="3637" y="42689"/>
                    </a:cubicBezTo>
                    <a:lnTo>
                      <a:pt x="60787" y="141749"/>
                    </a:lnTo>
                    <a:cubicBezTo>
                      <a:pt x="68407" y="155084"/>
                      <a:pt x="86504" y="159847"/>
                      <a:pt x="99839" y="152227"/>
                    </a:cubicBezTo>
                    <a:cubicBezTo>
                      <a:pt x="113174" y="144607"/>
                      <a:pt x="117937" y="126509"/>
                      <a:pt x="110317" y="113174"/>
                    </a:cubicBezTo>
                    <a:lnTo>
                      <a:pt x="53167" y="141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103">
                <a:extLst>
                  <a:ext uri="{FF2B5EF4-FFF2-40B4-BE49-F238E27FC236}">
                    <a16:creationId xmlns:a16="http://schemas.microsoft.com/office/drawing/2014/main" id="{39E03ED5-13F3-E545-9679-E1846F0F26E2}"/>
                  </a:ext>
                </a:extLst>
              </p:cNvPr>
              <p:cNvSpPr/>
              <p:nvPr/>
            </p:nvSpPr>
            <p:spPr>
              <a:xfrm>
                <a:off x="4445659" y="4591733"/>
                <a:ext cx="680066" cy="604517"/>
              </a:xfrm>
              <a:custGeom>
                <a:avLst/>
                <a:gdLst>
                  <a:gd name="connsiteX0" fmla="*/ 399098 w 680066"/>
                  <a:gd name="connsiteY0" fmla="*/ 526416 h 604517"/>
                  <a:gd name="connsiteX1" fmla="*/ 266700 w 680066"/>
                  <a:gd name="connsiteY1" fmla="*/ 564516 h 604517"/>
                  <a:gd name="connsiteX2" fmla="*/ 235267 w 680066"/>
                  <a:gd name="connsiteY2" fmla="*/ 530226 h 604517"/>
                  <a:gd name="connsiteX3" fmla="*/ 407670 w 680066"/>
                  <a:gd name="connsiteY3" fmla="*/ 480696 h 604517"/>
                  <a:gd name="connsiteX4" fmla="*/ 399098 w 680066"/>
                  <a:gd name="connsiteY4" fmla="*/ 526416 h 604517"/>
                  <a:gd name="connsiteX5" fmla="*/ 677228 w 680066"/>
                  <a:gd name="connsiteY5" fmla="*/ 378779 h 604517"/>
                  <a:gd name="connsiteX6" fmla="*/ 613410 w 680066"/>
                  <a:gd name="connsiteY6" fmla="*/ 268289 h 604517"/>
                  <a:gd name="connsiteX7" fmla="*/ 527685 w 680066"/>
                  <a:gd name="connsiteY7" fmla="*/ 119699 h 604517"/>
                  <a:gd name="connsiteX8" fmla="*/ 463868 w 680066"/>
                  <a:gd name="connsiteY8" fmla="*/ 9209 h 604517"/>
                  <a:gd name="connsiteX9" fmla="*/ 434340 w 680066"/>
                  <a:gd name="connsiteY9" fmla="*/ 5399 h 604517"/>
                  <a:gd name="connsiteX10" fmla="*/ 0 w 680066"/>
                  <a:gd name="connsiteY10" fmla="*/ 424499 h 604517"/>
                  <a:gd name="connsiteX11" fmla="*/ 85725 w 680066"/>
                  <a:gd name="connsiteY11" fmla="*/ 573089 h 604517"/>
                  <a:gd name="connsiteX12" fmla="*/ 194310 w 680066"/>
                  <a:gd name="connsiteY12" fmla="*/ 542609 h 604517"/>
                  <a:gd name="connsiteX13" fmla="*/ 242888 w 680066"/>
                  <a:gd name="connsiteY13" fmla="*/ 594996 h 604517"/>
                  <a:gd name="connsiteX14" fmla="*/ 271463 w 680066"/>
                  <a:gd name="connsiteY14" fmla="*/ 603569 h 604517"/>
                  <a:gd name="connsiteX15" fmla="*/ 415290 w 680066"/>
                  <a:gd name="connsiteY15" fmla="*/ 562611 h 604517"/>
                  <a:gd name="connsiteX16" fmla="*/ 421958 w 680066"/>
                  <a:gd name="connsiteY16" fmla="*/ 559754 h 604517"/>
                  <a:gd name="connsiteX17" fmla="*/ 435293 w 680066"/>
                  <a:gd name="connsiteY17" fmla="*/ 540704 h 604517"/>
                  <a:gd name="connsiteX18" fmla="*/ 448628 w 680066"/>
                  <a:gd name="connsiteY18" fmla="*/ 470219 h 604517"/>
                  <a:gd name="connsiteX19" fmla="*/ 666750 w 680066"/>
                  <a:gd name="connsiteY19" fmla="*/ 408306 h 604517"/>
                  <a:gd name="connsiteX20" fmla="*/ 677228 w 680066"/>
                  <a:gd name="connsiteY20" fmla="*/ 378779 h 60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0066" h="604517">
                    <a:moveTo>
                      <a:pt x="399098" y="526416"/>
                    </a:moveTo>
                    <a:lnTo>
                      <a:pt x="266700" y="564516"/>
                    </a:lnTo>
                    <a:lnTo>
                      <a:pt x="235267" y="530226"/>
                    </a:lnTo>
                    <a:lnTo>
                      <a:pt x="407670" y="480696"/>
                    </a:lnTo>
                    <a:lnTo>
                      <a:pt x="399098" y="526416"/>
                    </a:lnTo>
                    <a:close/>
                    <a:moveTo>
                      <a:pt x="677228" y="378779"/>
                    </a:moveTo>
                    <a:lnTo>
                      <a:pt x="613410" y="268289"/>
                    </a:lnTo>
                    <a:lnTo>
                      <a:pt x="527685" y="119699"/>
                    </a:lnTo>
                    <a:lnTo>
                      <a:pt x="463868" y="9209"/>
                    </a:lnTo>
                    <a:cubicBezTo>
                      <a:pt x="457200" y="-1269"/>
                      <a:pt x="442913" y="-3174"/>
                      <a:pt x="434340" y="5399"/>
                    </a:cubicBezTo>
                    <a:lnTo>
                      <a:pt x="0" y="424499"/>
                    </a:lnTo>
                    <a:lnTo>
                      <a:pt x="85725" y="573089"/>
                    </a:lnTo>
                    <a:lnTo>
                      <a:pt x="194310" y="542609"/>
                    </a:lnTo>
                    <a:lnTo>
                      <a:pt x="242888" y="594996"/>
                    </a:lnTo>
                    <a:cubicBezTo>
                      <a:pt x="250508" y="602616"/>
                      <a:pt x="260985" y="606426"/>
                      <a:pt x="271463" y="603569"/>
                    </a:cubicBezTo>
                    <a:lnTo>
                      <a:pt x="415290" y="562611"/>
                    </a:lnTo>
                    <a:cubicBezTo>
                      <a:pt x="417195" y="561659"/>
                      <a:pt x="420053" y="560706"/>
                      <a:pt x="421958" y="559754"/>
                    </a:cubicBezTo>
                    <a:cubicBezTo>
                      <a:pt x="428625" y="555944"/>
                      <a:pt x="434340" y="548324"/>
                      <a:pt x="435293" y="540704"/>
                    </a:cubicBezTo>
                    <a:lnTo>
                      <a:pt x="448628" y="470219"/>
                    </a:lnTo>
                    <a:lnTo>
                      <a:pt x="666750" y="408306"/>
                    </a:lnTo>
                    <a:cubicBezTo>
                      <a:pt x="678180" y="403544"/>
                      <a:pt x="683895" y="389256"/>
                      <a:pt x="677228" y="3787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4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D76503-7BCE-50D2-040B-A11567816D8E}"/>
              </a:ext>
            </a:extLst>
          </p:cNvPr>
          <p:cNvGrpSpPr/>
          <p:nvPr/>
        </p:nvGrpSpPr>
        <p:grpSpPr>
          <a:xfrm>
            <a:off x="877109" y="1153229"/>
            <a:ext cx="7751998" cy="3343691"/>
            <a:chOff x="1549803" y="1443384"/>
            <a:chExt cx="6406610" cy="2763381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09656C2-4C0C-324B-87DB-7472B2C52089}"/>
                </a:ext>
              </a:extLst>
            </p:cNvPr>
            <p:cNvSpPr/>
            <p:nvPr/>
          </p:nvSpPr>
          <p:spPr>
            <a:xfrm>
              <a:off x="3451910" y="1552240"/>
              <a:ext cx="1319069" cy="1317623"/>
            </a:xfrm>
            <a:custGeom>
              <a:avLst/>
              <a:gdLst>
                <a:gd name="connsiteX0" fmla="*/ 661974 w 1319069"/>
                <a:gd name="connsiteY0" fmla="*/ 0 h 1317623"/>
                <a:gd name="connsiteX1" fmla="*/ 1310499 w 1319069"/>
                <a:gd name="connsiteY1" fmla="*/ 528563 h 1317623"/>
                <a:gd name="connsiteX2" fmla="*/ 1319069 w 1319069"/>
                <a:gd name="connsiteY2" fmla="*/ 613576 h 1317623"/>
                <a:gd name="connsiteX3" fmla="*/ 1315593 w 1319069"/>
                <a:gd name="connsiteY3" fmla="*/ 613225 h 1317623"/>
                <a:gd name="connsiteX4" fmla="*/ 602292 w 1319069"/>
                <a:gd name="connsiteY4" fmla="*/ 1256918 h 1317623"/>
                <a:gd name="connsiteX5" fmla="*/ 599227 w 1319069"/>
                <a:gd name="connsiteY5" fmla="*/ 1317623 h 1317623"/>
                <a:gd name="connsiteX6" fmla="*/ 528563 w 1319069"/>
                <a:gd name="connsiteY6" fmla="*/ 1310499 h 1317623"/>
                <a:gd name="connsiteX7" fmla="*/ 0 w 1319069"/>
                <a:gd name="connsiteY7" fmla="*/ 661974 h 1317623"/>
                <a:gd name="connsiteX8" fmla="*/ 661974 w 1319069"/>
                <a:gd name="connsiteY8" fmla="*/ 0 h 1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069" h="1317623">
                  <a:moveTo>
                    <a:pt x="661974" y="0"/>
                  </a:moveTo>
                  <a:cubicBezTo>
                    <a:pt x="981872" y="0"/>
                    <a:pt x="1248773" y="226913"/>
                    <a:pt x="1310499" y="528563"/>
                  </a:cubicBezTo>
                  <a:lnTo>
                    <a:pt x="1319069" y="613576"/>
                  </a:lnTo>
                  <a:lnTo>
                    <a:pt x="1315593" y="613225"/>
                  </a:lnTo>
                  <a:cubicBezTo>
                    <a:pt x="944353" y="613225"/>
                    <a:pt x="639010" y="895365"/>
                    <a:pt x="602292" y="1256918"/>
                  </a:cubicBezTo>
                  <a:lnTo>
                    <a:pt x="599227" y="1317623"/>
                  </a:lnTo>
                  <a:lnTo>
                    <a:pt x="528563" y="1310499"/>
                  </a:lnTo>
                  <a:cubicBezTo>
                    <a:pt x="226913" y="1248773"/>
                    <a:pt x="0" y="981872"/>
                    <a:pt x="0" y="661974"/>
                  </a:cubicBezTo>
                  <a:cubicBezTo>
                    <a:pt x="0" y="296376"/>
                    <a:pt x="296376" y="0"/>
                    <a:pt x="661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8012D46-5CF4-6C47-A44E-A0AE97BC79AE}"/>
                </a:ext>
              </a:extLst>
            </p:cNvPr>
            <p:cNvSpPr/>
            <p:nvPr/>
          </p:nvSpPr>
          <p:spPr>
            <a:xfrm>
              <a:off x="3451910" y="2889172"/>
              <a:ext cx="1318465" cy="1317592"/>
            </a:xfrm>
            <a:custGeom>
              <a:avLst/>
              <a:gdLst>
                <a:gd name="connsiteX0" fmla="*/ 598929 w 1318465"/>
                <a:gd name="connsiteY0" fmla="*/ 0 h 1317592"/>
                <a:gd name="connsiteX1" fmla="*/ 602292 w 1318465"/>
                <a:gd name="connsiteY1" fmla="*/ 66603 h 1317592"/>
                <a:gd name="connsiteX2" fmla="*/ 1315593 w 1318465"/>
                <a:gd name="connsiteY2" fmla="*/ 710296 h 1317592"/>
                <a:gd name="connsiteX3" fmla="*/ 1318465 w 1318465"/>
                <a:gd name="connsiteY3" fmla="*/ 710007 h 1317592"/>
                <a:gd name="connsiteX4" fmla="*/ 1310499 w 1318465"/>
                <a:gd name="connsiteY4" fmla="*/ 789029 h 1317592"/>
                <a:gd name="connsiteX5" fmla="*/ 661974 w 1318465"/>
                <a:gd name="connsiteY5" fmla="*/ 1317592 h 1317592"/>
                <a:gd name="connsiteX6" fmla="*/ 0 w 1318465"/>
                <a:gd name="connsiteY6" fmla="*/ 655618 h 1317592"/>
                <a:gd name="connsiteX7" fmla="*/ 528563 w 1318465"/>
                <a:gd name="connsiteY7" fmla="*/ 7093 h 131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465" h="1317592">
                  <a:moveTo>
                    <a:pt x="598929" y="0"/>
                  </a:moveTo>
                  <a:lnTo>
                    <a:pt x="602292" y="66603"/>
                  </a:lnTo>
                  <a:cubicBezTo>
                    <a:pt x="639010" y="428156"/>
                    <a:pt x="944353" y="710296"/>
                    <a:pt x="1315593" y="710296"/>
                  </a:cubicBezTo>
                  <a:lnTo>
                    <a:pt x="1318465" y="710007"/>
                  </a:lnTo>
                  <a:lnTo>
                    <a:pt x="1310499" y="789029"/>
                  </a:lnTo>
                  <a:cubicBezTo>
                    <a:pt x="1248773" y="1090679"/>
                    <a:pt x="981872" y="1317592"/>
                    <a:pt x="661974" y="1317592"/>
                  </a:cubicBezTo>
                  <a:cubicBezTo>
                    <a:pt x="296376" y="1317592"/>
                    <a:pt x="0" y="1021216"/>
                    <a:pt x="0" y="655618"/>
                  </a:cubicBezTo>
                  <a:cubicBezTo>
                    <a:pt x="0" y="335720"/>
                    <a:pt x="226913" y="68820"/>
                    <a:pt x="528563" y="70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CA4600-7218-364C-8A3C-7B2291032C9A}"/>
                </a:ext>
              </a:extLst>
            </p:cNvPr>
            <p:cNvSpPr/>
            <p:nvPr/>
          </p:nvSpPr>
          <p:spPr>
            <a:xfrm>
              <a:off x="4782297" y="1552240"/>
              <a:ext cx="1319109" cy="1319459"/>
            </a:xfrm>
            <a:custGeom>
              <a:avLst/>
              <a:gdLst>
                <a:gd name="connsiteX0" fmla="*/ 657135 w 1319109"/>
                <a:gd name="connsiteY0" fmla="*/ 0 h 1319459"/>
                <a:gd name="connsiteX1" fmla="*/ 1319109 w 1319109"/>
                <a:gd name="connsiteY1" fmla="*/ 661974 h 1319459"/>
                <a:gd name="connsiteX2" fmla="*/ 790546 w 1319109"/>
                <a:gd name="connsiteY2" fmla="*/ 1310499 h 1319459"/>
                <a:gd name="connsiteX3" fmla="*/ 701666 w 1319109"/>
                <a:gd name="connsiteY3" fmla="*/ 1319459 h 1319459"/>
                <a:gd name="connsiteX4" fmla="*/ 698507 w 1319109"/>
                <a:gd name="connsiteY4" fmla="*/ 1256918 h 1319459"/>
                <a:gd name="connsiteX5" fmla="*/ 58516 w 1319109"/>
                <a:gd name="connsiteY5" fmla="*/ 616927 h 1319459"/>
                <a:gd name="connsiteX6" fmla="*/ 0 w 1319109"/>
                <a:gd name="connsiteY6" fmla="*/ 613972 h 1319459"/>
                <a:gd name="connsiteX7" fmla="*/ 8610 w 1319109"/>
                <a:gd name="connsiteY7" fmla="*/ 528563 h 1319459"/>
                <a:gd name="connsiteX8" fmla="*/ 657135 w 1319109"/>
                <a:gd name="connsiteY8" fmla="*/ 0 h 131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109" h="1319459">
                  <a:moveTo>
                    <a:pt x="657135" y="0"/>
                  </a:moveTo>
                  <a:cubicBezTo>
                    <a:pt x="1022733" y="0"/>
                    <a:pt x="1319109" y="296376"/>
                    <a:pt x="1319109" y="661974"/>
                  </a:cubicBezTo>
                  <a:cubicBezTo>
                    <a:pt x="1319109" y="981872"/>
                    <a:pt x="1092196" y="1248773"/>
                    <a:pt x="790546" y="1310499"/>
                  </a:cubicBezTo>
                  <a:lnTo>
                    <a:pt x="701666" y="1319459"/>
                  </a:lnTo>
                  <a:lnTo>
                    <a:pt x="698507" y="1256918"/>
                  </a:lnTo>
                  <a:cubicBezTo>
                    <a:pt x="664238" y="919469"/>
                    <a:pt x="395965" y="651197"/>
                    <a:pt x="58516" y="616927"/>
                  </a:cubicBezTo>
                  <a:lnTo>
                    <a:pt x="0" y="613972"/>
                  </a:lnTo>
                  <a:lnTo>
                    <a:pt x="8610" y="528563"/>
                  </a:lnTo>
                  <a:cubicBezTo>
                    <a:pt x="70337" y="226913"/>
                    <a:pt x="337237" y="0"/>
                    <a:pt x="65713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89E8DF2-C149-084A-A681-2B35AA03ACD3}"/>
                </a:ext>
              </a:extLst>
            </p:cNvPr>
            <p:cNvSpPr/>
            <p:nvPr/>
          </p:nvSpPr>
          <p:spPr>
            <a:xfrm>
              <a:off x="4782891" y="2887312"/>
              <a:ext cx="1318514" cy="1319453"/>
            </a:xfrm>
            <a:custGeom>
              <a:avLst/>
              <a:gdLst>
                <a:gd name="connsiteX0" fmla="*/ 701126 w 1318514"/>
                <a:gd name="connsiteY0" fmla="*/ 0 h 1319453"/>
                <a:gd name="connsiteX1" fmla="*/ 789951 w 1318514"/>
                <a:gd name="connsiteY1" fmla="*/ 8954 h 1319453"/>
                <a:gd name="connsiteX2" fmla="*/ 1318514 w 1318514"/>
                <a:gd name="connsiteY2" fmla="*/ 657479 h 1319453"/>
                <a:gd name="connsiteX3" fmla="*/ 656540 w 1318514"/>
                <a:gd name="connsiteY3" fmla="*/ 1319453 h 1319453"/>
                <a:gd name="connsiteX4" fmla="*/ 8015 w 1318514"/>
                <a:gd name="connsiteY4" fmla="*/ 790890 h 1319453"/>
                <a:gd name="connsiteX5" fmla="*/ 0 w 1318514"/>
                <a:gd name="connsiteY5" fmla="*/ 711380 h 1319453"/>
                <a:gd name="connsiteX6" fmla="*/ 57921 w 1318514"/>
                <a:gd name="connsiteY6" fmla="*/ 708455 h 1319453"/>
                <a:gd name="connsiteX7" fmla="*/ 687047 w 1318514"/>
                <a:gd name="connsiteY7" fmla="*/ 139656 h 13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514" h="1319453">
                  <a:moveTo>
                    <a:pt x="701126" y="0"/>
                  </a:moveTo>
                  <a:lnTo>
                    <a:pt x="789951" y="8954"/>
                  </a:lnTo>
                  <a:cubicBezTo>
                    <a:pt x="1091601" y="70681"/>
                    <a:pt x="1318514" y="337581"/>
                    <a:pt x="1318514" y="657479"/>
                  </a:cubicBezTo>
                  <a:cubicBezTo>
                    <a:pt x="1318514" y="1023077"/>
                    <a:pt x="1022138" y="1319453"/>
                    <a:pt x="656540" y="1319453"/>
                  </a:cubicBezTo>
                  <a:cubicBezTo>
                    <a:pt x="336642" y="1319453"/>
                    <a:pt x="69742" y="1092540"/>
                    <a:pt x="8015" y="790890"/>
                  </a:cubicBezTo>
                  <a:lnTo>
                    <a:pt x="0" y="711380"/>
                  </a:lnTo>
                  <a:lnTo>
                    <a:pt x="57921" y="708455"/>
                  </a:lnTo>
                  <a:cubicBezTo>
                    <a:pt x="371267" y="676633"/>
                    <a:pt x="624965" y="443044"/>
                    <a:pt x="687047" y="139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DE2830-E818-8543-A808-1F653529EF69}"/>
                </a:ext>
              </a:extLst>
            </p:cNvPr>
            <p:cNvSpPr txBox="1"/>
            <p:nvPr/>
          </p:nvSpPr>
          <p:spPr>
            <a:xfrm>
              <a:off x="4247412" y="2626796"/>
              <a:ext cx="1041367" cy="51272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b="1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Target Market</a:t>
              </a:r>
              <a:endParaRPr lang="en-IN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B92985-A07E-D140-97AE-7E7EC801C7EF}"/>
                </a:ext>
              </a:extLst>
            </p:cNvPr>
            <p:cNvSpPr/>
            <p:nvPr/>
          </p:nvSpPr>
          <p:spPr>
            <a:xfrm>
              <a:off x="1563633" y="1443384"/>
              <a:ext cx="450061" cy="450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E4997-5A22-B84D-9E56-6613846F4080}"/>
                </a:ext>
              </a:extLst>
            </p:cNvPr>
            <p:cNvSpPr/>
            <p:nvPr/>
          </p:nvSpPr>
          <p:spPr>
            <a:xfrm>
              <a:off x="6484562" y="1443384"/>
              <a:ext cx="450061" cy="45006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371BF5-2BE1-C546-894D-594EB4D3E23A}"/>
                </a:ext>
              </a:extLst>
            </p:cNvPr>
            <p:cNvGrpSpPr/>
            <p:nvPr/>
          </p:nvGrpSpPr>
          <p:grpSpPr>
            <a:xfrm>
              <a:off x="1549803" y="2001298"/>
              <a:ext cx="1479413" cy="570452"/>
              <a:chOff x="868844" y="2286000"/>
              <a:chExt cx="2397760" cy="92456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DFA6D6-19B6-8B42-8679-CEB5C6B6D33D}"/>
                  </a:ext>
                </a:extLst>
              </p:cNvPr>
              <p:cNvSpPr txBox="1"/>
              <p:nvPr/>
            </p:nvSpPr>
            <p:spPr>
              <a:xfrm>
                <a:off x="868844" y="2676664"/>
                <a:ext cx="2397760" cy="533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r>
                  <a:rPr lang="en-US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Insert your desired text here. This is a sample text. </a:t>
                </a:r>
                <a:endPara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5C9C58-AB4F-C84B-A788-87DF1D021B50}"/>
                  </a:ext>
                </a:extLst>
              </p:cNvPr>
              <p:cNvSpPr txBox="1"/>
              <p:nvPr/>
            </p:nvSpPr>
            <p:spPr>
              <a:xfrm>
                <a:off x="868844" y="2286000"/>
                <a:ext cx="2397760" cy="31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800" b="1" kern="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Product</a:t>
                </a:r>
                <a:endParaRPr lang="en-US" sz="1800" b="1" dirty="0">
                  <a:solidFill>
                    <a:schemeClr val="accent3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864CF1-7EA7-CE4F-B872-7BF6B053E423}"/>
                </a:ext>
              </a:extLst>
            </p:cNvPr>
            <p:cNvGrpSpPr/>
            <p:nvPr/>
          </p:nvGrpSpPr>
          <p:grpSpPr>
            <a:xfrm>
              <a:off x="6477000" y="2001298"/>
              <a:ext cx="1479413" cy="570452"/>
              <a:chOff x="868844" y="2286000"/>
              <a:chExt cx="2397760" cy="92456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01D72-2EB6-4640-BD23-95207D5C9677}"/>
                  </a:ext>
                </a:extLst>
              </p:cNvPr>
              <p:cNvSpPr txBox="1"/>
              <p:nvPr/>
            </p:nvSpPr>
            <p:spPr>
              <a:xfrm>
                <a:off x="868844" y="2676664"/>
                <a:ext cx="2397760" cy="533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r>
                  <a:rPr lang="en-US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Insert your desired text here. This is a sample text. </a:t>
                </a:r>
                <a:endPara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A87A30-CFD5-3143-871B-D7A5A673203D}"/>
                  </a:ext>
                </a:extLst>
              </p:cNvPr>
              <p:cNvSpPr txBox="1"/>
              <p:nvPr/>
            </p:nvSpPr>
            <p:spPr>
              <a:xfrm>
                <a:off x="868844" y="2286000"/>
                <a:ext cx="2397760" cy="31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800" b="1" kern="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Price</a:t>
                </a:r>
                <a:endParaRPr lang="en-US" sz="1800" b="1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9DC8AB-6AFB-9642-8D32-A0A586709D21}"/>
                </a:ext>
              </a:extLst>
            </p:cNvPr>
            <p:cNvSpPr txBox="1"/>
            <p:nvPr/>
          </p:nvSpPr>
          <p:spPr>
            <a:xfrm>
              <a:off x="1622898" y="1525991"/>
              <a:ext cx="331530" cy="2848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9C4A2D-AA90-4E42-BEF7-CD838D581AEE}"/>
                </a:ext>
              </a:extLst>
            </p:cNvPr>
            <p:cNvSpPr txBox="1"/>
            <p:nvPr/>
          </p:nvSpPr>
          <p:spPr>
            <a:xfrm>
              <a:off x="6550096" y="1525991"/>
              <a:ext cx="331530" cy="2848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62494D-51B4-EF4B-B435-64980E83378E}"/>
                </a:ext>
              </a:extLst>
            </p:cNvPr>
            <p:cNvSpPr/>
            <p:nvPr/>
          </p:nvSpPr>
          <p:spPr>
            <a:xfrm>
              <a:off x="1563633" y="3033076"/>
              <a:ext cx="450061" cy="450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3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ACC0C7-7F48-A042-80AE-DE697379BD56}"/>
                </a:ext>
              </a:extLst>
            </p:cNvPr>
            <p:cNvSpPr/>
            <p:nvPr/>
          </p:nvSpPr>
          <p:spPr>
            <a:xfrm>
              <a:off x="6484562" y="3033076"/>
              <a:ext cx="450061" cy="4500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1C2D3-3B31-3B4E-A49B-113653CA25CB}"/>
                </a:ext>
              </a:extLst>
            </p:cNvPr>
            <p:cNvGrpSpPr/>
            <p:nvPr/>
          </p:nvGrpSpPr>
          <p:grpSpPr>
            <a:xfrm>
              <a:off x="1549803" y="3592481"/>
              <a:ext cx="1479413" cy="570452"/>
              <a:chOff x="868844" y="2286000"/>
              <a:chExt cx="2397760" cy="92456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F076BA-4813-794D-9609-98B8520C929E}"/>
                  </a:ext>
                </a:extLst>
              </p:cNvPr>
              <p:cNvSpPr txBox="1"/>
              <p:nvPr/>
            </p:nvSpPr>
            <p:spPr>
              <a:xfrm>
                <a:off x="868844" y="2676664"/>
                <a:ext cx="2397760" cy="533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r>
                  <a:rPr lang="en-US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Insert your desired text here. This is a sample text. </a:t>
                </a:r>
                <a:endPara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60A07F-4453-2249-BA5B-49216B090449}"/>
                  </a:ext>
                </a:extLst>
              </p:cNvPr>
              <p:cNvSpPr txBox="1"/>
              <p:nvPr/>
            </p:nvSpPr>
            <p:spPr>
              <a:xfrm>
                <a:off x="868844" y="2286000"/>
                <a:ext cx="2397760" cy="31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800" b="1" kern="0" dirty="0">
                    <a:solidFill>
                      <a:schemeClr val="accent1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Promotion</a:t>
                </a:r>
                <a:endParaRPr lang="en-US" sz="1800" b="1" dirty="0">
                  <a:solidFill>
                    <a:schemeClr val="accent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AF0A1D7-B8E6-7648-B265-C551252D107E}"/>
                </a:ext>
              </a:extLst>
            </p:cNvPr>
            <p:cNvGrpSpPr/>
            <p:nvPr/>
          </p:nvGrpSpPr>
          <p:grpSpPr>
            <a:xfrm>
              <a:off x="6477000" y="3592481"/>
              <a:ext cx="1479413" cy="570452"/>
              <a:chOff x="868844" y="2286000"/>
              <a:chExt cx="2397760" cy="9245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6D9D93-7EB6-BC45-9FCC-E3AB9148DE35}"/>
                  </a:ext>
                </a:extLst>
              </p:cNvPr>
              <p:cNvSpPr txBox="1"/>
              <p:nvPr/>
            </p:nvSpPr>
            <p:spPr>
              <a:xfrm>
                <a:off x="868844" y="2676664"/>
                <a:ext cx="2397760" cy="533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r>
                  <a:rPr lang="en-US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Insert your desired text here. This is a sample text. </a:t>
                </a:r>
                <a:endPara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F3BDA7-A5BB-7645-AE1C-8098EFBC4CAA}"/>
                  </a:ext>
                </a:extLst>
              </p:cNvPr>
              <p:cNvSpPr txBox="1"/>
              <p:nvPr/>
            </p:nvSpPr>
            <p:spPr>
              <a:xfrm>
                <a:off x="868844" y="2286000"/>
                <a:ext cx="2397760" cy="31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800" b="1" kern="0" dirty="0">
                    <a:solidFill>
                      <a:schemeClr val="accent6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Place</a:t>
                </a:r>
                <a:endParaRPr lang="en-US" sz="1800" b="1" dirty="0">
                  <a:solidFill>
                    <a:schemeClr val="accent6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20C750-D733-C144-A9CE-3F10FBA34637}"/>
                </a:ext>
              </a:extLst>
            </p:cNvPr>
            <p:cNvSpPr txBox="1"/>
            <p:nvPr/>
          </p:nvSpPr>
          <p:spPr>
            <a:xfrm>
              <a:off x="1622898" y="3117174"/>
              <a:ext cx="331530" cy="2848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DEFB36-31C8-4D43-BB6C-7058B566C0C6}"/>
                </a:ext>
              </a:extLst>
            </p:cNvPr>
            <p:cNvSpPr txBox="1"/>
            <p:nvPr/>
          </p:nvSpPr>
          <p:spPr>
            <a:xfrm>
              <a:off x="6550096" y="3117174"/>
              <a:ext cx="331530" cy="2848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89CC44-4413-8B4F-A5BE-C0890062C48C}"/>
                </a:ext>
              </a:extLst>
            </p:cNvPr>
            <p:cNvGrpSpPr/>
            <p:nvPr/>
          </p:nvGrpSpPr>
          <p:grpSpPr>
            <a:xfrm>
              <a:off x="3763584" y="1865738"/>
              <a:ext cx="393857" cy="399179"/>
              <a:chOff x="4398987" y="2309639"/>
              <a:chExt cx="704850" cy="714375"/>
            </a:xfrm>
            <a:solidFill>
              <a:schemeClr val="accent4"/>
            </a:solidFill>
          </p:grpSpPr>
          <p:sp>
            <p:nvSpPr>
              <p:cNvPr id="43" name="Freeform: Shape 77">
                <a:extLst>
                  <a:ext uri="{FF2B5EF4-FFF2-40B4-BE49-F238E27FC236}">
                    <a16:creationId xmlns:a16="http://schemas.microsoft.com/office/drawing/2014/main" id="{CCE85C3E-80EF-9641-8787-6F8AC764C18D}"/>
                  </a:ext>
                </a:extLst>
              </p:cNvPr>
              <p:cNvSpPr/>
              <p:nvPr/>
            </p:nvSpPr>
            <p:spPr>
              <a:xfrm>
                <a:off x="439898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78">
                <a:extLst>
                  <a:ext uri="{FF2B5EF4-FFF2-40B4-BE49-F238E27FC236}">
                    <a16:creationId xmlns:a16="http://schemas.microsoft.com/office/drawing/2014/main" id="{6E2605F3-7747-6D47-BC46-AC17FCA7A7F9}"/>
                  </a:ext>
                </a:extLst>
              </p:cNvPr>
              <p:cNvSpPr/>
              <p:nvPr/>
            </p:nvSpPr>
            <p:spPr>
              <a:xfrm>
                <a:off x="464663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79">
                <a:extLst>
                  <a:ext uri="{FF2B5EF4-FFF2-40B4-BE49-F238E27FC236}">
                    <a16:creationId xmlns:a16="http://schemas.microsoft.com/office/drawing/2014/main" id="{FDB94DC1-3386-CE41-9F21-4DFC7BA85821}"/>
                  </a:ext>
                </a:extLst>
              </p:cNvPr>
              <p:cNvSpPr/>
              <p:nvPr/>
            </p:nvSpPr>
            <p:spPr>
              <a:xfrm>
                <a:off x="4522812" y="255728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80">
                <a:extLst>
                  <a:ext uri="{FF2B5EF4-FFF2-40B4-BE49-F238E27FC236}">
                    <a16:creationId xmlns:a16="http://schemas.microsoft.com/office/drawing/2014/main" id="{61039EFC-5AA8-504A-919C-5A8B126F51E7}"/>
                  </a:ext>
                </a:extLst>
              </p:cNvPr>
              <p:cNvSpPr/>
              <p:nvPr/>
            </p:nvSpPr>
            <p:spPr>
              <a:xfrm>
                <a:off x="4770462" y="255728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81">
                <a:extLst>
                  <a:ext uri="{FF2B5EF4-FFF2-40B4-BE49-F238E27FC236}">
                    <a16:creationId xmlns:a16="http://schemas.microsoft.com/office/drawing/2014/main" id="{91A2FA2A-1FB2-BC44-9F3D-3EECB2BAE623}"/>
                  </a:ext>
                </a:extLst>
              </p:cNvPr>
              <p:cNvSpPr/>
              <p:nvPr/>
            </p:nvSpPr>
            <p:spPr>
              <a:xfrm>
                <a:off x="4646637" y="23096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82">
                <a:extLst>
                  <a:ext uri="{FF2B5EF4-FFF2-40B4-BE49-F238E27FC236}">
                    <a16:creationId xmlns:a16="http://schemas.microsoft.com/office/drawing/2014/main" id="{7F24CA49-0E91-2E48-80FE-7D3B5100F7B3}"/>
                  </a:ext>
                </a:extLst>
              </p:cNvPr>
              <p:cNvSpPr/>
              <p:nvPr/>
            </p:nvSpPr>
            <p:spPr>
              <a:xfrm>
                <a:off x="4894287" y="2804939"/>
                <a:ext cx="209550" cy="219075"/>
              </a:xfrm>
              <a:custGeom>
                <a:avLst/>
                <a:gdLst>
                  <a:gd name="connsiteX0" fmla="*/ 0 w 209550"/>
                  <a:gd name="connsiteY0" fmla="*/ 0 h 219075"/>
                  <a:gd name="connsiteX1" fmla="*/ 0 w 209550"/>
                  <a:gd name="connsiteY1" fmla="*/ 219075 h 219075"/>
                  <a:gd name="connsiteX2" fmla="*/ 209550 w 209550"/>
                  <a:gd name="connsiteY2" fmla="*/ 219075 h 219075"/>
                  <a:gd name="connsiteX3" fmla="*/ 209550 w 209550"/>
                  <a:gd name="connsiteY3" fmla="*/ 0 h 219075"/>
                  <a:gd name="connsiteX4" fmla="*/ 66675 w 209550"/>
                  <a:gd name="connsiteY4" fmla="*/ 66675 h 219075"/>
                  <a:gd name="connsiteX5" fmla="*/ 28575 w 209550"/>
                  <a:gd name="connsiteY5" fmla="*/ 66675 h 219075"/>
                  <a:gd name="connsiteX6" fmla="*/ 28575 w 209550"/>
                  <a:gd name="connsiteY6" fmla="*/ 28575 h 219075"/>
                  <a:gd name="connsiteX7" fmla="*/ 66675 w 209550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09550" y="219075"/>
                    </a:lnTo>
                    <a:lnTo>
                      <a:pt x="209550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BA8EDF-EF29-5C42-996A-448BECD399C0}"/>
                </a:ext>
              </a:extLst>
            </p:cNvPr>
            <p:cNvGrpSpPr/>
            <p:nvPr/>
          </p:nvGrpSpPr>
          <p:grpSpPr>
            <a:xfrm>
              <a:off x="5354538" y="1969217"/>
              <a:ext cx="467282" cy="356833"/>
              <a:chOff x="6924600" y="2254776"/>
              <a:chExt cx="838200" cy="640080"/>
            </a:xfrm>
            <a:solidFill>
              <a:schemeClr val="accent4"/>
            </a:solidFill>
          </p:grpSpPr>
          <p:sp>
            <p:nvSpPr>
              <p:cNvPr id="50" name="Freeform: Shape 87">
                <a:extLst>
                  <a:ext uri="{FF2B5EF4-FFF2-40B4-BE49-F238E27FC236}">
                    <a16:creationId xmlns:a16="http://schemas.microsoft.com/office/drawing/2014/main" id="{F2CDDA19-D087-C94F-89A2-FA215A3AFC77}"/>
                  </a:ext>
                </a:extLst>
              </p:cNvPr>
              <p:cNvSpPr/>
              <p:nvPr/>
            </p:nvSpPr>
            <p:spPr>
              <a:xfrm>
                <a:off x="6924600" y="2513856"/>
                <a:ext cx="838200" cy="381000"/>
              </a:xfrm>
              <a:custGeom>
                <a:avLst/>
                <a:gdLst>
                  <a:gd name="connsiteX0" fmla="*/ 781050 w 838200"/>
                  <a:gd name="connsiteY0" fmla="*/ 295275 h 381000"/>
                  <a:gd name="connsiteX1" fmla="*/ 752475 w 838200"/>
                  <a:gd name="connsiteY1" fmla="*/ 323850 h 381000"/>
                  <a:gd name="connsiteX2" fmla="*/ 95250 w 838200"/>
                  <a:gd name="connsiteY2" fmla="*/ 323850 h 381000"/>
                  <a:gd name="connsiteX3" fmla="*/ 57150 w 838200"/>
                  <a:gd name="connsiteY3" fmla="*/ 285750 h 381000"/>
                  <a:gd name="connsiteX4" fmla="*/ 57150 w 838200"/>
                  <a:gd name="connsiteY4" fmla="*/ 95250 h 381000"/>
                  <a:gd name="connsiteX5" fmla="*/ 95250 w 838200"/>
                  <a:gd name="connsiteY5" fmla="*/ 57150 h 381000"/>
                  <a:gd name="connsiteX6" fmla="*/ 752475 w 838200"/>
                  <a:gd name="connsiteY6" fmla="*/ 57150 h 381000"/>
                  <a:gd name="connsiteX7" fmla="*/ 781050 w 838200"/>
                  <a:gd name="connsiteY7" fmla="*/ 85725 h 381000"/>
                  <a:gd name="connsiteX8" fmla="*/ 781050 w 838200"/>
                  <a:gd name="connsiteY8" fmla="*/ 295275 h 381000"/>
                  <a:gd name="connsiteX9" fmla="*/ 0 w 838200"/>
                  <a:gd name="connsiteY9" fmla="*/ 0 h 381000"/>
                  <a:gd name="connsiteX10" fmla="*/ 0 w 838200"/>
                  <a:gd name="connsiteY10" fmla="*/ 381000 h 381000"/>
                  <a:gd name="connsiteX11" fmla="*/ 838200 w 838200"/>
                  <a:gd name="connsiteY11" fmla="*/ 381000 h 381000"/>
                  <a:gd name="connsiteX12" fmla="*/ 838200 w 838200"/>
                  <a:gd name="connsiteY12" fmla="*/ 0 h 381000"/>
                  <a:gd name="connsiteX13" fmla="*/ 0 w 838200"/>
                  <a:gd name="connsiteY13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381000">
                    <a:moveTo>
                      <a:pt x="781050" y="295275"/>
                    </a:moveTo>
                    <a:lnTo>
                      <a:pt x="752475" y="323850"/>
                    </a:lnTo>
                    <a:lnTo>
                      <a:pt x="95250" y="323850"/>
                    </a:lnTo>
                    <a:lnTo>
                      <a:pt x="57150" y="285750"/>
                    </a:lnTo>
                    <a:lnTo>
                      <a:pt x="57150" y="95250"/>
                    </a:lnTo>
                    <a:lnTo>
                      <a:pt x="95250" y="57150"/>
                    </a:lnTo>
                    <a:lnTo>
                      <a:pt x="752475" y="57150"/>
                    </a:lnTo>
                    <a:lnTo>
                      <a:pt x="781050" y="85725"/>
                    </a:lnTo>
                    <a:lnTo>
                      <a:pt x="781050" y="295275"/>
                    </a:lnTo>
                    <a:close/>
                    <a:moveTo>
                      <a:pt x="0" y="0"/>
                    </a:moveTo>
                    <a:lnTo>
                      <a:pt x="0" y="381000"/>
                    </a:lnTo>
                    <a:lnTo>
                      <a:pt x="838200" y="381000"/>
                    </a:lnTo>
                    <a:lnTo>
                      <a:pt x="8382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88">
                <a:extLst>
                  <a:ext uri="{FF2B5EF4-FFF2-40B4-BE49-F238E27FC236}">
                    <a16:creationId xmlns:a16="http://schemas.microsoft.com/office/drawing/2014/main" id="{2AD823DA-E345-DF4F-9C58-DA2239594C89}"/>
                  </a:ext>
                </a:extLst>
              </p:cNvPr>
              <p:cNvSpPr/>
              <p:nvPr/>
            </p:nvSpPr>
            <p:spPr>
              <a:xfrm>
                <a:off x="7267500" y="2609106"/>
                <a:ext cx="152400" cy="190500"/>
              </a:xfrm>
              <a:custGeom>
                <a:avLst/>
                <a:gdLst>
                  <a:gd name="connsiteX0" fmla="*/ 152400 w 152400"/>
                  <a:gd name="connsiteY0" fmla="*/ 95250 h 190500"/>
                  <a:gd name="connsiteX1" fmla="*/ 76200 w 152400"/>
                  <a:gd name="connsiteY1" fmla="*/ 190500 h 190500"/>
                  <a:gd name="connsiteX2" fmla="*/ 0 w 152400"/>
                  <a:gd name="connsiteY2" fmla="*/ 95250 h 190500"/>
                  <a:gd name="connsiteX3" fmla="*/ 76200 w 152400"/>
                  <a:gd name="connsiteY3" fmla="*/ 0 h 190500"/>
                  <a:gd name="connsiteX4" fmla="*/ 152400 w 1524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90500">
                    <a:moveTo>
                      <a:pt x="152400" y="95250"/>
                    </a:moveTo>
                    <a:cubicBezTo>
                      <a:pt x="152400" y="147855"/>
                      <a:pt x="118284" y="190500"/>
                      <a:pt x="76200" y="190500"/>
                    </a:cubicBezTo>
                    <a:cubicBezTo>
                      <a:pt x="34116" y="190500"/>
                      <a:pt x="0" y="147855"/>
                      <a:pt x="0" y="95250"/>
                    </a:cubicBezTo>
                    <a:cubicBezTo>
                      <a:pt x="0" y="42645"/>
                      <a:pt x="34116" y="0"/>
                      <a:pt x="76200" y="0"/>
                    </a:cubicBezTo>
                    <a:cubicBezTo>
                      <a:pt x="118284" y="0"/>
                      <a:pt x="152400" y="42645"/>
                      <a:pt x="152400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89">
                <a:extLst>
                  <a:ext uri="{FF2B5EF4-FFF2-40B4-BE49-F238E27FC236}">
                    <a16:creationId xmlns:a16="http://schemas.microsoft.com/office/drawing/2014/main" id="{6C043656-C24A-FD4B-97E8-DCFC3E9783FE}"/>
                  </a:ext>
                </a:extLst>
              </p:cNvPr>
              <p:cNvSpPr/>
              <p:nvPr/>
            </p:nvSpPr>
            <p:spPr>
              <a:xfrm>
                <a:off x="7077000" y="267578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90">
                <a:extLst>
                  <a:ext uri="{FF2B5EF4-FFF2-40B4-BE49-F238E27FC236}">
                    <a16:creationId xmlns:a16="http://schemas.microsoft.com/office/drawing/2014/main" id="{05CEFBF5-38C2-C947-A5FC-84C69E127352}"/>
                  </a:ext>
                </a:extLst>
              </p:cNvPr>
              <p:cNvSpPr/>
              <p:nvPr/>
            </p:nvSpPr>
            <p:spPr>
              <a:xfrm>
                <a:off x="7553250" y="267578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91">
                <a:extLst>
                  <a:ext uri="{FF2B5EF4-FFF2-40B4-BE49-F238E27FC236}">
                    <a16:creationId xmlns:a16="http://schemas.microsoft.com/office/drawing/2014/main" id="{96CA18F9-8CC6-3246-BF75-3108319CE2C4}"/>
                  </a:ext>
                </a:extLst>
              </p:cNvPr>
              <p:cNvSpPr/>
              <p:nvPr/>
            </p:nvSpPr>
            <p:spPr>
              <a:xfrm>
                <a:off x="7033184" y="2254776"/>
                <a:ext cx="552450" cy="209549"/>
              </a:xfrm>
              <a:custGeom>
                <a:avLst/>
                <a:gdLst>
                  <a:gd name="connsiteX0" fmla="*/ 481013 w 552450"/>
                  <a:gd name="connsiteY0" fmla="*/ 75248 h 209549"/>
                  <a:gd name="connsiteX1" fmla="*/ 495300 w 552450"/>
                  <a:gd name="connsiteY1" fmla="*/ 111443 h 209549"/>
                  <a:gd name="connsiteX2" fmla="*/ 552450 w 552450"/>
                  <a:gd name="connsiteY2" fmla="*/ 100012 h 209549"/>
                  <a:gd name="connsiteX3" fmla="*/ 512445 w 552450"/>
                  <a:gd name="connsiteY3" fmla="*/ 0 h 209549"/>
                  <a:gd name="connsiteX4" fmla="*/ 0 w 552450"/>
                  <a:gd name="connsiteY4" fmla="*/ 209550 h 209549"/>
                  <a:gd name="connsiteX5" fmla="*/ 293370 w 552450"/>
                  <a:gd name="connsiteY5" fmla="*/ 151448 h 20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2450" h="209549">
                    <a:moveTo>
                      <a:pt x="481013" y="75248"/>
                    </a:moveTo>
                    <a:lnTo>
                      <a:pt x="495300" y="111443"/>
                    </a:lnTo>
                    <a:lnTo>
                      <a:pt x="552450" y="100012"/>
                    </a:lnTo>
                    <a:lnTo>
                      <a:pt x="512445" y="0"/>
                    </a:lnTo>
                    <a:lnTo>
                      <a:pt x="0" y="209550"/>
                    </a:lnTo>
                    <a:lnTo>
                      <a:pt x="293370" y="15144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92">
                <a:extLst>
                  <a:ext uri="{FF2B5EF4-FFF2-40B4-BE49-F238E27FC236}">
                    <a16:creationId xmlns:a16="http://schemas.microsoft.com/office/drawing/2014/main" id="{0CDDC804-1729-094C-B3A8-1EDFE51DE86D}"/>
                  </a:ext>
                </a:extLst>
              </p:cNvPr>
              <p:cNvSpPr/>
              <p:nvPr/>
            </p:nvSpPr>
            <p:spPr>
              <a:xfrm>
                <a:off x="7172250" y="2378600"/>
                <a:ext cx="507682" cy="97155"/>
              </a:xfrm>
              <a:custGeom>
                <a:avLst/>
                <a:gdLst>
                  <a:gd name="connsiteX0" fmla="*/ 292418 w 507682"/>
                  <a:gd name="connsiteY0" fmla="*/ 97155 h 97155"/>
                  <a:gd name="connsiteX1" fmla="*/ 442913 w 507682"/>
                  <a:gd name="connsiteY1" fmla="*/ 67628 h 97155"/>
                  <a:gd name="connsiteX2" fmla="*/ 449580 w 507682"/>
                  <a:gd name="connsiteY2" fmla="*/ 97155 h 97155"/>
                  <a:gd name="connsiteX3" fmla="*/ 507683 w 507682"/>
                  <a:gd name="connsiteY3" fmla="*/ 97155 h 97155"/>
                  <a:gd name="connsiteX4" fmla="*/ 488633 w 507682"/>
                  <a:gd name="connsiteY4" fmla="*/ 0 h 97155"/>
                  <a:gd name="connsiteX5" fmla="*/ 0 w 507682"/>
                  <a:gd name="connsiteY5" fmla="*/ 97155 h 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682" h="97155">
                    <a:moveTo>
                      <a:pt x="292418" y="97155"/>
                    </a:moveTo>
                    <a:lnTo>
                      <a:pt x="442913" y="67628"/>
                    </a:lnTo>
                    <a:lnTo>
                      <a:pt x="449580" y="97155"/>
                    </a:lnTo>
                    <a:lnTo>
                      <a:pt x="507683" y="97155"/>
                    </a:lnTo>
                    <a:lnTo>
                      <a:pt x="488633" y="0"/>
                    </a:lnTo>
                    <a:lnTo>
                      <a:pt x="0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6" name="Graphic 95" descr="Earth globe: Americas with solid fill">
              <a:extLst>
                <a:ext uri="{FF2B5EF4-FFF2-40B4-BE49-F238E27FC236}">
                  <a16:creationId xmlns:a16="http://schemas.microsoft.com/office/drawing/2014/main" id="{D53710B8-BA6E-2943-ABD3-39E53443B044}"/>
                </a:ext>
              </a:extLst>
            </p:cNvPr>
            <p:cNvGrpSpPr/>
            <p:nvPr/>
          </p:nvGrpSpPr>
          <p:grpSpPr>
            <a:xfrm>
              <a:off x="5385928" y="3399177"/>
              <a:ext cx="404501" cy="404501"/>
              <a:chOff x="6909742" y="4676378"/>
              <a:chExt cx="723900" cy="723900"/>
            </a:xfrm>
            <a:solidFill>
              <a:schemeClr val="accent4"/>
            </a:solidFill>
          </p:grpSpPr>
          <p:sp>
            <p:nvSpPr>
              <p:cNvPr id="57" name="Freeform: Shape 97">
                <a:extLst>
                  <a:ext uri="{FF2B5EF4-FFF2-40B4-BE49-F238E27FC236}">
                    <a16:creationId xmlns:a16="http://schemas.microsoft.com/office/drawing/2014/main" id="{5FF6229B-919C-814E-9571-CD969566D894}"/>
                  </a:ext>
                </a:extLst>
              </p:cNvPr>
              <p:cNvSpPr/>
              <p:nvPr/>
            </p:nvSpPr>
            <p:spPr>
              <a:xfrm>
                <a:off x="6909742" y="4676378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98">
                <a:extLst>
                  <a:ext uri="{FF2B5EF4-FFF2-40B4-BE49-F238E27FC236}">
                    <a16:creationId xmlns:a16="http://schemas.microsoft.com/office/drawing/2014/main" id="{A5BE1106-C6B5-BC41-A3D2-E4597D3C3415}"/>
                  </a:ext>
                </a:extLst>
              </p:cNvPr>
              <p:cNvSpPr/>
              <p:nvPr/>
            </p:nvSpPr>
            <p:spPr>
              <a:xfrm>
                <a:off x="7297754" y="4982368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6F97EB-50EA-244F-9241-CDFB0EB9ED60}"/>
                </a:ext>
              </a:extLst>
            </p:cNvPr>
            <p:cNvGrpSpPr/>
            <p:nvPr/>
          </p:nvGrpSpPr>
          <p:grpSpPr>
            <a:xfrm>
              <a:off x="3723672" y="3430982"/>
              <a:ext cx="420362" cy="340891"/>
              <a:chOff x="4373442" y="4591733"/>
              <a:chExt cx="752283" cy="610062"/>
            </a:xfrm>
            <a:solidFill>
              <a:schemeClr val="accent4"/>
            </a:solidFill>
          </p:grpSpPr>
          <p:sp>
            <p:nvSpPr>
              <p:cNvPr id="60" name="Freeform: Shape 102">
                <a:extLst>
                  <a:ext uri="{FF2B5EF4-FFF2-40B4-BE49-F238E27FC236}">
                    <a16:creationId xmlns:a16="http://schemas.microsoft.com/office/drawing/2014/main" id="{6A32367C-7A34-034B-8487-A541CB4B2EF6}"/>
                  </a:ext>
                </a:extLst>
              </p:cNvPr>
              <p:cNvSpPr/>
              <p:nvPr/>
            </p:nvSpPr>
            <p:spPr>
              <a:xfrm>
                <a:off x="4373442" y="5045932"/>
                <a:ext cx="113953" cy="155863"/>
              </a:xfrm>
              <a:custGeom>
                <a:avLst/>
                <a:gdLst>
                  <a:gd name="connsiteX0" fmla="*/ 53167 w 113953"/>
                  <a:gd name="connsiteY0" fmla="*/ 14114 h 155863"/>
                  <a:gd name="connsiteX1" fmla="*/ 14114 w 113953"/>
                  <a:gd name="connsiteY1" fmla="*/ 3637 h 155863"/>
                  <a:gd name="connsiteX2" fmla="*/ 3637 w 113953"/>
                  <a:gd name="connsiteY2" fmla="*/ 42689 h 155863"/>
                  <a:gd name="connsiteX3" fmla="*/ 60787 w 113953"/>
                  <a:gd name="connsiteY3" fmla="*/ 141749 h 155863"/>
                  <a:gd name="connsiteX4" fmla="*/ 99839 w 113953"/>
                  <a:gd name="connsiteY4" fmla="*/ 152227 h 155863"/>
                  <a:gd name="connsiteX5" fmla="*/ 110317 w 113953"/>
                  <a:gd name="connsiteY5" fmla="*/ 113174 h 155863"/>
                  <a:gd name="connsiteX6" fmla="*/ 53167 w 113953"/>
                  <a:gd name="connsiteY6" fmla="*/ 14114 h 15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53" h="155863">
                    <a:moveTo>
                      <a:pt x="53167" y="14114"/>
                    </a:moveTo>
                    <a:cubicBezTo>
                      <a:pt x="45547" y="779"/>
                      <a:pt x="27449" y="-3983"/>
                      <a:pt x="14114" y="3637"/>
                    </a:cubicBezTo>
                    <a:cubicBezTo>
                      <a:pt x="779" y="11257"/>
                      <a:pt x="-3983" y="29354"/>
                      <a:pt x="3637" y="42689"/>
                    </a:cubicBezTo>
                    <a:lnTo>
                      <a:pt x="60787" y="141749"/>
                    </a:lnTo>
                    <a:cubicBezTo>
                      <a:pt x="68407" y="155084"/>
                      <a:pt x="86504" y="159847"/>
                      <a:pt x="99839" y="152227"/>
                    </a:cubicBezTo>
                    <a:cubicBezTo>
                      <a:pt x="113174" y="144607"/>
                      <a:pt x="117937" y="126509"/>
                      <a:pt x="110317" y="113174"/>
                    </a:cubicBezTo>
                    <a:lnTo>
                      <a:pt x="53167" y="141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103">
                <a:extLst>
                  <a:ext uri="{FF2B5EF4-FFF2-40B4-BE49-F238E27FC236}">
                    <a16:creationId xmlns:a16="http://schemas.microsoft.com/office/drawing/2014/main" id="{B4985AA8-6ACC-E044-9148-7EE72BBA6CFF}"/>
                  </a:ext>
                </a:extLst>
              </p:cNvPr>
              <p:cNvSpPr/>
              <p:nvPr/>
            </p:nvSpPr>
            <p:spPr>
              <a:xfrm>
                <a:off x="4445659" y="4591733"/>
                <a:ext cx="680066" cy="604517"/>
              </a:xfrm>
              <a:custGeom>
                <a:avLst/>
                <a:gdLst>
                  <a:gd name="connsiteX0" fmla="*/ 399098 w 680066"/>
                  <a:gd name="connsiteY0" fmla="*/ 526416 h 604517"/>
                  <a:gd name="connsiteX1" fmla="*/ 266700 w 680066"/>
                  <a:gd name="connsiteY1" fmla="*/ 564516 h 604517"/>
                  <a:gd name="connsiteX2" fmla="*/ 235267 w 680066"/>
                  <a:gd name="connsiteY2" fmla="*/ 530226 h 604517"/>
                  <a:gd name="connsiteX3" fmla="*/ 407670 w 680066"/>
                  <a:gd name="connsiteY3" fmla="*/ 480696 h 604517"/>
                  <a:gd name="connsiteX4" fmla="*/ 399098 w 680066"/>
                  <a:gd name="connsiteY4" fmla="*/ 526416 h 604517"/>
                  <a:gd name="connsiteX5" fmla="*/ 677228 w 680066"/>
                  <a:gd name="connsiteY5" fmla="*/ 378779 h 604517"/>
                  <a:gd name="connsiteX6" fmla="*/ 613410 w 680066"/>
                  <a:gd name="connsiteY6" fmla="*/ 268289 h 604517"/>
                  <a:gd name="connsiteX7" fmla="*/ 527685 w 680066"/>
                  <a:gd name="connsiteY7" fmla="*/ 119699 h 604517"/>
                  <a:gd name="connsiteX8" fmla="*/ 463868 w 680066"/>
                  <a:gd name="connsiteY8" fmla="*/ 9209 h 604517"/>
                  <a:gd name="connsiteX9" fmla="*/ 434340 w 680066"/>
                  <a:gd name="connsiteY9" fmla="*/ 5399 h 604517"/>
                  <a:gd name="connsiteX10" fmla="*/ 0 w 680066"/>
                  <a:gd name="connsiteY10" fmla="*/ 424499 h 604517"/>
                  <a:gd name="connsiteX11" fmla="*/ 85725 w 680066"/>
                  <a:gd name="connsiteY11" fmla="*/ 573089 h 604517"/>
                  <a:gd name="connsiteX12" fmla="*/ 194310 w 680066"/>
                  <a:gd name="connsiteY12" fmla="*/ 542609 h 604517"/>
                  <a:gd name="connsiteX13" fmla="*/ 242888 w 680066"/>
                  <a:gd name="connsiteY13" fmla="*/ 594996 h 604517"/>
                  <a:gd name="connsiteX14" fmla="*/ 271463 w 680066"/>
                  <a:gd name="connsiteY14" fmla="*/ 603569 h 604517"/>
                  <a:gd name="connsiteX15" fmla="*/ 415290 w 680066"/>
                  <a:gd name="connsiteY15" fmla="*/ 562611 h 604517"/>
                  <a:gd name="connsiteX16" fmla="*/ 421958 w 680066"/>
                  <a:gd name="connsiteY16" fmla="*/ 559754 h 604517"/>
                  <a:gd name="connsiteX17" fmla="*/ 435293 w 680066"/>
                  <a:gd name="connsiteY17" fmla="*/ 540704 h 604517"/>
                  <a:gd name="connsiteX18" fmla="*/ 448628 w 680066"/>
                  <a:gd name="connsiteY18" fmla="*/ 470219 h 604517"/>
                  <a:gd name="connsiteX19" fmla="*/ 666750 w 680066"/>
                  <a:gd name="connsiteY19" fmla="*/ 408306 h 604517"/>
                  <a:gd name="connsiteX20" fmla="*/ 677228 w 680066"/>
                  <a:gd name="connsiteY20" fmla="*/ 378779 h 60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0066" h="604517">
                    <a:moveTo>
                      <a:pt x="399098" y="526416"/>
                    </a:moveTo>
                    <a:lnTo>
                      <a:pt x="266700" y="564516"/>
                    </a:lnTo>
                    <a:lnTo>
                      <a:pt x="235267" y="530226"/>
                    </a:lnTo>
                    <a:lnTo>
                      <a:pt x="407670" y="480696"/>
                    </a:lnTo>
                    <a:lnTo>
                      <a:pt x="399098" y="526416"/>
                    </a:lnTo>
                    <a:close/>
                    <a:moveTo>
                      <a:pt x="677228" y="378779"/>
                    </a:moveTo>
                    <a:lnTo>
                      <a:pt x="613410" y="268289"/>
                    </a:lnTo>
                    <a:lnTo>
                      <a:pt x="527685" y="119699"/>
                    </a:lnTo>
                    <a:lnTo>
                      <a:pt x="463868" y="9209"/>
                    </a:lnTo>
                    <a:cubicBezTo>
                      <a:pt x="457200" y="-1269"/>
                      <a:pt x="442913" y="-3174"/>
                      <a:pt x="434340" y="5399"/>
                    </a:cubicBezTo>
                    <a:lnTo>
                      <a:pt x="0" y="424499"/>
                    </a:lnTo>
                    <a:lnTo>
                      <a:pt x="85725" y="573089"/>
                    </a:lnTo>
                    <a:lnTo>
                      <a:pt x="194310" y="542609"/>
                    </a:lnTo>
                    <a:lnTo>
                      <a:pt x="242888" y="594996"/>
                    </a:lnTo>
                    <a:cubicBezTo>
                      <a:pt x="250508" y="602616"/>
                      <a:pt x="260985" y="606426"/>
                      <a:pt x="271463" y="603569"/>
                    </a:cubicBezTo>
                    <a:lnTo>
                      <a:pt x="415290" y="562611"/>
                    </a:lnTo>
                    <a:cubicBezTo>
                      <a:pt x="417195" y="561659"/>
                      <a:pt x="420053" y="560706"/>
                      <a:pt x="421958" y="559754"/>
                    </a:cubicBezTo>
                    <a:cubicBezTo>
                      <a:pt x="428625" y="555944"/>
                      <a:pt x="434340" y="548324"/>
                      <a:pt x="435293" y="540704"/>
                    </a:cubicBezTo>
                    <a:lnTo>
                      <a:pt x="448628" y="470219"/>
                    </a:lnTo>
                    <a:lnTo>
                      <a:pt x="666750" y="408306"/>
                    </a:lnTo>
                    <a:cubicBezTo>
                      <a:pt x="678180" y="403544"/>
                      <a:pt x="683895" y="389256"/>
                      <a:pt x="677228" y="3787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EC29B4F-80B8-8D49-A61F-1C44715E2117}"/>
              </a:ext>
            </a:extLst>
          </p:cNvPr>
          <p:cNvSpPr txBox="1"/>
          <p:nvPr/>
        </p:nvSpPr>
        <p:spPr>
          <a:xfrm>
            <a:off x="337344" y="199820"/>
            <a:ext cx="37701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Market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068F62-F21E-EF41-A578-C65ADD7EA546}"/>
              </a:ext>
            </a:extLst>
          </p:cNvPr>
          <p:cNvSpPr txBox="1"/>
          <p:nvPr/>
        </p:nvSpPr>
        <p:spPr>
          <a:xfrm>
            <a:off x="5754037" y="276765"/>
            <a:ext cx="23692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9B0DDD-9BB3-9247-A444-215E93A218C3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DF77B00F-171C-F34D-9C8B-12646875F515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8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rketing Plan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9A19FE"/>
      </a:accent1>
      <a:accent2>
        <a:srgbClr val="7E03CA"/>
      </a:accent2>
      <a:accent3>
        <a:srgbClr val="CB9EF6"/>
      </a:accent3>
      <a:accent4>
        <a:srgbClr val="E5E1F1"/>
      </a:accent4>
      <a:accent5>
        <a:srgbClr val="E87E6E"/>
      </a:accent5>
      <a:accent6>
        <a:srgbClr val="521588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688</Words>
  <Application>Microsoft Office PowerPoint</Application>
  <PresentationFormat>On-screen Show (16:9)</PresentationFormat>
  <Paragraphs>149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Segoe UI</vt:lpstr>
      <vt:lpstr>1_Office Theme</vt:lpstr>
      <vt:lpstr>2_Office Theme</vt:lpstr>
      <vt:lpstr>Marketing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2022-11-15T12:39:34Z</dcterms:modified>
</cp:coreProperties>
</file>