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82" r:id="rId10"/>
    <p:sldId id="290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4"/>
    <p:restoredTop sz="94591"/>
  </p:normalViewPr>
  <p:slideViewPr>
    <p:cSldViewPr>
      <p:cViewPr>
        <p:scale>
          <a:sx n="50" d="100"/>
          <a:sy n="50" d="100"/>
        </p:scale>
        <p:origin x="898" y="6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3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5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6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Startup Funding Stages PowerPoint Template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2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3042075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2"/>
                </a:solidFill>
              </a:rPr>
              <a:t>PRE-SEED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3002511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3"/>
                </a:solidFill>
              </a:rPr>
              <a:t>SEED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3002511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1"/>
                </a:solidFill>
              </a:rPr>
              <a:t>EARLY STAGE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3002511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5"/>
                </a:solidFill>
              </a:rPr>
              <a:t>GROWTH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3002511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6"/>
                </a:solidFill>
              </a:rPr>
              <a:t>EXPANSION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3002511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4"/>
                </a:solidFill>
              </a:rPr>
              <a:t>EXIT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accent2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solidFill>
              <a:schemeClr val="accent3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solidFill>
              <a:schemeClr val="accent3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accent6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accent4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25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8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6" y="1842320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6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2397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2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8" y="4034526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1218255">
              <a:defRPr/>
            </a:pPr>
            <a:endParaRPr lang="en-US" sz="23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0" y="2004907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255">
              <a:defRPr/>
            </a:pPr>
            <a:r>
              <a:rPr lang="en-US" sz="3197" b="1" dirty="0">
                <a:solidFill>
                  <a:prstClr val="white"/>
                </a:solidFill>
              </a:rPr>
              <a:t>FREEBUNDLE15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3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6" y="710491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2" y="5342419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4" y="4850540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255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8" cy="675397"/>
          </a:xfrm>
          <a:prstGeom prst="rect">
            <a:avLst/>
          </a:prstGeom>
        </p:spPr>
      </p:pic>
      <p:pic>
        <p:nvPicPr>
          <p:cNvPr id="89" name="Picture 88" descr="A diagram of stages of growth&#10;&#10;Description automatically generated">
            <a:extLst>
              <a:ext uri="{FF2B5EF4-FFF2-40B4-BE49-F238E27FC236}">
                <a16:creationId xmlns:a16="http://schemas.microsoft.com/office/drawing/2014/main" id="{B36C3792-5E31-9ED1-5B5B-62C29C3342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42" y="909824"/>
            <a:ext cx="3776401" cy="21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Startup Funding Stages PowerPoint Template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2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3002511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SEED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3002511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EARLY STAGE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3002511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GROWTH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3002511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EXPANSION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3002511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29B9C76-AECF-5149-C67D-0E3BC921560E}"/>
              </a:ext>
            </a:extLst>
          </p:cNvPr>
          <p:cNvSpPr txBox="1"/>
          <p:nvPr/>
        </p:nvSpPr>
        <p:spPr>
          <a:xfrm flipH="1">
            <a:off x="778114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21A41-2C81-92EA-1E02-0612F62A2921}"/>
              </a:ext>
            </a:extLst>
          </p:cNvPr>
          <p:cNvSpPr txBox="1"/>
          <p:nvPr/>
        </p:nvSpPr>
        <p:spPr>
          <a:xfrm>
            <a:off x="731703" y="3042075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2"/>
                </a:solidFill>
              </a:rPr>
              <a:t>PRE-SEED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CCDE5-2771-81BC-9954-4AB43A334E31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B393C0-583D-3C16-6505-D23F4BB03D89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accent2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53C5C0-0D14-A772-2701-3C87CC15E2B5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711A384-D68B-6CCD-0423-8EA0D94ED2A7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26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Startup Funding Stages PowerPoint Template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3042075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PRE-SEED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3002511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EARLY STAGE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3002511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GROWTH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3002511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EXPANSION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3002511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DA43EDC6-CA51-3608-4708-553D412AE154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3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AD43F-E023-27B9-B8C1-32C73138EBF5}"/>
              </a:ext>
            </a:extLst>
          </p:cNvPr>
          <p:cNvSpPr txBox="1"/>
          <p:nvPr/>
        </p:nvSpPr>
        <p:spPr>
          <a:xfrm flipH="1">
            <a:off x="2617546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D567C-30D2-29CB-DDDA-DA83DF449D64}"/>
              </a:ext>
            </a:extLst>
          </p:cNvPr>
          <p:cNvSpPr txBox="1"/>
          <p:nvPr/>
        </p:nvSpPr>
        <p:spPr>
          <a:xfrm>
            <a:off x="2637637" y="3002511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3"/>
                </a:solidFill>
              </a:rPr>
              <a:t>SEED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C70279-3904-5E59-CFE1-34C140FDF17D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A8B4A8-A2D0-0378-AC3F-00431A82219F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4B6A7A6-038F-D944-7D78-380E9FBFE2BC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solidFill>
              <a:schemeClr val="accent3"/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6F3F466-3C69-D6DA-F280-BA5B04CAFC99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2F321FA-2AC7-9772-4211-D09662BD9FFC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DA2756-F771-DA0F-E1D3-79DBCF47D524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solidFill>
              <a:schemeClr val="accent3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5EE508E-D21B-DE40-F486-213C078A677E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EE4176D-2EF6-31A9-AE96-BF8EF83FB3C7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3DF559C-135B-2BF6-AE10-385C28322BE6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82E6E2A-5B56-210F-3207-9304F641CE87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D6D3F6F-AD58-5E81-A5EC-52C715429CA8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7792471-E325-892A-C6EA-91DF260DD292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44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Startup Funding Stages PowerPoint Template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3042075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PRE-SEED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3002511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SEED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3002511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GROWTH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3002511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EXPANSION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3002511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F3B12D95-7FCF-F69C-020A-5F3100602064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E2AABC-B589-F7C5-9436-30FC441EB143}"/>
              </a:ext>
            </a:extLst>
          </p:cNvPr>
          <p:cNvSpPr txBox="1"/>
          <p:nvPr/>
        </p:nvSpPr>
        <p:spPr>
          <a:xfrm flipH="1">
            <a:off x="446761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D8BEC-0EAE-6B11-0694-066F1A2B98AB}"/>
              </a:ext>
            </a:extLst>
          </p:cNvPr>
          <p:cNvSpPr txBox="1"/>
          <p:nvPr/>
        </p:nvSpPr>
        <p:spPr>
          <a:xfrm>
            <a:off x="4433118" y="3002511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1"/>
                </a:solidFill>
              </a:rPr>
              <a:t>EARLY STAGE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973C6E-9841-C90F-82CA-F347223A866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7EAA15-0E41-6C17-C03E-A2EB7E04B7A5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7768D0-F62E-00D0-3FDC-DBE448AA786C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857C216-2646-7F1B-83F8-27E7F74A5C14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B265C52-77F7-7252-B6D7-CC9EF3584AE5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671664-747C-EB07-FB7B-7F77714AF27E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D45387-2445-8D74-2CC5-6CFDA89A42B5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662E0-7505-645F-ED9F-3C9236D307ED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BF1058F-9C04-1C2D-3101-E14E1F1367E2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6F6A5D-ADFA-DC39-6A79-E55A86D30AB2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F3A8C9-6AC6-623E-72D7-3F40EE5E6CE0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0512600-14B8-116D-8DEF-09B0BDEC8B8A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673D63B-5BD3-1DCF-88A2-EC81168DCD1C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E94806-113C-D8D7-8CF6-E23701C5EA90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BA9D9F-1A8C-B4FA-A17D-23691DC35474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58CA1F-01CD-44E8-3FDE-31C49122B1E2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36261-F67B-7CE2-BB41-546A0A7C1445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FAE4944-FFAE-9C4F-AAED-76BE3048483D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552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Startup Funding Stages PowerPoint Template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3042075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PRE-SEED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3002511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SEED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3002511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EARLY STAGE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3002511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EXPANSION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3002511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AD3D9886-B8D2-7AE4-A42E-CD788EED1C46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5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6B6ED-577A-51E4-283A-8160EFE3E69E}"/>
              </a:ext>
            </a:extLst>
          </p:cNvPr>
          <p:cNvSpPr txBox="1"/>
          <p:nvPr/>
        </p:nvSpPr>
        <p:spPr>
          <a:xfrm flipH="1">
            <a:off x="6338943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8C74BE-1BF2-1329-8BAD-293A4946BE02}"/>
              </a:ext>
            </a:extLst>
          </p:cNvPr>
          <p:cNvSpPr txBox="1"/>
          <p:nvPr/>
        </p:nvSpPr>
        <p:spPr>
          <a:xfrm>
            <a:off x="6299203" y="3002511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5"/>
                </a:solidFill>
              </a:rPr>
              <a:t>GROWTH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83EFB-A27C-DCF8-2A18-85DB605D9913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1" name="Graphic 67" descr="Fir tree with solid fill">
            <a:extLst>
              <a:ext uri="{FF2B5EF4-FFF2-40B4-BE49-F238E27FC236}">
                <a16:creationId xmlns:a16="http://schemas.microsoft.com/office/drawing/2014/main" id="{FF8C5AE2-F772-38A9-E992-17CF71612692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Startup Funding Stages PowerPoint Template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3042075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PRE-SEED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3002511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SEED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3002511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EARLY STAGE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3002511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GROWTH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3002511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2E2CCCAF-6797-CDA8-C323-E31D037A026F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6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BB413-F29A-CAE3-0014-33E6D3391F93}"/>
              </a:ext>
            </a:extLst>
          </p:cNvPr>
          <p:cNvSpPr txBox="1"/>
          <p:nvPr/>
        </p:nvSpPr>
        <p:spPr>
          <a:xfrm flipH="1">
            <a:off x="8199640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6FCD4-E917-19E6-5E43-1F4054C7C451}"/>
              </a:ext>
            </a:extLst>
          </p:cNvPr>
          <p:cNvSpPr txBox="1"/>
          <p:nvPr/>
        </p:nvSpPr>
        <p:spPr>
          <a:xfrm>
            <a:off x="8231208" y="3002511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6"/>
                </a:solidFill>
              </a:rPr>
              <a:t>EXPANSION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C82ECF-A30E-A679-8E65-DEB48F235958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371312-ECF5-78C7-ADF3-38C5C3C4973C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accent6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2583D1-3D98-D920-396A-E7D3F06469BA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02F1AA-195D-7061-85DF-249417042BE0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5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Startup Funding Stages PowerPoint Template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3042075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PRE-SEED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3002511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SEED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3002511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EARLY STAGE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3002511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GROWTH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3002511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EXPANSION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C76E7FE2-C8B2-8952-2A4C-7A679772DF3E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CF667-36D9-5CE7-C95E-383E6F94F907}"/>
              </a:ext>
            </a:extLst>
          </p:cNvPr>
          <p:cNvSpPr txBox="1"/>
          <p:nvPr/>
        </p:nvSpPr>
        <p:spPr>
          <a:xfrm flipH="1">
            <a:off x="1003907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7B2D46-5EAA-50A9-0C5E-F1B5E7EF8188}"/>
              </a:ext>
            </a:extLst>
          </p:cNvPr>
          <p:cNvSpPr txBox="1"/>
          <p:nvPr/>
        </p:nvSpPr>
        <p:spPr>
          <a:xfrm>
            <a:off x="10039072" y="3002511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4"/>
                </a:solidFill>
              </a:rPr>
              <a:t>EXIT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F56C-6576-D295-CA36-D43650247417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8C5792-587E-A36A-89F0-9A5B479D4889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accent4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2A7695-4355-4985-265C-5EA3E0EB9F17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82DC98-FAB2-E6A4-84E7-0C3036F8720E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138FB52-D4C8-5690-75AF-A205FAF734A7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03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Startup Funding Stages PowerPoint Template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3042075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PRE-SEED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3002511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SEED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3002511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EARLY STAGE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3002511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GROWTH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3002511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EXPANSION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3002511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bg2"/>
                </a:solidFill>
              </a:rPr>
              <a:t>EXIT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98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Startup Funding Stages PowerPoint Template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3815654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3042075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2"/>
                </a:solidFill>
              </a:rPr>
              <a:t>PRE-SEED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3002511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3"/>
                </a:solidFill>
              </a:rPr>
              <a:t>SEED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3002511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EARLY STAGE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3002511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5"/>
                </a:solidFill>
              </a:rPr>
              <a:t>GROWTH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3002511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6"/>
                </a:solidFill>
              </a:rPr>
              <a:t>EXPANSION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3002511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4"/>
                </a:solidFill>
              </a:rPr>
              <a:t>EXIT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accent2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solidFill>
              <a:schemeClr val="accent3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solidFill>
              <a:schemeClr val="accent3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accent6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accent4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01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212830"/>
      </a:dk2>
      <a:lt2>
        <a:srgbClr val="A4A5A4"/>
      </a:lt2>
      <a:accent1>
        <a:srgbClr val="00529A"/>
      </a:accent1>
      <a:accent2>
        <a:srgbClr val="38AAFE"/>
      </a:accent2>
      <a:accent3>
        <a:srgbClr val="FD8E2B"/>
      </a:accent3>
      <a:accent4>
        <a:srgbClr val="8AB74C"/>
      </a:accent4>
      <a:accent5>
        <a:srgbClr val="FFC000"/>
      </a:accent5>
      <a:accent6>
        <a:srgbClr val="E35A34"/>
      </a:accent6>
      <a:hlink>
        <a:srgbClr val="FFFFFF"/>
      </a:hlink>
      <a:folHlink>
        <a:srgbClr val="FFFFFF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5583</TotalTime>
  <Words>1039</Words>
  <Application>Microsoft Office PowerPoint</Application>
  <PresentationFormat>Custom</PresentationFormat>
  <Paragraphs>293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Office Theme</vt:lpstr>
      <vt:lpstr>Free Startup Funding Stages PowerPoint Template</vt:lpstr>
      <vt:lpstr>Free Startup Funding Stages PowerPoint Template</vt:lpstr>
      <vt:lpstr>Free Startup Funding Stages PowerPoint Template</vt:lpstr>
      <vt:lpstr>Free Startup Funding Stages PowerPoint Template</vt:lpstr>
      <vt:lpstr>Free Startup Funding Stages PowerPoint Template</vt:lpstr>
      <vt:lpstr>Free Startup Funding Stages PowerPoint Template</vt:lpstr>
      <vt:lpstr>Free Startup Funding Stages PowerPoint Template</vt:lpstr>
      <vt:lpstr>Free Startup Funding Stages PowerPoint Template</vt:lpstr>
      <vt:lpstr>Free Startup Funding Stages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CATWOE Analysis PowerPoint Template</dc:title>
  <dc:creator>Julian</dc:creator>
  <cp:lastModifiedBy>SlideModel</cp:lastModifiedBy>
  <cp:revision>122</cp:revision>
  <dcterms:created xsi:type="dcterms:W3CDTF">2013-09-12T13:05:01Z</dcterms:created>
  <dcterms:modified xsi:type="dcterms:W3CDTF">2023-07-24T03:24:31Z</dcterms:modified>
</cp:coreProperties>
</file>