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78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0"/>
    <a:srgbClr val="F78451"/>
    <a:srgbClr val="59BC6D"/>
    <a:srgbClr val="5960E5"/>
    <a:srgbClr val="777CEA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>
        <p:scale>
          <a:sx n="75" d="100"/>
          <a:sy n="75" d="100"/>
        </p:scale>
        <p:origin x="758" y="2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7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7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2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5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7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7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1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0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18435C8-A8DB-AFCE-CABF-A1F2E3D98BFC}"/>
              </a:ext>
            </a:extLst>
          </p:cNvPr>
          <p:cNvGrpSpPr/>
          <p:nvPr/>
        </p:nvGrpSpPr>
        <p:grpSpPr>
          <a:xfrm>
            <a:off x="4140449" y="1864519"/>
            <a:ext cx="2232282" cy="3926409"/>
            <a:chOff x="4140449" y="1864519"/>
            <a:chExt cx="2232282" cy="392640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1D2967-D5F8-D740-B2EE-396A0C04435B}"/>
                </a:ext>
              </a:extLst>
            </p:cNvPr>
            <p:cNvCxnSpPr>
              <a:cxnSpLocks/>
            </p:cNvCxnSpPr>
            <p:nvPr/>
          </p:nvCxnSpPr>
          <p:spPr>
            <a:xfrm>
              <a:off x="4679098" y="3830751"/>
              <a:ext cx="169363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9DCB7E6-9338-AEC2-B59E-894C5B7390C2}"/>
                </a:ext>
              </a:extLst>
            </p:cNvPr>
            <p:cNvGrpSpPr/>
            <p:nvPr/>
          </p:nvGrpSpPr>
          <p:grpSpPr>
            <a:xfrm>
              <a:off x="4140449" y="3150394"/>
              <a:ext cx="521469" cy="1367610"/>
              <a:chOff x="4140449" y="3150394"/>
              <a:chExt cx="521469" cy="1367610"/>
            </a:xfrm>
          </p:grpSpPr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8476E8FE-D40C-7973-B168-A0FC1E99F88A}"/>
                  </a:ext>
                </a:extLst>
              </p:cNvPr>
              <p:cNvSpPr/>
              <p:nvPr/>
            </p:nvSpPr>
            <p:spPr>
              <a:xfrm>
                <a:off x="4189969" y="3200732"/>
                <a:ext cx="471949" cy="1265352"/>
              </a:xfrm>
              <a:custGeom>
                <a:avLst/>
                <a:gdLst>
                  <a:gd name="connsiteX0" fmla="*/ 0 w 792088"/>
                  <a:gd name="connsiteY0" fmla="*/ 0 h 3816424"/>
                  <a:gd name="connsiteX1" fmla="*/ 792088 w 792088"/>
                  <a:gd name="connsiteY1" fmla="*/ 0 h 3816424"/>
                  <a:gd name="connsiteX2" fmla="*/ 792088 w 792088"/>
                  <a:gd name="connsiteY2" fmla="*/ 3816424 h 3816424"/>
                  <a:gd name="connsiteX3" fmla="*/ 0 w 792088"/>
                  <a:gd name="connsiteY3" fmla="*/ 3816424 h 3816424"/>
                  <a:gd name="connsiteX4" fmla="*/ 0 w 792088"/>
                  <a:gd name="connsiteY4" fmla="*/ 0 h 3816424"/>
                  <a:gd name="connsiteX0" fmla="*/ 30766 w 822854"/>
                  <a:gd name="connsiteY0" fmla="*/ 0 h 3816424"/>
                  <a:gd name="connsiteX1" fmla="*/ 822854 w 822854"/>
                  <a:gd name="connsiteY1" fmla="*/ 0 h 3816424"/>
                  <a:gd name="connsiteX2" fmla="*/ 822854 w 822854"/>
                  <a:gd name="connsiteY2" fmla="*/ 3816424 h 3816424"/>
                  <a:gd name="connsiteX3" fmla="*/ 30766 w 822854"/>
                  <a:gd name="connsiteY3" fmla="*/ 3816424 h 3816424"/>
                  <a:gd name="connsiteX4" fmla="*/ 0 w 822854"/>
                  <a:gd name="connsiteY4" fmla="*/ 1884784 h 3816424"/>
                  <a:gd name="connsiteX5" fmla="*/ 30766 w 822854"/>
                  <a:gd name="connsiteY5" fmla="*/ 0 h 3816424"/>
                  <a:gd name="connsiteX0" fmla="*/ 0 w 822854"/>
                  <a:gd name="connsiteY0" fmla="*/ 1884784 h 3816424"/>
                  <a:gd name="connsiteX1" fmla="*/ 30766 w 822854"/>
                  <a:gd name="connsiteY1" fmla="*/ 0 h 3816424"/>
                  <a:gd name="connsiteX2" fmla="*/ 822854 w 822854"/>
                  <a:gd name="connsiteY2" fmla="*/ 0 h 3816424"/>
                  <a:gd name="connsiteX3" fmla="*/ 822854 w 822854"/>
                  <a:gd name="connsiteY3" fmla="*/ 3816424 h 3816424"/>
                  <a:gd name="connsiteX4" fmla="*/ 30766 w 822854"/>
                  <a:gd name="connsiteY4" fmla="*/ 3816424 h 3816424"/>
                  <a:gd name="connsiteX5" fmla="*/ 91440 w 822854"/>
                  <a:gd name="connsiteY5" fmla="*/ 1976224 h 3816424"/>
                  <a:gd name="connsiteX0" fmla="*/ 0 w 822854"/>
                  <a:gd name="connsiteY0" fmla="*/ 1884784 h 3816424"/>
                  <a:gd name="connsiteX1" fmla="*/ 30766 w 822854"/>
                  <a:gd name="connsiteY1" fmla="*/ 0 h 3816424"/>
                  <a:gd name="connsiteX2" fmla="*/ 822854 w 822854"/>
                  <a:gd name="connsiteY2" fmla="*/ 0 h 3816424"/>
                  <a:gd name="connsiteX3" fmla="*/ 822854 w 822854"/>
                  <a:gd name="connsiteY3" fmla="*/ 3816424 h 3816424"/>
                  <a:gd name="connsiteX4" fmla="*/ 30766 w 822854"/>
                  <a:gd name="connsiteY4" fmla="*/ 3816424 h 3816424"/>
                  <a:gd name="connsiteX0" fmla="*/ 0 w 792088"/>
                  <a:gd name="connsiteY0" fmla="*/ 0 h 3816424"/>
                  <a:gd name="connsiteX1" fmla="*/ 792088 w 792088"/>
                  <a:gd name="connsiteY1" fmla="*/ 0 h 3816424"/>
                  <a:gd name="connsiteX2" fmla="*/ 792088 w 792088"/>
                  <a:gd name="connsiteY2" fmla="*/ 3816424 h 3816424"/>
                  <a:gd name="connsiteX3" fmla="*/ 0 w 792088"/>
                  <a:gd name="connsiteY3" fmla="*/ 3816424 h 381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088" h="3816424"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3816424"/>
                    </a:lnTo>
                    <a:lnTo>
                      <a:pt x="0" y="3816424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66DF27-D911-048A-496D-F87C0ACFE961}"/>
                  </a:ext>
                </a:extLst>
              </p:cNvPr>
              <p:cNvSpPr/>
              <p:nvPr/>
            </p:nvSpPr>
            <p:spPr>
              <a:xfrm>
                <a:off x="4140449" y="3150394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92A805A-907C-0570-175C-82B86728CF06}"/>
                  </a:ext>
                </a:extLst>
              </p:cNvPr>
              <p:cNvSpPr/>
              <p:nvPr/>
            </p:nvSpPr>
            <p:spPr>
              <a:xfrm>
                <a:off x="4140449" y="4409490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74ECEF0-C3B4-73DA-9AE1-E9061F0212B4}"/>
                </a:ext>
              </a:extLst>
            </p:cNvPr>
            <p:cNvGrpSpPr/>
            <p:nvPr/>
          </p:nvGrpSpPr>
          <p:grpSpPr>
            <a:xfrm>
              <a:off x="4140449" y="1864519"/>
              <a:ext cx="990361" cy="3926409"/>
              <a:chOff x="4140449" y="1864519"/>
              <a:chExt cx="990361" cy="3926409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B2AABA93-32C0-12D2-9AE7-259107FF7C3B}"/>
                  </a:ext>
                </a:extLst>
              </p:cNvPr>
              <p:cNvSpPr/>
              <p:nvPr/>
            </p:nvSpPr>
            <p:spPr>
              <a:xfrm>
                <a:off x="4189969" y="1922539"/>
                <a:ext cx="940841" cy="3816424"/>
              </a:xfrm>
              <a:custGeom>
                <a:avLst/>
                <a:gdLst>
                  <a:gd name="connsiteX0" fmla="*/ 0 w 792088"/>
                  <a:gd name="connsiteY0" fmla="*/ 0 h 3816424"/>
                  <a:gd name="connsiteX1" fmla="*/ 792088 w 792088"/>
                  <a:gd name="connsiteY1" fmla="*/ 0 h 3816424"/>
                  <a:gd name="connsiteX2" fmla="*/ 792088 w 792088"/>
                  <a:gd name="connsiteY2" fmla="*/ 3816424 h 3816424"/>
                  <a:gd name="connsiteX3" fmla="*/ 0 w 792088"/>
                  <a:gd name="connsiteY3" fmla="*/ 3816424 h 3816424"/>
                  <a:gd name="connsiteX4" fmla="*/ 0 w 792088"/>
                  <a:gd name="connsiteY4" fmla="*/ 0 h 3816424"/>
                  <a:gd name="connsiteX0" fmla="*/ 30766 w 822854"/>
                  <a:gd name="connsiteY0" fmla="*/ 0 h 3816424"/>
                  <a:gd name="connsiteX1" fmla="*/ 822854 w 822854"/>
                  <a:gd name="connsiteY1" fmla="*/ 0 h 3816424"/>
                  <a:gd name="connsiteX2" fmla="*/ 822854 w 822854"/>
                  <a:gd name="connsiteY2" fmla="*/ 3816424 h 3816424"/>
                  <a:gd name="connsiteX3" fmla="*/ 30766 w 822854"/>
                  <a:gd name="connsiteY3" fmla="*/ 3816424 h 3816424"/>
                  <a:gd name="connsiteX4" fmla="*/ 0 w 822854"/>
                  <a:gd name="connsiteY4" fmla="*/ 1884784 h 3816424"/>
                  <a:gd name="connsiteX5" fmla="*/ 30766 w 822854"/>
                  <a:gd name="connsiteY5" fmla="*/ 0 h 3816424"/>
                  <a:gd name="connsiteX0" fmla="*/ 0 w 822854"/>
                  <a:gd name="connsiteY0" fmla="*/ 1884784 h 3816424"/>
                  <a:gd name="connsiteX1" fmla="*/ 30766 w 822854"/>
                  <a:gd name="connsiteY1" fmla="*/ 0 h 3816424"/>
                  <a:gd name="connsiteX2" fmla="*/ 822854 w 822854"/>
                  <a:gd name="connsiteY2" fmla="*/ 0 h 3816424"/>
                  <a:gd name="connsiteX3" fmla="*/ 822854 w 822854"/>
                  <a:gd name="connsiteY3" fmla="*/ 3816424 h 3816424"/>
                  <a:gd name="connsiteX4" fmla="*/ 30766 w 822854"/>
                  <a:gd name="connsiteY4" fmla="*/ 3816424 h 3816424"/>
                  <a:gd name="connsiteX5" fmla="*/ 91440 w 822854"/>
                  <a:gd name="connsiteY5" fmla="*/ 1976224 h 3816424"/>
                  <a:gd name="connsiteX0" fmla="*/ 0 w 822854"/>
                  <a:gd name="connsiteY0" fmla="*/ 1884784 h 3816424"/>
                  <a:gd name="connsiteX1" fmla="*/ 30766 w 822854"/>
                  <a:gd name="connsiteY1" fmla="*/ 0 h 3816424"/>
                  <a:gd name="connsiteX2" fmla="*/ 822854 w 822854"/>
                  <a:gd name="connsiteY2" fmla="*/ 0 h 3816424"/>
                  <a:gd name="connsiteX3" fmla="*/ 822854 w 822854"/>
                  <a:gd name="connsiteY3" fmla="*/ 3816424 h 3816424"/>
                  <a:gd name="connsiteX4" fmla="*/ 30766 w 822854"/>
                  <a:gd name="connsiteY4" fmla="*/ 3816424 h 3816424"/>
                  <a:gd name="connsiteX0" fmla="*/ 0 w 792088"/>
                  <a:gd name="connsiteY0" fmla="*/ 0 h 3816424"/>
                  <a:gd name="connsiteX1" fmla="*/ 792088 w 792088"/>
                  <a:gd name="connsiteY1" fmla="*/ 0 h 3816424"/>
                  <a:gd name="connsiteX2" fmla="*/ 792088 w 792088"/>
                  <a:gd name="connsiteY2" fmla="*/ 3816424 h 3816424"/>
                  <a:gd name="connsiteX3" fmla="*/ 0 w 792088"/>
                  <a:gd name="connsiteY3" fmla="*/ 3816424 h 381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088" h="3816424"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3816424"/>
                    </a:lnTo>
                    <a:lnTo>
                      <a:pt x="0" y="3816424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E70792-FB4C-2A70-7F95-63FE7B845577}"/>
                  </a:ext>
                </a:extLst>
              </p:cNvPr>
              <p:cNvSpPr/>
              <p:nvPr/>
            </p:nvSpPr>
            <p:spPr>
              <a:xfrm>
                <a:off x="4140449" y="1864519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0ECBEAC-10B8-5B94-50B3-D8CAD1104B6C}"/>
                  </a:ext>
                </a:extLst>
              </p:cNvPr>
              <p:cNvSpPr/>
              <p:nvPr/>
            </p:nvSpPr>
            <p:spPr>
              <a:xfrm>
                <a:off x="4140449" y="5682414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CDB155-187F-7470-9A3A-177F2C76097D}"/>
              </a:ext>
            </a:extLst>
          </p:cNvPr>
          <p:cNvGrpSpPr/>
          <p:nvPr/>
        </p:nvGrpSpPr>
        <p:grpSpPr>
          <a:xfrm>
            <a:off x="5791686" y="1864519"/>
            <a:ext cx="2256689" cy="3926409"/>
            <a:chOff x="5791686" y="1864519"/>
            <a:chExt cx="2256689" cy="3926409"/>
          </a:xfrm>
        </p:grpSpPr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343BB016-87E8-E8F3-3189-41F6726DB679}"/>
                </a:ext>
              </a:extLst>
            </p:cNvPr>
            <p:cNvSpPr/>
            <p:nvPr/>
          </p:nvSpPr>
          <p:spPr>
            <a:xfrm flipH="1">
              <a:off x="7033607" y="1922539"/>
              <a:ext cx="940841" cy="3816424"/>
            </a:xfrm>
            <a:custGeom>
              <a:avLst/>
              <a:gdLst>
                <a:gd name="connsiteX0" fmla="*/ 0 w 792088"/>
                <a:gd name="connsiteY0" fmla="*/ 0 h 3816424"/>
                <a:gd name="connsiteX1" fmla="*/ 792088 w 792088"/>
                <a:gd name="connsiteY1" fmla="*/ 0 h 3816424"/>
                <a:gd name="connsiteX2" fmla="*/ 792088 w 792088"/>
                <a:gd name="connsiteY2" fmla="*/ 3816424 h 3816424"/>
                <a:gd name="connsiteX3" fmla="*/ 0 w 792088"/>
                <a:gd name="connsiteY3" fmla="*/ 3816424 h 3816424"/>
                <a:gd name="connsiteX4" fmla="*/ 0 w 792088"/>
                <a:gd name="connsiteY4" fmla="*/ 0 h 3816424"/>
                <a:gd name="connsiteX0" fmla="*/ 30766 w 822854"/>
                <a:gd name="connsiteY0" fmla="*/ 0 h 3816424"/>
                <a:gd name="connsiteX1" fmla="*/ 822854 w 822854"/>
                <a:gd name="connsiteY1" fmla="*/ 0 h 3816424"/>
                <a:gd name="connsiteX2" fmla="*/ 822854 w 822854"/>
                <a:gd name="connsiteY2" fmla="*/ 3816424 h 3816424"/>
                <a:gd name="connsiteX3" fmla="*/ 30766 w 822854"/>
                <a:gd name="connsiteY3" fmla="*/ 3816424 h 3816424"/>
                <a:gd name="connsiteX4" fmla="*/ 0 w 822854"/>
                <a:gd name="connsiteY4" fmla="*/ 1884784 h 3816424"/>
                <a:gd name="connsiteX5" fmla="*/ 30766 w 822854"/>
                <a:gd name="connsiteY5" fmla="*/ 0 h 3816424"/>
                <a:gd name="connsiteX0" fmla="*/ 0 w 822854"/>
                <a:gd name="connsiteY0" fmla="*/ 1884784 h 3816424"/>
                <a:gd name="connsiteX1" fmla="*/ 30766 w 822854"/>
                <a:gd name="connsiteY1" fmla="*/ 0 h 3816424"/>
                <a:gd name="connsiteX2" fmla="*/ 822854 w 822854"/>
                <a:gd name="connsiteY2" fmla="*/ 0 h 3816424"/>
                <a:gd name="connsiteX3" fmla="*/ 822854 w 822854"/>
                <a:gd name="connsiteY3" fmla="*/ 3816424 h 3816424"/>
                <a:gd name="connsiteX4" fmla="*/ 30766 w 822854"/>
                <a:gd name="connsiteY4" fmla="*/ 3816424 h 3816424"/>
                <a:gd name="connsiteX5" fmla="*/ 91440 w 822854"/>
                <a:gd name="connsiteY5" fmla="*/ 1976224 h 3816424"/>
                <a:gd name="connsiteX0" fmla="*/ 0 w 822854"/>
                <a:gd name="connsiteY0" fmla="*/ 1884784 h 3816424"/>
                <a:gd name="connsiteX1" fmla="*/ 30766 w 822854"/>
                <a:gd name="connsiteY1" fmla="*/ 0 h 3816424"/>
                <a:gd name="connsiteX2" fmla="*/ 822854 w 822854"/>
                <a:gd name="connsiteY2" fmla="*/ 0 h 3816424"/>
                <a:gd name="connsiteX3" fmla="*/ 822854 w 822854"/>
                <a:gd name="connsiteY3" fmla="*/ 3816424 h 3816424"/>
                <a:gd name="connsiteX4" fmla="*/ 30766 w 822854"/>
                <a:gd name="connsiteY4" fmla="*/ 3816424 h 3816424"/>
                <a:gd name="connsiteX0" fmla="*/ 0 w 792088"/>
                <a:gd name="connsiteY0" fmla="*/ 0 h 3816424"/>
                <a:gd name="connsiteX1" fmla="*/ 792088 w 792088"/>
                <a:gd name="connsiteY1" fmla="*/ 0 h 3816424"/>
                <a:gd name="connsiteX2" fmla="*/ 792088 w 792088"/>
                <a:gd name="connsiteY2" fmla="*/ 3816424 h 3816424"/>
                <a:gd name="connsiteX3" fmla="*/ 0 w 792088"/>
                <a:gd name="connsiteY3" fmla="*/ 3816424 h 381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3816424">
                  <a:moveTo>
                    <a:pt x="0" y="0"/>
                  </a:moveTo>
                  <a:lnTo>
                    <a:pt x="792088" y="0"/>
                  </a:lnTo>
                  <a:lnTo>
                    <a:pt x="792088" y="3816424"/>
                  </a:lnTo>
                  <a:lnTo>
                    <a:pt x="0" y="3816424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3C47E451-9D41-5BC5-88EB-79A7D2FF3A53}"/>
                </a:ext>
              </a:extLst>
            </p:cNvPr>
            <p:cNvSpPr/>
            <p:nvPr/>
          </p:nvSpPr>
          <p:spPr>
            <a:xfrm flipH="1">
              <a:off x="7502499" y="3200732"/>
              <a:ext cx="471949" cy="1265352"/>
            </a:xfrm>
            <a:custGeom>
              <a:avLst/>
              <a:gdLst>
                <a:gd name="connsiteX0" fmla="*/ 0 w 792088"/>
                <a:gd name="connsiteY0" fmla="*/ 0 h 3816424"/>
                <a:gd name="connsiteX1" fmla="*/ 792088 w 792088"/>
                <a:gd name="connsiteY1" fmla="*/ 0 h 3816424"/>
                <a:gd name="connsiteX2" fmla="*/ 792088 w 792088"/>
                <a:gd name="connsiteY2" fmla="*/ 3816424 h 3816424"/>
                <a:gd name="connsiteX3" fmla="*/ 0 w 792088"/>
                <a:gd name="connsiteY3" fmla="*/ 3816424 h 3816424"/>
                <a:gd name="connsiteX4" fmla="*/ 0 w 792088"/>
                <a:gd name="connsiteY4" fmla="*/ 0 h 3816424"/>
                <a:gd name="connsiteX0" fmla="*/ 30766 w 822854"/>
                <a:gd name="connsiteY0" fmla="*/ 0 h 3816424"/>
                <a:gd name="connsiteX1" fmla="*/ 822854 w 822854"/>
                <a:gd name="connsiteY1" fmla="*/ 0 h 3816424"/>
                <a:gd name="connsiteX2" fmla="*/ 822854 w 822854"/>
                <a:gd name="connsiteY2" fmla="*/ 3816424 h 3816424"/>
                <a:gd name="connsiteX3" fmla="*/ 30766 w 822854"/>
                <a:gd name="connsiteY3" fmla="*/ 3816424 h 3816424"/>
                <a:gd name="connsiteX4" fmla="*/ 0 w 822854"/>
                <a:gd name="connsiteY4" fmla="*/ 1884784 h 3816424"/>
                <a:gd name="connsiteX5" fmla="*/ 30766 w 822854"/>
                <a:gd name="connsiteY5" fmla="*/ 0 h 3816424"/>
                <a:gd name="connsiteX0" fmla="*/ 0 w 822854"/>
                <a:gd name="connsiteY0" fmla="*/ 1884784 h 3816424"/>
                <a:gd name="connsiteX1" fmla="*/ 30766 w 822854"/>
                <a:gd name="connsiteY1" fmla="*/ 0 h 3816424"/>
                <a:gd name="connsiteX2" fmla="*/ 822854 w 822854"/>
                <a:gd name="connsiteY2" fmla="*/ 0 h 3816424"/>
                <a:gd name="connsiteX3" fmla="*/ 822854 w 822854"/>
                <a:gd name="connsiteY3" fmla="*/ 3816424 h 3816424"/>
                <a:gd name="connsiteX4" fmla="*/ 30766 w 822854"/>
                <a:gd name="connsiteY4" fmla="*/ 3816424 h 3816424"/>
                <a:gd name="connsiteX5" fmla="*/ 91440 w 822854"/>
                <a:gd name="connsiteY5" fmla="*/ 1976224 h 3816424"/>
                <a:gd name="connsiteX0" fmla="*/ 0 w 822854"/>
                <a:gd name="connsiteY0" fmla="*/ 1884784 h 3816424"/>
                <a:gd name="connsiteX1" fmla="*/ 30766 w 822854"/>
                <a:gd name="connsiteY1" fmla="*/ 0 h 3816424"/>
                <a:gd name="connsiteX2" fmla="*/ 822854 w 822854"/>
                <a:gd name="connsiteY2" fmla="*/ 0 h 3816424"/>
                <a:gd name="connsiteX3" fmla="*/ 822854 w 822854"/>
                <a:gd name="connsiteY3" fmla="*/ 3816424 h 3816424"/>
                <a:gd name="connsiteX4" fmla="*/ 30766 w 822854"/>
                <a:gd name="connsiteY4" fmla="*/ 3816424 h 3816424"/>
                <a:gd name="connsiteX0" fmla="*/ 0 w 792088"/>
                <a:gd name="connsiteY0" fmla="*/ 0 h 3816424"/>
                <a:gd name="connsiteX1" fmla="*/ 792088 w 792088"/>
                <a:gd name="connsiteY1" fmla="*/ 0 h 3816424"/>
                <a:gd name="connsiteX2" fmla="*/ 792088 w 792088"/>
                <a:gd name="connsiteY2" fmla="*/ 3816424 h 3816424"/>
                <a:gd name="connsiteX3" fmla="*/ 0 w 792088"/>
                <a:gd name="connsiteY3" fmla="*/ 3816424 h 381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3816424">
                  <a:moveTo>
                    <a:pt x="0" y="0"/>
                  </a:moveTo>
                  <a:lnTo>
                    <a:pt x="792088" y="0"/>
                  </a:lnTo>
                  <a:lnTo>
                    <a:pt x="792088" y="3816424"/>
                  </a:lnTo>
                  <a:lnTo>
                    <a:pt x="0" y="3816424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6B347F-3753-AADC-84ED-CAE0C4BE1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1686" y="3830751"/>
              <a:ext cx="169363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B2068D-ACD0-5343-4768-5AD9CD0FFA14}"/>
                </a:ext>
              </a:extLst>
            </p:cNvPr>
            <p:cNvGrpSpPr/>
            <p:nvPr/>
          </p:nvGrpSpPr>
          <p:grpSpPr>
            <a:xfrm>
              <a:off x="7939861" y="1864519"/>
              <a:ext cx="108514" cy="3926409"/>
              <a:chOff x="7939861" y="1864519"/>
              <a:chExt cx="108514" cy="39264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2082F37-690D-CFBF-3E61-E9D8EB68E31D}"/>
                  </a:ext>
                </a:extLst>
              </p:cNvPr>
              <p:cNvSpPr/>
              <p:nvPr/>
            </p:nvSpPr>
            <p:spPr>
              <a:xfrm>
                <a:off x="7939861" y="1864519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FA16451-4BE4-2CCD-2043-DA9576EE7274}"/>
                  </a:ext>
                </a:extLst>
              </p:cNvPr>
              <p:cNvSpPr/>
              <p:nvPr/>
            </p:nvSpPr>
            <p:spPr>
              <a:xfrm>
                <a:off x="7939861" y="3150394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461C09-2602-634B-4E7D-A2C40D1C94CA}"/>
                  </a:ext>
                </a:extLst>
              </p:cNvPr>
              <p:cNvSpPr/>
              <p:nvPr/>
            </p:nvSpPr>
            <p:spPr>
              <a:xfrm>
                <a:off x="7939861" y="4409490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F1CE2EE-B787-EF0D-EEF1-DC5BD4BEE44E}"/>
                  </a:ext>
                </a:extLst>
              </p:cNvPr>
              <p:cNvSpPr/>
              <p:nvPr/>
            </p:nvSpPr>
            <p:spPr>
              <a:xfrm>
                <a:off x="7939861" y="5682414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47E06EE-A893-4437-C285-B205C177AD2F}"/>
              </a:ext>
            </a:extLst>
          </p:cNvPr>
          <p:cNvSpPr/>
          <p:nvPr/>
        </p:nvSpPr>
        <p:spPr>
          <a:xfrm>
            <a:off x="5493056" y="3226367"/>
            <a:ext cx="1202712" cy="12027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14DA17-FC73-9488-6AF1-F24A53E91359}"/>
              </a:ext>
            </a:extLst>
          </p:cNvPr>
          <p:cNvGrpSpPr/>
          <p:nvPr/>
        </p:nvGrpSpPr>
        <p:grpSpPr>
          <a:xfrm>
            <a:off x="3358449" y="1564841"/>
            <a:ext cx="688115" cy="688115"/>
            <a:chOff x="3512335" y="1524179"/>
            <a:chExt cx="469992" cy="46999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9D90890-131A-1362-39BC-B07149123204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DB8E07-25C1-41FF-A1E8-852CEA3742C0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01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16800A-CF2C-4082-CA06-E297B6234C18}"/>
              </a:ext>
            </a:extLst>
          </p:cNvPr>
          <p:cNvGrpSpPr/>
          <p:nvPr/>
        </p:nvGrpSpPr>
        <p:grpSpPr>
          <a:xfrm>
            <a:off x="3358449" y="2842150"/>
            <a:ext cx="688115" cy="688115"/>
            <a:chOff x="3512335" y="1524179"/>
            <a:chExt cx="469992" cy="46999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3CF6789-DF0F-6C7A-7210-7ACC89422EAA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D3CD92-A520-1B27-F891-871EDE23C06F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02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1BC3CBD-4428-5F8A-E3F5-5240E8712395}"/>
              </a:ext>
            </a:extLst>
          </p:cNvPr>
          <p:cNvGrpSpPr/>
          <p:nvPr/>
        </p:nvGrpSpPr>
        <p:grpSpPr>
          <a:xfrm>
            <a:off x="3358449" y="4119459"/>
            <a:ext cx="688115" cy="688115"/>
            <a:chOff x="3512335" y="1524179"/>
            <a:chExt cx="469992" cy="4699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668850-4921-3788-CE93-A42B72DAA647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2DF391D-96BE-8E68-9AF5-9962B2194E90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03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D8304EE-50C4-1834-A287-D249AD2FBD0F}"/>
              </a:ext>
            </a:extLst>
          </p:cNvPr>
          <p:cNvGrpSpPr/>
          <p:nvPr/>
        </p:nvGrpSpPr>
        <p:grpSpPr>
          <a:xfrm>
            <a:off x="3358449" y="5396769"/>
            <a:ext cx="688115" cy="688115"/>
            <a:chOff x="3512335" y="1524179"/>
            <a:chExt cx="469992" cy="46999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103A20C-0552-0AB7-4999-1AFC58D492AB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57CA997-2C5C-07B9-5C0B-7AC125F74231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04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31A67D-38E4-9124-663A-F0D5D03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8-Step Side-by-Side Diagram Template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F5FBA5B-B0A1-6EDA-AAD7-22DB19F95DD5}"/>
              </a:ext>
            </a:extLst>
          </p:cNvPr>
          <p:cNvGrpSpPr/>
          <p:nvPr/>
        </p:nvGrpSpPr>
        <p:grpSpPr>
          <a:xfrm>
            <a:off x="8145602" y="1564841"/>
            <a:ext cx="688115" cy="688115"/>
            <a:chOff x="3512335" y="1524179"/>
            <a:chExt cx="469992" cy="46999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B6E86A-9C7F-5109-B6DB-92498D4EA415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312FD6-7003-D33D-5861-EAC954509205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05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927EB8E-55CB-516A-5556-B4FB3C14AB36}"/>
              </a:ext>
            </a:extLst>
          </p:cNvPr>
          <p:cNvSpPr txBox="1"/>
          <p:nvPr/>
        </p:nvSpPr>
        <p:spPr>
          <a:xfrm>
            <a:off x="765820" y="1556792"/>
            <a:ext cx="2344933" cy="659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0AA206-BE93-10F9-06C1-CF05610AE00A}"/>
              </a:ext>
            </a:extLst>
          </p:cNvPr>
          <p:cNvSpPr txBox="1"/>
          <p:nvPr/>
        </p:nvSpPr>
        <p:spPr>
          <a:xfrm>
            <a:off x="9058173" y="1556792"/>
            <a:ext cx="2344933" cy="659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397BCA0-606B-1EEC-EA0E-7EBD68531D8B}"/>
              </a:ext>
            </a:extLst>
          </p:cNvPr>
          <p:cNvGrpSpPr/>
          <p:nvPr/>
        </p:nvGrpSpPr>
        <p:grpSpPr>
          <a:xfrm>
            <a:off x="8145602" y="2831592"/>
            <a:ext cx="688115" cy="688115"/>
            <a:chOff x="3512335" y="1524179"/>
            <a:chExt cx="469992" cy="46999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D959D9B-201D-0807-C643-C4C1F8BFE17D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6DF913-84EE-73BF-D9E0-AED9B75D1BFB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06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010EA7-4358-8094-1659-AC4C6153EB9D}"/>
              </a:ext>
            </a:extLst>
          </p:cNvPr>
          <p:cNvSpPr txBox="1"/>
          <p:nvPr/>
        </p:nvSpPr>
        <p:spPr>
          <a:xfrm>
            <a:off x="765820" y="2841473"/>
            <a:ext cx="2344933" cy="659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949E29-223D-7FE5-C36A-1D0A46DD809E}"/>
              </a:ext>
            </a:extLst>
          </p:cNvPr>
          <p:cNvSpPr txBox="1"/>
          <p:nvPr/>
        </p:nvSpPr>
        <p:spPr>
          <a:xfrm>
            <a:off x="9058173" y="2841473"/>
            <a:ext cx="2344933" cy="659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40DB6-9230-637C-83A8-3D0B4EF7C8B8}"/>
              </a:ext>
            </a:extLst>
          </p:cNvPr>
          <p:cNvGrpSpPr/>
          <p:nvPr/>
        </p:nvGrpSpPr>
        <p:grpSpPr>
          <a:xfrm>
            <a:off x="8145602" y="4112088"/>
            <a:ext cx="688115" cy="688115"/>
            <a:chOff x="3512335" y="1524179"/>
            <a:chExt cx="469992" cy="46999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C562351-48D2-FA76-2A51-F5815697DAF6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3F37D9-4A94-CB00-D5BA-9781F346F32C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07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2B32456-79B7-3F74-41AE-6C1ED731B0F4}"/>
              </a:ext>
            </a:extLst>
          </p:cNvPr>
          <p:cNvSpPr txBox="1"/>
          <p:nvPr/>
        </p:nvSpPr>
        <p:spPr>
          <a:xfrm>
            <a:off x="765820" y="4126154"/>
            <a:ext cx="2344933" cy="659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5AFC09-158C-6400-BCE5-8BBE5D7BA4F9}"/>
              </a:ext>
            </a:extLst>
          </p:cNvPr>
          <p:cNvSpPr txBox="1"/>
          <p:nvPr/>
        </p:nvSpPr>
        <p:spPr>
          <a:xfrm>
            <a:off x="9058173" y="4126154"/>
            <a:ext cx="2344933" cy="659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035D9F7-90B4-3A44-47ED-720FAE3C1F25}"/>
              </a:ext>
            </a:extLst>
          </p:cNvPr>
          <p:cNvGrpSpPr/>
          <p:nvPr/>
        </p:nvGrpSpPr>
        <p:grpSpPr>
          <a:xfrm>
            <a:off x="8145602" y="5396769"/>
            <a:ext cx="688115" cy="688115"/>
            <a:chOff x="3512335" y="1524179"/>
            <a:chExt cx="469992" cy="46999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706F0B-26AE-0031-3D7F-9EB6F5AA5A03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400E2A-56AD-95A3-BC65-E9F34AFB4609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08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F649A89-DB92-E2D3-ABBC-3A77747E8188}"/>
              </a:ext>
            </a:extLst>
          </p:cNvPr>
          <p:cNvSpPr txBox="1"/>
          <p:nvPr/>
        </p:nvSpPr>
        <p:spPr>
          <a:xfrm>
            <a:off x="765820" y="5410835"/>
            <a:ext cx="2344933" cy="659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52743B-D846-B855-7E68-AB2DBC4E4A99}"/>
              </a:ext>
            </a:extLst>
          </p:cNvPr>
          <p:cNvSpPr txBox="1"/>
          <p:nvPr/>
        </p:nvSpPr>
        <p:spPr>
          <a:xfrm>
            <a:off x="9058173" y="5410835"/>
            <a:ext cx="2344933" cy="6599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9A6211-ED6E-AAB8-AF48-AD912D4C3962}"/>
              </a:ext>
            </a:extLst>
          </p:cNvPr>
          <p:cNvGrpSpPr/>
          <p:nvPr/>
        </p:nvGrpSpPr>
        <p:grpSpPr>
          <a:xfrm>
            <a:off x="5427054" y="3046428"/>
            <a:ext cx="1287598" cy="1451229"/>
            <a:chOff x="7121628" y="1196752"/>
            <a:chExt cx="1170544" cy="13192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51A73-4916-EC0C-A753-6E64FA3B8066}"/>
                </a:ext>
              </a:extLst>
            </p:cNvPr>
            <p:cNvGrpSpPr/>
            <p:nvPr/>
          </p:nvGrpSpPr>
          <p:grpSpPr>
            <a:xfrm>
              <a:off x="7121628" y="1196752"/>
              <a:ext cx="1170544" cy="1319299"/>
              <a:chOff x="9088606" y="1303653"/>
              <a:chExt cx="2980170" cy="3358896"/>
            </a:xfrm>
          </p:grpSpPr>
          <p:grpSp>
            <p:nvGrpSpPr>
              <p:cNvPr id="9" name="Graphic 49">
                <a:extLst>
                  <a:ext uri="{FF2B5EF4-FFF2-40B4-BE49-F238E27FC236}">
                    <a16:creationId xmlns:a16="http://schemas.microsoft.com/office/drawing/2014/main" id="{E001F423-7040-8664-D8E7-023CC5E814D8}"/>
                  </a:ext>
                </a:extLst>
              </p:cNvPr>
              <p:cNvGrpSpPr/>
              <p:nvPr/>
            </p:nvGrpSpPr>
            <p:grpSpPr>
              <a:xfrm>
                <a:off x="9550796" y="3645024"/>
                <a:ext cx="1136206" cy="825994"/>
                <a:chOff x="9449363" y="3568391"/>
                <a:chExt cx="1136206" cy="82599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F49D75E-B1D8-8B70-43FC-5ABA2CE27AFF}"/>
                    </a:ext>
                  </a:extLst>
                </p:cNvPr>
                <p:cNvSpPr/>
                <p:nvPr/>
              </p:nvSpPr>
              <p:spPr>
                <a:xfrm>
                  <a:off x="9449750" y="3667286"/>
                  <a:ext cx="1135683" cy="727099"/>
                </a:xfrm>
                <a:custGeom>
                  <a:avLst/>
                  <a:gdLst>
                    <a:gd name="connsiteX0" fmla="*/ 1135683 w 1135683"/>
                    <a:gd name="connsiteY0" fmla="*/ 244184 h 727099"/>
                    <a:gd name="connsiteX1" fmla="*/ 1044201 w 1135683"/>
                    <a:gd name="connsiteY1" fmla="*/ 209539 h 727099"/>
                    <a:gd name="connsiteX2" fmla="*/ 1038788 w 1135683"/>
                    <a:gd name="connsiteY2" fmla="*/ 234169 h 727099"/>
                    <a:gd name="connsiteX3" fmla="*/ 660678 w 1135683"/>
                    <a:gd name="connsiteY3" fmla="*/ 18725 h 727099"/>
                    <a:gd name="connsiteX4" fmla="*/ 515334 w 1135683"/>
                    <a:gd name="connsiteY4" fmla="*/ 20890 h 727099"/>
                    <a:gd name="connsiteX5" fmla="*/ 166996 w 1135683"/>
                    <a:gd name="connsiteY5" fmla="*/ 234169 h 727099"/>
                    <a:gd name="connsiteX6" fmla="*/ 0 w 1135683"/>
                    <a:gd name="connsiteY6" fmla="*/ 289113 h 727099"/>
                    <a:gd name="connsiteX7" fmla="*/ 0 w 1135683"/>
                    <a:gd name="connsiteY7" fmla="*/ 380054 h 727099"/>
                    <a:gd name="connsiteX8" fmla="*/ 0 w 1135683"/>
                    <a:gd name="connsiteY8" fmla="*/ 385738 h 727099"/>
                    <a:gd name="connsiteX9" fmla="*/ 0 w 1135683"/>
                    <a:gd name="connsiteY9" fmla="*/ 388986 h 727099"/>
                    <a:gd name="connsiteX10" fmla="*/ 271 w 1135683"/>
                    <a:gd name="connsiteY10" fmla="*/ 389257 h 727099"/>
                    <a:gd name="connsiteX11" fmla="*/ 40328 w 1135683"/>
                    <a:gd name="connsiteY11" fmla="*/ 452320 h 727099"/>
                    <a:gd name="connsiteX12" fmla="*/ 491516 w 1135683"/>
                    <a:gd name="connsiteY12" fmla="*/ 708904 h 727099"/>
                    <a:gd name="connsiteX13" fmla="*/ 636860 w 1135683"/>
                    <a:gd name="connsiteY13" fmla="*/ 704574 h 727099"/>
                    <a:gd name="connsiteX14" fmla="*/ 1098603 w 1135683"/>
                    <a:gd name="connsiteY14" fmla="*/ 404413 h 727099"/>
                    <a:gd name="connsiteX15" fmla="*/ 1134601 w 1135683"/>
                    <a:gd name="connsiteY15" fmla="*/ 341350 h 727099"/>
                    <a:gd name="connsiteX16" fmla="*/ 1135413 w 1135683"/>
                    <a:gd name="connsiteY16" fmla="*/ 341079 h 727099"/>
                    <a:gd name="connsiteX17" fmla="*/ 1135413 w 1135683"/>
                    <a:gd name="connsiteY17" fmla="*/ 244184 h 72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35683" h="727099">
                      <a:moveTo>
                        <a:pt x="1135683" y="244184"/>
                      </a:moveTo>
                      <a:lnTo>
                        <a:pt x="1044201" y="209539"/>
                      </a:lnTo>
                      <a:lnTo>
                        <a:pt x="1038788" y="234169"/>
                      </a:lnTo>
                      <a:lnTo>
                        <a:pt x="660678" y="18725"/>
                      </a:lnTo>
                      <a:cubicBezTo>
                        <a:pt x="615478" y="-6988"/>
                        <a:pt x="559722" y="-6176"/>
                        <a:pt x="515334" y="20890"/>
                      </a:cubicBezTo>
                      <a:lnTo>
                        <a:pt x="166996" y="234169"/>
                      </a:lnTo>
                      <a:lnTo>
                        <a:pt x="0" y="289113"/>
                      </a:lnTo>
                      <a:lnTo>
                        <a:pt x="0" y="380054"/>
                      </a:lnTo>
                      <a:cubicBezTo>
                        <a:pt x="0" y="381949"/>
                        <a:pt x="0" y="383844"/>
                        <a:pt x="0" y="385738"/>
                      </a:cubicBezTo>
                      <a:lnTo>
                        <a:pt x="0" y="388986"/>
                      </a:lnTo>
                      <a:lnTo>
                        <a:pt x="271" y="389257"/>
                      </a:lnTo>
                      <a:cubicBezTo>
                        <a:pt x="2436" y="414157"/>
                        <a:pt x="15428" y="438246"/>
                        <a:pt x="40328" y="452320"/>
                      </a:cubicBezTo>
                      <a:lnTo>
                        <a:pt x="491516" y="708904"/>
                      </a:lnTo>
                      <a:cubicBezTo>
                        <a:pt x="536987" y="734617"/>
                        <a:pt x="593013" y="732993"/>
                        <a:pt x="636860" y="704574"/>
                      </a:cubicBezTo>
                      <a:lnTo>
                        <a:pt x="1098603" y="404413"/>
                      </a:lnTo>
                      <a:cubicBezTo>
                        <a:pt x="1121609" y="389257"/>
                        <a:pt x="1133247" y="365709"/>
                        <a:pt x="1134601" y="341350"/>
                      </a:cubicBezTo>
                      <a:lnTo>
                        <a:pt x="1135413" y="341079"/>
                      </a:lnTo>
                      <a:lnTo>
                        <a:pt x="1135413" y="244184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ln w="270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44B9567-8217-50D8-36EC-09554F0120F2}"/>
                    </a:ext>
                  </a:extLst>
                </p:cNvPr>
                <p:cNvSpPr/>
                <p:nvPr/>
              </p:nvSpPr>
              <p:spPr>
                <a:xfrm>
                  <a:off x="9449363" y="3568391"/>
                  <a:ext cx="1136206" cy="727204"/>
                </a:xfrm>
                <a:custGeom>
                  <a:avLst/>
                  <a:gdLst>
                    <a:gd name="connsiteX0" fmla="*/ 38550 w 1136206"/>
                    <a:gd name="connsiteY0" fmla="*/ 313035 h 727204"/>
                    <a:gd name="connsiteX1" fmla="*/ 515721 w 1136206"/>
                    <a:gd name="connsiteY1" fmla="*/ 20995 h 727204"/>
                    <a:gd name="connsiteX2" fmla="*/ 661064 w 1136206"/>
                    <a:gd name="connsiteY2" fmla="*/ 18830 h 727204"/>
                    <a:gd name="connsiteX3" fmla="*/ 1095471 w 1136206"/>
                    <a:gd name="connsiteY3" fmla="*/ 266482 h 727204"/>
                    <a:gd name="connsiteX4" fmla="*/ 1099531 w 1136206"/>
                    <a:gd name="connsiteY4" fmla="*/ 404518 h 727204"/>
                    <a:gd name="connsiteX5" fmla="*/ 637788 w 1136206"/>
                    <a:gd name="connsiteY5" fmla="*/ 704678 h 727204"/>
                    <a:gd name="connsiteX6" fmla="*/ 492444 w 1136206"/>
                    <a:gd name="connsiteY6" fmla="*/ 709009 h 727204"/>
                    <a:gd name="connsiteX7" fmla="*/ 41256 w 1136206"/>
                    <a:gd name="connsiteY7" fmla="*/ 452424 h 727204"/>
                    <a:gd name="connsiteX8" fmla="*/ 38550 w 1136206"/>
                    <a:gd name="connsiteY8" fmla="*/ 313035 h 727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6206" h="727204">
                      <a:moveTo>
                        <a:pt x="38550" y="313035"/>
                      </a:moveTo>
                      <a:lnTo>
                        <a:pt x="515721" y="20995"/>
                      </a:lnTo>
                      <a:cubicBezTo>
                        <a:pt x="560109" y="-6071"/>
                        <a:pt x="615864" y="-7154"/>
                        <a:pt x="661064" y="18830"/>
                      </a:cubicBezTo>
                      <a:lnTo>
                        <a:pt x="1095471" y="266482"/>
                      </a:lnTo>
                      <a:cubicBezTo>
                        <a:pt x="1147979" y="296525"/>
                        <a:pt x="1150144" y="371498"/>
                        <a:pt x="1099531" y="404518"/>
                      </a:cubicBezTo>
                      <a:lnTo>
                        <a:pt x="637788" y="704678"/>
                      </a:lnTo>
                      <a:cubicBezTo>
                        <a:pt x="593941" y="733098"/>
                        <a:pt x="537915" y="734721"/>
                        <a:pt x="492444" y="709009"/>
                      </a:cubicBezTo>
                      <a:lnTo>
                        <a:pt x="41256" y="452424"/>
                      </a:lnTo>
                      <a:cubicBezTo>
                        <a:pt x="-12605" y="421840"/>
                        <a:pt x="-13958" y="345244"/>
                        <a:pt x="38550" y="313035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270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06A9AB-C965-39F5-F85D-5EAC14579F9D}"/>
                  </a:ext>
                </a:extLst>
              </p:cNvPr>
              <p:cNvSpPr/>
              <p:nvPr/>
            </p:nvSpPr>
            <p:spPr>
              <a:xfrm>
                <a:off x="9197448" y="3138307"/>
                <a:ext cx="2570679" cy="1524242"/>
              </a:xfrm>
              <a:custGeom>
                <a:avLst/>
                <a:gdLst>
                  <a:gd name="connsiteX0" fmla="*/ 29279 w 2570679"/>
                  <a:gd name="connsiteY0" fmla="*/ 264866 h 1524242"/>
                  <a:gd name="connsiteX1" fmla="*/ 400623 w 2570679"/>
                  <a:gd name="connsiteY1" fmla="*/ 27498 h 1524242"/>
                  <a:gd name="connsiteX2" fmla="*/ 578987 w 2570679"/>
                  <a:gd name="connsiteY2" fmla="*/ 21815 h 1524242"/>
                  <a:gd name="connsiteX3" fmla="*/ 2523398 w 2570679"/>
                  <a:gd name="connsiteY3" fmla="*/ 1093081 h 1524242"/>
                  <a:gd name="connsiteX4" fmla="*/ 2528541 w 2570679"/>
                  <a:gd name="connsiteY4" fmla="*/ 1250063 h 1524242"/>
                  <a:gd name="connsiteX5" fmla="*/ 2143123 w 2570679"/>
                  <a:gd name="connsiteY5" fmla="*/ 1496633 h 1524242"/>
                  <a:gd name="connsiteX6" fmla="*/ 1960699 w 2570679"/>
                  <a:gd name="connsiteY6" fmla="*/ 1500422 h 1524242"/>
                  <a:gd name="connsiteX7" fmla="*/ 31445 w 2570679"/>
                  <a:gd name="connsiteY7" fmla="*/ 372859 h 1524242"/>
                  <a:gd name="connsiteX8" fmla="*/ 29279 w 2570679"/>
                  <a:gd name="connsiteY8" fmla="*/ 264866 h 1524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70679" h="1524242">
                    <a:moveTo>
                      <a:pt x="29279" y="264866"/>
                    </a:moveTo>
                    <a:lnTo>
                      <a:pt x="400623" y="27498"/>
                    </a:lnTo>
                    <a:cubicBezTo>
                      <a:pt x="454484" y="-6875"/>
                      <a:pt x="522961" y="-9311"/>
                      <a:pt x="578987" y="21815"/>
                    </a:cubicBezTo>
                    <a:lnTo>
                      <a:pt x="2523398" y="1093081"/>
                    </a:lnTo>
                    <a:cubicBezTo>
                      <a:pt x="2584026" y="1126372"/>
                      <a:pt x="2587003" y="1212712"/>
                      <a:pt x="2528541" y="1250063"/>
                    </a:cubicBezTo>
                    <a:lnTo>
                      <a:pt x="2143123" y="1496633"/>
                    </a:lnTo>
                    <a:cubicBezTo>
                      <a:pt x="2087909" y="1532089"/>
                      <a:pt x="2017537" y="1533443"/>
                      <a:pt x="1960699" y="1500422"/>
                    </a:cubicBezTo>
                    <a:lnTo>
                      <a:pt x="31445" y="372859"/>
                    </a:lnTo>
                    <a:cubicBezTo>
                      <a:pt x="-9425" y="348770"/>
                      <a:pt x="-10778" y="290308"/>
                      <a:pt x="29279" y="264866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 w="270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637FDF-52DC-4207-B405-D0FB4542AAAF}"/>
                  </a:ext>
                </a:extLst>
              </p:cNvPr>
              <p:cNvSpPr/>
              <p:nvPr/>
            </p:nvSpPr>
            <p:spPr>
              <a:xfrm>
                <a:off x="9129468" y="1303653"/>
                <a:ext cx="2939308" cy="3185547"/>
              </a:xfrm>
              <a:custGeom>
                <a:avLst/>
                <a:gdLst>
                  <a:gd name="connsiteX0" fmla="*/ 2174200 w 2993320"/>
                  <a:gd name="connsiteY0" fmla="*/ 3208162 h 3223448"/>
                  <a:gd name="connsiteX1" fmla="*/ 0 w 2993320"/>
                  <a:gd name="connsiteY1" fmla="*/ 2016723 h 3223448"/>
                  <a:gd name="connsiteX2" fmla="*/ 25983 w 2993320"/>
                  <a:gd name="connsiteY2" fmla="*/ 1844313 h 3223448"/>
                  <a:gd name="connsiteX3" fmla="*/ 467157 w 2993320"/>
                  <a:gd name="connsiteY3" fmla="*/ 92611 h 3223448"/>
                  <a:gd name="connsiteX4" fmla="*/ 767046 w 2993320"/>
                  <a:gd name="connsiteY4" fmla="*/ 31442 h 3223448"/>
                  <a:gd name="connsiteX5" fmla="*/ 2918241 w 2993320"/>
                  <a:gd name="connsiteY5" fmla="*/ 1199063 h 3223448"/>
                  <a:gd name="connsiteX6" fmla="*/ 2987530 w 2993320"/>
                  <a:gd name="connsiteY6" fmla="*/ 1365789 h 3223448"/>
                  <a:gd name="connsiteX7" fmla="*/ 2475444 w 2993320"/>
                  <a:gd name="connsiteY7" fmla="*/ 3118303 h 3223448"/>
                  <a:gd name="connsiteX8" fmla="*/ 2174200 w 2993320"/>
                  <a:gd name="connsiteY8" fmla="*/ 3208162 h 3223448"/>
                  <a:gd name="connsiteX0" fmla="*/ 2174200 w 2993320"/>
                  <a:gd name="connsiteY0" fmla="*/ 3203902 h 3219188"/>
                  <a:gd name="connsiteX1" fmla="*/ 0 w 2993320"/>
                  <a:gd name="connsiteY1" fmla="*/ 2012463 h 3219188"/>
                  <a:gd name="connsiteX2" fmla="*/ 25983 w 2993320"/>
                  <a:gd name="connsiteY2" fmla="*/ 1840053 h 3219188"/>
                  <a:gd name="connsiteX3" fmla="*/ 537271 w 2993320"/>
                  <a:gd name="connsiteY3" fmla="*/ 105880 h 3219188"/>
                  <a:gd name="connsiteX4" fmla="*/ 767046 w 2993320"/>
                  <a:gd name="connsiteY4" fmla="*/ 27182 h 3219188"/>
                  <a:gd name="connsiteX5" fmla="*/ 2918241 w 2993320"/>
                  <a:gd name="connsiteY5" fmla="*/ 1194803 h 3219188"/>
                  <a:gd name="connsiteX6" fmla="*/ 2987530 w 2993320"/>
                  <a:gd name="connsiteY6" fmla="*/ 1361529 h 3219188"/>
                  <a:gd name="connsiteX7" fmla="*/ 2475444 w 2993320"/>
                  <a:gd name="connsiteY7" fmla="*/ 3114043 h 3219188"/>
                  <a:gd name="connsiteX8" fmla="*/ 2174200 w 2993320"/>
                  <a:gd name="connsiteY8" fmla="*/ 3203902 h 3219188"/>
                  <a:gd name="connsiteX0" fmla="*/ 2174200 w 2993320"/>
                  <a:gd name="connsiteY0" fmla="*/ 3211643 h 3226929"/>
                  <a:gd name="connsiteX1" fmla="*/ 0 w 2993320"/>
                  <a:gd name="connsiteY1" fmla="*/ 2020204 h 3226929"/>
                  <a:gd name="connsiteX2" fmla="*/ 25983 w 2993320"/>
                  <a:gd name="connsiteY2" fmla="*/ 1847794 h 3226929"/>
                  <a:gd name="connsiteX3" fmla="*/ 537271 w 2993320"/>
                  <a:gd name="connsiteY3" fmla="*/ 113621 h 3226929"/>
                  <a:gd name="connsiteX4" fmla="*/ 767046 w 2993320"/>
                  <a:gd name="connsiteY4" fmla="*/ 34923 h 3226929"/>
                  <a:gd name="connsiteX5" fmla="*/ 2918241 w 2993320"/>
                  <a:gd name="connsiteY5" fmla="*/ 1202544 h 3226929"/>
                  <a:gd name="connsiteX6" fmla="*/ 2987530 w 2993320"/>
                  <a:gd name="connsiteY6" fmla="*/ 1369270 h 3226929"/>
                  <a:gd name="connsiteX7" fmla="*/ 2475444 w 2993320"/>
                  <a:gd name="connsiteY7" fmla="*/ 3121784 h 3226929"/>
                  <a:gd name="connsiteX8" fmla="*/ 2174200 w 2993320"/>
                  <a:gd name="connsiteY8" fmla="*/ 3211643 h 3226929"/>
                  <a:gd name="connsiteX0" fmla="*/ 2151168 w 2970288"/>
                  <a:gd name="connsiteY0" fmla="*/ 3211643 h 3226929"/>
                  <a:gd name="connsiteX1" fmla="*/ 38318 w 2970288"/>
                  <a:gd name="connsiteY1" fmla="*/ 1999754 h 3226929"/>
                  <a:gd name="connsiteX2" fmla="*/ 2951 w 2970288"/>
                  <a:gd name="connsiteY2" fmla="*/ 1847794 h 3226929"/>
                  <a:gd name="connsiteX3" fmla="*/ 514239 w 2970288"/>
                  <a:gd name="connsiteY3" fmla="*/ 113621 h 3226929"/>
                  <a:gd name="connsiteX4" fmla="*/ 744014 w 2970288"/>
                  <a:gd name="connsiteY4" fmla="*/ 34923 h 3226929"/>
                  <a:gd name="connsiteX5" fmla="*/ 2895209 w 2970288"/>
                  <a:gd name="connsiteY5" fmla="*/ 1202544 h 3226929"/>
                  <a:gd name="connsiteX6" fmla="*/ 2964498 w 2970288"/>
                  <a:gd name="connsiteY6" fmla="*/ 1369270 h 3226929"/>
                  <a:gd name="connsiteX7" fmla="*/ 2452412 w 2970288"/>
                  <a:gd name="connsiteY7" fmla="*/ 3121784 h 3226929"/>
                  <a:gd name="connsiteX8" fmla="*/ 2151168 w 2970288"/>
                  <a:gd name="connsiteY8" fmla="*/ 3211643 h 3226929"/>
                  <a:gd name="connsiteX0" fmla="*/ 2155767 w 2974887"/>
                  <a:gd name="connsiteY0" fmla="*/ 3211643 h 3226929"/>
                  <a:gd name="connsiteX1" fmla="*/ 42917 w 2974887"/>
                  <a:gd name="connsiteY1" fmla="*/ 1999754 h 3226929"/>
                  <a:gd name="connsiteX2" fmla="*/ 7550 w 2974887"/>
                  <a:gd name="connsiteY2" fmla="*/ 1847794 h 3226929"/>
                  <a:gd name="connsiteX3" fmla="*/ 518838 w 2974887"/>
                  <a:gd name="connsiteY3" fmla="*/ 113621 h 3226929"/>
                  <a:gd name="connsiteX4" fmla="*/ 748613 w 2974887"/>
                  <a:gd name="connsiteY4" fmla="*/ 34923 h 3226929"/>
                  <a:gd name="connsiteX5" fmla="*/ 2899808 w 2974887"/>
                  <a:gd name="connsiteY5" fmla="*/ 1202544 h 3226929"/>
                  <a:gd name="connsiteX6" fmla="*/ 2969097 w 2974887"/>
                  <a:gd name="connsiteY6" fmla="*/ 1369270 h 3226929"/>
                  <a:gd name="connsiteX7" fmla="*/ 2457011 w 2974887"/>
                  <a:gd name="connsiteY7" fmla="*/ 3121784 h 3226929"/>
                  <a:gd name="connsiteX8" fmla="*/ 2155767 w 2974887"/>
                  <a:gd name="connsiteY8" fmla="*/ 3211643 h 3226929"/>
                  <a:gd name="connsiteX0" fmla="*/ 2165599 w 2974887"/>
                  <a:gd name="connsiteY0" fmla="*/ 3211643 h 3226929"/>
                  <a:gd name="connsiteX1" fmla="*/ 42917 w 2974887"/>
                  <a:gd name="connsiteY1" fmla="*/ 1999754 h 3226929"/>
                  <a:gd name="connsiteX2" fmla="*/ 7550 w 2974887"/>
                  <a:gd name="connsiteY2" fmla="*/ 1847794 h 3226929"/>
                  <a:gd name="connsiteX3" fmla="*/ 518838 w 2974887"/>
                  <a:gd name="connsiteY3" fmla="*/ 113621 h 3226929"/>
                  <a:gd name="connsiteX4" fmla="*/ 748613 w 2974887"/>
                  <a:gd name="connsiteY4" fmla="*/ 34923 h 3226929"/>
                  <a:gd name="connsiteX5" fmla="*/ 2899808 w 2974887"/>
                  <a:gd name="connsiteY5" fmla="*/ 1202544 h 3226929"/>
                  <a:gd name="connsiteX6" fmla="*/ 2969097 w 2974887"/>
                  <a:gd name="connsiteY6" fmla="*/ 1369270 h 3226929"/>
                  <a:gd name="connsiteX7" fmla="*/ 2457011 w 2974887"/>
                  <a:gd name="connsiteY7" fmla="*/ 3121784 h 3226929"/>
                  <a:gd name="connsiteX8" fmla="*/ 2165599 w 2974887"/>
                  <a:gd name="connsiteY8" fmla="*/ 3211643 h 3226929"/>
                  <a:gd name="connsiteX0" fmla="*/ 2165599 w 2974887"/>
                  <a:gd name="connsiteY0" fmla="*/ 3211643 h 3231149"/>
                  <a:gd name="connsiteX1" fmla="*/ 42917 w 2974887"/>
                  <a:gd name="connsiteY1" fmla="*/ 1999754 h 3231149"/>
                  <a:gd name="connsiteX2" fmla="*/ 7550 w 2974887"/>
                  <a:gd name="connsiteY2" fmla="*/ 1847794 h 3231149"/>
                  <a:gd name="connsiteX3" fmla="*/ 518838 w 2974887"/>
                  <a:gd name="connsiteY3" fmla="*/ 113621 h 3231149"/>
                  <a:gd name="connsiteX4" fmla="*/ 748613 w 2974887"/>
                  <a:gd name="connsiteY4" fmla="*/ 34923 h 3231149"/>
                  <a:gd name="connsiteX5" fmla="*/ 2899808 w 2974887"/>
                  <a:gd name="connsiteY5" fmla="*/ 1202544 h 3231149"/>
                  <a:gd name="connsiteX6" fmla="*/ 2969097 w 2974887"/>
                  <a:gd name="connsiteY6" fmla="*/ 1369270 h 3231149"/>
                  <a:gd name="connsiteX7" fmla="*/ 2457011 w 2974887"/>
                  <a:gd name="connsiteY7" fmla="*/ 3121784 h 3231149"/>
                  <a:gd name="connsiteX8" fmla="*/ 2165599 w 2974887"/>
                  <a:gd name="connsiteY8" fmla="*/ 3211643 h 3231149"/>
                  <a:gd name="connsiteX0" fmla="*/ 2165599 w 2974887"/>
                  <a:gd name="connsiteY0" fmla="*/ 3211643 h 3235257"/>
                  <a:gd name="connsiteX1" fmla="*/ 42917 w 2974887"/>
                  <a:gd name="connsiteY1" fmla="*/ 1999754 h 3235257"/>
                  <a:gd name="connsiteX2" fmla="*/ 7550 w 2974887"/>
                  <a:gd name="connsiteY2" fmla="*/ 1847794 h 3235257"/>
                  <a:gd name="connsiteX3" fmla="*/ 518838 w 2974887"/>
                  <a:gd name="connsiteY3" fmla="*/ 113621 h 3235257"/>
                  <a:gd name="connsiteX4" fmla="*/ 748613 w 2974887"/>
                  <a:gd name="connsiteY4" fmla="*/ 34923 h 3235257"/>
                  <a:gd name="connsiteX5" fmla="*/ 2899808 w 2974887"/>
                  <a:gd name="connsiteY5" fmla="*/ 1202544 h 3235257"/>
                  <a:gd name="connsiteX6" fmla="*/ 2969097 w 2974887"/>
                  <a:gd name="connsiteY6" fmla="*/ 1369270 h 3235257"/>
                  <a:gd name="connsiteX7" fmla="*/ 2437346 w 2974887"/>
                  <a:gd name="connsiteY7" fmla="*/ 3141448 h 3235257"/>
                  <a:gd name="connsiteX8" fmla="*/ 2165599 w 2974887"/>
                  <a:gd name="connsiteY8" fmla="*/ 3211643 h 3235257"/>
                  <a:gd name="connsiteX0" fmla="*/ 2165599 w 2974887"/>
                  <a:gd name="connsiteY0" fmla="*/ 3211643 h 3233300"/>
                  <a:gd name="connsiteX1" fmla="*/ 42917 w 2974887"/>
                  <a:gd name="connsiteY1" fmla="*/ 1999754 h 3233300"/>
                  <a:gd name="connsiteX2" fmla="*/ 7550 w 2974887"/>
                  <a:gd name="connsiteY2" fmla="*/ 1847794 h 3233300"/>
                  <a:gd name="connsiteX3" fmla="*/ 518838 w 2974887"/>
                  <a:gd name="connsiteY3" fmla="*/ 113621 h 3233300"/>
                  <a:gd name="connsiteX4" fmla="*/ 748613 w 2974887"/>
                  <a:gd name="connsiteY4" fmla="*/ 34923 h 3233300"/>
                  <a:gd name="connsiteX5" fmla="*/ 2899808 w 2974887"/>
                  <a:gd name="connsiteY5" fmla="*/ 1202544 h 3233300"/>
                  <a:gd name="connsiteX6" fmla="*/ 2969097 w 2974887"/>
                  <a:gd name="connsiteY6" fmla="*/ 1369270 h 3233300"/>
                  <a:gd name="connsiteX7" fmla="*/ 2437346 w 2974887"/>
                  <a:gd name="connsiteY7" fmla="*/ 3141448 h 3233300"/>
                  <a:gd name="connsiteX8" fmla="*/ 2165599 w 2974887"/>
                  <a:gd name="connsiteY8" fmla="*/ 3211643 h 3233300"/>
                  <a:gd name="connsiteX0" fmla="*/ 2158049 w 2967337"/>
                  <a:gd name="connsiteY0" fmla="*/ 3211643 h 3233300"/>
                  <a:gd name="connsiteX1" fmla="*/ 35367 w 2967337"/>
                  <a:gd name="connsiteY1" fmla="*/ 1999754 h 3233300"/>
                  <a:gd name="connsiteX2" fmla="*/ 0 w 2967337"/>
                  <a:gd name="connsiteY2" fmla="*/ 1847794 h 3233300"/>
                  <a:gd name="connsiteX3" fmla="*/ 511288 w 2967337"/>
                  <a:gd name="connsiteY3" fmla="*/ 113621 h 3233300"/>
                  <a:gd name="connsiteX4" fmla="*/ 741063 w 2967337"/>
                  <a:gd name="connsiteY4" fmla="*/ 34923 h 3233300"/>
                  <a:gd name="connsiteX5" fmla="*/ 2892258 w 2967337"/>
                  <a:gd name="connsiteY5" fmla="*/ 1202544 h 3233300"/>
                  <a:gd name="connsiteX6" fmla="*/ 2961547 w 2967337"/>
                  <a:gd name="connsiteY6" fmla="*/ 1369270 h 3233300"/>
                  <a:gd name="connsiteX7" fmla="*/ 2429796 w 2967337"/>
                  <a:gd name="connsiteY7" fmla="*/ 3141448 h 3233300"/>
                  <a:gd name="connsiteX8" fmla="*/ 2158049 w 2967337"/>
                  <a:gd name="connsiteY8" fmla="*/ 3211643 h 3233300"/>
                  <a:gd name="connsiteX0" fmla="*/ 2130020 w 2939308"/>
                  <a:gd name="connsiteY0" fmla="*/ 3211643 h 3233300"/>
                  <a:gd name="connsiteX1" fmla="*/ 7338 w 2939308"/>
                  <a:gd name="connsiteY1" fmla="*/ 1999754 h 3233300"/>
                  <a:gd name="connsiteX2" fmla="*/ 21132 w 2939308"/>
                  <a:gd name="connsiteY2" fmla="*/ 1882207 h 3233300"/>
                  <a:gd name="connsiteX3" fmla="*/ 483259 w 2939308"/>
                  <a:gd name="connsiteY3" fmla="*/ 113621 h 3233300"/>
                  <a:gd name="connsiteX4" fmla="*/ 713034 w 2939308"/>
                  <a:gd name="connsiteY4" fmla="*/ 34923 h 3233300"/>
                  <a:gd name="connsiteX5" fmla="*/ 2864229 w 2939308"/>
                  <a:gd name="connsiteY5" fmla="*/ 1202544 h 3233300"/>
                  <a:gd name="connsiteX6" fmla="*/ 2933518 w 2939308"/>
                  <a:gd name="connsiteY6" fmla="*/ 1369270 h 3233300"/>
                  <a:gd name="connsiteX7" fmla="*/ 2401767 w 2939308"/>
                  <a:gd name="connsiteY7" fmla="*/ 3141448 h 3233300"/>
                  <a:gd name="connsiteX8" fmla="*/ 2130020 w 2939308"/>
                  <a:gd name="connsiteY8" fmla="*/ 3211643 h 3233300"/>
                  <a:gd name="connsiteX0" fmla="*/ 2130020 w 2939308"/>
                  <a:gd name="connsiteY0" fmla="*/ 3182065 h 3203722"/>
                  <a:gd name="connsiteX1" fmla="*/ 7338 w 2939308"/>
                  <a:gd name="connsiteY1" fmla="*/ 1970176 h 3203722"/>
                  <a:gd name="connsiteX2" fmla="*/ 21132 w 2939308"/>
                  <a:gd name="connsiteY2" fmla="*/ 1852629 h 3203722"/>
                  <a:gd name="connsiteX3" fmla="*/ 483259 w 2939308"/>
                  <a:gd name="connsiteY3" fmla="*/ 84043 h 3203722"/>
                  <a:gd name="connsiteX4" fmla="*/ 786776 w 2939308"/>
                  <a:gd name="connsiteY4" fmla="*/ 54506 h 3203722"/>
                  <a:gd name="connsiteX5" fmla="*/ 2864229 w 2939308"/>
                  <a:gd name="connsiteY5" fmla="*/ 1172966 h 3203722"/>
                  <a:gd name="connsiteX6" fmla="*/ 2933518 w 2939308"/>
                  <a:gd name="connsiteY6" fmla="*/ 1339692 h 3203722"/>
                  <a:gd name="connsiteX7" fmla="*/ 2401767 w 2939308"/>
                  <a:gd name="connsiteY7" fmla="*/ 3111870 h 3203722"/>
                  <a:gd name="connsiteX8" fmla="*/ 2130020 w 2939308"/>
                  <a:gd name="connsiteY8" fmla="*/ 3182065 h 3203722"/>
                  <a:gd name="connsiteX0" fmla="*/ 2130020 w 2939308"/>
                  <a:gd name="connsiteY0" fmla="*/ 3169922 h 3191579"/>
                  <a:gd name="connsiteX1" fmla="*/ 7338 w 2939308"/>
                  <a:gd name="connsiteY1" fmla="*/ 1958033 h 3191579"/>
                  <a:gd name="connsiteX2" fmla="*/ 21132 w 2939308"/>
                  <a:gd name="connsiteY2" fmla="*/ 1840486 h 3191579"/>
                  <a:gd name="connsiteX3" fmla="*/ 483259 w 2939308"/>
                  <a:gd name="connsiteY3" fmla="*/ 71900 h 3191579"/>
                  <a:gd name="connsiteX4" fmla="*/ 786776 w 2939308"/>
                  <a:gd name="connsiteY4" fmla="*/ 42363 h 3191579"/>
                  <a:gd name="connsiteX5" fmla="*/ 2864229 w 2939308"/>
                  <a:gd name="connsiteY5" fmla="*/ 1160823 h 3191579"/>
                  <a:gd name="connsiteX6" fmla="*/ 2933518 w 2939308"/>
                  <a:gd name="connsiteY6" fmla="*/ 1327549 h 3191579"/>
                  <a:gd name="connsiteX7" fmla="*/ 2401767 w 2939308"/>
                  <a:gd name="connsiteY7" fmla="*/ 3099727 h 3191579"/>
                  <a:gd name="connsiteX8" fmla="*/ 2130020 w 2939308"/>
                  <a:gd name="connsiteY8" fmla="*/ 3169922 h 3191579"/>
                  <a:gd name="connsiteX0" fmla="*/ 2130020 w 2939308"/>
                  <a:gd name="connsiteY0" fmla="*/ 3164352 h 3186009"/>
                  <a:gd name="connsiteX1" fmla="*/ 7338 w 2939308"/>
                  <a:gd name="connsiteY1" fmla="*/ 1952463 h 3186009"/>
                  <a:gd name="connsiteX2" fmla="*/ 21132 w 2939308"/>
                  <a:gd name="connsiteY2" fmla="*/ 1834916 h 3186009"/>
                  <a:gd name="connsiteX3" fmla="*/ 502924 w 2939308"/>
                  <a:gd name="connsiteY3" fmla="*/ 81078 h 3186009"/>
                  <a:gd name="connsiteX4" fmla="*/ 786776 w 2939308"/>
                  <a:gd name="connsiteY4" fmla="*/ 36793 h 3186009"/>
                  <a:gd name="connsiteX5" fmla="*/ 2864229 w 2939308"/>
                  <a:gd name="connsiteY5" fmla="*/ 1155253 h 3186009"/>
                  <a:gd name="connsiteX6" fmla="*/ 2933518 w 2939308"/>
                  <a:gd name="connsiteY6" fmla="*/ 1321979 h 3186009"/>
                  <a:gd name="connsiteX7" fmla="*/ 2401767 w 2939308"/>
                  <a:gd name="connsiteY7" fmla="*/ 3094157 h 3186009"/>
                  <a:gd name="connsiteX8" fmla="*/ 2130020 w 2939308"/>
                  <a:gd name="connsiteY8" fmla="*/ 3164352 h 3186009"/>
                  <a:gd name="connsiteX0" fmla="*/ 2130020 w 2939308"/>
                  <a:gd name="connsiteY0" fmla="*/ 3165763 h 3187420"/>
                  <a:gd name="connsiteX1" fmla="*/ 7338 w 2939308"/>
                  <a:gd name="connsiteY1" fmla="*/ 1953874 h 3187420"/>
                  <a:gd name="connsiteX2" fmla="*/ 21132 w 2939308"/>
                  <a:gd name="connsiteY2" fmla="*/ 1836327 h 3187420"/>
                  <a:gd name="connsiteX3" fmla="*/ 502924 w 2939308"/>
                  <a:gd name="connsiteY3" fmla="*/ 82489 h 3187420"/>
                  <a:gd name="connsiteX4" fmla="*/ 786776 w 2939308"/>
                  <a:gd name="connsiteY4" fmla="*/ 38204 h 3187420"/>
                  <a:gd name="connsiteX5" fmla="*/ 2864229 w 2939308"/>
                  <a:gd name="connsiteY5" fmla="*/ 1156664 h 3187420"/>
                  <a:gd name="connsiteX6" fmla="*/ 2933518 w 2939308"/>
                  <a:gd name="connsiteY6" fmla="*/ 1323390 h 3187420"/>
                  <a:gd name="connsiteX7" fmla="*/ 2401767 w 2939308"/>
                  <a:gd name="connsiteY7" fmla="*/ 3095568 h 3187420"/>
                  <a:gd name="connsiteX8" fmla="*/ 2130020 w 2939308"/>
                  <a:gd name="connsiteY8" fmla="*/ 3165763 h 3187420"/>
                  <a:gd name="connsiteX0" fmla="*/ 2130020 w 2939308"/>
                  <a:gd name="connsiteY0" fmla="*/ 3165763 h 3187420"/>
                  <a:gd name="connsiteX1" fmla="*/ 7338 w 2939308"/>
                  <a:gd name="connsiteY1" fmla="*/ 1953874 h 3187420"/>
                  <a:gd name="connsiteX2" fmla="*/ 21132 w 2939308"/>
                  <a:gd name="connsiteY2" fmla="*/ 1836327 h 3187420"/>
                  <a:gd name="connsiteX3" fmla="*/ 502924 w 2939308"/>
                  <a:gd name="connsiteY3" fmla="*/ 82489 h 3187420"/>
                  <a:gd name="connsiteX4" fmla="*/ 786776 w 2939308"/>
                  <a:gd name="connsiteY4" fmla="*/ 38204 h 3187420"/>
                  <a:gd name="connsiteX5" fmla="*/ 2864229 w 2939308"/>
                  <a:gd name="connsiteY5" fmla="*/ 1156664 h 3187420"/>
                  <a:gd name="connsiteX6" fmla="*/ 2933518 w 2939308"/>
                  <a:gd name="connsiteY6" fmla="*/ 1323390 h 3187420"/>
                  <a:gd name="connsiteX7" fmla="*/ 2401767 w 2939308"/>
                  <a:gd name="connsiteY7" fmla="*/ 3095568 h 3187420"/>
                  <a:gd name="connsiteX8" fmla="*/ 2130020 w 2939308"/>
                  <a:gd name="connsiteY8" fmla="*/ 3165763 h 3187420"/>
                  <a:gd name="connsiteX0" fmla="*/ 2130020 w 2939308"/>
                  <a:gd name="connsiteY0" fmla="*/ 3151014 h 3172671"/>
                  <a:gd name="connsiteX1" fmla="*/ 7338 w 2939308"/>
                  <a:gd name="connsiteY1" fmla="*/ 1939125 h 3172671"/>
                  <a:gd name="connsiteX2" fmla="*/ 21132 w 2939308"/>
                  <a:gd name="connsiteY2" fmla="*/ 1821578 h 3172671"/>
                  <a:gd name="connsiteX3" fmla="*/ 522588 w 2939308"/>
                  <a:gd name="connsiteY3" fmla="*/ 126734 h 3172671"/>
                  <a:gd name="connsiteX4" fmla="*/ 786776 w 2939308"/>
                  <a:gd name="connsiteY4" fmla="*/ 23455 h 3172671"/>
                  <a:gd name="connsiteX5" fmla="*/ 2864229 w 2939308"/>
                  <a:gd name="connsiteY5" fmla="*/ 1141915 h 3172671"/>
                  <a:gd name="connsiteX6" fmla="*/ 2933518 w 2939308"/>
                  <a:gd name="connsiteY6" fmla="*/ 1308641 h 3172671"/>
                  <a:gd name="connsiteX7" fmla="*/ 2401767 w 2939308"/>
                  <a:gd name="connsiteY7" fmla="*/ 3080819 h 3172671"/>
                  <a:gd name="connsiteX8" fmla="*/ 2130020 w 2939308"/>
                  <a:gd name="connsiteY8" fmla="*/ 3151014 h 3172671"/>
                  <a:gd name="connsiteX0" fmla="*/ 2130020 w 2939308"/>
                  <a:gd name="connsiteY0" fmla="*/ 3159127 h 3180784"/>
                  <a:gd name="connsiteX1" fmla="*/ 7338 w 2939308"/>
                  <a:gd name="connsiteY1" fmla="*/ 1947238 h 3180784"/>
                  <a:gd name="connsiteX2" fmla="*/ 21132 w 2939308"/>
                  <a:gd name="connsiteY2" fmla="*/ 1829691 h 3180784"/>
                  <a:gd name="connsiteX3" fmla="*/ 522588 w 2939308"/>
                  <a:gd name="connsiteY3" fmla="*/ 134847 h 3180784"/>
                  <a:gd name="connsiteX4" fmla="*/ 786776 w 2939308"/>
                  <a:gd name="connsiteY4" fmla="*/ 31568 h 3180784"/>
                  <a:gd name="connsiteX5" fmla="*/ 2864229 w 2939308"/>
                  <a:gd name="connsiteY5" fmla="*/ 1150028 h 3180784"/>
                  <a:gd name="connsiteX6" fmla="*/ 2933518 w 2939308"/>
                  <a:gd name="connsiteY6" fmla="*/ 1316754 h 3180784"/>
                  <a:gd name="connsiteX7" fmla="*/ 2401767 w 2939308"/>
                  <a:gd name="connsiteY7" fmla="*/ 3088932 h 3180784"/>
                  <a:gd name="connsiteX8" fmla="*/ 2130020 w 2939308"/>
                  <a:gd name="connsiteY8" fmla="*/ 3159127 h 3180784"/>
                  <a:gd name="connsiteX0" fmla="*/ 2130020 w 2939308"/>
                  <a:gd name="connsiteY0" fmla="*/ 3178243 h 3199900"/>
                  <a:gd name="connsiteX1" fmla="*/ 7338 w 2939308"/>
                  <a:gd name="connsiteY1" fmla="*/ 1966354 h 3199900"/>
                  <a:gd name="connsiteX2" fmla="*/ 21132 w 2939308"/>
                  <a:gd name="connsiteY2" fmla="*/ 1848807 h 3199900"/>
                  <a:gd name="connsiteX3" fmla="*/ 522588 w 2939308"/>
                  <a:gd name="connsiteY3" fmla="*/ 153963 h 3199900"/>
                  <a:gd name="connsiteX4" fmla="*/ 703201 w 2939308"/>
                  <a:gd name="connsiteY4" fmla="*/ 26103 h 3199900"/>
                  <a:gd name="connsiteX5" fmla="*/ 2864229 w 2939308"/>
                  <a:gd name="connsiteY5" fmla="*/ 1169144 h 3199900"/>
                  <a:gd name="connsiteX6" fmla="*/ 2933518 w 2939308"/>
                  <a:gd name="connsiteY6" fmla="*/ 1335870 h 3199900"/>
                  <a:gd name="connsiteX7" fmla="*/ 2401767 w 2939308"/>
                  <a:gd name="connsiteY7" fmla="*/ 3108048 h 3199900"/>
                  <a:gd name="connsiteX8" fmla="*/ 2130020 w 2939308"/>
                  <a:gd name="connsiteY8" fmla="*/ 3178243 h 3199900"/>
                  <a:gd name="connsiteX0" fmla="*/ 2130020 w 2939308"/>
                  <a:gd name="connsiteY0" fmla="*/ 3162450 h 3184107"/>
                  <a:gd name="connsiteX1" fmla="*/ 7338 w 2939308"/>
                  <a:gd name="connsiteY1" fmla="*/ 1950561 h 3184107"/>
                  <a:gd name="connsiteX2" fmla="*/ 21132 w 2939308"/>
                  <a:gd name="connsiteY2" fmla="*/ 1833014 h 3184107"/>
                  <a:gd name="connsiteX3" fmla="*/ 439013 w 2939308"/>
                  <a:gd name="connsiteY3" fmla="*/ 324983 h 3184107"/>
                  <a:gd name="connsiteX4" fmla="*/ 703201 w 2939308"/>
                  <a:gd name="connsiteY4" fmla="*/ 10310 h 3184107"/>
                  <a:gd name="connsiteX5" fmla="*/ 2864229 w 2939308"/>
                  <a:gd name="connsiteY5" fmla="*/ 1153351 h 3184107"/>
                  <a:gd name="connsiteX6" fmla="*/ 2933518 w 2939308"/>
                  <a:gd name="connsiteY6" fmla="*/ 1320077 h 3184107"/>
                  <a:gd name="connsiteX7" fmla="*/ 2401767 w 2939308"/>
                  <a:gd name="connsiteY7" fmla="*/ 3092255 h 3184107"/>
                  <a:gd name="connsiteX8" fmla="*/ 2130020 w 2939308"/>
                  <a:gd name="connsiteY8" fmla="*/ 3162450 h 3184107"/>
                  <a:gd name="connsiteX0" fmla="*/ 2130020 w 2939308"/>
                  <a:gd name="connsiteY0" fmla="*/ 3169183 h 3190840"/>
                  <a:gd name="connsiteX1" fmla="*/ 7338 w 2939308"/>
                  <a:gd name="connsiteY1" fmla="*/ 1957294 h 3190840"/>
                  <a:gd name="connsiteX2" fmla="*/ 21132 w 2939308"/>
                  <a:gd name="connsiteY2" fmla="*/ 1839747 h 3190840"/>
                  <a:gd name="connsiteX3" fmla="*/ 439013 w 2939308"/>
                  <a:gd name="connsiteY3" fmla="*/ 331716 h 3190840"/>
                  <a:gd name="connsiteX4" fmla="*/ 703201 w 2939308"/>
                  <a:gd name="connsiteY4" fmla="*/ 17043 h 3190840"/>
                  <a:gd name="connsiteX5" fmla="*/ 2864229 w 2939308"/>
                  <a:gd name="connsiteY5" fmla="*/ 1160084 h 3190840"/>
                  <a:gd name="connsiteX6" fmla="*/ 2933518 w 2939308"/>
                  <a:gd name="connsiteY6" fmla="*/ 1326810 h 3190840"/>
                  <a:gd name="connsiteX7" fmla="*/ 2401767 w 2939308"/>
                  <a:gd name="connsiteY7" fmla="*/ 3098988 h 3190840"/>
                  <a:gd name="connsiteX8" fmla="*/ 2130020 w 2939308"/>
                  <a:gd name="connsiteY8" fmla="*/ 3169183 h 3190840"/>
                  <a:gd name="connsiteX0" fmla="*/ 2130020 w 2939308"/>
                  <a:gd name="connsiteY0" fmla="*/ 3160239 h 3181896"/>
                  <a:gd name="connsiteX1" fmla="*/ 7338 w 2939308"/>
                  <a:gd name="connsiteY1" fmla="*/ 1948350 h 3181896"/>
                  <a:gd name="connsiteX2" fmla="*/ 21132 w 2939308"/>
                  <a:gd name="connsiteY2" fmla="*/ 1830803 h 3181896"/>
                  <a:gd name="connsiteX3" fmla="*/ 439013 w 2939308"/>
                  <a:gd name="connsiteY3" fmla="*/ 322772 h 3181896"/>
                  <a:gd name="connsiteX4" fmla="*/ 708117 w 2939308"/>
                  <a:gd name="connsiteY4" fmla="*/ 17932 h 3181896"/>
                  <a:gd name="connsiteX5" fmla="*/ 2864229 w 2939308"/>
                  <a:gd name="connsiteY5" fmla="*/ 1151140 h 3181896"/>
                  <a:gd name="connsiteX6" fmla="*/ 2933518 w 2939308"/>
                  <a:gd name="connsiteY6" fmla="*/ 1317866 h 3181896"/>
                  <a:gd name="connsiteX7" fmla="*/ 2401767 w 2939308"/>
                  <a:gd name="connsiteY7" fmla="*/ 3090044 h 3181896"/>
                  <a:gd name="connsiteX8" fmla="*/ 2130020 w 2939308"/>
                  <a:gd name="connsiteY8" fmla="*/ 3160239 h 3181896"/>
                  <a:gd name="connsiteX0" fmla="*/ 2130020 w 2939308"/>
                  <a:gd name="connsiteY0" fmla="*/ 3207998 h 3229655"/>
                  <a:gd name="connsiteX1" fmla="*/ 7338 w 2939308"/>
                  <a:gd name="connsiteY1" fmla="*/ 1996109 h 3229655"/>
                  <a:gd name="connsiteX2" fmla="*/ 21132 w 2939308"/>
                  <a:gd name="connsiteY2" fmla="*/ 1878562 h 3229655"/>
                  <a:gd name="connsiteX3" fmla="*/ 503269 w 2939308"/>
                  <a:gd name="connsiteY3" fmla="*/ 180237 h 3229655"/>
                  <a:gd name="connsiteX4" fmla="*/ 708117 w 2939308"/>
                  <a:gd name="connsiteY4" fmla="*/ 65691 h 3229655"/>
                  <a:gd name="connsiteX5" fmla="*/ 2864229 w 2939308"/>
                  <a:gd name="connsiteY5" fmla="*/ 1198899 h 3229655"/>
                  <a:gd name="connsiteX6" fmla="*/ 2933518 w 2939308"/>
                  <a:gd name="connsiteY6" fmla="*/ 1365625 h 3229655"/>
                  <a:gd name="connsiteX7" fmla="*/ 2401767 w 2939308"/>
                  <a:gd name="connsiteY7" fmla="*/ 3137803 h 3229655"/>
                  <a:gd name="connsiteX8" fmla="*/ 2130020 w 2939308"/>
                  <a:gd name="connsiteY8" fmla="*/ 3207998 h 3229655"/>
                  <a:gd name="connsiteX0" fmla="*/ 2130020 w 2939308"/>
                  <a:gd name="connsiteY0" fmla="*/ 3163890 h 3185547"/>
                  <a:gd name="connsiteX1" fmla="*/ 7338 w 2939308"/>
                  <a:gd name="connsiteY1" fmla="*/ 1952001 h 3185547"/>
                  <a:gd name="connsiteX2" fmla="*/ 21132 w 2939308"/>
                  <a:gd name="connsiteY2" fmla="*/ 1834454 h 3185547"/>
                  <a:gd name="connsiteX3" fmla="*/ 503269 w 2939308"/>
                  <a:gd name="connsiteY3" fmla="*/ 136129 h 3185547"/>
                  <a:gd name="connsiteX4" fmla="*/ 708117 w 2939308"/>
                  <a:gd name="connsiteY4" fmla="*/ 21583 h 3185547"/>
                  <a:gd name="connsiteX5" fmla="*/ 2864229 w 2939308"/>
                  <a:gd name="connsiteY5" fmla="*/ 1154791 h 3185547"/>
                  <a:gd name="connsiteX6" fmla="*/ 2933518 w 2939308"/>
                  <a:gd name="connsiteY6" fmla="*/ 1321517 h 3185547"/>
                  <a:gd name="connsiteX7" fmla="*/ 2401767 w 2939308"/>
                  <a:gd name="connsiteY7" fmla="*/ 3093695 h 3185547"/>
                  <a:gd name="connsiteX8" fmla="*/ 2130020 w 2939308"/>
                  <a:gd name="connsiteY8" fmla="*/ 3163890 h 3185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9308" h="3185547">
                    <a:moveTo>
                      <a:pt x="2130020" y="3163890"/>
                    </a:moveTo>
                    <a:lnTo>
                      <a:pt x="7338" y="1952001"/>
                    </a:lnTo>
                    <a:cubicBezTo>
                      <a:pt x="-25480" y="1926876"/>
                      <a:pt x="65012" y="1880018"/>
                      <a:pt x="21132" y="1834454"/>
                    </a:cubicBezTo>
                    <a:cubicBezTo>
                      <a:pt x="168190" y="1250553"/>
                      <a:pt x="356211" y="720030"/>
                      <a:pt x="503269" y="136129"/>
                    </a:cubicBezTo>
                    <a:cubicBezTo>
                      <a:pt x="490735" y="44888"/>
                      <a:pt x="588624" y="-41480"/>
                      <a:pt x="708117" y="21583"/>
                    </a:cubicBezTo>
                    <a:lnTo>
                      <a:pt x="2864229" y="1154791"/>
                    </a:lnTo>
                    <a:cubicBezTo>
                      <a:pt x="2923774" y="1186999"/>
                      <a:pt x="2952464" y="1256559"/>
                      <a:pt x="2933518" y="1321517"/>
                    </a:cubicBezTo>
                    <a:lnTo>
                      <a:pt x="2401767" y="3093695"/>
                    </a:lnTo>
                    <a:cubicBezTo>
                      <a:pt x="2376054" y="3172098"/>
                      <a:pt x="2285202" y="3213779"/>
                      <a:pt x="2130020" y="3163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 w="270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9F32680-9A41-1C3E-6422-2C683D51AEA0}"/>
                  </a:ext>
                </a:extLst>
              </p:cNvPr>
              <p:cNvSpPr/>
              <p:nvPr/>
            </p:nvSpPr>
            <p:spPr>
              <a:xfrm>
                <a:off x="9088606" y="1352939"/>
                <a:ext cx="2866722" cy="3122768"/>
              </a:xfrm>
              <a:custGeom>
                <a:avLst/>
                <a:gdLst>
                  <a:gd name="connsiteX0" fmla="*/ 2201345 w 2922186"/>
                  <a:gd name="connsiteY0" fmla="*/ 3165679 h 3183186"/>
                  <a:gd name="connsiteX1" fmla="*/ 72615 w 2922186"/>
                  <a:gd name="connsiteY1" fmla="*/ 1996434 h 3183186"/>
                  <a:gd name="connsiteX2" fmla="*/ 5762 w 2922186"/>
                  <a:gd name="connsiteY2" fmla="*/ 1833768 h 3183186"/>
                  <a:gd name="connsiteX3" fmla="*/ 518931 w 2922186"/>
                  <a:gd name="connsiteY3" fmla="*/ 100471 h 3183186"/>
                  <a:gd name="connsiteX4" fmla="*/ 720842 w 2922186"/>
                  <a:gd name="connsiteY4" fmla="*/ 17379 h 3183186"/>
                  <a:gd name="connsiteX5" fmla="*/ 2849572 w 2922186"/>
                  <a:gd name="connsiteY5" fmla="*/ 1186894 h 3183186"/>
                  <a:gd name="connsiteX6" fmla="*/ 2916425 w 2922186"/>
                  <a:gd name="connsiteY6" fmla="*/ 1349560 h 3183186"/>
                  <a:gd name="connsiteX7" fmla="*/ 2403256 w 2922186"/>
                  <a:gd name="connsiteY7" fmla="*/ 3083128 h 3183186"/>
                  <a:gd name="connsiteX8" fmla="*/ 2201345 w 2922186"/>
                  <a:gd name="connsiteY8" fmla="*/ 3165679 h 3183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2186" h="3183186">
                    <a:moveTo>
                      <a:pt x="2201345" y="3165679"/>
                    </a:moveTo>
                    <a:lnTo>
                      <a:pt x="72615" y="1996434"/>
                    </a:lnTo>
                    <a:cubicBezTo>
                      <a:pt x="14965" y="1964767"/>
                      <a:pt x="-12913" y="1897103"/>
                      <a:pt x="5762" y="1833768"/>
                    </a:cubicBezTo>
                    <a:lnTo>
                      <a:pt x="518931" y="100471"/>
                    </a:lnTo>
                    <a:cubicBezTo>
                      <a:pt x="544373" y="14672"/>
                      <a:pt x="642351" y="-25656"/>
                      <a:pt x="720842" y="17379"/>
                    </a:cubicBezTo>
                    <a:lnTo>
                      <a:pt x="2849572" y="1186894"/>
                    </a:lnTo>
                    <a:cubicBezTo>
                      <a:pt x="2907222" y="1218562"/>
                      <a:pt x="2935100" y="1286226"/>
                      <a:pt x="2916425" y="1349560"/>
                    </a:cubicBezTo>
                    <a:lnTo>
                      <a:pt x="2403256" y="3083128"/>
                    </a:lnTo>
                    <a:cubicBezTo>
                      <a:pt x="2377814" y="3168386"/>
                      <a:pt x="2279836" y="3208985"/>
                      <a:pt x="2201345" y="3165679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 w="270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D3B0BA1-9422-68D3-565E-35B9E4EC5EAD}"/>
                  </a:ext>
                </a:extLst>
              </p:cNvPr>
              <p:cNvSpPr/>
              <p:nvPr/>
            </p:nvSpPr>
            <p:spPr>
              <a:xfrm>
                <a:off x="9148916" y="1320124"/>
                <a:ext cx="2829930" cy="2951607"/>
              </a:xfrm>
              <a:custGeom>
                <a:avLst/>
                <a:gdLst>
                  <a:gd name="connsiteX0" fmla="*/ 469382 w 2868292"/>
                  <a:gd name="connsiteY0" fmla="*/ 81754 h 2991619"/>
                  <a:gd name="connsiteX1" fmla="*/ 4662 w 2868292"/>
                  <a:gd name="connsiteY1" fmla="*/ 1651303 h 2991619"/>
                  <a:gd name="connsiteX2" fmla="*/ 59335 w 2868292"/>
                  <a:gd name="connsiteY2" fmla="*/ 1783926 h 2991619"/>
                  <a:gd name="connsiteX3" fmla="*/ 2235159 w 2868292"/>
                  <a:gd name="connsiteY3" fmla="*/ 2977530 h 2991619"/>
                  <a:gd name="connsiteX4" fmla="*/ 2399449 w 2868292"/>
                  <a:gd name="connsiteY4" fmla="*/ 2909866 h 2991619"/>
                  <a:gd name="connsiteX5" fmla="*/ 2863628 w 2868292"/>
                  <a:gd name="connsiteY5" fmla="*/ 1341940 h 2991619"/>
                  <a:gd name="connsiteX6" fmla="*/ 2809226 w 2868292"/>
                  <a:gd name="connsiteY6" fmla="*/ 1209318 h 2991619"/>
                  <a:gd name="connsiteX7" fmla="*/ 633672 w 2868292"/>
                  <a:gd name="connsiteY7" fmla="*/ 14089 h 2991619"/>
                  <a:gd name="connsiteX8" fmla="*/ 469382 w 2868292"/>
                  <a:gd name="connsiteY8" fmla="*/ 81754 h 2991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8292" h="2991619">
                    <a:moveTo>
                      <a:pt x="469382" y="81754"/>
                    </a:moveTo>
                    <a:lnTo>
                      <a:pt x="4662" y="1651303"/>
                    </a:lnTo>
                    <a:cubicBezTo>
                      <a:pt x="-10495" y="1702728"/>
                      <a:pt x="12240" y="1757943"/>
                      <a:pt x="59335" y="1783926"/>
                    </a:cubicBezTo>
                    <a:lnTo>
                      <a:pt x="2235159" y="2977530"/>
                    </a:lnTo>
                    <a:cubicBezTo>
                      <a:pt x="2299035" y="3012445"/>
                      <a:pt x="2378879" y="2979696"/>
                      <a:pt x="2399449" y="2909866"/>
                    </a:cubicBezTo>
                    <a:lnTo>
                      <a:pt x="2863628" y="1341940"/>
                    </a:lnTo>
                    <a:cubicBezTo>
                      <a:pt x="2878785" y="1290515"/>
                      <a:pt x="2856050" y="1235301"/>
                      <a:pt x="2809226" y="1209318"/>
                    </a:cubicBezTo>
                    <a:lnTo>
                      <a:pt x="633672" y="14089"/>
                    </a:lnTo>
                    <a:cubicBezTo>
                      <a:pt x="569797" y="-20825"/>
                      <a:pt x="489952" y="11924"/>
                      <a:pt x="469382" y="817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 w="270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97E56F3-4864-67FD-B644-17F543C81866}"/>
                  </a:ext>
                </a:extLst>
              </p:cNvPr>
              <p:cNvSpPr/>
              <p:nvPr/>
            </p:nvSpPr>
            <p:spPr>
              <a:xfrm>
                <a:off x="9249923" y="1449777"/>
                <a:ext cx="2620048" cy="2682641"/>
              </a:xfrm>
              <a:custGeom>
                <a:avLst/>
                <a:gdLst>
                  <a:gd name="connsiteX0" fmla="*/ 2580850 w 2620048"/>
                  <a:gd name="connsiteY0" fmla="*/ 1138575 h 2682641"/>
                  <a:gd name="connsiteX1" fmla="*/ 525469 w 2620048"/>
                  <a:gd name="connsiteY1" fmla="*/ 9388 h 2682641"/>
                  <a:gd name="connsiteX2" fmla="*/ 416934 w 2620048"/>
                  <a:gd name="connsiteY2" fmla="*/ 54046 h 2682641"/>
                  <a:gd name="connsiteX3" fmla="*/ 3097 w 2620048"/>
                  <a:gd name="connsiteY3" fmla="*/ 1451186 h 2682641"/>
                  <a:gd name="connsiteX4" fmla="*/ 38824 w 2620048"/>
                  <a:gd name="connsiteY4" fmla="*/ 1538609 h 2682641"/>
                  <a:gd name="connsiteX5" fmla="*/ 2092852 w 2620048"/>
                  <a:gd name="connsiteY5" fmla="*/ 2673209 h 2682641"/>
                  <a:gd name="connsiteX6" fmla="*/ 2201657 w 2620048"/>
                  <a:gd name="connsiteY6" fmla="*/ 2628551 h 2682641"/>
                  <a:gd name="connsiteX7" fmla="*/ 2616848 w 2620048"/>
                  <a:gd name="connsiteY7" fmla="*/ 1226269 h 2682641"/>
                  <a:gd name="connsiteX8" fmla="*/ 2580850 w 2620048"/>
                  <a:gd name="connsiteY8" fmla="*/ 1138575 h 268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0048" h="2682641">
                    <a:moveTo>
                      <a:pt x="2580850" y="1138575"/>
                    </a:moveTo>
                    <a:lnTo>
                      <a:pt x="525469" y="9388"/>
                    </a:lnTo>
                    <a:cubicBezTo>
                      <a:pt x="483246" y="-13889"/>
                      <a:pt x="430467" y="8034"/>
                      <a:pt x="416934" y="54046"/>
                    </a:cubicBezTo>
                    <a:lnTo>
                      <a:pt x="3097" y="1451186"/>
                    </a:lnTo>
                    <a:cubicBezTo>
                      <a:pt x="-6917" y="1485018"/>
                      <a:pt x="7969" y="1521557"/>
                      <a:pt x="38824" y="1538609"/>
                    </a:cubicBezTo>
                    <a:lnTo>
                      <a:pt x="2092852" y="2673209"/>
                    </a:lnTo>
                    <a:cubicBezTo>
                      <a:pt x="2135075" y="2696486"/>
                      <a:pt x="2187854" y="2674833"/>
                      <a:pt x="2201657" y="2628551"/>
                    </a:cubicBezTo>
                    <a:lnTo>
                      <a:pt x="2616848" y="1226269"/>
                    </a:lnTo>
                    <a:cubicBezTo>
                      <a:pt x="2627133" y="1192165"/>
                      <a:pt x="2611976" y="1155627"/>
                      <a:pt x="2580850" y="11385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1"/>
              </a:gradFill>
              <a:ln w="270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7FC128-3CDC-0A6F-1108-E58BA0846AE1}"/>
                </a:ext>
              </a:extLst>
            </p:cNvPr>
            <p:cNvSpPr/>
            <p:nvPr/>
          </p:nvSpPr>
          <p:spPr>
            <a:xfrm rot="971895">
              <a:off x="7374447" y="1448532"/>
              <a:ext cx="707657" cy="393147"/>
            </a:xfrm>
            <a:custGeom>
              <a:avLst/>
              <a:gdLst>
                <a:gd name="connsiteX0" fmla="*/ 0 w 707657"/>
                <a:gd name="connsiteY0" fmla="*/ 0 h 393147"/>
                <a:gd name="connsiteX1" fmla="*/ 707657 w 707657"/>
                <a:gd name="connsiteY1" fmla="*/ 152568 h 393147"/>
                <a:gd name="connsiteX2" fmla="*/ 707657 w 707657"/>
                <a:gd name="connsiteY2" fmla="*/ 393147 h 393147"/>
                <a:gd name="connsiteX3" fmla="*/ 1 w 707657"/>
                <a:gd name="connsiteY3" fmla="*/ 240578 h 393147"/>
                <a:gd name="connsiteX4" fmla="*/ 0 w 707657"/>
                <a:gd name="connsiteY4" fmla="*/ 0 h 39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7" h="393147">
                  <a:moveTo>
                    <a:pt x="0" y="0"/>
                  </a:moveTo>
                  <a:lnTo>
                    <a:pt x="707657" y="152568"/>
                  </a:lnTo>
                  <a:lnTo>
                    <a:pt x="707657" y="393147"/>
                  </a:lnTo>
                  <a:lnTo>
                    <a:pt x="1" y="240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033405A-3EDD-CBD2-3F24-FCFEC72B361A}"/>
                </a:ext>
              </a:extLst>
            </p:cNvPr>
            <p:cNvSpPr/>
            <p:nvPr/>
          </p:nvSpPr>
          <p:spPr>
            <a:xfrm rot="971895">
              <a:off x="7324947" y="1637598"/>
              <a:ext cx="198397" cy="283352"/>
            </a:xfrm>
            <a:custGeom>
              <a:avLst/>
              <a:gdLst>
                <a:gd name="connsiteX0" fmla="*/ 0 w 198397"/>
                <a:gd name="connsiteY0" fmla="*/ 0 h 283352"/>
                <a:gd name="connsiteX1" fmla="*/ 198397 w 198397"/>
                <a:gd name="connsiteY1" fmla="*/ 42774 h 283352"/>
                <a:gd name="connsiteX2" fmla="*/ 198397 w 198397"/>
                <a:gd name="connsiteY2" fmla="*/ 283352 h 283352"/>
                <a:gd name="connsiteX3" fmla="*/ 0 w 198397"/>
                <a:gd name="connsiteY3" fmla="*/ 240578 h 283352"/>
                <a:gd name="connsiteX4" fmla="*/ 0 w 198397"/>
                <a:gd name="connsiteY4" fmla="*/ 0 h 28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397" h="283352">
                  <a:moveTo>
                    <a:pt x="0" y="0"/>
                  </a:moveTo>
                  <a:lnTo>
                    <a:pt x="198397" y="42774"/>
                  </a:lnTo>
                  <a:lnTo>
                    <a:pt x="198397" y="283352"/>
                  </a:lnTo>
                  <a:lnTo>
                    <a:pt x="0" y="240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F6555B6-B924-3465-2D04-F87AD1022955}"/>
                </a:ext>
              </a:extLst>
            </p:cNvPr>
            <p:cNvSpPr/>
            <p:nvPr/>
          </p:nvSpPr>
          <p:spPr>
            <a:xfrm rot="971895">
              <a:off x="7531455" y="1792087"/>
              <a:ext cx="463541" cy="340516"/>
            </a:xfrm>
            <a:custGeom>
              <a:avLst/>
              <a:gdLst>
                <a:gd name="connsiteX0" fmla="*/ 0 w 463541"/>
                <a:gd name="connsiteY0" fmla="*/ 0 h 340516"/>
                <a:gd name="connsiteX1" fmla="*/ 463541 w 463541"/>
                <a:gd name="connsiteY1" fmla="*/ 99938 h 340516"/>
                <a:gd name="connsiteX2" fmla="*/ 463541 w 463541"/>
                <a:gd name="connsiteY2" fmla="*/ 340516 h 340516"/>
                <a:gd name="connsiteX3" fmla="*/ 0 w 463541"/>
                <a:gd name="connsiteY3" fmla="*/ 240578 h 340516"/>
                <a:gd name="connsiteX4" fmla="*/ 0 w 463541"/>
                <a:gd name="connsiteY4" fmla="*/ 0 h 34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541" h="340516">
                  <a:moveTo>
                    <a:pt x="0" y="0"/>
                  </a:moveTo>
                  <a:lnTo>
                    <a:pt x="463541" y="99938"/>
                  </a:lnTo>
                  <a:lnTo>
                    <a:pt x="463541" y="340516"/>
                  </a:lnTo>
                  <a:lnTo>
                    <a:pt x="0" y="240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2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4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5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8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9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2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3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6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7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73" grpId="0"/>
          <p:bldP spid="74" grpId="0"/>
          <p:bldP spid="75" grpId="0"/>
          <p:bldP spid="76" grpId="0"/>
          <p:bldP spid="77" grpId="0"/>
          <p:bldP spid="78" grpId="0"/>
          <p:bldP spid="79" grpId="0"/>
          <p:bldP spid="8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3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73" grpId="0"/>
          <p:bldP spid="74" grpId="0"/>
          <p:bldP spid="75" grpId="0"/>
          <p:bldP spid="76" grpId="0"/>
          <p:bldP spid="77" grpId="0"/>
          <p:bldP spid="78" grpId="0"/>
          <p:bldP spid="79" grpId="0"/>
          <p:bldP spid="8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A610C8A-C9CA-E6B9-B5EA-E60D98B2BBB6}"/>
              </a:ext>
            </a:extLst>
          </p:cNvPr>
          <p:cNvGrpSpPr/>
          <p:nvPr/>
        </p:nvGrpSpPr>
        <p:grpSpPr>
          <a:xfrm>
            <a:off x="8484333" y="1406769"/>
            <a:ext cx="3095051" cy="940514"/>
            <a:chOff x="609441" y="1406769"/>
            <a:chExt cx="3095051" cy="940514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E8491B71-3F50-EB60-206D-8F45B7DB823E}"/>
                </a:ext>
              </a:extLst>
            </p:cNvPr>
            <p:cNvSpPr/>
            <p:nvPr/>
          </p:nvSpPr>
          <p:spPr>
            <a:xfrm>
              <a:off x="609441" y="1406769"/>
              <a:ext cx="3095051" cy="940514"/>
            </a:xfrm>
            <a:prstGeom prst="roundRect">
              <a:avLst>
                <a:gd name="adj" fmla="val 1026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0F67CA9-BBFB-566F-E63F-881752F6FCEA}"/>
                </a:ext>
              </a:extLst>
            </p:cNvPr>
            <p:cNvSpPr txBox="1"/>
            <p:nvPr/>
          </p:nvSpPr>
          <p:spPr>
            <a:xfrm>
              <a:off x="1216203" y="1547035"/>
              <a:ext cx="2115885" cy="6599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C3258DA-FA69-3B75-8E4B-917CC7907F38}"/>
              </a:ext>
            </a:extLst>
          </p:cNvPr>
          <p:cNvGrpSpPr/>
          <p:nvPr/>
        </p:nvGrpSpPr>
        <p:grpSpPr>
          <a:xfrm>
            <a:off x="8484333" y="2691226"/>
            <a:ext cx="3095051" cy="940514"/>
            <a:chOff x="609441" y="1406769"/>
            <a:chExt cx="3095051" cy="940514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FC217B23-3125-9F47-86D0-C035B8A35E1B}"/>
                </a:ext>
              </a:extLst>
            </p:cNvPr>
            <p:cNvSpPr/>
            <p:nvPr/>
          </p:nvSpPr>
          <p:spPr>
            <a:xfrm>
              <a:off x="609441" y="1406769"/>
              <a:ext cx="3095051" cy="940514"/>
            </a:xfrm>
            <a:prstGeom prst="roundRect">
              <a:avLst>
                <a:gd name="adj" fmla="val 1026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14E7AF0-3759-F925-6B35-25D462A98B1C}"/>
                </a:ext>
              </a:extLst>
            </p:cNvPr>
            <p:cNvSpPr txBox="1"/>
            <p:nvPr/>
          </p:nvSpPr>
          <p:spPr>
            <a:xfrm>
              <a:off x="1216203" y="1547035"/>
              <a:ext cx="2115885" cy="6599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7611B1C-697F-9513-5204-0BA119C5FF31}"/>
              </a:ext>
            </a:extLst>
          </p:cNvPr>
          <p:cNvGrpSpPr/>
          <p:nvPr/>
        </p:nvGrpSpPr>
        <p:grpSpPr>
          <a:xfrm>
            <a:off x="8484333" y="3975683"/>
            <a:ext cx="3095051" cy="940514"/>
            <a:chOff x="609441" y="1406769"/>
            <a:chExt cx="3095051" cy="94051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14ED9B3-E71C-DFD9-6DF0-10C3531BF0B6}"/>
                </a:ext>
              </a:extLst>
            </p:cNvPr>
            <p:cNvSpPr/>
            <p:nvPr/>
          </p:nvSpPr>
          <p:spPr>
            <a:xfrm>
              <a:off x="609441" y="1406769"/>
              <a:ext cx="3095051" cy="940514"/>
            </a:xfrm>
            <a:prstGeom prst="roundRect">
              <a:avLst>
                <a:gd name="adj" fmla="val 1026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15385AF-E900-C591-7369-3CCBF362A4F1}"/>
                </a:ext>
              </a:extLst>
            </p:cNvPr>
            <p:cNvSpPr txBox="1"/>
            <p:nvPr/>
          </p:nvSpPr>
          <p:spPr>
            <a:xfrm>
              <a:off x="1216203" y="1547035"/>
              <a:ext cx="2115885" cy="6599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5B7DD5-5E1F-1541-812D-15E7EEFB6E2A}"/>
              </a:ext>
            </a:extLst>
          </p:cNvPr>
          <p:cNvGrpSpPr/>
          <p:nvPr/>
        </p:nvGrpSpPr>
        <p:grpSpPr>
          <a:xfrm>
            <a:off x="8484333" y="5260141"/>
            <a:ext cx="3095051" cy="940514"/>
            <a:chOff x="609441" y="1406769"/>
            <a:chExt cx="3095051" cy="940514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FCFA7B64-0B65-9067-F67D-122B0CD84486}"/>
                </a:ext>
              </a:extLst>
            </p:cNvPr>
            <p:cNvSpPr/>
            <p:nvPr/>
          </p:nvSpPr>
          <p:spPr>
            <a:xfrm>
              <a:off x="609441" y="1406769"/>
              <a:ext cx="3095051" cy="940514"/>
            </a:xfrm>
            <a:prstGeom prst="roundRect">
              <a:avLst>
                <a:gd name="adj" fmla="val 1026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7F71A4-44E6-79A7-90FF-567ABB585182}"/>
                </a:ext>
              </a:extLst>
            </p:cNvPr>
            <p:cNvSpPr txBox="1"/>
            <p:nvPr/>
          </p:nvSpPr>
          <p:spPr>
            <a:xfrm>
              <a:off x="1216203" y="1547035"/>
              <a:ext cx="2115885" cy="6599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1C4E266-9727-F7F9-3F06-5FC217A1A2A2}"/>
              </a:ext>
            </a:extLst>
          </p:cNvPr>
          <p:cNvGrpSpPr/>
          <p:nvPr/>
        </p:nvGrpSpPr>
        <p:grpSpPr>
          <a:xfrm>
            <a:off x="609441" y="1406769"/>
            <a:ext cx="3095051" cy="940514"/>
            <a:chOff x="609441" y="1406769"/>
            <a:chExt cx="3095051" cy="940514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1ABCFAE-EEE0-15A6-9421-BADB07D23A5A}"/>
                </a:ext>
              </a:extLst>
            </p:cNvPr>
            <p:cNvSpPr/>
            <p:nvPr/>
          </p:nvSpPr>
          <p:spPr>
            <a:xfrm>
              <a:off x="609441" y="1406769"/>
              <a:ext cx="3095051" cy="940514"/>
            </a:xfrm>
            <a:prstGeom prst="roundRect">
              <a:avLst>
                <a:gd name="adj" fmla="val 1026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27EB8E-55CB-516A-5556-B4FB3C14AB36}"/>
                </a:ext>
              </a:extLst>
            </p:cNvPr>
            <p:cNvSpPr txBox="1"/>
            <p:nvPr/>
          </p:nvSpPr>
          <p:spPr>
            <a:xfrm>
              <a:off x="954191" y="1547035"/>
              <a:ext cx="2115885" cy="6599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4E66A8-EFBB-82A3-8CDF-0848B213B093}"/>
              </a:ext>
            </a:extLst>
          </p:cNvPr>
          <p:cNvGrpSpPr/>
          <p:nvPr/>
        </p:nvGrpSpPr>
        <p:grpSpPr>
          <a:xfrm>
            <a:off x="609441" y="2691226"/>
            <a:ext cx="3095051" cy="940514"/>
            <a:chOff x="609441" y="1406769"/>
            <a:chExt cx="3095051" cy="940514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46B67DD-9300-3976-3661-3B0D43E9BDC8}"/>
                </a:ext>
              </a:extLst>
            </p:cNvPr>
            <p:cNvSpPr/>
            <p:nvPr/>
          </p:nvSpPr>
          <p:spPr>
            <a:xfrm>
              <a:off x="609441" y="1406769"/>
              <a:ext cx="3095051" cy="940514"/>
            </a:xfrm>
            <a:prstGeom prst="roundRect">
              <a:avLst>
                <a:gd name="adj" fmla="val 1026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4865303-517E-CEA2-A94F-A1F8A0C78948}"/>
                </a:ext>
              </a:extLst>
            </p:cNvPr>
            <p:cNvSpPr txBox="1"/>
            <p:nvPr/>
          </p:nvSpPr>
          <p:spPr>
            <a:xfrm>
              <a:off x="954191" y="1547035"/>
              <a:ext cx="2115885" cy="6599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BBD923E-29EF-CEBB-9EC7-4C41A8065245}"/>
              </a:ext>
            </a:extLst>
          </p:cNvPr>
          <p:cNvGrpSpPr/>
          <p:nvPr/>
        </p:nvGrpSpPr>
        <p:grpSpPr>
          <a:xfrm>
            <a:off x="609441" y="3975683"/>
            <a:ext cx="3095051" cy="940514"/>
            <a:chOff x="609441" y="1406769"/>
            <a:chExt cx="3095051" cy="940514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D90BE13-7F2A-4CCD-AB3E-608BAA7AB28A}"/>
                </a:ext>
              </a:extLst>
            </p:cNvPr>
            <p:cNvSpPr/>
            <p:nvPr/>
          </p:nvSpPr>
          <p:spPr>
            <a:xfrm>
              <a:off x="609441" y="1406769"/>
              <a:ext cx="3095051" cy="940514"/>
            </a:xfrm>
            <a:prstGeom prst="roundRect">
              <a:avLst>
                <a:gd name="adj" fmla="val 1026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4B687B-E892-6A06-6513-89C40EADD46E}"/>
                </a:ext>
              </a:extLst>
            </p:cNvPr>
            <p:cNvSpPr txBox="1"/>
            <p:nvPr/>
          </p:nvSpPr>
          <p:spPr>
            <a:xfrm>
              <a:off x="954191" y="1547035"/>
              <a:ext cx="2115885" cy="6599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92FDB79-E4F8-9776-371B-86DD3C65EC75}"/>
              </a:ext>
            </a:extLst>
          </p:cNvPr>
          <p:cNvGrpSpPr/>
          <p:nvPr/>
        </p:nvGrpSpPr>
        <p:grpSpPr>
          <a:xfrm>
            <a:off x="609441" y="5260141"/>
            <a:ext cx="3095051" cy="940514"/>
            <a:chOff x="609441" y="1406769"/>
            <a:chExt cx="3095051" cy="940514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5CC6437-0EA7-C0E6-E818-4CD232236757}"/>
                </a:ext>
              </a:extLst>
            </p:cNvPr>
            <p:cNvSpPr/>
            <p:nvPr/>
          </p:nvSpPr>
          <p:spPr>
            <a:xfrm>
              <a:off x="609441" y="1406769"/>
              <a:ext cx="3095051" cy="940514"/>
            </a:xfrm>
            <a:prstGeom prst="roundRect">
              <a:avLst>
                <a:gd name="adj" fmla="val 1026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B99287B-52C8-AED7-5B3E-0B6EA511B217}"/>
                </a:ext>
              </a:extLst>
            </p:cNvPr>
            <p:cNvSpPr txBox="1"/>
            <p:nvPr/>
          </p:nvSpPr>
          <p:spPr>
            <a:xfrm>
              <a:off x="954191" y="1547035"/>
              <a:ext cx="2115885" cy="6599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18435C8-A8DB-AFCE-CABF-A1F2E3D98BFC}"/>
              </a:ext>
            </a:extLst>
          </p:cNvPr>
          <p:cNvGrpSpPr/>
          <p:nvPr/>
        </p:nvGrpSpPr>
        <p:grpSpPr>
          <a:xfrm>
            <a:off x="4140449" y="1864519"/>
            <a:ext cx="2232282" cy="3926409"/>
            <a:chOff x="4140449" y="1864519"/>
            <a:chExt cx="2232282" cy="392640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1D2967-D5F8-D740-B2EE-396A0C04435B}"/>
                </a:ext>
              </a:extLst>
            </p:cNvPr>
            <p:cNvCxnSpPr>
              <a:cxnSpLocks/>
            </p:cNvCxnSpPr>
            <p:nvPr/>
          </p:nvCxnSpPr>
          <p:spPr>
            <a:xfrm>
              <a:off x="4679098" y="3830751"/>
              <a:ext cx="169363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9DCB7E6-9338-AEC2-B59E-894C5B7390C2}"/>
                </a:ext>
              </a:extLst>
            </p:cNvPr>
            <p:cNvGrpSpPr/>
            <p:nvPr/>
          </p:nvGrpSpPr>
          <p:grpSpPr>
            <a:xfrm>
              <a:off x="4140449" y="3150394"/>
              <a:ext cx="521469" cy="1367610"/>
              <a:chOff x="4140449" y="3150394"/>
              <a:chExt cx="521469" cy="1367610"/>
            </a:xfrm>
          </p:grpSpPr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8476E8FE-D40C-7973-B168-A0FC1E99F88A}"/>
                  </a:ext>
                </a:extLst>
              </p:cNvPr>
              <p:cNvSpPr/>
              <p:nvPr/>
            </p:nvSpPr>
            <p:spPr>
              <a:xfrm>
                <a:off x="4189969" y="3200732"/>
                <a:ext cx="471949" cy="1265352"/>
              </a:xfrm>
              <a:custGeom>
                <a:avLst/>
                <a:gdLst>
                  <a:gd name="connsiteX0" fmla="*/ 0 w 792088"/>
                  <a:gd name="connsiteY0" fmla="*/ 0 h 3816424"/>
                  <a:gd name="connsiteX1" fmla="*/ 792088 w 792088"/>
                  <a:gd name="connsiteY1" fmla="*/ 0 h 3816424"/>
                  <a:gd name="connsiteX2" fmla="*/ 792088 w 792088"/>
                  <a:gd name="connsiteY2" fmla="*/ 3816424 h 3816424"/>
                  <a:gd name="connsiteX3" fmla="*/ 0 w 792088"/>
                  <a:gd name="connsiteY3" fmla="*/ 3816424 h 3816424"/>
                  <a:gd name="connsiteX4" fmla="*/ 0 w 792088"/>
                  <a:gd name="connsiteY4" fmla="*/ 0 h 3816424"/>
                  <a:gd name="connsiteX0" fmla="*/ 30766 w 822854"/>
                  <a:gd name="connsiteY0" fmla="*/ 0 h 3816424"/>
                  <a:gd name="connsiteX1" fmla="*/ 822854 w 822854"/>
                  <a:gd name="connsiteY1" fmla="*/ 0 h 3816424"/>
                  <a:gd name="connsiteX2" fmla="*/ 822854 w 822854"/>
                  <a:gd name="connsiteY2" fmla="*/ 3816424 h 3816424"/>
                  <a:gd name="connsiteX3" fmla="*/ 30766 w 822854"/>
                  <a:gd name="connsiteY3" fmla="*/ 3816424 h 3816424"/>
                  <a:gd name="connsiteX4" fmla="*/ 0 w 822854"/>
                  <a:gd name="connsiteY4" fmla="*/ 1884784 h 3816424"/>
                  <a:gd name="connsiteX5" fmla="*/ 30766 w 822854"/>
                  <a:gd name="connsiteY5" fmla="*/ 0 h 3816424"/>
                  <a:gd name="connsiteX0" fmla="*/ 0 w 822854"/>
                  <a:gd name="connsiteY0" fmla="*/ 1884784 h 3816424"/>
                  <a:gd name="connsiteX1" fmla="*/ 30766 w 822854"/>
                  <a:gd name="connsiteY1" fmla="*/ 0 h 3816424"/>
                  <a:gd name="connsiteX2" fmla="*/ 822854 w 822854"/>
                  <a:gd name="connsiteY2" fmla="*/ 0 h 3816424"/>
                  <a:gd name="connsiteX3" fmla="*/ 822854 w 822854"/>
                  <a:gd name="connsiteY3" fmla="*/ 3816424 h 3816424"/>
                  <a:gd name="connsiteX4" fmla="*/ 30766 w 822854"/>
                  <a:gd name="connsiteY4" fmla="*/ 3816424 h 3816424"/>
                  <a:gd name="connsiteX5" fmla="*/ 91440 w 822854"/>
                  <a:gd name="connsiteY5" fmla="*/ 1976224 h 3816424"/>
                  <a:gd name="connsiteX0" fmla="*/ 0 w 822854"/>
                  <a:gd name="connsiteY0" fmla="*/ 1884784 h 3816424"/>
                  <a:gd name="connsiteX1" fmla="*/ 30766 w 822854"/>
                  <a:gd name="connsiteY1" fmla="*/ 0 h 3816424"/>
                  <a:gd name="connsiteX2" fmla="*/ 822854 w 822854"/>
                  <a:gd name="connsiteY2" fmla="*/ 0 h 3816424"/>
                  <a:gd name="connsiteX3" fmla="*/ 822854 w 822854"/>
                  <a:gd name="connsiteY3" fmla="*/ 3816424 h 3816424"/>
                  <a:gd name="connsiteX4" fmla="*/ 30766 w 822854"/>
                  <a:gd name="connsiteY4" fmla="*/ 3816424 h 3816424"/>
                  <a:gd name="connsiteX0" fmla="*/ 0 w 792088"/>
                  <a:gd name="connsiteY0" fmla="*/ 0 h 3816424"/>
                  <a:gd name="connsiteX1" fmla="*/ 792088 w 792088"/>
                  <a:gd name="connsiteY1" fmla="*/ 0 h 3816424"/>
                  <a:gd name="connsiteX2" fmla="*/ 792088 w 792088"/>
                  <a:gd name="connsiteY2" fmla="*/ 3816424 h 3816424"/>
                  <a:gd name="connsiteX3" fmla="*/ 0 w 792088"/>
                  <a:gd name="connsiteY3" fmla="*/ 3816424 h 381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088" h="3816424"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3816424"/>
                    </a:lnTo>
                    <a:lnTo>
                      <a:pt x="0" y="3816424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66DF27-D911-048A-496D-F87C0ACFE961}"/>
                  </a:ext>
                </a:extLst>
              </p:cNvPr>
              <p:cNvSpPr/>
              <p:nvPr/>
            </p:nvSpPr>
            <p:spPr>
              <a:xfrm>
                <a:off x="4140449" y="3150394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92A805A-907C-0570-175C-82B86728CF06}"/>
                  </a:ext>
                </a:extLst>
              </p:cNvPr>
              <p:cNvSpPr/>
              <p:nvPr/>
            </p:nvSpPr>
            <p:spPr>
              <a:xfrm>
                <a:off x="4140449" y="4409490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74ECEF0-C3B4-73DA-9AE1-E9061F0212B4}"/>
                </a:ext>
              </a:extLst>
            </p:cNvPr>
            <p:cNvGrpSpPr/>
            <p:nvPr/>
          </p:nvGrpSpPr>
          <p:grpSpPr>
            <a:xfrm>
              <a:off x="4140449" y="1864519"/>
              <a:ext cx="990361" cy="3926409"/>
              <a:chOff x="4140449" y="1864519"/>
              <a:chExt cx="990361" cy="3926409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B2AABA93-32C0-12D2-9AE7-259107FF7C3B}"/>
                  </a:ext>
                </a:extLst>
              </p:cNvPr>
              <p:cNvSpPr/>
              <p:nvPr/>
            </p:nvSpPr>
            <p:spPr>
              <a:xfrm>
                <a:off x="4189969" y="1922539"/>
                <a:ext cx="940841" cy="3816424"/>
              </a:xfrm>
              <a:custGeom>
                <a:avLst/>
                <a:gdLst>
                  <a:gd name="connsiteX0" fmla="*/ 0 w 792088"/>
                  <a:gd name="connsiteY0" fmla="*/ 0 h 3816424"/>
                  <a:gd name="connsiteX1" fmla="*/ 792088 w 792088"/>
                  <a:gd name="connsiteY1" fmla="*/ 0 h 3816424"/>
                  <a:gd name="connsiteX2" fmla="*/ 792088 w 792088"/>
                  <a:gd name="connsiteY2" fmla="*/ 3816424 h 3816424"/>
                  <a:gd name="connsiteX3" fmla="*/ 0 w 792088"/>
                  <a:gd name="connsiteY3" fmla="*/ 3816424 h 3816424"/>
                  <a:gd name="connsiteX4" fmla="*/ 0 w 792088"/>
                  <a:gd name="connsiteY4" fmla="*/ 0 h 3816424"/>
                  <a:gd name="connsiteX0" fmla="*/ 30766 w 822854"/>
                  <a:gd name="connsiteY0" fmla="*/ 0 h 3816424"/>
                  <a:gd name="connsiteX1" fmla="*/ 822854 w 822854"/>
                  <a:gd name="connsiteY1" fmla="*/ 0 h 3816424"/>
                  <a:gd name="connsiteX2" fmla="*/ 822854 w 822854"/>
                  <a:gd name="connsiteY2" fmla="*/ 3816424 h 3816424"/>
                  <a:gd name="connsiteX3" fmla="*/ 30766 w 822854"/>
                  <a:gd name="connsiteY3" fmla="*/ 3816424 h 3816424"/>
                  <a:gd name="connsiteX4" fmla="*/ 0 w 822854"/>
                  <a:gd name="connsiteY4" fmla="*/ 1884784 h 3816424"/>
                  <a:gd name="connsiteX5" fmla="*/ 30766 w 822854"/>
                  <a:gd name="connsiteY5" fmla="*/ 0 h 3816424"/>
                  <a:gd name="connsiteX0" fmla="*/ 0 w 822854"/>
                  <a:gd name="connsiteY0" fmla="*/ 1884784 h 3816424"/>
                  <a:gd name="connsiteX1" fmla="*/ 30766 w 822854"/>
                  <a:gd name="connsiteY1" fmla="*/ 0 h 3816424"/>
                  <a:gd name="connsiteX2" fmla="*/ 822854 w 822854"/>
                  <a:gd name="connsiteY2" fmla="*/ 0 h 3816424"/>
                  <a:gd name="connsiteX3" fmla="*/ 822854 w 822854"/>
                  <a:gd name="connsiteY3" fmla="*/ 3816424 h 3816424"/>
                  <a:gd name="connsiteX4" fmla="*/ 30766 w 822854"/>
                  <a:gd name="connsiteY4" fmla="*/ 3816424 h 3816424"/>
                  <a:gd name="connsiteX5" fmla="*/ 91440 w 822854"/>
                  <a:gd name="connsiteY5" fmla="*/ 1976224 h 3816424"/>
                  <a:gd name="connsiteX0" fmla="*/ 0 w 822854"/>
                  <a:gd name="connsiteY0" fmla="*/ 1884784 h 3816424"/>
                  <a:gd name="connsiteX1" fmla="*/ 30766 w 822854"/>
                  <a:gd name="connsiteY1" fmla="*/ 0 h 3816424"/>
                  <a:gd name="connsiteX2" fmla="*/ 822854 w 822854"/>
                  <a:gd name="connsiteY2" fmla="*/ 0 h 3816424"/>
                  <a:gd name="connsiteX3" fmla="*/ 822854 w 822854"/>
                  <a:gd name="connsiteY3" fmla="*/ 3816424 h 3816424"/>
                  <a:gd name="connsiteX4" fmla="*/ 30766 w 822854"/>
                  <a:gd name="connsiteY4" fmla="*/ 3816424 h 3816424"/>
                  <a:gd name="connsiteX0" fmla="*/ 0 w 792088"/>
                  <a:gd name="connsiteY0" fmla="*/ 0 h 3816424"/>
                  <a:gd name="connsiteX1" fmla="*/ 792088 w 792088"/>
                  <a:gd name="connsiteY1" fmla="*/ 0 h 3816424"/>
                  <a:gd name="connsiteX2" fmla="*/ 792088 w 792088"/>
                  <a:gd name="connsiteY2" fmla="*/ 3816424 h 3816424"/>
                  <a:gd name="connsiteX3" fmla="*/ 0 w 792088"/>
                  <a:gd name="connsiteY3" fmla="*/ 3816424 h 381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088" h="3816424"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3816424"/>
                    </a:lnTo>
                    <a:lnTo>
                      <a:pt x="0" y="3816424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E70792-FB4C-2A70-7F95-63FE7B845577}"/>
                  </a:ext>
                </a:extLst>
              </p:cNvPr>
              <p:cNvSpPr/>
              <p:nvPr/>
            </p:nvSpPr>
            <p:spPr>
              <a:xfrm>
                <a:off x="4140449" y="1864519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0ECBEAC-10B8-5B94-50B3-D8CAD1104B6C}"/>
                  </a:ext>
                </a:extLst>
              </p:cNvPr>
              <p:cNvSpPr/>
              <p:nvPr/>
            </p:nvSpPr>
            <p:spPr>
              <a:xfrm>
                <a:off x="4140449" y="5682414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CDB155-187F-7470-9A3A-177F2C76097D}"/>
              </a:ext>
            </a:extLst>
          </p:cNvPr>
          <p:cNvGrpSpPr/>
          <p:nvPr/>
        </p:nvGrpSpPr>
        <p:grpSpPr>
          <a:xfrm>
            <a:off x="5791686" y="1864519"/>
            <a:ext cx="2256689" cy="3926409"/>
            <a:chOff x="5791686" y="1864519"/>
            <a:chExt cx="2256689" cy="3926409"/>
          </a:xfrm>
        </p:grpSpPr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343BB016-87E8-E8F3-3189-41F6726DB679}"/>
                </a:ext>
              </a:extLst>
            </p:cNvPr>
            <p:cNvSpPr/>
            <p:nvPr/>
          </p:nvSpPr>
          <p:spPr>
            <a:xfrm flipH="1">
              <a:off x="7033607" y="1922539"/>
              <a:ext cx="940841" cy="3816424"/>
            </a:xfrm>
            <a:custGeom>
              <a:avLst/>
              <a:gdLst>
                <a:gd name="connsiteX0" fmla="*/ 0 w 792088"/>
                <a:gd name="connsiteY0" fmla="*/ 0 h 3816424"/>
                <a:gd name="connsiteX1" fmla="*/ 792088 w 792088"/>
                <a:gd name="connsiteY1" fmla="*/ 0 h 3816424"/>
                <a:gd name="connsiteX2" fmla="*/ 792088 w 792088"/>
                <a:gd name="connsiteY2" fmla="*/ 3816424 h 3816424"/>
                <a:gd name="connsiteX3" fmla="*/ 0 w 792088"/>
                <a:gd name="connsiteY3" fmla="*/ 3816424 h 3816424"/>
                <a:gd name="connsiteX4" fmla="*/ 0 w 792088"/>
                <a:gd name="connsiteY4" fmla="*/ 0 h 3816424"/>
                <a:gd name="connsiteX0" fmla="*/ 30766 w 822854"/>
                <a:gd name="connsiteY0" fmla="*/ 0 h 3816424"/>
                <a:gd name="connsiteX1" fmla="*/ 822854 w 822854"/>
                <a:gd name="connsiteY1" fmla="*/ 0 h 3816424"/>
                <a:gd name="connsiteX2" fmla="*/ 822854 w 822854"/>
                <a:gd name="connsiteY2" fmla="*/ 3816424 h 3816424"/>
                <a:gd name="connsiteX3" fmla="*/ 30766 w 822854"/>
                <a:gd name="connsiteY3" fmla="*/ 3816424 h 3816424"/>
                <a:gd name="connsiteX4" fmla="*/ 0 w 822854"/>
                <a:gd name="connsiteY4" fmla="*/ 1884784 h 3816424"/>
                <a:gd name="connsiteX5" fmla="*/ 30766 w 822854"/>
                <a:gd name="connsiteY5" fmla="*/ 0 h 3816424"/>
                <a:gd name="connsiteX0" fmla="*/ 0 w 822854"/>
                <a:gd name="connsiteY0" fmla="*/ 1884784 h 3816424"/>
                <a:gd name="connsiteX1" fmla="*/ 30766 w 822854"/>
                <a:gd name="connsiteY1" fmla="*/ 0 h 3816424"/>
                <a:gd name="connsiteX2" fmla="*/ 822854 w 822854"/>
                <a:gd name="connsiteY2" fmla="*/ 0 h 3816424"/>
                <a:gd name="connsiteX3" fmla="*/ 822854 w 822854"/>
                <a:gd name="connsiteY3" fmla="*/ 3816424 h 3816424"/>
                <a:gd name="connsiteX4" fmla="*/ 30766 w 822854"/>
                <a:gd name="connsiteY4" fmla="*/ 3816424 h 3816424"/>
                <a:gd name="connsiteX5" fmla="*/ 91440 w 822854"/>
                <a:gd name="connsiteY5" fmla="*/ 1976224 h 3816424"/>
                <a:gd name="connsiteX0" fmla="*/ 0 w 822854"/>
                <a:gd name="connsiteY0" fmla="*/ 1884784 h 3816424"/>
                <a:gd name="connsiteX1" fmla="*/ 30766 w 822854"/>
                <a:gd name="connsiteY1" fmla="*/ 0 h 3816424"/>
                <a:gd name="connsiteX2" fmla="*/ 822854 w 822854"/>
                <a:gd name="connsiteY2" fmla="*/ 0 h 3816424"/>
                <a:gd name="connsiteX3" fmla="*/ 822854 w 822854"/>
                <a:gd name="connsiteY3" fmla="*/ 3816424 h 3816424"/>
                <a:gd name="connsiteX4" fmla="*/ 30766 w 822854"/>
                <a:gd name="connsiteY4" fmla="*/ 3816424 h 3816424"/>
                <a:gd name="connsiteX0" fmla="*/ 0 w 792088"/>
                <a:gd name="connsiteY0" fmla="*/ 0 h 3816424"/>
                <a:gd name="connsiteX1" fmla="*/ 792088 w 792088"/>
                <a:gd name="connsiteY1" fmla="*/ 0 h 3816424"/>
                <a:gd name="connsiteX2" fmla="*/ 792088 w 792088"/>
                <a:gd name="connsiteY2" fmla="*/ 3816424 h 3816424"/>
                <a:gd name="connsiteX3" fmla="*/ 0 w 792088"/>
                <a:gd name="connsiteY3" fmla="*/ 3816424 h 381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3816424">
                  <a:moveTo>
                    <a:pt x="0" y="0"/>
                  </a:moveTo>
                  <a:lnTo>
                    <a:pt x="792088" y="0"/>
                  </a:lnTo>
                  <a:lnTo>
                    <a:pt x="792088" y="3816424"/>
                  </a:lnTo>
                  <a:lnTo>
                    <a:pt x="0" y="3816424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3C47E451-9D41-5BC5-88EB-79A7D2FF3A53}"/>
                </a:ext>
              </a:extLst>
            </p:cNvPr>
            <p:cNvSpPr/>
            <p:nvPr/>
          </p:nvSpPr>
          <p:spPr>
            <a:xfrm flipH="1">
              <a:off x="7502499" y="3200732"/>
              <a:ext cx="471949" cy="1265352"/>
            </a:xfrm>
            <a:custGeom>
              <a:avLst/>
              <a:gdLst>
                <a:gd name="connsiteX0" fmla="*/ 0 w 792088"/>
                <a:gd name="connsiteY0" fmla="*/ 0 h 3816424"/>
                <a:gd name="connsiteX1" fmla="*/ 792088 w 792088"/>
                <a:gd name="connsiteY1" fmla="*/ 0 h 3816424"/>
                <a:gd name="connsiteX2" fmla="*/ 792088 w 792088"/>
                <a:gd name="connsiteY2" fmla="*/ 3816424 h 3816424"/>
                <a:gd name="connsiteX3" fmla="*/ 0 w 792088"/>
                <a:gd name="connsiteY3" fmla="*/ 3816424 h 3816424"/>
                <a:gd name="connsiteX4" fmla="*/ 0 w 792088"/>
                <a:gd name="connsiteY4" fmla="*/ 0 h 3816424"/>
                <a:gd name="connsiteX0" fmla="*/ 30766 w 822854"/>
                <a:gd name="connsiteY0" fmla="*/ 0 h 3816424"/>
                <a:gd name="connsiteX1" fmla="*/ 822854 w 822854"/>
                <a:gd name="connsiteY1" fmla="*/ 0 h 3816424"/>
                <a:gd name="connsiteX2" fmla="*/ 822854 w 822854"/>
                <a:gd name="connsiteY2" fmla="*/ 3816424 h 3816424"/>
                <a:gd name="connsiteX3" fmla="*/ 30766 w 822854"/>
                <a:gd name="connsiteY3" fmla="*/ 3816424 h 3816424"/>
                <a:gd name="connsiteX4" fmla="*/ 0 w 822854"/>
                <a:gd name="connsiteY4" fmla="*/ 1884784 h 3816424"/>
                <a:gd name="connsiteX5" fmla="*/ 30766 w 822854"/>
                <a:gd name="connsiteY5" fmla="*/ 0 h 3816424"/>
                <a:gd name="connsiteX0" fmla="*/ 0 w 822854"/>
                <a:gd name="connsiteY0" fmla="*/ 1884784 h 3816424"/>
                <a:gd name="connsiteX1" fmla="*/ 30766 w 822854"/>
                <a:gd name="connsiteY1" fmla="*/ 0 h 3816424"/>
                <a:gd name="connsiteX2" fmla="*/ 822854 w 822854"/>
                <a:gd name="connsiteY2" fmla="*/ 0 h 3816424"/>
                <a:gd name="connsiteX3" fmla="*/ 822854 w 822854"/>
                <a:gd name="connsiteY3" fmla="*/ 3816424 h 3816424"/>
                <a:gd name="connsiteX4" fmla="*/ 30766 w 822854"/>
                <a:gd name="connsiteY4" fmla="*/ 3816424 h 3816424"/>
                <a:gd name="connsiteX5" fmla="*/ 91440 w 822854"/>
                <a:gd name="connsiteY5" fmla="*/ 1976224 h 3816424"/>
                <a:gd name="connsiteX0" fmla="*/ 0 w 822854"/>
                <a:gd name="connsiteY0" fmla="*/ 1884784 h 3816424"/>
                <a:gd name="connsiteX1" fmla="*/ 30766 w 822854"/>
                <a:gd name="connsiteY1" fmla="*/ 0 h 3816424"/>
                <a:gd name="connsiteX2" fmla="*/ 822854 w 822854"/>
                <a:gd name="connsiteY2" fmla="*/ 0 h 3816424"/>
                <a:gd name="connsiteX3" fmla="*/ 822854 w 822854"/>
                <a:gd name="connsiteY3" fmla="*/ 3816424 h 3816424"/>
                <a:gd name="connsiteX4" fmla="*/ 30766 w 822854"/>
                <a:gd name="connsiteY4" fmla="*/ 3816424 h 3816424"/>
                <a:gd name="connsiteX0" fmla="*/ 0 w 792088"/>
                <a:gd name="connsiteY0" fmla="*/ 0 h 3816424"/>
                <a:gd name="connsiteX1" fmla="*/ 792088 w 792088"/>
                <a:gd name="connsiteY1" fmla="*/ 0 h 3816424"/>
                <a:gd name="connsiteX2" fmla="*/ 792088 w 792088"/>
                <a:gd name="connsiteY2" fmla="*/ 3816424 h 3816424"/>
                <a:gd name="connsiteX3" fmla="*/ 0 w 792088"/>
                <a:gd name="connsiteY3" fmla="*/ 3816424 h 381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3816424">
                  <a:moveTo>
                    <a:pt x="0" y="0"/>
                  </a:moveTo>
                  <a:lnTo>
                    <a:pt x="792088" y="0"/>
                  </a:lnTo>
                  <a:lnTo>
                    <a:pt x="792088" y="3816424"/>
                  </a:lnTo>
                  <a:lnTo>
                    <a:pt x="0" y="3816424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6B347F-3753-AADC-84ED-CAE0C4BE1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1686" y="3830751"/>
              <a:ext cx="169363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B2068D-ACD0-5343-4768-5AD9CD0FFA14}"/>
                </a:ext>
              </a:extLst>
            </p:cNvPr>
            <p:cNvGrpSpPr/>
            <p:nvPr/>
          </p:nvGrpSpPr>
          <p:grpSpPr>
            <a:xfrm>
              <a:off x="7939861" y="1864519"/>
              <a:ext cx="108514" cy="3926409"/>
              <a:chOff x="7939861" y="1864519"/>
              <a:chExt cx="108514" cy="39264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2082F37-690D-CFBF-3E61-E9D8EB68E31D}"/>
                  </a:ext>
                </a:extLst>
              </p:cNvPr>
              <p:cNvSpPr/>
              <p:nvPr/>
            </p:nvSpPr>
            <p:spPr>
              <a:xfrm>
                <a:off x="7939861" y="1864519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FA16451-4BE4-2CCD-2043-DA9576EE7274}"/>
                  </a:ext>
                </a:extLst>
              </p:cNvPr>
              <p:cNvSpPr/>
              <p:nvPr/>
            </p:nvSpPr>
            <p:spPr>
              <a:xfrm>
                <a:off x="7939861" y="3150394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461C09-2602-634B-4E7D-A2C40D1C94CA}"/>
                  </a:ext>
                </a:extLst>
              </p:cNvPr>
              <p:cNvSpPr/>
              <p:nvPr/>
            </p:nvSpPr>
            <p:spPr>
              <a:xfrm>
                <a:off x="7939861" y="4409490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F1CE2EE-B787-EF0D-EEF1-DC5BD4BEE44E}"/>
                  </a:ext>
                </a:extLst>
              </p:cNvPr>
              <p:cNvSpPr/>
              <p:nvPr/>
            </p:nvSpPr>
            <p:spPr>
              <a:xfrm>
                <a:off x="7939861" y="5682414"/>
                <a:ext cx="108514" cy="108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47E06EE-A893-4437-C285-B205C177AD2F}"/>
              </a:ext>
            </a:extLst>
          </p:cNvPr>
          <p:cNvSpPr/>
          <p:nvPr/>
        </p:nvSpPr>
        <p:spPr>
          <a:xfrm>
            <a:off x="5493056" y="3226367"/>
            <a:ext cx="1202712" cy="12027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14DA17-FC73-9488-6AF1-F24A53E91359}"/>
              </a:ext>
            </a:extLst>
          </p:cNvPr>
          <p:cNvGrpSpPr/>
          <p:nvPr/>
        </p:nvGrpSpPr>
        <p:grpSpPr>
          <a:xfrm>
            <a:off x="3358449" y="1564841"/>
            <a:ext cx="688115" cy="688115"/>
            <a:chOff x="3512335" y="1524179"/>
            <a:chExt cx="469992" cy="46999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9D90890-131A-1362-39BC-B07149123204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DB8E07-25C1-41FF-A1E8-852CEA3742C0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01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16800A-CF2C-4082-CA06-E297B6234C18}"/>
              </a:ext>
            </a:extLst>
          </p:cNvPr>
          <p:cNvGrpSpPr/>
          <p:nvPr/>
        </p:nvGrpSpPr>
        <p:grpSpPr>
          <a:xfrm>
            <a:off x="3358449" y="2842150"/>
            <a:ext cx="688115" cy="688115"/>
            <a:chOff x="3512335" y="1524179"/>
            <a:chExt cx="469992" cy="46999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3CF6789-DF0F-6C7A-7210-7ACC89422EAA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D3CD92-A520-1B27-F891-871EDE23C06F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02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1BC3CBD-4428-5F8A-E3F5-5240E8712395}"/>
              </a:ext>
            </a:extLst>
          </p:cNvPr>
          <p:cNvGrpSpPr/>
          <p:nvPr/>
        </p:nvGrpSpPr>
        <p:grpSpPr>
          <a:xfrm>
            <a:off x="3358449" y="4119459"/>
            <a:ext cx="688115" cy="688115"/>
            <a:chOff x="3512335" y="1524179"/>
            <a:chExt cx="469992" cy="4699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668850-4921-3788-CE93-A42B72DAA647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2DF391D-96BE-8E68-9AF5-9962B2194E90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03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D8304EE-50C4-1834-A287-D249AD2FBD0F}"/>
              </a:ext>
            </a:extLst>
          </p:cNvPr>
          <p:cNvGrpSpPr/>
          <p:nvPr/>
        </p:nvGrpSpPr>
        <p:grpSpPr>
          <a:xfrm>
            <a:off x="3358449" y="5396769"/>
            <a:ext cx="688115" cy="688115"/>
            <a:chOff x="3512335" y="1524179"/>
            <a:chExt cx="469992" cy="46999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103A20C-0552-0AB7-4999-1AFC58D492AB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57CA997-2C5C-07B9-5C0B-7AC125F74231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04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31A67D-38E4-9124-663A-F0D5D03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8-Step Side-by-Side Diagram Template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F5FBA5B-B0A1-6EDA-AAD7-22DB19F95DD5}"/>
              </a:ext>
            </a:extLst>
          </p:cNvPr>
          <p:cNvGrpSpPr/>
          <p:nvPr/>
        </p:nvGrpSpPr>
        <p:grpSpPr>
          <a:xfrm>
            <a:off x="8145602" y="1564841"/>
            <a:ext cx="688115" cy="688115"/>
            <a:chOff x="3512335" y="1524179"/>
            <a:chExt cx="469992" cy="46999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B6E86A-9C7F-5109-B6DB-92498D4EA415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312FD6-7003-D33D-5861-EAC954509205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05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397BCA0-606B-1EEC-EA0E-7EBD68531D8B}"/>
              </a:ext>
            </a:extLst>
          </p:cNvPr>
          <p:cNvGrpSpPr/>
          <p:nvPr/>
        </p:nvGrpSpPr>
        <p:grpSpPr>
          <a:xfrm>
            <a:off x="8145602" y="2831592"/>
            <a:ext cx="688115" cy="688115"/>
            <a:chOff x="3512335" y="1524179"/>
            <a:chExt cx="469992" cy="46999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D959D9B-201D-0807-C643-C4C1F8BFE17D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6DF913-84EE-73BF-D9E0-AED9B75D1BFB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06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40DB6-9230-637C-83A8-3D0B4EF7C8B8}"/>
              </a:ext>
            </a:extLst>
          </p:cNvPr>
          <p:cNvGrpSpPr/>
          <p:nvPr/>
        </p:nvGrpSpPr>
        <p:grpSpPr>
          <a:xfrm>
            <a:off x="8145602" y="4112088"/>
            <a:ext cx="688115" cy="688115"/>
            <a:chOff x="3512335" y="1524179"/>
            <a:chExt cx="469992" cy="46999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C562351-48D2-FA76-2A51-F5815697DAF6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3F37D9-4A94-CB00-D5BA-9781F346F32C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07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035D9F7-90B4-3A44-47ED-720FAE3C1F25}"/>
              </a:ext>
            </a:extLst>
          </p:cNvPr>
          <p:cNvGrpSpPr/>
          <p:nvPr/>
        </p:nvGrpSpPr>
        <p:grpSpPr>
          <a:xfrm>
            <a:off x="8145602" y="5396769"/>
            <a:ext cx="688115" cy="688115"/>
            <a:chOff x="3512335" y="1524179"/>
            <a:chExt cx="469992" cy="46999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706F0B-26AE-0031-3D7F-9EB6F5AA5A03}"/>
                </a:ext>
              </a:extLst>
            </p:cNvPr>
            <p:cNvSpPr/>
            <p:nvPr/>
          </p:nvSpPr>
          <p:spPr>
            <a:xfrm>
              <a:off x="3512335" y="1524179"/>
              <a:ext cx="469992" cy="469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400E2A-56AD-95A3-BC65-E9F34AFB4609}"/>
                </a:ext>
              </a:extLst>
            </p:cNvPr>
            <p:cNvSpPr txBox="1"/>
            <p:nvPr/>
          </p:nvSpPr>
          <p:spPr>
            <a:xfrm>
              <a:off x="3576044" y="1606544"/>
              <a:ext cx="342574" cy="3052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200" b="1" dirty="0">
                  <a:solidFill>
                    <a:schemeClr val="bg1"/>
                  </a:solidFill>
                </a:rPr>
                <a:t>08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CC780BA-66C9-4535-F993-0EB4A8B2F2FB}"/>
              </a:ext>
            </a:extLst>
          </p:cNvPr>
          <p:cNvGrpSpPr/>
          <p:nvPr/>
        </p:nvGrpSpPr>
        <p:grpSpPr>
          <a:xfrm>
            <a:off x="5425053" y="3109054"/>
            <a:ext cx="1315408" cy="1445837"/>
            <a:chOff x="5590356" y="3160216"/>
            <a:chExt cx="1052002" cy="1156312"/>
          </a:xfrm>
        </p:grpSpPr>
        <p:grpSp>
          <p:nvGrpSpPr>
            <p:cNvPr id="3" name="Graphic 15">
              <a:extLst>
                <a:ext uri="{FF2B5EF4-FFF2-40B4-BE49-F238E27FC236}">
                  <a16:creationId xmlns:a16="http://schemas.microsoft.com/office/drawing/2014/main" id="{7C4F7DF3-E496-3CED-FD5D-6DFD2C867750}"/>
                </a:ext>
              </a:extLst>
            </p:cNvPr>
            <p:cNvGrpSpPr/>
            <p:nvPr/>
          </p:nvGrpSpPr>
          <p:grpSpPr>
            <a:xfrm>
              <a:off x="5590356" y="3573016"/>
              <a:ext cx="1052002" cy="743512"/>
              <a:chOff x="621786" y="1484588"/>
              <a:chExt cx="3470631" cy="245290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68C6C7D-C971-1C89-52AF-B100CE2E4670}"/>
                  </a:ext>
                </a:extLst>
              </p:cNvPr>
              <p:cNvSpPr/>
              <p:nvPr/>
            </p:nvSpPr>
            <p:spPr>
              <a:xfrm>
                <a:off x="2236811" y="2514869"/>
                <a:ext cx="1855526" cy="1422620"/>
              </a:xfrm>
              <a:custGeom>
                <a:avLst/>
                <a:gdLst>
                  <a:gd name="connsiteX0" fmla="*/ 164714 w 1855526"/>
                  <a:gd name="connsiteY0" fmla="*/ 1406931 h 1422620"/>
                  <a:gd name="connsiteX1" fmla="*/ 1791575 w 1855526"/>
                  <a:gd name="connsiteY1" fmla="*/ 497573 h 1422620"/>
                  <a:gd name="connsiteX2" fmla="*/ 1855215 w 1855526"/>
                  <a:gd name="connsiteY2" fmla="*/ 393067 h 1422620"/>
                  <a:gd name="connsiteX3" fmla="*/ 1855527 w 1855526"/>
                  <a:gd name="connsiteY3" fmla="*/ 393067 h 1422620"/>
                  <a:gd name="connsiteX4" fmla="*/ 1855527 w 1855526"/>
                  <a:gd name="connsiteY4" fmla="*/ 0 h 1422620"/>
                  <a:gd name="connsiteX5" fmla="*/ 1846792 w 1855526"/>
                  <a:gd name="connsiteY5" fmla="*/ 0 h 1422620"/>
                  <a:gd name="connsiteX6" fmla="*/ 1505510 w 1855526"/>
                  <a:gd name="connsiteY6" fmla="*/ 123847 h 1422620"/>
                  <a:gd name="connsiteX7" fmla="*/ 1459028 w 1855526"/>
                  <a:gd name="connsiteY7" fmla="*/ 98579 h 1422620"/>
                  <a:gd name="connsiteX8" fmla="*/ 0 w 1855526"/>
                  <a:gd name="connsiteY8" fmla="*/ 857885 h 1422620"/>
                  <a:gd name="connsiteX9" fmla="*/ 0 w 1855526"/>
                  <a:gd name="connsiteY9" fmla="*/ 1381351 h 1422620"/>
                  <a:gd name="connsiteX10" fmla="*/ 40243 w 1855526"/>
                  <a:gd name="connsiteY10" fmla="*/ 1405059 h 1422620"/>
                  <a:gd name="connsiteX11" fmla="*/ 164714 w 1855526"/>
                  <a:gd name="connsiteY11" fmla="*/ 1406931 h 142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5526" h="1422620">
                    <a:moveTo>
                      <a:pt x="164714" y="1406931"/>
                    </a:moveTo>
                    <a:lnTo>
                      <a:pt x="1791575" y="497573"/>
                    </a:lnTo>
                    <a:cubicBezTo>
                      <a:pt x="1832754" y="474488"/>
                      <a:pt x="1853655" y="433934"/>
                      <a:pt x="1855215" y="393067"/>
                    </a:cubicBezTo>
                    <a:lnTo>
                      <a:pt x="1855527" y="393067"/>
                    </a:lnTo>
                    <a:lnTo>
                      <a:pt x="1855527" y="0"/>
                    </a:lnTo>
                    <a:cubicBezTo>
                      <a:pt x="1855527" y="0"/>
                      <a:pt x="1855527" y="0"/>
                      <a:pt x="1846792" y="0"/>
                    </a:cubicBezTo>
                    <a:cubicBezTo>
                      <a:pt x="1842113" y="0"/>
                      <a:pt x="1666480" y="64263"/>
                      <a:pt x="1505510" y="123847"/>
                    </a:cubicBezTo>
                    <a:lnTo>
                      <a:pt x="1459028" y="98579"/>
                    </a:lnTo>
                    <a:lnTo>
                      <a:pt x="0" y="857885"/>
                    </a:lnTo>
                    <a:lnTo>
                      <a:pt x="0" y="1381351"/>
                    </a:lnTo>
                    <a:lnTo>
                      <a:pt x="40243" y="1405059"/>
                    </a:lnTo>
                    <a:cubicBezTo>
                      <a:pt x="78613" y="1427832"/>
                      <a:pt x="126031" y="1428456"/>
                      <a:pt x="164714" y="14069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E4A0696-A660-63D1-4BDB-D398D0720032}"/>
                  </a:ext>
                </a:extLst>
              </p:cNvPr>
              <p:cNvSpPr/>
              <p:nvPr/>
            </p:nvSpPr>
            <p:spPr>
              <a:xfrm>
                <a:off x="622037" y="2409739"/>
                <a:ext cx="1710232" cy="1527346"/>
              </a:xfrm>
              <a:custGeom>
                <a:avLst/>
                <a:gdLst>
                  <a:gd name="connsiteX0" fmla="*/ 584999 w 1710232"/>
                  <a:gd name="connsiteY0" fmla="*/ 49913 h 1527346"/>
                  <a:gd name="connsiteX1" fmla="*/ 100217 w 1710232"/>
                  <a:gd name="connsiteY1" fmla="*/ 0 h 1527346"/>
                  <a:gd name="connsiteX2" fmla="*/ 702 w 1710232"/>
                  <a:gd name="connsiteY2" fmla="*/ 48977 h 1527346"/>
                  <a:gd name="connsiteX3" fmla="*/ 702 w 1710232"/>
                  <a:gd name="connsiteY3" fmla="*/ 442045 h 1527346"/>
                  <a:gd name="connsiteX4" fmla="*/ 702 w 1710232"/>
                  <a:gd name="connsiteY4" fmla="*/ 470121 h 1527346"/>
                  <a:gd name="connsiteX5" fmla="*/ 702 w 1710232"/>
                  <a:gd name="connsiteY5" fmla="*/ 470121 h 1527346"/>
                  <a:gd name="connsiteX6" fmla="*/ 702 w 1710232"/>
                  <a:gd name="connsiteY6" fmla="*/ 470121 h 1527346"/>
                  <a:gd name="connsiteX7" fmla="*/ 60598 w 1710232"/>
                  <a:gd name="connsiteY7" fmla="*/ 562461 h 1527346"/>
                  <a:gd name="connsiteX8" fmla="*/ 1654704 w 1710232"/>
                  <a:gd name="connsiteY8" fmla="*/ 1510501 h 1527346"/>
                  <a:gd name="connsiteX9" fmla="*/ 1710232 w 1710232"/>
                  <a:gd name="connsiteY9" fmla="*/ 1527347 h 1527346"/>
                  <a:gd name="connsiteX10" fmla="*/ 1710232 w 1710232"/>
                  <a:gd name="connsiteY10" fmla="*/ 1005753 h 1527346"/>
                  <a:gd name="connsiteX11" fmla="*/ 584999 w 1710232"/>
                  <a:gd name="connsiteY11" fmla="*/ 49913 h 1527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10232" h="1527346">
                    <a:moveTo>
                      <a:pt x="584999" y="49913"/>
                    </a:moveTo>
                    <a:lnTo>
                      <a:pt x="100217" y="0"/>
                    </a:lnTo>
                    <a:lnTo>
                      <a:pt x="702" y="48977"/>
                    </a:lnTo>
                    <a:lnTo>
                      <a:pt x="702" y="442045"/>
                    </a:lnTo>
                    <a:cubicBezTo>
                      <a:pt x="-234" y="451403"/>
                      <a:pt x="-234" y="460762"/>
                      <a:pt x="702" y="470121"/>
                    </a:cubicBezTo>
                    <a:lnTo>
                      <a:pt x="702" y="470121"/>
                    </a:lnTo>
                    <a:lnTo>
                      <a:pt x="702" y="470121"/>
                    </a:lnTo>
                    <a:cubicBezTo>
                      <a:pt x="5069" y="506308"/>
                      <a:pt x="24723" y="541247"/>
                      <a:pt x="60598" y="562461"/>
                    </a:cubicBezTo>
                    <a:lnTo>
                      <a:pt x="1654704" y="1510501"/>
                    </a:lnTo>
                    <a:cubicBezTo>
                      <a:pt x="1671862" y="1520796"/>
                      <a:pt x="1690891" y="1526099"/>
                      <a:pt x="1710232" y="1527347"/>
                    </a:cubicBezTo>
                    <a:lnTo>
                      <a:pt x="1710232" y="1005753"/>
                    </a:lnTo>
                    <a:lnTo>
                      <a:pt x="584999" y="4991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30265E-2751-99B6-6C8D-3EBA050BEF7A}"/>
                  </a:ext>
                </a:extLst>
              </p:cNvPr>
              <p:cNvSpPr/>
              <p:nvPr/>
            </p:nvSpPr>
            <p:spPr>
              <a:xfrm>
                <a:off x="621786" y="1484588"/>
                <a:ext cx="3470631" cy="2060103"/>
              </a:xfrm>
              <a:custGeom>
                <a:avLst/>
                <a:gdLst>
                  <a:gd name="connsiteX0" fmla="*/ 64593 w 3470631"/>
                  <a:gd name="connsiteY0" fmla="*/ 878045 h 2060103"/>
                  <a:gd name="connsiteX1" fmla="*/ 1633118 w 3470631"/>
                  <a:gd name="connsiteY1" fmla="*/ 15481 h 2060103"/>
                  <a:gd name="connsiteX2" fmla="*/ 1752910 w 3470631"/>
                  <a:gd name="connsiteY2" fmla="*/ 15169 h 2060103"/>
                  <a:gd name="connsiteX3" fmla="*/ 3405664 w 3470631"/>
                  <a:gd name="connsiteY3" fmla="*/ 916104 h 2060103"/>
                  <a:gd name="connsiteX4" fmla="*/ 3406912 w 3470631"/>
                  <a:gd name="connsiteY4" fmla="*/ 1134475 h 2060103"/>
                  <a:gd name="connsiteX5" fmla="*/ 1779739 w 3470631"/>
                  <a:gd name="connsiteY5" fmla="*/ 2044145 h 2060103"/>
                  <a:gd name="connsiteX6" fmla="*/ 1655268 w 3470631"/>
                  <a:gd name="connsiteY6" fmla="*/ 2042585 h 2060103"/>
                  <a:gd name="connsiteX7" fmla="*/ 60850 w 3470631"/>
                  <a:gd name="connsiteY7" fmla="*/ 1094544 h 2060103"/>
                  <a:gd name="connsiteX8" fmla="*/ 64593 w 3470631"/>
                  <a:gd name="connsiteY8" fmla="*/ 878045 h 206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70631" h="2060103">
                    <a:moveTo>
                      <a:pt x="64593" y="878045"/>
                    </a:moveTo>
                    <a:lnTo>
                      <a:pt x="1633118" y="15481"/>
                    </a:lnTo>
                    <a:cubicBezTo>
                      <a:pt x="1670553" y="-5108"/>
                      <a:pt x="1715475" y="-5108"/>
                      <a:pt x="1752910" y="15169"/>
                    </a:cubicBezTo>
                    <a:lnTo>
                      <a:pt x="3405664" y="916104"/>
                    </a:lnTo>
                    <a:cubicBezTo>
                      <a:pt x="3491765" y="963210"/>
                      <a:pt x="3492389" y="1086745"/>
                      <a:pt x="3406912" y="1134475"/>
                    </a:cubicBezTo>
                    <a:lnTo>
                      <a:pt x="1779739" y="2044145"/>
                    </a:lnTo>
                    <a:cubicBezTo>
                      <a:pt x="1740744" y="2065982"/>
                      <a:pt x="1693326" y="2065358"/>
                      <a:pt x="1655268" y="2042585"/>
                    </a:cubicBezTo>
                    <a:lnTo>
                      <a:pt x="60850" y="1094544"/>
                    </a:lnTo>
                    <a:cubicBezTo>
                      <a:pt x="-21819" y="1045255"/>
                      <a:pt x="-19948" y="924527"/>
                      <a:pt x="64593" y="878045"/>
                    </a:cubicBezTo>
                    <a:close/>
                  </a:path>
                </a:pathLst>
              </a:custGeom>
              <a:gradFill flip="none" rotWithShape="1">
                <a:gsLst>
                  <a:gs pos="99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1800000" scaled="0"/>
                <a:tileRect/>
              </a:gra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7093141-4B5D-4771-4E25-3B55BDE5DFD8}"/>
                  </a:ext>
                </a:extLst>
              </p:cNvPr>
              <p:cNvSpPr/>
              <p:nvPr/>
            </p:nvSpPr>
            <p:spPr>
              <a:xfrm>
                <a:off x="3350813" y="2953482"/>
                <a:ext cx="261420" cy="325996"/>
              </a:xfrm>
              <a:custGeom>
                <a:avLst/>
                <a:gdLst>
                  <a:gd name="connsiteX0" fmla="*/ 261421 w 261420"/>
                  <a:gd name="connsiteY0" fmla="*/ 179376 h 325996"/>
                  <a:gd name="connsiteX1" fmla="*/ 0 w 261420"/>
                  <a:gd name="connsiteY1" fmla="*/ 325996 h 325996"/>
                  <a:gd name="connsiteX2" fmla="*/ 0 w 261420"/>
                  <a:gd name="connsiteY2" fmla="*/ 146620 h 325996"/>
                  <a:gd name="connsiteX3" fmla="*/ 261421 w 261420"/>
                  <a:gd name="connsiteY3" fmla="*/ 0 h 325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420" h="325996">
                    <a:moveTo>
                      <a:pt x="261421" y="179376"/>
                    </a:moveTo>
                    <a:lnTo>
                      <a:pt x="0" y="325996"/>
                    </a:lnTo>
                    <a:lnTo>
                      <a:pt x="0" y="146620"/>
                    </a:lnTo>
                    <a:lnTo>
                      <a:pt x="2614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9EBDBDA-BAD4-56C0-5F6D-5AA578197B1E}"/>
                  </a:ext>
                </a:extLst>
              </p:cNvPr>
              <p:cNvSpPr/>
              <p:nvPr/>
            </p:nvSpPr>
            <p:spPr>
              <a:xfrm>
                <a:off x="3681177" y="2774418"/>
                <a:ext cx="261420" cy="321940"/>
              </a:xfrm>
              <a:custGeom>
                <a:avLst/>
                <a:gdLst>
                  <a:gd name="connsiteX0" fmla="*/ 261421 w 261420"/>
                  <a:gd name="connsiteY0" fmla="*/ 179064 h 321940"/>
                  <a:gd name="connsiteX1" fmla="*/ 0 w 261420"/>
                  <a:gd name="connsiteY1" fmla="*/ 321941 h 321940"/>
                  <a:gd name="connsiteX2" fmla="*/ 0 w 261420"/>
                  <a:gd name="connsiteY2" fmla="*/ 142565 h 321940"/>
                  <a:gd name="connsiteX3" fmla="*/ 261421 w 261420"/>
                  <a:gd name="connsiteY3" fmla="*/ 0 h 32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420" h="321940">
                    <a:moveTo>
                      <a:pt x="261421" y="179064"/>
                    </a:moveTo>
                    <a:lnTo>
                      <a:pt x="0" y="321941"/>
                    </a:lnTo>
                    <a:lnTo>
                      <a:pt x="0" y="142565"/>
                    </a:lnTo>
                    <a:lnTo>
                      <a:pt x="2614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A178219-1CE9-DC26-7890-589282C58DAA}"/>
                  </a:ext>
                </a:extLst>
              </p:cNvPr>
              <p:cNvSpPr/>
              <p:nvPr/>
            </p:nvSpPr>
            <p:spPr>
              <a:xfrm rot="-1536093">
                <a:off x="746205" y="2801296"/>
                <a:ext cx="68629" cy="102943"/>
              </a:xfrm>
              <a:custGeom>
                <a:avLst/>
                <a:gdLst>
                  <a:gd name="connsiteX0" fmla="*/ 68629 w 68629"/>
                  <a:gd name="connsiteY0" fmla="*/ 51472 h 102943"/>
                  <a:gd name="connsiteX1" fmla="*/ 34315 w 68629"/>
                  <a:gd name="connsiteY1" fmla="*/ 102944 h 102943"/>
                  <a:gd name="connsiteX2" fmla="*/ 0 w 68629"/>
                  <a:gd name="connsiteY2" fmla="*/ 51472 h 102943"/>
                  <a:gd name="connsiteX3" fmla="*/ 34315 w 68629"/>
                  <a:gd name="connsiteY3" fmla="*/ 0 h 102943"/>
                  <a:gd name="connsiteX4" fmla="*/ 68629 w 68629"/>
                  <a:gd name="connsiteY4" fmla="*/ 51472 h 10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29" h="102943">
                    <a:moveTo>
                      <a:pt x="68629" y="51472"/>
                    </a:moveTo>
                    <a:cubicBezTo>
                      <a:pt x="68629" y="79899"/>
                      <a:pt x="53266" y="102944"/>
                      <a:pt x="34315" y="102944"/>
                    </a:cubicBezTo>
                    <a:cubicBezTo>
                      <a:pt x="15363" y="102944"/>
                      <a:pt x="0" y="79899"/>
                      <a:pt x="0" y="51472"/>
                    </a:cubicBezTo>
                    <a:cubicBezTo>
                      <a:pt x="0" y="23045"/>
                      <a:pt x="15363" y="0"/>
                      <a:pt x="34315" y="0"/>
                    </a:cubicBezTo>
                    <a:cubicBezTo>
                      <a:pt x="53266" y="0"/>
                      <a:pt x="68629" y="23045"/>
                      <a:pt x="68629" y="514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1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AD58DBF-FC17-8AE1-E7E0-0E6778F4CD47}"/>
                  </a:ext>
                </a:extLst>
              </p:cNvPr>
              <p:cNvSpPr/>
              <p:nvPr/>
            </p:nvSpPr>
            <p:spPr>
              <a:xfrm rot="-1536093">
                <a:off x="933367" y="2910803"/>
                <a:ext cx="68629" cy="102943"/>
              </a:xfrm>
              <a:custGeom>
                <a:avLst/>
                <a:gdLst>
                  <a:gd name="connsiteX0" fmla="*/ 68629 w 68629"/>
                  <a:gd name="connsiteY0" fmla="*/ 51472 h 102943"/>
                  <a:gd name="connsiteX1" fmla="*/ 34315 w 68629"/>
                  <a:gd name="connsiteY1" fmla="*/ 102944 h 102943"/>
                  <a:gd name="connsiteX2" fmla="*/ 0 w 68629"/>
                  <a:gd name="connsiteY2" fmla="*/ 51472 h 102943"/>
                  <a:gd name="connsiteX3" fmla="*/ 34315 w 68629"/>
                  <a:gd name="connsiteY3" fmla="*/ 0 h 102943"/>
                  <a:gd name="connsiteX4" fmla="*/ 68629 w 68629"/>
                  <a:gd name="connsiteY4" fmla="*/ 51472 h 10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29" h="102943">
                    <a:moveTo>
                      <a:pt x="68629" y="51472"/>
                    </a:moveTo>
                    <a:cubicBezTo>
                      <a:pt x="68629" y="79899"/>
                      <a:pt x="53266" y="102944"/>
                      <a:pt x="34315" y="102944"/>
                    </a:cubicBezTo>
                    <a:cubicBezTo>
                      <a:pt x="15363" y="102944"/>
                      <a:pt x="0" y="79899"/>
                      <a:pt x="0" y="51472"/>
                    </a:cubicBezTo>
                    <a:cubicBezTo>
                      <a:pt x="0" y="23045"/>
                      <a:pt x="15363" y="0"/>
                      <a:pt x="34315" y="0"/>
                    </a:cubicBezTo>
                    <a:cubicBezTo>
                      <a:pt x="53266" y="0"/>
                      <a:pt x="68629" y="23045"/>
                      <a:pt x="68629" y="5147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1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3822417-418C-4487-DB0A-6EF95225F413}"/>
                  </a:ext>
                </a:extLst>
              </p:cNvPr>
              <p:cNvSpPr/>
              <p:nvPr/>
            </p:nvSpPr>
            <p:spPr>
              <a:xfrm rot="-1536093">
                <a:off x="1130568" y="3028396"/>
                <a:ext cx="68629" cy="102943"/>
              </a:xfrm>
              <a:custGeom>
                <a:avLst/>
                <a:gdLst>
                  <a:gd name="connsiteX0" fmla="*/ 68629 w 68629"/>
                  <a:gd name="connsiteY0" fmla="*/ 51472 h 102943"/>
                  <a:gd name="connsiteX1" fmla="*/ 34315 w 68629"/>
                  <a:gd name="connsiteY1" fmla="*/ 102944 h 102943"/>
                  <a:gd name="connsiteX2" fmla="*/ 0 w 68629"/>
                  <a:gd name="connsiteY2" fmla="*/ 51472 h 102943"/>
                  <a:gd name="connsiteX3" fmla="*/ 34315 w 68629"/>
                  <a:gd name="connsiteY3" fmla="*/ 0 h 102943"/>
                  <a:gd name="connsiteX4" fmla="*/ 68629 w 68629"/>
                  <a:gd name="connsiteY4" fmla="*/ 51472 h 10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29" h="102943">
                    <a:moveTo>
                      <a:pt x="68629" y="51472"/>
                    </a:moveTo>
                    <a:cubicBezTo>
                      <a:pt x="68629" y="79899"/>
                      <a:pt x="53266" y="102944"/>
                      <a:pt x="34315" y="102944"/>
                    </a:cubicBezTo>
                    <a:cubicBezTo>
                      <a:pt x="15363" y="102944"/>
                      <a:pt x="0" y="79899"/>
                      <a:pt x="0" y="51472"/>
                    </a:cubicBezTo>
                    <a:cubicBezTo>
                      <a:pt x="0" y="23045"/>
                      <a:pt x="15363" y="0"/>
                      <a:pt x="34315" y="0"/>
                    </a:cubicBezTo>
                    <a:cubicBezTo>
                      <a:pt x="53266" y="0"/>
                      <a:pt x="68629" y="23045"/>
                      <a:pt x="68629" y="5147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1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2" name="Graphic 15">
              <a:extLst>
                <a:ext uri="{FF2B5EF4-FFF2-40B4-BE49-F238E27FC236}">
                  <a16:creationId xmlns:a16="http://schemas.microsoft.com/office/drawing/2014/main" id="{882E3C96-11D8-3109-2BBF-86EBB8FC676B}"/>
                </a:ext>
              </a:extLst>
            </p:cNvPr>
            <p:cNvGrpSpPr/>
            <p:nvPr/>
          </p:nvGrpSpPr>
          <p:grpSpPr>
            <a:xfrm>
              <a:off x="5590356" y="3366616"/>
              <a:ext cx="1052002" cy="743512"/>
              <a:chOff x="621786" y="1484588"/>
              <a:chExt cx="3470631" cy="24529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7987EB3-0B94-58D7-BFEA-101D5ABE72E9}"/>
                  </a:ext>
                </a:extLst>
              </p:cNvPr>
              <p:cNvSpPr/>
              <p:nvPr/>
            </p:nvSpPr>
            <p:spPr>
              <a:xfrm>
                <a:off x="2236811" y="2514869"/>
                <a:ext cx="1855526" cy="1422620"/>
              </a:xfrm>
              <a:custGeom>
                <a:avLst/>
                <a:gdLst>
                  <a:gd name="connsiteX0" fmla="*/ 164714 w 1855526"/>
                  <a:gd name="connsiteY0" fmla="*/ 1406931 h 1422620"/>
                  <a:gd name="connsiteX1" fmla="*/ 1791575 w 1855526"/>
                  <a:gd name="connsiteY1" fmla="*/ 497573 h 1422620"/>
                  <a:gd name="connsiteX2" fmla="*/ 1855215 w 1855526"/>
                  <a:gd name="connsiteY2" fmla="*/ 393067 h 1422620"/>
                  <a:gd name="connsiteX3" fmla="*/ 1855527 w 1855526"/>
                  <a:gd name="connsiteY3" fmla="*/ 393067 h 1422620"/>
                  <a:gd name="connsiteX4" fmla="*/ 1855527 w 1855526"/>
                  <a:gd name="connsiteY4" fmla="*/ 0 h 1422620"/>
                  <a:gd name="connsiteX5" fmla="*/ 1846792 w 1855526"/>
                  <a:gd name="connsiteY5" fmla="*/ 0 h 1422620"/>
                  <a:gd name="connsiteX6" fmla="*/ 1505510 w 1855526"/>
                  <a:gd name="connsiteY6" fmla="*/ 123847 h 1422620"/>
                  <a:gd name="connsiteX7" fmla="*/ 1459028 w 1855526"/>
                  <a:gd name="connsiteY7" fmla="*/ 98579 h 1422620"/>
                  <a:gd name="connsiteX8" fmla="*/ 0 w 1855526"/>
                  <a:gd name="connsiteY8" fmla="*/ 857885 h 1422620"/>
                  <a:gd name="connsiteX9" fmla="*/ 0 w 1855526"/>
                  <a:gd name="connsiteY9" fmla="*/ 1381351 h 1422620"/>
                  <a:gd name="connsiteX10" fmla="*/ 40243 w 1855526"/>
                  <a:gd name="connsiteY10" fmla="*/ 1405059 h 1422620"/>
                  <a:gd name="connsiteX11" fmla="*/ 164714 w 1855526"/>
                  <a:gd name="connsiteY11" fmla="*/ 1406931 h 142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5526" h="1422620">
                    <a:moveTo>
                      <a:pt x="164714" y="1406931"/>
                    </a:moveTo>
                    <a:lnTo>
                      <a:pt x="1791575" y="497573"/>
                    </a:lnTo>
                    <a:cubicBezTo>
                      <a:pt x="1832754" y="474488"/>
                      <a:pt x="1853655" y="433934"/>
                      <a:pt x="1855215" y="393067"/>
                    </a:cubicBezTo>
                    <a:lnTo>
                      <a:pt x="1855527" y="393067"/>
                    </a:lnTo>
                    <a:lnTo>
                      <a:pt x="1855527" y="0"/>
                    </a:lnTo>
                    <a:cubicBezTo>
                      <a:pt x="1855527" y="0"/>
                      <a:pt x="1855527" y="0"/>
                      <a:pt x="1846792" y="0"/>
                    </a:cubicBezTo>
                    <a:cubicBezTo>
                      <a:pt x="1842113" y="0"/>
                      <a:pt x="1666480" y="64263"/>
                      <a:pt x="1505510" y="123847"/>
                    </a:cubicBezTo>
                    <a:lnTo>
                      <a:pt x="1459028" y="98579"/>
                    </a:lnTo>
                    <a:lnTo>
                      <a:pt x="0" y="857885"/>
                    </a:lnTo>
                    <a:lnTo>
                      <a:pt x="0" y="1381351"/>
                    </a:lnTo>
                    <a:lnTo>
                      <a:pt x="40243" y="1405059"/>
                    </a:lnTo>
                    <a:cubicBezTo>
                      <a:pt x="78613" y="1427832"/>
                      <a:pt x="126031" y="1428456"/>
                      <a:pt x="164714" y="14069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95F98E4-7252-09F1-A628-38319746E57C}"/>
                  </a:ext>
                </a:extLst>
              </p:cNvPr>
              <p:cNvSpPr/>
              <p:nvPr/>
            </p:nvSpPr>
            <p:spPr>
              <a:xfrm>
                <a:off x="622037" y="2409739"/>
                <a:ext cx="1710232" cy="1527346"/>
              </a:xfrm>
              <a:custGeom>
                <a:avLst/>
                <a:gdLst>
                  <a:gd name="connsiteX0" fmla="*/ 584999 w 1710232"/>
                  <a:gd name="connsiteY0" fmla="*/ 49913 h 1527346"/>
                  <a:gd name="connsiteX1" fmla="*/ 100217 w 1710232"/>
                  <a:gd name="connsiteY1" fmla="*/ 0 h 1527346"/>
                  <a:gd name="connsiteX2" fmla="*/ 702 w 1710232"/>
                  <a:gd name="connsiteY2" fmla="*/ 48977 h 1527346"/>
                  <a:gd name="connsiteX3" fmla="*/ 702 w 1710232"/>
                  <a:gd name="connsiteY3" fmla="*/ 442045 h 1527346"/>
                  <a:gd name="connsiteX4" fmla="*/ 702 w 1710232"/>
                  <a:gd name="connsiteY4" fmla="*/ 470121 h 1527346"/>
                  <a:gd name="connsiteX5" fmla="*/ 702 w 1710232"/>
                  <a:gd name="connsiteY5" fmla="*/ 470121 h 1527346"/>
                  <a:gd name="connsiteX6" fmla="*/ 702 w 1710232"/>
                  <a:gd name="connsiteY6" fmla="*/ 470121 h 1527346"/>
                  <a:gd name="connsiteX7" fmla="*/ 60598 w 1710232"/>
                  <a:gd name="connsiteY7" fmla="*/ 562461 h 1527346"/>
                  <a:gd name="connsiteX8" fmla="*/ 1654704 w 1710232"/>
                  <a:gd name="connsiteY8" fmla="*/ 1510501 h 1527346"/>
                  <a:gd name="connsiteX9" fmla="*/ 1710232 w 1710232"/>
                  <a:gd name="connsiteY9" fmla="*/ 1527347 h 1527346"/>
                  <a:gd name="connsiteX10" fmla="*/ 1710232 w 1710232"/>
                  <a:gd name="connsiteY10" fmla="*/ 1005753 h 1527346"/>
                  <a:gd name="connsiteX11" fmla="*/ 584999 w 1710232"/>
                  <a:gd name="connsiteY11" fmla="*/ 49913 h 1527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10232" h="1527346">
                    <a:moveTo>
                      <a:pt x="584999" y="49913"/>
                    </a:moveTo>
                    <a:lnTo>
                      <a:pt x="100217" y="0"/>
                    </a:lnTo>
                    <a:lnTo>
                      <a:pt x="702" y="48977"/>
                    </a:lnTo>
                    <a:lnTo>
                      <a:pt x="702" y="442045"/>
                    </a:lnTo>
                    <a:cubicBezTo>
                      <a:pt x="-234" y="451403"/>
                      <a:pt x="-234" y="460762"/>
                      <a:pt x="702" y="470121"/>
                    </a:cubicBezTo>
                    <a:lnTo>
                      <a:pt x="702" y="470121"/>
                    </a:lnTo>
                    <a:lnTo>
                      <a:pt x="702" y="470121"/>
                    </a:lnTo>
                    <a:cubicBezTo>
                      <a:pt x="5069" y="506308"/>
                      <a:pt x="24723" y="541247"/>
                      <a:pt x="60598" y="562461"/>
                    </a:cubicBezTo>
                    <a:lnTo>
                      <a:pt x="1654704" y="1510501"/>
                    </a:lnTo>
                    <a:cubicBezTo>
                      <a:pt x="1671862" y="1520796"/>
                      <a:pt x="1690891" y="1526099"/>
                      <a:pt x="1710232" y="1527347"/>
                    </a:cubicBezTo>
                    <a:lnTo>
                      <a:pt x="1710232" y="1005753"/>
                    </a:lnTo>
                    <a:lnTo>
                      <a:pt x="584999" y="4991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81002E1-A70C-5713-71A2-7F1DE982C991}"/>
                  </a:ext>
                </a:extLst>
              </p:cNvPr>
              <p:cNvSpPr/>
              <p:nvPr/>
            </p:nvSpPr>
            <p:spPr>
              <a:xfrm>
                <a:off x="621786" y="1484588"/>
                <a:ext cx="3470631" cy="2060103"/>
              </a:xfrm>
              <a:custGeom>
                <a:avLst/>
                <a:gdLst>
                  <a:gd name="connsiteX0" fmla="*/ 64593 w 3470631"/>
                  <a:gd name="connsiteY0" fmla="*/ 878045 h 2060103"/>
                  <a:gd name="connsiteX1" fmla="*/ 1633118 w 3470631"/>
                  <a:gd name="connsiteY1" fmla="*/ 15481 h 2060103"/>
                  <a:gd name="connsiteX2" fmla="*/ 1752910 w 3470631"/>
                  <a:gd name="connsiteY2" fmla="*/ 15169 h 2060103"/>
                  <a:gd name="connsiteX3" fmla="*/ 3405664 w 3470631"/>
                  <a:gd name="connsiteY3" fmla="*/ 916104 h 2060103"/>
                  <a:gd name="connsiteX4" fmla="*/ 3406912 w 3470631"/>
                  <a:gd name="connsiteY4" fmla="*/ 1134475 h 2060103"/>
                  <a:gd name="connsiteX5" fmla="*/ 1779739 w 3470631"/>
                  <a:gd name="connsiteY5" fmla="*/ 2044145 h 2060103"/>
                  <a:gd name="connsiteX6" fmla="*/ 1655268 w 3470631"/>
                  <a:gd name="connsiteY6" fmla="*/ 2042585 h 2060103"/>
                  <a:gd name="connsiteX7" fmla="*/ 60850 w 3470631"/>
                  <a:gd name="connsiteY7" fmla="*/ 1094544 h 2060103"/>
                  <a:gd name="connsiteX8" fmla="*/ 64593 w 3470631"/>
                  <a:gd name="connsiteY8" fmla="*/ 878045 h 206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70631" h="2060103">
                    <a:moveTo>
                      <a:pt x="64593" y="878045"/>
                    </a:moveTo>
                    <a:lnTo>
                      <a:pt x="1633118" y="15481"/>
                    </a:lnTo>
                    <a:cubicBezTo>
                      <a:pt x="1670553" y="-5108"/>
                      <a:pt x="1715475" y="-5108"/>
                      <a:pt x="1752910" y="15169"/>
                    </a:cubicBezTo>
                    <a:lnTo>
                      <a:pt x="3405664" y="916104"/>
                    </a:lnTo>
                    <a:cubicBezTo>
                      <a:pt x="3491765" y="963210"/>
                      <a:pt x="3492389" y="1086745"/>
                      <a:pt x="3406912" y="1134475"/>
                    </a:cubicBezTo>
                    <a:lnTo>
                      <a:pt x="1779739" y="2044145"/>
                    </a:lnTo>
                    <a:cubicBezTo>
                      <a:pt x="1740744" y="2065982"/>
                      <a:pt x="1693326" y="2065358"/>
                      <a:pt x="1655268" y="2042585"/>
                    </a:cubicBezTo>
                    <a:lnTo>
                      <a:pt x="60850" y="1094544"/>
                    </a:lnTo>
                    <a:cubicBezTo>
                      <a:pt x="-21819" y="1045255"/>
                      <a:pt x="-19948" y="924527"/>
                      <a:pt x="64593" y="878045"/>
                    </a:cubicBezTo>
                    <a:close/>
                  </a:path>
                </a:pathLst>
              </a:custGeom>
              <a:gradFill flip="none" rotWithShape="1">
                <a:gsLst>
                  <a:gs pos="99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1800000" scaled="0"/>
                <a:tileRect/>
              </a:gra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A856B46-1EA3-0471-45C5-FB4696B909D5}"/>
                  </a:ext>
                </a:extLst>
              </p:cNvPr>
              <p:cNvSpPr/>
              <p:nvPr/>
            </p:nvSpPr>
            <p:spPr>
              <a:xfrm>
                <a:off x="3350813" y="2953482"/>
                <a:ext cx="261420" cy="325996"/>
              </a:xfrm>
              <a:custGeom>
                <a:avLst/>
                <a:gdLst>
                  <a:gd name="connsiteX0" fmla="*/ 261421 w 261420"/>
                  <a:gd name="connsiteY0" fmla="*/ 179376 h 325996"/>
                  <a:gd name="connsiteX1" fmla="*/ 0 w 261420"/>
                  <a:gd name="connsiteY1" fmla="*/ 325996 h 325996"/>
                  <a:gd name="connsiteX2" fmla="*/ 0 w 261420"/>
                  <a:gd name="connsiteY2" fmla="*/ 146620 h 325996"/>
                  <a:gd name="connsiteX3" fmla="*/ 261421 w 261420"/>
                  <a:gd name="connsiteY3" fmla="*/ 0 h 325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420" h="325996">
                    <a:moveTo>
                      <a:pt x="261421" y="179376"/>
                    </a:moveTo>
                    <a:lnTo>
                      <a:pt x="0" y="325996"/>
                    </a:lnTo>
                    <a:lnTo>
                      <a:pt x="0" y="146620"/>
                    </a:lnTo>
                    <a:lnTo>
                      <a:pt x="2614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8459430-9BE9-1B11-3639-BDCB56F156D7}"/>
                  </a:ext>
                </a:extLst>
              </p:cNvPr>
              <p:cNvSpPr/>
              <p:nvPr/>
            </p:nvSpPr>
            <p:spPr>
              <a:xfrm>
                <a:off x="3681177" y="2774418"/>
                <a:ext cx="261420" cy="321940"/>
              </a:xfrm>
              <a:custGeom>
                <a:avLst/>
                <a:gdLst>
                  <a:gd name="connsiteX0" fmla="*/ 261421 w 261420"/>
                  <a:gd name="connsiteY0" fmla="*/ 179064 h 321940"/>
                  <a:gd name="connsiteX1" fmla="*/ 0 w 261420"/>
                  <a:gd name="connsiteY1" fmla="*/ 321941 h 321940"/>
                  <a:gd name="connsiteX2" fmla="*/ 0 w 261420"/>
                  <a:gd name="connsiteY2" fmla="*/ 142565 h 321940"/>
                  <a:gd name="connsiteX3" fmla="*/ 261421 w 261420"/>
                  <a:gd name="connsiteY3" fmla="*/ 0 h 32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420" h="321940">
                    <a:moveTo>
                      <a:pt x="261421" y="179064"/>
                    </a:moveTo>
                    <a:lnTo>
                      <a:pt x="0" y="321941"/>
                    </a:lnTo>
                    <a:lnTo>
                      <a:pt x="0" y="142565"/>
                    </a:lnTo>
                    <a:lnTo>
                      <a:pt x="2614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02B6444-C1E2-7CA8-0671-903CCC1A5160}"/>
                  </a:ext>
                </a:extLst>
              </p:cNvPr>
              <p:cNvSpPr/>
              <p:nvPr/>
            </p:nvSpPr>
            <p:spPr>
              <a:xfrm rot="-1536093">
                <a:off x="746205" y="2801296"/>
                <a:ext cx="68629" cy="102943"/>
              </a:xfrm>
              <a:custGeom>
                <a:avLst/>
                <a:gdLst>
                  <a:gd name="connsiteX0" fmla="*/ 68629 w 68629"/>
                  <a:gd name="connsiteY0" fmla="*/ 51472 h 102943"/>
                  <a:gd name="connsiteX1" fmla="*/ 34315 w 68629"/>
                  <a:gd name="connsiteY1" fmla="*/ 102944 h 102943"/>
                  <a:gd name="connsiteX2" fmla="*/ 0 w 68629"/>
                  <a:gd name="connsiteY2" fmla="*/ 51472 h 102943"/>
                  <a:gd name="connsiteX3" fmla="*/ 34315 w 68629"/>
                  <a:gd name="connsiteY3" fmla="*/ 0 h 102943"/>
                  <a:gd name="connsiteX4" fmla="*/ 68629 w 68629"/>
                  <a:gd name="connsiteY4" fmla="*/ 51472 h 10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29" h="102943">
                    <a:moveTo>
                      <a:pt x="68629" y="51472"/>
                    </a:moveTo>
                    <a:cubicBezTo>
                      <a:pt x="68629" y="79899"/>
                      <a:pt x="53266" y="102944"/>
                      <a:pt x="34315" y="102944"/>
                    </a:cubicBezTo>
                    <a:cubicBezTo>
                      <a:pt x="15363" y="102944"/>
                      <a:pt x="0" y="79899"/>
                      <a:pt x="0" y="51472"/>
                    </a:cubicBezTo>
                    <a:cubicBezTo>
                      <a:pt x="0" y="23045"/>
                      <a:pt x="15363" y="0"/>
                      <a:pt x="34315" y="0"/>
                    </a:cubicBezTo>
                    <a:cubicBezTo>
                      <a:pt x="53266" y="0"/>
                      <a:pt x="68629" y="23045"/>
                      <a:pt x="68629" y="514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1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AD22EFA-0C96-6517-6CA1-8927207CEA4D}"/>
                  </a:ext>
                </a:extLst>
              </p:cNvPr>
              <p:cNvSpPr/>
              <p:nvPr/>
            </p:nvSpPr>
            <p:spPr>
              <a:xfrm rot="-1536093">
                <a:off x="933367" y="2910803"/>
                <a:ext cx="68629" cy="102943"/>
              </a:xfrm>
              <a:custGeom>
                <a:avLst/>
                <a:gdLst>
                  <a:gd name="connsiteX0" fmla="*/ 68629 w 68629"/>
                  <a:gd name="connsiteY0" fmla="*/ 51472 h 102943"/>
                  <a:gd name="connsiteX1" fmla="*/ 34315 w 68629"/>
                  <a:gd name="connsiteY1" fmla="*/ 102944 h 102943"/>
                  <a:gd name="connsiteX2" fmla="*/ 0 w 68629"/>
                  <a:gd name="connsiteY2" fmla="*/ 51472 h 102943"/>
                  <a:gd name="connsiteX3" fmla="*/ 34315 w 68629"/>
                  <a:gd name="connsiteY3" fmla="*/ 0 h 102943"/>
                  <a:gd name="connsiteX4" fmla="*/ 68629 w 68629"/>
                  <a:gd name="connsiteY4" fmla="*/ 51472 h 10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29" h="102943">
                    <a:moveTo>
                      <a:pt x="68629" y="51472"/>
                    </a:moveTo>
                    <a:cubicBezTo>
                      <a:pt x="68629" y="79899"/>
                      <a:pt x="53266" y="102944"/>
                      <a:pt x="34315" y="102944"/>
                    </a:cubicBezTo>
                    <a:cubicBezTo>
                      <a:pt x="15363" y="102944"/>
                      <a:pt x="0" y="79899"/>
                      <a:pt x="0" y="51472"/>
                    </a:cubicBezTo>
                    <a:cubicBezTo>
                      <a:pt x="0" y="23045"/>
                      <a:pt x="15363" y="0"/>
                      <a:pt x="34315" y="0"/>
                    </a:cubicBezTo>
                    <a:cubicBezTo>
                      <a:pt x="53266" y="0"/>
                      <a:pt x="68629" y="23045"/>
                      <a:pt x="68629" y="5147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1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7ACEE15-8494-B949-3591-7E8FA6C7914C}"/>
                  </a:ext>
                </a:extLst>
              </p:cNvPr>
              <p:cNvSpPr/>
              <p:nvPr/>
            </p:nvSpPr>
            <p:spPr>
              <a:xfrm rot="-1536093">
                <a:off x="1130568" y="3028396"/>
                <a:ext cx="68629" cy="102943"/>
              </a:xfrm>
              <a:custGeom>
                <a:avLst/>
                <a:gdLst>
                  <a:gd name="connsiteX0" fmla="*/ 68629 w 68629"/>
                  <a:gd name="connsiteY0" fmla="*/ 51472 h 102943"/>
                  <a:gd name="connsiteX1" fmla="*/ 34315 w 68629"/>
                  <a:gd name="connsiteY1" fmla="*/ 102944 h 102943"/>
                  <a:gd name="connsiteX2" fmla="*/ 0 w 68629"/>
                  <a:gd name="connsiteY2" fmla="*/ 51472 h 102943"/>
                  <a:gd name="connsiteX3" fmla="*/ 34315 w 68629"/>
                  <a:gd name="connsiteY3" fmla="*/ 0 h 102943"/>
                  <a:gd name="connsiteX4" fmla="*/ 68629 w 68629"/>
                  <a:gd name="connsiteY4" fmla="*/ 51472 h 10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29" h="102943">
                    <a:moveTo>
                      <a:pt x="68629" y="51472"/>
                    </a:moveTo>
                    <a:cubicBezTo>
                      <a:pt x="68629" y="79899"/>
                      <a:pt x="53266" y="102944"/>
                      <a:pt x="34315" y="102944"/>
                    </a:cubicBezTo>
                    <a:cubicBezTo>
                      <a:pt x="15363" y="102944"/>
                      <a:pt x="0" y="79899"/>
                      <a:pt x="0" y="51472"/>
                    </a:cubicBezTo>
                    <a:cubicBezTo>
                      <a:pt x="0" y="23045"/>
                      <a:pt x="15363" y="0"/>
                      <a:pt x="34315" y="0"/>
                    </a:cubicBezTo>
                    <a:cubicBezTo>
                      <a:pt x="53266" y="0"/>
                      <a:pt x="68629" y="23045"/>
                      <a:pt x="68629" y="5147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1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aphic 15">
              <a:extLst>
                <a:ext uri="{FF2B5EF4-FFF2-40B4-BE49-F238E27FC236}">
                  <a16:creationId xmlns:a16="http://schemas.microsoft.com/office/drawing/2014/main" id="{CA3329E4-4F54-C52B-6FE2-2A4793B600F2}"/>
                </a:ext>
              </a:extLst>
            </p:cNvPr>
            <p:cNvGrpSpPr/>
            <p:nvPr/>
          </p:nvGrpSpPr>
          <p:grpSpPr>
            <a:xfrm>
              <a:off x="5590356" y="3160216"/>
              <a:ext cx="1052002" cy="743512"/>
              <a:chOff x="621786" y="1484588"/>
              <a:chExt cx="3470631" cy="24529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CDE9CBD-763A-5546-A031-48CAF79A44FC}"/>
                  </a:ext>
                </a:extLst>
              </p:cNvPr>
              <p:cNvSpPr/>
              <p:nvPr/>
            </p:nvSpPr>
            <p:spPr>
              <a:xfrm>
                <a:off x="2236811" y="2514869"/>
                <a:ext cx="1855526" cy="1422620"/>
              </a:xfrm>
              <a:custGeom>
                <a:avLst/>
                <a:gdLst>
                  <a:gd name="connsiteX0" fmla="*/ 164714 w 1855526"/>
                  <a:gd name="connsiteY0" fmla="*/ 1406931 h 1422620"/>
                  <a:gd name="connsiteX1" fmla="*/ 1791575 w 1855526"/>
                  <a:gd name="connsiteY1" fmla="*/ 497573 h 1422620"/>
                  <a:gd name="connsiteX2" fmla="*/ 1855215 w 1855526"/>
                  <a:gd name="connsiteY2" fmla="*/ 393067 h 1422620"/>
                  <a:gd name="connsiteX3" fmla="*/ 1855527 w 1855526"/>
                  <a:gd name="connsiteY3" fmla="*/ 393067 h 1422620"/>
                  <a:gd name="connsiteX4" fmla="*/ 1855527 w 1855526"/>
                  <a:gd name="connsiteY4" fmla="*/ 0 h 1422620"/>
                  <a:gd name="connsiteX5" fmla="*/ 1846792 w 1855526"/>
                  <a:gd name="connsiteY5" fmla="*/ 0 h 1422620"/>
                  <a:gd name="connsiteX6" fmla="*/ 1505510 w 1855526"/>
                  <a:gd name="connsiteY6" fmla="*/ 123847 h 1422620"/>
                  <a:gd name="connsiteX7" fmla="*/ 1459028 w 1855526"/>
                  <a:gd name="connsiteY7" fmla="*/ 98579 h 1422620"/>
                  <a:gd name="connsiteX8" fmla="*/ 0 w 1855526"/>
                  <a:gd name="connsiteY8" fmla="*/ 857885 h 1422620"/>
                  <a:gd name="connsiteX9" fmla="*/ 0 w 1855526"/>
                  <a:gd name="connsiteY9" fmla="*/ 1381351 h 1422620"/>
                  <a:gd name="connsiteX10" fmla="*/ 40243 w 1855526"/>
                  <a:gd name="connsiteY10" fmla="*/ 1405059 h 1422620"/>
                  <a:gd name="connsiteX11" fmla="*/ 164714 w 1855526"/>
                  <a:gd name="connsiteY11" fmla="*/ 1406931 h 142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5526" h="1422620">
                    <a:moveTo>
                      <a:pt x="164714" y="1406931"/>
                    </a:moveTo>
                    <a:lnTo>
                      <a:pt x="1791575" y="497573"/>
                    </a:lnTo>
                    <a:cubicBezTo>
                      <a:pt x="1832754" y="474488"/>
                      <a:pt x="1853655" y="433934"/>
                      <a:pt x="1855215" y="393067"/>
                    </a:cubicBezTo>
                    <a:lnTo>
                      <a:pt x="1855527" y="393067"/>
                    </a:lnTo>
                    <a:lnTo>
                      <a:pt x="1855527" y="0"/>
                    </a:lnTo>
                    <a:cubicBezTo>
                      <a:pt x="1855527" y="0"/>
                      <a:pt x="1855527" y="0"/>
                      <a:pt x="1846792" y="0"/>
                    </a:cubicBezTo>
                    <a:cubicBezTo>
                      <a:pt x="1842113" y="0"/>
                      <a:pt x="1666480" y="64263"/>
                      <a:pt x="1505510" y="123847"/>
                    </a:cubicBezTo>
                    <a:lnTo>
                      <a:pt x="1459028" y="98579"/>
                    </a:lnTo>
                    <a:lnTo>
                      <a:pt x="0" y="857885"/>
                    </a:lnTo>
                    <a:lnTo>
                      <a:pt x="0" y="1381351"/>
                    </a:lnTo>
                    <a:lnTo>
                      <a:pt x="40243" y="1405059"/>
                    </a:lnTo>
                    <a:cubicBezTo>
                      <a:pt x="78613" y="1427832"/>
                      <a:pt x="126031" y="1428456"/>
                      <a:pt x="164714" y="14069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7A4B9B9-85B8-AC09-E39B-9BFA553B53B7}"/>
                  </a:ext>
                </a:extLst>
              </p:cNvPr>
              <p:cNvSpPr/>
              <p:nvPr/>
            </p:nvSpPr>
            <p:spPr>
              <a:xfrm>
                <a:off x="622037" y="2409739"/>
                <a:ext cx="1710232" cy="1527346"/>
              </a:xfrm>
              <a:custGeom>
                <a:avLst/>
                <a:gdLst>
                  <a:gd name="connsiteX0" fmla="*/ 584999 w 1710232"/>
                  <a:gd name="connsiteY0" fmla="*/ 49913 h 1527346"/>
                  <a:gd name="connsiteX1" fmla="*/ 100217 w 1710232"/>
                  <a:gd name="connsiteY1" fmla="*/ 0 h 1527346"/>
                  <a:gd name="connsiteX2" fmla="*/ 702 w 1710232"/>
                  <a:gd name="connsiteY2" fmla="*/ 48977 h 1527346"/>
                  <a:gd name="connsiteX3" fmla="*/ 702 w 1710232"/>
                  <a:gd name="connsiteY3" fmla="*/ 442045 h 1527346"/>
                  <a:gd name="connsiteX4" fmla="*/ 702 w 1710232"/>
                  <a:gd name="connsiteY4" fmla="*/ 470121 h 1527346"/>
                  <a:gd name="connsiteX5" fmla="*/ 702 w 1710232"/>
                  <a:gd name="connsiteY5" fmla="*/ 470121 h 1527346"/>
                  <a:gd name="connsiteX6" fmla="*/ 702 w 1710232"/>
                  <a:gd name="connsiteY6" fmla="*/ 470121 h 1527346"/>
                  <a:gd name="connsiteX7" fmla="*/ 60598 w 1710232"/>
                  <a:gd name="connsiteY7" fmla="*/ 562461 h 1527346"/>
                  <a:gd name="connsiteX8" fmla="*/ 1654704 w 1710232"/>
                  <a:gd name="connsiteY8" fmla="*/ 1510501 h 1527346"/>
                  <a:gd name="connsiteX9" fmla="*/ 1710232 w 1710232"/>
                  <a:gd name="connsiteY9" fmla="*/ 1527347 h 1527346"/>
                  <a:gd name="connsiteX10" fmla="*/ 1710232 w 1710232"/>
                  <a:gd name="connsiteY10" fmla="*/ 1005753 h 1527346"/>
                  <a:gd name="connsiteX11" fmla="*/ 584999 w 1710232"/>
                  <a:gd name="connsiteY11" fmla="*/ 49913 h 1527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10232" h="1527346">
                    <a:moveTo>
                      <a:pt x="584999" y="49913"/>
                    </a:moveTo>
                    <a:lnTo>
                      <a:pt x="100217" y="0"/>
                    </a:lnTo>
                    <a:lnTo>
                      <a:pt x="702" y="48977"/>
                    </a:lnTo>
                    <a:lnTo>
                      <a:pt x="702" y="442045"/>
                    </a:lnTo>
                    <a:cubicBezTo>
                      <a:pt x="-234" y="451403"/>
                      <a:pt x="-234" y="460762"/>
                      <a:pt x="702" y="470121"/>
                    </a:cubicBezTo>
                    <a:lnTo>
                      <a:pt x="702" y="470121"/>
                    </a:lnTo>
                    <a:lnTo>
                      <a:pt x="702" y="470121"/>
                    </a:lnTo>
                    <a:cubicBezTo>
                      <a:pt x="5069" y="506308"/>
                      <a:pt x="24723" y="541247"/>
                      <a:pt x="60598" y="562461"/>
                    </a:cubicBezTo>
                    <a:lnTo>
                      <a:pt x="1654704" y="1510501"/>
                    </a:lnTo>
                    <a:cubicBezTo>
                      <a:pt x="1671862" y="1520796"/>
                      <a:pt x="1690891" y="1526099"/>
                      <a:pt x="1710232" y="1527347"/>
                    </a:cubicBezTo>
                    <a:lnTo>
                      <a:pt x="1710232" y="1005753"/>
                    </a:lnTo>
                    <a:lnTo>
                      <a:pt x="584999" y="4991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A949856-1913-FB7D-75E6-354A5B4DA5B0}"/>
                  </a:ext>
                </a:extLst>
              </p:cNvPr>
              <p:cNvSpPr/>
              <p:nvPr/>
            </p:nvSpPr>
            <p:spPr>
              <a:xfrm>
                <a:off x="621786" y="1484588"/>
                <a:ext cx="3470631" cy="2060103"/>
              </a:xfrm>
              <a:custGeom>
                <a:avLst/>
                <a:gdLst>
                  <a:gd name="connsiteX0" fmla="*/ 64593 w 3470631"/>
                  <a:gd name="connsiteY0" fmla="*/ 878045 h 2060103"/>
                  <a:gd name="connsiteX1" fmla="*/ 1633118 w 3470631"/>
                  <a:gd name="connsiteY1" fmla="*/ 15481 h 2060103"/>
                  <a:gd name="connsiteX2" fmla="*/ 1752910 w 3470631"/>
                  <a:gd name="connsiteY2" fmla="*/ 15169 h 2060103"/>
                  <a:gd name="connsiteX3" fmla="*/ 3405664 w 3470631"/>
                  <a:gd name="connsiteY3" fmla="*/ 916104 h 2060103"/>
                  <a:gd name="connsiteX4" fmla="*/ 3406912 w 3470631"/>
                  <a:gd name="connsiteY4" fmla="*/ 1134475 h 2060103"/>
                  <a:gd name="connsiteX5" fmla="*/ 1779739 w 3470631"/>
                  <a:gd name="connsiteY5" fmla="*/ 2044145 h 2060103"/>
                  <a:gd name="connsiteX6" fmla="*/ 1655268 w 3470631"/>
                  <a:gd name="connsiteY6" fmla="*/ 2042585 h 2060103"/>
                  <a:gd name="connsiteX7" fmla="*/ 60850 w 3470631"/>
                  <a:gd name="connsiteY7" fmla="*/ 1094544 h 2060103"/>
                  <a:gd name="connsiteX8" fmla="*/ 64593 w 3470631"/>
                  <a:gd name="connsiteY8" fmla="*/ 878045 h 206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70631" h="2060103">
                    <a:moveTo>
                      <a:pt x="64593" y="878045"/>
                    </a:moveTo>
                    <a:lnTo>
                      <a:pt x="1633118" y="15481"/>
                    </a:lnTo>
                    <a:cubicBezTo>
                      <a:pt x="1670553" y="-5108"/>
                      <a:pt x="1715475" y="-5108"/>
                      <a:pt x="1752910" y="15169"/>
                    </a:cubicBezTo>
                    <a:lnTo>
                      <a:pt x="3405664" y="916104"/>
                    </a:lnTo>
                    <a:cubicBezTo>
                      <a:pt x="3491765" y="963210"/>
                      <a:pt x="3492389" y="1086745"/>
                      <a:pt x="3406912" y="1134475"/>
                    </a:cubicBezTo>
                    <a:lnTo>
                      <a:pt x="1779739" y="2044145"/>
                    </a:lnTo>
                    <a:cubicBezTo>
                      <a:pt x="1740744" y="2065982"/>
                      <a:pt x="1693326" y="2065358"/>
                      <a:pt x="1655268" y="2042585"/>
                    </a:cubicBezTo>
                    <a:lnTo>
                      <a:pt x="60850" y="1094544"/>
                    </a:lnTo>
                    <a:cubicBezTo>
                      <a:pt x="-21819" y="1045255"/>
                      <a:pt x="-19948" y="924527"/>
                      <a:pt x="64593" y="878045"/>
                    </a:cubicBezTo>
                    <a:close/>
                  </a:path>
                </a:pathLst>
              </a:custGeom>
              <a:gradFill flip="none" rotWithShape="1">
                <a:gsLst>
                  <a:gs pos="99000">
                    <a:schemeClr val="accent1">
                      <a:lumMod val="75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1800000" scaled="0"/>
                <a:tileRect/>
              </a:gra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09A1160-9454-228E-99A6-E43F8CD40F74}"/>
                  </a:ext>
                </a:extLst>
              </p:cNvPr>
              <p:cNvSpPr/>
              <p:nvPr/>
            </p:nvSpPr>
            <p:spPr>
              <a:xfrm>
                <a:off x="3350813" y="2953482"/>
                <a:ext cx="261420" cy="325996"/>
              </a:xfrm>
              <a:custGeom>
                <a:avLst/>
                <a:gdLst>
                  <a:gd name="connsiteX0" fmla="*/ 261421 w 261420"/>
                  <a:gd name="connsiteY0" fmla="*/ 179376 h 325996"/>
                  <a:gd name="connsiteX1" fmla="*/ 0 w 261420"/>
                  <a:gd name="connsiteY1" fmla="*/ 325996 h 325996"/>
                  <a:gd name="connsiteX2" fmla="*/ 0 w 261420"/>
                  <a:gd name="connsiteY2" fmla="*/ 146620 h 325996"/>
                  <a:gd name="connsiteX3" fmla="*/ 261421 w 261420"/>
                  <a:gd name="connsiteY3" fmla="*/ 0 h 325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420" h="325996">
                    <a:moveTo>
                      <a:pt x="261421" y="179376"/>
                    </a:moveTo>
                    <a:lnTo>
                      <a:pt x="0" y="325996"/>
                    </a:lnTo>
                    <a:lnTo>
                      <a:pt x="0" y="146620"/>
                    </a:lnTo>
                    <a:lnTo>
                      <a:pt x="2614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403AE6E-3629-9E67-BF72-9C8311FE339F}"/>
                  </a:ext>
                </a:extLst>
              </p:cNvPr>
              <p:cNvSpPr/>
              <p:nvPr/>
            </p:nvSpPr>
            <p:spPr>
              <a:xfrm>
                <a:off x="3681177" y="2774418"/>
                <a:ext cx="261420" cy="321940"/>
              </a:xfrm>
              <a:custGeom>
                <a:avLst/>
                <a:gdLst>
                  <a:gd name="connsiteX0" fmla="*/ 261421 w 261420"/>
                  <a:gd name="connsiteY0" fmla="*/ 179064 h 321940"/>
                  <a:gd name="connsiteX1" fmla="*/ 0 w 261420"/>
                  <a:gd name="connsiteY1" fmla="*/ 321941 h 321940"/>
                  <a:gd name="connsiteX2" fmla="*/ 0 w 261420"/>
                  <a:gd name="connsiteY2" fmla="*/ 142565 h 321940"/>
                  <a:gd name="connsiteX3" fmla="*/ 261421 w 261420"/>
                  <a:gd name="connsiteY3" fmla="*/ 0 h 32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420" h="321940">
                    <a:moveTo>
                      <a:pt x="261421" y="179064"/>
                    </a:moveTo>
                    <a:lnTo>
                      <a:pt x="0" y="321941"/>
                    </a:lnTo>
                    <a:lnTo>
                      <a:pt x="0" y="142565"/>
                    </a:lnTo>
                    <a:lnTo>
                      <a:pt x="2614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1A195A3-DCC7-A1F5-FDED-AB4EC3947564}"/>
                  </a:ext>
                </a:extLst>
              </p:cNvPr>
              <p:cNvSpPr/>
              <p:nvPr/>
            </p:nvSpPr>
            <p:spPr>
              <a:xfrm rot="-1536093">
                <a:off x="746205" y="2801296"/>
                <a:ext cx="68629" cy="102943"/>
              </a:xfrm>
              <a:custGeom>
                <a:avLst/>
                <a:gdLst>
                  <a:gd name="connsiteX0" fmla="*/ 68629 w 68629"/>
                  <a:gd name="connsiteY0" fmla="*/ 51472 h 102943"/>
                  <a:gd name="connsiteX1" fmla="*/ 34315 w 68629"/>
                  <a:gd name="connsiteY1" fmla="*/ 102944 h 102943"/>
                  <a:gd name="connsiteX2" fmla="*/ 0 w 68629"/>
                  <a:gd name="connsiteY2" fmla="*/ 51472 h 102943"/>
                  <a:gd name="connsiteX3" fmla="*/ 34315 w 68629"/>
                  <a:gd name="connsiteY3" fmla="*/ 0 h 102943"/>
                  <a:gd name="connsiteX4" fmla="*/ 68629 w 68629"/>
                  <a:gd name="connsiteY4" fmla="*/ 51472 h 10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29" h="102943">
                    <a:moveTo>
                      <a:pt x="68629" y="51472"/>
                    </a:moveTo>
                    <a:cubicBezTo>
                      <a:pt x="68629" y="79899"/>
                      <a:pt x="53266" y="102944"/>
                      <a:pt x="34315" y="102944"/>
                    </a:cubicBezTo>
                    <a:cubicBezTo>
                      <a:pt x="15363" y="102944"/>
                      <a:pt x="0" y="79899"/>
                      <a:pt x="0" y="51472"/>
                    </a:cubicBezTo>
                    <a:cubicBezTo>
                      <a:pt x="0" y="23045"/>
                      <a:pt x="15363" y="0"/>
                      <a:pt x="34315" y="0"/>
                    </a:cubicBezTo>
                    <a:cubicBezTo>
                      <a:pt x="53266" y="0"/>
                      <a:pt x="68629" y="23045"/>
                      <a:pt x="68629" y="514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1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6B5CDC0-42DB-606F-DE41-EDD0707E094A}"/>
                  </a:ext>
                </a:extLst>
              </p:cNvPr>
              <p:cNvSpPr/>
              <p:nvPr/>
            </p:nvSpPr>
            <p:spPr>
              <a:xfrm rot="-1536093">
                <a:off x="933367" y="2910803"/>
                <a:ext cx="68629" cy="102943"/>
              </a:xfrm>
              <a:custGeom>
                <a:avLst/>
                <a:gdLst>
                  <a:gd name="connsiteX0" fmla="*/ 68629 w 68629"/>
                  <a:gd name="connsiteY0" fmla="*/ 51472 h 102943"/>
                  <a:gd name="connsiteX1" fmla="*/ 34315 w 68629"/>
                  <a:gd name="connsiteY1" fmla="*/ 102944 h 102943"/>
                  <a:gd name="connsiteX2" fmla="*/ 0 w 68629"/>
                  <a:gd name="connsiteY2" fmla="*/ 51472 h 102943"/>
                  <a:gd name="connsiteX3" fmla="*/ 34315 w 68629"/>
                  <a:gd name="connsiteY3" fmla="*/ 0 h 102943"/>
                  <a:gd name="connsiteX4" fmla="*/ 68629 w 68629"/>
                  <a:gd name="connsiteY4" fmla="*/ 51472 h 10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29" h="102943">
                    <a:moveTo>
                      <a:pt x="68629" y="51472"/>
                    </a:moveTo>
                    <a:cubicBezTo>
                      <a:pt x="68629" y="79899"/>
                      <a:pt x="53266" y="102944"/>
                      <a:pt x="34315" y="102944"/>
                    </a:cubicBezTo>
                    <a:cubicBezTo>
                      <a:pt x="15363" y="102944"/>
                      <a:pt x="0" y="79899"/>
                      <a:pt x="0" y="51472"/>
                    </a:cubicBezTo>
                    <a:cubicBezTo>
                      <a:pt x="0" y="23045"/>
                      <a:pt x="15363" y="0"/>
                      <a:pt x="34315" y="0"/>
                    </a:cubicBezTo>
                    <a:cubicBezTo>
                      <a:pt x="53266" y="0"/>
                      <a:pt x="68629" y="23045"/>
                      <a:pt x="68629" y="5147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1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CD25D79-CAC2-0825-FE37-68F365110014}"/>
                  </a:ext>
                </a:extLst>
              </p:cNvPr>
              <p:cNvSpPr/>
              <p:nvPr/>
            </p:nvSpPr>
            <p:spPr>
              <a:xfrm rot="-1536093">
                <a:off x="1130568" y="3028396"/>
                <a:ext cx="68629" cy="102943"/>
              </a:xfrm>
              <a:custGeom>
                <a:avLst/>
                <a:gdLst>
                  <a:gd name="connsiteX0" fmla="*/ 68629 w 68629"/>
                  <a:gd name="connsiteY0" fmla="*/ 51472 h 102943"/>
                  <a:gd name="connsiteX1" fmla="*/ 34315 w 68629"/>
                  <a:gd name="connsiteY1" fmla="*/ 102944 h 102943"/>
                  <a:gd name="connsiteX2" fmla="*/ 0 w 68629"/>
                  <a:gd name="connsiteY2" fmla="*/ 51472 h 102943"/>
                  <a:gd name="connsiteX3" fmla="*/ 34315 w 68629"/>
                  <a:gd name="connsiteY3" fmla="*/ 0 h 102943"/>
                  <a:gd name="connsiteX4" fmla="*/ 68629 w 68629"/>
                  <a:gd name="connsiteY4" fmla="*/ 51472 h 10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29" h="102943">
                    <a:moveTo>
                      <a:pt x="68629" y="51472"/>
                    </a:moveTo>
                    <a:cubicBezTo>
                      <a:pt x="68629" y="79899"/>
                      <a:pt x="53266" y="102944"/>
                      <a:pt x="34315" y="102944"/>
                    </a:cubicBezTo>
                    <a:cubicBezTo>
                      <a:pt x="15363" y="102944"/>
                      <a:pt x="0" y="79899"/>
                      <a:pt x="0" y="51472"/>
                    </a:cubicBezTo>
                    <a:cubicBezTo>
                      <a:pt x="0" y="23045"/>
                      <a:pt x="15363" y="0"/>
                      <a:pt x="34315" y="0"/>
                    </a:cubicBezTo>
                    <a:cubicBezTo>
                      <a:pt x="53266" y="0"/>
                      <a:pt x="68629" y="23045"/>
                      <a:pt x="68629" y="5147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1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461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3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3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3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3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2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4" dur="3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5" dur="3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8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9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2" dur="3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3" dur="3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6" dur="3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7" dur="3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3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3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3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3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3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663B85-EC3E-452D-AE0C-2F6E5F72E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562" y="945497"/>
            <a:ext cx="3798732" cy="21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05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555DED"/>
      </a:accent1>
      <a:accent2>
        <a:srgbClr val="59BC6D"/>
      </a:accent2>
      <a:accent3>
        <a:srgbClr val="F78451"/>
      </a:accent3>
      <a:accent4>
        <a:srgbClr val="FF6B00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5983</TotalTime>
  <Words>332</Words>
  <Application>Microsoft Office PowerPoint</Application>
  <PresentationFormat>Custom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Light</vt:lpstr>
      <vt:lpstr>Office Theme</vt:lpstr>
      <vt:lpstr>2_Office Theme</vt:lpstr>
      <vt:lpstr>8-Step Side-by-Side Diagram Template</vt:lpstr>
      <vt:lpstr>8-Step Side-by-Side Diagram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8-Step Animated Side by Side Diagram</dc:title>
  <dc:creator>Julian</dc:creator>
  <cp:lastModifiedBy>user</cp:lastModifiedBy>
  <cp:revision>112</cp:revision>
  <dcterms:created xsi:type="dcterms:W3CDTF">2013-09-12T13:05:01Z</dcterms:created>
  <dcterms:modified xsi:type="dcterms:W3CDTF">2024-06-02T08:51:49Z</dcterms:modified>
</cp:coreProperties>
</file>