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77" r:id="rId3"/>
    <p:sldId id="281" r:id="rId4"/>
    <p:sldId id="283" r:id="rId5"/>
    <p:sldId id="282" r:id="rId6"/>
    <p:sldId id="290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033" autoAdjust="0"/>
  </p:normalViewPr>
  <p:slideViewPr>
    <p:cSldViewPr>
      <p:cViewPr varScale="1">
        <p:scale>
          <a:sx n="86" d="100"/>
          <a:sy n="86" d="100"/>
        </p:scale>
        <p:origin x="341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72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5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05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2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3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57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8854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7709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656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541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426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31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197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082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44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5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8854" indent="0">
              <a:buNone/>
              <a:defRPr sz="2698" b="1"/>
            </a:lvl2pPr>
            <a:lvl3pPr marL="1217709" indent="0">
              <a:buNone/>
              <a:defRPr sz="2398" b="1"/>
            </a:lvl3pPr>
            <a:lvl4pPr marL="1826562" indent="0">
              <a:buNone/>
              <a:defRPr sz="2098" b="1"/>
            </a:lvl4pPr>
            <a:lvl5pPr marL="2435415" indent="0">
              <a:buNone/>
              <a:defRPr sz="2098" b="1"/>
            </a:lvl5pPr>
            <a:lvl6pPr marL="3044269" indent="0">
              <a:buNone/>
              <a:defRPr sz="2098" b="1"/>
            </a:lvl6pPr>
            <a:lvl7pPr marL="3653122" indent="0">
              <a:buNone/>
              <a:defRPr sz="2098" b="1"/>
            </a:lvl7pPr>
            <a:lvl8pPr marL="4261976" indent="0">
              <a:buNone/>
              <a:defRPr sz="2098" b="1"/>
            </a:lvl8pPr>
            <a:lvl9pPr marL="4870829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8854" indent="0">
              <a:buNone/>
              <a:defRPr sz="2698" b="1"/>
            </a:lvl2pPr>
            <a:lvl3pPr marL="1217709" indent="0">
              <a:buNone/>
              <a:defRPr sz="2398" b="1"/>
            </a:lvl3pPr>
            <a:lvl4pPr marL="1826562" indent="0">
              <a:buNone/>
              <a:defRPr sz="2098" b="1"/>
            </a:lvl4pPr>
            <a:lvl5pPr marL="2435415" indent="0">
              <a:buNone/>
              <a:defRPr sz="2098" b="1"/>
            </a:lvl5pPr>
            <a:lvl6pPr marL="3044269" indent="0">
              <a:buNone/>
              <a:defRPr sz="2098" b="1"/>
            </a:lvl6pPr>
            <a:lvl7pPr marL="3653122" indent="0">
              <a:buNone/>
              <a:defRPr sz="2098" b="1"/>
            </a:lvl7pPr>
            <a:lvl8pPr marL="4261976" indent="0">
              <a:buNone/>
              <a:defRPr sz="2098" b="1"/>
            </a:lvl8pPr>
            <a:lvl9pPr marL="4870829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55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25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7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8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7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8854" indent="0">
              <a:buNone/>
              <a:defRPr sz="1600"/>
            </a:lvl2pPr>
            <a:lvl3pPr marL="1217709" indent="0">
              <a:buNone/>
              <a:defRPr sz="1300"/>
            </a:lvl3pPr>
            <a:lvl4pPr marL="1826562" indent="0">
              <a:buNone/>
              <a:defRPr sz="1200"/>
            </a:lvl4pPr>
            <a:lvl5pPr marL="2435415" indent="0">
              <a:buNone/>
              <a:defRPr sz="1200"/>
            </a:lvl5pPr>
            <a:lvl6pPr marL="3044269" indent="0">
              <a:buNone/>
              <a:defRPr sz="1200"/>
            </a:lvl6pPr>
            <a:lvl7pPr marL="3653122" indent="0">
              <a:buNone/>
              <a:defRPr sz="1200"/>
            </a:lvl7pPr>
            <a:lvl8pPr marL="4261976" indent="0">
              <a:buNone/>
              <a:defRPr sz="1200"/>
            </a:lvl8pPr>
            <a:lvl9pPr marL="48708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6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5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8854" indent="0">
              <a:buNone/>
              <a:defRPr sz="3698"/>
            </a:lvl2pPr>
            <a:lvl3pPr marL="1217709" indent="0">
              <a:buNone/>
              <a:defRPr sz="3198"/>
            </a:lvl3pPr>
            <a:lvl4pPr marL="1826562" indent="0">
              <a:buNone/>
              <a:defRPr sz="2698"/>
            </a:lvl4pPr>
            <a:lvl5pPr marL="2435415" indent="0">
              <a:buNone/>
              <a:defRPr sz="2698"/>
            </a:lvl5pPr>
            <a:lvl6pPr marL="3044269" indent="0">
              <a:buNone/>
              <a:defRPr sz="2698"/>
            </a:lvl6pPr>
            <a:lvl7pPr marL="3653122" indent="0">
              <a:buNone/>
              <a:defRPr sz="2698"/>
            </a:lvl7pPr>
            <a:lvl8pPr marL="4261976" indent="0">
              <a:buNone/>
              <a:defRPr sz="2698"/>
            </a:lvl8pPr>
            <a:lvl9pPr marL="4870829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5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8854" indent="0">
              <a:buNone/>
              <a:defRPr sz="1600"/>
            </a:lvl2pPr>
            <a:lvl3pPr marL="1217709" indent="0">
              <a:buNone/>
              <a:defRPr sz="1300"/>
            </a:lvl3pPr>
            <a:lvl4pPr marL="1826562" indent="0">
              <a:buNone/>
              <a:defRPr sz="1200"/>
            </a:lvl4pPr>
            <a:lvl5pPr marL="2435415" indent="0">
              <a:buNone/>
              <a:defRPr sz="1200"/>
            </a:lvl5pPr>
            <a:lvl6pPr marL="3044269" indent="0">
              <a:buNone/>
              <a:defRPr sz="1200"/>
            </a:lvl6pPr>
            <a:lvl7pPr marL="3653122" indent="0">
              <a:buNone/>
              <a:defRPr sz="1200"/>
            </a:lvl7pPr>
            <a:lvl8pPr marL="4261976" indent="0">
              <a:buNone/>
              <a:defRPr sz="1200"/>
            </a:lvl8pPr>
            <a:lvl9pPr marL="48708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0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38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4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4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89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0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2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5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6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6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6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3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7709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0" indent="-456640" algn="l" defTabSz="1217709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387" indent="-380532" algn="l" defTabSz="1217709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134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0990" indent="-304428" algn="l" defTabSz="1217709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39842" indent="-304428" algn="l" defTabSz="1217709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8695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9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6402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7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8854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2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5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3122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6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7FC540-068E-0921-82C1-C5376844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3-Level Pyramid Slide Template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6A25E1-F5DA-748B-5B23-AF5B340226EF}"/>
              </a:ext>
            </a:extLst>
          </p:cNvPr>
          <p:cNvSpPr/>
          <p:nvPr/>
        </p:nvSpPr>
        <p:spPr>
          <a:xfrm>
            <a:off x="2015331" y="3196248"/>
            <a:ext cx="3465433" cy="1270394"/>
          </a:xfrm>
          <a:prstGeom prst="roundRect">
            <a:avLst>
              <a:gd name="adj" fmla="val 1277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B3D3DFA-703F-0ED7-4F1D-95C9DE42C55D}"/>
              </a:ext>
            </a:extLst>
          </p:cNvPr>
          <p:cNvSpPr/>
          <p:nvPr/>
        </p:nvSpPr>
        <p:spPr>
          <a:xfrm>
            <a:off x="3152152" y="1441588"/>
            <a:ext cx="3465433" cy="1270394"/>
          </a:xfrm>
          <a:prstGeom prst="roundRect">
            <a:avLst>
              <a:gd name="adj" fmla="val 1277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74FCA8D-B57B-BAF0-8015-BFE2AC0292EA}"/>
              </a:ext>
            </a:extLst>
          </p:cNvPr>
          <p:cNvSpPr/>
          <p:nvPr/>
        </p:nvSpPr>
        <p:spPr>
          <a:xfrm>
            <a:off x="878509" y="4950908"/>
            <a:ext cx="3465433" cy="1270394"/>
          </a:xfrm>
          <a:prstGeom prst="roundRect">
            <a:avLst>
              <a:gd name="adj" fmla="val 1277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8CF4B39-580D-89A1-3041-2D3F0E9EDECB}"/>
              </a:ext>
            </a:extLst>
          </p:cNvPr>
          <p:cNvSpPr/>
          <p:nvPr/>
        </p:nvSpPr>
        <p:spPr>
          <a:xfrm>
            <a:off x="5762113" y="3178443"/>
            <a:ext cx="3656089" cy="1292041"/>
          </a:xfrm>
          <a:custGeom>
            <a:avLst/>
            <a:gdLst>
              <a:gd name="connsiteX0" fmla="*/ 3659695 w 4474178"/>
              <a:gd name="connsiteY0" fmla="*/ 0 h 1581149"/>
              <a:gd name="connsiteX1" fmla="*/ 1065752 w 4474178"/>
              <a:gd name="connsiteY1" fmla="*/ 0 h 1581149"/>
              <a:gd name="connsiteX2" fmla="*/ 0 w 4474178"/>
              <a:gd name="connsiteY2" fmla="*/ 1581150 h 1581149"/>
              <a:gd name="connsiteX3" fmla="*/ 4474178 w 4474178"/>
              <a:gd name="connsiteY3" fmla="*/ 1581150 h 15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178" h="1581149">
                <a:moveTo>
                  <a:pt x="3659695" y="0"/>
                </a:moveTo>
                <a:lnTo>
                  <a:pt x="1065752" y="0"/>
                </a:lnTo>
                <a:lnTo>
                  <a:pt x="0" y="1581150"/>
                </a:lnTo>
                <a:lnTo>
                  <a:pt x="4474178" y="1581150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C686791-0D76-DDD2-8292-E4793995045F}"/>
              </a:ext>
            </a:extLst>
          </p:cNvPr>
          <p:cNvSpPr/>
          <p:nvPr/>
        </p:nvSpPr>
        <p:spPr>
          <a:xfrm>
            <a:off x="6947756" y="1396048"/>
            <a:ext cx="1564304" cy="1316636"/>
          </a:xfrm>
          <a:custGeom>
            <a:avLst/>
            <a:gdLst>
              <a:gd name="connsiteX0" fmla="*/ 1085088 w 1914334"/>
              <a:gd name="connsiteY0" fmla="*/ 0 h 1611248"/>
              <a:gd name="connsiteX1" fmla="*/ 0 w 1914334"/>
              <a:gd name="connsiteY1" fmla="*/ 1611249 h 1611248"/>
              <a:gd name="connsiteX2" fmla="*/ 1914335 w 1914334"/>
              <a:gd name="connsiteY2" fmla="*/ 1611249 h 161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34" h="1611248">
                <a:moveTo>
                  <a:pt x="1085088" y="0"/>
                </a:moveTo>
                <a:lnTo>
                  <a:pt x="0" y="1611249"/>
                </a:lnTo>
                <a:lnTo>
                  <a:pt x="1914335" y="1611249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A0095BF-83D0-BE07-C5D7-F5EEC5B6D902}"/>
              </a:ext>
            </a:extLst>
          </p:cNvPr>
          <p:cNvSpPr/>
          <p:nvPr/>
        </p:nvSpPr>
        <p:spPr>
          <a:xfrm>
            <a:off x="4573201" y="4937487"/>
            <a:ext cx="5744138" cy="1299825"/>
          </a:xfrm>
          <a:custGeom>
            <a:avLst/>
            <a:gdLst>
              <a:gd name="connsiteX0" fmla="*/ 7029450 w 7029450"/>
              <a:gd name="connsiteY0" fmla="*/ 1590675 h 1590675"/>
              <a:gd name="connsiteX1" fmla="*/ 6223540 w 7029450"/>
              <a:gd name="connsiteY1" fmla="*/ 0 h 1590675"/>
              <a:gd name="connsiteX2" fmla="*/ 1069658 w 7029450"/>
              <a:gd name="connsiteY2" fmla="*/ 0 h 1590675"/>
              <a:gd name="connsiteX3" fmla="*/ 0 w 7029450"/>
              <a:gd name="connsiteY3" fmla="*/ 1590675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450" h="1590675">
                <a:moveTo>
                  <a:pt x="7029450" y="1590675"/>
                </a:moveTo>
                <a:lnTo>
                  <a:pt x="6223540" y="0"/>
                </a:lnTo>
                <a:lnTo>
                  <a:pt x="1069658" y="0"/>
                </a:lnTo>
                <a:lnTo>
                  <a:pt x="0" y="1590675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D636C6F-EF5D-4214-243B-674034ABBC54}"/>
              </a:ext>
            </a:extLst>
          </p:cNvPr>
          <p:cNvSpPr/>
          <p:nvPr/>
        </p:nvSpPr>
        <p:spPr>
          <a:xfrm>
            <a:off x="7834440" y="1396048"/>
            <a:ext cx="902483" cy="1316636"/>
          </a:xfrm>
          <a:custGeom>
            <a:avLst/>
            <a:gdLst>
              <a:gd name="connsiteX0" fmla="*/ 0 w 1104423"/>
              <a:gd name="connsiteY0" fmla="*/ 0 h 1611248"/>
              <a:gd name="connsiteX1" fmla="*/ 830008 w 1104423"/>
              <a:gd name="connsiteY1" fmla="*/ 1611249 h 1611248"/>
              <a:gd name="connsiteX2" fmla="*/ 1104424 w 1104423"/>
              <a:gd name="connsiteY2" fmla="*/ 1442752 h 161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423" h="1611248">
                <a:moveTo>
                  <a:pt x="0" y="0"/>
                </a:moveTo>
                <a:lnTo>
                  <a:pt x="830008" y="1611249"/>
                </a:lnTo>
                <a:lnTo>
                  <a:pt x="1104424" y="1442752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EBB625E-EFED-6900-2356-E2A73172A48C}"/>
              </a:ext>
            </a:extLst>
          </p:cNvPr>
          <p:cNvSpPr/>
          <p:nvPr/>
        </p:nvSpPr>
        <p:spPr>
          <a:xfrm>
            <a:off x="8752723" y="2992186"/>
            <a:ext cx="1188679" cy="1478298"/>
          </a:xfrm>
          <a:custGeom>
            <a:avLst/>
            <a:gdLst>
              <a:gd name="connsiteX0" fmla="*/ 371570 w 1454658"/>
              <a:gd name="connsiteY0" fmla="*/ 0 h 1809083"/>
              <a:gd name="connsiteX1" fmla="*/ 0 w 1454658"/>
              <a:gd name="connsiteY1" fmla="*/ 228219 h 1809083"/>
              <a:gd name="connsiteX2" fmla="*/ 813911 w 1454658"/>
              <a:gd name="connsiteY2" fmla="*/ 1809083 h 1809083"/>
              <a:gd name="connsiteX3" fmla="*/ 1454658 w 1454658"/>
              <a:gd name="connsiteY3" fmla="*/ 1414748 h 180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658" h="1809083">
                <a:moveTo>
                  <a:pt x="371570" y="0"/>
                </a:moveTo>
                <a:lnTo>
                  <a:pt x="0" y="228219"/>
                </a:lnTo>
                <a:lnTo>
                  <a:pt x="813911" y="1809083"/>
                </a:lnTo>
                <a:lnTo>
                  <a:pt x="1454658" y="1414748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12C3DA7-8FAE-3471-73D9-1C855335FAB5}"/>
              </a:ext>
            </a:extLst>
          </p:cNvPr>
          <p:cNvSpPr/>
          <p:nvPr/>
        </p:nvSpPr>
        <p:spPr>
          <a:xfrm>
            <a:off x="9657931" y="4565520"/>
            <a:ext cx="1429963" cy="1671792"/>
          </a:xfrm>
          <a:custGeom>
            <a:avLst/>
            <a:gdLst>
              <a:gd name="connsiteX0" fmla="*/ 1749933 w 1749933"/>
              <a:gd name="connsiteY0" fmla="*/ 1321975 h 2045874"/>
              <a:gd name="connsiteX1" fmla="*/ 737807 w 1749933"/>
              <a:gd name="connsiteY1" fmla="*/ 0 h 2045874"/>
              <a:gd name="connsiteX2" fmla="*/ 0 w 1749933"/>
              <a:gd name="connsiteY2" fmla="*/ 453104 h 2045874"/>
              <a:gd name="connsiteX3" fmla="*/ 806958 w 1749933"/>
              <a:gd name="connsiteY3" fmla="*/ 2045875 h 20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933" h="2045874">
                <a:moveTo>
                  <a:pt x="1749933" y="1321975"/>
                </a:moveTo>
                <a:lnTo>
                  <a:pt x="737807" y="0"/>
                </a:lnTo>
                <a:lnTo>
                  <a:pt x="0" y="453104"/>
                </a:lnTo>
                <a:lnTo>
                  <a:pt x="806958" y="2045875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94258-1A50-7297-D06C-8C1769DD8565}"/>
              </a:ext>
            </a:extLst>
          </p:cNvPr>
          <p:cNvSpPr txBox="1"/>
          <p:nvPr/>
        </p:nvSpPr>
        <p:spPr>
          <a:xfrm>
            <a:off x="8949876" y="1841308"/>
            <a:ext cx="2629507" cy="4261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Edit Text Here 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E7839-DBAB-7EB3-3368-3A05CC8EF1C4}"/>
              </a:ext>
            </a:extLst>
          </p:cNvPr>
          <p:cNvSpPr txBox="1"/>
          <p:nvPr/>
        </p:nvSpPr>
        <p:spPr>
          <a:xfrm>
            <a:off x="8949877" y="3611405"/>
            <a:ext cx="2629506" cy="4261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Edit Text Here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F9FE9-00E9-4C72-CB0C-76BE8E1C0030}"/>
              </a:ext>
            </a:extLst>
          </p:cNvPr>
          <p:cNvSpPr txBox="1"/>
          <p:nvPr/>
        </p:nvSpPr>
        <p:spPr>
          <a:xfrm>
            <a:off x="8949877" y="5374341"/>
            <a:ext cx="2637456" cy="4261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Edit Text Here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AF460C-E99E-8469-9AE0-1120C3784531}"/>
              </a:ext>
            </a:extLst>
          </p:cNvPr>
          <p:cNvSpPr txBox="1"/>
          <p:nvPr/>
        </p:nvSpPr>
        <p:spPr>
          <a:xfrm>
            <a:off x="3646140" y="1686757"/>
            <a:ext cx="268051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F34F9-3AB8-83B6-A111-0649D709715F}"/>
              </a:ext>
            </a:extLst>
          </p:cNvPr>
          <p:cNvSpPr txBox="1"/>
          <p:nvPr/>
        </p:nvSpPr>
        <p:spPr>
          <a:xfrm>
            <a:off x="2967212" y="1628800"/>
            <a:ext cx="76498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7200" b="1" kern="0" dirty="0">
                <a:ln w="25400">
                  <a:solidFill>
                    <a:schemeClr val="accent3"/>
                  </a:solidFill>
                </a:ln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DC4C6-3B3C-90E1-FD44-57BF12DC5922}"/>
              </a:ext>
            </a:extLst>
          </p:cNvPr>
          <p:cNvSpPr txBox="1"/>
          <p:nvPr/>
        </p:nvSpPr>
        <p:spPr>
          <a:xfrm>
            <a:off x="2485389" y="3474277"/>
            <a:ext cx="268051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C662B-26FE-3BCE-BD03-4C1B8835556D}"/>
              </a:ext>
            </a:extLst>
          </p:cNvPr>
          <p:cNvSpPr txBox="1"/>
          <p:nvPr/>
        </p:nvSpPr>
        <p:spPr>
          <a:xfrm>
            <a:off x="1817222" y="3416320"/>
            <a:ext cx="76498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7200" b="1" kern="0" dirty="0">
                <a:ln w="25400">
                  <a:solidFill>
                    <a:schemeClr val="accent3"/>
                  </a:solidFill>
                </a:ln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23A24-097F-2A65-6C3B-67DA3A22350A}"/>
              </a:ext>
            </a:extLst>
          </p:cNvPr>
          <p:cNvSpPr txBox="1"/>
          <p:nvPr/>
        </p:nvSpPr>
        <p:spPr>
          <a:xfrm>
            <a:off x="1387997" y="5171243"/>
            <a:ext cx="268051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BFF0E-0648-0566-9291-5F9444AE1ADB}"/>
              </a:ext>
            </a:extLst>
          </p:cNvPr>
          <p:cNvSpPr txBox="1"/>
          <p:nvPr/>
        </p:nvSpPr>
        <p:spPr>
          <a:xfrm>
            <a:off x="601492" y="5113286"/>
            <a:ext cx="76498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7200" b="1" kern="0" dirty="0">
                <a:ln w="25400">
                  <a:solidFill>
                    <a:schemeClr val="accent3"/>
                  </a:solidFill>
                </a:ln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pic>
        <p:nvPicPr>
          <p:cNvPr id="9" name="Graphic 8" descr="Head with gears with solid fill">
            <a:extLst>
              <a:ext uri="{FF2B5EF4-FFF2-40B4-BE49-F238E27FC236}">
                <a16:creationId xmlns:a16="http://schemas.microsoft.com/office/drawing/2014/main" id="{FF90CF56-BAFB-5A2D-CEBA-5615B8A02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45270" y="1954080"/>
            <a:ext cx="658416" cy="658416"/>
          </a:xfrm>
          <a:prstGeom prst="rect">
            <a:avLst/>
          </a:prstGeom>
        </p:spPr>
      </p:pic>
      <p:pic>
        <p:nvPicPr>
          <p:cNvPr id="10" name="Graphic 9" descr="Playbook with solid fill">
            <a:extLst>
              <a:ext uri="{FF2B5EF4-FFF2-40B4-BE49-F238E27FC236}">
                <a16:creationId xmlns:a16="http://schemas.microsoft.com/office/drawing/2014/main" id="{9680692B-17E7-0EF3-ABF0-4ABF931E74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9664" y="5187763"/>
            <a:ext cx="796684" cy="796684"/>
          </a:xfrm>
          <a:prstGeom prst="rect">
            <a:avLst/>
          </a:prstGeom>
        </p:spPr>
      </p:pic>
      <p:pic>
        <p:nvPicPr>
          <p:cNvPr id="11" name="Graphic 10" descr="Binoculars with solid fill">
            <a:extLst>
              <a:ext uri="{FF2B5EF4-FFF2-40B4-BE49-F238E27FC236}">
                <a16:creationId xmlns:a16="http://schemas.microsoft.com/office/drawing/2014/main" id="{F9247294-1ABC-8517-A695-1980FABB5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8798" y="3487943"/>
            <a:ext cx="687003" cy="6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4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7FC540-068E-0921-82C1-C5376844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3-Level Pyramid Slide Template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6A25E1-F5DA-748B-5B23-AF5B340226EF}"/>
              </a:ext>
            </a:extLst>
          </p:cNvPr>
          <p:cNvSpPr/>
          <p:nvPr/>
        </p:nvSpPr>
        <p:spPr>
          <a:xfrm>
            <a:off x="2015331" y="3196248"/>
            <a:ext cx="3465433" cy="1270394"/>
          </a:xfrm>
          <a:prstGeom prst="roundRect">
            <a:avLst>
              <a:gd name="adj" fmla="val 127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B3D3DFA-703F-0ED7-4F1D-95C9DE42C55D}"/>
              </a:ext>
            </a:extLst>
          </p:cNvPr>
          <p:cNvSpPr/>
          <p:nvPr/>
        </p:nvSpPr>
        <p:spPr>
          <a:xfrm>
            <a:off x="3152152" y="1441588"/>
            <a:ext cx="3465433" cy="1270394"/>
          </a:xfrm>
          <a:prstGeom prst="roundRect">
            <a:avLst>
              <a:gd name="adj" fmla="val 127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74FCA8D-B57B-BAF0-8015-BFE2AC0292EA}"/>
              </a:ext>
            </a:extLst>
          </p:cNvPr>
          <p:cNvSpPr/>
          <p:nvPr/>
        </p:nvSpPr>
        <p:spPr>
          <a:xfrm>
            <a:off x="878509" y="4950908"/>
            <a:ext cx="3465433" cy="1270394"/>
          </a:xfrm>
          <a:prstGeom prst="roundRect">
            <a:avLst>
              <a:gd name="adj" fmla="val 1277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8CF4B39-580D-89A1-3041-2D3F0E9EDECB}"/>
              </a:ext>
            </a:extLst>
          </p:cNvPr>
          <p:cNvSpPr/>
          <p:nvPr/>
        </p:nvSpPr>
        <p:spPr>
          <a:xfrm>
            <a:off x="5762113" y="3178443"/>
            <a:ext cx="3656089" cy="1292041"/>
          </a:xfrm>
          <a:custGeom>
            <a:avLst/>
            <a:gdLst>
              <a:gd name="connsiteX0" fmla="*/ 3659695 w 4474178"/>
              <a:gd name="connsiteY0" fmla="*/ 0 h 1581149"/>
              <a:gd name="connsiteX1" fmla="*/ 1065752 w 4474178"/>
              <a:gd name="connsiteY1" fmla="*/ 0 h 1581149"/>
              <a:gd name="connsiteX2" fmla="*/ 0 w 4474178"/>
              <a:gd name="connsiteY2" fmla="*/ 1581150 h 1581149"/>
              <a:gd name="connsiteX3" fmla="*/ 4474178 w 4474178"/>
              <a:gd name="connsiteY3" fmla="*/ 1581150 h 15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178" h="1581149">
                <a:moveTo>
                  <a:pt x="3659695" y="0"/>
                </a:moveTo>
                <a:lnTo>
                  <a:pt x="1065752" y="0"/>
                </a:lnTo>
                <a:lnTo>
                  <a:pt x="0" y="1581150"/>
                </a:lnTo>
                <a:lnTo>
                  <a:pt x="4474178" y="1581150"/>
                </a:lnTo>
                <a:close/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C686791-0D76-DDD2-8292-E4793995045F}"/>
              </a:ext>
            </a:extLst>
          </p:cNvPr>
          <p:cNvSpPr/>
          <p:nvPr/>
        </p:nvSpPr>
        <p:spPr>
          <a:xfrm>
            <a:off x="6947756" y="1396048"/>
            <a:ext cx="1564304" cy="1316636"/>
          </a:xfrm>
          <a:custGeom>
            <a:avLst/>
            <a:gdLst>
              <a:gd name="connsiteX0" fmla="*/ 1085088 w 1914334"/>
              <a:gd name="connsiteY0" fmla="*/ 0 h 1611248"/>
              <a:gd name="connsiteX1" fmla="*/ 0 w 1914334"/>
              <a:gd name="connsiteY1" fmla="*/ 1611249 h 1611248"/>
              <a:gd name="connsiteX2" fmla="*/ 1914335 w 1914334"/>
              <a:gd name="connsiteY2" fmla="*/ 1611249 h 161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34" h="1611248">
                <a:moveTo>
                  <a:pt x="1085088" y="0"/>
                </a:moveTo>
                <a:lnTo>
                  <a:pt x="0" y="1611249"/>
                </a:lnTo>
                <a:lnTo>
                  <a:pt x="1914335" y="1611249"/>
                </a:lnTo>
                <a:close/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A0095BF-83D0-BE07-C5D7-F5EEC5B6D902}"/>
              </a:ext>
            </a:extLst>
          </p:cNvPr>
          <p:cNvSpPr/>
          <p:nvPr/>
        </p:nvSpPr>
        <p:spPr>
          <a:xfrm>
            <a:off x="4573201" y="4937487"/>
            <a:ext cx="5744138" cy="1299825"/>
          </a:xfrm>
          <a:custGeom>
            <a:avLst/>
            <a:gdLst>
              <a:gd name="connsiteX0" fmla="*/ 7029450 w 7029450"/>
              <a:gd name="connsiteY0" fmla="*/ 1590675 h 1590675"/>
              <a:gd name="connsiteX1" fmla="*/ 6223540 w 7029450"/>
              <a:gd name="connsiteY1" fmla="*/ 0 h 1590675"/>
              <a:gd name="connsiteX2" fmla="*/ 1069658 w 7029450"/>
              <a:gd name="connsiteY2" fmla="*/ 0 h 1590675"/>
              <a:gd name="connsiteX3" fmla="*/ 0 w 7029450"/>
              <a:gd name="connsiteY3" fmla="*/ 1590675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450" h="1590675">
                <a:moveTo>
                  <a:pt x="7029450" y="1590675"/>
                </a:moveTo>
                <a:lnTo>
                  <a:pt x="6223540" y="0"/>
                </a:lnTo>
                <a:lnTo>
                  <a:pt x="1069658" y="0"/>
                </a:lnTo>
                <a:lnTo>
                  <a:pt x="0" y="1590675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D636C6F-EF5D-4214-243B-674034ABBC54}"/>
              </a:ext>
            </a:extLst>
          </p:cNvPr>
          <p:cNvSpPr/>
          <p:nvPr/>
        </p:nvSpPr>
        <p:spPr>
          <a:xfrm>
            <a:off x="7834440" y="1396048"/>
            <a:ext cx="902483" cy="1316636"/>
          </a:xfrm>
          <a:custGeom>
            <a:avLst/>
            <a:gdLst>
              <a:gd name="connsiteX0" fmla="*/ 0 w 1104423"/>
              <a:gd name="connsiteY0" fmla="*/ 0 h 1611248"/>
              <a:gd name="connsiteX1" fmla="*/ 830008 w 1104423"/>
              <a:gd name="connsiteY1" fmla="*/ 1611249 h 1611248"/>
              <a:gd name="connsiteX2" fmla="*/ 1104424 w 1104423"/>
              <a:gd name="connsiteY2" fmla="*/ 1442752 h 161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423" h="1611248">
                <a:moveTo>
                  <a:pt x="0" y="0"/>
                </a:moveTo>
                <a:lnTo>
                  <a:pt x="830008" y="1611249"/>
                </a:lnTo>
                <a:lnTo>
                  <a:pt x="1104424" y="1442752"/>
                </a:lnTo>
                <a:close/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EBB625E-EFED-6900-2356-E2A73172A48C}"/>
              </a:ext>
            </a:extLst>
          </p:cNvPr>
          <p:cNvSpPr/>
          <p:nvPr/>
        </p:nvSpPr>
        <p:spPr>
          <a:xfrm>
            <a:off x="8752723" y="2992186"/>
            <a:ext cx="1188679" cy="1478298"/>
          </a:xfrm>
          <a:custGeom>
            <a:avLst/>
            <a:gdLst>
              <a:gd name="connsiteX0" fmla="*/ 371570 w 1454658"/>
              <a:gd name="connsiteY0" fmla="*/ 0 h 1809083"/>
              <a:gd name="connsiteX1" fmla="*/ 0 w 1454658"/>
              <a:gd name="connsiteY1" fmla="*/ 228219 h 1809083"/>
              <a:gd name="connsiteX2" fmla="*/ 813911 w 1454658"/>
              <a:gd name="connsiteY2" fmla="*/ 1809083 h 1809083"/>
              <a:gd name="connsiteX3" fmla="*/ 1454658 w 1454658"/>
              <a:gd name="connsiteY3" fmla="*/ 1414748 h 180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658" h="1809083">
                <a:moveTo>
                  <a:pt x="371570" y="0"/>
                </a:moveTo>
                <a:lnTo>
                  <a:pt x="0" y="228219"/>
                </a:lnTo>
                <a:lnTo>
                  <a:pt x="813911" y="1809083"/>
                </a:lnTo>
                <a:lnTo>
                  <a:pt x="1454658" y="1414748"/>
                </a:lnTo>
                <a:close/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12C3DA7-8FAE-3471-73D9-1C855335FAB5}"/>
              </a:ext>
            </a:extLst>
          </p:cNvPr>
          <p:cNvSpPr/>
          <p:nvPr/>
        </p:nvSpPr>
        <p:spPr>
          <a:xfrm>
            <a:off x="9657931" y="4565520"/>
            <a:ext cx="1429963" cy="1671792"/>
          </a:xfrm>
          <a:custGeom>
            <a:avLst/>
            <a:gdLst>
              <a:gd name="connsiteX0" fmla="*/ 1749933 w 1749933"/>
              <a:gd name="connsiteY0" fmla="*/ 1321975 h 2045874"/>
              <a:gd name="connsiteX1" fmla="*/ 737807 w 1749933"/>
              <a:gd name="connsiteY1" fmla="*/ 0 h 2045874"/>
              <a:gd name="connsiteX2" fmla="*/ 0 w 1749933"/>
              <a:gd name="connsiteY2" fmla="*/ 453104 h 2045874"/>
              <a:gd name="connsiteX3" fmla="*/ 806958 w 1749933"/>
              <a:gd name="connsiteY3" fmla="*/ 2045875 h 20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933" h="2045874">
                <a:moveTo>
                  <a:pt x="1749933" y="1321975"/>
                </a:moveTo>
                <a:lnTo>
                  <a:pt x="737807" y="0"/>
                </a:lnTo>
                <a:lnTo>
                  <a:pt x="0" y="453104"/>
                </a:lnTo>
                <a:lnTo>
                  <a:pt x="806958" y="2045875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94258-1A50-7297-D06C-8C1769DD8565}"/>
              </a:ext>
            </a:extLst>
          </p:cNvPr>
          <p:cNvSpPr txBox="1"/>
          <p:nvPr/>
        </p:nvSpPr>
        <p:spPr>
          <a:xfrm>
            <a:off x="8949876" y="1841308"/>
            <a:ext cx="2629507" cy="4261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Edit Text Here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E7839-DBAB-7EB3-3368-3A05CC8EF1C4}"/>
              </a:ext>
            </a:extLst>
          </p:cNvPr>
          <p:cNvSpPr txBox="1"/>
          <p:nvPr/>
        </p:nvSpPr>
        <p:spPr>
          <a:xfrm>
            <a:off x="8949877" y="3611405"/>
            <a:ext cx="2629506" cy="4261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Edit Text Here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F9FE9-00E9-4C72-CB0C-76BE8E1C0030}"/>
              </a:ext>
            </a:extLst>
          </p:cNvPr>
          <p:cNvSpPr txBox="1"/>
          <p:nvPr/>
        </p:nvSpPr>
        <p:spPr>
          <a:xfrm>
            <a:off x="8949877" y="5374341"/>
            <a:ext cx="2637456" cy="4261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Edit Text Here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AF460C-E99E-8469-9AE0-1120C3784531}"/>
              </a:ext>
            </a:extLst>
          </p:cNvPr>
          <p:cNvSpPr txBox="1"/>
          <p:nvPr/>
        </p:nvSpPr>
        <p:spPr>
          <a:xfrm>
            <a:off x="3646140" y="1686757"/>
            <a:ext cx="268051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DC4C6-3B3C-90E1-FD44-57BF12DC5922}"/>
              </a:ext>
            </a:extLst>
          </p:cNvPr>
          <p:cNvSpPr txBox="1"/>
          <p:nvPr/>
        </p:nvSpPr>
        <p:spPr>
          <a:xfrm>
            <a:off x="2485389" y="3474277"/>
            <a:ext cx="268051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23A24-097F-2A65-6C3B-67DA3A22350A}"/>
              </a:ext>
            </a:extLst>
          </p:cNvPr>
          <p:cNvSpPr txBox="1"/>
          <p:nvPr/>
        </p:nvSpPr>
        <p:spPr>
          <a:xfrm>
            <a:off x="1387997" y="5171243"/>
            <a:ext cx="268051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BFF0E-0648-0566-9291-5F9444AE1ADB}"/>
              </a:ext>
            </a:extLst>
          </p:cNvPr>
          <p:cNvSpPr txBox="1"/>
          <p:nvPr/>
        </p:nvSpPr>
        <p:spPr>
          <a:xfrm>
            <a:off x="601492" y="5113286"/>
            <a:ext cx="76498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7200" b="1" kern="0" dirty="0">
                <a:ln w="25400">
                  <a:solidFill>
                    <a:schemeClr val="accent3"/>
                  </a:solidFill>
                </a:ln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B9DDA-5F06-6035-4E52-8741C2B6BA18}"/>
              </a:ext>
            </a:extLst>
          </p:cNvPr>
          <p:cNvSpPr txBox="1"/>
          <p:nvPr/>
        </p:nvSpPr>
        <p:spPr>
          <a:xfrm>
            <a:off x="2967212" y="1628800"/>
            <a:ext cx="76498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7200" b="1" kern="0">
                <a:ln w="2540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EFB1F-EDD3-E76D-89AB-64E908145519}"/>
              </a:ext>
            </a:extLst>
          </p:cNvPr>
          <p:cNvSpPr txBox="1"/>
          <p:nvPr/>
        </p:nvSpPr>
        <p:spPr>
          <a:xfrm>
            <a:off x="1817222" y="3416320"/>
            <a:ext cx="76498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7200" b="1" kern="0">
                <a:ln w="2540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pic>
        <p:nvPicPr>
          <p:cNvPr id="10" name="Graphic 9" descr="Head with gears with solid fill">
            <a:extLst>
              <a:ext uri="{FF2B5EF4-FFF2-40B4-BE49-F238E27FC236}">
                <a16:creationId xmlns:a16="http://schemas.microsoft.com/office/drawing/2014/main" id="{C13CC902-6D23-8EFA-D647-50F18A9F1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45270" y="1954080"/>
            <a:ext cx="658416" cy="658416"/>
          </a:xfrm>
          <a:prstGeom prst="rect">
            <a:avLst/>
          </a:prstGeom>
        </p:spPr>
      </p:pic>
      <p:pic>
        <p:nvPicPr>
          <p:cNvPr id="11" name="Graphic 10" descr="Playbook with solid fill">
            <a:extLst>
              <a:ext uri="{FF2B5EF4-FFF2-40B4-BE49-F238E27FC236}">
                <a16:creationId xmlns:a16="http://schemas.microsoft.com/office/drawing/2014/main" id="{F970919F-5465-E250-20C3-5E4CE2D6D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9664" y="5187763"/>
            <a:ext cx="796684" cy="796684"/>
          </a:xfrm>
          <a:prstGeom prst="rect">
            <a:avLst/>
          </a:prstGeom>
        </p:spPr>
      </p:pic>
      <p:pic>
        <p:nvPicPr>
          <p:cNvPr id="12" name="Graphic 11" descr="Binoculars with solid fill">
            <a:extLst>
              <a:ext uri="{FF2B5EF4-FFF2-40B4-BE49-F238E27FC236}">
                <a16:creationId xmlns:a16="http://schemas.microsoft.com/office/drawing/2014/main" id="{9CA1B4DE-A637-0983-33CA-EA9E60DF7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8798" y="3487943"/>
            <a:ext cx="687003" cy="6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7FC540-068E-0921-82C1-C5376844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3-Level Pyramid Slide Template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B3D3DFA-703F-0ED7-4F1D-95C9DE42C55D}"/>
              </a:ext>
            </a:extLst>
          </p:cNvPr>
          <p:cNvSpPr/>
          <p:nvPr/>
        </p:nvSpPr>
        <p:spPr>
          <a:xfrm>
            <a:off x="3152152" y="1441588"/>
            <a:ext cx="3465433" cy="1270394"/>
          </a:xfrm>
          <a:prstGeom prst="roundRect">
            <a:avLst>
              <a:gd name="adj" fmla="val 127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74FCA8D-B57B-BAF0-8015-BFE2AC0292EA}"/>
              </a:ext>
            </a:extLst>
          </p:cNvPr>
          <p:cNvSpPr/>
          <p:nvPr/>
        </p:nvSpPr>
        <p:spPr>
          <a:xfrm>
            <a:off x="878509" y="4950908"/>
            <a:ext cx="3465433" cy="1270394"/>
          </a:xfrm>
          <a:prstGeom prst="roundRect">
            <a:avLst>
              <a:gd name="adj" fmla="val 1277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C686791-0D76-DDD2-8292-E4793995045F}"/>
              </a:ext>
            </a:extLst>
          </p:cNvPr>
          <p:cNvSpPr/>
          <p:nvPr/>
        </p:nvSpPr>
        <p:spPr>
          <a:xfrm>
            <a:off x="6947756" y="1396048"/>
            <a:ext cx="1564304" cy="1316636"/>
          </a:xfrm>
          <a:custGeom>
            <a:avLst/>
            <a:gdLst>
              <a:gd name="connsiteX0" fmla="*/ 1085088 w 1914334"/>
              <a:gd name="connsiteY0" fmla="*/ 0 h 1611248"/>
              <a:gd name="connsiteX1" fmla="*/ 0 w 1914334"/>
              <a:gd name="connsiteY1" fmla="*/ 1611249 h 1611248"/>
              <a:gd name="connsiteX2" fmla="*/ 1914335 w 1914334"/>
              <a:gd name="connsiteY2" fmla="*/ 1611249 h 161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34" h="1611248">
                <a:moveTo>
                  <a:pt x="1085088" y="0"/>
                </a:moveTo>
                <a:lnTo>
                  <a:pt x="0" y="1611249"/>
                </a:lnTo>
                <a:lnTo>
                  <a:pt x="1914335" y="1611249"/>
                </a:lnTo>
                <a:close/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A0095BF-83D0-BE07-C5D7-F5EEC5B6D902}"/>
              </a:ext>
            </a:extLst>
          </p:cNvPr>
          <p:cNvSpPr/>
          <p:nvPr/>
        </p:nvSpPr>
        <p:spPr>
          <a:xfrm>
            <a:off x="4573201" y="4937487"/>
            <a:ext cx="5744138" cy="1299825"/>
          </a:xfrm>
          <a:custGeom>
            <a:avLst/>
            <a:gdLst>
              <a:gd name="connsiteX0" fmla="*/ 7029450 w 7029450"/>
              <a:gd name="connsiteY0" fmla="*/ 1590675 h 1590675"/>
              <a:gd name="connsiteX1" fmla="*/ 6223540 w 7029450"/>
              <a:gd name="connsiteY1" fmla="*/ 0 h 1590675"/>
              <a:gd name="connsiteX2" fmla="*/ 1069658 w 7029450"/>
              <a:gd name="connsiteY2" fmla="*/ 0 h 1590675"/>
              <a:gd name="connsiteX3" fmla="*/ 0 w 7029450"/>
              <a:gd name="connsiteY3" fmla="*/ 1590675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450" h="1590675">
                <a:moveTo>
                  <a:pt x="7029450" y="1590675"/>
                </a:moveTo>
                <a:lnTo>
                  <a:pt x="6223540" y="0"/>
                </a:lnTo>
                <a:lnTo>
                  <a:pt x="1069658" y="0"/>
                </a:lnTo>
                <a:lnTo>
                  <a:pt x="0" y="1590675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D636C6F-EF5D-4214-243B-674034ABBC54}"/>
              </a:ext>
            </a:extLst>
          </p:cNvPr>
          <p:cNvSpPr/>
          <p:nvPr/>
        </p:nvSpPr>
        <p:spPr>
          <a:xfrm>
            <a:off x="7834440" y="1396048"/>
            <a:ext cx="902483" cy="1316636"/>
          </a:xfrm>
          <a:custGeom>
            <a:avLst/>
            <a:gdLst>
              <a:gd name="connsiteX0" fmla="*/ 0 w 1104423"/>
              <a:gd name="connsiteY0" fmla="*/ 0 h 1611248"/>
              <a:gd name="connsiteX1" fmla="*/ 830008 w 1104423"/>
              <a:gd name="connsiteY1" fmla="*/ 1611249 h 1611248"/>
              <a:gd name="connsiteX2" fmla="*/ 1104424 w 1104423"/>
              <a:gd name="connsiteY2" fmla="*/ 1442752 h 161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423" h="1611248">
                <a:moveTo>
                  <a:pt x="0" y="0"/>
                </a:moveTo>
                <a:lnTo>
                  <a:pt x="830008" y="1611249"/>
                </a:lnTo>
                <a:lnTo>
                  <a:pt x="1104424" y="1442752"/>
                </a:lnTo>
                <a:close/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12C3DA7-8FAE-3471-73D9-1C855335FAB5}"/>
              </a:ext>
            </a:extLst>
          </p:cNvPr>
          <p:cNvSpPr/>
          <p:nvPr/>
        </p:nvSpPr>
        <p:spPr>
          <a:xfrm>
            <a:off x="9657931" y="4565520"/>
            <a:ext cx="1429963" cy="1671792"/>
          </a:xfrm>
          <a:custGeom>
            <a:avLst/>
            <a:gdLst>
              <a:gd name="connsiteX0" fmla="*/ 1749933 w 1749933"/>
              <a:gd name="connsiteY0" fmla="*/ 1321975 h 2045874"/>
              <a:gd name="connsiteX1" fmla="*/ 737807 w 1749933"/>
              <a:gd name="connsiteY1" fmla="*/ 0 h 2045874"/>
              <a:gd name="connsiteX2" fmla="*/ 0 w 1749933"/>
              <a:gd name="connsiteY2" fmla="*/ 453104 h 2045874"/>
              <a:gd name="connsiteX3" fmla="*/ 806958 w 1749933"/>
              <a:gd name="connsiteY3" fmla="*/ 2045875 h 20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933" h="2045874">
                <a:moveTo>
                  <a:pt x="1749933" y="1321975"/>
                </a:moveTo>
                <a:lnTo>
                  <a:pt x="737807" y="0"/>
                </a:lnTo>
                <a:lnTo>
                  <a:pt x="0" y="453104"/>
                </a:lnTo>
                <a:lnTo>
                  <a:pt x="806958" y="2045875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94258-1A50-7297-D06C-8C1769DD8565}"/>
              </a:ext>
            </a:extLst>
          </p:cNvPr>
          <p:cNvSpPr txBox="1"/>
          <p:nvPr/>
        </p:nvSpPr>
        <p:spPr>
          <a:xfrm>
            <a:off x="8949876" y="1841308"/>
            <a:ext cx="2629507" cy="4261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Edit Text Here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F9FE9-00E9-4C72-CB0C-76BE8E1C0030}"/>
              </a:ext>
            </a:extLst>
          </p:cNvPr>
          <p:cNvSpPr txBox="1"/>
          <p:nvPr/>
        </p:nvSpPr>
        <p:spPr>
          <a:xfrm>
            <a:off x="8949877" y="5374341"/>
            <a:ext cx="2637456" cy="4261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Edit Text Here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AF460C-E99E-8469-9AE0-1120C3784531}"/>
              </a:ext>
            </a:extLst>
          </p:cNvPr>
          <p:cNvSpPr txBox="1"/>
          <p:nvPr/>
        </p:nvSpPr>
        <p:spPr>
          <a:xfrm>
            <a:off x="3646140" y="1686757"/>
            <a:ext cx="268051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23A24-097F-2A65-6C3B-67DA3A22350A}"/>
              </a:ext>
            </a:extLst>
          </p:cNvPr>
          <p:cNvSpPr txBox="1"/>
          <p:nvPr/>
        </p:nvSpPr>
        <p:spPr>
          <a:xfrm>
            <a:off x="1387997" y="5171243"/>
            <a:ext cx="268051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BFF0E-0648-0566-9291-5F9444AE1ADB}"/>
              </a:ext>
            </a:extLst>
          </p:cNvPr>
          <p:cNvSpPr txBox="1"/>
          <p:nvPr/>
        </p:nvSpPr>
        <p:spPr>
          <a:xfrm>
            <a:off x="601492" y="5113286"/>
            <a:ext cx="76498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7200" b="1" kern="0" dirty="0">
                <a:ln w="25400">
                  <a:solidFill>
                    <a:schemeClr val="accent3"/>
                  </a:solidFill>
                </a:ln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E1DE0F-47D3-7171-8003-D73F8C4E00C1}"/>
              </a:ext>
            </a:extLst>
          </p:cNvPr>
          <p:cNvSpPr/>
          <p:nvPr/>
        </p:nvSpPr>
        <p:spPr>
          <a:xfrm>
            <a:off x="2015331" y="3196248"/>
            <a:ext cx="3465433" cy="1270394"/>
          </a:xfrm>
          <a:prstGeom prst="roundRect">
            <a:avLst>
              <a:gd name="adj" fmla="val 1277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63A6752-321D-D37F-12D4-F7BBDDE4C640}"/>
              </a:ext>
            </a:extLst>
          </p:cNvPr>
          <p:cNvSpPr/>
          <p:nvPr/>
        </p:nvSpPr>
        <p:spPr>
          <a:xfrm>
            <a:off x="5762113" y="3178443"/>
            <a:ext cx="3656089" cy="1292041"/>
          </a:xfrm>
          <a:custGeom>
            <a:avLst/>
            <a:gdLst>
              <a:gd name="connsiteX0" fmla="*/ 3659695 w 4474178"/>
              <a:gd name="connsiteY0" fmla="*/ 0 h 1581149"/>
              <a:gd name="connsiteX1" fmla="*/ 1065752 w 4474178"/>
              <a:gd name="connsiteY1" fmla="*/ 0 h 1581149"/>
              <a:gd name="connsiteX2" fmla="*/ 0 w 4474178"/>
              <a:gd name="connsiteY2" fmla="*/ 1581150 h 1581149"/>
              <a:gd name="connsiteX3" fmla="*/ 4474178 w 4474178"/>
              <a:gd name="connsiteY3" fmla="*/ 1581150 h 15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178" h="1581149">
                <a:moveTo>
                  <a:pt x="3659695" y="0"/>
                </a:moveTo>
                <a:lnTo>
                  <a:pt x="1065752" y="0"/>
                </a:lnTo>
                <a:lnTo>
                  <a:pt x="0" y="1581150"/>
                </a:lnTo>
                <a:lnTo>
                  <a:pt x="4474178" y="1581150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666D8B3-23A8-65D3-E099-34AC4A6FD5F3}"/>
              </a:ext>
            </a:extLst>
          </p:cNvPr>
          <p:cNvSpPr/>
          <p:nvPr/>
        </p:nvSpPr>
        <p:spPr>
          <a:xfrm>
            <a:off x="8752723" y="2992186"/>
            <a:ext cx="1188679" cy="1478298"/>
          </a:xfrm>
          <a:custGeom>
            <a:avLst/>
            <a:gdLst>
              <a:gd name="connsiteX0" fmla="*/ 371570 w 1454658"/>
              <a:gd name="connsiteY0" fmla="*/ 0 h 1809083"/>
              <a:gd name="connsiteX1" fmla="*/ 0 w 1454658"/>
              <a:gd name="connsiteY1" fmla="*/ 228219 h 1809083"/>
              <a:gd name="connsiteX2" fmla="*/ 813911 w 1454658"/>
              <a:gd name="connsiteY2" fmla="*/ 1809083 h 1809083"/>
              <a:gd name="connsiteX3" fmla="*/ 1454658 w 1454658"/>
              <a:gd name="connsiteY3" fmla="*/ 1414748 h 180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658" h="1809083">
                <a:moveTo>
                  <a:pt x="371570" y="0"/>
                </a:moveTo>
                <a:lnTo>
                  <a:pt x="0" y="228219"/>
                </a:lnTo>
                <a:lnTo>
                  <a:pt x="813911" y="1809083"/>
                </a:lnTo>
                <a:lnTo>
                  <a:pt x="1454658" y="1414748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9728-0099-D3BF-8BB6-CD6AAC00CAB8}"/>
              </a:ext>
            </a:extLst>
          </p:cNvPr>
          <p:cNvSpPr txBox="1"/>
          <p:nvPr/>
        </p:nvSpPr>
        <p:spPr>
          <a:xfrm>
            <a:off x="8949877" y="3611405"/>
            <a:ext cx="2629506" cy="4261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Edit Text Here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E1311-C747-0255-693D-B607C411A12F}"/>
              </a:ext>
            </a:extLst>
          </p:cNvPr>
          <p:cNvSpPr txBox="1"/>
          <p:nvPr/>
        </p:nvSpPr>
        <p:spPr>
          <a:xfrm>
            <a:off x="2485389" y="3474277"/>
            <a:ext cx="268051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21760-4472-2CD5-92CF-A19F084732A2}"/>
              </a:ext>
            </a:extLst>
          </p:cNvPr>
          <p:cNvSpPr txBox="1"/>
          <p:nvPr/>
        </p:nvSpPr>
        <p:spPr>
          <a:xfrm>
            <a:off x="2967212" y="1628800"/>
            <a:ext cx="76498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7200" b="1" kern="0" dirty="0">
                <a:ln w="2540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493E26-2391-787D-B02A-E32D7856A389}"/>
              </a:ext>
            </a:extLst>
          </p:cNvPr>
          <p:cNvSpPr txBox="1"/>
          <p:nvPr/>
        </p:nvSpPr>
        <p:spPr>
          <a:xfrm>
            <a:off x="1817222" y="3416320"/>
            <a:ext cx="76498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7200" b="1" kern="0" dirty="0">
                <a:ln w="25400">
                  <a:solidFill>
                    <a:schemeClr val="accent3"/>
                  </a:solidFill>
                </a:ln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pic>
        <p:nvPicPr>
          <p:cNvPr id="23" name="Graphic 22" descr="Head with gears with solid fill">
            <a:extLst>
              <a:ext uri="{FF2B5EF4-FFF2-40B4-BE49-F238E27FC236}">
                <a16:creationId xmlns:a16="http://schemas.microsoft.com/office/drawing/2014/main" id="{6C1130E8-9CAA-0913-1B18-E94E6E79E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45270" y="1954080"/>
            <a:ext cx="658416" cy="658416"/>
          </a:xfrm>
          <a:prstGeom prst="rect">
            <a:avLst/>
          </a:prstGeom>
        </p:spPr>
      </p:pic>
      <p:pic>
        <p:nvPicPr>
          <p:cNvPr id="24" name="Graphic 23" descr="Playbook with solid fill">
            <a:extLst>
              <a:ext uri="{FF2B5EF4-FFF2-40B4-BE49-F238E27FC236}">
                <a16:creationId xmlns:a16="http://schemas.microsoft.com/office/drawing/2014/main" id="{8DC276FE-48C6-BFCB-F156-58FBB25F3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9664" y="5187763"/>
            <a:ext cx="796684" cy="796684"/>
          </a:xfrm>
          <a:prstGeom prst="rect">
            <a:avLst/>
          </a:prstGeom>
        </p:spPr>
      </p:pic>
      <p:pic>
        <p:nvPicPr>
          <p:cNvPr id="25" name="Graphic 24" descr="Binoculars with solid fill">
            <a:extLst>
              <a:ext uri="{FF2B5EF4-FFF2-40B4-BE49-F238E27FC236}">
                <a16:creationId xmlns:a16="http://schemas.microsoft.com/office/drawing/2014/main" id="{FF6F69A8-326D-B282-C478-5316518A4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8798" y="3487943"/>
            <a:ext cx="687003" cy="6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5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7FC540-068E-0921-82C1-C5376844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3-Level Pyramid Slide Template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6A25E1-F5DA-748B-5B23-AF5B340226EF}"/>
              </a:ext>
            </a:extLst>
          </p:cNvPr>
          <p:cNvSpPr/>
          <p:nvPr/>
        </p:nvSpPr>
        <p:spPr>
          <a:xfrm>
            <a:off x="2015331" y="3196248"/>
            <a:ext cx="3465433" cy="1270394"/>
          </a:xfrm>
          <a:prstGeom prst="roundRect">
            <a:avLst>
              <a:gd name="adj" fmla="val 1277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B3D3DFA-703F-0ED7-4F1D-95C9DE42C55D}"/>
              </a:ext>
            </a:extLst>
          </p:cNvPr>
          <p:cNvSpPr/>
          <p:nvPr/>
        </p:nvSpPr>
        <p:spPr>
          <a:xfrm>
            <a:off x="3152152" y="1441588"/>
            <a:ext cx="3465433" cy="1270394"/>
          </a:xfrm>
          <a:prstGeom prst="roundRect">
            <a:avLst>
              <a:gd name="adj" fmla="val 1277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74FCA8D-B57B-BAF0-8015-BFE2AC0292EA}"/>
              </a:ext>
            </a:extLst>
          </p:cNvPr>
          <p:cNvSpPr/>
          <p:nvPr/>
        </p:nvSpPr>
        <p:spPr>
          <a:xfrm>
            <a:off x="878509" y="4950908"/>
            <a:ext cx="3465433" cy="1270394"/>
          </a:xfrm>
          <a:prstGeom prst="roundRect">
            <a:avLst>
              <a:gd name="adj" fmla="val 12776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8CF4B39-580D-89A1-3041-2D3F0E9EDECB}"/>
              </a:ext>
            </a:extLst>
          </p:cNvPr>
          <p:cNvSpPr/>
          <p:nvPr/>
        </p:nvSpPr>
        <p:spPr>
          <a:xfrm>
            <a:off x="5762113" y="3178443"/>
            <a:ext cx="3656089" cy="1292041"/>
          </a:xfrm>
          <a:custGeom>
            <a:avLst/>
            <a:gdLst>
              <a:gd name="connsiteX0" fmla="*/ 3659695 w 4474178"/>
              <a:gd name="connsiteY0" fmla="*/ 0 h 1581149"/>
              <a:gd name="connsiteX1" fmla="*/ 1065752 w 4474178"/>
              <a:gd name="connsiteY1" fmla="*/ 0 h 1581149"/>
              <a:gd name="connsiteX2" fmla="*/ 0 w 4474178"/>
              <a:gd name="connsiteY2" fmla="*/ 1581150 h 1581149"/>
              <a:gd name="connsiteX3" fmla="*/ 4474178 w 4474178"/>
              <a:gd name="connsiteY3" fmla="*/ 1581150 h 15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178" h="1581149">
                <a:moveTo>
                  <a:pt x="3659695" y="0"/>
                </a:moveTo>
                <a:lnTo>
                  <a:pt x="1065752" y="0"/>
                </a:lnTo>
                <a:lnTo>
                  <a:pt x="0" y="1581150"/>
                </a:lnTo>
                <a:lnTo>
                  <a:pt x="4474178" y="1581150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C686791-0D76-DDD2-8292-E4793995045F}"/>
              </a:ext>
            </a:extLst>
          </p:cNvPr>
          <p:cNvSpPr/>
          <p:nvPr/>
        </p:nvSpPr>
        <p:spPr>
          <a:xfrm>
            <a:off x="6947756" y="1396048"/>
            <a:ext cx="1564304" cy="1316636"/>
          </a:xfrm>
          <a:custGeom>
            <a:avLst/>
            <a:gdLst>
              <a:gd name="connsiteX0" fmla="*/ 1085088 w 1914334"/>
              <a:gd name="connsiteY0" fmla="*/ 0 h 1611248"/>
              <a:gd name="connsiteX1" fmla="*/ 0 w 1914334"/>
              <a:gd name="connsiteY1" fmla="*/ 1611249 h 1611248"/>
              <a:gd name="connsiteX2" fmla="*/ 1914335 w 1914334"/>
              <a:gd name="connsiteY2" fmla="*/ 1611249 h 161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34" h="1611248">
                <a:moveTo>
                  <a:pt x="1085088" y="0"/>
                </a:moveTo>
                <a:lnTo>
                  <a:pt x="0" y="1611249"/>
                </a:lnTo>
                <a:lnTo>
                  <a:pt x="1914335" y="1611249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A0095BF-83D0-BE07-C5D7-F5EEC5B6D902}"/>
              </a:ext>
            </a:extLst>
          </p:cNvPr>
          <p:cNvSpPr/>
          <p:nvPr/>
        </p:nvSpPr>
        <p:spPr>
          <a:xfrm>
            <a:off x="4573201" y="4937487"/>
            <a:ext cx="5744138" cy="1299825"/>
          </a:xfrm>
          <a:custGeom>
            <a:avLst/>
            <a:gdLst>
              <a:gd name="connsiteX0" fmla="*/ 7029450 w 7029450"/>
              <a:gd name="connsiteY0" fmla="*/ 1590675 h 1590675"/>
              <a:gd name="connsiteX1" fmla="*/ 6223540 w 7029450"/>
              <a:gd name="connsiteY1" fmla="*/ 0 h 1590675"/>
              <a:gd name="connsiteX2" fmla="*/ 1069658 w 7029450"/>
              <a:gd name="connsiteY2" fmla="*/ 0 h 1590675"/>
              <a:gd name="connsiteX3" fmla="*/ 0 w 7029450"/>
              <a:gd name="connsiteY3" fmla="*/ 1590675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450" h="1590675">
                <a:moveTo>
                  <a:pt x="7029450" y="1590675"/>
                </a:moveTo>
                <a:lnTo>
                  <a:pt x="6223540" y="0"/>
                </a:lnTo>
                <a:lnTo>
                  <a:pt x="1069658" y="0"/>
                </a:lnTo>
                <a:lnTo>
                  <a:pt x="0" y="1590675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D636C6F-EF5D-4214-243B-674034ABBC54}"/>
              </a:ext>
            </a:extLst>
          </p:cNvPr>
          <p:cNvSpPr/>
          <p:nvPr/>
        </p:nvSpPr>
        <p:spPr>
          <a:xfrm>
            <a:off x="7834440" y="1396048"/>
            <a:ext cx="902483" cy="1316636"/>
          </a:xfrm>
          <a:custGeom>
            <a:avLst/>
            <a:gdLst>
              <a:gd name="connsiteX0" fmla="*/ 0 w 1104423"/>
              <a:gd name="connsiteY0" fmla="*/ 0 h 1611248"/>
              <a:gd name="connsiteX1" fmla="*/ 830008 w 1104423"/>
              <a:gd name="connsiteY1" fmla="*/ 1611249 h 1611248"/>
              <a:gd name="connsiteX2" fmla="*/ 1104424 w 1104423"/>
              <a:gd name="connsiteY2" fmla="*/ 1442752 h 161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423" h="1611248">
                <a:moveTo>
                  <a:pt x="0" y="0"/>
                </a:moveTo>
                <a:lnTo>
                  <a:pt x="830008" y="1611249"/>
                </a:lnTo>
                <a:lnTo>
                  <a:pt x="1104424" y="1442752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EBB625E-EFED-6900-2356-E2A73172A48C}"/>
              </a:ext>
            </a:extLst>
          </p:cNvPr>
          <p:cNvSpPr/>
          <p:nvPr/>
        </p:nvSpPr>
        <p:spPr>
          <a:xfrm>
            <a:off x="8752723" y="2992186"/>
            <a:ext cx="1188679" cy="1478298"/>
          </a:xfrm>
          <a:custGeom>
            <a:avLst/>
            <a:gdLst>
              <a:gd name="connsiteX0" fmla="*/ 371570 w 1454658"/>
              <a:gd name="connsiteY0" fmla="*/ 0 h 1809083"/>
              <a:gd name="connsiteX1" fmla="*/ 0 w 1454658"/>
              <a:gd name="connsiteY1" fmla="*/ 228219 h 1809083"/>
              <a:gd name="connsiteX2" fmla="*/ 813911 w 1454658"/>
              <a:gd name="connsiteY2" fmla="*/ 1809083 h 1809083"/>
              <a:gd name="connsiteX3" fmla="*/ 1454658 w 1454658"/>
              <a:gd name="connsiteY3" fmla="*/ 1414748 h 180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658" h="1809083">
                <a:moveTo>
                  <a:pt x="371570" y="0"/>
                </a:moveTo>
                <a:lnTo>
                  <a:pt x="0" y="228219"/>
                </a:lnTo>
                <a:lnTo>
                  <a:pt x="813911" y="1809083"/>
                </a:lnTo>
                <a:lnTo>
                  <a:pt x="1454658" y="1414748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12C3DA7-8FAE-3471-73D9-1C855335FAB5}"/>
              </a:ext>
            </a:extLst>
          </p:cNvPr>
          <p:cNvSpPr/>
          <p:nvPr/>
        </p:nvSpPr>
        <p:spPr>
          <a:xfrm>
            <a:off x="9657931" y="4565520"/>
            <a:ext cx="1429963" cy="1671792"/>
          </a:xfrm>
          <a:custGeom>
            <a:avLst/>
            <a:gdLst>
              <a:gd name="connsiteX0" fmla="*/ 1749933 w 1749933"/>
              <a:gd name="connsiteY0" fmla="*/ 1321975 h 2045874"/>
              <a:gd name="connsiteX1" fmla="*/ 737807 w 1749933"/>
              <a:gd name="connsiteY1" fmla="*/ 0 h 2045874"/>
              <a:gd name="connsiteX2" fmla="*/ 0 w 1749933"/>
              <a:gd name="connsiteY2" fmla="*/ 453104 h 2045874"/>
              <a:gd name="connsiteX3" fmla="*/ 806958 w 1749933"/>
              <a:gd name="connsiteY3" fmla="*/ 2045875 h 20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933" h="2045874">
                <a:moveTo>
                  <a:pt x="1749933" y="1321975"/>
                </a:moveTo>
                <a:lnTo>
                  <a:pt x="737807" y="0"/>
                </a:lnTo>
                <a:lnTo>
                  <a:pt x="0" y="453104"/>
                </a:lnTo>
                <a:lnTo>
                  <a:pt x="806958" y="2045875"/>
                </a:lnTo>
                <a:close/>
              </a:path>
            </a:pathLst>
          </a:custGeom>
          <a:noFill/>
          <a:ln w="254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81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94258-1A50-7297-D06C-8C1769DD8565}"/>
              </a:ext>
            </a:extLst>
          </p:cNvPr>
          <p:cNvSpPr txBox="1"/>
          <p:nvPr/>
        </p:nvSpPr>
        <p:spPr>
          <a:xfrm>
            <a:off x="8949876" y="1841308"/>
            <a:ext cx="2629507" cy="4261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Edit Text Here 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E7839-DBAB-7EB3-3368-3A05CC8EF1C4}"/>
              </a:ext>
            </a:extLst>
          </p:cNvPr>
          <p:cNvSpPr txBox="1"/>
          <p:nvPr/>
        </p:nvSpPr>
        <p:spPr>
          <a:xfrm>
            <a:off x="8949877" y="3611405"/>
            <a:ext cx="2629506" cy="4261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Edit Text Here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F9FE9-00E9-4C72-CB0C-76BE8E1C0030}"/>
              </a:ext>
            </a:extLst>
          </p:cNvPr>
          <p:cNvSpPr txBox="1"/>
          <p:nvPr/>
        </p:nvSpPr>
        <p:spPr>
          <a:xfrm>
            <a:off x="8949877" y="5374341"/>
            <a:ext cx="2637456" cy="4261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Edit Text Here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AF460C-E99E-8469-9AE0-1120C3784531}"/>
              </a:ext>
            </a:extLst>
          </p:cNvPr>
          <p:cNvSpPr txBox="1"/>
          <p:nvPr/>
        </p:nvSpPr>
        <p:spPr>
          <a:xfrm>
            <a:off x="3646140" y="1686757"/>
            <a:ext cx="268051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</a:t>
            </a:r>
          </a:p>
        </p:txBody>
      </p:sp>
      <p:pic>
        <p:nvPicPr>
          <p:cNvPr id="50" name="Graphic 49" descr="Head with gears with solid fill">
            <a:extLst>
              <a:ext uri="{FF2B5EF4-FFF2-40B4-BE49-F238E27FC236}">
                <a16:creationId xmlns:a16="http://schemas.microsoft.com/office/drawing/2014/main" id="{3B5F568B-A427-24E8-2814-3ED7E5178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45270" y="1954080"/>
            <a:ext cx="658416" cy="658416"/>
          </a:xfrm>
          <a:prstGeom prst="rect">
            <a:avLst/>
          </a:prstGeom>
        </p:spPr>
      </p:pic>
      <p:pic>
        <p:nvPicPr>
          <p:cNvPr id="52" name="Graphic 51" descr="Playbook with solid fill">
            <a:extLst>
              <a:ext uri="{FF2B5EF4-FFF2-40B4-BE49-F238E27FC236}">
                <a16:creationId xmlns:a16="http://schemas.microsoft.com/office/drawing/2014/main" id="{AA318445-7C50-5CC0-5E9A-152703DAE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9664" y="5187763"/>
            <a:ext cx="796684" cy="7966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DC4C6-3B3C-90E1-FD44-57BF12DC5922}"/>
              </a:ext>
            </a:extLst>
          </p:cNvPr>
          <p:cNvSpPr txBox="1"/>
          <p:nvPr/>
        </p:nvSpPr>
        <p:spPr>
          <a:xfrm>
            <a:off x="2485389" y="3474277"/>
            <a:ext cx="268051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23A24-097F-2A65-6C3B-67DA3A22350A}"/>
              </a:ext>
            </a:extLst>
          </p:cNvPr>
          <p:cNvSpPr txBox="1"/>
          <p:nvPr/>
        </p:nvSpPr>
        <p:spPr>
          <a:xfrm>
            <a:off x="1387997" y="5171243"/>
            <a:ext cx="268051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BFF0E-0648-0566-9291-5F9444AE1ADB}"/>
              </a:ext>
            </a:extLst>
          </p:cNvPr>
          <p:cNvSpPr txBox="1"/>
          <p:nvPr/>
        </p:nvSpPr>
        <p:spPr>
          <a:xfrm>
            <a:off x="601492" y="5113286"/>
            <a:ext cx="76498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7200" b="1" kern="0" dirty="0">
                <a:ln w="25400">
                  <a:solidFill>
                    <a:schemeClr val="accent3"/>
                  </a:solidFill>
                </a:ln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F595C-3A60-280D-FB92-22F3C9C74DDA}"/>
              </a:ext>
            </a:extLst>
          </p:cNvPr>
          <p:cNvSpPr txBox="1"/>
          <p:nvPr/>
        </p:nvSpPr>
        <p:spPr>
          <a:xfrm>
            <a:off x="2967212" y="1628800"/>
            <a:ext cx="76498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7200" b="1" kern="0" dirty="0">
                <a:ln w="25400">
                  <a:solidFill>
                    <a:schemeClr val="accent3"/>
                  </a:solidFill>
                </a:ln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34CDA-931B-2CD7-8D14-E6A20264FD84}"/>
              </a:ext>
            </a:extLst>
          </p:cNvPr>
          <p:cNvSpPr txBox="1"/>
          <p:nvPr/>
        </p:nvSpPr>
        <p:spPr>
          <a:xfrm>
            <a:off x="1817222" y="3416320"/>
            <a:ext cx="764989" cy="78576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7200" b="1" kern="0" dirty="0">
                <a:ln w="25400">
                  <a:solidFill>
                    <a:schemeClr val="accent3"/>
                  </a:solidFill>
                </a:ln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pic>
        <p:nvPicPr>
          <p:cNvPr id="16" name="Graphic 15" descr="Binoculars with solid fill">
            <a:extLst>
              <a:ext uri="{FF2B5EF4-FFF2-40B4-BE49-F238E27FC236}">
                <a16:creationId xmlns:a16="http://schemas.microsoft.com/office/drawing/2014/main" id="{F0CBD6D1-1AFE-B870-0677-F9F26AE3B0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8798" y="3487943"/>
            <a:ext cx="687003" cy="6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0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403" y="-5543"/>
            <a:ext cx="12176134" cy="68626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50" y="1843146"/>
            <a:ext cx="5583872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230" y="4649461"/>
            <a:ext cx="2836127" cy="60880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5" y="764781"/>
            <a:ext cx="2788212" cy="5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2957" y="4034214"/>
            <a:ext cx="1842275" cy="74198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682" y="2005651"/>
            <a:ext cx="3620416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557" y="1373842"/>
            <a:ext cx="502265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406" y="3362357"/>
            <a:ext cx="415095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4519" y="711906"/>
            <a:ext cx="4318919" cy="357418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829" y="5341423"/>
            <a:ext cx="2545880" cy="30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448" y="4849804"/>
            <a:ext cx="471563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86" marR="0" lvl="0" indent="-169686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686" marR="0" lvl="0" indent="-169686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686" marR="0" lvl="0" indent="-169686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449" y="4467932"/>
            <a:ext cx="5909111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6120499"/>
            <a:ext cx="12176134" cy="675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F7283-E706-4E54-BA71-DEA68EEB6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47" y="944548"/>
            <a:ext cx="3784345" cy="216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FFC000"/>
      </a:accent5>
      <a:accent6>
        <a:srgbClr val="5982DB"/>
      </a:accent6>
      <a:hlink>
        <a:srgbClr val="0066FF"/>
      </a:hlink>
      <a:folHlink>
        <a:srgbClr val="666699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5504</TotalTime>
  <Words>328</Words>
  <Application>Microsoft Office PowerPoint</Application>
  <PresentationFormat>Custom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Segoe UI Black</vt:lpstr>
      <vt:lpstr>Office Theme</vt:lpstr>
      <vt:lpstr>2_Office Theme</vt:lpstr>
      <vt:lpstr>3-Level Pyramid Slide Template</vt:lpstr>
      <vt:lpstr>3-Level Pyramid Slide Template</vt:lpstr>
      <vt:lpstr>3-Level Pyramid Slide Template</vt:lpstr>
      <vt:lpstr>3-Level Pyramid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Tactical Pyramid PowerPoint Template</dc:title>
  <dc:creator>Julian</dc:creator>
  <cp:lastModifiedBy>user</cp:lastModifiedBy>
  <cp:revision>119</cp:revision>
  <dcterms:created xsi:type="dcterms:W3CDTF">2013-09-12T13:05:01Z</dcterms:created>
  <dcterms:modified xsi:type="dcterms:W3CDTF">2024-07-15T18:14:03Z</dcterms:modified>
</cp:coreProperties>
</file>