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3" r:id="rId2"/>
  </p:sldMasterIdLst>
  <p:notesMasterIdLst>
    <p:notesMasterId r:id="rId42"/>
  </p:notesMasterIdLst>
  <p:sldIdLst>
    <p:sldId id="257" r:id="rId3"/>
    <p:sldId id="258" r:id="rId4"/>
    <p:sldId id="259" r:id="rId5"/>
    <p:sldId id="260" r:id="rId6"/>
    <p:sldId id="267" r:id="rId7"/>
    <p:sldId id="28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7" r:id="rId16"/>
    <p:sldId id="288" r:id="rId17"/>
    <p:sldId id="275" r:id="rId18"/>
    <p:sldId id="276" r:id="rId19"/>
    <p:sldId id="277" r:id="rId20"/>
    <p:sldId id="289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2" r:id="rId40"/>
    <p:sldId id="290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5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08B27D6D-C9E3-4A45-9E84-DD1C023160FC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E57429D7-162B-4727-B4E2-10CB4092A8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6254F-9338-4BA9-B7AC-A66622A3D01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9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90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45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453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96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136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008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526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34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91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731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639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694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175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836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624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176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9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71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09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382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7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74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63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5939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9107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Open Sans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3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3598372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852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2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77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81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8854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7709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656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541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426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31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197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082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826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104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854" indent="0">
              <a:buNone/>
              <a:defRPr sz="2698" b="1"/>
            </a:lvl2pPr>
            <a:lvl3pPr marL="1217709" indent="0">
              <a:buNone/>
              <a:defRPr sz="2398" b="1"/>
            </a:lvl3pPr>
            <a:lvl4pPr marL="1826562" indent="0">
              <a:buNone/>
              <a:defRPr sz="2098" b="1"/>
            </a:lvl4pPr>
            <a:lvl5pPr marL="2435415" indent="0">
              <a:buNone/>
              <a:defRPr sz="2098" b="1"/>
            </a:lvl5pPr>
            <a:lvl6pPr marL="3044269" indent="0">
              <a:buNone/>
              <a:defRPr sz="2098" b="1"/>
            </a:lvl6pPr>
            <a:lvl7pPr marL="3653122" indent="0">
              <a:buNone/>
              <a:defRPr sz="2098" b="1"/>
            </a:lvl7pPr>
            <a:lvl8pPr marL="4261976" indent="0">
              <a:buNone/>
              <a:defRPr sz="2098" b="1"/>
            </a:lvl8pPr>
            <a:lvl9pPr marL="4870829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854" indent="0">
              <a:buNone/>
              <a:defRPr sz="2698" b="1"/>
            </a:lvl2pPr>
            <a:lvl3pPr marL="1217709" indent="0">
              <a:buNone/>
              <a:defRPr sz="2398" b="1"/>
            </a:lvl3pPr>
            <a:lvl4pPr marL="1826562" indent="0">
              <a:buNone/>
              <a:defRPr sz="2098" b="1"/>
            </a:lvl4pPr>
            <a:lvl5pPr marL="2435415" indent="0">
              <a:buNone/>
              <a:defRPr sz="2098" b="1"/>
            </a:lvl5pPr>
            <a:lvl6pPr marL="3044269" indent="0">
              <a:buNone/>
              <a:defRPr sz="2098" b="1"/>
            </a:lvl6pPr>
            <a:lvl7pPr marL="3653122" indent="0">
              <a:buNone/>
              <a:defRPr sz="2098" b="1"/>
            </a:lvl7pPr>
            <a:lvl8pPr marL="4261976" indent="0">
              <a:buNone/>
              <a:defRPr sz="2098" b="1"/>
            </a:lvl8pPr>
            <a:lvl9pPr marL="4870829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23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015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067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7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8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7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8854" indent="0">
              <a:buNone/>
              <a:defRPr sz="1600"/>
            </a:lvl2pPr>
            <a:lvl3pPr marL="1217709" indent="0">
              <a:buNone/>
              <a:defRPr sz="1300"/>
            </a:lvl3pPr>
            <a:lvl4pPr marL="1826562" indent="0">
              <a:buNone/>
              <a:defRPr sz="1200"/>
            </a:lvl4pPr>
            <a:lvl5pPr marL="2435415" indent="0">
              <a:buNone/>
              <a:defRPr sz="1200"/>
            </a:lvl5pPr>
            <a:lvl6pPr marL="3044269" indent="0">
              <a:buNone/>
              <a:defRPr sz="1200"/>
            </a:lvl6pPr>
            <a:lvl7pPr marL="3653122" indent="0">
              <a:buNone/>
              <a:defRPr sz="1200"/>
            </a:lvl7pPr>
            <a:lvl8pPr marL="4261976" indent="0">
              <a:buNone/>
              <a:defRPr sz="1200"/>
            </a:lvl8pPr>
            <a:lvl9pPr marL="48708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14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5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8854" indent="0">
              <a:buNone/>
              <a:defRPr sz="3698"/>
            </a:lvl2pPr>
            <a:lvl3pPr marL="1217709" indent="0">
              <a:buNone/>
              <a:defRPr sz="3198"/>
            </a:lvl3pPr>
            <a:lvl4pPr marL="1826562" indent="0">
              <a:buNone/>
              <a:defRPr sz="2698"/>
            </a:lvl4pPr>
            <a:lvl5pPr marL="2435415" indent="0">
              <a:buNone/>
              <a:defRPr sz="2698"/>
            </a:lvl5pPr>
            <a:lvl6pPr marL="3044269" indent="0">
              <a:buNone/>
              <a:defRPr sz="2698"/>
            </a:lvl6pPr>
            <a:lvl7pPr marL="3653122" indent="0">
              <a:buNone/>
              <a:defRPr sz="2698"/>
            </a:lvl7pPr>
            <a:lvl8pPr marL="4261976" indent="0">
              <a:buNone/>
              <a:defRPr sz="2698"/>
            </a:lvl8pPr>
            <a:lvl9pPr marL="4870829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5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8854" indent="0">
              <a:buNone/>
              <a:defRPr sz="1600"/>
            </a:lvl2pPr>
            <a:lvl3pPr marL="1217709" indent="0">
              <a:buNone/>
              <a:defRPr sz="1300"/>
            </a:lvl3pPr>
            <a:lvl4pPr marL="1826562" indent="0">
              <a:buNone/>
              <a:defRPr sz="1200"/>
            </a:lvl4pPr>
            <a:lvl5pPr marL="2435415" indent="0">
              <a:buNone/>
              <a:defRPr sz="1200"/>
            </a:lvl5pPr>
            <a:lvl6pPr marL="3044269" indent="0">
              <a:buNone/>
              <a:defRPr sz="1200"/>
            </a:lvl6pPr>
            <a:lvl7pPr marL="3653122" indent="0">
              <a:buNone/>
              <a:defRPr sz="1200"/>
            </a:lvl7pPr>
            <a:lvl8pPr marL="4261976" indent="0">
              <a:buNone/>
              <a:defRPr sz="1200"/>
            </a:lvl8pPr>
            <a:lvl9pPr marL="48708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29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4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4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19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0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96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31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425404F2-BE9A-4460-8815-8F645183555F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99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97" r:id="rId25"/>
    <p:sldLayoutId id="2147483698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19" r:id="rId33"/>
    <p:sldLayoutId id="2147483720" r:id="rId34"/>
    <p:sldLayoutId id="2147483721" r:id="rId35"/>
    <p:sldLayoutId id="2147483722" r:id="rId36"/>
    <p:sldLayoutId id="2147483658" r:id="rId37"/>
    <p:sldLayoutId id="2147483659" r:id="rId38"/>
    <p:sldLayoutId id="2147483718" r:id="rId39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5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6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1217709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0" indent="-456640" algn="l" defTabSz="1217709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387" indent="-380532" algn="l" defTabSz="1217709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134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0990" indent="-304428" algn="l" defTabSz="1217709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39842" indent="-304428" algn="l" defTabSz="1217709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8695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9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6402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7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8854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2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5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3122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6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hemeOverride" Target="../theme/themeOverr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E323CF-4B7A-D69D-A3B4-75C80F054DE7}"/>
              </a:ext>
            </a:extLst>
          </p:cNvPr>
          <p:cNvGrpSpPr/>
          <p:nvPr/>
        </p:nvGrpSpPr>
        <p:grpSpPr>
          <a:xfrm flipV="1">
            <a:off x="2651123" y="3124200"/>
            <a:ext cx="2438400" cy="2105027"/>
            <a:chOff x="608012" y="1781173"/>
            <a:chExt cx="2438400" cy="2105027"/>
          </a:xfrm>
          <a:noFill/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040EDDFB-970C-079E-52C3-A707D530E52D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grpFill/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70340B9-4210-0EDF-602F-8E3DBA54DF09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grpFill/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3DE71029-5544-7521-D605-BF324F85BA05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grpFill/>
            <a:ln w="76200" cap="rnd">
              <a:solidFill>
                <a:schemeClr val="accent1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5794C9-E8C0-F211-26B8-07394F532F9A}"/>
              </a:ext>
            </a:extLst>
          </p:cNvPr>
          <p:cNvGrpSpPr/>
          <p:nvPr/>
        </p:nvGrpSpPr>
        <p:grpSpPr>
          <a:xfrm>
            <a:off x="455612" y="2401888"/>
            <a:ext cx="2438400" cy="2105027"/>
            <a:chOff x="608012" y="1781173"/>
            <a:chExt cx="2438400" cy="2105027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8F88A4B0-E499-A5B5-8B65-C98484968E1D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DBAF037A-9E77-E05F-54DC-94CFE77C6CBD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E051FA9-E2CF-D4DF-E70F-8BC4E857595E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tx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98EF9B7-E621-833E-2FA9-FF926F95ED9C}"/>
              </a:ext>
            </a:extLst>
          </p:cNvPr>
          <p:cNvGrpSpPr/>
          <p:nvPr/>
        </p:nvGrpSpPr>
        <p:grpSpPr>
          <a:xfrm>
            <a:off x="4875212" y="2401888"/>
            <a:ext cx="2438400" cy="2105027"/>
            <a:chOff x="608012" y="1781173"/>
            <a:chExt cx="2438400" cy="2105027"/>
          </a:xfrm>
          <a:noFill/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F588D07A-09AC-C5C7-0FE9-2F37B8939304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grpFill/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0280BD6-EEA5-0B53-C458-03E0128C82C4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grpFill/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6B76F75F-960B-B3BD-CF1C-A9B7CCCABAFC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grpFill/>
            <a:ln w="76200" cap="rnd">
              <a:solidFill>
                <a:schemeClr val="accent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7BDEF6-51AB-6E07-87C0-550F4EDD51C5}"/>
              </a:ext>
            </a:extLst>
          </p:cNvPr>
          <p:cNvGrpSpPr/>
          <p:nvPr/>
        </p:nvGrpSpPr>
        <p:grpSpPr>
          <a:xfrm flipV="1">
            <a:off x="7070723" y="3124200"/>
            <a:ext cx="2438400" cy="2105027"/>
            <a:chOff x="608012" y="1781173"/>
            <a:chExt cx="2438400" cy="2105027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89A6D92-B786-4119-333F-2EA09CE88AF4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A6CAF73C-8666-ED2C-51F0-0ABC04DA9632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67442D43-8B39-6A30-4EED-36B66E6A5679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3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ECB689-7BFA-5204-510E-A029252208AF}"/>
              </a:ext>
            </a:extLst>
          </p:cNvPr>
          <p:cNvGrpSpPr/>
          <p:nvPr/>
        </p:nvGrpSpPr>
        <p:grpSpPr>
          <a:xfrm>
            <a:off x="9294812" y="2401888"/>
            <a:ext cx="2438400" cy="2105027"/>
            <a:chOff x="608012" y="1781173"/>
            <a:chExt cx="2438400" cy="2105027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FFD3D005-E382-0814-6099-644CDEF93C45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78C21F29-0BEC-D43A-A81C-816813C26DD9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9CC07CF8-804F-A4A0-1428-AFF0D5F15B8B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4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F4AE9E-5F6E-C428-5F18-A1CCE485F9BA}"/>
              </a:ext>
            </a:extLst>
          </p:cNvPr>
          <p:cNvGrpSpPr/>
          <p:nvPr/>
        </p:nvGrpSpPr>
        <p:grpSpPr>
          <a:xfrm>
            <a:off x="1660523" y="3263900"/>
            <a:ext cx="1066800" cy="1066800"/>
            <a:chOff x="9726611" y="2667000"/>
            <a:chExt cx="1066800" cy="10668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3EFF88-B312-7992-0F6F-991480180131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959A8D9-DFB7-6211-0436-4DDFDDA94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35264D-3202-ED49-BDA5-7C4F687B41D6}"/>
              </a:ext>
            </a:extLst>
          </p:cNvPr>
          <p:cNvGrpSpPr/>
          <p:nvPr/>
        </p:nvGrpSpPr>
        <p:grpSpPr>
          <a:xfrm>
            <a:off x="3870323" y="3263900"/>
            <a:ext cx="1066800" cy="1066800"/>
            <a:chOff x="9726611" y="2667000"/>
            <a:chExt cx="1066800" cy="10668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D9043A8-EC71-C563-88B2-BB68873F5897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0B72257-3299-D631-ACC8-28CF9C75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0A901B-D226-F222-354A-1E64309B4C76}"/>
              </a:ext>
            </a:extLst>
          </p:cNvPr>
          <p:cNvGrpSpPr/>
          <p:nvPr/>
        </p:nvGrpSpPr>
        <p:grpSpPr>
          <a:xfrm>
            <a:off x="6080123" y="3263900"/>
            <a:ext cx="1066800" cy="1066800"/>
            <a:chOff x="9726611" y="2667000"/>
            <a:chExt cx="1066800" cy="10668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FE0F91F-313F-FD67-CB41-B4B22A9D6D66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2C2321-0A86-4627-5A3B-37B6E5F15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5376A1-4C65-0353-167E-E1F5C69C75A3}"/>
              </a:ext>
            </a:extLst>
          </p:cNvPr>
          <p:cNvGrpSpPr/>
          <p:nvPr/>
        </p:nvGrpSpPr>
        <p:grpSpPr>
          <a:xfrm>
            <a:off x="8289923" y="3263900"/>
            <a:ext cx="1066800" cy="1066800"/>
            <a:chOff x="9726611" y="2667000"/>
            <a:chExt cx="1066800" cy="10668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A499AC-4939-9FF4-8E02-BBBD3724D3A1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C32DF8-4857-1C93-CB30-BC79A28D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73A6F-1831-5C3B-8AA0-4E26E2013D40}"/>
              </a:ext>
            </a:extLst>
          </p:cNvPr>
          <p:cNvGrpSpPr/>
          <p:nvPr/>
        </p:nvGrpSpPr>
        <p:grpSpPr>
          <a:xfrm>
            <a:off x="10499723" y="3263900"/>
            <a:ext cx="1066800" cy="1066800"/>
            <a:chOff x="9726611" y="2667000"/>
            <a:chExt cx="1066800" cy="1066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1E9575-6DE8-EEC8-527F-450FEF12D2A6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1F82DA-CB24-662B-BA1D-462E8806B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C4FC2B-6260-2012-35A9-7949C3F10D8C}"/>
              </a:ext>
            </a:extLst>
          </p:cNvPr>
          <p:cNvSpPr txBox="1"/>
          <p:nvPr/>
        </p:nvSpPr>
        <p:spPr>
          <a:xfrm>
            <a:off x="1792195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10F2A-9D0F-B4B7-1BF4-18CB660C3901}"/>
              </a:ext>
            </a:extLst>
          </p:cNvPr>
          <p:cNvSpPr txBox="1"/>
          <p:nvPr/>
        </p:nvSpPr>
        <p:spPr>
          <a:xfrm>
            <a:off x="4027395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FF281-E9B7-C2CA-BB54-C3A628B6CA5F}"/>
              </a:ext>
            </a:extLst>
          </p:cNvPr>
          <p:cNvSpPr txBox="1"/>
          <p:nvPr/>
        </p:nvSpPr>
        <p:spPr>
          <a:xfrm>
            <a:off x="6160995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928051-F2AB-1FD3-B1B0-A6F16A5EDAA4}"/>
              </a:ext>
            </a:extLst>
          </p:cNvPr>
          <p:cNvSpPr txBox="1"/>
          <p:nvPr/>
        </p:nvSpPr>
        <p:spPr>
          <a:xfrm>
            <a:off x="8396195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C589C7-620A-1B52-0A37-BDF4954CB1D2}"/>
              </a:ext>
            </a:extLst>
          </p:cNvPr>
          <p:cNvSpPr txBox="1"/>
          <p:nvPr/>
        </p:nvSpPr>
        <p:spPr>
          <a:xfrm>
            <a:off x="10656795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5718B-6BD4-5670-8832-B875B1BF760D}"/>
              </a:ext>
            </a:extLst>
          </p:cNvPr>
          <p:cNvSpPr txBox="1"/>
          <p:nvPr/>
        </p:nvSpPr>
        <p:spPr>
          <a:xfrm>
            <a:off x="1278835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DCCA0-59B7-5A3A-A01B-B5DCE6CFC8EB}"/>
              </a:ext>
            </a:extLst>
          </p:cNvPr>
          <p:cNvSpPr txBox="1"/>
          <p:nvPr/>
        </p:nvSpPr>
        <p:spPr>
          <a:xfrm>
            <a:off x="3503612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5AC714-A6D8-BD0B-4C2C-06535AC63B32}"/>
              </a:ext>
            </a:extLst>
          </p:cNvPr>
          <p:cNvSpPr txBox="1"/>
          <p:nvPr/>
        </p:nvSpPr>
        <p:spPr>
          <a:xfrm>
            <a:off x="5713412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86C877-2FFB-1719-3AFB-E402F2E27E66}"/>
              </a:ext>
            </a:extLst>
          </p:cNvPr>
          <p:cNvSpPr txBox="1"/>
          <p:nvPr/>
        </p:nvSpPr>
        <p:spPr>
          <a:xfrm>
            <a:off x="7938189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51AA8-9481-F287-F884-B310F571ACBE}"/>
              </a:ext>
            </a:extLst>
          </p:cNvPr>
          <p:cNvSpPr txBox="1"/>
          <p:nvPr/>
        </p:nvSpPr>
        <p:spPr>
          <a:xfrm>
            <a:off x="10056812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25" name="Freeform 56">
            <a:extLst>
              <a:ext uri="{FF2B5EF4-FFF2-40B4-BE49-F238E27FC236}">
                <a16:creationId xmlns:a16="http://schemas.microsoft.com/office/drawing/2014/main" id="{30BD4D6B-B3EC-BB8A-83AE-290F08505D22}"/>
              </a:ext>
            </a:extLst>
          </p:cNvPr>
          <p:cNvSpPr>
            <a:spLocks noEditPoints="1"/>
          </p:cNvSpPr>
          <p:nvPr/>
        </p:nvSpPr>
        <p:spPr bwMode="auto">
          <a:xfrm>
            <a:off x="1993534" y="3547063"/>
            <a:ext cx="400778" cy="500474"/>
          </a:xfrm>
          <a:custGeom>
            <a:avLst/>
            <a:gdLst>
              <a:gd name="T0" fmla="*/ 9 w 85"/>
              <a:gd name="T1" fmla="*/ 0 h 106"/>
              <a:gd name="T2" fmla="*/ 0 w 85"/>
              <a:gd name="T3" fmla="*/ 9 h 106"/>
              <a:gd name="T4" fmla="*/ 0 w 85"/>
              <a:gd name="T5" fmla="*/ 98 h 106"/>
              <a:gd name="T6" fmla="*/ 9 w 85"/>
              <a:gd name="T7" fmla="*/ 106 h 106"/>
              <a:gd name="T8" fmla="*/ 76 w 85"/>
              <a:gd name="T9" fmla="*/ 106 h 106"/>
              <a:gd name="T10" fmla="*/ 85 w 85"/>
              <a:gd name="T11" fmla="*/ 98 h 106"/>
              <a:gd name="T12" fmla="*/ 85 w 85"/>
              <a:gd name="T13" fmla="*/ 31 h 106"/>
              <a:gd name="T14" fmla="*/ 81 w 85"/>
              <a:gd name="T15" fmla="*/ 23 h 106"/>
              <a:gd name="T16" fmla="*/ 61 w 85"/>
              <a:gd name="T17" fmla="*/ 3 h 106"/>
              <a:gd name="T18" fmla="*/ 54 w 85"/>
              <a:gd name="T19" fmla="*/ 0 h 106"/>
              <a:gd name="T20" fmla="*/ 9 w 85"/>
              <a:gd name="T21" fmla="*/ 0 h 106"/>
              <a:gd name="T22" fmla="*/ 40 w 85"/>
              <a:gd name="T23" fmla="*/ 16 h 106"/>
              <a:gd name="T24" fmla="*/ 45 w 85"/>
              <a:gd name="T25" fmla="*/ 11 h 106"/>
              <a:gd name="T26" fmla="*/ 49 w 85"/>
              <a:gd name="T27" fmla="*/ 16 h 106"/>
              <a:gd name="T28" fmla="*/ 49 w 85"/>
              <a:gd name="T29" fmla="*/ 32 h 106"/>
              <a:gd name="T30" fmla="*/ 52 w 85"/>
              <a:gd name="T31" fmla="*/ 36 h 106"/>
              <a:gd name="T32" fmla="*/ 69 w 85"/>
              <a:gd name="T33" fmla="*/ 36 h 106"/>
              <a:gd name="T34" fmla="*/ 73 w 85"/>
              <a:gd name="T35" fmla="*/ 40 h 106"/>
              <a:gd name="T36" fmla="*/ 69 w 85"/>
              <a:gd name="T37" fmla="*/ 44 h 106"/>
              <a:gd name="T38" fmla="*/ 49 w 85"/>
              <a:gd name="T39" fmla="*/ 44 h 106"/>
              <a:gd name="T40" fmla="*/ 40 w 85"/>
              <a:gd name="T41" fmla="*/ 36 h 106"/>
              <a:gd name="T42" fmla="*/ 40 w 85"/>
              <a:gd name="T43" fmla="*/ 1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" h="106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3"/>
                  <a:pt x="4" y="106"/>
                  <a:pt x="9" y="106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81" y="106"/>
                  <a:pt x="85" y="103"/>
                  <a:pt x="85" y="9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8"/>
                  <a:pt x="83" y="25"/>
                  <a:pt x="81" y="23"/>
                </a:cubicBezTo>
                <a:cubicBezTo>
                  <a:pt x="61" y="3"/>
                  <a:pt x="61" y="3"/>
                  <a:pt x="61" y="3"/>
                </a:cubicBezTo>
                <a:cubicBezTo>
                  <a:pt x="59" y="1"/>
                  <a:pt x="57" y="0"/>
                  <a:pt x="54" y="0"/>
                </a:cubicBezTo>
                <a:lnTo>
                  <a:pt x="9" y="0"/>
                </a:lnTo>
                <a:close/>
                <a:moveTo>
                  <a:pt x="40" y="16"/>
                </a:moveTo>
                <a:cubicBezTo>
                  <a:pt x="40" y="13"/>
                  <a:pt x="42" y="11"/>
                  <a:pt x="45" y="11"/>
                </a:cubicBezTo>
                <a:cubicBezTo>
                  <a:pt x="47" y="11"/>
                  <a:pt x="49" y="13"/>
                  <a:pt x="49" y="16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4"/>
                  <a:pt x="51" y="36"/>
                  <a:pt x="5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1" y="36"/>
                  <a:pt x="73" y="38"/>
                  <a:pt x="73" y="40"/>
                </a:cubicBezTo>
                <a:cubicBezTo>
                  <a:pt x="73" y="42"/>
                  <a:pt x="71" y="44"/>
                  <a:pt x="6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4" y="44"/>
                  <a:pt x="40" y="40"/>
                  <a:pt x="40" y="36"/>
                </a:cubicBezTo>
                <a:lnTo>
                  <a:pt x="40" y="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6" name="Freeform 57">
            <a:extLst>
              <a:ext uri="{FF2B5EF4-FFF2-40B4-BE49-F238E27FC236}">
                <a16:creationId xmlns:a16="http://schemas.microsoft.com/office/drawing/2014/main" id="{4305F5AE-582B-444B-9FB4-D4B33A14648E}"/>
              </a:ext>
            </a:extLst>
          </p:cNvPr>
          <p:cNvSpPr>
            <a:spLocks noEditPoints="1"/>
          </p:cNvSpPr>
          <p:nvPr/>
        </p:nvSpPr>
        <p:spPr bwMode="auto">
          <a:xfrm>
            <a:off x="8571092" y="3545070"/>
            <a:ext cx="504463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7" name="Freeform 58">
            <a:extLst>
              <a:ext uri="{FF2B5EF4-FFF2-40B4-BE49-F238E27FC236}">
                <a16:creationId xmlns:a16="http://schemas.microsoft.com/office/drawing/2014/main" id="{EC70626A-69BF-5352-AE9C-42C1F8BEF7E5}"/>
              </a:ext>
            </a:extLst>
          </p:cNvPr>
          <p:cNvSpPr>
            <a:spLocks noEditPoints="1"/>
          </p:cNvSpPr>
          <p:nvPr/>
        </p:nvSpPr>
        <p:spPr bwMode="auto">
          <a:xfrm>
            <a:off x="4156478" y="3552048"/>
            <a:ext cx="494491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AF7E7EA-1E98-165F-1390-A11B2BC9F3FC}"/>
              </a:ext>
            </a:extLst>
          </p:cNvPr>
          <p:cNvSpPr>
            <a:spLocks noEditPoints="1"/>
          </p:cNvSpPr>
          <p:nvPr/>
        </p:nvSpPr>
        <p:spPr bwMode="auto">
          <a:xfrm>
            <a:off x="10810846" y="3556265"/>
            <a:ext cx="444555" cy="482070"/>
          </a:xfrm>
          <a:custGeom>
            <a:avLst/>
            <a:gdLst>
              <a:gd name="T0" fmla="*/ 11 w 100"/>
              <a:gd name="T1" fmla="*/ 77 h 106"/>
              <a:gd name="T2" fmla="*/ 31 w 100"/>
              <a:gd name="T3" fmla="*/ 71 h 106"/>
              <a:gd name="T4" fmla="*/ 72 w 100"/>
              <a:gd name="T5" fmla="*/ 82 h 106"/>
              <a:gd name="T6" fmla="*/ 97 w 100"/>
              <a:gd name="T7" fmla="*/ 72 h 106"/>
              <a:gd name="T8" fmla="*/ 100 w 100"/>
              <a:gd name="T9" fmla="*/ 66 h 106"/>
              <a:gd name="T10" fmla="*/ 100 w 100"/>
              <a:gd name="T11" fmla="*/ 12 h 106"/>
              <a:gd name="T12" fmla="*/ 95 w 100"/>
              <a:gd name="T13" fmla="*/ 7 h 106"/>
              <a:gd name="T14" fmla="*/ 90 w 100"/>
              <a:gd name="T15" fmla="*/ 9 h 106"/>
              <a:gd name="T16" fmla="*/ 70 w 100"/>
              <a:gd name="T17" fmla="*/ 15 h 106"/>
              <a:gd name="T18" fmla="*/ 32 w 100"/>
              <a:gd name="T19" fmla="*/ 4 h 106"/>
              <a:gd name="T20" fmla="*/ 11 w 100"/>
              <a:gd name="T21" fmla="*/ 9 h 106"/>
              <a:gd name="T22" fmla="*/ 11 w 100"/>
              <a:gd name="T23" fmla="*/ 5 h 106"/>
              <a:gd name="T24" fmla="*/ 5 w 100"/>
              <a:gd name="T25" fmla="*/ 0 h 106"/>
              <a:gd name="T26" fmla="*/ 0 w 100"/>
              <a:gd name="T27" fmla="*/ 5 h 106"/>
              <a:gd name="T28" fmla="*/ 0 w 100"/>
              <a:gd name="T29" fmla="*/ 101 h 106"/>
              <a:gd name="T30" fmla="*/ 5 w 100"/>
              <a:gd name="T31" fmla="*/ 106 h 106"/>
              <a:gd name="T32" fmla="*/ 11 w 100"/>
              <a:gd name="T33" fmla="*/ 101 h 106"/>
              <a:gd name="T34" fmla="*/ 11 w 100"/>
              <a:gd name="T35" fmla="*/ 77 h 106"/>
              <a:gd name="T36" fmla="*/ 20 w 100"/>
              <a:gd name="T37" fmla="*/ 22 h 106"/>
              <a:gd name="T38" fmla="*/ 20 w 100"/>
              <a:gd name="T39" fmla="*/ 57 h 106"/>
              <a:gd name="T40" fmla="*/ 15 w 100"/>
              <a:gd name="T41" fmla="*/ 62 h 106"/>
              <a:gd name="T42" fmla="*/ 11 w 100"/>
              <a:gd name="T43" fmla="*/ 57 h 106"/>
              <a:gd name="T44" fmla="*/ 11 w 100"/>
              <a:gd name="T45" fmla="*/ 22 h 106"/>
              <a:gd name="T46" fmla="*/ 15 w 100"/>
              <a:gd name="T47" fmla="*/ 17 h 106"/>
              <a:gd name="T48" fmla="*/ 20 w 100"/>
              <a:gd name="T49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11" y="77"/>
                </a:moveTo>
                <a:cubicBezTo>
                  <a:pt x="11" y="77"/>
                  <a:pt x="17" y="71"/>
                  <a:pt x="31" y="71"/>
                </a:cubicBezTo>
                <a:cubicBezTo>
                  <a:pt x="46" y="71"/>
                  <a:pt x="59" y="82"/>
                  <a:pt x="72" y="82"/>
                </a:cubicBezTo>
                <a:cubicBezTo>
                  <a:pt x="84" y="82"/>
                  <a:pt x="92" y="77"/>
                  <a:pt x="97" y="72"/>
                </a:cubicBezTo>
                <a:cubicBezTo>
                  <a:pt x="98" y="71"/>
                  <a:pt x="100" y="68"/>
                  <a:pt x="100" y="66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9"/>
                  <a:pt x="98" y="7"/>
                  <a:pt x="95" y="7"/>
                </a:cubicBezTo>
                <a:cubicBezTo>
                  <a:pt x="93" y="7"/>
                  <a:pt x="92" y="8"/>
                  <a:pt x="90" y="9"/>
                </a:cubicBezTo>
                <a:cubicBezTo>
                  <a:pt x="88" y="11"/>
                  <a:pt x="83" y="15"/>
                  <a:pt x="70" y="15"/>
                </a:cubicBezTo>
                <a:cubicBezTo>
                  <a:pt x="58" y="15"/>
                  <a:pt x="48" y="4"/>
                  <a:pt x="32" y="4"/>
                </a:cubicBezTo>
                <a:cubicBezTo>
                  <a:pt x="17" y="4"/>
                  <a:pt x="11" y="9"/>
                  <a:pt x="11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4"/>
                  <a:pt x="2" y="106"/>
                  <a:pt x="5" y="106"/>
                </a:cubicBezTo>
                <a:cubicBezTo>
                  <a:pt x="8" y="106"/>
                  <a:pt x="11" y="104"/>
                  <a:pt x="11" y="101"/>
                </a:cubicBezTo>
                <a:lnTo>
                  <a:pt x="11" y="77"/>
                </a:lnTo>
                <a:close/>
                <a:moveTo>
                  <a:pt x="20" y="22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0"/>
                  <a:pt x="18" y="62"/>
                  <a:pt x="15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3" y="17"/>
                  <a:pt x="15" y="17"/>
                </a:cubicBezTo>
                <a:cubicBezTo>
                  <a:pt x="18" y="17"/>
                  <a:pt x="20" y="19"/>
                  <a:pt x="20" y="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3B3CE60D-0EDB-1372-EE8C-5EE84A23E29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374018" y="3596785"/>
            <a:ext cx="479010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9E8A84E-188B-F040-6AE9-B13ADE0B4CD9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</p:spTree>
    <p:extLst>
      <p:ext uri="{BB962C8B-B14F-4D97-AF65-F5344CB8AC3E}">
        <p14:creationId xmlns:p14="http://schemas.microsoft.com/office/powerpoint/2010/main" val="328081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672F-2D82-8F6B-F8BD-5827AC0C8BEA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8EAF00-CD4D-4096-4F69-E03D7B6ED656}"/>
              </a:ext>
            </a:extLst>
          </p:cNvPr>
          <p:cNvSpPr/>
          <p:nvPr/>
        </p:nvSpPr>
        <p:spPr>
          <a:xfrm>
            <a:off x="1039902" y="4923517"/>
            <a:ext cx="2459214" cy="198286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33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8F58EF-23A4-958F-A1D3-FB42C10B1664}"/>
              </a:ext>
            </a:extLst>
          </p:cNvPr>
          <p:cNvSpPr/>
          <p:nvPr/>
        </p:nvSpPr>
        <p:spPr>
          <a:xfrm>
            <a:off x="4176115" y="4970291"/>
            <a:ext cx="2459214" cy="198286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33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CD0E73-688D-4256-6BA6-F50D7FDE9767}"/>
              </a:ext>
            </a:extLst>
          </p:cNvPr>
          <p:cNvSpPr/>
          <p:nvPr/>
        </p:nvSpPr>
        <p:spPr>
          <a:xfrm>
            <a:off x="7595758" y="4976977"/>
            <a:ext cx="1679676" cy="13543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33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" name="Freeform 28">
            <a:extLst>
              <a:ext uri="{FF2B5EF4-FFF2-40B4-BE49-F238E27FC236}">
                <a16:creationId xmlns:a16="http://schemas.microsoft.com/office/drawing/2014/main" id="{0F707720-4667-AD4F-6883-CC18BBFCC2E0}"/>
              </a:ext>
            </a:extLst>
          </p:cNvPr>
          <p:cNvSpPr>
            <a:spLocks/>
          </p:cNvSpPr>
          <p:nvPr/>
        </p:nvSpPr>
        <p:spPr bwMode="auto">
          <a:xfrm>
            <a:off x="1444915" y="3250856"/>
            <a:ext cx="1035240" cy="1789949"/>
          </a:xfrm>
          <a:custGeom>
            <a:avLst/>
            <a:gdLst>
              <a:gd name="T0" fmla="*/ 12 w 703"/>
              <a:gd name="T1" fmla="*/ 0 h 1573"/>
              <a:gd name="T2" fmla="*/ 236 w 703"/>
              <a:gd name="T3" fmla="*/ 22 h 1573"/>
              <a:gd name="T4" fmla="*/ 463 w 703"/>
              <a:gd name="T5" fmla="*/ 45 h 1573"/>
              <a:gd name="T6" fmla="*/ 461 w 703"/>
              <a:gd name="T7" fmla="*/ 53 h 1573"/>
              <a:gd name="T8" fmla="*/ 461 w 703"/>
              <a:gd name="T9" fmla="*/ 73 h 1573"/>
              <a:gd name="T10" fmla="*/ 459 w 703"/>
              <a:gd name="T11" fmla="*/ 106 h 1573"/>
              <a:gd name="T12" fmla="*/ 457 w 703"/>
              <a:gd name="T13" fmla="*/ 151 h 1573"/>
              <a:gd name="T14" fmla="*/ 455 w 703"/>
              <a:gd name="T15" fmla="*/ 203 h 1573"/>
              <a:gd name="T16" fmla="*/ 455 w 703"/>
              <a:gd name="T17" fmla="*/ 268 h 1573"/>
              <a:gd name="T18" fmla="*/ 455 w 703"/>
              <a:gd name="T19" fmla="*/ 340 h 1573"/>
              <a:gd name="T20" fmla="*/ 457 w 703"/>
              <a:gd name="T21" fmla="*/ 418 h 1573"/>
              <a:gd name="T22" fmla="*/ 461 w 703"/>
              <a:gd name="T23" fmla="*/ 506 h 1573"/>
              <a:gd name="T24" fmla="*/ 467 w 703"/>
              <a:gd name="T25" fmla="*/ 597 h 1573"/>
              <a:gd name="T26" fmla="*/ 477 w 703"/>
              <a:gd name="T27" fmla="*/ 697 h 1573"/>
              <a:gd name="T28" fmla="*/ 490 w 703"/>
              <a:gd name="T29" fmla="*/ 798 h 1573"/>
              <a:gd name="T30" fmla="*/ 506 w 703"/>
              <a:gd name="T31" fmla="*/ 906 h 1573"/>
              <a:gd name="T32" fmla="*/ 527 w 703"/>
              <a:gd name="T33" fmla="*/ 1013 h 1573"/>
              <a:gd name="T34" fmla="*/ 551 w 703"/>
              <a:gd name="T35" fmla="*/ 1124 h 1573"/>
              <a:gd name="T36" fmla="*/ 582 w 703"/>
              <a:gd name="T37" fmla="*/ 1237 h 1573"/>
              <a:gd name="T38" fmla="*/ 617 w 703"/>
              <a:gd name="T39" fmla="*/ 1348 h 1573"/>
              <a:gd name="T40" fmla="*/ 656 w 703"/>
              <a:gd name="T41" fmla="*/ 1462 h 1573"/>
              <a:gd name="T42" fmla="*/ 703 w 703"/>
              <a:gd name="T43" fmla="*/ 1573 h 1573"/>
              <a:gd name="T44" fmla="*/ 180 w 703"/>
              <a:gd name="T45" fmla="*/ 1475 h 1573"/>
              <a:gd name="T46" fmla="*/ 141 w 703"/>
              <a:gd name="T47" fmla="*/ 1348 h 1573"/>
              <a:gd name="T48" fmla="*/ 107 w 703"/>
              <a:gd name="T49" fmla="*/ 1222 h 1573"/>
              <a:gd name="T50" fmla="*/ 80 w 703"/>
              <a:gd name="T51" fmla="*/ 1097 h 1573"/>
              <a:gd name="T52" fmla="*/ 57 w 703"/>
              <a:gd name="T53" fmla="*/ 974 h 1573"/>
              <a:gd name="T54" fmla="*/ 39 w 703"/>
              <a:gd name="T55" fmla="*/ 855 h 1573"/>
              <a:gd name="T56" fmla="*/ 25 w 703"/>
              <a:gd name="T57" fmla="*/ 742 h 1573"/>
              <a:gd name="T58" fmla="*/ 14 w 703"/>
              <a:gd name="T59" fmla="*/ 632 h 1573"/>
              <a:gd name="T60" fmla="*/ 8 w 703"/>
              <a:gd name="T61" fmla="*/ 529 h 1573"/>
              <a:gd name="T62" fmla="*/ 2 w 703"/>
              <a:gd name="T63" fmla="*/ 432 h 1573"/>
              <a:gd name="T64" fmla="*/ 0 w 703"/>
              <a:gd name="T65" fmla="*/ 344 h 1573"/>
              <a:gd name="T66" fmla="*/ 0 w 703"/>
              <a:gd name="T67" fmla="*/ 262 h 1573"/>
              <a:gd name="T68" fmla="*/ 2 w 703"/>
              <a:gd name="T69" fmla="*/ 192 h 1573"/>
              <a:gd name="T70" fmla="*/ 4 w 703"/>
              <a:gd name="T71" fmla="*/ 129 h 1573"/>
              <a:gd name="T72" fmla="*/ 6 w 703"/>
              <a:gd name="T73" fmla="*/ 78 h 1573"/>
              <a:gd name="T74" fmla="*/ 8 w 703"/>
              <a:gd name="T75" fmla="*/ 39 h 1573"/>
              <a:gd name="T76" fmla="*/ 10 w 703"/>
              <a:gd name="T77" fmla="*/ 14 h 1573"/>
              <a:gd name="T78" fmla="*/ 12 w 703"/>
              <a:gd name="T79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3" h="1573">
                <a:moveTo>
                  <a:pt x="12" y="0"/>
                </a:moveTo>
                <a:lnTo>
                  <a:pt x="236" y="22"/>
                </a:lnTo>
                <a:lnTo>
                  <a:pt x="463" y="45"/>
                </a:lnTo>
                <a:lnTo>
                  <a:pt x="461" y="53"/>
                </a:lnTo>
                <a:lnTo>
                  <a:pt x="461" y="73"/>
                </a:lnTo>
                <a:lnTo>
                  <a:pt x="459" y="106"/>
                </a:lnTo>
                <a:lnTo>
                  <a:pt x="457" y="151"/>
                </a:lnTo>
                <a:lnTo>
                  <a:pt x="455" y="203"/>
                </a:lnTo>
                <a:lnTo>
                  <a:pt x="455" y="268"/>
                </a:lnTo>
                <a:lnTo>
                  <a:pt x="455" y="340"/>
                </a:lnTo>
                <a:lnTo>
                  <a:pt x="457" y="418"/>
                </a:lnTo>
                <a:lnTo>
                  <a:pt x="461" y="506"/>
                </a:lnTo>
                <a:lnTo>
                  <a:pt x="467" y="597"/>
                </a:lnTo>
                <a:lnTo>
                  <a:pt x="477" y="697"/>
                </a:lnTo>
                <a:lnTo>
                  <a:pt x="490" y="798"/>
                </a:lnTo>
                <a:lnTo>
                  <a:pt x="506" y="906"/>
                </a:lnTo>
                <a:lnTo>
                  <a:pt x="527" y="1013"/>
                </a:lnTo>
                <a:lnTo>
                  <a:pt x="551" y="1124"/>
                </a:lnTo>
                <a:lnTo>
                  <a:pt x="582" y="1237"/>
                </a:lnTo>
                <a:lnTo>
                  <a:pt x="617" y="1348"/>
                </a:lnTo>
                <a:lnTo>
                  <a:pt x="656" y="1462"/>
                </a:lnTo>
                <a:lnTo>
                  <a:pt x="703" y="1573"/>
                </a:lnTo>
                <a:lnTo>
                  <a:pt x="180" y="1475"/>
                </a:lnTo>
                <a:lnTo>
                  <a:pt x="141" y="1348"/>
                </a:lnTo>
                <a:lnTo>
                  <a:pt x="107" y="1222"/>
                </a:lnTo>
                <a:lnTo>
                  <a:pt x="80" y="1097"/>
                </a:lnTo>
                <a:lnTo>
                  <a:pt x="57" y="974"/>
                </a:lnTo>
                <a:lnTo>
                  <a:pt x="39" y="855"/>
                </a:lnTo>
                <a:lnTo>
                  <a:pt x="25" y="742"/>
                </a:lnTo>
                <a:lnTo>
                  <a:pt x="14" y="632"/>
                </a:lnTo>
                <a:lnTo>
                  <a:pt x="8" y="529"/>
                </a:lnTo>
                <a:lnTo>
                  <a:pt x="2" y="432"/>
                </a:lnTo>
                <a:lnTo>
                  <a:pt x="0" y="344"/>
                </a:lnTo>
                <a:lnTo>
                  <a:pt x="0" y="262"/>
                </a:lnTo>
                <a:lnTo>
                  <a:pt x="2" y="192"/>
                </a:lnTo>
                <a:lnTo>
                  <a:pt x="4" y="129"/>
                </a:lnTo>
                <a:lnTo>
                  <a:pt x="6" y="78"/>
                </a:lnTo>
                <a:lnTo>
                  <a:pt x="8" y="39"/>
                </a:lnTo>
                <a:lnTo>
                  <a:pt x="10" y="14"/>
                </a:lnTo>
                <a:lnTo>
                  <a:pt x="1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DAEDEB04-EF55-0F29-98F8-D44A86C3D2F6}"/>
              </a:ext>
            </a:extLst>
          </p:cNvPr>
          <p:cNvSpPr>
            <a:spLocks/>
          </p:cNvSpPr>
          <p:nvPr/>
        </p:nvSpPr>
        <p:spPr bwMode="auto">
          <a:xfrm>
            <a:off x="4145669" y="2316623"/>
            <a:ext cx="1515309" cy="2748078"/>
          </a:xfrm>
          <a:custGeom>
            <a:avLst/>
            <a:gdLst>
              <a:gd name="T0" fmla="*/ 420 w 1029"/>
              <a:gd name="T1" fmla="*/ 0 h 2415"/>
              <a:gd name="T2" fmla="*/ 455 w 1029"/>
              <a:gd name="T3" fmla="*/ 49 h 2415"/>
              <a:gd name="T4" fmla="*/ 494 w 1029"/>
              <a:gd name="T5" fmla="*/ 107 h 2415"/>
              <a:gd name="T6" fmla="*/ 537 w 1029"/>
              <a:gd name="T7" fmla="*/ 176 h 2415"/>
              <a:gd name="T8" fmla="*/ 582 w 1029"/>
              <a:gd name="T9" fmla="*/ 252 h 2415"/>
              <a:gd name="T10" fmla="*/ 629 w 1029"/>
              <a:gd name="T11" fmla="*/ 338 h 2415"/>
              <a:gd name="T12" fmla="*/ 678 w 1029"/>
              <a:gd name="T13" fmla="*/ 431 h 2415"/>
              <a:gd name="T14" fmla="*/ 726 w 1029"/>
              <a:gd name="T15" fmla="*/ 533 h 2415"/>
              <a:gd name="T16" fmla="*/ 775 w 1029"/>
              <a:gd name="T17" fmla="*/ 642 h 2415"/>
              <a:gd name="T18" fmla="*/ 849 w 1029"/>
              <a:gd name="T19" fmla="*/ 835 h 2415"/>
              <a:gd name="T20" fmla="*/ 910 w 1029"/>
              <a:gd name="T21" fmla="*/ 1032 h 2415"/>
              <a:gd name="T22" fmla="*/ 959 w 1029"/>
              <a:gd name="T23" fmla="*/ 1229 h 2415"/>
              <a:gd name="T24" fmla="*/ 996 w 1029"/>
              <a:gd name="T25" fmla="*/ 1426 h 2415"/>
              <a:gd name="T26" fmla="*/ 1019 w 1029"/>
              <a:gd name="T27" fmla="*/ 1625 h 2415"/>
              <a:gd name="T28" fmla="*/ 1029 w 1029"/>
              <a:gd name="T29" fmla="*/ 1824 h 2415"/>
              <a:gd name="T30" fmla="*/ 1025 w 1029"/>
              <a:gd name="T31" fmla="*/ 2023 h 2415"/>
              <a:gd name="T32" fmla="*/ 1010 w 1029"/>
              <a:gd name="T33" fmla="*/ 2220 h 2415"/>
              <a:gd name="T34" fmla="*/ 980 w 1029"/>
              <a:gd name="T35" fmla="*/ 2415 h 2415"/>
              <a:gd name="T36" fmla="*/ 527 w 1029"/>
              <a:gd name="T37" fmla="*/ 2372 h 2415"/>
              <a:gd name="T38" fmla="*/ 551 w 1029"/>
              <a:gd name="T39" fmla="*/ 2232 h 2415"/>
              <a:gd name="T40" fmla="*/ 566 w 1029"/>
              <a:gd name="T41" fmla="*/ 2093 h 2415"/>
              <a:gd name="T42" fmla="*/ 574 w 1029"/>
              <a:gd name="T43" fmla="*/ 1959 h 2415"/>
              <a:gd name="T44" fmla="*/ 576 w 1029"/>
              <a:gd name="T45" fmla="*/ 1826 h 2415"/>
              <a:gd name="T46" fmla="*/ 570 w 1029"/>
              <a:gd name="T47" fmla="*/ 1697 h 2415"/>
              <a:gd name="T48" fmla="*/ 558 w 1029"/>
              <a:gd name="T49" fmla="*/ 1574 h 2415"/>
              <a:gd name="T50" fmla="*/ 541 w 1029"/>
              <a:gd name="T51" fmla="*/ 1453 h 2415"/>
              <a:gd name="T52" fmla="*/ 519 w 1029"/>
              <a:gd name="T53" fmla="*/ 1336 h 2415"/>
              <a:gd name="T54" fmla="*/ 494 w 1029"/>
              <a:gd name="T55" fmla="*/ 1225 h 2415"/>
              <a:gd name="T56" fmla="*/ 463 w 1029"/>
              <a:gd name="T57" fmla="*/ 1116 h 2415"/>
              <a:gd name="T58" fmla="*/ 432 w 1029"/>
              <a:gd name="T59" fmla="*/ 1015 h 2415"/>
              <a:gd name="T60" fmla="*/ 396 w 1029"/>
              <a:gd name="T61" fmla="*/ 917 h 2415"/>
              <a:gd name="T62" fmla="*/ 359 w 1029"/>
              <a:gd name="T63" fmla="*/ 823 h 2415"/>
              <a:gd name="T64" fmla="*/ 322 w 1029"/>
              <a:gd name="T65" fmla="*/ 737 h 2415"/>
              <a:gd name="T66" fmla="*/ 283 w 1029"/>
              <a:gd name="T67" fmla="*/ 656 h 2415"/>
              <a:gd name="T68" fmla="*/ 244 w 1029"/>
              <a:gd name="T69" fmla="*/ 579 h 2415"/>
              <a:gd name="T70" fmla="*/ 207 w 1029"/>
              <a:gd name="T71" fmla="*/ 511 h 2415"/>
              <a:gd name="T72" fmla="*/ 170 w 1029"/>
              <a:gd name="T73" fmla="*/ 447 h 2415"/>
              <a:gd name="T74" fmla="*/ 137 w 1029"/>
              <a:gd name="T75" fmla="*/ 390 h 2415"/>
              <a:gd name="T76" fmla="*/ 105 w 1029"/>
              <a:gd name="T77" fmla="*/ 339 h 2415"/>
              <a:gd name="T78" fmla="*/ 76 w 1029"/>
              <a:gd name="T79" fmla="*/ 297 h 2415"/>
              <a:gd name="T80" fmla="*/ 51 w 1029"/>
              <a:gd name="T81" fmla="*/ 261 h 2415"/>
              <a:gd name="T82" fmla="*/ 29 w 1029"/>
              <a:gd name="T83" fmla="*/ 232 h 2415"/>
              <a:gd name="T84" fmla="*/ 14 w 1029"/>
              <a:gd name="T85" fmla="*/ 213 h 2415"/>
              <a:gd name="T86" fmla="*/ 4 w 1029"/>
              <a:gd name="T87" fmla="*/ 199 h 2415"/>
              <a:gd name="T88" fmla="*/ 0 w 1029"/>
              <a:gd name="T89" fmla="*/ 193 h 2415"/>
              <a:gd name="T90" fmla="*/ 191 w 1029"/>
              <a:gd name="T91" fmla="*/ 33 h 2415"/>
              <a:gd name="T92" fmla="*/ 420 w 1029"/>
              <a:gd name="T93" fmla="*/ 0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29" h="2415">
                <a:moveTo>
                  <a:pt x="420" y="0"/>
                </a:moveTo>
                <a:lnTo>
                  <a:pt x="455" y="49"/>
                </a:lnTo>
                <a:lnTo>
                  <a:pt x="494" y="107"/>
                </a:lnTo>
                <a:lnTo>
                  <a:pt x="537" y="176"/>
                </a:lnTo>
                <a:lnTo>
                  <a:pt x="582" y="252"/>
                </a:lnTo>
                <a:lnTo>
                  <a:pt x="629" y="338"/>
                </a:lnTo>
                <a:lnTo>
                  <a:pt x="678" y="431"/>
                </a:lnTo>
                <a:lnTo>
                  <a:pt x="726" y="533"/>
                </a:lnTo>
                <a:lnTo>
                  <a:pt x="775" y="642"/>
                </a:lnTo>
                <a:lnTo>
                  <a:pt x="849" y="835"/>
                </a:lnTo>
                <a:lnTo>
                  <a:pt x="910" y="1032"/>
                </a:lnTo>
                <a:lnTo>
                  <a:pt x="959" y="1229"/>
                </a:lnTo>
                <a:lnTo>
                  <a:pt x="996" y="1426"/>
                </a:lnTo>
                <a:lnTo>
                  <a:pt x="1019" y="1625"/>
                </a:lnTo>
                <a:lnTo>
                  <a:pt x="1029" y="1824"/>
                </a:lnTo>
                <a:lnTo>
                  <a:pt x="1025" y="2023"/>
                </a:lnTo>
                <a:lnTo>
                  <a:pt x="1010" y="2220"/>
                </a:lnTo>
                <a:lnTo>
                  <a:pt x="980" y="2415"/>
                </a:lnTo>
                <a:lnTo>
                  <a:pt x="527" y="2372"/>
                </a:lnTo>
                <a:lnTo>
                  <a:pt x="551" y="2232"/>
                </a:lnTo>
                <a:lnTo>
                  <a:pt x="566" y="2093"/>
                </a:lnTo>
                <a:lnTo>
                  <a:pt x="574" y="1959"/>
                </a:lnTo>
                <a:lnTo>
                  <a:pt x="576" y="1826"/>
                </a:lnTo>
                <a:lnTo>
                  <a:pt x="570" y="1697"/>
                </a:lnTo>
                <a:lnTo>
                  <a:pt x="558" y="1574"/>
                </a:lnTo>
                <a:lnTo>
                  <a:pt x="541" y="1453"/>
                </a:lnTo>
                <a:lnTo>
                  <a:pt x="519" y="1336"/>
                </a:lnTo>
                <a:lnTo>
                  <a:pt x="494" y="1225"/>
                </a:lnTo>
                <a:lnTo>
                  <a:pt x="463" y="1116"/>
                </a:lnTo>
                <a:lnTo>
                  <a:pt x="432" y="1015"/>
                </a:lnTo>
                <a:lnTo>
                  <a:pt x="396" y="917"/>
                </a:lnTo>
                <a:lnTo>
                  <a:pt x="359" y="823"/>
                </a:lnTo>
                <a:lnTo>
                  <a:pt x="322" y="737"/>
                </a:lnTo>
                <a:lnTo>
                  <a:pt x="283" y="656"/>
                </a:lnTo>
                <a:lnTo>
                  <a:pt x="244" y="579"/>
                </a:lnTo>
                <a:lnTo>
                  <a:pt x="207" y="511"/>
                </a:lnTo>
                <a:lnTo>
                  <a:pt x="170" y="447"/>
                </a:lnTo>
                <a:lnTo>
                  <a:pt x="137" y="390"/>
                </a:lnTo>
                <a:lnTo>
                  <a:pt x="105" y="339"/>
                </a:lnTo>
                <a:lnTo>
                  <a:pt x="76" y="297"/>
                </a:lnTo>
                <a:lnTo>
                  <a:pt x="51" y="261"/>
                </a:lnTo>
                <a:lnTo>
                  <a:pt x="29" y="232"/>
                </a:lnTo>
                <a:lnTo>
                  <a:pt x="14" y="213"/>
                </a:lnTo>
                <a:lnTo>
                  <a:pt x="4" y="199"/>
                </a:lnTo>
                <a:lnTo>
                  <a:pt x="0" y="193"/>
                </a:lnTo>
                <a:lnTo>
                  <a:pt x="191" y="33"/>
                </a:lnTo>
                <a:lnTo>
                  <a:pt x="42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9" name="Freeform 33">
            <a:extLst>
              <a:ext uri="{FF2B5EF4-FFF2-40B4-BE49-F238E27FC236}">
                <a16:creationId xmlns:a16="http://schemas.microsoft.com/office/drawing/2014/main" id="{78468EE4-7114-FC5A-6F22-D3BB411D9445}"/>
              </a:ext>
            </a:extLst>
          </p:cNvPr>
          <p:cNvSpPr>
            <a:spLocks/>
          </p:cNvSpPr>
          <p:nvPr/>
        </p:nvSpPr>
        <p:spPr bwMode="auto">
          <a:xfrm>
            <a:off x="6719779" y="2778619"/>
            <a:ext cx="1918802" cy="1989085"/>
          </a:xfrm>
          <a:custGeom>
            <a:avLst/>
            <a:gdLst>
              <a:gd name="T0" fmla="*/ 541 w 1303"/>
              <a:gd name="T1" fmla="*/ 0 h 1748"/>
              <a:gd name="T2" fmla="*/ 637 w 1303"/>
              <a:gd name="T3" fmla="*/ 129 h 1748"/>
              <a:gd name="T4" fmla="*/ 726 w 1303"/>
              <a:gd name="T5" fmla="*/ 259 h 1748"/>
              <a:gd name="T6" fmla="*/ 806 w 1303"/>
              <a:gd name="T7" fmla="*/ 390 h 1748"/>
              <a:gd name="T8" fmla="*/ 881 w 1303"/>
              <a:gd name="T9" fmla="*/ 521 h 1748"/>
              <a:gd name="T10" fmla="*/ 947 w 1303"/>
              <a:gd name="T11" fmla="*/ 649 h 1748"/>
              <a:gd name="T12" fmla="*/ 1008 w 1303"/>
              <a:gd name="T13" fmla="*/ 774 h 1748"/>
              <a:gd name="T14" fmla="*/ 1060 w 1303"/>
              <a:gd name="T15" fmla="*/ 897 h 1748"/>
              <a:gd name="T16" fmla="*/ 1109 w 1303"/>
              <a:gd name="T17" fmla="*/ 1014 h 1748"/>
              <a:gd name="T18" fmla="*/ 1152 w 1303"/>
              <a:gd name="T19" fmla="*/ 1126 h 1748"/>
              <a:gd name="T20" fmla="*/ 1187 w 1303"/>
              <a:gd name="T21" fmla="*/ 1231 h 1748"/>
              <a:gd name="T22" fmla="*/ 1221 w 1303"/>
              <a:gd name="T23" fmla="*/ 1330 h 1748"/>
              <a:gd name="T24" fmla="*/ 1248 w 1303"/>
              <a:gd name="T25" fmla="*/ 1420 h 1748"/>
              <a:gd name="T26" fmla="*/ 1269 w 1303"/>
              <a:gd name="T27" fmla="*/ 1502 h 1748"/>
              <a:gd name="T28" fmla="*/ 1287 w 1303"/>
              <a:gd name="T29" fmla="*/ 1572 h 1748"/>
              <a:gd name="T30" fmla="*/ 1303 w 1303"/>
              <a:gd name="T31" fmla="*/ 1633 h 1748"/>
              <a:gd name="T32" fmla="*/ 863 w 1303"/>
              <a:gd name="T33" fmla="*/ 1748 h 1748"/>
              <a:gd name="T34" fmla="*/ 851 w 1303"/>
              <a:gd name="T35" fmla="*/ 1699 h 1748"/>
              <a:gd name="T36" fmla="*/ 836 w 1303"/>
              <a:gd name="T37" fmla="*/ 1639 h 1748"/>
              <a:gd name="T38" fmla="*/ 816 w 1303"/>
              <a:gd name="T39" fmla="*/ 1566 h 1748"/>
              <a:gd name="T40" fmla="*/ 793 w 1303"/>
              <a:gd name="T41" fmla="*/ 1486 h 1748"/>
              <a:gd name="T42" fmla="*/ 764 w 1303"/>
              <a:gd name="T43" fmla="*/ 1397 h 1748"/>
              <a:gd name="T44" fmla="*/ 728 w 1303"/>
              <a:gd name="T45" fmla="*/ 1299 h 1748"/>
              <a:gd name="T46" fmla="*/ 689 w 1303"/>
              <a:gd name="T47" fmla="*/ 1194 h 1748"/>
              <a:gd name="T48" fmla="*/ 642 w 1303"/>
              <a:gd name="T49" fmla="*/ 1085 h 1748"/>
              <a:gd name="T50" fmla="*/ 590 w 1303"/>
              <a:gd name="T51" fmla="*/ 967 h 1748"/>
              <a:gd name="T52" fmla="*/ 529 w 1303"/>
              <a:gd name="T53" fmla="*/ 848 h 1748"/>
              <a:gd name="T54" fmla="*/ 463 w 1303"/>
              <a:gd name="T55" fmla="*/ 724 h 1748"/>
              <a:gd name="T56" fmla="*/ 387 w 1303"/>
              <a:gd name="T57" fmla="*/ 597 h 1748"/>
              <a:gd name="T58" fmla="*/ 305 w 1303"/>
              <a:gd name="T59" fmla="*/ 468 h 1748"/>
              <a:gd name="T60" fmla="*/ 211 w 1303"/>
              <a:gd name="T61" fmla="*/ 337 h 1748"/>
              <a:gd name="T62" fmla="*/ 111 w 1303"/>
              <a:gd name="T63" fmla="*/ 207 h 1748"/>
              <a:gd name="T64" fmla="*/ 0 w 1303"/>
              <a:gd name="T65" fmla="*/ 76 h 1748"/>
              <a:gd name="T66" fmla="*/ 172 w 1303"/>
              <a:gd name="T67" fmla="*/ 52 h 1748"/>
              <a:gd name="T68" fmla="*/ 541 w 1303"/>
              <a:gd name="T69" fmla="*/ 0 h 1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03" h="1748">
                <a:moveTo>
                  <a:pt x="541" y="0"/>
                </a:moveTo>
                <a:lnTo>
                  <a:pt x="637" y="129"/>
                </a:lnTo>
                <a:lnTo>
                  <a:pt x="726" y="259"/>
                </a:lnTo>
                <a:lnTo>
                  <a:pt x="806" y="390"/>
                </a:lnTo>
                <a:lnTo>
                  <a:pt x="881" y="521"/>
                </a:lnTo>
                <a:lnTo>
                  <a:pt x="947" y="649"/>
                </a:lnTo>
                <a:lnTo>
                  <a:pt x="1008" y="774"/>
                </a:lnTo>
                <a:lnTo>
                  <a:pt x="1060" y="897"/>
                </a:lnTo>
                <a:lnTo>
                  <a:pt x="1109" y="1014"/>
                </a:lnTo>
                <a:lnTo>
                  <a:pt x="1152" y="1126"/>
                </a:lnTo>
                <a:lnTo>
                  <a:pt x="1187" y="1231"/>
                </a:lnTo>
                <a:lnTo>
                  <a:pt x="1221" y="1330"/>
                </a:lnTo>
                <a:lnTo>
                  <a:pt x="1248" y="1420"/>
                </a:lnTo>
                <a:lnTo>
                  <a:pt x="1269" y="1502"/>
                </a:lnTo>
                <a:lnTo>
                  <a:pt x="1287" y="1572"/>
                </a:lnTo>
                <a:lnTo>
                  <a:pt x="1303" y="1633"/>
                </a:lnTo>
                <a:lnTo>
                  <a:pt x="863" y="1748"/>
                </a:lnTo>
                <a:lnTo>
                  <a:pt x="851" y="1699"/>
                </a:lnTo>
                <a:lnTo>
                  <a:pt x="836" y="1639"/>
                </a:lnTo>
                <a:lnTo>
                  <a:pt x="816" y="1566"/>
                </a:lnTo>
                <a:lnTo>
                  <a:pt x="793" y="1486"/>
                </a:lnTo>
                <a:lnTo>
                  <a:pt x="764" y="1397"/>
                </a:lnTo>
                <a:lnTo>
                  <a:pt x="728" y="1299"/>
                </a:lnTo>
                <a:lnTo>
                  <a:pt x="689" y="1194"/>
                </a:lnTo>
                <a:lnTo>
                  <a:pt x="642" y="1085"/>
                </a:lnTo>
                <a:lnTo>
                  <a:pt x="590" y="967"/>
                </a:lnTo>
                <a:lnTo>
                  <a:pt x="529" y="848"/>
                </a:lnTo>
                <a:lnTo>
                  <a:pt x="463" y="724"/>
                </a:lnTo>
                <a:lnTo>
                  <a:pt x="387" y="597"/>
                </a:lnTo>
                <a:lnTo>
                  <a:pt x="305" y="468"/>
                </a:lnTo>
                <a:lnTo>
                  <a:pt x="211" y="337"/>
                </a:lnTo>
                <a:lnTo>
                  <a:pt x="111" y="207"/>
                </a:lnTo>
                <a:lnTo>
                  <a:pt x="0" y="76"/>
                </a:lnTo>
                <a:lnTo>
                  <a:pt x="172" y="52"/>
                </a:lnTo>
                <a:lnTo>
                  <a:pt x="541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54CDD3B9-E26A-C3F8-DEE5-FB0D01832321}"/>
              </a:ext>
            </a:extLst>
          </p:cNvPr>
          <p:cNvSpPr>
            <a:spLocks/>
          </p:cNvSpPr>
          <p:nvPr/>
        </p:nvSpPr>
        <p:spPr bwMode="auto">
          <a:xfrm>
            <a:off x="8606184" y="3201925"/>
            <a:ext cx="2055754" cy="1085576"/>
          </a:xfrm>
          <a:custGeom>
            <a:avLst/>
            <a:gdLst>
              <a:gd name="T0" fmla="*/ 584 w 1396"/>
              <a:gd name="T1" fmla="*/ 0 h 954"/>
              <a:gd name="T2" fmla="*/ 645 w 1396"/>
              <a:gd name="T3" fmla="*/ 75 h 954"/>
              <a:gd name="T4" fmla="*/ 709 w 1396"/>
              <a:gd name="T5" fmla="*/ 139 h 954"/>
              <a:gd name="T6" fmla="*/ 773 w 1396"/>
              <a:gd name="T7" fmla="*/ 199 h 954"/>
              <a:gd name="T8" fmla="*/ 842 w 1396"/>
              <a:gd name="T9" fmla="*/ 252 h 954"/>
              <a:gd name="T10" fmla="*/ 908 w 1396"/>
              <a:gd name="T11" fmla="*/ 299 h 954"/>
              <a:gd name="T12" fmla="*/ 977 w 1396"/>
              <a:gd name="T13" fmla="*/ 340 h 954"/>
              <a:gd name="T14" fmla="*/ 1041 w 1396"/>
              <a:gd name="T15" fmla="*/ 377 h 954"/>
              <a:gd name="T16" fmla="*/ 1104 w 1396"/>
              <a:gd name="T17" fmla="*/ 408 h 954"/>
              <a:gd name="T18" fmla="*/ 1164 w 1396"/>
              <a:gd name="T19" fmla="*/ 434 h 954"/>
              <a:gd name="T20" fmla="*/ 1219 w 1396"/>
              <a:gd name="T21" fmla="*/ 455 h 954"/>
              <a:gd name="T22" fmla="*/ 1268 w 1396"/>
              <a:gd name="T23" fmla="*/ 473 h 954"/>
              <a:gd name="T24" fmla="*/ 1311 w 1396"/>
              <a:gd name="T25" fmla="*/ 486 h 954"/>
              <a:gd name="T26" fmla="*/ 1346 w 1396"/>
              <a:gd name="T27" fmla="*/ 496 h 954"/>
              <a:gd name="T28" fmla="*/ 1373 w 1396"/>
              <a:gd name="T29" fmla="*/ 504 h 954"/>
              <a:gd name="T30" fmla="*/ 1389 w 1396"/>
              <a:gd name="T31" fmla="*/ 508 h 954"/>
              <a:gd name="T32" fmla="*/ 1396 w 1396"/>
              <a:gd name="T33" fmla="*/ 508 h 954"/>
              <a:gd name="T34" fmla="*/ 1316 w 1396"/>
              <a:gd name="T35" fmla="*/ 954 h 954"/>
              <a:gd name="T36" fmla="*/ 1305 w 1396"/>
              <a:gd name="T37" fmla="*/ 953 h 954"/>
              <a:gd name="T38" fmla="*/ 1281 w 1396"/>
              <a:gd name="T39" fmla="*/ 947 h 954"/>
              <a:gd name="T40" fmla="*/ 1246 w 1396"/>
              <a:gd name="T41" fmla="*/ 937 h 954"/>
              <a:gd name="T42" fmla="*/ 1201 w 1396"/>
              <a:gd name="T43" fmla="*/ 925 h 954"/>
              <a:gd name="T44" fmla="*/ 1146 w 1396"/>
              <a:gd name="T45" fmla="*/ 908 h 954"/>
              <a:gd name="T46" fmla="*/ 1084 w 1396"/>
              <a:gd name="T47" fmla="*/ 884 h 954"/>
              <a:gd name="T48" fmla="*/ 1016 w 1396"/>
              <a:gd name="T49" fmla="*/ 857 h 954"/>
              <a:gd name="T50" fmla="*/ 939 w 1396"/>
              <a:gd name="T51" fmla="*/ 822 h 954"/>
              <a:gd name="T52" fmla="*/ 855 w 1396"/>
              <a:gd name="T53" fmla="*/ 783 h 954"/>
              <a:gd name="T54" fmla="*/ 770 w 1396"/>
              <a:gd name="T55" fmla="*/ 734 h 954"/>
              <a:gd name="T56" fmla="*/ 678 w 1396"/>
              <a:gd name="T57" fmla="*/ 679 h 954"/>
              <a:gd name="T58" fmla="*/ 584 w 1396"/>
              <a:gd name="T59" fmla="*/ 615 h 954"/>
              <a:gd name="T60" fmla="*/ 486 w 1396"/>
              <a:gd name="T61" fmla="*/ 545 h 954"/>
              <a:gd name="T62" fmla="*/ 389 w 1396"/>
              <a:gd name="T63" fmla="*/ 463 h 954"/>
              <a:gd name="T64" fmla="*/ 291 w 1396"/>
              <a:gd name="T65" fmla="*/ 373 h 954"/>
              <a:gd name="T66" fmla="*/ 191 w 1396"/>
              <a:gd name="T67" fmla="*/ 272 h 954"/>
              <a:gd name="T68" fmla="*/ 96 w 1396"/>
              <a:gd name="T69" fmla="*/ 160 h 954"/>
              <a:gd name="T70" fmla="*/ 0 w 1396"/>
              <a:gd name="T71" fmla="*/ 38 h 954"/>
              <a:gd name="T72" fmla="*/ 221 w 1396"/>
              <a:gd name="T73" fmla="*/ 24 h 954"/>
              <a:gd name="T74" fmla="*/ 584 w 1396"/>
              <a:gd name="T75" fmla="*/ 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6" h="954">
                <a:moveTo>
                  <a:pt x="584" y="0"/>
                </a:moveTo>
                <a:lnTo>
                  <a:pt x="645" y="75"/>
                </a:lnTo>
                <a:lnTo>
                  <a:pt x="709" y="139"/>
                </a:lnTo>
                <a:lnTo>
                  <a:pt x="773" y="199"/>
                </a:lnTo>
                <a:lnTo>
                  <a:pt x="842" y="252"/>
                </a:lnTo>
                <a:lnTo>
                  <a:pt x="908" y="299"/>
                </a:lnTo>
                <a:lnTo>
                  <a:pt x="977" y="340"/>
                </a:lnTo>
                <a:lnTo>
                  <a:pt x="1041" y="377"/>
                </a:lnTo>
                <a:lnTo>
                  <a:pt x="1104" y="408"/>
                </a:lnTo>
                <a:lnTo>
                  <a:pt x="1164" y="434"/>
                </a:lnTo>
                <a:lnTo>
                  <a:pt x="1219" y="455"/>
                </a:lnTo>
                <a:lnTo>
                  <a:pt x="1268" y="473"/>
                </a:lnTo>
                <a:lnTo>
                  <a:pt x="1311" y="486"/>
                </a:lnTo>
                <a:lnTo>
                  <a:pt x="1346" y="496"/>
                </a:lnTo>
                <a:lnTo>
                  <a:pt x="1373" y="504"/>
                </a:lnTo>
                <a:lnTo>
                  <a:pt x="1389" y="508"/>
                </a:lnTo>
                <a:lnTo>
                  <a:pt x="1396" y="508"/>
                </a:lnTo>
                <a:lnTo>
                  <a:pt x="1316" y="954"/>
                </a:lnTo>
                <a:lnTo>
                  <a:pt x="1305" y="953"/>
                </a:lnTo>
                <a:lnTo>
                  <a:pt x="1281" y="947"/>
                </a:lnTo>
                <a:lnTo>
                  <a:pt x="1246" y="937"/>
                </a:lnTo>
                <a:lnTo>
                  <a:pt x="1201" y="925"/>
                </a:lnTo>
                <a:lnTo>
                  <a:pt x="1146" y="908"/>
                </a:lnTo>
                <a:lnTo>
                  <a:pt x="1084" y="884"/>
                </a:lnTo>
                <a:lnTo>
                  <a:pt x="1016" y="857"/>
                </a:lnTo>
                <a:lnTo>
                  <a:pt x="939" y="822"/>
                </a:lnTo>
                <a:lnTo>
                  <a:pt x="855" y="783"/>
                </a:lnTo>
                <a:lnTo>
                  <a:pt x="770" y="734"/>
                </a:lnTo>
                <a:lnTo>
                  <a:pt x="678" y="679"/>
                </a:lnTo>
                <a:lnTo>
                  <a:pt x="584" y="615"/>
                </a:lnTo>
                <a:lnTo>
                  <a:pt x="486" y="545"/>
                </a:lnTo>
                <a:lnTo>
                  <a:pt x="389" y="463"/>
                </a:lnTo>
                <a:lnTo>
                  <a:pt x="291" y="373"/>
                </a:lnTo>
                <a:lnTo>
                  <a:pt x="191" y="272"/>
                </a:lnTo>
                <a:lnTo>
                  <a:pt x="96" y="160"/>
                </a:lnTo>
                <a:lnTo>
                  <a:pt x="0" y="38"/>
                </a:lnTo>
                <a:lnTo>
                  <a:pt x="221" y="24"/>
                </a:lnTo>
                <a:lnTo>
                  <a:pt x="584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1" name="Freeform 30">
            <a:extLst>
              <a:ext uri="{FF2B5EF4-FFF2-40B4-BE49-F238E27FC236}">
                <a16:creationId xmlns:a16="http://schemas.microsoft.com/office/drawing/2014/main" id="{B6C311C3-6FAE-1B64-4B70-E21CA6F13EDB}"/>
              </a:ext>
            </a:extLst>
          </p:cNvPr>
          <p:cNvSpPr>
            <a:spLocks/>
          </p:cNvSpPr>
          <p:nvPr/>
        </p:nvSpPr>
        <p:spPr bwMode="auto">
          <a:xfrm>
            <a:off x="7990636" y="3204201"/>
            <a:ext cx="1429898" cy="1563503"/>
          </a:xfrm>
          <a:custGeom>
            <a:avLst/>
            <a:gdLst>
              <a:gd name="T0" fmla="*/ 971 w 971"/>
              <a:gd name="T1" fmla="*/ 0 h 1374"/>
              <a:gd name="T2" fmla="*/ 967 w 971"/>
              <a:gd name="T3" fmla="*/ 6 h 1374"/>
              <a:gd name="T4" fmla="*/ 959 w 971"/>
              <a:gd name="T5" fmla="*/ 18 h 1374"/>
              <a:gd name="T6" fmla="*/ 945 w 971"/>
              <a:gd name="T7" fmla="*/ 39 h 1374"/>
              <a:gd name="T8" fmla="*/ 928 w 971"/>
              <a:gd name="T9" fmla="*/ 69 h 1374"/>
              <a:gd name="T10" fmla="*/ 906 w 971"/>
              <a:gd name="T11" fmla="*/ 104 h 1374"/>
              <a:gd name="T12" fmla="*/ 883 w 971"/>
              <a:gd name="T13" fmla="*/ 147 h 1374"/>
              <a:gd name="T14" fmla="*/ 856 w 971"/>
              <a:gd name="T15" fmla="*/ 195 h 1374"/>
              <a:gd name="T16" fmla="*/ 826 w 971"/>
              <a:gd name="T17" fmla="*/ 250 h 1374"/>
              <a:gd name="T18" fmla="*/ 795 w 971"/>
              <a:gd name="T19" fmla="*/ 311 h 1374"/>
              <a:gd name="T20" fmla="*/ 762 w 971"/>
              <a:gd name="T21" fmla="*/ 377 h 1374"/>
              <a:gd name="T22" fmla="*/ 729 w 971"/>
              <a:gd name="T23" fmla="*/ 447 h 1374"/>
              <a:gd name="T24" fmla="*/ 695 w 971"/>
              <a:gd name="T25" fmla="*/ 523 h 1374"/>
              <a:gd name="T26" fmla="*/ 662 w 971"/>
              <a:gd name="T27" fmla="*/ 601 h 1374"/>
              <a:gd name="T28" fmla="*/ 629 w 971"/>
              <a:gd name="T29" fmla="*/ 685 h 1374"/>
              <a:gd name="T30" fmla="*/ 600 w 971"/>
              <a:gd name="T31" fmla="*/ 773 h 1374"/>
              <a:gd name="T32" fmla="*/ 570 w 971"/>
              <a:gd name="T33" fmla="*/ 863 h 1374"/>
              <a:gd name="T34" fmla="*/ 543 w 971"/>
              <a:gd name="T35" fmla="*/ 956 h 1374"/>
              <a:gd name="T36" fmla="*/ 520 w 971"/>
              <a:gd name="T37" fmla="*/ 1052 h 1374"/>
              <a:gd name="T38" fmla="*/ 498 w 971"/>
              <a:gd name="T39" fmla="*/ 1150 h 1374"/>
              <a:gd name="T40" fmla="*/ 483 w 971"/>
              <a:gd name="T41" fmla="*/ 1247 h 1374"/>
              <a:gd name="T42" fmla="*/ 57 w 971"/>
              <a:gd name="T43" fmla="*/ 1360 h 1374"/>
              <a:gd name="T44" fmla="*/ 0 w 971"/>
              <a:gd name="T45" fmla="*/ 1374 h 1374"/>
              <a:gd name="T46" fmla="*/ 16 w 971"/>
              <a:gd name="T47" fmla="*/ 1228 h 1374"/>
              <a:gd name="T48" fmla="*/ 39 w 971"/>
              <a:gd name="T49" fmla="*/ 1087 h 1374"/>
              <a:gd name="T50" fmla="*/ 68 w 971"/>
              <a:gd name="T51" fmla="*/ 949 h 1374"/>
              <a:gd name="T52" fmla="*/ 102 w 971"/>
              <a:gd name="T53" fmla="*/ 818 h 1374"/>
              <a:gd name="T54" fmla="*/ 139 w 971"/>
              <a:gd name="T55" fmla="*/ 693 h 1374"/>
              <a:gd name="T56" fmla="*/ 178 w 971"/>
              <a:gd name="T57" fmla="*/ 576 h 1374"/>
              <a:gd name="T58" fmla="*/ 219 w 971"/>
              <a:gd name="T59" fmla="*/ 465 h 1374"/>
              <a:gd name="T60" fmla="*/ 262 w 971"/>
              <a:gd name="T61" fmla="*/ 361 h 1374"/>
              <a:gd name="T62" fmla="*/ 303 w 971"/>
              <a:gd name="T63" fmla="*/ 268 h 1374"/>
              <a:gd name="T64" fmla="*/ 344 w 971"/>
              <a:gd name="T65" fmla="*/ 180 h 1374"/>
              <a:gd name="T66" fmla="*/ 383 w 971"/>
              <a:gd name="T67" fmla="*/ 104 h 1374"/>
              <a:gd name="T68" fmla="*/ 418 w 971"/>
              <a:gd name="T69" fmla="*/ 36 h 1374"/>
              <a:gd name="T70" fmla="*/ 770 w 971"/>
              <a:gd name="T71" fmla="*/ 14 h 1374"/>
              <a:gd name="T72" fmla="*/ 772 w 971"/>
              <a:gd name="T73" fmla="*/ 14 h 1374"/>
              <a:gd name="T74" fmla="*/ 971 w 971"/>
              <a:gd name="T75" fmla="*/ 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71" h="1374">
                <a:moveTo>
                  <a:pt x="971" y="0"/>
                </a:moveTo>
                <a:lnTo>
                  <a:pt x="967" y="6"/>
                </a:lnTo>
                <a:lnTo>
                  <a:pt x="959" y="18"/>
                </a:lnTo>
                <a:lnTo>
                  <a:pt x="945" y="39"/>
                </a:lnTo>
                <a:lnTo>
                  <a:pt x="928" y="69"/>
                </a:lnTo>
                <a:lnTo>
                  <a:pt x="906" y="104"/>
                </a:lnTo>
                <a:lnTo>
                  <a:pt x="883" y="147"/>
                </a:lnTo>
                <a:lnTo>
                  <a:pt x="856" y="195"/>
                </a:lnTo>
                <a:lnTo>
                  <a:pt x="826" y="250"/>
                </a:lnTo>
                <a:lnTo>
                  <a:pt x="795" y="311"/>
                </a:lnTo>
                <a:lnTo>
                  <a:pt x="762" y="377"/>
                </a:lnTo>
                <a:lnTo>
                  <a:pt x="729" y="447"/>
                </a:lnTo>
                <a:lnTo>
                  <a:pt x="695" y="523"/>
                </a:lnTo>
                <a:lnTo>
                  <a:pt x="662" y="601"/>
                </a:lnTo>
                <a:lnTo>
                  <a:pt x="629" y="685"/>
                </a:lnTo>
                <a:lnTo>
                  <a:pt x="600" y="773"/>
                </a:lnTo>
                <a:lnTo>
                  <a:pt x="570" y="863"/>
                </a:lnTo>
                <a:lnTo>
                  <a:pt x="543" y="956"/>
                </a:lnTo>
                <a:lnTo>
                  <a:pt x="520" y="1052"/>
                </a:lnTo>
                <a:lnTo>
                  <a:pt x="498" y="1150"/>
                </a:lnTo>
                <a:lnTo>
                  <a:pt x="483" y="1247"/>
                </a:lnTo>
                <a:lnTo>
                  <a:pt x="57" y="1360"/>
                </a:lnTo>
                <a:lnTo>
                  <a:pt x="0" y="1374"/>
                </a:lnTo>
                <a:lnTo>
                  <a:pt x="16" y="1228"/>
                </a:lnTo>
                <a:lnTo>
                  <a:pt x="39" y="1087"/>
                </a:lnTo>
                <a:lnTo>
                  <a:pt x="68" y="949"/>
                </a:lnTo>
                <a:lnTo>
                  <a:pt x="102" y="818"/>
                </a:lnTo>
                <a:lnTo>
                  <a:pt x="139" y="693"/>
                </a:lnTo>
                <a:lnTo>
                  <a:pt x="178" y="576"/>
                </a:lnTo>
                <a:lnTo>
                  <a:pt x="219" y="465"/>
                </a:lnTo>
                <a:lnTo>
                  <a:pt x="262" y="361"/>
                </a:lnTo>
                <a:lnTo>
                  <a:pt x="303" y="268"/>
                </a:lnTo>
                <a:lnTo>
                  <a:pt x="344" y="180"/>
                </a:lnTo>
                <a:lnTo>
                  <a:pt x="383" y="104"/>
                </a:lnTo>
                <a:lnTo>
                  <a:pt x="418" y="36"/>
                </a:lnTo>
                <a:lnTo>
                  <a:pt x="770" y="14"/>
                </a:lnTo>
                <a:lnTo>
                  <a:pt x="772" y="14"/>
                </a:lnTo>
                <a:lnTo>
                  <a:pt x="971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9EFBDE86-670C-B435-BD97-012B91C7F739}"/>
              </a:ext>
            </a:extLst>
          </p:cNvPr>
          <p:cNvSpPr>
            <a:spLocks/>
          </p:cNvSpPr>
          <p:nvPr/>
        </p:nvSpPr>
        <p:spPr bwMode="auto">
          <a:xfrm>
            <a:off x="1810121" y="2321175"/>
            <a:ext cx="2921644" cy="2764009"/>
          </a:xfrm>
          <a:custGeom>
            <a:avLst/>
            <a:gdLst>
              <a:gd name="T0" fmla="*/ 1984 w 1984"/>
              <a:gd name="T1" fmla="*/ 0 h 2429"/>
              <a:gd name="T2" fmla="*/ 1980 w 1984"/>
              <a:gd name="T3" fmla="*/ 29 h 2429"/>
              <a:gd name="T4" fmla="*/ 1975 w 1984"/>
              <a:gd name="T5" fmla="*/ 72 h 2429"/>
              <a:gd name="T6" fmla="*/ 1969 w 1984"/>
              <a:gd name="T7" fmla="*/ 125 h 2429"/>
              <a:gd name="T8" fmla="*/ 1959 w 1984"/>
              <a:gd name="T9" fmla="*/ 187 h 2429"/>
              <a:gd name="T10" fmla="*/ 1945 w 1984"/>
              <a:gd name="T11" fmla="*/ 259 h 2429"/>
              <a:gd name="T12" fmla="*/ 1930 w 1984"/>
              <a:gd name="T13" fmla="*/ 341 h 2429"/>
              <a:gd name="T14" fmla="*/ 1910 w 1984"/>
              <a:gd name="T15" fmla="*/ 429 h 2429"/>
              <a:gd name="T16" fmla="*/ 1887 w 1984"/>
              <a:gd name="T17" fmla="*/ 527 h 2429"/>
              <a:gd name="T18" fmla="*/ 1859 w 1984"/>
              <a:gd name="T19" fmla="*/ 628 h 2429"/>
              <a:gd name="T20" fmla="*/ 1826 w 1984"/>
              <a:gd name="T21" fmla="*/ 735 h 2429"/>
              <a:gd name="T22" fmla="*/ 1789 w 1984"/>
              <a:gd name="T23" fmla="*/ 849 h 2429"/>
              <a:gd name="T24" fmla="*/ 1748 w 1984"/>
              <a:gd name="T25" fmla="*/ 966 h 2429"/>
              <a:gd name="T26" fmla="*/ 1699 w 1984"/>
              <a:gd name="T27" fmla="*/ 1085 h 2429"/>
              <a:gd name="T28" fmla="*/ 1623 w 1984"/>
              <a:gd name="T29" fmla="*/ 1256 h 2429"/>
              <a:gd name="T30" fmla="*/ 1539 w 1984"/>
              <a:gd name="T31" fmla="*/ 1420 h 2429"/>
              <a:gd name="T32" fmla="*/ 1449 w 1984"/>
              <a:gd name="T33" fmla="*/ 1576 h 2429"/>
              <a:gd name="T34" fmla="*/ 1354 w 1984"/>
              <a:gd name="T35" fmla="*/ 1727 h 2429"/>
              <a:gd name="T36" fmla="*/ 1250 w 1984"/>
              <a:gd name="T37" fmla="*/ 1869 h 2429"/>
              <a:gd name="T38" fmla="*/ 1139 w 1984"/>
              <a:gd name="T39" fmla="*/ 2004 h 2429"/>
              <a:gd name="T40" fmla="*/ 1031 w 1984"/>
              <a:gd name="T41" fmla="*/ 2121 h 2429"/>
              <a:gd name="T42" fmla="*/ 918 w 1984"/>
              <a:gd name="T43" fmla="*/ 2230 h 2429"/>
              <a:gd name="T44" fmla="*/ 801 w 1984"/>
              <a:gd name="T45" fmla="*/ 2333 h 2429"/>
              <a:gd name="T46" fmla="*/ 678 w 1984"/>
              <a:gd name="T47" fmla="*/ 2429 h 2429"/>
              <a:gd name="T48" fmla="*/ 0 w 1984"/>
              <a:gd name="T49" fmla="*/ 2304 h 2429"/>
              <a:gd name="T50" fmla="*/ 131 w 1984"/>
              <a:gd name="T51" fmla="*/ 2240 h 2429"/>
              <a:gd name="T52" fmla="*/ 256 w 1984"/>
              <a:gd name="T53" fmla="*/ 2167 h 2429"/>
              <a:gd name="T54" fmla="*/ 371 w 1984"/>
              <a:gd name="T55" fmla="*/ 2091 h 2429"/>
              <a:gd name="T56" fmla="*/ 481 w 1984"/>
              <a:gd name="T57" fmla="*/ 2009 h 2429"/>
              <a:gd name="T58" fmla="*/ 584 w 1984"/>
              <a:gd name="T59" fmla="*/ 1922 h 2429"/>
              <a:gd name="T60" fmla="*/ 678 w 1984"/>
              <a:gd name="T61" fmla="*/ 1832 h 2429"/>
              <a:gd name="T62" fmla="*/ 768 w 1984"/>
              <a:gd name="T63" fmla="*/ 1738 h 2429"/>
              <a:gd name="T64" fmla="*/ 850 w 1984"/>
              <a:gd name="T65" fmla="*/ 1641 h 2429"/>
              <a:gd name="T66" fmla="*/ 926 w 1984"/>
              <a:gd name="T67" fmla="*/ 1543 h 2429"/>
              <a:gd name="T68" fmla="*/ 996 w 1984"/>
              <a:gd name="T69" fmla="*/ 1442 h 2429"/>
              <a:gd name="T70" fmla="*/ 1063 w 1984"/>
              <a:gd name="T71" fmla="*/ 1340 h 2429"/>
              <a:gd name="T72" fmla="*/ 1121 w 1984"/>
              <a:gd name="T73" fmla="*/ 1237 h 2429"/>
              <a:gd name="T74" fmla="*/ 1176 w 1984"/>
              <a:gd name="T75" fmla="*/ 1135 h 2429"/>
              <a:gd name="T76" fmla="*/ 1225 w 1984"/>
              <a:gd name="T77" fmla="*/ 1034 h 2429"/>
              <a:gd name="T78" fmla="*/ 1270 w 1984"/>
              <a:gd name="T79" fmla="*/ 934 h 2429"/>
              <a:gd name="T80" fmla="*/ 1311 w 1984"/>
              <a:gd name="T81" fmla="*/ 835 h 2429"/>
              <a:gd name="T82" fmla="*/ 1348 w 1984"/>
              <a:gd name="T83" fmla="*/ 739 h 2429"/>
              <a:gd name="T84" fmla="*/ 1379 w 1984"/>
              <a:gd name="T85" fmla="*/ 646 h 2429"/>
              <a:gd name="T86" fmla="*/ 1406 w 1984"/>
              <a:gd name="T87" fmla="*/ 554 h 2429"/>
              <a:gd name="T88" fmla="*/ 1432 w 1984"/>
              <a:gd name="T89" fmla="*/ 468 h 2429"/>
              <a:gd name="T90" fmla="*/ 1453 w 1984"/>
              <a:gd name="T91" fmla="*/ 386 h 2429"/>
              <a:gd name="T92" fmla="*/ 1471 w 1984"/>
              <a:gd name="T93" fmla="*/ 310 h 2429"/>
              <a:gd name="T94" fmla="*/ 1486 w 1984"/>
              <a:gd name="T95" fmla="*/ 240 h 2429"/>
              <a:gd name="T96" fmla="*/ 1500 w 1984"/>
              <a:gd name="T97" fmla="*/ 175 h 2429"/>
              <a:gd name="T98" fmla="*/ 1510 w 1984"/>
              <a:gd name="T99" fmla="*/ 117 h 2429"/>
              <a:gd name="T100" fmla="*/ 1518 w 1984"/>
              <a:gd name="T101" fmla="*/ 66 h 2429"/>
              <a:gd name="T102" fmla="*/ 1984 w 1984"/>
              <a:gd name="T103" fmla="*/ 0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4" h="2429">
                <a:moveTo>
                  <a:pt x="1984" y="0"/>
                </a:moveTo>
                <a:lnTo>
                  <a:pt x="1980" y="29"/>
                </a:lnTo>
                <a:lnTo>
                  <a:pt x="1975" y="72"/>
                </a:lnTo>
                <a:lnTo>
                  <a:pt x="1969" y="125"/>
                </a:lnTo>
                <a:lnTo>
                  <a:pt x="1959" y="187"/>
                </a:lnTo>
                <a:lnTo>
                  <a:pt x="1945" y="259"/>
                </a:lnTo>
                <a:lnTo>
                  <a:pt x="1930" y="341"/>
                </a:lnTo>
                <a:lnTo>
                  <a:pt x="1910" y="429"/>
                </a:lnTo>
                <a:lnTo>
                  <a:pt x="1887" y="527"/>
                </a:lnTo>
                <a:lnTo>
                  <a:pt x="1859" y="628"/>
                </a:lnTo>
                <a:lnTo>
                  <a:pt x="1826" y="735"/>
                </a:lnTo>
                <a:lnTo>
                  <a:pt x="1789" y="849"/>
                </a:lnTo>
                <a:lnTo>
                  <a:pt x="1748" y="966"/>
                </a:lnTo>
                <a:lnTo>
                  <a:pt x="1699" y="1085"/>
                </a:lnTo>
                <a:lnTo>
                  <a:pt x="1623" y="1256"/>
                </a:lnTo>
                <a:lnTo>
                  <a:pt x="1539" y="1420"/>
                </a:lnTo>
                <a:lnTo>
                  <a:pt x="1449" y="1576"/>
                </a:lnTo>
                <a:lnTo>
                  <a:pt x="1354" y="1727"/>
                </a:lnTo>
                <a:lnTo>
                  <a:pt x="1250" y="1869"/>
                </a:lnTo>
                <a:lnTo>
                  <a:pt x="1139" y="2004"/>
                </a:lnTo>
                <a:lnTo>
                  <a:pt x="1031" y="2121"/>
                </a:lnTo>
                <a:lnTo>
                  <a:pt x="918" y="2230"/>
                </a:lnTo>
                <a:lnTo>
                  <a:pt x="801" y="2333"/>
                </a:lnTo>
                <a:lnTo>
                  <a:pt x="678" y="2429"/>
                </a:lnTo>
                <a:lnTo>
                  <a:pt x="0" y="2304"/>
                </a:lnTo>
                <a:lnTo>
                  <a:pt x="131" y="2240"/>
                </a:lnTo>
                <a:lnTo>
                  <a:pt x="256" y="2167"/>
                </a:lnTo>
                <a:lnTo>
                  <a:pt x="371" y="2091"/>
                </a:lnTo>
                <a:lnTo>
                  <a:pt x="481" y="2009"/>
                </a:lnTo>
                <a:lnTo>
                  <a:pt x="584" y="1922"/>
                </a:lnTo>
                <a:lnTo>
                  <a:pt x="678" y="1832"/>
                </a:lnTo>
                <a:lnTo>
                  <a:pt x="768" y="1738"/>
                </a:lnTo>
                <a:lnTo>
                  <a:pt x="850" y="1641"/>
                </a:lnTo>
                <a:lnTo>
                  <a:pt x="926" y="1543"/>
                </a:lnTo>
                <a:lnTo>
                  <a:pt x="996" y="1442"/>
                </a:lnTo>
                <a:lnTo>
                  <a:pt x="1063" y="1340"/>
                </a:lnTo>
                <a:lnTo>
                  <a:pt x="1121" y="1237"/>
                </a:lnTo>
                <a:lnTo>
                  <a:pt x="1176" y="1135"/>
                </a:lnTo>
                <a:lnTo>
                  <a:pt x="1225" y="1034"/>
                </a:lnTo>
                <a:lnTo>
                  <a:pt x="1270" y="934"/>
                </a:lnTo>
                <a:lnTo>
                  <a:pt x="1311" y="835"/>
                </a:lnTo>
                <a:lnTo>
                  <a:pt x="1348" y="739"/>
                </a:lnTo>
                <a:lnTo>
                  <a:pt x="1379" y="646"/>
                </a:lnTo>
                <a:lnTo>
                  <a:pt x="1406" y="554"/>
                </a:lnTo>
                <a:lnTo>
                  <a:pt x="1432" y="468"/>
                </a:lnTo>
                <a:lnTo>
                  <a:pt x="1453" y="386"/>
                </a:lnTo>
                <a:lnTo>
                  <a:pt x="1471" y="310"/>
                </a:lnTo>
                <a:lnTo>
                  <a:pt x="1486" y="240"/>
                </a:lnTo>
                <a:lnTo>
                  <a:pt x="1500" y="175"/>
                </a:lnTo>
                <a:lnTo>
                  <a:pt x="1510" y="117"/>
                </a:lnTo>
                <a:lnTo>
                  <a:pt x="1518" y="66"/>
                </a:lnTo>
                <a:lnTo>
                  <a:pt x="1984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Freeform 32">
            <a:extLst>
              <a:ext uri="{FF2B5EF4-FFF2-40B4-BE49-F238E27FC236}">
                <a16:creationId xmlns:a16="http://schemas.microsoft.com/office/drawing/2014/main" id="{46999013-42BB-E69C-3EE0-89301DDAB9CB}"/>
              </a:ext>
            </a:extLst>
          </p:cNvPr>
          <p:cNvSpPr>
            <a:spLocks/>
          </p:cNvSpPr>
          <p:nvPr/>
        </p:nvSpPr>
        <p:spPr bwMode="auto">
          <a:xfrm>
            <a:off x="4921731" y="2789998"/>
            <a:ext cx="2485754" cy="2290634"/>
          </a:xfrm>
          <a:custGeom>
            <a:avLst/>
            <a:gdLst>
              <a:gd name="T0" fmla="*/ 1688 w 1688"/>
              <a:gd name="T1" fmla="*/ 0 h 2013"/>
              <a:gd name="T2" fmla="*/ 1688 w 1688"/>
              <a:gd name="T3" fmla="*/ 0 h 2013"/>
              <a:gd name="T4" fmla="*/ 1688 w 1688"/>
              <a:gd name="T5" fmla="*/ 11 h 2013"/>
              <a:gd name="T6" fmla="*/ 1684 w 1688"/>
              <a:gd name="T7" fmla="*/ 35 h 2013"/>
              <a:gd name="T8" fmla="*/ 1680 w 1688"/>
              <a:gd name="T9" fmla="*/ 70 h 2013"/>
              <a:gd name="T10" fmla="*/ 1672 w 1688"/>
              <a:gd name="T11" fmla="*/ 117 h 2013"/>
              <a:gd name="T12" fmla="*/ 1662 w 1688"/>
              <a:gd name="T13" fmla="*/ 173 h 2013"/>
              <a:gd name="T14" fmla="*/ 1649 w 1688"/>
              <a:gd name="T15" fmla="*/ 240 h 2013"/>
              <a:gd name="T16" fmla="*/ 1633 w 1688"/>
              <a:gd name="T17" fmla="*/ 316 h 2013"/>
              <a:gd name="T18" fmla="*/ 1611 w 1688"/>
              <a:gd name="T19" fmla="*/ 400 h 2013"/>
              <a:gd name="T20" fmla="*/ 1586 w 1688"/>
              <a:gd name="T21" fmla="*/ 491 h 2013"/>
              <a:gd name="T22" fmla="*/ 1555 w 1688"/>
              <a:gd name="T23" fmla="*/ 589 h 2013"/>
              <a:gd name="T24" fmla="*/ 1518 w 1688"/>
              <a:gd name="T25" fmla="*/ 692 h 2013"/>
              <a:gd name="T26" fmla="*/ 1477 w 1688"/>
              <a:gd name="T27" fmla="*/ 799 h 2013"/>
              <a:gd name="T28" fmla="*/ 1406 w 1688"/>
              <a:gd name="T29" fmla="*/ 957 h 2013"/>
              <a:gd name="T30" fmla="*/ 1330 w 1688"/>
              <a:gd name="T31" fmla="*/ 1110 h 2013"/>
              <a:gd name="T32" fmla="*/ 1246 w 1688"/>
              <a:gd name="T33" fmla="*/ 1256 h 2013"/>
              <a:gd name="T34" fmla="*/ 1154 w 1688"/>
              <a:gd name="T35" fmla="*/ 1398 h 2013"/>
              <a:gd name="T36" fmla="*/ 1057 w 1688"/>
              <a:gd name="T37" fmla="*/ 1533 h 2013"/>
              <a:gd name="T38" fmla="*/ 953 w 1688"/>
              <a:gd name="T39" fmla="*/ 1664 h 2013"/>
              <a:gd name="T40" fmla="*/ 842 w 1688"/>
              <a:gd name="T41" fmla="*/ 1787 h 2013"/>
              <a:gd name="T42" fmla="*/ 723 w 1688"/>
              <a:gd name="T43" fmla="*/ 1904 h 2013"/>
              <a:gd name="T44" fmla="*/ 600 w 1688"/>
              <a:gd name="T45" fmla="*/ 2013 h 2013"/>
              <a:gd name="T46" fmla="*/ 192 w 1688"/>
              <a:gd name="T47" fmla="*/ 1974 h 2013"/>
              <a:gd name="T48" fmla="*/ 0 w 1688"/>
              <a:gd name="T49" fmla="*/ 1956 h 2013"/>
              <a:gd name="T50" fmla="*/ 123 w 1688"/>
              <a:gd name="T51" fmla="*/ 1869 h 2013"/>
              <a:gd name="T52" fmla="*/ 239 w 1688"/>
              <a:gd name="T53" fmla="*/ 1773 h 2013"/>
              <a:gd name="T54" fmla="*/ 348 w 1688"/>
              <a:gd name="T55" fmla="*/ 1674 h 2013"/>
              <a:gd name="T56" fmla="*/ 449 w 1688"/>
              <a:gd name="T57" fmla="*/ 1570 h 2013"/>
              <a:gd name="T58" fmla="*/ 543 w 1688"/>
              <a:gd name="T59" fmla="*/ 1463 h 2013"/>
              <a:gd name="T60" fmla="*/ 629 w 1688"/>
              <a:gd name="T61" fmla="*/ 1354 h 2013"/>
              <a:gd name="T62" fmla="*/ 709 w 1688"/>
              <a:gd name="T63" fmla="*/ 1244 h 2013"/>
              <a:gd name="T64" fmla="*/ 781 w 1688"/>
              <a:gd name="T65" fmla="*/ 1133 h 2013"/>
              <a:gd name="T66" fmla="*/ 850 w 1688"/>
              <a:gd name="T67" fmla="*/ 1022 h 2013"/>
              <a:gd name="T68" fmla="*/ 910 w 1688"/>
              <a:gd name="T69" fmla="*/ 911 h 2013"/>
              <a:gd name="T70" fmla="*/ 965 w 1688"/>
              <a:gd name="T71" fmla="*/ 803 h 2013"/>
              <a:gd name="T72" fmla="*/ 1014 w 1688"/>
              <a:gd name="T73" fmla="*/ 698 h 2013"/>
              <a:gd name="T74" fmla="*/ 1057 w 1688"/>
              <a:gd name="T75" fmla="*/ 597 h 2013"/>
              <a:gd name="T76" fmla="*/ 1096 w 1688"/>
              <a:gd name="T77" fmla="*/ 499 h 2013"/>
              <a:gd name="T78" fmla="*/ 1127 w 1688"/>
              <a:gd name="T79" fmla="*/ 409 h 2013"/>
              <a:gd name="T80" fmla="*/ 1156 w 1688"/>
              <a:gd name="T81" fmla="*/ 323 h 2013"/>
              <a:gd name="T82" fmla="*/ 1178 w 1688"/>
              <a:gd name="T83" fmla="*/ 245 h 2013"/>
              <a:gd name="T84" fmla="*/ 1197 w 1688"/>
              <a:gd name="T85" fmla="*/ 177 h 2013"/>
              <a:gd name="T86" fmla="*/ 1211 w 1688"/>
              <a:gd name="T87" fmla="*/ 117 h 2013"/>
              <a:gd name="T88" fmla="*/ 1221 w 1688"/>
              <a:gd name="T89" fmla="*/ 66 h 2013"/>
              <a:gd name="T90" fmla="*/ 1688 w 1688"/>
              <a:gd name="T91" fmla="*/ 0 h 2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88" h="2013">
                <a:moveTo>
                  <a:pt x="1688" y="0"/>
                </a:moveTo>
                <a:lnTo>
                  <a:pt x="1688" y="0"/>
                </a:lnTo>
                <a:lnTo>
                  <a:pt x="1688" y="11"/>
                </a:lnTo>
                <a:lnTo>
                  <a:pt x="1684" y="35"/>
                </a:lnTo>
                <a:lnTo>
                  <a:pt x="1680" y="70"/>
                </a:lnTo>
                <a:lnTo>
                  <a:pt x="1672" y="117"/>
                </a:lnTo>
                <a:lnTo>
                  <a:pt x="1662" y="173"/>
                </a:lnTo>
                <a:lnTo>
                  <a:pt x="1649" y="240"/>
                </a:lnTo>
                <a:lnTo>
                  <a:pt x="1633" y="316"/>
                </a:lnTo>
                <a:lnTo>
                  <a:pt x="1611" y="400"/>
                </a:lnTo>
                <a:lnTo>
                  <a:pt x="1586" y="491"/>
                </a:lnTo>
                <a:lnTo>
                  <a:pt x="1555" y="589"/>
                </a:lnTo>
                <a:lnTo>
                  <a:pt x="1518" y="692"/>
                </a:lnTo>
                <a:lnTo>
                  <a:pt x="1477" y="799"/>
                </a:lnTo>
                <a:lnTo>
                  <a:pt x="1406" y="957"/>
                </a:lnTo>
                <a:lnTo>
                  <a:pt x="1330" y="1110"/>
                </a:lnTo>
                <a:lnTo>
                  <a:pt x="1246" y="1256"/>
                </a:lnTo>
                <a:lnTo>
                  <a:pt x="1154" y="1398"/>
                </a:lnTo>
                <a:lnTo>
                  <a:pt x="1057" y="1533"/>
                </a:lnTo>
                <a:lnTo>
                  <a:pt x="953" y="1664"/>
                </a:lnTo>
                <a:lnTo>
                  <a:pt x="842" y="1787"/>
                </a:lnTo>
                <a:lnTo>
                  <a:pt x="723" y="1904"/>
                </a:lnTo>
                <a:lnTo>
                  <a:pt x="600" y="2013"/>
                </a:lnTo>
                <a:lnTo>
                  <a:pt x="192" y="1974"/>
                </a:lnTo>
                <a:lnTo>
                  <a:pt x="0" y="1956"/>
                </a:lnTo>
                <a:lnTo>
                  <a:pt x="123" y="1869"/>
                </a:lnTo>
                <a:lnTo>
                  <a:pt x="239" y="1773"/>
                </a:lnTo>
                <a:lnTo>
                  <a:pt x="348" y="1674"/>
                </a:lnTo>
                <a:lnTo>
                  <a:pt x="449" y="1570"/>
                </a:lnTo>
                <a:lnTo>
                  <a:pt x="543" y="1463"/>
                </a:lnTo>
                <a:lnTo>
                  <a:pt x="629" y="1354"/>
                </a:lnTo>
                <a:lnTo>
                  <a:pt x="709" y="1244"/>
                </a:lnTo>
                <a:lnTo>
                  <a:pt x="781" y="1133"/>
                </a:lnTo>
                <a:lnTo>
                  <a:pt x="850" y="1022"/>
                </a:lnTo>
                <a:lnTo>
                  <a:pt x="910" y="911"/>
                </a:lnTo>
                <a:lnTo>
                  <a:pt x="965" y="803"/>
                </a:lnTo>
                <a:lnTo>
                  <a:pt x="1014" y="698"/>
                </a:lnTo>
                <a:lnTo>
                  <a:pt x="1057" y="597"/>
                </a:lnTo>
                <a:lnTo>
                  <a:pt x="1096" y="499"/>
                </a:lnTo>
                <a:lnTo>
                  <a:pt x="1127" y="409"/>
                </a:lnTo>
                <a:lnTo>
                  <a:pt x="1156" y="323"/>
                </a:lnTo>
                <a:lnTo>
                  <a:pt x="1178" y="245"/>
                </a:lnTo>
                <a:lnTo>
                  <a:pt x="1197" y="177"/>
                </a:lnTo>
                <a:lnTo>
                  <a:pt x="1211" y="117"/>
                </a:lnTo>
                <a:lnTo>
                  <a:pt x="1221" y="66"/>
                </a:lnTo>
                <a:lnTo>
                  <a:pt x="168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B8755-37B3-2D44-C960-FDDA5B47BF81}"/>
              </a:ext>
            </a:extLst>
          </p:cNvPr>
          <p:cNvGrpSpPr/>
          <p:nvPr/>
        </p:nvGrpSpPr>
        <p:grpSpPr>
          <a:xfrm>
            <a:off x="6872645" y="2982081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A6F7A773-ED6E-E720-C502-A1E6B08A9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5D244874-07CA-3667-0F7C-5FF5C295C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A5AE55D6-F40D-37FD-E9F5-DE38DDE5B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EBCD09-1D90-6FEA-CCE3-12150F0EA207}"/>
              </a:ext>
            </a:extLst>
          </p:cNvPr>
          <p:cNvGrpSpPr/>
          <p:nvPr/>
        </p:nvGrpSpPr>
        <p:grpSpPr>
          <a:xfrm>
            <a:off x="8281014" y="4257523"/>
            <a:ext cx="269750" cy="267210"/>
            <a:chOff x="-1214438" y="931824"/>
            <a:chExt cx="2867026" cy="2840037"/>
          </a:xfrm>
          <a:solidFill>
            <a:schemeClr val="bg1"/>
          </a:solidFill>
        </p:grpSpPr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7DB745ED-1060-3AFB-CFD4-E0ED091FB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5" y="1217574"/>
              <a:ext cx="1579563" cy="2511425"/>
            </a:xfrm>
            <a:custGeom>
              <a:avLst/>
              <a:gdLst>
                <a:gd name="T0" fmla="*/ 749 w 1988"/>
                <a:gd name="T1" fmla="*/ 33 h 3165"/>
                <a:gd name="T2" fmla="*/ 938 w 1988"/>
                <a:gd name="T3" fmla="*/ 274 h 3165"/>
                <a:gd name="T4" fmla="*/ 1200 w 1988"/>
                <a:gd name="T5" fmla="*/ 585 h 3165"/>
                <a:gd name="T6" fmla="*/ 1340 w 1988"/>
                <a:gd name="T7" fmla="*/ 476 h 3165"/>
                <a:gd name="T8" fmla="*/ 1683 w 1988"/>
                <a:gd name="T9" fmla="*/ 433 h 3165"/>
                <a:gd name="T10" fmla="*/ 1788 w 1988"/>
                <a:gd name="T11" fmla="*/ 611 h 3165"/>
                <a:gd name="T12" fmla="*/ 1873 w 1988"/>
                <a:gd name="T13" fmla="*/ 801 h 3165"/>
                <a:gd name="T14" fmla="*/ 1935 w 1988"/>
                <a:gd name="T15" fmla="*/ 1001 h 3165"/>
                <a:gd name="T16" fmla="*/ 1974 w 1988"/>
                <a:gd name="T17" fmla="*/ 1210 h 3165"/>
                <a:gd name="T18" fmla="*/ 1988 w 1988"/>
                <a:gd name="T19" fmla="*/ 1428 h 3165"/>
                <a:gd name="T20" fmla="*/ 1974 w 1988"/>
                <a:gd name="T21" fmla="*/ 1654 h 3165"/>
                <a:gd name="T22" fmla="*/ 1932 w 1988"/>
                <a:gd name="T23" fmla="*/ 1872 h 3165"/>
                <a:gd name="T24" fmla="*/ 1865 w 1988"/>
                <a:gd name="T25" fmla="*/ 2079 h 3165"/>
                <a:gd name="T26" fmla="*/ 1773 w 1988"/>
                <a:gd name="T27" fmla="*/ 2275 h 3165"/>
                <a:gd name="T28" fmla="*/ 1659 w 1988"/>
                <a:gd name="T29" fmla="*/ 2457 h 3165"/>
                <a:gd name="T30" fmla="*/ 1525 w 1988"/>
                <a:gd name="T31" fmla="*/ 2623 h 3165"/>
                <a:gd name="T32" fmla="*/ 1372 w 1988"/>
                <a:gd name="T33" fmla="*/ 2772 h 3165"/>
                <a:gd name="T34" fmla="*/ 1202 w 1988"/>
                <a:gd name="T35" fmla="*/ 2903 h 3165"/>
                <a:gd name="T36" fmla="*/ 1016 w 1988"/>
                <a:gd name="T37" fmla="*/ 3013 h 3165"/>
                <a:gd name="T38" fmla="*/ 817 w 1988"/>
                <a:gd name="T39" fmla="*/ 3101 h 3165"/>
                <a:gd name="T40" fmla="*/ 607 w 1988"/>
                <a:gd name="T41" fmla="*/ 3165 h 3165"/>
                <a:gd name="T42" fmla="*/ 949 w 1988"/>
                <a:gd name="T43" fmla="*/ 2841 h 3165"/>
                <a:gd name="T44" fmla="*/ 1245 w 1988"/>
                <a:gd name="T45" fmla="*/ 2523 h 3165"/>
                <a:gd name="T46" fmla="*/ 1133 w 1988"/>
                <a:gd name="T47" fmla="*/ 1957 h 3165"/>
                <a:gd name="T48" fmla="*/ 876 w 1988"/>
                <a:gd name="T49" fmla="*/ 1763 h 3165"/>
                <a:gd name="T50" fmla="*/ 517 w 1988"/>
                <a:gd name="T51" fmla="*/ 1686 h 3165"/>
                <a:gd name="T52" fmla="*/ 284 w 1988"/>
                <a:gd name="T53" fmla="*/ 1627 h 3165"/>
                <a:gd name="T54" fmla="*/ 203 w 1988"/>
                <a:gd name="T55" fmla="*/ 1470 h 3165"/>
                <a:gd name="T56" fmla="*/ 35 w 1988"/>
                <a:gd name="T57" fmla="*/ 1544 h 3165"/>
                <a:gd name="T58" fmla="*/ 141 w 1988"/>
                <a:gd name="T59" fmla="*/ 1332 h 3165"/>
                <a:gd name="T60" fmla="*/ 362 w 1988"/>
                <a:gd name="T61" fmla="*/ 1397 h 3165"/>
                <a:gd name="T62" fmla="*/ 605 w 1988"/>
                <a:gd name="T63" fmla="*/ 1028 h 3165"/>
                <a:gd name="T64" fmla="*/ 1078 w 1988"/>
                <a:gd name="T65" fmla="*/ 900 h 3165"/>
                <a:gd name="T66" fmla="*/ 878 w 1988"/>
                <a:gd name="T67" fmla="*/ 599 h 3165"/>
                <a:gd name="T68" fmla="*/ 680 w 1988"/>
                <a:gd name="T69" fmla="*/ 438 h 3165"/>
                <a:gd name="T70" fmla="*/ 447 w 1988"/>
                <a:gd name="T71" fmla="*/ 373 h 3165"/>
                <a:gd name="T72" fmla="*/ 221 w 1988"/>
                <a:gd name="T73" fmla="*/ 523 h 3165"/>
                <a:gd name="T74" fmla="*/ 355 w 1988"/>
                <a:gd name="T75" fmla="*/ 373 h 3165"/>
                <a:gd name="T76" fmla="*/ 550 w 1988"/>
                <a:gd name="T77" fmla="*/ 223 h 3165"/>
                <a:gd name="T78" fmla="*/ 657 w 1988"/>
                <a:gd name="T79" fmla="*/ 358 h 3165"/>
                <a:gd name="T80" fmla="*/ 823 w 1988"/>
                <a:gd name="T81" fmla="*/ 332 h 3165"/>
                <a:gd name="T82" fmla="*/ 576 w 1988"/>
                <a:gd name="T83" fmla="*/ 77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8" h="3165">
                  <a:moveTo>
                    <a:pt x="580" y="0"/>
                  </a:moveTo>
                  <a:lnTo>
                    <a:pt x="749" y="33"/>
                  </a:lnTo>
                  <a:lnTo>
                    <a:pt x="894" y="161"/>
                  </a:lnTo>
                  <a:lnTo>
                    <a:pt x="938" y="274"/>
                  </a:lnTo>
                  <a:lnTo>
                    <a:pt x="971" y="380"/>
                  </a:lnTo>
                  <a:lnTo>
                    <a:pt x="1200" y="585"/>
                  </a:lnTo>
                  <a:lnTo>
                    <a:pt x="1259" y="604"/>
                  </a:lnTo>
                  <a:lnTo>
                    <a:pt x="1340" y="476"/>
                  </a:lnTo>
                  <a:lnTo>
                    <a:pt x="1629" y="450"/>
                  </a:lnTo>
                  <a:lnTo>
                    <a:pt x="1683" y="433"/>
                  </a:lnTo>
                  <a:lnTo>
                    <a:pt x="1738" y="520"/>
                  </a:lnTo>
                  <a:lnTo>
                    <a:pt x="1788" y="611"/>
                  </a:lnTo>
                  <a:lnTo>
                    <a:pt x="1833" y="704"/>
                  </a:lnTo>
                  <a:lnTo>
                    <a:pt x="1873" y="801"/>
                  </a:lnTo>
                  <a:lnTo>
                    <a:pt x="1907" y="900"/>
                  </a:lnTo>
                  <a:lnTo>
                    <a:pt x="1935" y="1001"/>
                  </a:lnTo>
                  <a:lnTo>
                    <a:pt x="1959" y="1105"/>
                  </a:lnTo>
                  <a:lnTo>
                    <a:pt x="1974" y="1210"/>
                  </a:lnTo>
                  <a:lnTo>
                    <a:pt x="1985" y="1319"/>
                  </a:lnTo>
                  <a:lnTo>
                    <a:pt x="1988" y="1428"/>
                  </a:lnTo>
                  <a:lnTo>
                    <a:pt x="1985" y="1542"/>
                  </a:lnTo>
                  <a:lnTo>
                    <a:pt x="1974" y="1654"/>
                  </a:lnTo>
                  <a:lnTo>
                    <a:pt x="1957" y="1765"/>
                  </a:lnTo>
                  <a:lnTo>
                    <a:pt x="1932" y="1872"/>
                  </a:lnTo>
                  <a:lnTo>
                    <a:pt x="1901" y="1977"/>
                  </a:lnTo>
                  <a:lnTo>
                    <a:pt x="1865" y="2079"/>
                  </a:lnTo>
                  <a:lnTo>
                    <a:pt x="1821" y="2178"/>
                  </a:lnTo>
                  <a:lnTo>
                    <a:pt x="1773" y="2275"/>
                  </a:lnTo>
                  <a:lnTo>
                    <a:pt x="1719" y="2367"/>
                  </a:lnTo>
                  <a:lnTo>
                    <a:pt x="1659" y="2457"/>
                  </a:lnTo>
                  <a:lnTo>
                    <a:pt x="1594" y="2542"/>
                  </a:lnTo>
                  <a:lnTo>
                    <a:pt x="1525" y="2623"/>
                  </a:lnTo>
                  <a:lnTo>
                    <a:pt x="1451" y="2700"/>
                  </a:lnTo>
                  <a:lnTo>
                    <a:pt x="1372" y="2772"/>
                  </a:lnTo>
                  <a:lnTo>
                    <a:pt x="1289" y="2840"/>
                  </a:lnTo>
                  <a:lnTo>
                    <a:pt x="1202" y="2903"/>
                  </a:lnTo>
                  <a:lnTo>
                    <a:pt x="1110" y="2961"/>
                  </a:lnTo>
                  <a:lnTo>
                    <a:pt x="1016" y="3013"/>
                  </a:lnTo>
                  <a:lnTo>
                    <a:pt x="918" y="3060"/>
                  </a:lnTo>
                  <a:lnTo>
                    <a:pt x="817" y="3101"/>
                  </a:lnTo>
                  <a:lnTo>
                    <a:pt x="712" y="3137"/>
                  </a:lnTo>
                  <a:lnTo>
                    <a:pt x="607" y="3165"/>
                  </a:lnTo>
                  <a:lnTo>
                    <a:pt x="640" y="3047"/>
                  </a:lnTo>
                  <a:lnTo>
                    <a:pt x="949" y="2841"/>
                  </a:lnTo>
                  <a:lnTo>
                    <a:pt x="1030" y="2622"/>
                  </a:lnTo>
                  <a:lnTo>
                    <a:pt x="1245" y="2523"/>
                  </a:lnTo>
                  <a:lnTo>
                    <a:pt x="1447" y="2140"/>
                  </a:lnTo>
                  <a:lnTo>
                    <a:pt x="1133" y="1957"/>
                  </a:lnTo>
                  <a:lnTo>
                    <a:pt x="971" y="1774"/>
                  </a:lnTo>
                  <a:lnTo>
                    <a:pt x="876" y="1763"/>
                  </a:lnTo>
                  <a:lnTo>
                    <a:pt x="683" y="1711"/>
                  </a:lnTo>
                  <a:lnTo>
                    <a:pt x="517" y="1686"/>
                  </a:lnTo>
                  <a:lnTo>
                    <a:pt x="373" y="1726"/>
                  </a:lnTo>
                  <a:lnTo>
                    <a:pt x="284" y="1627"/>
                  </a:lnTo>
                  <a:lnTo>
                    <a:pt x="195" y="1602"/>
                  </a:lnTo>
                  <a:lnTo>
                    <a:pt x="203" y="1470"/>
                  </a:lnTo>
                  <a:lnTo>
                    <a:pt x="96" y="1474"/>
                  </a:lnTo>
                  <a:lnTo>
                    <a:pt x="35" y="1544"/>
                  </a:lnTo>
                  <a:lnTo>
                    <a:pt x="0" y="1397"/>
                  </a:lnTo>
                  <a:lnTo>
                    <a:pt x="141" y="1332"/>
                  </a:lnTo>
                  <a:lnTo>
                    <a:pt x="284" y="1397"/>
                  </a:lnTo>
                  <a:lnTo>
                    <a:pt x="362" y="1397"/>
                  </a:lnTo>
                  <a:lnTo>
                    <a:pt x="390" y="1284"/>
                  </a:lnTo>
                  <a:lnTo>
                    <a:pt x="605" y="1028"/>
                  </a:lnTo>
                  <a:lnTo>
                    <a:pt x="905" y="877"/>
                  </a:lnTo>
                  <a:lnTo>
                    <a:pt x="1078" y="900"/>
                  </a:lnTo>
                  <a:lnTo>
                    <a:pt x="1093" y="816"/>
                  </a:lnTo>
                  <a:lnTo>
                    <a:pt x="878" y="599"/>
                  </a:lnTo>
                  <a:lnTo>
                    <a:pt x="798" y="438"/>
                  </a:lnTo>
                  <a:lnTo>
                    <a:pt x="680" y="438"/>
                  </a:lnTo>
                  <a:lnTo>
                    <a:pt x="607" y="396"/>
                  </a:lnTo>
                  <a:lnTo>
                    <a:pt x="447" y="373"/>
                  </a:lnTo>
                  <a:lnTo>
                    <a:pt x="414" y="561"/>
                  </a:lnTo>
                  <a:lnTo>
                    <a:pt x="221" y="523"/>
                  </a:lnTo>
                  <a:lnTo>
                    <a:pt x="207" y="406"/>
                  </a:lnTo>
                  <a:lnTo>
                    <a:pt x="355" y="373"/>
                  </a:lnTo>
                  <a:lnTo>
                    <a:pt x="403" y="164"/>
                  </a:lnTo>
                  <a:lnTo>
                    <a:pt x="550" y="223"/>
                  </a:lnTo>
                  <a:lnTo>
                    <a:pt x="545" y="313"/>
                  </a:lnTo>
                  <a:lnTo>
                    <a:pt x="657" y="358"/>
                  </a:lnTo>
                  <a:lnTo>
                    <a:pt x="731" y="380"/>
                  </a:lnTo>
                  <a:lnTo>
                    <a:pt x="823" y="332"/>
                  </a:lnTo>
                  <a:lnTo>
                    <a:pt x="742" y="238"/>
                  </a:lnTo>
                  <a:lnTo>
                    <a:pt x="576" y="77"/>
                  </a:lnTo>
                  <a:lnTo>
                    <a:pt x="5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53FF79FF-CE62-18D9-6254-5ED967DD3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14438" y="1612861"/>
              <a:ext cx="1663701" cy="2159000"/>
            </a:xfrm>
            <a:custGeom>
              <a:avLst/>
              <a:gdLst>
                <a:gd name="T0" fmla="*/ 247 w 2096"/>
                <a:gd name="T1" fmla="*/ 101 h 2719"/>
                <a:gd name="T2" fmla="*/ 552 w 2096"/>
                <a:gd name="T3" fmla="*/ 167 h 2719"/>
                <a:gd name="T4" fmla="*/ 1043 w 2096"/>
                <a:gd name="T5" fmla="*/ 420 h 2719"/>
                <a:gd name="T6" fmla="*/ 1302 w 2096"/>
                <a:gd name="T7" fmla="*/ 1053 h 2719"/>
                <a:gd name="T8" fmla="*/ 1345 w 2096"/>
                <a:gd name="T9" fmla="*/ 930 h 2719"/>
                <a:gd name="T10" fmla="*/ 1745 w 2096"/>
                <a:gd name="T11" fmla="*/ 1204 h 2719"/>
                <a:gd name="T12" fmla="*/ 2003 w 2096"/>
                <a:gd name="T13" fmla="*/ 1374 h 2719"/>
                <a:gd name="T14" fmla="*/ 2013 w 2096"/>
                <a:gd name="T15" fmla="*/ 1864 h 2719"/>
                <a:gd name="T16" fmla="*/ 2017 w 2096"/>
                <a:gd name="T17" fmla="*/ 1877 h 2719"/>
                <a:gd name="T18" fmla="*/ 2026 w 2096"/>
                <a:gd name="T19" fmla="*/ 1909 h 2719"/>
                <a:gd name="T20" fmla="*/ 2039 w 2096"/>
                <a:gd name="T21" fmla="*/ 1953 h 2719"/>
                <a:gd name="T22" fmla="*/ 2054 w 2096"/>
                <a:gd name="T23" fmla="*/ 2005 h 2719"/>
                <a:gd name="T24" fmla="*/ 2070 w 2096"/>
                <a:gd name="T25" fmla="*/ 2058 h 2719"/>
                <a:gd name="T26" fmla="*/ 2083 w 2096"/>
                <a:gd name="T27" fmla="*/ 2104 h 2719"/>
                <a:gd name="T28" fmla="*/ 2092 w 2096"/>
                <a:gd name="T29" fmla="*/ 2138 h 2719"/>
                <a:gd name="T30" fmla="*/ 2096 w 2096"/>
                <a:gd name="T31" fmla="*/ 2154 h 2719"/>
                <a:gd name="T32" fmla="*/ 2093 w 2096"/>
                <a:gd name="T33" fmla="*/ 2169 h 2719"/>
                <a:gd name="T34" fmla="*/ 2084 w 2096"/>
                <a:gd name="T35" fmla="*/ 2204 h 2719"/>
                <a:gd name="T36" fmla="*/ 2072 w 2096"/>
                <a:gd name="T37" fmla="*/ 2253 h 2719"/>
                <a:gd name="T38" fmla="*/ 2058 w 2096"/>
                <a:gd name="T39" fmla="*/ 2309 h 2719"/>
                <a:gd name="T40" fmla="*/ 2044 w 2096"/>
                <a:gd name="T41" fmla="*/ 2367 h 2719"/>
                <a:gd name="T42" fmla="*/ 2030 w 2096"/>
                <a:gd name="T43" fmla="*/ 2419 h 2719"/>
                <a:gd name="T44" fmla="*/ 2020 w 2096"/>
                <a:gd name="T45" fmla="*/ 2459 h 2719"/>
                <a:gd name="T46" fmla="*/ 2013 w 2096"/>
                <a:gd name="T47" fmla="*/ 2483 h 2719"/>
                <a:gd name="T48" fmla="*/ 2032 w 2096"/>
                <a:gd name="T49" fmla="*/ 2703 h 2719"/>
                <a:gd name="T50" fmla="*/ 1882 w 2096"/>
                <a:gd name="T51" fmla="*/ 2717 h 2719"/>
                <a:gd name="T52" fmla="*/ 1691 w 2096"/>
                <a:gd name="T53" fmla="*/ 2716 h 2719"/>
                <a:gd name="T54" fmla="*/ 1469 w 2096"/>
                <a:gd name="T55" fmla="*/ 2688 h 2719"/>
                <a:gd name="T56" fmla="*/ 1255 w 2096"/>
                <a:gd name="T57" fmla="*/ 2634 h 2719"/>
                <a:gd name="T58" fmla="*/ 1052 w 2096"/>
                <a:gd name="T59" fmla="*/ 2556 h 2719"/>
                <a:gd name="T60" fmla="*/ 863 w 2096"/>
                <a:gd name="T61" fmla="*/ 2456 h 2719"/>
                <a:gd name="T62" fmla="*/ 688 w 2096"/>
                <a:gd name="T63" fmla="*/ 2335 h 2719"/>
                <a:gd name="T64" fmla="*/ 528 w 2096"/>
                <a:gd name="T65" fmla="*/ 2195 h 2719"/>
                <a:gd name="T66" fmla="*/ 387 w 2096"/>
                <a:gd name="T67" fmla="*/ 2037 h 2719"/>
                <a:gd name="T68" fmla="*/ 265 w 2096"/>
                <a:gd name="T69" fmla="*/ 1863 h 2719"/>
                <a:gd name="T70" fmla="*/ 163 w 2096"/>
                <a:gd name="T71" fmla="*/ 1676 h 2719"/>
                <a:gd name="T72" fmla="*/ 85 w 2096"/>
                <a:gd name="T73" fmla="*/ 1475 h 2719"/>
                <a:gd name="T74" fmla="*/ 31 w 2096"/>
                <a:gd name="T75" fmla="*/ 1263 h 2719"/>
                <a:gd name="T76" fmla="*/ 4 w 2096"/>
                <a:gd name="T77" fmla="*/ 1043 h 2719"/>
                <a:gd name="T78" fmla="*/ 2 w 2096"/>
                <a:gd name="T79" fmla="*/ 821 h 2719"/>
                <a:gd name="T80" fmla="*/ 29 w 2096"/>
                <a:gd name="T81" fmla="*/ 609 h 2719"/>
                <a:gd name="T82" fmla="*/ 80 w 2096"/>
                <a:gd name="T83" fmla="*/ 405 h 2719"/>
                <a:gd name="T84" fmla="*/ 153 w 2096"/>
                <a:gd name="T85" fmla="*/ 212 h 2719"/>
                <a:gd name="T86" fmla="*/ 247 w 2096"/>
                <a:gd name="T87" fmla="*/ 29 h 2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96" h="2719">
                  <a:moveTo>
                    <a:pt x="377" y="0"/>
                  </a:moveTo>
                  <a:lnTo>
                    <a:pt x="247" y="101"/>
                  </a:lnTo>
                  <a:lnTo>
                    <a:pt x="349" y="167"/>
                  </a:lnTo>
                  <a:lnTo>
                    <a:pt x="552" y="167"/>
                  </a:lnTo>
                  <a:lnTo>
                    <a:pt x="854" y="114"/>
                  </a:lnTo>
                  <a:lnTo>
                    <a:pt x="1043" y="420"/>
                  </a:lnTo>
                  <a:lnTo>
                    <a:pt x="1043" y="705"/>
                  </a:lnTo>
                  <a:lnTo>
                    <a:pt x="1302" y="1053"/>
                  </a:lnTo>
                  <a:lnTo>
                    <a:pt x="1345" y="1053"/>
                  </a:lnTo>
                  <a:lnTo>
                    <a:pt x="1345" y="930"/>
                  </a:lnTo>
                  <a:lnTo>
                    <a:pt x="1445" y="1138"/>
                  </a:lnTo>
                  <a:lnTo>
                    <a:pt x="1745" y="1204"/>
                  </a:lnTo>
                  <a:lnTo>
                    <a:pt x="1882" y="1338"/>
                  </a:lnTo>
                  <a:lnTo>
                    <a:pt x="2003" y="1374"/>
                  </a:lnTo>
                  <a:lnTo>
                    <a:pt x="1882" y="1623"/>
                  </a:lnTo>
                  <a:lnTo>
                    <a:pt x="2013" y="1864"/>
                  </a:lnTo>
                  <a:lnTo>
                    <a:pt x="2013" y="1868"/>
                  </a:lnTo>
                  <a:lnTo>
                    <a:pt x="2017" y="1877"/>
                  </a:lnTo>
                  <a:lnTo>
                    <a:pt x="2020" y="1891"/>
                  </a:lnTo>
                  <a:lnTo>
                    <a:pt x="2026" y="1909"/>
                  </a:lnTo>
                  <a:lnTo>
                    <a:pt x="2032" y="1929"/>
                  </a:lnTo>
                  <a:lnTo>
                    <a:pt x="2039" y="1953"/>
                  </a:lnTo>
                  <a:lnTo>
                    <a:pt x="2046" y="1978"/>
                  </a:lnTo>
                  <a:lnTo>
                    <a:pt x="2054" y="2005"/>
                  </a:lnTo>
                  <a:lnTo>
                    <a:pt x="2063" y="2032"/>
                  </a:lnTo>
                  <a:lnTo>
                    <a:pt x="2070" y="2058"/>
                  </a:lnTo>
                  <a:lnTo>
                    <a:pt x="2077" y="2082"/>
                  </a:lnTo>
                  <a:lnTo>
                    <a:pt x="2083" y="2104"/>
                  </a:lnTo>
                  <a:lnTo>
                    <a:pt x="2088" y="2123"/>
                  </a:lnTo>
                  <a:lnTo>
                    <a:pt x="2092" y="2138"/>
                  </a:lnTo>
                  <a:lnTo>
                    <a:pt x="2096" y="2148"/>
                  </a:lnTo>
                  <a:lnTo>
                    <a:pt x="2096" y="2154"/>
                  </a:lnTo>
                  <a:lnTo>
                    <a:pt x="2096" y="2159"/>
                  </a:lnTo>
                  <a:lnTo>
                    <a:pt x="2093" y="2169"/>
                  </a:lnTo>
                  <a:lnTo>
                    <a:pt x="2090" y="2185"/>
                  </a:lnTo>
                  <a:lnTo>
                    <a:pt x="2084" y="2204"/>
                  </a:lnTo>
                  <a:lnTo>
                    <a:pt x="2079" y="2228"/>
                  </a:lnTo>
                  <a:lnTo>
                    <a:pt x="2072" y="2253"/>
                  </a:lnTo>
                  <a:lnTo>
                    <a:pt x="2065" y="2281"/>
                  </a:lnTo>
                  <a:lnTo>
                    <a:pt x="2058" y="2309"/>
                  </a:lnTo>
                  <a:lnTo>
                    <a:pt x="2051" y="2338"/>
                  </a:lnTo>
                  <a:lnTo>
                    <a:pt x="2044" y="2367"/>
                  </a:lnTo>
                  <a:lnTo>
                    <a:pt x="2037" y="2394"/>
                  </a:lnTo>
                  <a:lnTo>
                    <a:pt x="2030" y="2419"/>
                  </a:lnTo>
                  <a:lnTo>
                    <a:pt x="2025" y="2441"/>
                  </a:lnTo>
                  <a:lnTo>
                    <a:pt x="2020" y="2459"/>
                  </a:lnTo>
                  <a:lnTo>
                    <a:pt x="2016" y="2475"/>
                  </a:lnTo>
                  <a:lnTo>
                    <a:pt x="2013" y="2483"/>
                  </a:lnTo>
                  <a:lnTo>
                    <a:pt x="2013" y="2486"/>
                  </a:lnTo>
                  <a:lnTo>
                    <a:pt x="2032" y="2703"/>
                  </a:lnTo>
                  <a:lnTo>
                    <a:pt x="1957" y="2711"/>
                  </a:lnTo>
                  <a:lnTo>
                    <a:pt x="1882" y="2717"/>
                  </a:lnTo>
                  <a:lnTo>
                    <a:pt x="1805" y="2719"/>
                  </a:lnTo>
                  <a:lnTo>
                    <a:pt x="1691" y="2716"/>
                  </a:lnTo>
                  <a:lnTo>
                    <a:pt x="1578" y="2705"/>
                  </a:lnTo>
                  <a:lnTo>
                    <a:pt x="1469" y="2688"/>
                  </a:lnTo>
                  <a:lnTo>
                    <a:pt x="1361" y="2664"/>
                  </a:lnTo>
                  <a:lnTo>
                    <a:pt x="1255" y="2634"/>
                  </a:lnTo>
                  <a:lnTo>
                    <a:pt x="1152" y="2598"/>
                  </a:lnTo>
                  <a:lnTo>
                    <a:pt x="1052" y="2556"/>
                  </a:lnTo>
                  <a:lnTo>
                    <a:pt x="956" y="2509"/>
                  </a:lnTo>
                  <a:lnTo>
                    <a:pt x="863" y="2456"/>
                  </a:lnTo>
                  <a:lnTo>
                    <a:pt x="774" y="2399"/>
                  </a:lnTo>
                  <a:lnTo>
                    <a:pt x="688" y="2335"/>
                  </a:lnTo>
                  <a:lnTo>
                    <a:pt x="606" y="2267"/>
                  </a:lnTo>
                  <a:lnTo>
                    <a:pt x="528" y="2195"/>
                  </a:lnTo>
                  <a:lnTo>
                    <a:pt x="455" y="2118"/>
                  </a:lnTo>
                  <a:lnTo>
                    <a:pt x="387" y="2037"/>
                  </a:lnTo>
                  <a:lnTo>
                    <a:pt x="323" y="1952"/>
                  </a:lnTo>
                  <a:lnTo>
                    <a:pt x="265" y="1863"/>
                  </a:lnTo>
                  <a:lnTo>
                    <a:pt x="212" y="1771"/>
                  </a:lnTo>
                  <a:lnTo>
                    <a:pt x="163" y="1676"/>
                  </a:lnTo>
                  <a:lnTo>
                    <a:pt x="121" y="1577"/>
                  </a:lnTo>
                  <a:lnTo>
                    <a:pt x="85" y="1475"/>
                  </a:lnTo>
                  <a:lnTo>
                    <a:pt x="54" y="1370"/>
                  </a:lnTo>
                  <a:lnTo>
                    <a:pt x="31" y="1263"/>
                  </a:lnTo>
                  <a:lnTo>
                    <a:pt x="14" y="1155"/>
                  </a:lnTo>
                  <a:lnTo>
                    <a:pt x="4" y="1043"/>
                  </a:lnTo>
                  <a:lnTo>
                    <a:pt x="0" y="930"/>
                  </a:lnTo>
                  <a:lnTo>
                    <a:pt x="2" y="821"/>
                  </a:lnTo>
                  <a:lnTo>
                    <a:pt x="13" y="714"/>
                  </a:lnTo>
                  <a:lnTo>
                    <a:pt x="29" y="609"/>
                  </a:lnTo>
                  <a:lnTo>
                    <a:pt x="52" y="506"/>
                  </a:lnTo>
                  <a:lnTo>
                    <a:pt x="80" y="405"/>
                  </a:lnTo>
                  <a:lnTo>
                    <a:pt x="113" y="307"/>
                  </a:lnTo>
                  <a:lnTo>
                    <a:pt x="153" y="212"/>
                  </a:lnTo>
                  <a:lnTo>
                    <a:pt x="198" y="119"/>
                  </a:lnTo>
                  <a:lnTo>
                    <a:pt x="247" y="29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5047E520-2873-6AE5-1629-8E565AAE0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87413" y="931824"/>
              <a:ext cx="1716088" cy="515937"/>
            </a:xfrm>
            <a:custGeom>
              <a:avLst/>
              <a:gdLst>
                <a:gd name="T0" fmla="*/ 923 w 2162"/>
                <a:gd name="T1" fmla="*/ 193 h 651"/>
                <a:gd name="T2" fmla="*/ 920 w 2162"/>
                <a:gd name="T3" fmla="*/ 200 h 651"/>
                <a:gd name="T4" fmla="*/ 912 w 2162"/>
                <a:gd name="T5" fmla="*/ 209 h 651"/>
                <a:gd name="T6" fmla="*/ 900 w 2162"/>
                <a:gd name="T7" fmla="*/ 219 h 651"/>
                <a:gd name="T8" fmla="*/ 886 w 2162"/>
                <a:gd name="T9" fmla="*/ 231 h 651"/>
                <a:gd name="T10" fmla="*/ 871 w 2162"/>
                <a:gd name="T11" fmla="*/ 243 h 651"/>
                <a:gd name="T12" fmla="*/ 855 w 2162"/>
                <a:gd name="T13" fmla="*/ 254 h 651"/>
                <a:gd name="T14" fmla="*/ 839 w 2162"/>
                <a:gd name="T15" fmla="*/ 265 h 651"/>
                <a:gd name="T16" fmla="*/ 826 w 2162"/>
                <a:gd name="T17" fmla="*/ 274 h 651"/>
                <a:gd name="T18" fmla="*/ 815 w 2162"/>
                <a:gd name="T19" fmla="*/ 281 h 651"/>
                <a:gd name="T20" fmla="*/ 807 w 2162"/>
                <a:gd name="T21" fmla="*/ 286 h 651"/>
                <a:gd name="T22" fmla="*/ 805 w 2162"/>
                <a:gd name="T23" fmla="*/ 288 h 651"/>
                <a:gd name="T24" fmla="*/ 923 w 2162"/>
                <a:gd name="T25" fmla="*/ 357 h 651"/>
                <a:gd name="T26" fmla="*/ 1170 w 2162"/>
                <a:gd name="T27" fmla="*/ 293 h 651"/>
                <a:gd name="T28" fmla="*/ 1111 w 2162"/>
                <a:gd name="T29" fmla="*/ 193 h 651"/>
                <a:gd name="T30" fmla="*/ 1005 w 2162"/>
                <a:gd name="T31" fmla="*/ 226 h 651"/>
                <a:gd name="T32" fmla="*/ 923 w 2162"/>
                <a:gd name="T33" fmla="*/ 193 h 651"/>
                <a:gd name="T34" fmla="*/ 1654 w 2162"/>
                <a:gd name="T35" fmla="*/ 77 h 651"/>
                <a:gd name="T36" fmla="*/ 1470 w 2162"/>
                <a:gd name="T37" fmla="*/ 179 h 651"/>
                <a:gd name="T38" fmla="*/ 1364 w 2162"/>
                <a:gd name="T39" fmla="*/ 244 h 651"/>
                <a:gd name="T40" fmla="*/ 1437 w 2162"/>
                <a:gd name="T41" fmla="*/ 292 h 651"/>
                <a:gd name="T42" fmla="*/ 1601 w 2162"/>
                <a:gd name="T43" fmla="*/ 274 h 651"/>
                <a:gd name="T44" fmla="*/ 1772 w 2162"/>
                <a:gd name="T45" fmla="*/ 146 h 651"/>
                <a:gd name="T46" fmla="*/ 1654 w 2162"/>
                <a:gd name="T47" fmla="*/ 77 h 651"/>
                <a:gd name="T48" fmla="*/ 1393 w 2162"/>
                <a:gd name="T49" fmla="*/ 0 h 651"/>
                <a:gd name="T50" fmla="*/ 1495 w 2162"/>
                <a:gd name="T51" fmla="*/ 3 h 651"/>
                <a:gd name="T52" fmla="*/ 1597 w 2162"/>
                <a:gd name="T53" fmla="*/ 12 h 651"/>
                <a:gd name="T54" fmla="*/ 1695 w 2162"/>
                <a:gd name="T55" fmla="*/ 26 h 651"/>
                <a:gd name="T56" fmla="*/ 1793 w 2162"/>
                <a:gd name="T57" fmla="*/ 46 h 651"/>
                <a:gd name="T58" fmla="*/ 1888 w 2162"/>
                <a:gd name="T59" fmla="*/ 70 h 651"/>
                <a:gd name="T60" fmla="*/ 1982 w 2162"/>
                <a:gd name="T61" fmla="*/ 99 h 651"/>
                <a:gd name="T62" fmla="*/ 2073 w 2162"/>
                <a:gd name="T63" fmla="*/ 133 h 651"/>
                <a:gd name="T64" fmla="*/ 2162 w 2162"/>
                <a:gd name="T65" fmla="*/ 172 h 651"/>
                <a:gd name="T66" fmla="*/ 2097 w 2162"/>
                <a:gd name="T67" fmla="*/ 182 h 651"/>
                <a:gd name="T68" fmla="*/ 1920 w 2162"/>
                <a:gd name="T69" fmla="*/ 155 h 651"/>
                <a:gd name="T70" fmla="*/ 1794 w 2162"/>
                <a:gd name="T71" fmla="*/ 238 h 651"/>
                <a:gd name="T72" fmla="*/ 1706 w 2162"/>
                <a:gd name="T73" fmla="*/ 336 h 651"/>
                <a:gd name="T74" fmla="*/ 1383 w 2162"/>
                <a:gd name="T75" fmla="*/ 365 h 651"/>
                <a:gd name="T76" fmla="*/ 1251 w 2162"/>
                <a:gd name="T77" fmla="*/ 344 h 651"/>
                <a:gd name="T78" fmla="*/ 1159 w 2162"/>
                <a:gd name="T79" fmla="*/ 485 h 651"/>
                <a:gd name="T80" fmla="*/ 893 w 2162"/>
                <a:gd name="T81" fmla="*/ 500 h 651"/>
                <a:gd name="T82" fmla="*/ 727 w 2162"/>
                <a:gd name="T83" fmla="*/ 452 h 651"/>
                <a:gd name="T84" fmla="*/ 579 w 2162"/>
                <a:gd name="T85" fmla="*/ 533 h 651"/>
                <a:gd name="T86" fmla="*/ 258 w 2162"/>
                <a:gd name="T87" fmla="*/ 577 h 651"/>
                <a:gd name="T88" fmla="*/ 1 w 2162"/>
                <a:gd name="T89" fmla="*/ 651 h 651"/>
                <a:gd name="T90" fmla="*/ 0 w 2162"/>
                <a:gd name="T91" fmla="*/ 651 h 651"/>
                <a:gd name="T92" fmla="*/ 69 w 2162"/>
                <a:gd name="T93" fmla="*/ 573 h 651"/>
                <a:gd name="T94" fmla="*/ 142 w 2162"/>
                <a:gd name="T95" fmla="*/ 500 h 651"/>
                <a:gd name="T96" fmla="*/ 218 w 2162"/>
                <a:gd name="T97" fmla="*/ 430 h 651"/>
                <a:gd name="T98" fmla="*/ 299 w 2162"/>
                <a:gd name="T99" fmla="*/ 366 h 651"/>
                <a:gd name="T100" fmla="*/ 384 w 2162"/>
                <a:gd name="T101" fmla="*/ 306 h 651"/>
                <a:gd name="T102" fmla="*/ 472 w 2162"/>
                <a:gd name="T103" fmla="*/ 251 h 651"/>
                <a:gd name="T104" fmla="*/ 564 w 2162"/>
                <a:gd name="T105" fmla="*/ 200 h 651"/>
                <a:gd name="T106" fmla="*/ 658 w 2162"/>
                <a:gd name="T107" fmla="*/ 154 h 651"/>
                <a:gd name="T108" fmla="*/ 756 w 2162"/>
                <a:gd name="T109" fmla="*/ 115 h 651"/>
                <a:gd name="T110" fmla="*/ 857 w 2162"/>
                <a:gd name="T111" fmla="*/ 81 h 651"/>
                <a:gd name="T112" fmla="*/ 959 w 2162"/>
                <a:gd name="T113" fmla="*/ 53 h 651"/>
                <a:gd name="T114" fmla="*/ 1065 w 2162"/>
                <a:gd name="T115" fmla="*/ 30 h 651"/>
                <a:gd name="T116" fmla="*/ 1172 w 2162"/>
                <a:gd name="T117" fmla="*/ 13 h 651"/>
                <a:gd name="T118" fmla="*/ 1281 w 2162"/>
                <a:gd name="T119" fmla="*/ 4 h 651"/>
                <a:gd name="T120" fmla="*/ 1393 w 2162"/>
                <a:gd name="T121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62" h="651">
                  <a:moveTo>
                    <a:pt x="923" y="193"/>
                  </a:moveTo>
                  <a:lnTo>
                    <a:pt x="920" y="200"/>
                  </a:lnTo>
                  <a:lnTo>
                    <a:pt x="912" y="209"/>
                  </a:lnTo>
                  <a:lnTo>
                    <a:pt x="900" y="219"/>
                  </a:lnTo>
                  <a:lnTo>
                    <a:pt x="886" y="231"/>
                  </a:lnTo>
                  <a:lnTo>
                    <a:pt x="871" y="243"/>
                  </a:lnTo>
                  <a:lnTo>
                    <a:pt x="855" y="254"/>
                  </a:lnTo>
                  <a:lnTo>
                    <a:pt x="839" y="265"/>
                  </a:lnTo>
                  <a:lnTo>
                    <a:pt x="826" y="274"/>
                  </a:lnTo>
                  <a:lnTo>
                    <a:pt x="815" y="281"/>
                  </a:lnTo>
                  <a:lnTo>
                    <a:pt x="807" y="286"/>
                  </a:lnTo>
                  <a:lnTo>
                    <a:pt x="805" y="288"/>
                  </a:lnTo>
                  <a:lnTo>
                    <a:pt x="923" y="357"/>
                  </a:lnTo>
                  <a:lnTo>
                    <a:pt x="1170" y="293"/>
                  </a:lnTo>
                  <a:lnTo>
                    <a:pt x="1111" y="193"/>
                  </a:lnTo>
                  <a:lnTo>
                    <a:pt x="1005" y="226"/>
                  </a:lnTo>
                  <a:lnTo>
                    <a:pt x="923" y="193"/>
                  </a:lnTo>
                  <a:close/>
                  <a:moveTo>
                    <a:pt x="1654" y="77"/>
                  </a:moveTo>
                  <a:lnTo>
                    <a:pt x="1470" y="179"/>
                  </a:lnTo>
                  <a:lnTo>
                    <a:pt x="1364" y="244"/>
                  </a:lnTo>
                  <a:lnTo>
                    <a:pt x="1437" y="292"/>
                  </a:lnTo>
                  <a:lnTo>
                    <a:pt x="1601" y="274"/>
                  </a:lnTo>
                  <a:lnTo>
                    <a:pt x="1772" y="146"/>
                  </a:lnTo>
                  <a:lnTo>
                    <a:pt x="1654" y="77"/>
                  </a:lnTo>
                  <a:close/>
                  <a:moveTo>
                    <a:pt x="1393" y="0"/>
                  </a:moveTo>
                  <a:lnTo>
                    <a:pt x="1495" y="3"/>
                  </a:lnTo>
                  <a:lnTo>
                    <a:pt x="1597" y="12"/>
                  </a:lnTo>
                  <a:lnTo>
                    <a:pt x="1695" y="26"/>
                  </a:lnTo>
                  <a:lnTo>
                    <a:pt x="1793" y="46"/>
                  </a:lnTo>
                  <a:lnTo>
                    <a:pt x="1888" y="70"/>
                  </a:lnTo>
                  <a:lnTo>
                    <a:pt x="1982" y="99"/>
                  </a:lnTo>
                  <a:lnTo>
                    <a:pt x="2073" y="133"/>
                  </a:lnTo>
                  <a:lnTo>
                    <a:pt x="2162" y="172"/>
                  </a:lnTo>
                  <a:lnTo>
                    <a:pt x="2097" y="182"/>
                  </a:lnTo>
                  <a:lnTo>
                    <a:pt x="1920" y="155"/>
                  </a:lnTo>
                  <a:lnTo>
                    <a:pt x="1794" y="238"/>
                  </a:lnTo>
                  <a:lnTo>
                    <a:pt x="1706" y="336"/>
                  </a:lnTo>
                  <a:lnTo>
                    <a:pt x="1383" y="365"/>
                  </a:lnTo>
                  <a:lnTo>
                    <a:pt x="1251" y="344"/>
                  </a:lnTo>
                  <a:lnTo>
                    <a:pt x="1159" y="485"/>
                  </a:lnTo>
                  <a:lnTo>
                    <a:pt x="893" y="500"/>
                  </a:lnTo>
                  <a:lnTo>
                    <a:pt x="727" y="452"/>
                  </a:lnTo>
                  <a:lnTo>
                    <a:pt x="579" y="533"/>
                  </a:lnTo>
                  <a:lnTo>
                    <a:pt x="258" y="577"/>
                  </a:lnTo>
                  <a:lnTo>
                    <a:pt x="1" y="651"/>
                  </a:lnTo>
                  <a:lnTo>
                    <a:pt x="0" y="651"/>
                  </a:lnTo>
                  <a:lnTo>
                    <a:pt x="69" y="573"/>
                  </a:lnTo>
                  <a:lnTo>
                    <a:pt x="142" y="500"/>
                  </a:lnTo>
                  <a:lnTo>
                    <a:pt x="218" y="430"/>
                  </a:lnTo>
                  <a:lnTo>
                    <a:pt x="299" y="366"/>
                  </a:lnTo>
                  <a:lnTo>
                    <a:pt x="384" y="306"/>
                  </a:lnTo>
                  <a:lnTo>
                    <a:pt x="472" y="251"/>
                  </a:lnTo>
                  <a:lnTo>
                    <a:pt x="564" y="200"/>
                  </a:lnTo>
                  <a:lnTo>
                    <a:pt x="658" y="154"/>
                  </a:lnTo>
                  <a:lnTo>
                    <a:pt x="756" y="115"/>
                  </a:lnTo>
                  <a:lnTo>
                    <a:pt x="857" y="81"/>
                  </a:lnTo>
                  <a:lnTo>
                    <a:pt x="959" y="53"/>
                  </a:lnTo>
                  <a:lnTo>
                    <a:pt x="1065" y="30"/>
                  </a:lnTo>
                  <a:lnTo>
                    <a:pt x="1172" y="13"/>
                  </a:lnTo>
                  <a:lnTo>
                    <a:pt x="1281" y="4"/>
                  </a:lnTo>
                  <a:lnTo>
                    <a:pt x="13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16" name="Freeform 20">
            <a:extLst>
              <a:ext uri="{FF2B5EF4-FFF2-40B4-BE49-F238E27FC236}">
                <a16:creationId xmlns:a16="http://schemas.microsoft.com/office/drawing/2014/main" id="{16B5A0E0-D185-A4E2-3F24-3208D3DD17DB}"/>
              </a:ext>
            </a:extLst>
          </p:cNvPr>
          <p:cNvSpPr>
            <a:spLocks noEditPoints="1"/>
          </p:cNvSpPr>
          <p:nvPr/>
        </p:nvSpPr>
        <p:spPr bwMode="auto">
          <a:xfrm>
            <a:off x="8665681" y="3383365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AA04A0-0602-2E7E-4B12-DC3130C97854}"/>
              </a:ext>
            </a:extLst>
          </p:cNvPr>
          <p:cNvGrpSpPr/>
          <p:nvPr/>
        </p:nvGrpSpPr>
        <p:grpSpPr>
          <a:xfrm>
            <a:off x="5503127" y="4690101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096FD2FE-1182-EF21-3DEF-5381BC45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19E89D38-C25F-62D8-D02D-9CBDD844A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9530445F-7294-CBD1-E201-EA8DD4143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674A119F-25C7-CBD6-1A7A-F0BE09CED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D7A90D-2203-6212-99EC-2A36D2D48926}"/>
              </a:ext>
            </a:extLst>
          </p:cNvPr>
          <p:cNvGrpSpPr/>
          <p:nvPr/>
        </p:nvGrpSpPr>
        <p:grpSpPr>
          <a:xfrm>
            <a:off x="2551393" y="4682268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A4D10065-ED96-C5FA-6A23-9DADA4182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6C9B1F30-4150-42C4-9F78-22262CC8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19" name="Freeform 50">
            <a:extLst>
              <a:ext uri="{FF2B5EF4-FFF2-40B4-BE49-F238E27FC236}">
                <a16:creationId xmlns:a16="http://schemas.microsoft.com/office/drawing/2014/main" id="{DCA8F189-A4D9-5449-C7C7-5336088ACDE2}"/>
              </a:ext>
            </a:extLst>
          </p:cNvPr>
          <p:cNvSpPr>
            <a:spLocks noEditPoints="1"/>
          </p:cNvSpPr>
          <p:nvPr/>
        </p:nvSpPr>
        <p:spPr bwMode="auto">
          <a:xfrm>
            <a:off x="4206015" y="2522309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BCBCF3-F508-DBEE-F56F-9F355DEACD7D}"/>
              </a:ext>
            </a:extLst>
          </p:cNvPr>
          <p:cNvGrpSpPr/>
          <p:nvPr/>
        </p:nvGrpSpPr>
        <p:grpSpPr>
          <a:xfrm>
            <a:off x="1009028" y="5304229"/>
            <a:ext cx="3136641" cy="1149107"/>
            <a:chOff x="1009028" y="5104086"/>
            <a:chExt cx="3136641" cy="114910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378CC17-AC1B-3CA2-FB43-CF9B4FCECBEE}"/>
                </a:ext>
              </a:extLst>
            </p:cNvPr>
            <p:cNvGrpSpPr/>
            <p:nvPr/>
          </p:nvGrpSpPr>
          <p:grpSpPr>
            <a:xfrm>
              <a:off x="1687905" y="5327812"/>
              <a:ext cx="2457764" cy="925381"/>
              <a:chOff x="3159027" y="1196752"/>
              <a:chExt cx="2457764" cy="92538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FCAF3A1-C376-93D3-B3DE-B5871B6B0DEE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6393C2B-A490-FDB7-22A8-E456524598F6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5C3712-8DDB-5648-E9DC-08D4B16A4785}"/>
                </a:ext>
              </a:extLst>
            </p:cNvPr>
            <p:cNvSpPr txBox="1"/>
            <p:nvPr/>
          </p:nvSpPr>
          <p:spPr>
            <a:xfrm>
              <a:off x="10090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F31320-8783-12A6-0771-6C70B887D14D}"/>
              </a:ext>
            </a:extLst>
          </p:cNvPr>
          <p:cNvGrpSpPr/>
          <p:nvPr/>
        </p:nvGrpSpPr>
        <p:grpSpPr>
          <a:xfrm>
            <a:off x="5252858" y="1270155"/>
            <a:ext cx="3184689" cy="1116826"/>
            <a:chOff x="6579708" y="997691"/>
            <a:chExt cx="3184689" cy="111682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3C4649B-44D9-F155-3FA5-8444120279F5}"/>
                </a:ext>
              </a:extLst>
            </p:cNvPr>
            <p:cNvSpPr txBox="1"/>
            <p:nvPr/>
          </p:nvSpPr>
          <p:spPr>
            <a:xfrm>
              <a:off x="6579708" y="997691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04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737DE1E-D076-4E81-A6E2-A41488C92558}"/>
                </a:ext>
              </a:extLst>
            </p:cNvPr>
            <p:cNvGrpSpPr/>
            <p:nvPr/>
          </p:nvGrpSpPr>
          <p:grpSpPr>
            <a:xfrm>
              <a:off x="7306633" y="1189136"/>
              <a:ext cx="2457764" cy="925381"/>
              <a:chOff x="3159027" y="1196752"/>
              <a:chExt cx="2457764" cy="92538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EB923C-D23E-763C-4E6E-263DC9C5FAAC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FCB8D53-3047-6C4A-6A8D-1047311C26A9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27BAC9-4059-0498-DD86-D635AEF949D8}"/>
              </a:ext>
            </a:extLst>
          </p:cNvPr>
          <p:cNvGrpSpPr/>
          <p:nvPr/>
        </p:nvGrpSpPr>
        <p:grpSpPr>
          <a:xfrm>
            <a:off x="1805647" y="1082215"/>
            <a:ext cx="3301282" cy="1116826"/>
            <a:chOff x="2463318" y="997691"/>
            <a:chExt cx="3301282" cy="111682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7DC44D-E58C-DF68-34D1-CF6CDC78F303}"/>
                </a:ext>
              </a:extLst>
            </p:cNvPr>
            <p:cNvSpPr txBox="1"/>
            <p:nvPr/>
          </p:nvSpPr>
          <p:spPr>
            <a:xfrm>
              <a:off x="2463318" y="997691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02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0EC4ED-4DF2-1FC6-318C-BCEB74AD1BE9}"/>
                </a:ext>
              </a:extLst>
            </p:cNvPr>
            <p:cNvGrpSpPr/>
            <p:nvPr/>
          </p:nvGrpSpPr>
          <p:grpSpPr>
            <a:xfrm>
              <a:off x="3306836" y="1189136"/>
              <a:ext cx="2457764" cy="925381"/>
              <a:chOff x="3159027" y="1196752"/>
              <a:chExt cx="2457764" cy="92538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412767-2412-76F7-CE68-BA9F305D47BF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EFC4160-CECD-189B-EF2D-D5D38089B01D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01260C-5C48-379D-0016-A8CA714EBB83}"/>
              </a:ext>
            </a:extLst>
          </p:cNvPr>
          <p:cNvGrpSpPr/>
          <p:nvPr/>
        </p:nvGrpSpPr>
        <p:grpSpPr>
          <a:xfrm>
            <a:off x="4658573" y="5304229"/>
            <a:ext cx="3212471" cy="1149107"/>
            <a:chOff x="4658573" y="5104086"/>
            <a:chExt cx="3212471" cy="114910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DB1079-EBC4-76F3-E539-B2EB7911F3E6}"/>
                </a:ext>
              </a:extLst>
            </p:cNvPr>
            <p:cNvSpPr txBox="1"/>
            <p:nvPr/>
          </p:nvSpPr>
          <p:spPr>
            <a:xfrm>
              <a:off x="4658573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03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0FAE1CA-C762-B35F-7AEF-F0AD35A13055}"/>
                </a:ext>
              </a:extLst>
            </p:cNvPr>
            <p:cNvGrpSpPr/>
            <p:nvPr/>
          </p:nvGrpSpPr>
          <p:grpSpPr>
            <a:xfrm>
              <a:off x="5413280" y="5327812"/>
              <a:ext cx="2457764" cy="925381"/>
              <a:chOff x="3159027" y="1196752"/>
              <a:chExt cx="2457764" cy="92538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9E09DB7-380E-84C5-AA68-A29324ECB4EE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793496E-835F-863E-0BA0-8F37E0368905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B9536C-CA93-0109-DF89-241CE4464B69}"/>
              </a:ext>
            </a:extLst>
          </p:cNvPr>
          <p:cNvGrpSpPr/>
          <p:nvPr/>
        </p:nvGrpSpPr>
        <p:grpSpPr>
          <a:xfrm>
            <a:off x="8297428" y="5304229"/>
            <a:ext cx="3217865" cy="1149107"/>
            <a:chOff x="8297428" y="5104086"/>
            <a:chExt cx="3217865" cy="114910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1AAC76-9691-48C2-60F6-89562FC2BC07}"/>
                </a:ext>
              </a:extLst>
            </p:cNvPr>
            <p:cNvSpPr txBox="1"/>
            <p:nvPr/>
          </p:nvSpPr>
          <p:spPr>
            <a:xfrm>
              <a:off x="82974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05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A2B1481-550F-C276-D816-3766BBF8CC48}"/>
                </a:ext>
              </a:extLst>
            </p:cNvPr>
            <p:cNvGrpSpPr/>
            <p:nvPr/>
          </p:nvGrpSpPr>
          <p:grpSpPr>
            <a:xfrm>
              <a:off x="9057529" y="5327812"/>
              <a:ext cx="2457764" cy="925381"/>
              <a:chOff x="3159027" y="1196752"/>
              <a:chExt cx="2457764" cy="92538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0F596A-9AC3-9A53-AFA1-4E18F7617DC9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2CC566-F93B-7B79-4DB0-4959816CF043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7610D-9526-8454-8D22-CE13BBFEBE54}"/>
              </a:ext>
            </a:extLst>
          </p:cNvPr>
          <p:cNvGrpSpPr/>
          <p:nvPr/>
        </p:nvGrpSpPr>
        <p:grpSpPr>
          <a:xfrm>
            <a:off x="8820216" y="1772816"/>
            <a:ext cx="3217865" cy="1149107"/>
            <a:chOff x="8297428" y="5104086"/>
            <a:chExt cx="3217865" cy="114910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49F0312-C3F2-C99A-11D8-B6228264FD64}"/>
                </a:ext>
              </a:extLst>
            </p:cNvPr>
            <p:cNvSpPr txBox="1"/>
            <p:nvPr/>
          </p:nvSpPr>
          <p:spPr>
            <a:xfrm>
              <a:off x="8297428" y="5104086"/>
              <a:ext cx="75533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000" b="1" dirty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06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75649D8-36E4-4937-7F03-DAF774C95271}"/>
                </a:ext>
              </a:extLst>
            </p:cNvPr>
            <p:cNvGrpSpPr/>
            <p:nvPr/>
          </p:nvGrpSpPr>
          <p:grpSpPr>
            <a:xfrm>
              <a:off x="9057529" y="5327812"/>
              <a:ext cx="2457764" cy="925381"/>
              <a:chOff x="3159027" y="1196752"/>
              <a:chExt cx="2457764" cy="92538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240FFD-CC70-758F-3E69-7C76A10F4DF9}"/>
                  </a:ext>
                </a:extLst>
              </p:cNvPr>
              <p:cNvSpPr txBox="1"/>
              <p:nvPr/>
            </p:nvSpPr>
            <p:spPr>
              <a:xfrm>
                <a:off x="3159028" y="1196752"/>
                <a:ext cx="2457763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GB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F6218AE-0B1A-859A-0A9C-51ADD8E600A0}"/>
                  </a:ext>
                </a:extLst>
              </p:cNvPr>
              <p:cNvSpPr/>
              <p:nvPr/>
            </p:nvSpPr>
            <p:spPr>
              <a:xfrm>
                <a:off x="3159027" y="1598913"/>
                <a:ext cx="24577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08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2174-F140-CF5B-884B-76C65C7F6965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5060BB9-1A62-0CC1-816F-BD8ACC33FFCE}"/>
              </a:ext>
            </a:extLst>
          </p:cNvPr>
          <p:cNvSpPr/>
          <p:nvPr/>
        </p:nvSpPr>
        <p:spPr>
          <a:xfrm>
            <a:off x="8848680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>
              <a:latin typeface="Segoe UI" panose="020B0502040204020203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E53F202-988B-0E80-C7C4-A11C866C722F}"/>
              </a:ext>
            </a:extLst>
          </p:cNvPr>
          <p:cNvSpPr/>
          <p:nvPr/>
        </p:nvSpPr>
        <p:spPr>
          <a:xfrm>
            <a:off x="6148067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>
              <a:latin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E741F2D-47FB-77ED-661F-810D268E2936}"/>
              </a:ext>
            </a:extLst>
          </p:cNvPr>
          <p:cNvSpPr/>
          <p:nvPr/>
        </p:nvSpPr>
        <p:spPr>
          <a:xfrm>
            <a:off x="3470006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>
              <a:latin typeface="Segoe UI" panose="020B0502040204020203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6E53968-0154-B8BF-414A-CA8E8F553DCB}"/>
              </a:ext>
            </a:extLst>
          </p:cNvPr>
          <p:cNvSpPr/>
          <p:nvPr/>
        </p:nvSpPr>
        <p:spPr>
          <a:xfrm>
            <a:off x="779258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>
              <a:latin typeface="Segoe UI" panose="020B0502040204020203" pitchFamily="34" charset="0"/>
            </a:endParaRPr>
          </a:p>
        </p:txBody>
      </p:sp>
      <p:sp>
        <p:nvSpPr>
          <p:cNvPr id="117" name="Freeform 62">
            <a:extLst>
              <a:ext uri="{FF2B5EF4-FFF2-40B4-BE49-F238E27FC236}">
                <a16:creationId xmlns:a16="http://schemas.microsoft.com/office/drawing/2014/main" id="{D1D981F0-D63A-5B2A-2E3D-E0849B285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18" name="Freeform 67">
            <a:extLst>
              <a:ext uri="{FF2B5EF4-FFF2-40B4-BE49-F238E27FC236}">
                <a16:creationId xmlns:a16="http://schemas.microsoft.com/office/drawing/2014/main" id="{24EC8CF0-9F25-B942-E5C7-8AA98DF52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71" y="1729004"/>
            <a:ext cx="814719" cy="814717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19" name="Freeform 68">
            <a:extLst>
              <a:ext uri="{FF2B5EF4-FFF2-40B4-BE49-F238E27FC236}">
                <a16:creationId xmlns:a16="http://schemas.microsoft.com/office/drawing/2014/main" id="{9B3E856F-5983-37C5-E931-048EFDA1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56" y="1714906"/>
            <a:ext cx="848548" cy="848548"/>
          </a:xfrm>
          <a:custGeom>
            <a:avLst/>
            <a:gdLst>
              <a:gd name="T0" fmla="*/ 663 w 1326"/>
              <a:gd name="T1" fmla="*/ 51 h 1326"/>
              <a:gd name="T2" fmla="*/ 663 w 1326"/>
              <a:gd name="T3" fmla="*/ 51 h 1326"/>
              <a:gd name="T4" fmla="*/ 51 w 1326"/>
              <a:gd name="T5" fmla="*/ 663 h 1326"/>
              <a:gd name="T6" fmla="*/ 51 w 1326"/>
              <a:gd name="T7" fmla="*/ 663 h 1326"/>
              <a:gd name="T8" fmla="*/ 663 w 1326"/>
              <a:gd name="T9" fmla="*/ 1274 h 1326"/>
              <a:gd name="T10" fmla="*/ 663 w 1326"/>
              <a:gd name="T11" fmla="*/ 1274 h 1326"/>
              <a:gd name="T12" fmla="*/ 1274 w 1326"/>
              <a:gd name="T13" fmla="*/ 663 h 1326"/>
              <a:gd name="T14" fmla="*/ 1274 w 1326"/>
              <a:gd name="T15" fmla="*/ 663 h 1326"/>
              <a:gd name="T16" fmla="*/ 663 w 1326"/>
              <a:gd name="T17" fmla="*/ 51 h 1326"/>
              <a:gd name="T18" fmla="*/ 663 w 1326"/>
              <a:gd name="T19" fmla="*/ 1325 h 1326"/>
              <a:gd name="T20" fmla="*/ 663 w 1326"/>
              <a:gd name="T21" fmla="*/ 1325 h 1326"/>
              <a:gd name="T22" fmla="*/ 0 w 1326"/>
              <a:gd name="T23" fmla="*/ 663 h 1326"/>
              <a:gd name="T24" fmla="*/ 0 w 1326"/>
              <a:gd name="T25" fmla="*/ 663 h 1326"/>
              <a:gd name="T26" fmla="*/ 663 w 1326"/>
              <a:gd name="T27" fmla="*/ 0 h 1326"/>
              <a:gd name="T28" fmla="*/ 663 w 1326"/>
              <a:gd name="T29" fmla="*/ 0 h 1326"/>
              <a:gd name="T30" fmla="*/ 1325 w 1326"/>
              <a:gd name="T31" fmla="*/ 663 h 1326"/>
              <a:gd name="T32" fmla="*/ 1325 w 1326"/>
              <a:gd name="T33" fmla="*/ 663 h 1326"/>
              <a:gd name="T34" fmla="*/ 663 w 1326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20" name="Freeform 133">
            <a:extLst>
              <a:ext uri="{FF2B5EF4-FFF2-40B4-BE49-F238E27FC236}">
                <a16:creationId xmlns:a16="http://schemas.microsoft.com/office/drawing/2014/main" id="{C4A3864F-FEF3-440E-7525-D4E061B5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803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21" name="Freeform 138">
            <a:extLst>
              <a:ext uri="{FF2B5EF4-FFF2-40B4-BE49-F238E27FC236}">
                <a16:creationId xmlns:a16="http://schemas.microsoft.com/office/drawing/2014/main" id="{D4ABD8B2-A209-095A-F847-521ADE89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09" y="1714906"/>
            <a:ext cx="814719" cy="814717"/>
          </a:xfrm>
          <a:custGeom>
            <a:avLst/>
            <a:gdLst>
              <a:gd name="T0" fmla="*/ 636 w 1275"/>
              <a:gd name="T1" fmla="*/ 0 h 1275"/>
              <a:gd name="T2" fmla="*/ 636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6 w 1275"/>
              <a:gd name="T9" fmla="*/ 1274 h 1275"/>
              <a:gd name="T10" fmla="*/ 636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6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22" name="Freeform 139">
            <a:extLst>
              <a:ext uri="{FF2B5EF4-FFF2-40B4-BE49-F238E27FC236}">
                <a16:creationId xmlns:a16="http://schemas.microsoft.com/office/drawing/2014/main" id="{80959D7C-9F51-E802-3509-CCCBFBB5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04" y="1700808"/>
            <a:ext cx="845728" cy="848548"/>
          </a:xfrm>
          <a:custGeom>
            <a:avLst/>
            <a:gdLst>
              <a:gd name="T0" fmla="*/ 661 w 1325"/>
              <a:gd name="T1" fmla="*/ 51 h 1326"/>
              <a:gd name="T2" fmla="*/ 661 w 1325"/>
              <a:gd name="T3" fmla="*/ 51 h 1326"/>
              <a:gd name="T4" fmla="*/ 50 w 1325"/>
              <a:gd name="T5" fmla="*/ 663 h 1326"/>
              <a:gd name="T6" fmla="*/ 50 w 1325"/>
              <a:gd name="T7" fmla="*/ 663 h 1326"/>
              <a:gd name="T8" fmla="*/ 661 w 1325"/>
              <a:gd name="T9" fmla="*/ 1274 h 1326"/>
              <a:gd name="T10" fmla="*/ 661 w 1325"/>
              <a:gd name="T11" fmla="*/ 1274 h 1326"/>
              <a:gd name="T12" fmla="*/ 1273 w 1325"/>
              <a:gd name="T13" fmla="*/ 663 h 1326"/>
              <a:gd name="T14" fmla="*/ 1273 w 1325"/>
              <a:gd name="T15" fmla="*/ 663 h 1326"/>
              <a:gd name="T16" fmla="*/ 661 w 1325"/>
              <a:gd name="T17" fmla="*/ 51 h 1326"/>
              <a:gd name="T18" fmla="*/ 661 w 1325"/>
              <a:gd name="T19" fmla="*/ 1325 h 1326"/>
              <a:gd name="T20" fmla="*/ 661 w 1325"/>
              <a:gd name="T21" fmla="*/ 1325 h 1326"/>
              <a:gd name="T22" fmla="*/ 0 w 1325"/>
              <a:gd name="T23" fmla="*/ 663 h 1326"/>
              <a:gd name="T24" fmla="*/ 0 w 1325"/>
              <a:gd name="T25" fmla="*/ 663 h 1326"/>
              <a:gd name="T26" fmla="*/ 661 w 1325"/>
              <a:gd name="T27" fmla="*/ 0 h 1326"/>
              <a:gd name="T28" fmla="*/ 661 w 1325"/>
              <a:gd name="T29" fmla="*/ 0 h 1326"/>
              <a:gd name="T30" fmla="*/ 1324 w 1325"/>
              <a:gd name="T31" fmla="*/ 663 h 1326"/>
              <a:gd name="T32" fmla="*/ 1324 w 1325"/>
              <a:gd name="T33" fmla="*/ 663 h 1326"/>
              <a:gd name="T34" fmla="*/ 661 w 1325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23" name="Freeform 203">
            <a:extLst>
              <a:ext uri="{FF2B5EF4-FFF2-40B4-BE49-F238E27FC236}">
                <a16:creationId xmlns:a16="http://schemas.microsoft.com/office/drawing/2014/main" id="{98F1B6DC-0271-38EF-35A0-9B231588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2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24" name="Freeform 208">
            <a:extLst>
              <a:ext uri="{FF2B5EF4-FFF2-40B4-BE49-F238E27FC236}">
                <a16:creationId xmlns:a16="http://schemas.microsoft.com/office/drawing/2014/main" id="{F10BA1CE-0AB2-A3EC-E8BC-8C72F56A6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870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25" name="Freeform 209">
            <a:extLst>
              <a:ext uri="{FF2B5EF4-FFF2-40B4-BE49-F238E27FC236}">
                <a16:creationId xmlns:a16="http://schemas.microsoft.com/office/drawing/2014/main" id="{65BCD563-B92E-4811-37FF-AFF5AC6D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955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26" name="Freeform 203">
            <a:extLst>
              <a:ext uri="{FF2B5EF4-FFF2-40B4-BE49-F238E27FC236}">
                <a16:creationId xmlns:a16="http://schemas.microsoft.com/office/drawing/2014/main" id="{E2006544-9406-B5E9-7A08-9D4447F5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478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27" name="Freeform 208">
            <a:extLst>
              <a:ext uri="{FF2B5EF4-FFF2-40B4-BE49-F238E27FC236}">
                <a16:creationId xmlns:a16="http://schemas.microsoft.com/office/drawing/2014/main" id="{7A93EE90-1A75-CD82-4D12-684FBB18A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483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28" name="Freeform 209">
            <a:extLst>
              <a:ext uri="{FF2B5EF4-FFF2-40B4-BE49-F238E27FC236}">
                <a16:creationId xmlns:a16="http://schemas.microsoft.com/office/drawing/2014/main" id="{91DC2A0D-CE31-889E-9EE8-AC828BCB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568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Segoe UI" panose="020B05020402040202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7D082F-41C5-E884-A14A-366A2A0BE608}"/>
              </a:ext>
            </a:extLst>
          </p:cNvPr>
          <p:cNvSpPr txBox="1"/>
          <p:nvPr/>
        </p:nvSpPr>
        <p:spPr>
          <a:xfrm>
            <a:off x="1479923" y="4491969"/>
            <a:ext cx="101181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C19A14-8D44-F764-1FE0-B5B61C1B8BD5}"/>
              </a:ext>
            </a:extLst>
          </p:cNvPr>
          <p:cNvSpPr txBox="1"/>
          <p:nvPr/>
        </p:nvSpPr>
        <p:spPr>
          <a:xfrm>
            <a:off x="4169260" y="4491969"/>
            <a:ext cx="101181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FABFED-BBB1-427D-4461-402C4287F823}"/>
              </a:ext>
            </a:extLst>
          </p:cNvPr>
          <p:cNvSpPr txBox="1"/>
          <p:nvPr/>
        </p:nvSpPr>
        <p:spPr>
          <a:xfrm>
            <a:off x="6847322" y="4491969"/>
            <a:ext cx="101181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3ED1F4B-1B70-5766-8810-D6B9F9B4F67A}"/>
              </a:ext>
            </a:extLst>
          </p:cNvPr>
          <p:cNvSpPr txBox="1"/>
          <p:nvPr/>
        </p:nvSpPr>
        <p:spPr>
          <a:xfrm>
            <a:off x="9547935" y="4491969"/>
            <a:ext cx="101181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C8E5F3-20B5-8878-9D61-FF5059798F8A}"/>
              </a:ext>
            </a:extLst>
          </p:cNvPr>
          <p:cNvSpPr txBox="1"/>
          <p:nvPr/>
        </p:nvSpPr>
        <p:spPr>
          <a:xfrm>
            <a:off x="1254350" y="2768016"/>
            <a:ext cx="14629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INSERT TITLE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DB806C4-C926-1D1F-81B6-34716D36CED6}"/>
              </a:ext>
            </a:extLst>
          </p:cNvPr>
          <p:cNvSpPr txBox="1"/>
          <p:nvPr/>
        </p:nvSpPr>
        <p:spPr>
          <a:xfrm>
            <a:off x="3943686" y="2768016"/>
            <a:ext cx="14629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INSERT TITLE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2CEB7D1-9E74-14F2-9171-04D7F370B43F}"/>
              </a:ext>
            </a:extLst>
          </p:cNvPr>
          <p:cNvSpPr txBox="1"/>
          <p:nvPr/>
        </p:nvSpPr>
        <p:spPr>
          <a:xfrm>
            <a:off x="6621746" y="2768016"/>
            <a:ext cx="14629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INSERT TITLE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C9440B4-29A7-A9BD-E1D8-345741A13C9E}"/>
              </a:ext>
            </a:extLst>
          </p:cNvPr>
          <p:cNvSpPr txBox="1"/>
          <p:nvPr/>
        </p:nvSpPr>
        <p:spPr>
          <a:xfrm>
            <a:off x="9322359" y="2768016"/>
            <a:ext cx="14629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pitchFamily="34" charset="0"/>
                <a:ea typeface="League Spartan" charset="0"/>
                <a:cs typeface="Segoe UI" panose="020B0502040204020203" pitchFamily="34" charset="0"/>
              </a:rPr>
              <a:t>INSERT TITLE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15164AA-4D55-4A22-2DBF-A8119AAD5052}"/>
              </a:ext>
            </a:extLst>
          </p:cNvPr>
          <p:cNvSpPr txBox="1"/>
          <p:nvPr/>
        </p:nvSpPr>
        <p:spPr>
          <a:xfrm>
            <a:off x="905710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1A0F59C-A1C9-2709-15FF-C546928F084A}"/>
              </a:ext>
            </a:extLst>
          </p:cNvPr>
          <p:cNvSpPr txBox="1"/>
          <p:nvPr/>
        </p:nvSpPr>
        <p:spPr>
          <a:xfrm>
            <a:off x="3595048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D4FD864-AA66-5308-D901-4E4E673C16C5}"/>
              </a:ext>
            </a:extLst>
          </p:cNvPr>
          <p:cNvSpPr txBox="1"/>
          <p:nvPr/>
        </p:nvSpPr>
        <p:spPr>
          <a:xfrm>
            <a:off x="6273109" y="3190521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D16CF2D-CE90-2347-1491-96EDEBC7FD88}"/>
              </a:ext>
            </a:extLst>
          </p:cNvPr>
          <p:cNvSpPr txBox="1"/>
          <p:nvPr/>
        </p:nvSpPr>
        <p:spPr>
          <a:xfrm>
            <a:off x="8973722" y="3192047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1" name="Graphic 121" descr="Lights On">
            <a:extLst>
              <a:ext uri="{FF2B5EF4-FFF2-40B4-BE49-F238E27FC236}">
                <a16:creationId xmlns:a16="http://schemas.microsoft.com/office/drawing/2014/main" id="{E28B6C37-BA89-FF7A-5DAB-9CBA85171C7B}"/>
              </a:ext>
            </a:extLst>
          </p:cNvPr>
          <p:cNvGrpSpPr/>
          <p:nvPr/>
        </p:nvGrpSpPr>
        <p:grpSpPr>
          <a:xfrm>
            <a:off x="9793614" y="1831560"/>
            <a:ext cx="520456" cy="566014"/>
            <a:chOff x="7730780" y="510940"/>
            <a:chExt cx="762000" cy="828702"/>
          </a:xfrm>
          <a:solidFill>
            <a:schemeClr val="accent3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FD05B5-8DD5-15CF-A5EA-D9A3FDA90C4B}"/>
                </a:ext>
              </a:extLst>
            </p:cNvPr>
            <p:cNvSpPr/>
            <p:nvPr/>
          </p:nvSpPr>
          <p:spPr>
            <a:xfrm>
              <a:off x="7873655" y="650214"/>
              <a:ext cx="476250" cy="497062"/>
            </a:xfrm>
            <a:custGeom>
              <a:avLst/>
              <a:gdLst>
                <a:gd name="connsiteX0" fmla="*/ 362626 w 476250"/>
                <a:gd name="connsiteY0" fmla="*/ 486994 h 497062"/>
                <a:gd name="connsiteX1" fmla="*/ 418348 w 476250"/>
                <a:gd name="connsiteY1" fmla="*/ 396507 h 497062"/>
                <a:gd name="connsiteX2" fmla="*/ 459686 w 476250"/>
                <a:gd name="connsiteY2" fmla="*/ 328765 h 497062"/>
                <a:gd name="connsiteX3" fmla="*/ 476250 w 476250"/>
                <a:gd name="connsiteY3" fmla="*/ 246316 h 497062"/>
                <a:gd name="connsiteX4" fmla="*/ 476250 w 476250"/>
                <a:gd name="connsiteY4" fmla="*/ 238125 h 497062"/>
                <a:gd name="connsiteX5" fmla="*/ 238125 w 476250"/>
                <a:gd name="connsiteY5" fmla="*/ 0 h 497062"/>
                <a:gd name="connsiteX6" fmla="*/ 0 w 476250"/>
                <a:gd name="connsiteY6" fmla="*/ 238125 h 497062"/>
                <a:gd name="connsiteX7" fmla="*/ 0 w 476250"/>
                <a:gd name="connsiteY7" fmla="*/ 246316 h 497062"/>
                <a:gd name="connsiteX8" fmla="*/ 16573 w 476250"/>
                <a:gd name="connsiteY8" fmla="*/ 328736 h 497062"/>
                <a:gd name="connsiteX9" fmla="*/ 57912 w 476250"/>
                <a:gd name="connsiteY9" fmla="*/ 396478 h 497062"/>
                <a:gd name="connsiteX10" fmla="*/ 113633 w 476250"/>
                <a:gd name="connsiteY10" fmla="*/ 486966 h 497062"/>
                <a:gd name="connsiteX11" fmla="*/ 129931 w 476250"/>
                <a:gd name="connsiteY11" fmla="*/ 497062 h 497062"/>
                <a:gd name="connsiteX12" fmla="*/ 346329 w 476250"/>
                <a:gd name="connsiteY12" fmla="*/ 497062 h 497062"/>
                <a:gd name="connsiteX13" fmla="*/ 362626 w 476250"/>
                <a:gd name="connsiteY13" fmla="*/ 486994 h 497062"/>
                <a:gd name="connsiteX14" fmla="*/ 345758 w 476250"/>
                <a:gd name="connsiteY14" fmla="*/ 478041 h 497062"/>
                <a:gd name="connsiteX15" fmla="*/ 130493 w 476250"/>
                <a:gd name="connsiteY15" fmla="*/ 478041 h 497062"/>
                <a:gd name="connsiteX16" fmla="*/ 72190 w 476250"/>
                <a:gd name="connsiteY16" fmla="*/ 383829 h 497062"/>
                <a:gd name="connsiteX17" fmla="*/ 34385 w 476250"/>
                <a:gd name="connsiteY17" fmla="*/ 321916 h 497062"/>
                <a:gd name="connsiteX18" fmla="*/ 19050 w 476250"/>
                <a:gd name="connsiteY18" fmla="*/ 246021 h 497062"/>
                <a:gd name="connsiteX19" fmla="*/ 19050 w 476250"/>
                <a:gd name="connsiteY19" fmla="*/ 238477 h 497062"/>
                <a:gd name="connsiteX20" fmla="*/ 237949 w 476250"/>
                <a:gd name="connsiteY20" fmla="*/ 19226 h 497062"/>
                <a:gd name="connsiteX21" fmla="*/ 457200 w 476250"/>
                <a:gd name="connsiteY21" fmla="*/ 238125 h 497062"/>
                <a:gd name="connsiteX22" fmla="*/ 457200 w 476250"/>
                <a:gd name="connsiteY22" fmla="*/ 246021 h 497062"/>
                <a:gd name="connsiteX23" fmla="*/ 441960 w 476250"/>
                <a:gd name="connsiteY23" fmla="*/ 321850 h 497062"/>
                <a:gd name="connsiteX24" fmla="*/ 404336 w 476250"/>
                <a:gd name="connsiteY24" fmla="*/ 383610 h 497062"/>
                <a:gd name="connsiteX25" fmla="*/ 345758 w 476250"/>
                <a:gd name="connsiteY25" fmla="*/ 478041 h 49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0" h="497062">
                  <a:moveTo>
                    <a:pt x="362626" y="486994"/>
                  </a:moveTo>
                  <a:cubicBezTo>
                    <a:pt x="372723" y="466411"/>
                    <a:pt x="396535" y="420319"/>
                    <a:pt x="418348" y="396507"/>
                  </a:cubicBezTo>
                  <a:cubicBezTo>
                    <a:pt x="436046" y="376564"/>
                    <a:pt x="450045" y="353624"/>
                    <a:pt x="459686" y="328765"/>
                  </a:cubicBezTo>
                  <a:cubicBezTo>
                    <a:pt x="469792" y="302405"/>
                    <a:pt x="475391" y="274533"/>
                    <a:pt x="476250" y="246316"/>
                  </a:cubicBezTo>
                  <a:lnTo>
                    <a:pt x="476250" y="238125"/>
                  </a:lnTo>
                  <a:cubicBezTo>
                    <a:pt x="476250" y="106612"/>
                    <a:pt x="369638" y="0"/>
                    <a:pt x="238125" y="0"/>
                  </a:cubicBezTo>
                  <a:cubicBezTo>
                    <a:pt x="106612" y="0"/>
                    <a:pt x="0" y="106612"/>
                    <a:pt x="0" y="238125"/>
                  </a:cubicBezTo>
                  <a:lnTo>
                    <a:pt x="0" y="246316"/>
                  </a:lnTo>
                  <a:cubicBezTo>
                    <a:pt x="865" y="274525"/>
                    <a:pt x="6467" y="302386"/>
                    <a:pt x="16573" y="328736"/>
                  </a:cubicBezTo>
                  <a:cubicBezTo>
                    <a:pt x="26215" y="353596"/>
                    <a:pt x="40214" y="376536"/>
                    <a:pt x="57912" y="396478"/>
                  </a:cubicBezTo>
                  <a:cubicBezTo>
                    <a:pt x="79724" y="420205"/>
                    <a:pt x="103537" y="466411"/>
                    <a:pt x="113633" y="486966"/>
                  </a:cubicBezTo>
                  <a:cubicBezTo>
                    <a:pt x="116712" y="493149"/>
                    <a:pt x="123023" y="497059"/>
                    <a:pt x="129931" y="497062"/>
                  </a:cubicBezTo>
                  <a:lnTo>
                    <a:pt x="346329" y="497062"/>
                  </a:lnTo>
                  <a:cubicBezTo>
                    <a:pt x="353230" y="497065"/>
                    <a:pt x="359540" y="493167"/>
                    <a:pt x="362626" y="486994"/>
                  </a:cubicBezTo>
                  <a:close/>
                  <a:moveTo>
                    <a:pt x="345758" y="478041"/>
                  </a:moveTo>
                  <a:lnTo>
                    <a:pt x="130493" y="478041"/>
                  </a:lnTo>
                  <a:cubicBezTo>
                    <a:pt x="118205" y="453047"/>
                    <a:pt x="94536" y="408127"/>
                    <a:pt x="72190" y="383829"/>
                  </a:cubicBezTo>
                  <a:cubicBezTo>
                    <a:pt x="55997" y="365610"/>
                    <a:pt x="43194" y="344643"/>
                    <a:pt x="34385" y="321916"/>
                  </a:cubicBezTo>
                  <a:cubicBezTo>
                    <a:pt x="25066" y="297653"/>
                    <a:pt x="19882" y="271999"/>
                    <a:pt x="19050" y="246021"/>
                  </a:cubicBezTo>
                  <a:lnTo>
                    <a:pt x="19050" y="238477"/>
                  </a:lnTo>
                  <a:cubicBezTo>
                    <a:pt x="18953" y="117486"/>
                    <a:pt x="116957" y="19323"/>
                    <a:pt x="237949" y="19226"/>
                  </a:cubicBezTo>
                  <a:cubicBezTo>
                    <a:pt x="358940" y="19129"/>
                    <a:pt x="457103" y="117134"/>
                    <a:pt x="457200" y="238125"/>
                  </a:cubicBezTo>
                  <a:lnTo>
                    <a:pt x="457200" y="246021"/>
                  </a:lnTo>
                  <a:cubicBezTo>
                    <a:pt x="456396" y="271972"/>
                    <a:pt x="451245" y="297604"/>
                    <a:pt x="441960" y="321850"/>
                  </a:cubicBezTo>
                  <a:cubicBezTo>
                    <a:pt x="433196" y="344513"/>
                    <a:pt x="420455" y="365428"/>
                    <a:pt x="404336" y="383610"/>
                  </a:cubicBezTo>
                  <a:cubicBezTo>
                    <a:pt x="381629" y="408413"/>
                    <a:pt x="357978" y="453238"/>
                    <a:pt x="345758" y="47804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CF20A9B-BB58-264F-8656-F4A4CC092346}"/>
                </a:ext>
              </a:extLst>
            </p:cNvPr>
            <p:cNvSpPr/>
            <p:nvPr/>
          </p:nvSpPr>
          <p:spPr>
            <a:xfrm>
              <a:off x="7997480" y="1204998"/>
              <a:ext cx="228600" cy="19050"/>
            </a:xfrm>
            <a:custGeom>
              <a:avLst/>
              <a:gdLst>
                <a:gd name="connsiteX0" fmla="*/ 228600 w 228600"/>
                <a:gd name="connsiteY0" fmla="*/ 9525 h 19050"/>
                <a:gd name="connsiteX1" fmla="*/ 219075 w 228600"/>
                <a:gd name="connsiteY1" fmla="*/ 0 h 19050"/>
                <a:gd name="connsiteX2" fmla="*/ 9525 w 228600"/>
                <a:gd name="connsiteY2" fmla="*/ 0 h 19050"/>
                <a:gd name="connsiteX3" fmla="*/ 0 w 228600"/>
                <a:gd name="connsiteY3" fmla="*/ 9525 h 19050"/>
                <a:gd name="connsiteX4" fmla="*/ 9525 w 228600"/>
                <a:gd name="connsiteY4" fmla="*/ 19050 h 19050"/>
                <a:gd name="connsiteX5" fmla="*/ 219075 w 228600"/>
                <a:gd name="connsiteY5" fmla="*/ 19050 h 19050"/>
                <a:gd name="connsiteX6" fmla="*/ 228600 w 228600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19050">
                  <a:moveTo>
                    <a:pt x="228600" y="9525"/>
                  </a:moveTo>
                  <a:cubicBezTo>
                    <a:pt x="228600" y="4264"/>
                    <a:pt x="224336" y="0"/>
                    <a:pt x="219075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219075" y="19050"/>
                  </a:lnTo>
                  <a:cubicBezTo>
                    <a:pt x="224336" y="19050"/>
                    <a:pt x="228600" y="14786"/>
                    <a:pt x="22860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C47D48D-E9EA-57F1-3CC7-DF11AE99A8AC}"/>
                </a:ext>
              </a:extLst>
            </p:cNvPr>
            <p:cNvSpPr/>
            <p:nvPr/>
          </p:nvSpPr>
          <p:spPr>
            <a:xfrm>
              <a:off x="8056702" y="1278493"/>
              <a:ext cx="110096" cy="61149"/>
            </a:xfrm>
            <a:custGeom>
              <a:avLst/>
              <a:gdLst>
                <a:gd name="connsiteX0" fmla="*/ 9557 w 110096"/>
                <a:gd name="connsiteY0" fmla="*/ 0 h 61149"/>
                <a:gd name="connsiteX1" fmla="*/ 0 w 110096"/>
                <a:gd name="connsiteY1" fmla="*/ 9493 h 61149"/>
                <a:gd name="connsiteX2" fmla="*/ 32 w 110096"/>
                <a:gd name="connsiteY2" fmla="*/ 10306 h 61149"/>
                <a:gd name="connsiteX3" fmla="*/ 59396 w 110096"/>
                <a:gd name="connsiteY3" fmla="*/ 60975 h 61149"/>
                <a:gd name="connsiteX4" fmla="*/ 110065 w 110096"/>
                <a:gd name="connsiteY4" fmla="*/ 10306 h 61149"/>
                <a:gd name="connsiteX5" fmla="*/ 101333 w 110096"/>
                <a:gd name="connsiteY5" fmla="*/ 50 h 61149"/>
                <a:gd name="connsiteX6" fmla="*/ 100540 w 110096"/>
                <a:gd name="connsiteY6" fmla="*/ 19 h 61149"/>
                <a:gd name="connsiteX7" fmla="*/ 55135 w 110096"/>
                <a:gd name="connsiteY7" fmla="*/ 42072 h 61149"/>
                <a:gd name="connsiteX8" fmla="*/ 21464 w 110096"/>
                <a:gd name="connsiteY8" fmla="*/ 19050 h 61149"/>
                <a:gd name="connsiteX9" fmla="*/ 88720 w 110096"/>
                <a:gd name="connsiteY9" fmla="*/ 19050 h 61149"/>
                <a:gd name="connsiteX10" fmla="*/ 55135 w 110096"/>
                <a:gd name="connsiteY10" fmla="*/ 42072 h 6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96" h="61149">
                  <a:moveTo>
                    <a:pt x="9557" y="0"/>
                  </a:moveTo>
                  <a:cubicBezTo>
                    <a:pt x="4297" y="-18"/>
                    <a:pt x="18" y="4232"/>
                    <a:pt x="0" y="9493"/>
                  </a:cubicBezTo>
                  <a:cubicBezTo>
                    <a:pt x="-1" y="9764"/>
                    <a:pt x="11" y="10036"/>
                    <a:pt x="32" y="10306"/>
                  </a:cubicBezTo>
                  <a:cubicBezTo>
                    <a:pt x="2433" y="40691"/>
                    <a:pt x="29011" y="63377"/>
                    <a:pt x="59396" y="60975"/>
                  </a:cubicBezTo>
                  <a:cubicBezTo>
                    <a:pt x="86445" y="58839"/>
                    <a:pt x="107928" y="37355"/>
                    <a:pt x="110065" y="10306"/>
                  </a:cubicBezTo>
                  <a:cubicBezTo>
                    <a:pt x="110486" y="5063"/>
                    <a:pt x="106576" y="471"/>
                    <a:pt x="101333" y="50"/>
                  </a:cubicBezTo>
                  <a:cubicBezTo>
                    <a:pt x="101069" y="29"/>
                    <a:pt x="100805" y="18"/>
                    <a:pt x="100540" y="19"/>
                  </a:cubicBezTo>
                  <a:close/>
                  <a:moveTo>
                    <a:pt x="55135" y="42072"/>
                  </a:moveTo>
                  <a:cubicBezTo>
                    <a:pt x="40270" y="41970"/>
                    <a:pt x="26952" y="32864"/>
                    <a:pt x="21464" y="19050"/>
                  </a:cubicBezTo>
                  <a:lnTo>
                    <a:pt x="88720" y="19050"/>
                  </a:lnTo>
                  <a:cubicBezTo>
                    <a:pt x="83262" y="32851"/>
                    <a:pt x="69975" y="41959"/>
                    <a:pt x="55135" y="4207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1D816F0-FBAF-6533-DFB0-ACF198A84B3B}"/>
                </a:ext>
              </a:extLst>
            </p:cNvPr>
            <p:cNvSpPr/>
            <p:nvPr/>
          </p:nvSpPr>
          <p:spPr>
            <a:xfrm>
              <a:off x="8102255" y="510940"/>
              <a:ext cx="19050" cy="104775"/>
            </a:xfrm>
            <a:custGeom>
              <a:avLst/>
              <a:gdLst>
                <a:gd name="connsiteX0" fmla="*/ 0 w 19050"/>
                <a:gd name="connsiteY0" fmla="*/ 9525 h 104775"/>
                <a:gd name="connsiteX1" fmla="*/ 0 w 19050"/>
                <a:gd name="connsiteY1" fmla="*/ 95250 h 104775"/>
                <a:gd name="connsiteX2" fmla="*/ 9525 w 19050"/>
                <a:gd name="connsiteY2" fmla="*/ 104775 h 104775"/>
                <a:gd name="connsiteX3" fmla="*/ 19050 w 19050"/>
                <a:gd name="connsiteY3" fmla="*/ 95250 h 104775"/>
                <a:gd name="connsiteX4" fmla="*/ 19050 w 19050"/>
                <a:gd name="connsiteY4" fmla="*/ 9525 h 104775"/>
                <a:gd name="connsiteX5" fmla="*/ 9525 w 19050"/>
                <a:gd name="connsiteY5" fmla="*/ 0 h 104775"/>
                <a:gd name="connsiteX6" fmla="*/ 0 w 19050"/>
                <a:gd name="connsiteY6" fmla="*/ 952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04775">
                  <a:moveTo>
                    <a:pt x="0" y="9525"/>
                  </a:moveTo>
                  <a:lnTo>
                    <a:pt x="0" y="95250"/>
                  </a:lnTo>
                  <a:cubicBezTo>
                    <a:pt x="0" y="100511"/>
                    <a:pt x="4264" y="104775"/>
                    <a:pt x="9525" y="104775"/>
                  </a:cubicBezTo>
                  <a:cubicBezTo>
                    <a:pt x="14786" y="104775"/>
                    <a:pt x="19050" y="100511"/>
                    <a:pt x="19050" y="95250"/>
                  </a:cubicBezTo>
                  <a:lnTo>
                    <a:pt x="19050" y="9525"/>
                  </a:lnTo>
                  <a:cubicBezTo>
                    <a:pt x="19050" y="4265"/>
                    <a:pt x="14786" y="0"/>
                    <a:pt x="9525" y="0"/>
                  </a:cubicBezTo>
                  <a:cubicBezTo>
                    <a:pt x="4264" y="0"/>
                    <a:pt x="0" y="4265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8B1B09D-325B-F85D-D904-7863877E3E97}"/>
                </a:ext>
              </a:extLst>
            </p:cNvPr>
            <p:cNvSpPr/>
            <p:nvPr/>
          </p:nvSpPr>
          <p:spPr>
            <a:xfrm>
              <a:off x="7730780" y="882415"/>
              <a:ext cx="104775" cy="19050"/>
            </a:xfrm>
            <a:custGeom>
              <a:avLst/>
              <a:gdLst>
                <a:gd name="connsiteX0" fmla="*/ 104775 w 104775"/>
                <a:gd name="connsiteY0" fmla="*/ 9525 h 19050"/>
                <a:gd name="connsiteX1" fmla="*/ 95250 w 104775"/>
                <a:gd name="connsiteY1" fmla="*/ 0 h 19050"/>
                <a:gd name="connsiteX2" fmla="*/ 9525 w 104775"/>
                <a:gd name="connsiteY2" fmla="*/ 0 h 19050"/>
                <a:gd name="connsiteX3" fmla="*/ 0 w 104775"/>
                <a:gd name="connsiteY3" fmla="*/ 9525 h 19050"/>
                <a:gd name="connsiteX4" fmla="*/ 9525 w 104775"/>
                <a:gd name="connsiteY4" fmla="*/ 19050 h 19050"/>
                <a:gd name="connsiteX5" fmla="*/ 95250 w 104775"/>
                <a:gd name="connsiteY5" fmla="*/ 19050 h 19050"/>
                <a:gd name="connsiteX6" fmla="*/ 104775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104775" y="9525"/>
                  </a:move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88CB762-0720-E247-1006-4B0E36353D95}"/>
                </a:ext>
              </a:extLst>
            </p:cNvPr>
            <p:cNvSpPr/>
            <p:nvPr/>
          </p:nvSpPr>
          <p:spPr>
            <a:xfrm>
              <a:off x="8388005" y="882415"/>
              <a:ext cx="104775" cy="19050"/>
            </a:xfrm>
            <a:custGeom>
              <a:avLst/>
              <a:gdLst>
                <a:gd name="connsiteX0" fmla="*/ 0 w 104775"/>
                <a:gd name="connsiteY0" fmla="*/ 9525 h 19050"/>
                <a:gd name="connsiteX1" fmla="*/ 9525 w 104775"/>
                <a:gd name="connsiteY1" fmla="*/ 19050 h 19050"/>
                <a:gd name="connsiteX2" fmla="*/ 95250 w 104775"/>
                <a:gd name="connsiteY2" fmla="*/ 19050 h 19050"/>
                <a:gd name="connsiteX3" fmla="*/ 104775 w 104775"/>
                <a:gd name="connsiteY3" fmla="*/ 9525 h 19050"/>
                <a:gd name="connsiteX4" fmla="*/ 95250 w 104775"/>
                <a:gd name="connsiteY4" fmla="*/ 0 h 19050"/>
                <a:gd name="connsiteX5" fmla="*/ 9525 w 104775"/>
                <a:gd name="connsiteY5" fmla="*/ 0 h 19050"/>
                <a:gd name="connsiteX6" fmla="*/ 0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0" y="9525"/>
                  </a:move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BB1D2E4-FDEF-4642-0130-52B2CD0CF5FF}"/>
                </a:ext>
              </a:extLst>
            </p:cNvPr>
            <p:cNvSpPr/>
            <p:nvPr/>
          </p:nvSpPr>
          <p:spPr>
            <a:xfrm>
              <a:off x="7839585" y="619745"/>
              <a:ext cx="79548" cy="79548"/>
            </a:xfrm>
            <a:custGeom>
              <a:avLst/>
              <a:gdLst>
                <a:gd name="connsiteX0" fmla="*/ 2789 w 79548"/>
                <a:gd name="connsiteY0" fmla="*/ 2789 h 79548"/>
                <a:gd name="connsiteX1" fmla="*/ 2789 w 79548"/>
                <a:gd name="connsiteY1" fmla="*/ 16257 h 79548"/>
                <a:gd name="connsiteX2" fmla="*/ 63406 w 79548"/>
                <a:gd name="connsiteY2" fmla="*/ 76874 h 79548"/>
                <a:gd name="connsiteX3" fmla="*/ 76874 w 79548"/>
                <a:gd name="connsiteY3" fmla="*/ 76640 h 79548"/>
                <a:gd name="connsiteX4" fmla="*/ 76874 w 79548"/>
                <a:gd name="connsiteY4" fmla="*/ 63406 h 79548"/>
                <a:gd name="connsiteX5" fmla="*/ 16257 w 79548"/>
                <a:gd name="connsiteY5" fmla="*/ 2789 h 79548"/>
                <a:gd name="connsiteX6" fmla="*/ 2789 w 79548"/>
                <a:gd name="connsiteY6" fmla="*/ 2789 h 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48" h="79548">
                  <a:moveTo>
                    <a:pt x="2789" y="2789"/>
                  </a:moveTo>
                  <a:cubicBezTo>
                    <a:pt x="-930" y="6508"/>
                    <a:pt x="-930" y="12538"/>
                    <a:pt x="2789" y="16257"/>
                  </a:cubicBezTo>
                  <a:lnTo>
                    <a:pt x="63406" y="76874"/>
                  </a:lnTo>
                  <a:cubicBezTo>
                    <a:pt x="67190" y="80529"/>
                    <a:pt x="73220" y="80424"/>
                    <a:pt x="76874" y="76640"/>
                  </a:cubicBezTo>
                  <a:cubicBezTo>
                    <a:pt x="80440" y="72949"/>
                    <a:pt x="80440" y="67097"/>
                    <a:pt x="76874" y="63406"/>
                  </a:cubicBezTo>
                  <a:lnTo>
                    <a:pt x="16257" y="2789"/>
                  </a:lnTo>
                  <a:cubicBezTo>
                    <a:pt x="12538" y="-930"/>
                    <a:pt x="6508" y="-930"/>
                    <a:pt x="2789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3D584F2-1AD4-1DD2-FE11-A0DD39FAFC0C}"/>
                </a:ext>
              </a:extLst>
            </p:cNvPr>
            <p:cNvSpPr/>
            <p:nvPr/>
          </p:nvSpPr>
          <p:spPr>
            <a:xfrm>
              <a:off x="8304191" y="1084351"/>
              <a:ext cx="79667" cy="79667"/>
            </a:xfrm>
            <a:custGeom>
              <a:avLst/>
              <a:gdLst>
                <a:gd name="connsiteX0" fmla="*/ 63525 w 79667"/>
                <a:gd name="connsiteY0" fmla="*/ 76994 h 79667"/>
                <a:gd name="connsiteX1" fmla="*/ 76994 w 79667"/>
                <a:gd name="connsiteY1" fmla="*/ 76759 h 79667"/>
                <a:gd name="connsiteX2" fmla="*/ 76994 w 79667"/>
                <a:gd name="connsiteY2" fmla="*/ 63525 h 79667"/>
                <a:gd name="connsiteX3" fmla="*/ 16377 w 79667"/>
                <a:gd name="connsiteY3" fmla="*/ 2908 h 79667"/>
                <a:gd name="connsiteX4" fmla="*/ 2908 w 79667"/>
                <a:gd name="connsiteY4" fmla="*/ 2674 h 79667"/>
                <a:gd name="connsiteX5" fmla="*/ 2674 w 79667"/>
                <a:gd name="connsiteY5" fmla="*/ 16142 h 79667"/>
                <a:gd name="connsiteX6" fmla="*/ 2908 w 79667"/>
                <a:gd name="connsiteY6" fmla="*/ 16377 h 7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667" h="79667">
                  <a:moveTo>
                    <a:pt x="63525" y="76994"/>
                  </a:moveTo>
                  <a:cubicBezTo>
                    <a:pt x="67310" y="80648"/>
                    <a:pt x="73339" y="80544"/>
                    <a:pt x="76994" y="76759"/>
                  </a:cubicBezTo>
                  <a:cubicBezTo>
                    <a:pt x="80559" y="73068"/>
                    <a:pt x="80559" y="67216"/>
                    <a:pt x="76994" y="63525"/>
                  </a:cubicBezTo>
                  <a:lnTo>
                    <a:pt x="16377" y="2908"/>
                  </a:lnTo>
                  <a:cubicBezTo>
                    <a:pt x="12722" y="-876"/>
                    <a:pt x="6692" y="-981"/>
                    <a:pt x="2908" y="2674"/>
                  </a:cubicBezTo>
                  <a:cubicBezTo>
                    <a:pt x="-876" y="6329"/>
                    <a:pt x="-981" y="12359"/>
                    <a:pt x="2674" y="16142"/>
                  </a:cubicBezTo>
                  <a:cubicBezTo>
                    <a:pt x="2751" y="16222"/>
                    <a:pt x="2829" y="16299"/>
                    <a:pt x="2908" y="163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F347E37-27EA-03D0-BC5D-89B6ECF7FF5E}"/>
                </a:ext>
              </a:extLst>
            </p:cNvPr>
            <p:cNvSpPr/>
            <p:nvPr/>
          </p:nvSpPr>
          <p:spPr>
            <a:xfrm>
              <a:off x="8304191" y="619745"/>
              <a:ext cx="79782" cy="79782"/>
            </a:xfrm>
            <a:custGeom>
              <a:avLst/>
              <a:gdLst>
                <a:gd name="connsiteX0" fmla="*/ 76994 w 79782"/>
                <a:gd name="connsiteY0" fmla="*/ 2789 h 79782"/>
                <a:gd name="connsiteX1" fmla="*/ 63525 w 79782"/>
                <a:gd name="connsiteY1" fmla="*/ 2789 h 79782"/>
                <a:gd name="connsiteX2" fmla="*/ 2908 w 79782"/>
                <a:gd name="connsiteY2" fmla="*/ 63406 h 79782"/>
                <a:gd name="connsiteX3" fmla="*/ 2674 w 79782"/>
                <a:gd name="connsiteY3" fmla="*/ 76874 h 79782"/>
                <a:gd name="connsiteX4" fmla="*/ 16142 w 79782"/>
                <a:gd name="connsiteY4" fmla="*/ 77109 h 79782"/>
                <a:gd name="connsiteX5" fmla="*/ 16377 w 79782"/>
                <a:gd name="connsiteY5" fmla="*/ 76874 h 79782"/>
                <a:gd name="connsiteX6" fmla="*/ 76994 w 79782"/>
                <a:gd name="connsiteY6" fmla="*/ 16257 h 79782"/>
                <a:gd name="connsiteX7" fmla="*/ 76994 w 79782"/>
                <a:gd name="connsiteY7" fmla="*/ 2789 h 7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782" h="79782">
                  <a:moveTo>
                    <a:pt x="76994" y="2789"/>
                  </a:moveTo>
                  <a:cubicBezTo>
                    <a:pt x="73274" y="-930"/>
                    <a:pt x="67245" y="-930"/>
                    <a:pt x="63525" y="2789"/>
                  </a:cubicBezTo>
                  <a:lnTo>
                    <a:pt x="2908" y="63406"/>
                  </a:lnTo>
                  <a:cubicBezTo>
                    <a:pt x="-876" y="67061"/>
                    <a:pt x="-981" y="73090"/>
                    <a:pt x="2674" y="76874"/>
                  </a:cubicBezTo>
                  <a:cubicBezTo>
                    <a:pt x="6329" y="80659"/>
                    <a:pt x="12359" y="80763"/>
                    <a:pt x="16142" y="77109"/>
                  </a:cubicBezTo>
                  <a:cubicBezTo>
                    <a:pt x="16222" y="77032"/>
                    <a:pt x="16299" y="76953"/>
                    <a:pt x="16377" y="76874"/>
                  </a:cubicBezTo>
                  <a:lnTo>
                    <a:pt x="76994" y="16257"/>
                  </a:lnTo>
                  <a:cubicBezTo>
                    <a:pt x="80712" y="12538"/>
                    <a:pt x="80712" y="6508"/>
                    <a:pt x="76994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B3A7958-140A-C105-FD16-D42FDF06E9DE}"/>
                </a:ext>
              </a:extLst>
            </p:cNvPr>
            <p:cNvSpPr/>
            <p:nvPr/>
          </p:nvSpPr>
          <p:spPr>
            <a:xfrm>
              <a:off x="7839585" y="1084351"/>
              <a:ext cx="79782" cy="79784"/>
            </a:xfrm>
            <a:custGeom>
              <a:avLst/>
              <a:gdLst>
                <a:gd name="connsiteX0" fmla="*/ 9523 w 79782"/>
                <a:gd name="connsiteY0" fmla="*/ 79785 h 79784"/>
                <a:gd name="connsiteX1" fmla="*/ 16257 w 79782"/>
                <a:gd name="connsiteY1" fmla="*/ 76994 h 79784"/>
                <a:gd name="connsiteX2" fmla="*/ 76874 w 79782"/>
                <a:gd name="connsiteY2" fmla="*/ 16377 h 79784"/>
                <a:gd name="connsiteX3" fmla="*/ 77109 w 79782"/>
                <a:gd name="connsiteY3" fmla="*/ 2908 h 79784"/>
                <a:gd name="connsiteX4" fmla="*/ 63640 w 79782"/>
                <a:gd name="connsiteY4" fmla="*/ 2674 h 79784"/>
                <a:gd name="connsiteX5" fmla="*/ 63406 w 79782"/>
                <a:gd name="connsiteY5" fmla="*/ 2908 h 79784"/>
                <a:gd name="connsiteX6" fmla="*/ 2789 w 79782"/>
                <a:gd name="connsiteY6" fmla="*/ 63525 h 79784"/>
                <a:gd name="connsiteX7" fmla="*/ 2791 w 79782"/>
                <a:gd name="connsiteY7" fmla="*/ 76996 h 79784"/>
                <a:gd name="connsiteX8" fmla="*/ 9523 w 79782"/>
                <a:gd name="connsiteY8" fmla="*/ 7978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2" h="79784">
                  <a:moveTo>
                    <a:pt x="9523" y="79785"/>
                  </a:moveTo>
                  <a:cubicBezTo>
                    <a:pt x="12049" y="79785"/>
                    <a:pt x="14471" y="78780"/>
                    <a:pt x="16257" y="76994"/>
                  </a:cubicBezTo>
                  <a:lnTo>
                    <a:pt x="76874" y="16377"/>
                  </a:lnTo>
                  <a:cubicBezTo>
                    <a:pt x="80659" y="12722"/>
                    <a:pt x="80764" y="6692"/>
                    <a:pt x="77109" y="2908"/>
                  </a:cubicBezTo>
                  <a:cubicBezTo>
                    <a:pt x="73454" y="-876"/>
                    <a:pt x="67424" y="-981"/>
                    <a:pt x="63640" y="2674"/>
                  </a:cubicBezTo>
                  <a:cubicBezTo>
                    <a:pt x="63560" y="2751"/>
                    <a:pt x="63482" y="2829"/>
                    <a:pt x="63406" y="2908"/>
                  </a:cubicBezTo>
                  <a:lnTo>
                    <a:pt x="2789" y="63525"/>
                  </a:lnTo>
                  <a:cubicBezTo>
                    <a:pt x="-930" y="67246"/>
                    <a:pt x="-930" y="73277"/>
                    <a:pt x="2791" y="76996"/>
                  </a:cubicBezTo>
                  <a:cubicBezTo>
                    <a:pt x="4577" y="78781"/>
                    <a:pt x="6998" y="79785"/>
                    <a:pt x="9523" y="7978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52" name="Graphic 123" descr="Circles with arrows">
            <a:extLst>
              <a:ext uri="{FF2B5EF4-FFF2-40B4-BE49-F238E27FC236}">
                <a16:creationId xmlns:a16="http://schemas.microsoft.com/office/drawing/2014/main" id="{0F89DE82-7558-671D-1919-4E742CBDF529}"/>
              </a:ext>
            </a:extLst>
          </p:cNvPr>
          <p:cNvGrpSpPr/>
          <p:nvPr/>
        </p:nvGrpSpPr>
        <p:grpSpPr>
          <a:xfrm>
            <a:off x="7133716" y="1866824"/>
            <a:ext cx="461579" cy="510980"/>
            <a:chOff x="7976030" y="742950"/>
            <a:chExt cx="614362" cy="680115"/>
          </a:xfrm>
          <a:solidFill>
            <a:schemeClr val="accent2"/>
          </a:solidFill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6B08C0B-D97E-3DB0-B1CC-F6A8C7AB6E1C}"/>
                </a:ext>
              </a:extLst>
            </p:cNvPr>
            <p:cNvSpPr/>
            <p:nvPr/>
          </p:nvSpPr>
          <p:spPr>
            <a:xfrm>
              <a:off x="7976030" y="117186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02B8222-1ECC-1BC7-030F-1E80B72F8049}"/>
                </a:ext>
              </a:extLst>
            </p:cNvPr>
            <p:cNvSpPr/>
            <p:nvPr/>
          </p:nvSpPr>
          <p:spPr>
            <a:xfrm>
              <a:off x="8437992" y="1106709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DA46CDD-9806-A123-2E9A-29DDBE120836}"/>
                </a:ext>
              </a:extLst>
            </p:cNvPr>
            <p:cNvSpPr/>
            <p:nvPr/>
          </p:nvSpPr>
          <p:spPr>
            <a:xfrm>
              <a:off x="8154623" y="74295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0DCC22E-851F-EF05-2C75-9BDF8D7EE1E7}"/>
                </a:ext>
              </a:extLst>
            </p:cNvPr>
            <p:cNvSpPr/>
            <p:nvPr/>
          </p:nvSpPr>
          <p:spPr>
            <a:xfrm>
              <a:off x="8328101" y="815669"/>
              <a:ext cx="262033" cy="242843"/>
            </a:xfrm>
            <a:custGeom>
              <a:avLst/>
              <a:gdLst>
                <a:gd name="connsiteX0" fmla="*/ 257367 w 262033"/>
                <a:gd name="connsiteY0" fmla="*/ 140889 h 242843"/>
                <a:gd name="connsiteX1" fmla="*/ 244317 w 262033"/>
                <a:gd name="connsiteY1" fmla="*/ 144232 h 242843"/>
                <a:gd name="connsiteX2" fmla="*/ 244317 w 262033"/>
                <a:gd name="connsiteY2" fmla="*/ 144232 h 242843"/>
                <a:gd name="connsiteX3" fmla="*/ 207646 w 262033"/>
                <a:gd name="connsiteY3" fmla="*/ 206145 h 242843"/>
                <a:gd name="connsiteX4" fmla="*/ 207475 w 262033"/>
                <a:gd name="connsiteY4" fmla="*/ 206145 h 242843"/>
                <a:gd name="connsiteX5" fmla="*/ 20108 w 262033"/>
                <a:gd name="connsiteY5" fmla="*/ 2710 h 242843"/>
                <a:gd name="connsiteX6" fmla="*/ 12298 w 262033"/>
                <a:gd name="connsiteY6" fmla="*/ 414 h 242843"/>
                <a:gd name="connsiteX7" fmla="*/ 415 w 262033"/>
                <a:gd name="connsiteY7" fmla="*/ 6757 h 242843"/>
                <a:gd name="connsiteX8" fmla="*/ 6757 w 262033"/>
                <a:gd name="connsiteY8" fmla="*/ 18640 h 242843"/>
                <a:gd name="connsiteX9" fmla="*/ 7183 w 262033"/>
                <a:gd name="connsiteY9" fmla="*/ 18759 h 242843"/>
                <a:gd name="connsiteX10" fmla="*/ 14441 w 262033"/>
                <a:gd name="connsiteY10" fmla="*/ 20902 h 242843"/>
                <a:gd name="connsiteX11" fmla="*/ 189701 w 262033"/>
                <a:gd name="connsiteY11" fmla="*/ 214403 h 242843"/>
                <a:gd name="connsiteX12" fmla="*/ 189558 w 262033"/>
                <a:gd name="connsiteY12" fmla="*/ 214508 h 242843"/>
                <a:gd name="connsiteX13" fmla="*/ 123102 w 262033"/>
                <a:gd name="connsiteY13" fmla="*/ 175150 h 242843"/>
                <a:gd name="connsiteX14" fmla="*/ 110111 w 262033"/>
                <a:gd name="connsiteY14" fmla="*/ 178710 h 242843"/>
                <a:gd name="connsiteX15" fmla="*/ 113387 w 262033"/>
                <a:gd name="connsiteY15" fmla="*/ 191533 h 242843"/>
                <a:gd name="connsiteX16" fmla="*/ 197778 w 262033"/>
                <a:gd name="connsiteY16" fmla="*/ 241511 h 242843"/>
                <a:gd name="connsiteX17" fmla="*/ 204989 w 262033"/>
                <a:gd name="connsiteY17" fmla="*/ 242549 h 242843"/>
                <a:gd name="connsiteX18" fmla="*/ 210828 w 262033"/>
                <a:gd name="connsiteY18" fmla="*/ 238177 h 242843"/>
                <a:gd name="connsiteX19" fmla="*/ 260700 w 262033"/>
                <a:gd name="connsiteY19" fmla="*/ 153938 h 242843"/>
                <a:gd name="connsiteX20" fmla="*/ 257367 w 262033"/>
                <a:gd name="connsiteY20" fmla="*/ 140889 h 24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033" h="242843">
                  <a:moveTo>
                    <a:pt x="257367" y="140889"/>
                  </a:moveTo>
                  <a:cubicBezTo>
                    <a:pt x="252840" y="138209"/>
                    <a:pt x="246998" y="139705"/>
                    <a:pt x="244317" y="144232"/>
                  </a:cubicBezTo>
                  <a:cubicBezTo>
                    <a:pt x="244317" y="144232"/>
                    <a:pt x="244317" y="144232"/>
                    <a:pt x="244317" y="144232"/>
                  </a:cubicBezTo>
                  <a:lnTo>
                    <a:pt x="207646" y="206145"/>
                  </a:lnTo>
                  <a:cubicBezTo>
                    <a:pt x="207579" y="206249"/>
                    <a:pt x="207503" y="206240"/>
                    <a:pt x="207475" y="206145"/>
                  </a:cubicBezTo>
                  <a:cubicBezTo>
                    <a:pt x="185572" y="109875"/>
                    <a:pt x="114255" y="32442"/>
                    <a:pt x="20108" y="2710"/>
                  </a:cubicBezTo>
                  <a:cubicBezTo>
                    <a:pt x="17527" y="1910"/>
                    <a:pt x="14917" y="1138"/>
                    <a:pt x="12298" y="414"/>
                  </a:cubicBezTo>
                  <a:cubicBezTo>
                    <a:pt x="7265" y="-1116"/>
                    <a:pt x="1944" y="1724"/>
                    <a:pt x="415" y="6757"/>
                  </a:cubicBezTo>
                  <a:cubicBezTo>
                    <a:pt x="-1116" y="11790"/>
                    <a:pt x="1724" y="17111"/>
                    <a:pt x="6757" y="18640"/>
                  </a:cubicBezTo>
                  <a:cubicBezTo>
                    <a:pt x="6898" y="18683"/>
                    <a:pt x="7040" y="18723"/>
                    <a:pt x="7183" y="18759"/>
                  </a:cubicBezTo>
                  <a:cubicBezTo>
                    <a:pt x="9621" y="19438"/>
                    <a:pt x="12041" y="20153"/>
                    <a:pt x="14441" y="20902"/>
                  </a:cubicBezTo>
                  <a:cubicBezTo>
                    <a:pt x="103508" y="49036"/>
                    <a:pt x="170496" y="122994"/>
                    <a:pt x="189701" y="214403"/>
                  </a:cubicBezTo>
                  <a:cubicBezTo>
                    <a:pt x="189701" y="214517"/>
                    <a:pt x="189701" y="214565"/>
                    <a:pt x="189558" y="214508"/>
                  </a:cubicBezTo>
                  <a:lnTo>
                    <a:pt x="123102" y="175150"/>
                  </a:lnTo>
                  <a:cubicBezTo>
                    <a:pt x="118532" y="172546"/>
                    <a:pt x="112715" y="174140"/>
                    <a:pt x="110111" y="178710"/>
                  </a:cubicBezTo>
                  <a:cubicBezTo>
                    <a:pt x="107570" y="183169"/>
                    <a:pt x="109019" y="188840"/>
                    <a:pt x="113387" y="191533"/>
                  </a:cubicBezTo>
                  <a:lnTo>
                    <a:pt x="197778" y="241511"/>
                  </a:lnTo>
                  <a:cubicBezTo>
                    <a:pt x="199949" y="242799"/>
                    <a:pt x="202543" y="243172"/>
                    <a:pt x="204989" y="242549"/>
                  </a:cubicBezTo>
                  <a:cubicBezTo>
                    <a:pt x="207438" y="241924"/>
                    <a:pt x="209539" y="240352"/>
                    <a:pt x="210828" y="238177"/>
                  </a:cubicBezTo>
                  <a:lnTo>
                    <a:pt x="260700" y="153938"/>
                  </a:lnTo>
                  <a:cubicBezTo>
                    <a:pt x="263383" y="149414"/>
                    <a:pt x="261890" y="143572"/>
                    <a:pt x="257367" y="1408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D0EA85A-AFDD-56FD-466D-D3637F9833E9}"/>
                </a:ext>
              </a:extLst>
            </p:cNvPr>
            <p:cNvSpPr/>
            <p:nvPr/>
          </p:nvSpPr>
          <p:spPr>
            <a:xfrm>
              <a:off x="8153295" y="1263521"/>
              <a:ext cx="309275" cy="159544"/>
            </a:xfrm>
            <a:custGeom>
              <a:avLst/>
              <a:gdLst>
                <a:gd name="connsiteX0" fmla="*/ 306529 w 309275"/>
                <a:gd name="connsiteY0" fmla="*/ 2866 h 159544"/>
                <a:gd name="connsiteX1" fmla="*/ 293059 w 309275"/>
                <a:gd name="connsiteY1" fmla="*/ 2715 h 159544"/>
                <a:gd name="connsiteX2" fmla="*/ 293051 w 309275"/>
                <a:gd name="connsiteY2" fmla="*/ 2723 h 159544"/>
                <a:gd name="connsiteX3" fmla="*/ 287565 w 309275"/>
                <a:gd name="connsiteY3" fmla="*/ 7943 h 159544"/>
                <a:gd name="connsiteX4" fmla="*/ 32361 w 309275"/>
                <a:gd name="connsiteY4" fmla="*/ 62959 h 159544"/>
                <a:gd name="connsiteX5" fmla="*/ 32361 w 309275"/>
                <a:gd name="connsiteY5" fmla="*/ 62788 h 159544"/>
                <a:gd name="connsiteX6" fmla="*/ 99684 w 309275"/>
                <a:gd name="connsiteY6" fmla="*/ 24907 h 159544"/>
                <a:gd name="connsiteX7" fmla="*/ 103313 w 309275"/>
                <a:gd name="connsiteY7" fmla="*/ 11934 h 159544"/>
                <a:gd name="connsiteX8" fmla="*/ 90340 w 309275"/>
                <a:gd name="connsiteY8" fmla="*/ 8305 h 159544"/>
                <a:gd name="connsiteX9" fmla="*/ 4862 w 309275"/>
                <a:gd name="connsiteY9" fmla="*/ 56406 h 159544"/>
                <a:gd name="connsiteX10" fmla="*/ 1222 w 309275"/>
                <a:gd name="connsiteY10" fmla="*/ 69375 h 159544"/>
                <a:gd name="connsiteX11" fmla="*/ 1224 w 309275"/>
                <a:gd name="connsiteY11" fmla="*/ 69379 h 159544"/>
                <a:gd name="connsiteX12" fmla="*/ 49230 w 309275"/>
                <a:gd name="connsiteY12" fmla="*/ 154685 h 159544"/>
                <a:gd name="connsiteX13" fmla="*/ 62208 w 309275"/>
                <a:gd name="connsiteY13" fmla="*/ 158319 h 159544"/>
                <a:gd name="connsiteX14" fmla="*/ 65842 w 309275"/>
                <a:gd name="connsiteY14" fmla="*/ 145341 h 159544"/>
                <a:gd name="connsiteX15" fmla="*/ 30599 w 309275"/>
                <a:gd name="connsiteY15" fmla="*/ 82647 h 159544"/>
                <a:gd name="connsiteX16" fmla="*/ 30704 w 309275"/>
                <a:gd name="connsiteY16" fmla="*/ 82514 h 159544"/>
                <a:gd name="connsiteX17" fmla="*/ 112438 w 309275"/>
                <a:gd name="connsiteY17" fmla="*/ 94982 h 159544"/>
                <a:gd name="connsiteX18" fmla="*/ 300557 w 309275"/>
                <a:gd name="connsiteY18" fmla="*/ 21935 h 159544"/>
                <a:gd name="connsiteX19" fmla="*/ 306443 w 309275"/>
                <a:gd name="connsiteY19" fmla="*/ 16334 h 159544"/>
                <a:gd name="connsiteX20" fmla="*/ 306529 w 309275"/>
                <a:gd name="connsiteY20" fmla="*/ 2866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275" h="159544">
                  <a:moveTo>
                    <a:pt x="306529" y="2866"/>
                  </a:moveTo>
                  <a:cubicBezTo>
                    <a:pt x="302851" y="-895"/>
                    <a:pt x="296821" y="-963"/>
                    <a:pt x="293059" y="2715"/>
                  </a:cubicBezTo>
                  <a:cubicBezTo>
                    <a:pt x="293057" y="2717"/>
                    <a:pt x="293054" y="2720"/>
                    <a:pt x="293051" y="2723"/>
                  </a:cubicBezTo>
                  <a:cubicBezTo>
                    <a:pt x="291241" y="4485"/>
                    <a:pt x="289422" y="6228"/>
                    <a:pt x="287565" y="7943"/>
                  </a:cubicBezTo>
                  <a:cubicBezTo>
                    <a:pt x="218664" y="71002"/>
                    <a:pt x="121124" y="92030"/>
                    <a:pt x="32361" y="62959"/>
                  </a:cubicBezTo>
                  <a:cubicBezTo>
                    <a:pt x="32247" y="62959"/>
                    <a:pt x="32237" y="62845"/>
                    <a:pt x="32361" y="62788"/>
                  </a:cubicBezTo>
                  <a:lnTo>
                    <a:pt x="99684" y="24907"/>
                  </a:lnTo>
                  <a:cubicBezTo>
                    <a:pt x="104268" y="22326"/>
                    <a:pt x="105893" y="16518"/>
                    <a:pt x="103313" y="11934"/>
                  </a:cubicBezTo>
                  <a:cubicBezTo>
                    <a:pt x="100733" y="7349"/>
                    <a:pt x="94924" y="5724"/>
                    <a:pt x="90340" y="8305"/>
                  </a:cubicBezTo>
                  <a:lnTo>
                    <a:pt x="4862" y="56406"/>
                  </a:lnTo>
                  <a:cubicBezTo>
                    <a:pt x="276" y="58982"/>
                    <a:pt x="-1354" y="64788"/>
                    <a:pt x="1222" y="69375"/>
                  </a:cubicBezTo>
                  <a:cubicBezTo>
                    <a:pt x="1222" y="69376"/>
                    <a:pt x="1223" y="69378"/>
                    <a:pt x="1224" y="69379"/>
                  </a:cubicBezTo>
                  <a:lnTo>
                    <a:pt x="49230" y="154685"/>
                  </a:lnTo>
                  <a:cubicBezTo>
                    <a:pt x="51810" y="159272"/>
                    <a:pt x="57621" y="160899"/>
                    <a:pt x="62208" y="158319"/>
                  </a:cubicBezTo>
                  <a:cubicBezTo>
                    <a:pt x="66795" y="155738"/>
                    <a:pt x="68422" y="149928"/>
                    <a:pt x="65842" y="145341"/>
                  </a:cubicBezTo>
                  <a:lnTo>
                    <a:pt x="30599" y="82647"/>
                  </a:lnTo>
                  <a:cubicBezTo>
                    <a:pt x="30542" y="82533"/>
                    <a:pt x="30599" y="82476"/>
                    <a:pt x="30704" y="82514"/>
                  </a:cubicBezTo>
                  <a:cubicBezTo>
                    <a:pt x="57161" y="90778"/>
                    <a:pt x="84719" y="94981"/>
                    <a:pt x="112438" y="94982"/>
                  </a:cubicBezTo>
                  <a:cubicBezTo>
                    <a:pt x="182083" y="95068"/>
                    <a:pt x="249220" y="68998"/>
                    <a:pt x="300557" y="21935"/>
                  </a:cubicBezTo>
                  <a:cubicBezTo>
                    <a:pt x="302547" y="20106"/>
                    <a:pt x="304500" y="18230"/>
                    <a:pt x="306443" y="16334"/>
                  </a:cubicBezTo>
                  <a:cubicBezTo>
                    <a:pt x="310185" y="12639"/>
                    <a:pt x="310224" y="6609"/>
                    <a:pt x="306529" y="28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26D1753-1559-4B63-3B1F-0BAEC6522C32}"/>
                </a:ext>
              </a:extLst>
            </p:cNvPr>
            <p:cNvSpPr/>
            <p:nvPr/>
          </p:nvSpPr>
          <p:spPr>
            <a:xfrm>
              <a:off x="7990329" y="858736"/>
              <a:ext cx="124536" cy="299047"/>
            </a:xfrm>
            <a:custGeom>
              <a:avLst/>
              <a:gdLst>
                <a:gd name="connsiteX0" fmla="*/ 121794 w 124536"/>
                <a:gd name="connsiteY0" fmla="*/ 3943 h 299047"/>
                <a:gd name="connsiteX1" fmla="*/ 115126 w 124536"/>
                <a:gd name="connsiteY1" fmla="*/ 1086 h 299047"/>
                <a:gd name="connsiteX2" fmla="*/ 17238 w 124536"/>
                <a:gd name="connsiteY2" fmla="*/ 0 h 299047"/>
                <a:gd name="connsiteX3" fmla="*/ 17133 w 124536"/>
                <a:gd name="connsiteY3" fmla="*/ 0 h 299047"/>
                <a:gd name="connsiteX4" fmla="*/ 7556 w 124536"/>
                <a:gd name="connsiteY4" fmla="*/ 9473 h 299047"/>
                <a:gd name="connsiteX5" fmla="*/ 17028 w 124536"/>
                <a:gd name="connsiteY5" fmla="*/ 19050 h 299047"/>
                <a:gd name="connsiteX6" fmla="*/ 88999 w 124536"/>
                <a:gd name="connsiteY6" fmla="*/ 19850 h 299047"/>
                <a:gd name="connsiteX7" fmla="*/ 89056 w 124536"/>
                <a:gd name="connsiteY7" fmla="*/ 20012 h 299047"/>
                <a:gd name="connsiteX8" fmla="*/ 6570 w 124536"/>
                <a:gd name="connsiteY8" fmla="*/ 283979 h 299047"/>
                <a:gd name="connsiteX9" fmla="*/ 8475 w 124536"/>
                <a:gd name="connsiteY9" fmla="*/ 291903 h 299047"/>
                <a:gd name="connsiteX10" fmla="*/ 17685 w 124536"/>
                <a:gd name="connsiteY10" fmla="*/ 299047 h 299047"/>
                <a:gd name="connsiteX11" fmla="*/ 20076 w 124536"/>
                <a:gd name="connsiteY11" fmla="*/ 298742 h 299047"/>
                <a:gd name="connsiteX12" fmla="*/ 26915 w 124536"/>
                <a:gd name="connsiteY12" fmla="*/ 287141 h 299047"/>
                <a:gd name="connsiteX13" fmla="*/ 25143 w 124536"/>
                <a:gd name="connsiteY13" fmla="*/ 279797 h 299047"/>
                <a:gd name="connsiteX14" fmla="*/ 105087 w 124536"/>
                <a:gd name="connsiteY14" fmla="*/ 31271 h 299047"/>
                <a:gd name="connsiteX15" fmla="*/ 105249 w 124536"/>
                <a:gd name="connsiteY15" fmla="*/ 31347 h 299047"/>
                <a:gd name="connsiteX16" fmla="*/ 104401 w 124536"/>
                <a:gd name="connsiteY16" fmla="*/ 108585 h 299047"/>
                <a:gd name="connsiteX17" fmla="*/ 113820 w 124536"/>
                <a:gd name="connsiteY17" fmla="*/ 118215 h 299047"/>
                <a:gd name="connsiteX18" fmla="*/ 113821 w 124536"/>
                <a:gd name="connsiteY18" fmla="*/ 118215 h 299047"/>
                <a:gd name="connsiteX19" fmla="*/ 113926 w 124536"/>
                <a:gd name="connsiteY19" fmla="*/ 118215 h 299047"/>
                <a:gd name="connsiteX20" fmla="*/ 123451 w 124536"/>
                <a:gd name="connsiteY20" fmla="*/ 108795 h 299047"/>
                <a:gd name="connsiteX21" fmla="*/ 124537 w 124536"/>
                <a:gd name="connsiteY21" fmla="*/ 10687 h 299047"/>
                <a:gd name="connsiteX22" fmla="*/ 121794 w 124536"/>
                <a:gd name="connsiteY22" fmla="*/ 3943 h 29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536" h="299047">
                  <a:moveTo>
                    <a:pt x="121794" y="3943"/>
                  </a:moveTo>
                  <a:cubicBezTo>
                    <a:pt x="120035" y="2149"/>
                    <a:pt x="117639" y="1122"/>
                    <a:pt x="115126" y="1086"/>
                  </a:cubicBezTo>
                  <a:lnTo>
                    <a:pt x="17238" y="0"/>
                  </a:lnTo>
                  <a:lnTo>
                    <a:pt x="17133" y="0"/>
                  </a:lnTo>
                  <a:cubicBezTo>
                    <a:pt x="11872" y="-28"/>
                    <a:pt x="7584" y="4212"/>
                    <a:pt x="7556" y="9473"/>
                  </a:cubicBezTo>
                  <a:cubicBezTo>
                    <a:pt x="7527" y="14733"/>
                    <a:pt x="11768" y="19022"/>
                    <a:pt x="17028" y="19050"/>
                  </a:cubicBezTo>
                  <a:lnTo>
                    <a:pt x="88999" y="19850"/>
                  </a:lnTo>
                  <a:cubicBezTo>
                    <a:pt x="89123" y="19850"/>
                    <a:pt x="89151" y="19926"/>
                    <a:pt x="89056" y="20012"/>
                  </a:cubicBezTo>
                  <a:cubicBezTo>
                    <a:pt x="16640" y="87112"/>
                    <a:pt x="-14756" y="187585"/>
                    <a:pt x="6570" y="283979"/>
                  </a:cubicBezTo>
                  <a:cubicBezTo>
                    <a:pt x="7160" y="286626"/>
                    <a:pt x="7796" y="289268"/>
                    <a:pt x="8475" y="291903"/>
                  </a:cubicBezTo>
                  <a:cubicBezTo>
                    <a:pt x="9560" y="296105"/>
                    <a:pt x="13347" y="299041"/>
                    <a:pt x="17685" y="299047"/>
                  </a:cubicBezTo>
                  <a:cubicBezTo>
                    <a:pt x="18492" y="299048"/>
                    <a:pt x="19296" y="298946"/>
                    <a:pt x="20076" y="298742"/>
                  </a:cubicBezTo>
                  <a:cubicBezTo>
                    <a:pt x="25167" y="297426"/>
                    <a:pt x="28229" y="292233"/>
                    <a:pt x="26915" y="287141"/>
                  </a:cubicBezTo>
                  <a:cubicBezTo>
                    <a:pt x="26280" y="284702"/>
                    <a:pt x="25689" y="282254"/>
                    <a:pt x="25143" y="279797"/>
                  </a:cubicBezTo>
                  <a:cubicBezTo>
                    <a:pt x="4976" y="188598"/>
                    <a:pt x="35531" y="93609"/>
                    <a:pt x="105087" y="31271"/>
                  </a:cubicBezTo>
                  <a:cubicBezTo>
                    <a:pt x="105182" y="31195"/>
                    <a:pt x="105258" y="31271"/>
                    <a:pt x="105249" y="31347"/>
                  </a:cubicBezTo>
                  <a:lnTo>
                    <a:pt x="104401" y="108585"/>
                  </a:lnTo>
                  <a:cubicBezTo>
                    <a:pt x="104343" y="113846"/>
                    <a:pt x="108560" y="118157"/>
                    <a:pt x="113820" y="118215"/>
                  </a:cubicBezTo>
                  <a:cubicBezTo>
                    <a:pt x="113820" y="118215"/>
                    <a:pt x="113821" y="118215"/>
                    <a:pt x="113821" y="118215"/>
                  </a:cubicBezTo>
                  <a:lnTo>
                    <a:pt x="113926" y="118215"/>
                  </a:lnTo>
                  <a:cubicBezTo>
                    <a:pt x="119146" y="118215"/>
                    <a:pt x="123394" y="114014"/>
                    <a:pt x="123451" y="108795"/>
                  </a:cubicBezTo>
                  <a:lnTo>
                    <a:pt x="124537" y="10687"/>
                  </a:lnTo>
                  <a:cubicBezTo>
                    <a:pt x="124551" y="8165"/>
                    <a:pt x="123565" y="5740"/>
                    <a:pt x="121794" y="39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59" name="Graphic 125" descr="Call center">
            <a:extLst>
              <a:ext uri="{FF2B5EF4-FFF2-40B4-BE49-F238E27FC236}">
                <a16:creationId xmlns:a16="http://schemas.microsoft.com/office/drawing/2014/main" id="{2B79353C-F26D-4809-6B7C-462424167315}"/>
              </a:ext>
            </a:extLst>
          </p:cNvPr>
          <p:cNvGrpSpPr/>
          <p:nvPr/>
        </p:nvGrpSpPr>
        <p:grpSpPr>
          <a:xfrm>
            <a:off x="4362894" y="1809990"/>
            <a:ext cx="624548" cy="624548"/>
            <a:chOff x="7954580" y="772840"/>
            <a:chExt cx="914400" cy="914400"/>
          </a:xfrm>
          <a:solidFill>
            <a:schemeClr val="accent1"/>
          </a:solidFill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1F3BCC5-455D-6E7B-64E0-2ACBC945F46B}"/>
                </a:ext>
              </a:extLst>
            </p:cNvPr>
            <p:cNvSpPr/>
            <p:nvPr/>
          </p:nvSpPr>
          <p:spPr>
            <a:xfrm>
              <a:off x="8254579" y="934916"/>
              <a:ext cx="314212" cy="314173"/>
            </a:xfrm>
            <a:custGeom>
              <a:avLst/>
              <a:gdLst>
                <a:gd name="connsiteX0" fmla="*/ 157200 w 314212"/>
                <a:gd name="connsiteY0" fmla="*/ 314174 h 314173"/>
                <a:gd name="connsiteX1" fmla="*/ 188138 w 314212"/>
                <a:gd name="connsiteY1" fmla="*/ 311078 h 314173"/>
                <a:gd name="connsiteX2" fmla="*/ 173793 w 314212"/>
                <a:gd name="connsiteY2" fmla="*/ 294029 h 314173"/>
                <a:gd name="connsiteX3" fmla="*/ 19195 w 314212"/>
                <a:gd name="connsiteY3" fmla="*/ 173558 h 314173"/>
                <a:gd name="connsiteX4" fmla="*/ 139666 w 314212"/>
                <a:gd name="connsiteY4" fmla="*/ 18960 h 314173"/>
                <a:gd name="connsiteX5" fmla="*/ 294263 w 314212"/>
                <a:gd name="connsiteY5" fmla="*/ 139430 h 314173"/>
                <a:gd name="connsiteX6" fmla="*/ 286331 w 314212"/>
                <a:gd name="connsiteY6" fmla="*/ 205589 h 314173"/>
                <a:gd name="connsiteX7" fmla="*/ 308724 w 314212"/>
                <a:gd name="connsiteY7" fmla="*/ 198121 h 314173"/>
                <a:gd name="connsiteX8" fmla="*/ 198121 w 314212"/>
                <a:gd name="connsiteY8" fmla="*/ 5489 h 314173"/>
                <a:gd name="connsiteX9" fmla="*/ 5489 w 314212"/>
                <a:gd name="connsiteY9" fmla="*/ 116092 h 314173"/>
                <a:gd name="connsiteX10" fmla="*/ 116091 w 314212"/>
                <a:gd name="connsiteY10" fmla="*/ 308725 h 314173"/>
                <a:gd name="connsiteX11" fmla="*/ 157200 w 314212"/>
                <a:gd name="connsiteY11" fmla="*/ 314174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12" h="314173">
                  <a:moveTo>
                    <a:pt x="157200" y="314174"/>
                  </a:moveTo>
                  <a:cubicBezTo>
                    <a:pt x="167590" y="314169"/>
                    <a:pt x="177953" y="313132"/>
                    <a:pt x="188138" y="311078"/>
                  </a:cubicBezTo>
                  <a:cubicBezTo>
                    <a:pt x="182289" y="306386"/>
                    <a:pt x="177415" y="300594"/>
                    <a:pt x="173793" y="294029"/>
                  </a:cubicBezTo>
                  <a:cubicBezTo>
                    <a:pt x="97835" y="303453"/>
                    <a:pt x="28619" y="249516"/>
                    <a:pt x="19195" y="173558"/>
                  </a:cubicBezTo>
                  <a:cubicBezTo>
                    <a:pt x="9771" y="97600"/>
                    <a:pt x="63708" y="28384"/>
                    <a:pt x="139666" y="18960"/>
                  </a:cubicBezTo>
                  <a:cubicBezTo>
                    <a:pt x="215624" y="9536"/>
                    <a:pt x="284839" y="63472"/>
                    <a:pt x="294263" y="139430"/>
                  </a:cubicBezTo>
                  <a:cubicBezTo>
                    <a:pt x="297039" y="161801"/>
                    <a:pt x="294316" y="184509"/>
                    <a:pt x="286331" y="205589"/>
                  </a:cubicBezTo>
                  <a:lnTo>
                    <a:pt x="308724" y="198121"/>
                  </a:lnTo>
                  <a:cubicBezTo>
                    <a:pt x="331376" y="114385"/>
                    <a:pt x="281857" y="28141"/>
                    <a:pt x="198121" y="5489"/>
                  </a:cubicBezTo>
                  <a:cubicBezTo>
                    <a:pt x="114385" y="-17163"/>
                    <a:pt x="28140" y="32356"/>
                    <a:pt x="5489" y="116092"/>
                  </a:cubicBezTo>
                  <a:cubicBezTo>
                    <a:pt x="-17163" y="199828"/>
                    <a:pt x="32355" y="286072"/>
                    <a:pt x="116091" y="308725"/>
                  </a:cubicBezTo>
                  <a:cubicBezTo>
                    <a:pt x="129493" y="312350"/>
                    <a:pt x="143317" y="314182"/>
                    <a:pt x="157200" y="31417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A343B7C-8A75-3D12-859F-914681E9122A}"/>
                </a:ext>
              </a:extLst>
            </p:cNvPr>
            <p:cNvSpPr/>
            <p:nvPr/>
          </p:nvSpPr>
          <p:spPr>
            <a:xfrm>
              <a:off x="8107227" y="1277807"/>
              <a:ext cx="609104" cy="304657"/>
            </a:xfrm>
            <a:custGeom>
              <a:avLst/>
              <a:gdLst>
                <a:gd name="connsiteX0" fmla="*/ 576167 w 609104"/>
                <a:gd name="connsiteY0" fmla="*/ 90697 h 304657"/>
                <a:gd name="connsiteX1" fmla="*/ 429025 w 609104"/>
                <a:gd name="connsiteY1" fmla="*/ 18840 h 304657"/>
                <a:gd name="connsiteX2" fmla="*/ 304552 w 609104"/>
                <a:gd name="connsiteY2" fmla="*/ 0 h 304657"/>
                <a:gd name="connsiteX3" fmla="*/ 180223 w 609104"/>
                <a:gd name="connsiteY3" fmla="*/ 18802 h 304657"/>
                <a:gd name="connsiteX4" fmla="*/ 33090 w 609104"/>
                <a:gd name="connsiteY4" fmla="*/ 90621 h 304657"/>
                <a:gd name="connsiteX5" fmla="*/ 0 w 609104"/>
                <a:gd name="connsiteY5" fmla="*/ 157096 h 304657"/>
                <a:gd name="connsiteX6" fmla="*/ 0 w 609104"/>
                <a:gd name="connsiteY6" fmla="*/ 304657 h 304657"/>
                <a:gd name="connsiteX7" fmla="*/ 19050 w 609104"/>
                <a:gd name="connsiteY7" fmla="*/ 304657 h 304657"/>
                <a:gd name="connsiteX8" fmla="*/ 19050 w 609104"/>
                <a:gd name="connsiteY8" fmla="*/ 157096 h 304657"/>
                <a:gd name="connsiteX9" fmla="*/ 44644 w 609104"/>
                <a:gd name="connsiteY9" fmla="*/ 105766 h 304657"/>
                <a:gd name="connsiteX10" fmla="*/ 185385 w 609104"/>
                <a:gd name="connsiteY10" fmla="*/ 37186 h 304657"/>
                <a:gd name="connsiteX11" fmla="*/ 304552 w 609104"/>
                <a:gd name="connsiteY11" fmla="*/ 19050 h 304657"/>
                <a:gd name="connsiteX12" fmla="*/ 423615 w 609104"/>
                <a:gd name="connsiteY12" fmla="*/ 37148 h 304657"/>
                <a:gd name="connsiteX13" fmla="*/ 564128 w 609104"/>
                <a:gd name="connsiteY13" fmla="*/ 105528 h 304657"/>
                <a:gd name="connsiteX14" fmla="*/ 590055 w 609104"/>
                <a:gd name="connsiteY14" fmla="*/ 157115 h 304657"/>
                <a:gd name="connsiteX15" fmla="*/ 590055 w 609104"/>
                <a:gd name="connsiteY15" fmla="*/ 304657 h 304657"/>
                <a:gd name="connsiteX16" fmla="*/ 609105 w 609104"/>
                <a:gd name="connsiteY16" fmla="*/ 304657 h 304657"/>
                <a:gd name="connsiteX17" fmla="*/ 609105 w 609104"/>
                <a:gd name="connsiteY17" fmla="*/ 157096 h 304657"/>
                <a:gd name="connsiteX18" fmla="*/ 576167 w 609104"/>
                <a:gd name="connsiteY18" fmla="*/ 90697 h 3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104" h="304657">
                  <a:moveTo>
                    <a:pt x="576167" y="90697"/>
                  </a:moveTo>
                  <a:cubicBezTo>
                    <a:pt x="532472" y="57060"/>
                    <a:pt x="482419" y="32616"/>
                    <a:pt x="429025" y="18840"/>
                  </a:cubicBezTo>
                  <a:cubicBezTo>
                    <a:pt x="388691" y="6457"/>
                    <a:pt x="346745" y="109"/>
                    <a:pt x="304552" y="0"/>
                  </a:cubicBezTo>
                  <a:cubicBezTo>
                    <a:pt x="262457" y="707"/>
                    <a:pt x="220645" y="7030"/>
                    <a:pt x="180223" y="18802"/>
                  </a:cubicBezTo>
                  <a:cubicBezTo>
                    <a:pt x="127484" y="34285"/>
                    <a:pt x="77739" y="58566"/>
                    <a:pt x="33090" y="90621"/>
                  </a:cubicBezTo>
                  <a:cubicBezTo>
                    <a:pt x="12628" y="106678"/>
                    <a:pt x="476" y="131090"/>
                    <a:pt x="0" y="157096"/>
                  </a:cubicBezTo>
                  <a:lnTo>
                    <a:pt x="0" y="304657"/>
                  </a:lnTo>
                  <a:lnTo>
                    <a:pt x="19050" y="304657"/>
                  </a:lnTo>
                  <a:lnTo>
                    <a:pt x="19050" y="157096"/>
                  </a:lnTo>
                  <a:cubicBezTo>
                    <a:pt x="19465" y="137017"/>
                    <a:pt x="28857" y="118181"/>
                    <a:pt x="44644" y="105766"/>
                  </a:cubicBezTo>
                  <a:cubicBezTo>
                    <a:pt x="87367" y="75154"/>
                    <a:pt x="134948" y="51968"/>
                    <a:pt x="185385" y="37186"/>
                  </a:cubicBezTo>
                  <a:cubicBezTo>
                    <a:pt x="224126" y="25875"/>
                    <a:pt x="264201" y="19776"/>
                    <a:pt x="304552" y="19050"/>
                  </a:cubicBezTo>
                  <a:cubicBezTo>
                    <a:pt x="344915" y="19180"/>
                    <a:pt x="385037" y="25278"/>
                    <a:pt x="423615" y="37148"/>
                  </a:cubicBezTo>
                  <a:cubicBezTo>
                    <a:pt x="474588" y="50223"/>
                    <a:pt x="522385" y="73483"/>
                    <a:pt x="564128" y="105528"/>
                  </a:cubicBezTo>
                  <a:cubicBezTo>
                    <a:pt x="580086" y="117951"/>
                    <a:pt x="589607" y="136896"/>
                    <a:pt x="590055" y="157115"/>
                  </a:cubicBezTo>
                  <a:lnTo>
                    <a:pt x="590055" y="304657"/>
                  </a:lnTo>
                  <a:lnTo>
                    <a:pt x="609105" y="304657"/>
                  </a:lnTo>
                  <a:lnTo>
                    <a:pt x="609105" y="157096"/>
                  </a:lnTo>
                  <a:cubicBezTo>
                    <a:pt x="608657" y="131139"/>
                    <a:pt x="596563" y="106758"/>
                    <a:pt x="576167" y="9069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21ED608-225F-6578-52A0-E4558396B990}"/>
                </a:ext>
              </a:extLst>
            </p:cNvPr>
            <p:cNvSpPr/>
            <p:nvPr/>
          </p:nvSpPr>
          <p:spPr>
            <a:xfrm>
              <a:off x="8259284" y="887060"/>
              <a:ext cx="390620" cy="342982"/>
            </a:xfrm>
            <a:custGeom>
              <a:avLst/>
              <a:gdLst>
                <a:gd name="connsiteX0" fmla="*/ 16421 w 390620"/>
                <a:gd name="connsiteY0" fmla="*/ 76279 h 342982"/>
                <a:gd name="connsiteX1" fmla="*/ 285693 w 390620"/>
                <a:gd name="connsiteY1" fmla="*/ 73497 h 342982"/>
                <a:gd name="connsiteX2" fmla="*/ 333470 w 390620"/>
                <a:gd name="connsiteY2" fmla="*/ 150460 h 342982"/>
                <a:gd name="connsiteX3" fmla="*/ 333470 w 390620"/>
                <a:gd name="connsiteY3" fmla="*/ 266265 h 342982"/>
                <a:gd name="connsiteX4" fmla="*/ 241601 w 390620"/>
                <a:gd name="connsiteY4" fmla="*/ 296888 h 342982"/>
                <a:gd name="connsiteX5" fmla="*/ 201598 w 390620"/>
                <a:gd name="connsiteY5" fmla="*/ 292093 h 342982"/>
                <a:gd name="connsiteX6" fmla="*/ 196803 w 390620"/>
                <a:gd name="connsiteY6" fmla="*/ 332096 h 342982"/>
                <a:gd name="connsiteX7" fmla="*/ 236807 w 390620"/>
                <a:gd name="connsiteY7" fmla="*/ 336891 h 342982"/>
                <a:gd name="connsiteX8" fmla="*/ 247688 w 390620"/>
                <a:gd name="connsiteY8" fmla="*/ 314938 h 342982"/>
                <a:gd name="connsiteX9" fmla="*/ 364245 w 390620"/>
                <a:gd name="connsiteY9" fmla="*/ 276085 h 342982"/>
                <a:gd name="connsiteX10" fmla="*/ 390620 w 390620"/>
                <a:gd name="connsiteY10" fmla="*/ 247729 h 342982"/>
                <a:gd name="connsiteX11" fmla="*/ 390620 w 390620"/>
                <a:gd name="connsiteY11" fmla="*/ 171529 h 342982"/>
                <a:gd name="connsiteX12" fmla="*/ 362045 w 390620"/>
                <a:gd name="connsiteY12" fmla="*/ 142954 h 342982"/>
                <a:gd name="connsiteX13" fmla="*/ 350929 w 390620"/>
                <a:gd name="connsiteY13" fmla="*/ 142954 h 342982"/>
                <a:gd name="connsiteX14" fmla="*/ 85953 w 390620"/>
                <a:gd name="connsiteY14" fmla="*/ 10884 h 342982"/>
                <a:gd name="connsiteX15" fmla="*/ 2819 w 390620"/>
                <a:gd name="connsiteY15" fmla="*/ 62944 h 342982"/>
                <a:gd name="connsiteX16" fmla="*/ 2760 w 390620"/>
                <a:gd name="connsiteY16" fmla="*/ 76415 h 342982"/>
                <a:gd name="connsiteX17" fmla="*/ 16230 w 390620"/>
                <a:gd name="connsiteY17" fmla="*/ 76474 h 342982"/>
                <a:gd name="connsiteX18" fmla="*/ 16421 w 390620"/>
                <a:gd name="connsiteY18" fmla="*/ 76279 h 342982"/>
                <a:gd name="connsiteX19" fmla="*/ 371570 w 390620"/>
                <a:gd name="connsiteY19" fmla="*/ 171529 h 342982"/>
                <a:gd name="connsiteX20" fmla="*/ 371570 w 390620"/>
                <a:gd name="connsiteY20" fmla="*/ 247729 h 342982"/>
                <a:gd name="connsiteX21" fmla="*/ 362045 w 390620"/>
                <a:gd name="connsiteY21" fmla="*/ 257254 h 342982"/>
                <a:gd name="connsiteX22" fmla="*/ 352520 w 390620"/>
                <a:gd name="connsiteY22" fmla="*/ 257254 h 342982"/>
                <a:gd name="connsiteX23" fmla="*/ 352520 w 390620"/>
                <a:gd name="connsiteY23" fmla="*/ 162004 h 342982"/>
                <a:gd name="connsiteX24" fmla="*/ 362045 w 390620"/>
                <a:gd name="connsiteY24" fmla="*/ 162004 h 342982"/>
                <a:gd name="connsiteX25" fmla="*/ 371570 w 390620"/>
                <a:gd name="connsiteY25" fmla="*/ 171529 h 34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620" h="342982">
                  <a:moveTo>
                    <a:pt x="16421" y="76279"/>
                  </a:moveTo>
                  <a:cubicBezTo>
                    <a:pt x="90010" y="1154"/>
                    <a:pt x="210567" y="-92"/>
                    <a:pt x="285693" y="73497"/>
                  </a:cubicBezTo>
                  <a:cubicBezTo>
                    <a:pt x="307578" y="94935"/>
                    <a:pt x="323967" y="121336"/>
                    <a:pt x="333470" y="150460"/>
                  </a:cubicBezTo>
                  <a:lnTo>
                    <a:pt x="333470" y="266265"/>
                  </a:lnTo>
                  <a:lnTo>
                    <a:pt x="241601" y="296888"/>
                  </a:lnTo>
                  <a:cubicBezTo>
                    <a:pt x="231879" y="284517"/>
                    <a:pt x="213968" y="282370"/>
                    <a:pt x="201598" y="292093"/>
                  </a:cubicBezTo>
                  <a:cubicBezTo>
                    <a:pt x="189227" y="301815"/>
                    <a:pt x="187080" y="319726"/>
                    <a:pt x="196803" y="332096"/>
                  </a:cubicBezTo>
                  <a:cubicBezTo>
                    <a:pt x="206526" y="344467"/>
                    <a:pt x="224436" y="346614"/>
                    <a:pt x="236807" y="336891"/>
                  </a:cubicBezTo>
                  <a:cubicBezTo>
                    <a:pt x="243556" y="331587"/>
                    <a:pt x="247554" y="323522"/>
                    <a:pt x="247688" y="314938"/>
                  </a:cubicBezTo>
                  <a:lnTo>
                    <a:pt x="364245" y="276085"/>
                  </a:lnTo>
                  <a:cubicBezTo>
                    <a:pt x="379078" y="274940"/>
                    <a:pt x="390551" y="262606"/>
                    <a:pt x="390620" y="247729"/>
                  </a:cubicBezTo>
                  <a:lnTo>
                    <a:pt x="390620" y="171529"/>
                  </a:lnTo>
                  <a:cubicBezTo>
                    <a:pt x="390620" y="155747"/>
                    <a:pt x="377827" y="142954"/>
                    <a:pt x="362045" y="142954"/>
                  </a:cubicBezTo>
                  <a:lnTo>
                    <a:pt x="350929" y="142954"/>
                  </a:lnTo>
                  <a:cubicBezTo>
                    <a:pt x="314229" y="33313"/>
                    <a:pt x="195596" y="-25817"/>
                    <a:pt x="85953" y="10884"/>
                  </a:cubicBezTo>
                  <a:cubicBezTo>
                    <a:pt x="54510" y="21409"/>
                    <a:pt x="26016" y="39252"/>
                    <a:pt x="2819" y="62944"/>
                  </a:cubicBezTo>
                  <a:cubicBezTo>
                    <a:pt x="-916" y="66648"/>
                    <a:pt x="-943" y="72679"/>
                    <a:pt x="2760" y="76415"/>
                  </a:cubicBezTo>
                  <a:cubicBezTo>
                    <a:pt x="6463" y="80150"/>
                    <a:pt x="12495" y="80177"/>
                    <a:pt x="16230" y="76474"/>
                  </a:cubicBezTo>
                  <a:cubicBezTo>
                    <a:pt x="16295" y="76410"/>
                    <a:pt x="16358" y="76345"/>
                    <a:pt x="16421" y="76279"/>
                  </a:cubicBezTo>
                  <a:close/>
                  <a:moveTo>
                    <a:pt x="371570" y="171529"/>
                  </a:moveTo>
                  <a:lnTo>
                    <a:pt x="371570" y="247729"/>
                  </a:lnTo>
                  <a:cubicBezTo>
                    <a:pt x="371570" y="252990"/>
                    <a:pt x="367306" y="257254"/>
                    <a:pt x="362045" y="257254"/>
                  </a:cubicBezTo>
                  <a:lnTo>
                    <a:pt x="352520" y="257254"/>
                  </a:lnTo>
                  <a:lnTo>
                    <a:pt x="352520" y="162004"/>
                  </a:lnTo>
                  <a:lnTo>
                    <a:pt x="362045" y="162004"/>
                  </a:lnTo>
                  <a:cubicBezTo>
                    <a:pt x="367306" y="162004"/>
                    <a:pt x="371570" y="166269"/>
                    <a:pt x="371570" y="1715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63" name="Graphic 127" descr="Bullseye">
            <a:extLst>
              <a:ext uri="{FF2B5EF4-FFF2-40B4-BE49-F238E27FC236}">
                <a16:creationId xmlns:a16="http://schemas.microsoft.com/office/drawing/2014/main" id="{DB1569EE-8A44-5A47-54F2-C9D9D824B5DA}"/>
              </a:ext>
            </a:extLst>
          </p:cNvPr>
          <p:cNvGrpSpPr/>
          <p:nvPr/>
        </p:nvGrpSpPr>
        <p:grpSpPr>
          <a:xfrm>
            <a:off x="1727623" y="1882342"/>
            <a:ext cx="508042" cy="508040"/>
            <a:chOff x="6611816" y="535057"/>
            <a:chExt cx="743824" cy="743821"/>
          </a:xfrm>
          <a:solidFill>
            <a:schemeClr val="tx2"/>
          </a:solidFill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E1BA62D-73A2-D157-8793-08F8F50BFE9E}"/>
                </a:ext>
              </a:extLst>
            </p:cNvPr>
            <p:cNvSpPr/>
            <p:nvPr/>
          </p:nvSpPr>
          <p:spPr>
            <a:xfrm>
              <a:off x="6611816" y="582624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C20C9FC-19B7-2329-D56D-6FA75A13D177}"/>
                </a:ext>
              </a:extLst>
            </p:cNvPr>
            <p:cNvSpPr/>
            <p:nvPr/>
          </p:nvSpPr>
          <p:spPr>
            <a:xfrm>
              <a:off x="6735792" y="706487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F700428-191A-68AC-30B5-BB8CEE32BB2F}"/>
                </a:ext>
              </a:extLst>
            </p:cNvPr>
            <p:cNvSpPr/>
            <p:nvPr/>
          </p:nvSpPr>
          <p:spPr>
            <a:xfrm>
              <a:off x="6860124" y="830303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6F541EE-63F7-E297-8A65-9A9DD98BB43D}"/>
                </a:ext>
              </a:extLst>
            </p:cNvPr>
            <p:cNvSpPr/>
            <p:nvPr/>
          </p:nvSpPr>
          <p:spPr>
            <a:xfrm>
              <a:off x="6950710" y="535057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56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7D4879EC-0BD7-2841-C266-996EC47357D8}"/>
              </a:ext>
            </a:extLst>
          </p:cNvPr>
          <p:cNvSpPr>
            <a:spLocks/>
          </p:cNvSpPr>
          <p:nvPr/>
        </p:nvSpPr>
        <p:spPr bwMode="auto">
          <a:xfrm>
            <a:off x="811296" y="2293282"/>
            <a:ext cx="2121934" cy="2199870"/>
          </a:xfrm>
          <a:custGeom>
            <a:avLst/>
            <a:gdLst>
              <a:gd name="T0" fmla="*/ 0 w 407"/>
              <a:gd name="T1" fmla="*/ 0 h 508"/>
              <a:gd name="T2" fmla="*/ 0 w 407"/>
              <a:gd name="T3" fmla="*/ 508 h 508"/>
              <a:gd name="T4" fmla="*/ 407 w 407"/>
              <a:gd name="T5" fmla="*/ 508 h 508"/>
              <a:gd name="T6" fmla="*/ 407 w 407"/>
              <a:gd name="T7" fmla="*/ 174 h 508"/>
              <a:gd name="T8" fmla="*/ 0 w 407"/>
              <a:gd name="T9" fmla="*/ 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508">
                <a:moveTo>
                  <a:pt x="0" y="0"/>
                </a:moveTo>
                <a:cubicBezTo>
                  <a:pt x="0" y="508"/>
                  <a:pt x="0" y="508"/>
                  <a:pt x="0" y="508"/>
                </a:cubicBezTo>
                <a:cubicBezTo>
                  <a:pt x="407" y="508"/>
                  <a:pt x="407" y="508"/>
                  <a:pt x="407" y="508"/>
                </a:cubicBezTo>
                <a:cubicBezTo>
                  <a:pt x="407" y="174"/>
                  <a:pt x="407" y="174"/>
                  <a:pt x="407" y="174"/>
                </a:cubicBezTo>
                <a:cubicBezTo>
                  <a:pt x="215" y="110"/>
                  <a:pt x="78" y="42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278E6CEE-C4C8-0E2E-A97F-5D7BA20C7632}"/>
              </a:ext>
            </a:extLst>
          </p:cNvPr>
          <p:cNvSpPr>
            <a:spLocks/>
          </p:cNvSpPr>
          <p:nvPr/>
        </p:nvSpPr>
        <p:spPr bwMode="auto">
          <a:xfrm>
            <a:off x="2931674" y="3046571"/>
            <a:ext cx="2121934" cy="1446581"/>
          </a:xfrm>
          <a:custGeom>
            <a:avLst/>
            <a:gdLst>
              <a:gd name="T0" fmla="*/ 0 w 407"/>
              <a:gd name="T1" fmla="*/ 0 h 334"/>
              <a:gd name="T2" fmla="*/ 0 w 407"/>
              <a:gd name="T3" fmla="*/ 334 h 334"/>
              <a:gd name="T4" fmla="*/ 407 w 407"/>
              <a:gd name="T5" fmla="*/ 334 h 334"/>
              <a:gd name="T6" fmla="*/ 407 w 407"/>
              <a:gd name="T7" fmla="*/ 107 h 334"/>
              <a:gd name="T8" fmla="*/ 0 w 407"/>
              <a:gd name="T9" fmla="*/ 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334">
                <a:moveTo>
                  <a:pt x="0" y="0"/>
                </a:moveTo>
                <a:cubicBezTo>
                  <a:pt x="0" y="334"/>
                  <a:pt x="0" y="334"/>
                  <a:pt x="0" y="334"/>
                </a:cubicBezTo>
                <a:cubicBezTo>
                  <a:pt x="407" y="334"/>
                  <a:pt x="407" y="334"/>
                  <a:pt x="407" y="334"/>
                </a:cubicBezTo>
                <a:cubicBezTo>
                  <a:pt x="407" y="107"/>
                  <a:pt x="407" y="107"/>
                  <a:pt x="407" y="107"/>
                </a:cubicBezTo>
                <a:cubicBezTo>
                  <a:pt x="252" y="77"/>
                  <a:pt x="116" y="3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B53D3CF-69BB-B2BB-70C8-4B08FF061980}"/>
              </a:ext>
            </a:extLst>
          </p:cNvPr>
          <p:cNvSpPr>
            <a:spLocks/>
          </p:cNvSpPr>
          <p:nvPr/>
        </p:nvSpPr>
        <p:spPr bwMode="auto">
          <a:xfrm>
            <a:off x="7169205" y="3747862"/>
            <a:ext cx="2121934" cy="745290"/>
          </a:xfrm>
          <a:custGeom>
            <a:avLst/>
            <a:gdLst>
              <a:gd name="T0" fmla="*/ 0 w 407"/>
              <a:gd name="T1" fmla="*/ 0 h 172"/>
              <a:gd name="T2" fmla="*/ 0 w 407"/>
              <a:gd name="T3" fmla="*/ 172 h 172"/>
              <a:gd name="T4" fmla="*/ 407 w 407"/>
              <a:gd name="T5" fmla="*/ 172 h 172"/>
              <a:gd name="T6" fmla="*/ 407 w 407"/>
              <a:gd name="T7" fmla="*/ 9 h 172"/>
              <a:gd name="T8" fmla="*/ 0 w 407"/>
              <a:gd name="T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172">
                <a:moveTo>
                  <a:pt x="0" y="0"/>
                </a:moveTo>
                <a:cubicBezTo>
                  <a:pt x="0" y="172"/>
                  <a:pt x="0" y="172"/>
                  <a:pt x="0" y="172"/>
                </a:cubicBezTo>
                <a:cubicBezTo>
                  <a:pt x="407" y="172"/>
                  <a:pt x="407" y="172"/>
                  <a:pt x="407" y="172"/>
                </a:cubicBezTo>
                <a:cubicBezTo>
                  <a:pt x="407" y="9"/>
                  <a:pt x="407" y="9"/>
                  <a:pt x="407" y="9"/>
                </a:cubicBezTo>
                <a:cubicBezTo>
                  <a:pt x="263" y="14"/>
                  <a:pt x="127" y="1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090AD0FA-2B53-A92D-CCF4-B659D9220486}"/>
              </a:ext>
            </a:extLst>
          </p:cNvPr>
          <p:cNvSpPr>
            <a:spLocks/>
          </p:cNvSpPr>
          <p:nvPr/>
        </p:nvSpPr>
        <p:spPr bwMode="auto">
          <a:xfrm>
            <a:off x="5052164" y="3510543"/>
            <a:ext cx="2115484" cy="982609"/>
          </a:xfrm>
          <a:custGeom>
            <a:avLst/>
            <a:gdLst>
              <a:gd name="T0" fmla="*/ 0 w 406"/>
              <a:gd name="T1" fmla="*/ 0 h 227"/>
              <a:gd name="T2" fmla="*/ 0 w 406"/>
              <a:gd name="T3" fmla="*/ 227 h 227"/>
              <a:gd name="T4" fmla="*/ 406 w 406"/>
              <a:gd name="T5" fmla="*/ 227 h 227"/>
              <a:gd name="T6" fmla="*/ 406 w 406"/>
              <a:gd name="T7" fmla="*/ 55 h 227"/>
              <a:gd name="T8" fmla="*/ 0 w 406"/>
              <a:gd name="T9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227">
                <a:moveTo>
                  <a:pt x="0" y="0"/>
                </a:moveTo>
                <a:cubicBezTo>
                  <a:pt x="0" y="227"/>
                  <a:pt x="0" y="227"/>
                  <a:pt x="0" y="227"/>
                </a:cubicBezTo>
                <a:cubicBezTo>
                  <a:pt x="406" y="227"/>
                  <a:pt x="406" y="227"/>
                  <a:pt x="406" y="227"/>
                </a:cubicBezTo>
                <a:cubicBezTo>
                  <a:pt x="406" y="55"/>
                  <a:pt x="406" y="55"/>
                  <a:pt x="406" y="55"/>
                </a:cubicBezTo>
                <a:cubicBezTo>
                  <a:pt x="259" y="44"/>
                  <a:pt x="123" y="2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E1C0E8B6-4DD4-B6C5-0641-68350026E494}"/>
              </a:ext>
            </a:extLst>
          </p:cNvPr>
          <p:cNvSpPr>
            <a:spLocks/>
          </p:cNvSpPr>
          <p:nvPr/>
        </p:nvSpPr>
        <p:spPr bwMode="auto">
          <a:xfrm>
            <a:off x="9289584" y="3649201"/>
            <a:ext cx="2117097" cy="843951"/>
          </a:xfrm>
          <a:custGeom>
            <a:avLst/>
            <a:gdLst>
              <a:gd name="T0" fmla="*/ 406 w 406"/>
              <a:gd name="T1" fmla="*/ 0 h 195"/>
              <a:gd name="T2" fmla="*/ 0 w 406"/>
              <a:gd name="T3" fmla="*/ 32 h 195"/>
              <a:gd name="T4" fmla="*/ 0 w 406"/>
              <a:gd name="T5" fmla="*/ 195 h 195"/>
              <a:gd name="T6" fmla="*/ 406 w 406"/>
              <a:gd name="T7" fmla="*/ 195 h 195"/>
              <a:gd name="T8" fmla="*/ 406 w 406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95">
                <a:moveTo>
                  <a:pt x="406" y="0"/>
                </a:moveTo>
                <a:cubicBezTo>
                  <a:pt x="264" y="18"/>
                  <a:pt x="129" y="28"/>
                  <a:pt x="0" y="32"/>
                </a:cubicBezTo>
                <a:cubicBezTo>
                  <a:pt x="0" y="195"/>
                  <a:pt x="0" y="195"/>
                  <a:pt x="0" y="195"/>
                </a:cubicBezTo>
                <a:cubicBezTo>
                  <a:pt x="406" y="195"/>
                  <a:pt x="406" y="195"/>
                  <a:pt x="406" y="195"/>
                </a:cubicBezTo>
                <a:lnTo>
                  <a:pt x="4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53F45-8170-4ABE-CE11-133021610511}"/>
              </a:ext>
            </a:extLst>
          </p:cNvPr>
          <p:cNvSpPr/>
          <p:nvPr/>
        </p:nvSpPr>
        <p:spPr>
          <a:xfrm>
            <a:off x="914241" y="5753844"/>
            <a:ext cx="1916044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FCF43A-FCAF-0800-BC76-CCA896550EE6}"/>
              </a:ext>
            </a:extLst>
          </p:cNvPr>
          <p:cNvSpPr/>
          <p:nvPr/>
        </p:nvSpPr>
        <p:spPr>
          <a:xfrm>
            <a:off x="3034619" y="5753844"/>
            <a:ext cx="1916044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3124F-A914-0EC5-4BED-63BD021020C7}"/>
              </a:ext>
            </a:extLst>
          </p:cNvPr>
          <p:cNvSpPr/>
          <p:nvPr/>
        </p:nvSpPr>
        <p:spPr>
          <a:xfrm>
            <a:off x="5151884" y="5753844"/>
            <a:ext cx="1916044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D70D0-38C1-2FD0-EDF8-4F5385FD11C7}"/>
              </a:ext>
            </a:extLst>
          </p:cNvPr>
          <p:cNvSpPr/>
          <p:nvPr/>
        </p:nvSpPr>
        <p:spPr>
          <a:xfrm>
            <a:off x="7272150" y="5753844"/>
            <a:ext cx="1916044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489B8-E37D-1513-FADC-036F7DA69B64}"/>
              </a:ext>
            </a:extLst>
          </p:cNvPr>
          <p:cNvSpPr/>
          <p:nvPr/>
        </p:nvSpPr>
        <p:spPr>
          <a:xfrm>
            <a:off x="9390110" y="5753844"/>
            <a:ext cx="1916044" cy="523220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4AA82-23B4-52A9-0304-FC04EB4D5B4C}"/>
              </a:ext>
            </a:extLst>
          </p:cNvPr>
          <p:cNvSpPr txBox="1"/>
          <p:nvPr/>
        </p:nvSpPr>
        <p:spPr>
          <a:xfrm>
            <a:off x="1488184" y="4629347"/>
            <a:ext cx="7681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F20266-B605-69C3-79A8-D6B60E0982F7}"/>
              </a:ext>
            </a:extLst>
          </p:cNvPr>
          <p:cNvSpPr txBox="1"/>
          <p:nvPr/>
        </p:nvSpPr>
        <p:spPr>
          <a:xfrm>
            <a:off x="3608561" y="4629347"/>
            <a:ext cx="7681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6CDF2-3FF7-CF1D-7CC7-F991EF486548}"/>
              </a:ext>
            </a:extLst>
          </p:cNvPr>
          <p:cNvSpPr txBox="1"/>
          <p:nvPr/>
        </p:nvSpPr>
        <p:spPr>
          <a:xfrm>
            <a:off x="5725827" y="4629347"/>
            <a:ext cx="7681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A54E9-24A6-EA15-FB59-A79BC621DD26}"/>
              </a:ext>
            </a:extLst>
          </p:cNvPr>
          <p:cNvSpPr txBox="1"/>
          <p:nvPr/>
        </p:nvSpPr>
        <p:spPr>
          <a:xfrm>
            <a:off x="7846093" y="4629347"/>
            <a:ext cx="7681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B2EBF-4B79-346F-5E9C-F7A76CD68638}"/>
              </a:ext>
            </a:extLst>
          </p:cNvPr>
          <p:cNvSpPr txBox="1"/>
          <p:nvPr/>
        </p:nvSpPr>
        <p:spPr>
          <a:xfrm>
            <a:off x="9964053" y="4629347"/>
            <a:ext cx="7681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0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4AE478-86F8-0900-2E5E-B05A2E95D6C7}"/>
              </a:ext>
            </a:extLst>
          </p:cNvPr>
          <p:cNvSpPr/>
          <p:nvPr/>
        </p:nvSpPr>
        <p:spPr>
          <a:xfrm>
            <a:off x="811296" y="1861234"/>
            <a:ext cx="2121934" cy="3312368"/>
          </a:xfrm>
          <a:prstGeom prst="roundRect">
            <a:avLst>
              <a:gd name="adj" fmla="val 4451"/>
            </a:avLst>
          </a:prstGeom>
          <a:solidFill>
            <a:schemeClr val="tx2">
              <a:alpha val="1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78ED15-368D-585E-673A-A81F97CB88F2}"/>
              </a:ext>
            </a:extLst>
          </p:cNvPr>
          <p:cNvSpPr/>
          <p:nvPr/>
        </p:nvSpPr>
        <p:spPr>
          <a:xfrm>
            <a:off x="914241" y="5341685"/>
            <a:ext cx="1916044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8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B202A6-CB92-0513-3EA8-E5BDC2C1B471}"/>
              </a:ext>
            </a:extLst>
          </p:cNvPr>
          <p:cNvSpPr/>
          <p:nvPr/>
        </p:nvSpPr>
        <p:spPr>
          <a:xfrm>
            <a:off x="3034619" y="5341685"/>
            <a:ext cx="1916044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8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23DD8-3740-0748-CF34-FE37CC0D756D}"/>
              </a:ext>
            </a:extLst>
          </p:cNvPr>
          <p:cNvSpPr/>
          <p:nvPr/>
        </p:nvSpPr>
        <p:spPr>
          <a:xfrm>
            <a:off x="5151884" y="5341685"/>
            <a:ext cx="1916044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8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7C230-7182-B602-51D9-FCD830F4F618}"/>
              </a:ext>
            </a:extLst>
          </p:cNvPr>
          <p:cNvSpPr/>
          <p:nvPr/>
        </p:nvSpPr>
        <p:spPr>
          <a:xfrm>
            <a:off x="7272150" y="5341685"/>
            <a:ext cx="1916044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8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4A499C-AD3A-372D-43AD-B8E50D06BE89}"/>
              </a:ext>
            </a:extLst>
          </p:cNvPr>
          <p:cNvSpPr/>
          <p:nvPr/>
        </p:nvSpPr>
        <p:spPr>
          <a:xfrm>
            <a:off x="9390110" y="5341685"/>
            <a:ext cx="1916044" cy="369332"/>
          </a:xfrm>
          <a:prstGeom prst="rect">
            <a:avLst/>
          </a:prstGeom>
        </p:spPr>
        <p:txBody>
          <a:bodyPr wrap="square" lIns="0" rIns="0" anchor="ctr">
            <a:spAutoFit/>
          </a:bodyPr>
          <a:lstStyle/>
          <a:p>
            <a:pPr algn="ctr"/>
            <a:r>
              <a:rPr lang="en-IN" sz="18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AC6E36-B392-7182-CAE2-6BC097D3504C}"/>
              </a:ext>
            </a:extLst>
          </p:cNvPr>
          <p:cNvSpPr/>
          <p:nvPr/>
        </p:nvSpPr>
        <p:spPr>
          <a:xfrm>
            <a:off x="3632601" y="1501194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AFF2B4-2D69-4C1B-80C7-62CB195FE02E}"/>
              </a:ext>
            </a:extLst>
          </p:cNvPr>
          <p:cNvSpPr/>
          <p:nvPr/>
        </p:nvSpPr>
        <p:spPr>
          <a:xfrm>
            <a:off x="5749866" y="1501194"/>
            <a:ext cx="720080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17A904-C53F-05EE-0C02-04AD38CAA34A}"/>
              </a:ext>
            </a:extLst>
          </p:cNvPr>
          <p:cNvSpPr/>
          <p:nvPr/>
        </p:nvSpPr>
        <p:spPr>
          <a:xfrm>
            <a:off x="7870132" y="150119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3F780C-4A20-A416-97DF-05730E784D9F}"/>
              </a:ext>
            </a:extLst>
          </p:cNvPr>
          <p:cNvSpPr/>
          <p:nvPr/>
        </p:nvSpPr>
        <p:spPr>
          <a:xfrm>
            <a:off x="9988092" y="1501194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7C083B1-1C17-2573-4A19-708E8D37883F}"/>
              </a:ext>
            </a:extLst>
          </p:cNvPr>
          <p:cNvSpPr/>
          <p:nvPr/>
        </p:nvSpPr>
        <p:spPr>
          <a:xfrm>
            <a:off x="1512223" y="1501194"/>
            <a:ext cx="720080" cy="7200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28" name="Group 145">
            <a:extLst>
              <a:ext uri="{FF2B5EF4-FFF2-40B4-BE49-F238E27FC236}">
                <a16:creationId xmlns:a16="http://schemas.microsoft.com/office/drawing/2014/main" id="{23A36199-4C3F-EF06-BD16-92725962C65B}"/>
              </a:ext>
            </a:extLst>
          </p:cNvPr>
          <p:cNvGrpSpPr/>
          <p:nvPr/>
        </p:nvGrpSpPr>
        <p:grpSpPr>
          <a:xfrm>
            <a:off x="1720007" y="1705731"/>
            <a:ext cx="299598" cy="290267"/>
            <a:chOff x="8891588" y="1708150"/>
            <a:chExt cx="917575" cy="889000"/>
          </a:xfrm>
          <a:solidFill>
            <a:schemeClr val="bg1"/>
          </a:solidFill>
          <a:effectLst/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DC06DC1-B7DC-19D8-F831-1D349EF2F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91588" y="1708150"/>
              <a:ext cx="885825" cy="889000"/>
            </a:xfrm>
            <a:custGeom>
              <a:avLst/>
              <a:gdLst/>
              <a:ahLst/>
              <a:cxnLst>
                <a:cxn ang="0">
                  <a:pos x="117" y="452"/>
                </a:cxn>
                <a:cxn ang="0">
                  <a:pos x="136" y="393"/>
                </a:cxn>
                <a:cxn ang="0">
                  <a:pos x="46" y="237"/>
                </a:cxn>
                <a:cxn ang="0">
                  <a:pos x="43" y="290"/>
                </a:cxn>
                <a:cxn ang="0">
                  <a:pos x="51" y="340"/>
                </a:cxn>
                <a:cxn ang="0">
                  <a:pos x="53" y="218"/>
                </a:cxn>
                <a:cxn ang="0">
                  <a:pos x="121" y="104"/>
                </a:cxn>
                <a:cxn ang="0">
                  <a:pos x="68" y="175"/>
                </a:cxn>
                <a:cxn ang="0">
                  <a:pos x="284" y="0"/>
                </a:cxn>
                <a:cxn ang="0">
                  <a:pos x="380" y="19"/>
                </a:cxn>
                <a:cxn ang="0">
                  <a:pos x="466" y="71"/>
                </a:cxn>
                <a:cxn ang="0">
                  <a:pos x="526" y="148"/>
                </a:cxn>
                <a:cxn ang="0">
                  <a:pos x="556" y="242"/>
                </a:cxn>
                <a:cxn ang="0">
                  <a:pos x="551" y="343"/>
                </a:cxn>
                <a:cxn ang="0">
                  <a:pos x="515" y="370"/>
                </a:cxn>
                <a:cxn ang="0">
                  <a:pos x="517" y="268"/>
                </a:cxn>
                <a:cxn ang="0">
                  <a:pos x="495" y="217"/>
                </a:cxn>
                <a:cxn ang="0">
                  <a:pos x="474" y="204"/>
                </a:cxn>
                <a:cxn ang="0">
                  <a:pos x="439" y="176"/>
                </a:cxn>
                <a:cxn ang="0">
                  <a:pos x="459" y="124"/>
                </a:cxn>
                <a:cxn ang="0">
                  <a:pos x="404" y="79"/>
                </a:cxn>
                <a:cxn ang="0">
                  <a:pos x="382" y="67"/>
                </a:cxn>
                <a:cxn ang="0">
                  <a:pos x="420" y="161"/>
                </a:cxn>
                <a:cxn ang="0">
                  <a:pos x="376" y="158"/>
                </a:cxn>
                <a:cxn ang="0">
                  <a:pos x="351" y="104"/>
                </a:cxn>
                <a:cxn ang="0">
                  <a:pos x="312" y="54"/>
                </a:cxn>
                <a:cxn ang="0">
                  <a:pos x="271" y="44"/>
                </a:cxn>
                <a:cxn ang="0">
                  <a:pos x="227" y="74"/>
                </a:cxn>
                <a:cxn ang="0">
                  <a:pos x="196" y="129"/>
                </a:cxn>
                <a:cxn ang="0">
                  <a:pos x="180" y="175"/>
                </a:cxn>
                <a:cxn ang="0">
                  <a:pos x="246" y="213"/>
                </a:cxn>
                <a:cxn ang="0">
                  <a:pos x="202" y="217"/>
                </a:cxn>
                <a:cxn ang="0">
                  <a:pos x="168" y="297"/>
                </a:cxn>
                <a:cxn ang="0">
                  <a:pos x="217" y="365"/>
                </a:cxn>
                <a:cxn ang="0">
                  <a:pos x="189" y="413"/>
                </a:cxn>
                <a:cxn ang="0">
                  <a:pos x="224" y="483"/>
                </a:cxn>
                <a:cxn ang="0">
                  <a:pos x="273" y="517"/>
                </a:cxn>
                <a:cxn ang="0">
                  <a:pos x="320" y="499"/>
                </a:cxn>
                <a:cxn ang="0">
                  <a:pos x="392" y="471"/>
                </a:cxn>
                <a:cxn ang="0">
                  <a:pos x="427" y="468"/>
                </a:cxn>
                <a:cxn ang="0">
                  <a:pos x="425" y="519"/>
                </a:cxn>
                <a:cxn ang="0">
                  <a:pos x="349" y="551"/>
                </a:cxn>
                <a:cxn ang="0">
                  <a:pos x="258" y="559"/>
                </a:cxn>
                <a:cxn ang="0">
                  <a:pos x="163" y="534"/>
                </a:cxn>
                <a:cxn ang="0">
                  <a:pos x="78" y="473"/>
                </a:cxn>
                <a:cxn ang="0">
                  <a:pos x="24" y="393"/>
                </a:cxn>
                <a:cxn ang="0">
                  <a:pos x="1" y="300"/>
                </a:cxn>
                <a:cxn ang="0">
                  <a:pos x="11" y="205"/>
                </a:cxn>
                <a:cxn ang="0">
                  <a:pos x="55" y="115"/>
                </a:cxn>
                <a:cxn ang="0">
                  <a:pos x="125" y="47"/>
                </a:cxn>
                <a:cxn ang="0">
                  <a:pos x="213" y="8"/>
                </a:cxn>
              </a:cxnLst>
              <a:rect l="0" t="0" r="r" b="b"/>
              <a:pathLst>
                <a:path w="558" h="560">
                  <a:moveTo>
                    <a:pt x="72" y="393"/>
                  </a:moveTo>
                  <a:lnTo>
                    <a:pt x="85" y="415"/>
                  </a:lnTo>
                  <a:lnTo>
                    <a:pt x="100" y="435"/>
                  </a:lnTo>
                  <a:lnTo>
                    <a:pt x="117" y="452"/>
                  </a:lnTo>
                  <a:lnTo>
                    <a:pt x="135" y="468"/>
                  </a:lnTo>
                  <a:lnTo>
                    <a:pt x="154" y="482"/>
                  </a:lnTo>
                  <a:lnTo>
                    <a:pt x="176" y="493"/>
                  </a:lnTo>
                  <a:lnTo>
                    <a:pt x="136" y="393"/>
                  </a:lnTo>
                  <a:lnTo>
                    <a:pt x="72" y="393"/>
                  </a:lnTo>
                  <a:close/>
                  <a:moveTo>
                    <a:pt x="53" y="218"/>
                  </a:moveTo>
                  <a:lnTo>
                    <a:pt x="49" y="227"/>
                  </a:lnTo>
                  <a:lnTo>
                    <a:pt x="46" y="237"/>
                  </a:lnTo>
                  <a:lnTo>
                    <a:pt x="44" y="249"/>
                  </a:lnTo>
                  <a:lnTo>
                    <a:pt x="43" y="262"/>
                  </a:lnTo>
                  <a:lnTo>
                    <a:pt x="43" y="276"/>
                  </a:lnTo>
                  <a:lnTo>
                    <a:pt x="43" y="290"/>
                  </a:lnTo>
                  <a:lnTo>
                    <a:pt x="44" y="304"/>
                  </a:lnTo>
                  <a:lnTo>
                    <a:pt x="45" y="317"/>
                  </a:lnTo>
                  <a:lnTo>
                    <a:pt x="48" y="329"/>
                  </a:lnTo>
                  <a:lnTo>
                    <a:pt x="51" y="340"/>
                  </a:lnTo>
                  <a:lnTo>
                    <a:pt x="54" y="349"/>
                  </a:lnTo>
                  <a:lnTo>
                    <a:pt x="128" y="349"/>
                  </a:lnTo>
                  <a:lnTo>
                    <a:pt x="128" y="218"/>
                  </a:lnTo>
                  <a:lnTo>
                    <a:pt x="53" y="218"/>
                  </a:lnTo>
                  <a:close/>
                  <a:moveTo>
                    <a:pt x="176" y="67"/>
                  </a:moveTo>
                  <a:lnTo>
                    <a:pt x="156" y="78"/>
                  </a:lnTo>
                  <a:lnTo>
                    <a:pt x="138" y="90"/>
                  </a:lnTo>
                  <a:lnTo>
                    <a:pt x="121" y="104"/>
                  </a:lnTo>
                  <a:lnTo>
                    <a:pt x="106" y="119"/>
                  </a:lnTo>
                  <a:lnTo>
                    <a:pt x="92" y="136"/>
                  </a:lnTo>
                  <a:lnTo>
                    <a:pt x="79" y="154"/>
                  </a:lnTo>
                  <a:lnTo>
                    <a:pt x="68" y="175"/>
                  </a:lnTo>
                  <a:lnTo>
                    <a:pt x="134" y="175"/>
                  </a:lnTo>
                  <a:lnTo>
                    <a:pt x="154" y="121"/>
                  </a:lnTo>
                  <a:lnTo>
                    <a:pt x="176" y="67"/>
                  </a:lnTo>
                  <a:close/>
                  <a:moveTo>
                    <a:pt x="284" y="0"/>
                  </a:moveTo>
                  <a:lnTo>
                    <a:pt x="308" y="2"/>
                  </a:lnTo>
                  <a:lnTo>
                    <a:pt x="333" y="5"/>
                  </a:lnTo>
                  <a:lnTo>
                    <a:pt x="357" y="11"/>
                  </a:lnTo>
                  <a:lnTo>
                    <a:pt x="380" y="19"/>
                  </a:lnTo>
                  <a:lnTo>
                    <a:pt x="404" y="29"/>
                  </a:lnTo>
                  <a:lnTo>
                    <a:pt x="426" y="41"/>
                  </a:lnTo>
                  <a:lnTo>
                    <a:pt x="447" y="56"/>
                  </a:lnTo>
                  <a:lnTo>
                    <a:pt x="466" y="71"/>
                  </a:lnTo>
                  <a:lnTo>
                    <a:pt x="484" y="88"/>
                  </a:lnTo>
                  <a:lnTo>
                    <a:pt x="499" y="107"/>
                  </a:lnTo>
                  <a:lnTo>
                    <a:pt x="514" y="127"/>
                  </a:lnTo>
                  <a:lnTo>
                    <a:pt x="526" y="148"/>
                  </a:lnTo>
                  <a:lnTo>
                    <a:pt x="537" y="170"/>
                  </a:lnTo>
                  <a:lnTo>
                    <a:pt x="545" y="193"/>
                  </a:lnTo>
                  <a:lnTo>
                    <a:pt x="552" y="217"/>
                  </a:lnTo>
                  <a:lnTo>
                    <a:pt x="556" y="242"/>
                  </a:lnTo>
                  <a:lnTo>
                    <a:pt x="558" y="266"/>
                  </a:lnTo>
                  <a:lnTo>
                    <a:pt x="558" y="292"/>
                  </a:lnTo>
                  <a:lnTo>
                    <a:pt x="556" y="317"/>
                  </a:lnTo>
                  <a:lnTo>
                    <a:pt x="551" y="343"/>
                  </a:lnTo>
                  <a:lnTo>
                    <a:pt x="544" y="369"/>
                  </a:lnTo>
                  <a:lnTo>
                    <a:pt x="535" y="395"/>
                  </a:lnTo>
                  <a:lnTo>
                    <a:pt x="524" y="382"/>
                  </a:lnTo>
                  <a:lnTo>
                    <a:pt x="515" y="370"/>
                  </a:lnTo>
                  <a:lnTo>
                    <a:pt x="517" y="345"/>
                  </a:lnTo>
                  <a:lnTo>
                    <a:pt x="518" y="319"/>
                  </a:lnTo>
                  <a:lnTo>
                    <a:pt x="518" y="294"/>
                  </a:lnTo>
                  <a:lnTo>
                    <a:pt x="517" y="268"/>
                  </a:lnTo>
                  <a:lnTo>
                    <a:pt x="514" y="243"/>
                  </a:lnTo>
                  <a:lnTo>
                    <a:pt x="511" y="216"/>
                  </a:lnTo>
                  <a:lnTo>
                    <a:pt x="502" y="218"/>
                  </a:lnTo>
                  <a:lnTo>
                    <a:pt x="495" y="217"/>
                  </a:lnTo>
                  <a:lnTo>
                    <a:pt x="489" y="216"/>
                  </a:lnTo>
                  <a:lnTo>
                    <a:pt x="484" y="213"/>
                  </a:lnTo>
                  <a:lnTo>
                    <a:pt x="479" y="209"/>
                  </a:lnTo>
                  <a:lnTo>
                    <a:pt x="474" y="204"/>
                  </a:lnTo>
                  <a:lnTo>
                    <a:pt x="469" y="200"/>
                  </a:lnTo>
                  <a:lnTo>
                    <a:pt x="460" y="192"/>
                  </a:lnTo>
                  <a:lnTo>
                    <a:pt x="450" y="185"/>
                  </a:lnTo>
                  <a:lnTo>
                    <a:pt x="439" y="176"/>
                  </a:lnTo>
                  <a:lnTo>
                    <a:pt x="493" y="176"/>
                  </a:lnTo>
                  <a:lnTo>
                    <a:pt x="483" y="157"/>
                  </a:lnTo>
                  <a:lnTo>
                    <a:pt x="471" y="140"/>
                  </a:lnTo>
                  <a:lnTo>
                    <a:pt x="459" y="124"/>
                  </a:lnTo>
                  <a:lnTo>
                    <a:pt x="445" y="110"/>
                  </a:lnTo>
                  <a:lnTo>
                    <a:pt x="430" y="97"/>
                  </a:lnTo>
                  <a:lnTo>
                    <a:pt x="414" y="85"/>
                  </a:lnTo>
                  <a:lnTo>
                    <a:pt x="404" y="79"/>
                  </a:lnTo>
                  <a:lnTo>
                    <a:pt x="393" y="73"/>
                  </a:lnTo>
                  <a:lnTo>
                    <a:pt x="383" y="69"/>
                  </a:lnTo>
                  <a:lnTo>
                    <a:pt x="383" y="68"/>
                  </a:lnTo>
                  <a:lnTo>
                    <a:pt x="382" y="67"/>
                  </a:lnTo>
                  <a:lnTo>
                    <a:pt x="382" y="68"/>
                  </a:lnTo>
                  <a:lnTo>
                    <a:pt x="383" y="69"/>
                  </a:lnTo>
                  <a:lnTo>
                    <a:pt x="419" y="159"/>
                  </a:lnTo>
                  <a:lnTo>
                    <a:pt x="420" y="161"/>
                  </a:lnTo>
                  <a:lnTo>
                    <a:pt x="420" y="164"/>
                  </a:lnTo>
                  <a:lnTo>
                    <a:pt x="421" y="168"/>
                  </a:lnTo>
                  <a:lnTo>
                    <a:pt x="398" y="163"/>
                  </a:lnTo>
                  <a:lnTo>
                    <a:pt x="376" y="158"/>
                  </a:lnTo>
                  <a:lnTo>
                    <a:pt x="371" y="145"/>
                  </a:lnTo>
                  <a:lnTo>
                    <a:pt x="365" y="131"/>
                  </a:lnTo>
                  <a:lnTo>
                    <a:pt x="359" y="118"/>
                  </a:lnTo>
                  <a:lnTo>
                    <a:pt x="351" y="104"/>
                  </a:lnTo>
                  <a:lnTo>
                    <a:pt x="342" y="90"/>
                  </a:lnTo>
                  <a:lnTo>
                    <a:pt x="333" y="76"/>
                  </a:lnTo>
                  <a:lnTo>
                    <a:pt x="322" y="64"/>
                  </a:lnTo>
                  <a:lnTo>
                    <a:pt x="312" y="54"/>
                  </a:lnTo>
                  <a:lnTo>
                    <a:pt x="302" y="48"/>
                  </a:lnTo>
                  <a:lnTo>
                    <a:pt x="292" y="44"/>
                  </a:lnTo>
                  <a:lnTo>
                    <a:pt x="281" y="42"/>
                  </a:lnTo>
                  <a:lnTo>
                    <a:pt x="271" y="44"/>
                  </a:lnTo>
                  <a:lnTo>
                    <a:pt x="260" y="47"/>
                  </a:lnTo>
                  <a:lnTo>
                    <a:pt x="249" y="53"/>
                  </a:lnTo>
                  <a:lnTo>
                    <a:pt x="239" y="62"/>
                  </a:lnTo>
                  <a:lnTo>
                    <a:pt x="227" y="74"/>
                  </a:lnTo>
                  <a:lnTo>
                    <a:pt x="217" y="86"/>
                  </a:lnTo>
                  <a:lnTo>
                    <a:pt x="209" y="100"/>
                  </a:lnTo>
                  <a:lnTo>
                    <a:pt x="202" y="114"/>
                  </a:lnTo>
                  <a:lnTo>
                    <a:pt x="196" y="129"/>
                  </a:lnTo>
                  <a:lnTo>
                    <a:pt x="190" y="144"/>
                  </a:lnTo>
                  <a:lnTo>
                    <a:pt x="186" y="154"/>
                  </a:lnTo>
                  <a:lnTo>
                    <a:pt x="184" y="164"/>
                  </a:lnTo>
                  <a:lnTo>
                    <a:pt x="180" y="175"/>
                  </a:lnTo>
                  <a:lnTo>
                    <a:pt x="290" y="175"/>
                  </a:lnTo>
                  <a:lnTo>
                    <a:pt x="275" y="189"/>
                  </a:lnTo>
                  <a:lnTo>
                    <a:pt x="261" y="201"/>
                  </a:lnTo>
                  <a:lnTo>
                    <a:pt x="246" y="213"/>
                  </a:lnTo>
                  <a:lnTo>
                    <a:pt x="242" y="215"/>
                  </a:lnTo>
                  <a:lnTo>
                    <a:pt x="236" y="216"/>
                  </a:lnTo>
                  <a:lnTo>
                    <a:pt x="230" y="217"/>
                  </a:lnTo>
                  <a:lnTo>
                    <a:pt x="202" y="217"/>
                  </a:lnTo>
                  <a:lnTo>
                    <a:pt x="173" y="217"/>
                  </a:lnTo>
                  <a:lnTo>
                    <a:pt x="169" y="244"/>
                  </a:lnTo>
                  <a:lnTo>
                    <a:pt x="167" y="271"/>
                  </a:lnTo>
                  <a:lnTo>
                    <a:pt x="168" y="297"/>
                  </a:lnTo>
                  <a:lnTo>
                    <a:pt x="170" y="324"/>
                  </a:lnTo>
                  <a:lnTo>
                    <a:pt x="173" y="351"/>
                  </a:lnTo>
                  <a:lnTo>
                    <a:pt x="211" y="351"/>
                  </a:lnTo>
                  <a:lnTo>
                    <a:pt x="217" y="365"/>
                  </a:lnTo>
                  <a:lnTo>
                    <a:pt x="222" y="378"/>
                  </a:lnTo>
                  <a:lnTo>
                    <a:pt x="227" y="393"/>
                  </a:lnTo>
                  <a:lnTo>
                    <a:pt x="183" y="393"/>
                  </a:lnTo>
                  <a:lnTo>
                    <a:pt x="189" y="413"/>
                  </a:lnTo>
                  <a:lnTo>
                    <a:pt x="196" y="432"/>
                  </a:lnTo>
                  <a:lnTo>
                    <a:pt x="204" y="450"/>
                  </a:lnTo>
                  <a:lnTo>
                    <a:pt x="213" y="467"/>
                  </a:lnTo>
                  <a:lnTo>
                    <a:pt x="224" y="483"/>
                  </a:lnTo>
                  <a:lnTo>
                    <a:pt x="238" y="498"/>
                  </a:lnTo>
                  <a:lnTo>
                    <a:pt x="249" y="507"/>
                  </a:lnTo>
                  <a:lnTo>
                    <a:pt x="262" y="514"/>
                  </a:lnTo>
                  <a:lnTo>
                    <a:pt x="273" y="517"/>
                  </a:lnTo>
                  <a:lnTo>
                    <a:pt x="285" y="517"/>
                  </a:lnTo>
                  <a:lnTo>
                    <a:pt x="297" y="514"/>
                  </a:lnTo>
                  <a:lnTo>
                    <a:pt x="308" y="508"/>
                  </a:lnTo>
                  <a:lnTo>
                    <a:pt x="320" y="499"/>
                  </a:lnTo>
                  <a:lnTo>
                    <a:pt x="329" y="490"/>
                  </a:lnTo>
                  <a:lnTo>
                    <a:pt x="337" y="480"/>
                  </a:lnTo>
                  <a:lnTo>
                    <a:pt x="345" y="471"/>
                  </a:lnTo>
                  <a:lnTo>
                    <a:pt x="392" y="471"/>
                  </a:lnTo>
                  <a:lnTo>
                    <a:pt x="382" y="492"/>
                  </a:lnTo>
                  <a:lnTo>
                    <a:pt x="384" y="494"/>
                  </a:lnTo>
                  <a:lnTo>
                    <a:pt x="404" y="481"/>
                  </a:lnTo>
                  <a:lnTo>
                    <a:pt x="427" y="468"/>
                  </a:lnTo>
                  <a:lnTo>
                    <a:pt x="440" y="482"/>
                  </a:lnTo>
                  <a:lnTo>
                    <a:pt x="454" y="496"/>
                  </a:lnTo>
                  <a:lnTo>
                    <a:pt x="440" y="508"/>
                  </a:lnTo>
                  <a:lnTo>
                    <a:pt x="425" y="519"/>
                  </a:lnTo>
                  <a:lnTo>
                    <a:pt x="408" y="529"/>
                  </a:lnTo>
                  <a:lnTo>
                    <a:pt x="390" y="537"/>
                  </a:lnTo>
                  <a:lnTo>
                    <a:pt x="370" y="545"/>
                  </a:lnTo>
                  <a:lnTo>
                    <a:pt x="349" y="551"/>
                  </a:lnTo>
                  <a:lnTo>
                    <a:pt x="327" y="556"/>
                  </a:lnTo>
                  <a:lnTo>
                    <a:pt x="305" y="559"/>
                  </a:lnTo>
                  <a:lnTo>
                    <a:pt x="282" y="560"/>
                  </a:lnTo>
                  <a:lnTo>
                    <a:pt x="258" y="559"/>
                  </a:lnTo>
                  <a:lnTo>
                    <a:pt x="235" y="557"/>
                  </a:lnTo>
                  <a:lnTo>
                    <a:pt x="211" y="551"/>
                  </a:lnTo>
                  <a:lnTo>
                    <a:pt x="186" y="544"/>
                  </a:lnTo>
                  <a:lnTo>
                    <a:pt x="163" y="534"/>
                  </a:lnTo>
                  <a:lnTo>
                    <a:pt x="139" y="522"/>
                  </a:lnTo>
                  <a:lnTo>
                    <a:pt x="116" y="507"/>
                  </a:lnTo>
                  <a:lnTo>
                    <a:pt x="96" y="491"/>
                  </a:lnTo>
                  <a:lnTo>
                    <a:pt x="78" y="473"/>
                  </a:lnTo>
                  <a:lnTo>
                    <a:pt x="62" y="455"/>
                  </a:lnTo>
                  <a:lnTo>
                    <a:pt x="47" y="435"/>
                  </a:lnTo>
                  <a:lnTo>
                    <a:pt x="35" y="414"/>
                  </a:lnTo>
                  <a:lnTo>
                    <a:pt x="24" y="393"/>
                  </a:lnTo>
                  <a:lnTo>
                    <a:pt x="15" y="370"/>
                  </a:lnTo>
                  <a:lnTo>
                    <a:pt x="9" y="347"/>
                  </a:lnTo>
                  <a:lnTo>
                    <a:pt x="4" y="324"/>
                  </a:lnTo>
                  <a:lnTo>
                    <a:pt x="1" y="300"/>
                  </a:lnTo>
                  <a:lnTo>
                    <a:pt x="0" y="276"/>
                  </a:lnTo>
                  <a:lnTo>
                    <a:pt x="2" y="252"/>
                  </a:lnTo>
                  <a:lnTo>
                    <a:pt x="5" y="229"/>
                  </a:lnTo>
                  <a:lnTo>
                    <a:pt x="11" y="205"/>
                  </a:lnTo>
                  <a:lnTo>
                    <a:pt x="19" y="182"/>
                  </a:lnTo>
                  <a:lnTo>
                    <a:pt x="28" y="159"/>
                  </a:lnTo>
                  <a:lnTo>
                    <a:pt x="40" y="137"/>
                  </a:lnTo>
                  <a:lnTo>
                    <a:pt x="55" y="115"/>
                  </a:lnTo>
                  <a:lnTo>
                    <a:pt x="70" y="96"/>
                  </a:lnTo>
                  <a:lnTo>
                    <a:pt x="87" y="78"/>
                  </a:lnTo>
                  <a:lnTo>
                    <a:pt x="106" y="61"/>
                  </a:lnTo>
                  <a:lnTo>
                    <a:pt x="125" y="47"/>
                  </a:lnTo>
                  <a:lnTo>
                    <a:pt x="146" y="34"/>
                  </a:lnTo>
                  <a:lnTo>
                    <a:pt x="167" y="24"/>
                  </a:lnTo>
                  <a:lnTo>
                    <a:pt x="190" y="15"/>
                  </a:lnTo>
                  <a:lnTo>
                    <a:pt x="213" y="8"/>
                  </a:lnTo>
                  <a:lnTo>
                    <a:pt x="236" y="4"/>
                  </a:lnTo>
                  <a:lnTo>
                    <a:pt x="260" y="1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A8C0FB7D-4B8B-FE54-03C7-069590349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77350" y="2016125"/>
              <a:ext cx="531813" cy="539750"/>
            </a:xfrm>
            <a:custGeom>
              <a:avLst/>
              <a:gdLst/>
              <a:ahLst/>
              <a:cxnLst>
                <a:cxn ang="0">
                  <a:pos x="106" y="34"/>
                </a:cxn>
                <a:cxn ang="0">
                  <a:pos x="77" y="45"/>
                </a:cxn>
                <a:cxn ang="0">
                  <a:pos x="54" y="64"/>
                </a:cxn>
                <a:cxn ang="0">
                  <a:pos x="39" y="90"/>
                </a:cxn>
                <a:cxn ang="0">
                  <a:pos x="33" y="121"/>
                </a:cxn>
                <a:cxn ang="0">
                  <a:pos x="39" y="153"/>
                </a:cxn>
                <a:cxn ang="0">
                  <a:pos x="54" y="179"/>
                </a:cxn>
                <a:cxn ang="0">
                  <a:pos x="77" y="198"/>
                </a:cxn>
                <a:cxn ang="0">
                  <a:pos x="105" y="208"/>
                </a:cxn>
                <a:cxn ang="0">
                  <a:pos x="137" y="208"/>
                </a:cxn>
                <a:cxn ang="0">
                  <a:pos x="166" y="198"/>
                </a:cxn>
                <a:cxn ang="0">
                  <a:pos x="189" y="178"/>
                </a:cxn>
                <a:cxn ang="0">
                  <a:pos x="204" y="152"/>
                </a:cxn>
                <a:cxn ang="0">
                  <a:pos x="210" y="121"/>
                </a:cxn>
                <a:cxn ang="0">
                  <a:pos x="204" y="91"/>
                </a:cxn>
                <a:cxn ang="0">
                  <a:pos x="189" y="65"/>
                </a:cxn>
                <a:cxn ang="0">
                  <a:pos x="166" y="45"/>
                </a:cxn>
                <a:cxn ang="0">
                  <a:pos x="137" y="34"/>
                </a:cxn>
                <a:cxn ang="0">
                  <a:pos x="128" y="0"/>
                </a:cxn>
                <a:cxn ang="0">
                  <a:pos x="160" y="6"/>
                </a:cxn>
                <a:cxn ang="0">
                  <a:pos x="190" y="21"/>
                </a:cxn>
                <a:cxn ang="0">
                  <a:pos x="214" y="42"/>
                </a:cxn>
                <a:cxn ang="0">
                  <a:pos x="231" y="68"/>
                </a:cxn>
                <a:cxn ang="0">
                  <a:pos x="240" y="97"/>
                </a:cxn>
                <a:cxn ang="0">
                  <a:pos x="241" y="129"/>
                </a:cxn>
                <a:cxn ang="0">
                  <a:pos x="234" y="164"/>
                </a:cxn>
                <a:cxn ang="0">
                  <a:pos x="281" y="240"/>
                </a:cxn>
                <a:cxn ang="0">
                  <a:pos x="328" y="310"/>
                </a:cxn>
                <a:cxn ang="0">
                  <a:pos x="312" y="326"/>
                </a:cxn>
                <a:cxn ang="0">
                  <a:pos x="292" y="340"/>
                </a:cxn>
                <a:cxn ang="0">
                  <a:pos x="186" y="225"/>
                </a:cxn>
                <a:cxn ang="0">
                  <a:pos x="152" y="239"/>
                </a:cxn>
                <a:cxn ang="0">
                  <a:pos x="116" y="243"/>
                </a:cxn>
                <a:cxn ang="0">
                  <a:pos x="79" y="236"/>
                </a:cxn>
                <a:cxn ang="0">
                  <a:pos x="50" y="220"/>
                </a:cxn>
                <a:cxn ang="0">
                  <a:pos x="27" y="198"/>
                </a:cxn>
                <a:cxn ang="0">
                  <a:pos x="9" y="169"/>
                </a:cxn>
                <a:cxn ang="0">
                  <a:pos x="0" y="138"/>
                </a:cxn>
                <a:cxn ang="0">
                  <a:pos x="1" y="105"/>
                </a:cxn>
                <a:cxn ang="0">
                  <a:pos x="9" y="74"/>
                </a:cxn>
                <a:cxn ang="0">
                  <a:pos x="26" y="45"/>
                </a:cxn>
                <a:cxn ang="0">
                  <a:pos x="51" y="22"/>
                </a:cxn>
                <a:cxn ang="0">
                  <a:pos x="80" y="7"/>
                </a:cxn>
                <a:cxn ang="0">
                  <a:pos x="112" y="0"/>
                </a:cxn>
              </a:cxnLst>
              <a:rect l="0" t="0" r="r" b="b"/>
              <a:pathLst>
                <a:path w="335" h="340">
                  <a:moveTo>
                    <a:pt x="122" y="33"/>
                  </a:moveTo>
                  <a:lnTo>
                    <a:pt x="106" y="34"/>
                  </a:lnTo>
                  <a:lnTo>
                    <a:pt x="91" y="38"/>
                  </a:lnTo>
                  <a:lnTo>
                    <a:pt x="77" y="45"/>
                  </a:lnTo>
                  <a:lnTo>
                    <a:pt x="65" y="54"/>
                  </a:lnTo>
                  <a:lnTo>
                    <a:pt x="54" y="64"/>
                  </a:lnTo>
                  <a:lnTo>
                    <a:pt x="45" y="76"/>
                  </a:lnTo>
                  <a:lnTo>
                    <a:pt x="39" y="90"/>
                  </a:lnTo>
                  <a:lnTo>
                    <a:pt x="35" y="106"/>
                  </a:lnTo>
                  <a:lnTo>
                    <a:pt x="33" y="121"/>
                  </a:lnTo>
                  <a:lnTo>
                    <a:pt x="35" y="137"/>
                  </a:lnTo>
                  <a:lnTo>
                    <a:pt x="39" y="153"/>
                  </a:lnTo>
                  <a:lnTo>
                    <a:pt x="45" y="166"/>
                  </a:lnTo>
                  <a:lnTo>
                    <a:pt x="54" y="179"/>
                  </a:lnTo>
                  <a:lnTo>
                    <a:pt x="64" y="189"/>
                  </a:lnTo>
                  <a:lnTo>
                    <a:pt x="77" y="198"/>
                  </a:lnTo>
                  <a:lnTo>
                    <a:pt x="90" y="204"/>
                  </a:lnTo>
                  <a:lnTo>
                    <a:pt x="105" y="208"/>
                  </a:lnTo>
                  <a:lnTo>
                    <a:pt x="121" y="210"/>
                  </a:lnTo>
                  <a:lnTo>
                    <a:pt x="137" y="208"/>
                  </a:lnTo>
                  <a:lnTo>
                    <a:pt x="152" y="204"/>
                  </a:lnTo>
                  <a:lnTo>
                    <a:pt x="166" y="198"/>
                  </a:lnTo>
                  <a:lnTo>
                    <a:pt x="178" y="189"/>
                  </a:lnTo>
                  <a:lnTo>
                    <a:pt x="189" y="178"/>
                  </a:lnTo>
                  <a:lnTo>
                    <a:pt x="198" y="166"/>
                  </a:lnTo>
                  <a:lnTo>
                    <a:pt x="204" y="152"/>
                  </a:lnTo>
                  <a:lnTo>
                    <a:pt x="208" y="137"/>
                  </a:lnTo>
                  <a:lnTo>
                    <a:pt x="210" y="121"/>
                  </a:lnTo>
                  <a:lnTo>
                    <a:pt x="208" y="106"/>
                  </a:lnTo>
                  <a:lnTo>
                    <a:pt x="204" y="91"/>
                  </a:lnTo>
                  <a:lnTo>
                    <a:pt x="198" y="77"/>
                  </a:lnTo>
                  <a:lnTo>
                    <a:pt x="189" y="65"/>
                  </a:lnTo>
                  <a:lnTo>
                    <a:pt x="178" y="54"/>
                  </a:lnTo>
                  <a:lnTo>
                    <a:pt x="166" y="45"/>
                  </a:lnTo>
                  <a:lnTo>
                    <a:pt x="152" y="38"/>
                  </a:lnTo>
                  <a:lnTo>
                    <a:pt x="137" y="34"/>
                  </a:lnTo>
                  <a:lnTo>
                    <a:pt x="122" y="33"/>
                  </a:lnTo>
                  <a:close/>
                  <a:moveTo>
                    <a:pt x="128" y="0"/>
                  </a:moveTo>
                  <a:lnTo>
                    <a:pt x="144" y="2"/>
                  </a:lnTo>
                  <a:lnTo>
                    <a:pt x="160" y="6"/>
                  </a:lnTo>
                  <a:lnTo>
                    <a:pt x="176" y="12"/>
                  </a:lnTo>
                  <a:lnTo>
                    <a:pt x="190" y="21"/>
                  </a:lnTo>
                  <a:lnTo>
                    <a:pt x="203" y="31"/>
                  </a:lnTo>
                  <a:lnTo>
                    <a:pt x="214" y="42"/>
                  </a:lnTo>
                  <a:lnTo>
                    <a:pt x="224" y="54"/>
                  </a:lnTo>
                  <a:lnTo>
                    <a:pt x="231" y="68"/>
                  </a:lnTo>
                  <a:lnTo>
                    <a:pt x="237" y="82"/>
                  </a:lnTo>
                  <a:lnTo>
                    <a:pt x="240" y="97"/>
                  </a:lnTo>
                  <a:lnTo>
                    <a:pt x="241" y="113"/>
                  </a:lnTo>
                  <a:lnTo>
                    <a:pt x="241" y="129"/>
                  </a:lnTo>
                  <a:lnTo>
                    <a:pt x="238" y="146"/>
                  </a:lnTo>
                  <a:lnTo>
                    <a:pt x="234" y="164"/>
                  </a:lnTo>
                  <a:lnTo>
                    <a:pt x="228" y="182"/>
                  </a:lnTo>
                  <a:lnTo>
                    <a:pt x="281" y="240"/>
                  </a:lnTo>
                  <a:lnTo>
                    <a:pt x="335" y="299"/>
                  </a:lnTo>
                  <a:lnTo>
                    <a:pt x="328" y="310"/>
                  </a:lnTo>
                  <a:lnTo>
                    <a:pt x="321" y="319"/>
                  </a:lnTo>
                  <a:lnTo>
                    <a:pt x="312" y="326"/>
                  </a:lnTo>
                  <a:lnTo>
                    <a:pt x="303" y="334"/>
                  </a:lnTo>
                  <a:lnTo>
                    <a:pt x="292" y="340"/>
                  </a:lnTo>
                  <a:lnTo>
                    <a:pt x="239" y="283"/>
                  </a:lnTo>
                  <a:lnTo>
                    <a:pt x="186" y="225"/>
                  </a:lnTo>
                  <a:lnTo>
                    <a:pt x="169" y="233"/>
                  </a:lnTo>
                  <a:lnTo>
                    <a:pt x="152" y="239"/>
                  </a:lnTo>
                  <a:lnTo>
                    <a:pt x="134" y="243"/>
                  </a:lnTo>
                  <a:lnTo>
                    <a:pt x="116" y="243"/>
                  </a:lnTo>
                  <a:lnTo>
                    <a:pt x="98" y="241"/>
                  </a:lnTo>
                  <a:lnTo>
                    <a:pt x="79" y="236"/>
                  </a:lnTo>
                  <a:lnTo>
                    <a:pt x="64" y="229"/>
                  </a:lnTo>
                  <a:lnTo>
                    <a:pt x="50" y="220"/>
                  </a:lnTo>
                  <a:lnTo>
                    <a:pt x="38" y="210"/>
                  </a:lnTo>
                  <a:lnTo>
                    <a:pt x="27" y="198"/>
                  </a:lnTo>
                  <a:lnTo>
                    <a:pt x="17" y="184"/>
                  </a:lnTo>
                  <a:lnTo>
                    <a:pt x="9" y="169"/>
                  </a:lnTo>
                  <a:lnTo>
                    <a:pt x="4" y="153"/>
                  </a:lnTo>
                  <a:lnTo>
                    <a:pt x="0" y="138"/>
                  </a:lnTo>
                  <a:lnTo>
                    <a:pt x="0" y="121"/>
                  </a:lnTo>
                  <a:lnTo>
                    <a:pt x="1" y="105"/>
                  </a:lnTo>
                  <a:lnTo>
                    <a:pt x="4" y="89"/>
                  </a:lnTo>
                  <a:lnTo>
                    <a:pt x="9" y="74"/>
                  </a:lnTo>
                  <a:lnTo>
                    <a:pt x="17" y="59"/>
                  </a:lnTo>
                  <a:lnTo>
                    <a:pt x="26" y="45"/>
                  </a:lnTo>
                  <a:lnTo>
                    <a:pt x="38" y="33"/>
                  </a:lnTo>
                  <a:lnTo>
                    <a:pt x="51" y="22"/>
                  </a:lnTo>
                  <a:lnTo>
                    <a:pt x="65" y="13"/>
                  </a:lnTo>
                  <a:lnTo>
                    <a:pt x="80" y="7"/>
                  </a:lnTo>
                  <a:lnTo>
                    <a:pt x="96" y="2"/>
                  </a:lnTo>
                  <a:lnTo>
                    <a:pt x="112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17E4DD4A-DED5-2B9D-9708-3CF5F2FD9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2087563"/>
              <a:ext cx="234950" cy="15716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1"/>
                </a:cxn>
                <a:cxn ang="0">
                  <a:pos x="97" y="4"/>
                </a:cxn>
                <a:cxn ang="0">
                  <a:pos x="108" y="9"/>
                </a:cxn>
                <a:cxn ang="0">
                  <a:pos x="118" y="16"/>
                </a:cxn>
                <a:cxn ang="0">
                  <a:pos x="128" y="24"/>
                </a:cxn>
                <a:cxn ang="0">
                  <a:pos x="136" y="35"/>
                </a:cxn>
                <a:cxn ang="0">
                  <a:pos x="142" y="47"/>
                </a:cxn>
                <a:cxn ang="0">
                  <a:pos x="147" y="59"/>
                </a:cxn>
                <a:cxn ang="0">
                  <a:pos x="148" y="72"/>
                </a:cxn>
                <a:cxn ang="0">
                  <a:pos x="148" y="85"/>
                </a:cxn>
                <a:cxn ang="0">
                  <a:pos x="144" y="99"/>
                </a:cxn>
                <a:cxn ang="0">
                  <a:pos x="132" y="82"/>
                </a:cxn>
                <a:cxn ang="0">
                  <a:pos x="120" y="69"/>
                </a:cxn>
                <a:cxn ang="0">
                  <a:pos x="109" y="57"/>
                </a:cxn>
                <a:cxn ang="0">
                  <a:pos x="97" y="48"/>
                </a:cxn>
                <a:cxn ang="0">
                  <a:pos x="85" y="42"/>
                </a:cxn>
                <a:cxn ang="0">
                  <a:pos x="72" y="38"/>
                </a:cxn>
                <a:cxn ang="0">
                  <a:pos x="59" y="36"/>
                </a:cxn>
                <a:cxn ang="0">
                  <a:pos x="46" y="37"/>
                </a:cxn>
                <a:cxn ang="0">
                  <a:pos x="32" y="41"/>
                </a:cxn>
                <a:cxn ang="0">
                  <a:pos x="16" y="47"/>
                </a:cxn>
                <a:cxn ang="0">
                  <a:pos x="0" y="55"/>
                </a:cxn>
                <a:cxn ang="0">
                  <a:pos x="5" y="42"/>
                </a:cxn>
                <a:cxn ang="0">
                  <a:pos x="11" y="31"/>
                </a:cxn>
                <a:cxn ang="0">
                  <a:pos x="19" y="23"/>
                </a:cxn>
                <a:cxn ang="0">
                  <a:pos x="27" y="15"/>
                </a:cxn>
                <a:cxn ang="0">
                  <a:pos x="37" y="9"/>
                </a:cxn>
                <a:cxn ang="0">
                  <a:pos x="49" y="4"/>
                </a:cxn>
                <a:cxn ang="0">
                  <a:pos x="61" y="1"/>
                </a:cxn>
                <a:cxn ang="0">
                  <a:pos x="74" y="0"/>
                </a:cxn>
              </a:cxnLst>
              <a:rect l="0" t="0" r="r" b="b"/>
              <a:pathLst>
                <a:path w="148" h="99">
                  <a:moveTo>
                    <a:pt x="74" y="0"/>
                  </a:moveTo>
                  <a:lnTo>
                    <a:pt x="85" y="1"/>
                  </a:lnTo>
                  <a:lnTo>
                    <a:pt x="97" y="4"/>
                  </a:lnTo>
                  <a:lnTo>
                    <a:pt x="108" y="9"/>
                  </a:lnTo>
                  <a:lnTo>
                    <a:pt x="118" y="16"/>
                  </a:lnTo>
                  <a:lnTo>
                    <a:pt x="128" y="24"/>
                  </a:lnTo>
                  <a:lnTo>
                    <a:pt x="136" y="35"/>
                  </a:lnTo>
                  <a:lnTo>
                    <a:pt x="142" y="47"/>
                  </a:lnTo>
                  <a:lnTo>
                    <a:pt x="147" y="59"/>
                  </a:lnTo>
                  <a:lnTo>
                    <a:pt x="148" y="72"/>
                  </a:lnTo>
                  <a:lnTo>
                    <a:pt x="148" y="85"/>
                  </a:lnTo>
                  <a:lnTo>
                    <a:pt x="144" y="99"/>
                  </a:lnTo>
                  <a:lnTo>
                    <a:pt x="132" y="82"/>
                  </a:lnTo>
                  <a:lnTo>
                    <a:pt x="120" y="69"/>
                  </a:lnTo>
                  <a:lnTo>
                    <a:pt x="109" y="57"/>
                  </a:lnTo>
                  <a:lnTo>
                    <a:pt x="97" y="48"/>
                  </a:lnTo>
                  <a:lnTo>
                    <a:pt x="85" y="42"/>
                  </a:lnTo>
                  <a:lnTo>
                    <a:pt x="72" y="38"/>
                  </a:lnTo>
                  <a:lnTo>
                    <a:pt x="59" y="36"/>
                  </a:lnTo>
                  <a:lnTo>
                    <a:pt x="46" y="37"/>
                  </a:lnTo>
                  <a:lnTo>
                    <a:pt x="32" y="41"/>
                  </a:lnTo>
                  <a:lnTo>
                    <a:pt x="16" y="47"/>
                  </a:lnTo>
                  <a:lnTo>
                    <a:pt x="0" y="55"/>
                  </a:lnTo>
                  <a:lnTo>
                    <a:pt x="5" y="42"/>
                  </a:lnTo>
                  <a:lnTo>
                    <a:pt x="11" y="31"/>
                  </a:lnTo>
                  <a:lnTo>
                    <a:pt x="19" y="23"/>
                  </a:lnTo>
                  <a:lnTo>
                    <a:pt x="27" y="15"/>
                  </a:lnTo>
                  <a:lnTo>
                    <a:pt x="37" y="9"/>
                  </a:lnTo>
                  <a:lnTo>
                    <a:pt x="49" y="4"/>
                  </a:lnTo>
                  <a:lnTo>
                    <a:pt x="61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6EB372-BC7F-AA79-A43A-4A86D43DE3B2}"/>
              </a:ext>
            </a:extLst>
          </p:cNvPr>
          <p:cNvGrpSpPr/>
          <p:nvPr/>
        </p:nvGrpSpPr>
        <p:grpSpPr>
          <a:xfrm>
            <a:off x="5935235" y="1763648"/>
            <a:ext cx="328148" cy="185649"/>
            <a:chOff x="4763" y="2390776"/>
            <a:chExt cx="1557337" cy="881061"/>
          </a:xfrm>
          <a:solidFill>
            <a:schemeClr val="bg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3B20B836-A111-88F6-D3B1-D1BE40ECAC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025" y="2911475"/>
              <a:ext cx="663575" cy="360362"/>
            </a:xfrm>
            <a:custGeom>
              <a:avLst/>
              <a:gdLst>
                <a:gd name="T0" fmla="*/ 513 w 655"/>
                <a:gd name="T1" fmla="*/ 33 h 355"/>
                <a:gd name="T2" fmla="*/ 383 w 655"/>
                <a:gd name="T3" fmla="*/ 0 h 355"/>
                <a:gd name="T4" fmla="*/ 271 w 655"/>
                <a:gd name="T5" fmla="*/ 0 h 355"/>
                <a:gd name="T6" fmla="*/ 138 w 655"/>
                <a:gd name="T7" fmla="*/ 35 h 355"/>
                <a:gd name="T8" fmla="*/ 0 w 655"/>
                <a:gd name="T9" fmla="*/ 272 h 355"/>
                <a:gd name="T10" fmla="*/ 0 w 655"/>
                <a:gd name="T11" fmla="*/ 355 h 355"/>
                <a:gd name="T12" fmla="*/ 655 w 655"/>
                <a:gd name="T13" fmla="*/ 355 h 355"/>
                <a:gd name="T14" fmla="*/ 655 w 655"/>
                <a:gd name="T15" fmla="*/ 272 h 355"/>
                <a:gd name="T16" fmla="*/ 513 w 655"/>
                <a:gd name="T17" fmla="*/ 33 h 355"/>
                <a:gd name="T18" fmla="*/ 513 w 655"/>
                <a:gd name="T19" fmla="*/ 33 h 355"/>
                <a:gd name="T20" fmla="*/ 513 w 655"/>
                <a:gd name="T21" fmla="*/ 3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5" h="355">
                  <a:moveTo>
                    <a:pt x="513" y="33"/>
                  </a:moveTo>
                  <a:cubicBezTo>
                    <a:pt x="475" y="12"/>
                    <a:pt x="430" y="0"/>
                    <a:pt x="383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23" y="0"/>
                    <a:pt x="178" y="12"/>
                    <a:pt x="138" y="35"/>
                  </a:cubicBezTo>
                  <a:cubicBezTo>
                    <a:pt x="55" y="81"/>
                    <a:pt x="0" y="170"/>
                    <a:pt x="0" y="272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655" y="355"/>
                    <a:pt x="655" y="355"/>
                    <a:pt x="655" y="355"/>
                  </a:cubicBezTo>
                  <a:cubicBezTo>
                    <a:pt x="655" y="272"/>
                    <a:pt x="655" y="272"/>
                    <a:pt x="655" y="272"/>
                  </a:cubicBezTo>
                  <a:cubicBezTo>
                    <a:pt x="655" y="169"/>
                    <a:pt x="598" y="79"/>
                    <a:pt x="513" y="33"/>
                  </a:cubicBezTo>
                  <a:close/>
                  <a:moveTo>
                    <a:pt x="513" y="33"/>
                  </a:moveTo>
                  <a:cubicBezTo>
                    <a:pt x="513" y="33"/>
                    <a:pt x="513" y="33"/>
                    <a:pt x="513" y="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2737169-5032-52E7-90D0-1F124347F3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4575" y="2835275"/>
              <a:ext cx="517525" cy="392112"/>
            </a:xfrm>
            <a:custGeom>
              <a:avLst/>
              <a:gdLst>
                <a:gd name="T0" fmla="*/ 240 w 511"/>
                <a:gd name="T1" fmla="*/ 0 h 386"/>
                <a:gd name="T2" fmla="*/ 147 w 511"/>
                <a:gd name="T3" fmla="*/ 0 h 386"/>
                <a:gd name="T4" fmla="*/ 0 w 511"/>
                <a:gd name="T5" fmla="*/ 44 h 386"/>
                <a:gd name="T6" fmla="*/ 57 w 511"/>
                <a:gd name="T7" fmla="*/ 91 h 386"/>
                <a:gd name="T8" fmla="*/ 163 w 511"/>
                <a:gd name="T9" fmla="*/ 347 h 386"/>
                <a:gd name="T10" fmla="*/ 163 w 511"/>
                <a:gd name="T11" fmla="*/ 386 h 386"/>
                <a:gd name="T12" fmla="*/ 511 w 511"/>
                <a:gd name="T13" fmla="*/ 386 h 386"/>
                <a:gd name="T14" fmla="*/ 511 w 511"/>
                <a:gd name="T15" fmla="*/ 271 h 386"/>
                <a:gd name="T16" fmla="*/ 240 w 511"/>
                <a:gd name="T17" fmla="*/ 0 h 386"/>
                <a:gd name="T18" fmla="*/ 240 w 511"/>
                <a:gd name="T19" fmla="*/ 0 h 386"/>
                <a:gd name="T20" fmla="*/ 240 w 511"/>
                <a:gd name="T2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1" h="386">
                  <a:moveTo>
                    <a:pt x="240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93" y="0"/>
                    <a:pt x="42" y="16"/>
                    <a:pt x="0" y="44"/>
                  </a:cubicBezTo>
                  <a:cubicBezTo>
                    <a:pt x="20" y="57"/>
                    <a:pt x="39" y="73"/>
                    <a:pt x="57" y="91"/>
                  </a:cubicBezTo>
                  <a:cubicBezTo>
                    <a:pt x="125" y="159"/>
                    <a:pt x="163" y="250"/>
                    <a:pt x="163" y="347"/>
                  </a:cubicBezTo>
                  <a:cubicBezTo>
                    <a:pt x="163" y="386"/>
                    <a:pt x="163" y="386"/>
                    <a:pt x="163" y="386"/>
                  </a:cubicBezTo>
                  <a:cubicBezTo>
                    <a:pt x="511" y="386"/>
                    <a:pt x="511" y="386"/>
                    <a:pt x="511" y="386"/>
                  </a:cubicBezTo>
                  <a:cubicBezTo>
                    <a:pt x="511" y="271"/>
                    <a:pt x="511" y="271"/>
                    <a:pt x="511" y="271"/>
                  </a:cubicBezTo>
                  <a:cubicBezTo>
                    <a:pt x="511" y="122"/>
                    <a:pt x="389" y="0"/>
                    <a:pt x="240" y="0"/>
                  </a:cubicBezTo>
                  <a:close/>
                  <a:moveTo>
                    <a:pt x="240" y="0"/>
                  </a:moveTo>
                  <a:cubicBezTo>
                    <a:pt x="240" y="0"/>
                    <a:pt x="240" y="0"/>
                    <a:pt x="24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0771E24C-2E43-1B54-335E-5381B479CC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3" y="2835275"/>
              <a:ext cx="520700" cy="392112"/>
            </a:xfrm>
            <a:custGeom>
              <a:avLst/>
              <a:gdLst>
                <a:gd name="T0" fmla="*/ 364 w 514"/>
                <a:gd name="T1" fmla="*/ 0 h 386"/>
                <a:gd name="T2" fmla="*/ 271 w 514"/>
                <a:gd name="T3" fmla="*/ 0 h 386"/>
                <a:gd name="T4" fmla="*/ 0 w 514"/>
                <a:gd name="T5" fmla="*/ 271 h 386"/>
                <a:gd name="T6" fmla="*/ 0 w 514"/>
                <a:gd name="T7" fmla="*/ 386 h 386"/>
                <a:gd name="T8" fmla="*/ 353 w 514"/>
                <a:gd name="T9" fmla="*/ 386 h 386"/>
                <a:gd name="T10" fmla="*/ 353 w 514"/>
                <a:gd name="T11" fmla="*/ 347 h 386"/>
                <a:gd name="T12" fmla="*/ 459 w 514"/>
                <a:gd name="T13" fmla="*/ 91 h 386"/>
                <a:gd name="T14" fmla="*/ 514 w 514"/>
                <a:gd name="T15" fmla="*/ 46 h 386"/>
                <a:gd name="T16" fmla="*/ 364 w 514"/>
                <a:gd name="T17" fmla="*/ 0 h 386"/>
                <a:gd name="T18" fmla="*/ 364 w 514"/>
                <a:gd name="T19" fmla="*/ 0 h 386"/>
                <a:gd name="T20" fmla="*/ 364 w 514"/>
                <a:gd name="T2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4" h="386">
                  <a:moveTo>
                    <a:pt x="364" y="0"/>
                  </a:moveTo>
                  <a:cubicBezTo>
                    <a:pt x="271" y="0"/>
                    <a:pt x="271" y="0"/>
                    <a:pt x="271" y="0"/>
                  </a:cubicBezTo>
                  <a:cubicBezTo>
                    <a:pt x="122" y="0"/>
                    <a:pt x="0" y="122"/>
                    <a:pt x="0" y="271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353" y="386"/>
                    <a:pt x="353" y="386"/>
                    <a:pt x="353" y="386"/>
                  </a:cubicBezTo>
                  <a:cubicBezTo>
                    <a:pt x="353" y="347"/>
                    <a:pt x="353" y="347"/>
                    <a:pt x="353" y="347"/>
                  </a:cubicBezTo>
                  <a:cubicBezTo>
                    <a:pt x="353" y="250"/>
                    <a:pt x="390" y="159"/>
                    <a:pt x="459" y="91"/>
                  </a:cubicBezTo>
                  <a:cubicBezTo>
                    <a:pt x="476" y="74"/>
                    <a:pt x="494" y="59"/>
                    <a:pt x="514" y="46"/>
                  </a:cubicBezTo>
                  <a:cubicBezTo>
                    <a:pt x="471" y="17"/>
                    <a:pt x="419" y="0"/>
                    <a:pt x="364" y="0"/>
                  </a:cubicBezTo>
                  <a:close/>
                  <a:moveTo>
                    <a:pt x="364" y="0"/>
                  </a:moveTo>
                  <a:cubicBezTo>
                    <a:pt x="364" y="0"/>
                    <a:pt x="364" y="0"/>
                    <a:pt x="36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400A289C-F993-90FB-FE3A-67ED234A61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100" y="2422525"/>
              <a:ext cx="371475" cy="390525"/>
            </a:xfrm>
            <a:custGeom>
              <a:avLst/>
              <a:gdLst>
                <a:gd name="T0" fmla="*/ 183 w 367"/>
                <a:gd name="T1" fmla="*/ 0 h 385"/>
                <a:gd name="T2" fmla="*/ 182 w 367"/>
                <a:gd name="T3" fmla="*/ 0 h 385"/>
                <a:gd name="T4" fmla="*/ 1 w 367"/>
                <a:gd name="T5" fmla="*/ 194 h 385"/>
                <a:gd name="T6" fmla="*/ 184 w 367"/>
                <a:gd name="T7" fmla="*/ 385 h 385"/>
                <a:gd name="T8" fmla="*/ 185 w 367"/>
                <a:gd name="T9" fmla="*/ 385 h 385"/>
                <a:gd name="T10" fmla="*/ 315 w 367"/>
                <a:gd name="T11" fmla="*/ 326 h 385"/>
                <a:gd name="T12" fmla="*/ 366 w 367"/>
                <a:gd name="T13" fmla="*/ 191 h 385"/>
                <a:gd name="T14" fmla="*/ 183 w 367"/>
                <a:gd name="T15" fmla="*/ 0 h 385"/>
                <a:gd name="T16" fmla="*/ 183 w 367"/>
                <a:gd name="T17" fmla="*/ 0 h 385"/>
                <a:gd name="T18" fmla="*/ 183 w 367"/>
                <a:gd name="T1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85">
                  <a:moveTo>
                    <a:pt x="183" y="0"/>
                  </a:moveTo>
                  <a:cubicBezTo>
                    <a:pt x="183" y="0"/>
                    <a:pt x="182" y="0"/>
                    <a:pt x="182" y="0"/>
                  </a:cubicBezTo>
                  <a:cubicBezTo>
                    <a:pt x="81" y="1"/>
                    <a:pt x="0" y="88"/>
                    <a:pt x="1" y="194"/>
                  </a:cubicBezTo>
                  <a:cubicBezTo>
                    <a:pt x="2" y="300"/>
                    <a:pt x="84" y="385"/>
                    <a:pt x="184" y="385"/>
                  </a:cubicBezTo>
                  <a:cubicBezTo>
                    <a:pt x="184" y="385"/>
                    <a:pt x="185" y="385"/>
                    <a:pt x="185" y="385"/>
                  </a:cubicBezTo>
                  <a:cubicBezTo>
                    <a:pt x="235" y="384"/>
                    <a:pt x="281" y="364"/>
                    <a:pt x="315" y="326"/>
                  </a:cubicBezTo>
                  <a:cubicBezTo>
                    <a:pt x="348" y="290"/>
                    <a:pt x="367" y="242"/>
                    <a:pt x="366" y="191"/>
                  </a:cubicBezTo>
                  <a:cubicBezTo>
                    <a:pt x="365" y="85"/>
                    <a:pt x="283" y="0"/>
                    <a:pt x="183" y="0"/>
                  </a:cubicBezTo>
                  <a:close/>
                  <a:moveTo>
                    <a:pt x="183" y="0"/>
                  </a:moveTo>
                  <a:cubicBezTo>
                    <a:pt x="183" y="0"/>
                    <a:pt x="183" y="0"/>
                    <a:pt x="1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A4DEC32B-B192-2A08-1769-D26BA0A88D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88" y="2422525"/>
              <a:ext cx="369887" cy="390525"/>
            </a:xfrm>
            <a:custGeom>
              <a:avLst/>
              <a:gdLst>
                <a:gd name="T0" fmla="*/ 183 w 366"/>
                <a:gd name="T1" fmla="*/ 0 h 385"/>
                <a:gd name="T2" fmla="*/ 182 w 366"/>
                <a:gd name="T3" fmla="*/ 0 h 385"/>
                <a:gd name="T4" fmla="*/ 1 w 366"/>
                <a:gd name="T5" fmla="*/ 194 h 385"/>
                <a:gd name="T6" fmla="*/ 184 w 366"/>
                <a:gd name="T7" fmla="*/ 385 h 385"/>
                <a:gd name="T8" fmla="*/ 185 w 366"/>
                <a:gd name="T9" fmla="*/ 385 h 385"/>
                <a:gd name="T10" fmla="*/ 315 w 366"/>
                <a:gd name="T11" fmla="*/ 326 h 385"/>
                <a:gd name="T12" fmla="*/ 366 w 366"/>
                <a:gd name="T13" fmla="*/ 191 h 385"/>
                <a:gd name="T14" fmla="*/ 183 w 366"/>
                <a:gd name="T15" fmla="*/ 0 h 385"/>
                <a:gd name="T16" fmla="*/ 183 w 366"/>
                <a:gd name="T17" fmla="*/ 0 h 385"/>
                <a:gd name="T18" fmla="*/ 183 w 366"/>
                <a:gd name="T1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6" h="385">
                  <a:moveTo>
                    <a:pt x="183" y="0"/>
                  </a:moveTo>
                  <a:cubicBezTo>
                    <a:pt x="183" y="0"/>
                    <a:pt x="182" y="0"/>
                    <a:pt x="182" y="0"/>
                  </a:cubicBezTo>
                  <a:cubicBezTo>
                    <a:pt x="81" y="1"/>
                    <a:pt x="0" y="88"/>
                    <a:pt x="1" y="194"/>
                  </a:cubicBezTo>
                  <a:cubicBezTo>
                    <a:pt x="2" y="300"/>
                    <a:pt x="84" y="385"/>
                    <a:pt x="184" y="385"/>
                  </a:cubicBezTo>
                  <a:cubicBezTo>
                    <a:pt x="184" y="385"/>
                    <a:pt x="185" y="385"/>
                    <a:pt x="185" y="385"/>
                  </a:cubicBezTo>
                  <a:cubicBezTo>
                    <a:pt x="234" y="384"/>
                    <a:pt x="280" y="364"/>
                    <a:pt x="315" y="326"/>
                  </a:cubicBezTo>
                  <a:cubicBezTo>
                    <a:pt x="348" y="290"/>
                    <a:pt x="366" y="242"/>
                    <a:pt x="366" y="191"/>
                  </a:cubicBezTo>
                  <a:cubicBezTo>
                    <a:pt x="365" y="85"/>
                    <a:pt x="283" y="0"/>
                    <a:pt x="183" y="0"/>
                  </a:cubicBezTo>
                  <a:close/>
                  <a:moveTo>
                    <a:pt x="183" y="0"/>
                  </a:moveTo>
                  <a:cubicBezTo>
                    <a:pt x="183" y="0"/>
                    <a:pt x="183" y="0"/>
                    <a:pt x="1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575E68E-0AF8-A18D-7907-8F34006A54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088" y="2390776"/>
              <a:ext cx="427037" cy="452437"/>
            </a:xfrm>
            <a:custGeom>
              <a:avLst/>
              <a:gdLst>
                <a:gd name="T0" fmla="*/ 210 w 421"/>
                <a:gd name="T1" fmla="*/ 0 h 445"/>
                <a:gd name="T2" fmla="*/ 0 w 421"/>
                <a:gd name="T3" fmla="*/ 222 h 445"/>
                <a:gd name="T4" fmla="*/ 120 w 421"/>
                <a:gd name="T5" fmla="*/ 423 h 445"/>
                <a:gd name="T6" fmla="*/ 210 w 421"/>
                <a:gd name="T7" fmla="*/ 445 h 445"/>
                <a:gd name="T8" fmla="*/ 300 w 421"/>
                <a:gd name="T9" fmla="*/ 423 h 445"/>
                <a:gd name="T10" fmla="*/ 421 w 421"/>
                <a:gd name="T11" fmla="*/ 222 h 445"/>
                <a:gd name="T12" fmla="*/ 210 w 421"/>
                <a:gd name="T13" fmla="*/ 0 h 445"/>
                <a:gd name="T14" fmla="*/ 210 w 421"/>
                <a:gd name="T15" fmla="*/ 0 h 445"/>
                <a:gd name="T16" fmla="*/ 210 w 421"/>
                <a:gd name="T17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445">
                  <a:moveTo>
                    <a:pt x="210" y="0"/>
                  </a:moveTo>
                  <a:cubicBezTo>
                    <a:pt x="94" y="0"/>
                    <a:pt x="0" y="100"/>
                    <a:pt x="0" y="222"/>
                  </a:cubicBezTo>
                  <a:cubicBezTo>
                    <a:pt x="0" y="311"/>
                    <a:pt x="49" y="388"/>
                    <a:pt x="120" y="423"/>
                  </a:cubicBezTo>
                  <a:cubicBezTo>
                    <a:pt x="148" y="437"/>
                    <a:pt x="178" y="445"/>
                    <a:pt x="210" y="445"/>
                  </a:cubicBezTo>
                  <a:cubicBezTo>
                    <a:pt x="242" y="445"/>
                    <a:pt x="273" y="437"/>
                    <a:pt x="300" y="423"/>
                  </a:cubicBezTo>
                  <a:cubicBezTo>
                    <a:pt x="371" y="388"/>
                    <a:pt x="421" y="311"/>
                    <a:pt x="421" y="222"/>
                  </a:cubicBezTo>
                  <a:cubicBezTo>
                    <a:pt x="421" y="100"/>
                    <a:pt x="326" y="0"/>
                    <a:pt x="210" y="0"/>
                  </a:cubicBezTo>
                  <a:close/>
                  <a:moveTo>
                    <a:pt x="210" y="0"/>
                  </a:moveTo>
                  <a:cubicBezTo>
                    <a:pt x="210" y="0"/>
                    <a:pt x="210" y="0"/>
                    <a:pt x="2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E2D514-E566-3D79-D3F1-4B5AA7EE343E}"/>
              </a:ext>
            </a:extLst>
          </p:cNvPr>
          <p:cNvGrpSpPr/>
          <p:nvPr/>
        </p:nvGrpSpPr>
        <p:grpSpPr>
          <a:xfrm>
            <a:off x="8092786" y="1734292"/>
            <a:ext cx="265127" cy="233145"/>
            <a:chOff x="-192087" y="2485914"/>
            <a:chExt cx="1798150" cy="1581261"/>
          </a:xfrm>
          <a:solidFill>
            <a:schemeClr val="bg1"/>
          </a:solidFill>
        </p:grpSpPr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FA8DB32-7D78-5703-2024-C8571E143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96" y="3328897"/>
              <a:ext cx="315184" cy="1057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47D041B9-4D82-64A8-E247-B0F2F4F2C5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2087" y="2757293"/>
              <a:ext cx="1798150" cy="1309882"/>
            </a:xfrm>
            <a:custGeom>
              <a:avLst/>
              <a:gdLst>
                <a:gd name="T0" fmla="*/ 1246 w 1536"/>
                <a:gd name="T1" fmla="*/ 578 h 1118"/>
                <a:gd name="T2" fmla="*/ 993 w 1536"/>
                <a:gd name="T3" fmla="*/ 578 h 1118"/>
                <a:gd name="T4" fmla="*/ 993 w 1536"/>
                <a:gd name="T5" fmla="*/ 623 h 1118"/>
                <a:gd name="T6" fmla="*/ 948 w 1536"/>
                <a:gd name="T7" fmla="*/ 668 h 1118"/>
                <a:gd name="T8" fmla="*/ 588 w 1536"/>
                <a:gd name="T9" fmla="*/ 668 h 1118"/>
                <a:gd name="T10" fmla="*/ 543 w 1536"/>
                <a:gd name="T11" fmla="*/ 623 h 1118"/>
                <a:gd name="T12" fmla="*/ 543 w 1536"/>
                <a:gd name="T13" fmla="*/ 578 h 1118"/>
                <a:gd name="T14" fmla="*/ 290 w 1536"/>
                <a:gd name="T15" fmla="*/ 578 h 1118"/>
                <a:gd name="T16" fmla="*/ 162 w 1536"/>
                <a:gd name="T17" fmla="*/ 486 h 1118"/>
                <a:gd name="T18" fmla="*/ 0 w 1536"/>
                <a:gd name="T19" fmla="*/ 0 h 1118"/>
                <a:gd name="T20" fmla="*/ 0 w 1536"/>
                <a:gd name="T21" fmla="*/ 983 h 1118"/>
                <a:gd name="T22" fmla="*/ 135 w 1536"/>
                <a:gd name="T23" fmla="*/ 1118 h 1118"/>
                <a:gd name="T24" fmla="*/ 1401 w 1536"/>
                <a:gd name="T25" fmla="*/ 1118 h 1118"/>
                <a:gd name="T26" fmla="*/ 1536 w 1536"/>
                <a:gd name="T27" fmla="*/ 983 h 1118"/>
                <a:gd name="T28" fmla="*/ 1536 w 1536"/>
                <a:gd name="T29" fmla="*/ 0 h 1118"/>
                <a:gd name="T30" fmla="*/ 1374 w 1536"/>
                <a:gd name="T31" fmla="*/ 486 h 1118"/>
                <a:gd name="T32" fmla="*/ 1246 w 1536"/>
                <a:gd name="T33" fmla="*/ 578 h 1118"/>
                <a:gd name="T34" fmla="*/ 1246 w 1536"/>
                <a:gd name="T35" fmla="*/ 578 h 1118"/>
                <a:gd name="T36" fmla="*/ 1246 w 1536"/>
                <a:gd name="T37" fmla="*/ 578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6" h="1118">
                  <a:moveTo>
                    <a:pt x="1246" y="578"/>
                  </a:moveTo>
                  <a:cubicBezTo>
                    <a:pt x="993" y="578"/>
                    <a:pt x="993" y="578"/>
                    <a:pt x="993" y="578"/>
                  </a:cubicBezTo>
                  <a:cubicBezTo>
                    <a:pt x="993" y="623"/>
                    <a:pt x="993" y="623"/>
                    <a:pt x="993" y="623"/>
                  </a:cubicBezTo>
                  <a:cubicBezTo>
                    <a:pt x="993" y="648"/>
                    <a:pt x="973" y="668"/>
                    <a:pt x="948" y="668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63" y="668"/>
                    <a:pt x="543" y="648"/>
                    <a:pt x="543" y="623"/>
                  </a:cubicBezTo>
                  <a:cubicBezTo>
                    <a:pt x="543" y="578"/>
                    <a:pt x="543" y="578"/>
                    <a:pt x="543" y="578"/>
                  </a:cubicBezTo>
                  <a:cubicBezTo>
                    <a:pt x="290" y="578"/>
                    <a:pt x="290" y="578"/>
                    <a:pt x="290" y="578"/>
                  </a:cubicBezTo>
                  <a:cubicBezTo>
                    <a:pt x="232" y="578"/>
                    <a:pt x="180" y="541"/>
                    <a:pt x="162" y="4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57"/>
                    <a:pt x="61" y="1118"/>
                    <a:pt x="135" y="1118"/>
                  </a:cubicBezTo>
                  <a:cubicBezTo>
                    <a:pt x="1401" y="1118"/>
                    <a:pt x="1401" y="1118"/>
                    <a:pt x="1401" y="1118"/>
                  </a:cubicBezTo>
                  <a:cubicBezTo>
                    <a:pt x="1475" y="1118"/>
                    <a:pt x="1536" y="1057"/>
                    <a:pt x="1536" y="983"/>
                  </a:cubicBezTo>
                  <a:cubicBezTo>
                    <a:pt x="1536" y="0"/>
                    <a:pt x="1536" y="0"/>
                    <a:pt x="1536" y="0"/>
                  </a:cubicBezTo>
                  <a:cubicBezTo>
                    <a:pt x="1374" y="486"/>
                    <a:pt x="1374" y="486"/>
                    <a:pt x="1374" y="486"/>
                  </a:cubicBezTo>
                  <a:cubicBezTo>
                    <a:pt x="1356" y="541"/>
                    <a:pt x="1304" y="578"/>
                    <a:pt x="1246" y="578"/>
                  </a:cubicBezTo>
                  <a:close/>
                  <a:moveTo>
                    <a:pt x="1246" y="578"/>
                  </a:moveTo>
                  <a:cubicBezTo>
                    <a:pt x="1246" y="578"/>
                    <a:pt x="1246" y="578"/>
                    <a:pt x="1246" y="5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25641C1E-C3B7-BCC7-C481-AB777A6DCC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2340" y="2485914"/>
              <a:ext cx="1618656" cy="842983"/>
            </a:xfrm>
            <a:custGeom>
              <a:avLst/>
              <a:gdLst>
                <a:gd name="T0" fmla="*/ 871 w 1382"/>
                <a:gd name="T1" fmla="*/ 0 h 720"/>
                <a:gd name="T2" fmla="*/ 511 w 1382"/>
                <a:gd name="T3" fmla="*/ 0 h 720"/>
                <a:gd name="T4" fmla="*/ 376 w 1382"/>
                <a:gd name="T5" fmla="*/ 135 h 720"/>
                <a:gd name="T6" fmla="*/ 376 w 1382"/>
                <a:gd name="T7" fmla="*/ 180 h 720"/>
                <a:gd name="T8" fmla="*/ 0 w 1382"/>
                <a:gd name="T9" fmla="*/ 180 h 720"/>
                <a:gd name="T10" fmla="*/ 170 w 1382"/>
                <a:gd name="T11" fmla="*/ 689 h 720"/>
                <a:gd name="T12" fmla="*/ 213 w 1382"/>
                <a:gd name="T13" fmla="*/ 720 h 720"/>
                <a:gd name="T14" fmla="*/ 466 w 1382"/>
                <a:gd name="T15" fmla="*/ 720 h 720"/>
                <a:gd name="T16" fmla="*/ 466 w 1382"/>
                <a:gd name="T17" fmla="*/ 675 h 720"/>
                <a:gd name="T18" fmla="*/ 511 w 1382"/>
                <a:gd name="T19" fmla="*/ 630 h 720"/>
                <a:gd name="T20" fmla="*/ 871 w 1382"/>
                <a:gd name="T21" fmla="*/ 630 h 720"/>
                <a:gd name="T22" fmla="*/ 916 w 1382"/>
                <a:gd name="T23" fmla="*/ 675 h 720"/>
                <a:gd name="T24" fmla="*/ 916 w 1382"/>
                <a:gd name="T25" fmla="*/ 720 h 720"/>
                <a:gd name="T26" fmla="*/ 1169 w 1382"/>
                <a:gd name="T27" fmla="*/ 720 h 720"/>
                <a:gd name="T28" fmla="*/ 1212 w 1382"/>
                <a:gd name="T29" fmla="*/ 689 h 720"/>
                <a:gd name="T30" fmla="*/ 1382 w 1382"/>
                <a:gd name="T31" fmla="*/ 180 h 720"/>
                <a:gd name="T32" fmla="*/ 1006 w 1382"/>
                <a:gd name="T33" fmla="*/ 180 h 720"/>
                <a:gd name="T34" fmla="*/ 1006 w 1382"/>
                <a:gd name="T35" fmla="*/ 135 h 720"/>
                <a:gd name="T36" fmla="*/ 871 w 1382"/>
                <a:gd name="T37" fmla="*/ 0 h 720"/>
                <a:gd name="T38" fmla="*/ 466 w 1382"/>
                <a:gd name="T39" fmla="*/ 180 h 720"/>
                <a:gd name="T40" fmla="*/ 466 w 1382"/>
                <a:gd name="T41" fmla="*/ 135 h 720"/>
                <a:gd name="T42" fmla="*/ 511 w 1382"/>
                <a:gd name="T43" fmla="*/ 90 h 720"/>
                <a:gd name="T44" fmla="*/ 871 w 1382"/>
                <a:gd name="T45" fmla="*/ 90 h 720"/>
                <a:gd name="T46" fmla="*/ 916 w 1382"/>
                <a:gd name="T47" fmla="*/ 135 h 720"/>
                <a:gd name="T48" fmla="*/ 916 w 1382"/>
                <a:gd name="T49" fmla="*/ 180 h 720"/>
                <a:gd name="T50" fmla="*/ 466 w 1382"/>
                <a:gd name="T51" fmla="*/ 180 h 720"/>
                <a:gd name="T52" fmla="*/ 466 w 1382"/>
                <a:gd name="T53" fmla="*/ 180 h 720"/>
                <a:gd name="T54" fmla="*/ 466 w 1382"/>
                <a:gd name="T55" fmla="*/ 18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2" h="720">
                  <a:moveTo>
                    <a:pt x="871" y="0"/>
                  </a:moveTo>
                  <a:cubicBezTo>
                    <a:pt x="511" y="0"/>
                    <a:pt x="511" y="0"/>
                    <a:pt x="511" y="0"/>
                  </a:cubicBezTo>
                  <a:cubicBezTo>
                    <a:pt x="437" y="0"/>
                    <a:pt x="376" y="61"/>
                    <a:pt x="376" y="135"/>
                  </a:cubicBezTo>
                  <a:cubicBezTo>
                    <a:pt x="376" y="180"/>
                    <a:pt x="376" y="180"/>
                    <a:pt x="376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70" y="689"/>
                    <a:pt x="170" y="689"/>
                    <a:pt x="170" y="689"/>
                  </a:cubicBezTo>
                  <a:cubicBezTo>
                    <a:pt x="176" y="708"/>
                    <a:pt x="193" y="720"/>
                    <a:pt x="213" y="720"/>
                  </a:cubicBezTo>
                  <a:cubicBezTo>
                    <a:pt x="466" y="720"/>
                    <a:pt x="466" y="720"/>
                    <a:pt x="466" y="720"/>
                  </a:cubicBezTo>
                  <a:cubicBezTo>
                    <a:pt x="466" y="675"/>
                    <a:pt x="466" y="675"/>
                    <a:pt x="466" y="675"/>
                  </a:cubicBezTo>
                  <a:cubicBezTo>
                    <a:pt x="466" y="650"/>
                    <a:pt x="486" y="630"/>
                    <a:pt x="511" y="630"/>
                  </a:cubicBezTo>
                  <a:cubicBezTo>
                    <a:pt x="871" y="630"/>
                    <a:pt x="871" y="630"/>
                    <a:pt x="871" y="630"/>
                  </a:cubicBezTo>
                  <a:cubicBezTo>
                    <a:pt x="896" y="630"/>
                    <a:pt x="916" y="650"/>
                    <a:pt x="916" y="675"/>
                  </a:cubicBezTo>
                  <a:cubicBezTo>
                    <a:pt x="916" y="720"/>
                    <a:pt x="916" y="720"/>
                    <a:pt x="916" y="720"/>
                  </a:cubicBezTo>
                  <a:cubicBezTo>
                    <a:pt x="1169" y="720"/>
                    <a:pt x="1169" y="720"/>
                    <a:pt x="1169" y="720"/>
                  </a:cubicBezTo>
                  <a:cubicBezTo>
                    <a:pt x="1189" y="720"/>
                    <a:pt x="1206" y="708"/>
                    <a:pt x="1212" y="689"/>
                  </a:cubicBezTo>
                  <a:cubicBezTo>
                    <a:pt x="1382" y="180"/>
                    <a:pt x="1382" y="180"/>
                    <a:pt x="1382" y="180"/>
                  </a:cubicBezTo>
                  <a:cubicBezTo>
                    <a:pt x="1006" y="180"/>
                    <a:pt x="1006" y="180"/>
                    <a:pt x="1006" y="180"/>
                  </a:cubicBezTo>
                  <a:cubicBezTo>
                    <a:pt x="1006" y="135"/>
                    <a:pt x="1006" y="135"/>
                    <a:pt x="1006" y="135"/>
                  </a:cubicBezTo>
                  <a:cubicBezTo>
                    <a:pt x="1006" y="61"/>
                    <a:pt x="945" y="0"/>
                    <a:pt x="871" y="0"/>
                  </a:cubicBezTo>
                  <a:close/>
                  <a:moveTo>
                    <a:pt x="466" y="180"/>
                  </a:moveTo>
                  <a:cubicBezTo>
                    <a:pt x="466" y="135"/>
                    <a:pt x="466" y="135"/>
                    <a:pt x="466" y="135"/>
                  </a:cubicBezTo>
                  <a:cubicBezTo>
                    <a:pt x="466" y="110"/>
                    <a:pt x="486" y="90"/>
                    <a:pt x="511" y="90"/>
                  </a:cubicBezTo>
                  <a:cubicBezTo>
                    <a:pt x="871" y="90"/>
                    <a:pt x="871" y="90"/>
                    <a:pt x="871" y="90"/>
                  </a:cubicBezTo>
                  <a:cubicBezTo>
                    <a:pt x="896" y="90"/>
                    <a:pt x="916" y="110"/>
                    <a:pt x="916" y="135"/>
                  </a:cubicBezTo>
                  <a:cubicBezTo>
                    <a:pt x="916" y="180"/>
                    <a:pt x="916" y="180"/>
                    <a:pt x="916" y="180"/>
                  </a:cubicBezTo>
                  <a:lnTo>
                    <a:pt x="466" y="180"/>
                  </a:lnTo>
                  <a:close/>
                  <a:moveTo>
                    <a:pt x="466" y="180"/>
                  </a:moveTo>
                  <a:cubicBezTo>
                    <a:pt x="466" y="180"/>
                    <a:pt x="466" y="180"/>
                    <a:pt x="466" y="1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0BF39C-FE9E-B931-6061-32CA0D38B991}"/>
              </a:ext>
            </a:extLst>
          </p:cNvPr>
          <p:cNvGrpSpPr/>
          <p:nvPr/>
        </p:nvGrpSpPr>
        <p:grpSpPr>
          <a:xfrm>
            <a:off x="10204113" y="1703876"/>
            <a:ext cx="294553" cy="293977"/>
            <a:chOff x="6597650" y="-576263"/>
            <a:chExt cx="808038" cy="806451"/>
          </a:xfrm>
          <a:solidFill>
            <a:schemeClr val="bg1"/>
          </a:solidFill>
        </p:grpSpPr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1786513F-F260-B26B-DBB2-06EFEC748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6863" y="-576263"/>
              <a:ext cx="709613" cy="473076"/>
            </a:xfrm>
            <a:custGeom>
              <a:avLst/>
              <a:gdLst>
                <a:gd name="T0" fmla="*/ 180 w 1800"/>
                <a:gd name="T1" fmla="*/ 960 h 1200"/>
                <a:gd name="T2" fmla="*/ 305 w 1800"/>
                <a:gd name="T3" fmla="*/ 909 h 1200"/>
                <a:gd name="T4" fmla="*/ 482 w 1800"/>
                <a:gd name="T5" fmla="*/ 998 h 1200"/>
                <a:gd name="T6" fmla="*/ 480 w 1800"/>
                <a:gd name="T7" fmla="*/ 1020 h 1200"/>
                <a:gd name="T8" fmla="*/ 660 w 1800"/>
                <a:gd name="T9" fmla="*/ 1200 h 1200"/>
                <a:gd name="T10" fmla="*/ 840 w 1800"/>
                <a:gd name="T11" fmla="*/ 1020 h 1200"/>
                <a:gd name="T12" fmla="*/ 822 w 1800"/>
                <a:gd name="T13" fmla="*/ 943 h 1200"/>
                <a:gd name="T14" fmla="*/ 1063 w 1800"/>
                <a:gd name="T15" fmla="*/ 702 h 1200"/>
                <a:gd name="T16" fmla="*/ 1140 w 1800"/>
                <a:gd name="T17" fmla="*/ 720 h 1200"/>
                <a:gd name="T18" fmla="*/ 1320 w 1800"/>
                <a:gd name="T19" fmla="*/ 540 h 1200"/>
                <a:gd name="T20" fmla="*/ 1311 w 1800"/>
                <a:gd name="T21" fmla="*/ 487 h 1200"/>
                <a:gd name="T22" fmla="*/ 1520 w 1800"/>
                <a:gd name="T23" fmla="*/ 330 h 1200"/>
                <a:gd name="T24" fmla="*/ 1620 w 1800"/>
                <a:gd name="T25" fmla="*/ 360 h 1200"/>
                <a:gd name="T26" fmla="*/ 1800 w 1800"/>
                <a:gd name="T27" fmla="*/ 180 h 1200"/>
                <a:gd name="T28" fmla="*/ 1620 w 1800"/>
                <a:gd name="T29" fmla="*/ 0 h 1200"/>
                <a:gd name="T30" fmla="*/ 1440 w 1800"/>
                <a:gd name="T31" fmla="*/ 180 h 1200"/>
                <a:gd name="T32" fmla="*/ 1449 w 1800"/>
                <a:gd name="T33" fmla="*/ 233 h 1200"/>
                <a:gd name="T34" fmla="*/ 1240 w 1800"/>
                <a:gd name="T35" fmla="*/ 390 h 1200"/>
                <a:gd name="T36" fmla="*/ 1140 w 1800"/>
                <a:gd name="T37" fmla="*/ 360 h 1200"/>
                <a:gd name="T38" fmla="*/ 960 w 1800"/>
                <a:gd name="T39" fmla="*/ 540 h 1200"/>
                <a:gd name="T40" fmla="*/ 978 w 1800"/>
                <a:gd name="T41" fmla="*/ 617 h 1200"/>
                <a:gd name="T42" fmla="*/ 737 w 1800"/>
                <a:gd name="T43" fmla="*/ 858 h 1200"/>
                <a:gd name="T44" fmla="*/ 660 w 1800"/>
                <a:gd name="T45" fmla="*/ 840 h 1200"/>
                <a:gd name="T46" fmla="*/ 535 w 1800"/>
                <a:gd name="T47" fmla="*/ 891 h 1200"/>
                <a:gd name="T48" fmla="*/ 358 w 1800"/>
                <a:gd name="T49" fmla="*/ 802 h 1200"/>
                <a:gd name="T50" fmla="*/ 360 w 1800"/>
                <a:gd name="T51" fmla="*/ 780 h 1200"/>
                <a:gd name="T52" fmla="*/ 180 w 1800"/>
                <a:gd name="T53" fmla="*/ 600 h 1200"/>
                <a:gd name="T54" fmla="*/ 0 w 1800"/>
                <a:gd name="T55" fmla="*/ 780 h 1200"/>
                <a:gd name="T56" fmla="*/ 180 w 1800"/>
                <a:gd name="T57" fmla="*/ 960 h 1200"/>
                <a:gd name="T58" fmla="*/ 180 w 1800"/>
                <a:gd name="T59" fmla="*/ 960 h 1200"/>
                <a:gd name="T60" fmla="*/ 180 w 1800"/>
                <a:gd name="T61" fmla="*/ 96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0" h="1200">
                  <a:moveTo>
                    <a:pt x="180" y="960"/>
                  </a:moveTo>
                  <a:cubicBezTo>
                    <a:pt x="228" y="960"/>
                    <a:pt x="272" y="941"/>
                    <a:pt x="305" y="909"/>
                  </a:cubicBezTo>
                  <a:cubicBezTo>
                    <a:pt x="482" y="998"/>
                    <a:pt x="482" y="998"/>
                    <a:pt x="482" y="998"/>
                  </a:cubicBezTo>
                  <a:cubicBezTo>
                    <a:pt x="481" y="1005"/>
                    <a:pt x="480" y="1013"/>
                    <a:pt x="480" y="1020"/>
                  </a:cubicBezTo>
                  <a:cubicBezTo>
                    <a:pt x="480" y="1119"/>
                    <a:pt x="561" y="1200"/>
                    <a:pt x="660" y="1200"/>
                  </a:cubicBezTo>
                  <a:cubicBezTo>
                    <a:pt x="759" y="1200"/>
                    <a:pt x="840" y="1119"/>
                    <a:pt x="840" y="1020"/>
                  </a:cubicBezTo>
                  <a:cubicBezTo>
                    <a:pt x="840" y="992"/>
                    <a:pt x="833" y="966"/>
                    <a:pt x="822" y="943"/>
                  </a:cubicBezTo>
                  <a:cubicBezTo>
                    <a:pt x="1063" y="702"/>
                    <a:pt x="1063" y="702"/>
                    <a:pt x="1063" y="702"/>
                  </a:cubicBezTo>
                  <a:cubicBezTo>
                    <a:pt x="1086" y="713"/>
                    <a:pt x="1112" y="720"/>
                    <a:pt x="1140" y="720"/>
                  </a:cubicBezTo>
                  <a:cubicBezTo>
                    <a:pt x="1239" y="720"/>
                    <a:pt x="1320" y="639"/>
                    <a:pt x="1320" y="540"/>
                  </a:cubicBezTo>
                  <a:cubicBezTo>
                    <a:pt x="1320" y="521"/>
                    <a:pt x="1316" y="504"/>
                    <a:pt x="1311" y="487"/>
                  </a:cubicBezTo>
                  <a:cubicBezTo>
                    <a:pt x="1520" y="330"/>
                    <a:pt x="1520" y="330"/>
                    <a:pt x="1520" y="330"/>
                  </a:cubicBezTo>
                  <a:cubicBezTo>
                    <a:pt x="1549" y="349"/>
                    <a:pt x="1583" y="360"/>
                    <a:pt x="1620" y="360"/>
                  </a:cubicBezTo>
                  <a:cubicBezTo>
                    <a:pt x="1719" y="360"/>
                    <a:pt x="1800" y="279"/>
                    <a:pt x="1800" y="180"/>
                  </a:cubicBezTo>
                  <a:cubicBezTo>
                    <a:pt x="1800" y="81"/>
                    <a:pt x="1719" y="0"/>
                    <a:pt x="1620" y="0"/>
                  </a:cubicBezTo>
                  <a:cubicBezTo>
                    <a:pt x="1521" y="0"/>
                    <a:pt x="1440" y="81"/>
                    <a:pt x="1440" y="180"/>
                  </a:cubicBezTo>
                  <a:cubicBezTo>
                    <a:pt x="1440" y="199"/>
                    <a:pt x="1444" y="216"/>
                    <a:pt x="1449" y="233"/>
                  </a:cubicBezTo>
                  <a:cubicBezTo>
                    <a:pt x="1240" y="390"/>
                    <a:pt x="1240" y="390"/>
                    <a:pt x="1240" y="390"/>
                  </a:cubicBezTo>
                  <a:cubicBezTo>
                    <a:pt x="1211" y="371"/>
                    <a:pt x="1177" y="360"/>
                    <a:pt x="1140" y="360"/>
                  </a:cubicBezTo>
                  <a:cubicBezTo>
                    <a:pt x="1041" y="360"/>
                    <a:pt x="960" y="441"/>
                    <a:pt x="960" y="540"/>
                  </a:cubicBezTo>
                  <a:cubicBezTo>
                    <a:pt x="960" y="568"/>
                    <a:pt x="967" y="594"/>
                    <a:pt x="978" y="617"/>
                  </a:cubicBezTo>
                  <a:cubicBezTo>
                    <a:pt x="737" y="858"/>
                    <a:pt x="737" y="858"/>
                    <a:pt x="737" y="858"/>
                  </a:cubicBezTo>
                  <a:cubicBezTo>
                    <a:pt x="714" y="847"/>
                    <a:pt x="688" y="840"/>
                    <a:pt x="660" y="840"/>
                  </a:cubicBezTo>
                  <a:cubicBezTo>
                    <a:pt x="612" y="840"/>
                    <a:pt x="568" y="859"/>
                    <a:pt x="535" y="891"/>
                  </a:cubicBezTo>
                  <a:cubicBezTo>
                    <a:pt x="358" y="802"/>
                    <a:pt x="358" y="802"/>
                    <a:pt x="358" y="802"/>
                  </a:cubicBezTo>
                  <a:cubicBezTo>
                    <a:pt x="359" y="795"/>
                    <a:pt x="360" y="787"/>
                    <a:pt x="360" y="780"/>
                  </a:cubicBezTo>
                  <a:cubicBezTo>
                    <a:pt x="360" y="681"/>
                    <a:pt x="279" y="600"/>
                    <a:pt x="180" y="600"/>
                  </a:cubicBezTo>
                  <a:cubicBezTo>
                    <a:pt x="81" y="600"/>
                    <a:pt x="0" y="681"/>
                    <a:pt x="0" y="780"/>
                  </a:cubicBezTo>
                  <a:cubicBezTo>
                    <a:pt x="0" y="879"/>
                    <a:pt x="81" y="960"/>
                    <a:pt x="180" y="960"/>
                  </a:cubicBezTo>
                  <a:close/>
                  <a:moveTo>
                    <a:pt x="180" y="960"/>
                  </a:moveTo>
                  <a:cubicBezTo>
                    <a:pt x="180" y="960"/>
                    <a:pt x="180" y="960"/>
                    <a:pt x="180" y="96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CD1F1B1F-97CB-B54F-8EC2-16BEFE1487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-339725"/>
              <a:ext cx="808038" cy="569913"/>
            </a:xfrm>
            <a:custGeom>
              <a:avLst/>
              <a:gdLst>
                <a:gd name="T0" fmla="*/ 1988 w 2048"/>
                <a:gd name="T1" fmla="*/ 1328 h 1448"/>
                <a:gd name="T2" fmla="*/ 1924 w 2048"/>
                <a:gd name="T3" fmla="*/ 1328 h 1448"/>
                <a:gd name="T4" fmla="*/ 1924 w 2048"/>
                <a:gd name="T5" fmla="*/ 60 h 1448"/>
                <a:gd name="T6" fmla="*/ 1864 w 2048"/>
                <a:gd name="T7" fmla="*/ 0 h 1448"/>
                <a:gd name="T8" fmla="*/ 1624 w 2048"/>
                <a:gd name="T9" fmla="*/ 0 h 1448"/>
                <a:gd name="T10" fmla="*/ 1564 w 2048"/>
                <a:gd name="T11" fmla="*/ 60 h 1448"/>
                <a:gd name="T12" fmla="*/ 1564 w 2048"/>
                <a:gd name="T13" fmla="*/ 1328 h 1448"/>
                <a:gd name="T14" fmla="*/ 1444 w 2048"/>
                <a:gd name="T15" fmla="*/ 1328 h 1448"/>
                <a:gd name="T16" fmla="*/ 1444 w 2048"/>
                <a:gd name="T17" fmla="*/ 420 h 1448"/>
                <a:gd name="T18" fmla="*/ 1384 w 2048"/>
                <a:gd name="T19" fmla="*/ 360 h 1448"/>
                <a:gd name="T20" fmla="*/ 1144 w 2048"/>
                <a:gd name="T21" fmla="*/ 360 h 1448"/>
                <a:gd name="T22" fmla="*/ 1084 w 2048"/>
                <a:gd name="T23" fmla="*/ 420 h 1448"/>
                <a:gd name="T24" fmla="*/ 1084 w 2048"/>
                <a:gd name="T25" fmla="*/ 1328 h 1448"/>
                <a:gd name="T26" fmla="*/ 964 w 2048"/>
                <a:gd name="T27" fmla="*/ 1328 h 1448"/>
                <a:gd name="T28" fmla="*/ 964 w 2048"/>
                <a:gd name="T29" fmla="*/ 900 h 1448"/>
                <a:gd name="T30" fmla="*/ 904 w 2048"/>
                <a:gd name="T31" fmla="*/ 840 h 1448"/>
                <a:gd name="T32" fmla="*/ 664 w 2048"/>
                <a:gd name="T33" fmla="*/ 840 h 1448"/>
                <a:gd name="T34" fmla="*/ 604 w 2048"/>
                <a:gd name="T35" fmla="*/ 900 h 1448"/>
                <a:gd name="T36" fmla="*/ 604 w 2048"/>
                <a:gd name="T37" fmla="*/ 1328 h 1448"/>
                <a:gd name="T38" fmla="*/ 484 w 2048"/>
                <a:gd name="T39" fmla="*/ 1328 h 1448"/>
                <a:gd name="T40" fmla="*/ 484 w 2048"/>
                <a:gd name="T41" fmla="*/ 660 h 1448"/>
                <a:gd name="T42" fmla="*/ 424 w 2048"/>
                <a:gd name="T43" fmla="*/ 600 h 1448"/>
                <a:gd name="T44" fmla="*/ 184 w 2048"/>
                <a:gd name="T45" fmla="*/ 600 h 1448"/>
                <a:gd name="T46" fmla="*/ 124 w 2048"/>
                <a:gd name="T47" fmla="*/ 660 h 1448"/>
                <a:gd name="T48" fmla="*/ 124 w 2048"/>
                <a:gd name="T49" fmla="*/ 1328 h 1448"/>
                <a:gd name="T50" fmla="*/ 60 w 2048"/>
                <a:gd name="T51" fmla="*/ 1328 h 1448"/>
                <a:gd name="T52" fmla="*/ 0 w 2048"/>
                <a:gd name="T53" fmla="*/ 1388 h 1448"/>
                <a:gd name="T54" fmla="*/ 60 w 2048"/>
                <a:gd name="T55" fmla="*/ 1448 h 1448"/>
                <a:gd name="T56" fmla="*/ 1988 w 2048"/>
                <a:gd name="T57" fmla="*/ 1448 h 1448"/>
                <a:gd name="T58" fmla="*/ 2048 w 2048"/>
                <a:gd name="T59" fmla="*/ 1388 h 1448"/>
                <a:gd name="T60" fmla="*/ 1988 w 2048"/>
                <a:gd name="T61" fmla="*/ 1328 h 1448"/>
                <a:gd name="T62" fmla="*/ 1988 w 2048"/>
                <a:gd name="T63" fmla="*/ 1328 h 1448"/>
                <a:gd name="T64" fmla="*/ 1988 w 2048"/>
                <a:gd name="T65" fmla="*/ 1328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8" h="1448">
                  <a:moveTo>
                    <a:pt x="1988" y="1328"/>
                  </a:moveTo>
                  <a:cubicBezTo>
                    <a:pt x="1924" y="1328"/>
                    <a:pt x="1924" y="1328"/>
                    <a:pt x="1924" y="1328"/>
                  </a:cubicBezTo>
                  <a:cubicBezTo>
                    <a:pt x="1924" y="60"/>
                    <a:pt x="1924" y="60"/>
                    <a:pt x="1924" y="60"/>
                  </a:cubicBezTo>
                  <a:cubicBezTo>
                    <a:pt x="1924" y="27"/>
                    <a:pt x="1897" y="0"/>
                    <a:pt x="1864" y="0"/>
                  </a:cubicBezTo>
                  <a:cubicBezTo>
                    <a:pt x="1624" y="0"/>
                    <a:pt x="1624" y="0"/>
                    <a:pt x="1624" y="0"/>
                  </a:cubicBezTo>
                  <a:cubicBezTo>
                    <a:pt x="1591" y="0"/>
                    <a:pt x="1564" y="27"/>
                    <a:pt x="1564" y="60"/>
                  </a:cubicBezTo>
                  <a:cubicBezTo>
                    <a:pt x="1564" y="1328"/>
                    <a:pt x="1564" y="1328"/>
                    <a:pt x="1564" y="1328"/>
                  </a:cubicBezTo>
                  <a:cubicBezTo>
                    <a:pt x="1444" y="1328"/>
                    <a:pt x="1444" y="1328"/>
                    <a:pt x="1444" y="1328"/>
                  </a:cubicBezTo>
                  <a:cubicBezTo>
                    <a:pt x="1444" y="420"/>
                    <a:pt x="1444" y="420"/>
                    <a:pt x="1444" y="420"/>
                  </a:cubicBezTo>
                  <a:cubicBezTo>
                    <a:pt x="1444" y="387"/>
                    <a:pt x="1417" y="360"/>
                    <a:pt x="1384" y="360"/>
                  </a:cubicBezTo>
                  <a:cubicBezTo>
                    <a:pt x="1144" y="360"/>
                    <a:pt x="1144" y="360"/>
                    <a:pt x="1144" y="360"/>
                  </a:cubicBezTo>
                  <a:cubicBezTo>
                    <a:pt x="1111" y="360"/>
                    <a:pt x="1084" y="387"/>
                    <a:pt x="1084" y="420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900"/>
                    <a:pt x="964" y="900"/>
                    <a:pt x="964" y="900"/>
                  </a:cubicBezTo>
                  <a:cubicBezTo>
                    <a:pt x="964" y="867"/>
                    <a:pt x="937" y="840"/>
                    <a:pt x="904" y="840"/>
                  </a:cubicBezTo>
                  <a:cubicBezTo>
                    <a:pt x="664" y="840"/>
                    <a:pt x="664" y="840"/>
                    <a:pt x="664" y="840"/>
                  </a:cubicBezTo>
                  <a:cubicBezTo>
                    <a:pt x="631" y="840"/>
                    <a:pt x="604" y="867"/>
                    <a:pt x="604" y="900"/>
                  </a:cubicBezTo>
                  <a:cubicBezTo>
                    <a:pt x="604" y="1328"/>
                    <a:pt x="604" y="1328"/>
                    <a:pt x="604" y="1328"/>
                  </a:cubicBezTo>
                  <a:cubicBezTo>
                    <a:pt x="484" y="1328"/>
                    <a:pt x="484" y="1328"/>
                    <a:pt x="484" y="1328"/>
                  </a:cubicBezTo>
                  <a:cubicBezTo>
                    <a:pt x="484" y="660"/>
                    <a:pt x="484" y="660"/>
                    <a:pt x="484" y="660"/>
                  </a:cubicBezTo>
                  <a:cubicBezTo>
                    <a:pt x="484" y="627"/>
                    <a:pt x="457" y="600"/>
                    <a:pt x="424" y="600"/>
                  </a:cubicBezTo>
                  <a:cubicBezTo>
                    <a:pt x="184" y="600"/>
                    <a:pt x="184" y="600"/>
                    <a:pt x="184" y="600"/>
                  </a:cubicBezTo>
                  <a:cubicBezTo>
                    <a:pt x="151" y="600"/>
                    <a:pt x="124" y="627"/>
                    <a:pt x="124" y="660"/>
                  </a:cubicBezTo>
                  <a:cubicBezTo>
                    <a:pt x="124" y="1328"/>
                    <a:pt x="124" y="1328"/>
                    <a:pt x="124" y="1328"/>
                  </a:cubicBezTo>
                  <a:cubicBezTo>
                    <a:pt x="60" y="1328"/>
                    <a:pt x="60" y="1328"/>
                    <a:pt x="60" y="1328"/>
                  </a:cubicBezTo>
                  <a:cubicBezTo>
                    <a:pt x="27" y="1328"/>
                    <a:pt x="0" y="1355"/>
                    <a:pt x="0" y="1388"/>
                  </a:cubicBezTo>
                  <a:cubicBezTo>
                    <a:pt x="0" y="1421"/>
                    <a:pt x="27" y="1448"/>
                    <a:pt x="60" y="1448"/>
                  </a:cubicBezTo>
                  <a:cubicBezTo>
                    <a:pt x="1988" y="1448"/>
                    <a:pt x="1988" y="1448"/>
                    <a:pt x="1988" y="1448"/>
                  </a:cubicBezTo>
                  <a:cubicBezTo>
                    <a:pt x="2021" y="1448"/>
                    <a:pt x="2048" y="1421"/>
                    <a:pt x="2048" y="1388"/>
                  </a:cubicBezTo>
                  <a:cubicBezTo>
                    <a:pt x="2048" y="1355"/>
                    <a:pt x="2021" y="1328"/>
                    <a:pt x="1988" y="1328"/>
                  </a:cubicBezTo>
                  <a:close/>
                  <a:moveTo>
                    <a:pt x="1988" y="1328"/>
                  </a:moveTo>
                  <a:cubicBezTo>
                    <a:pt x="1988" y="1328"/>
                    <a:pt x="1988" y="1328"/>
                    <a:pt x="1988" y="132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102761-32E8-9918-4A59-87786E60E3FF}"/>
              </a:ext>
            </a:extLst>
          </p:cNvPr>
          <p:cNvGrpSpPr/>
          <p:nvPr/>
        </p:nvGrpSpPr>
        <p:grpSpPr>
          <a:xfrm>
            <a:off x="3833984" y="1687671"/>
            <a:ext cx="323725" cy="326388"/>
            <a:chOff x="12787313" y="2351088"/>
            <a:chExt cx="1350963" cy="1362075"/>
          </a:xfrm>
          <a:solidFill>
            <a:schemeClr val="bg1"/>
          </a:solidFill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94FD389-1ECF-E28C-4BE2-07D924B24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87313" y="2351088"/>
              <a:ext cx="1350963" cy="1362075"/>
            </a:xfrm>
            <a:custGeom>
              <a:avLst/>
              <a:gdLst/>
              <a:ahLst/>
              <a:cxnLst>
                <a:cxn ang="0">
                  <a:pos x="288" y="198"/>
                </a:cxn>
                <a:cxn ang="0">
                  <a:pos x="173" y="336"/>
                </a:cxn>
                <a:cxn ang="0">
                  <a:pos x="173" y="522"/>
                </a:cxn>
                <a:cxn ang="0">
                  <a:pos x="288" y="658"/>
                </a:cxn>
                <a:cxn ang="0">
                  <a:pos x="470" y="690"/>
                </a:cxn>
                <a:cxn ang="0">
                  <a:pos x="625" y="600"/>
                </a:cxn>
                <a:cxn ang="0">
                  <a:pos x="688" y="429"/>
                </a:cxn>
                <a:cxn ang="0">
                  <a:pos x="625" y="256"/>
                </a:cxn>
                <a:cxn ang="0">
                  <a:pos x="470" y="166"/>
                </a:cxn>
                <a:cxn ang="0">
                  <a:pos x="596" y="36"/>
                </a:cxn>
                <a:cxn ang="0">
                  <a:pos x="622" y="47"/>
                </a:cxn>
                <a:cxn ang="0">
                  <a:pos x="631" y="111"/>
                </a:cxn>
                <a:cxn ang="0">
                  <a:pos x="630" y="154"/>
                </a:cxn>
                <a:cxn ang="0">
                  <a:pos x="679" y="203"/>
                </a:cxn>
                <a:cxn ang="0">
                  <a:pos x="774" y="218"/>
                </a:cxn>
                <a:cxn ang="0">
                  <a:pos x="805" y="232"/>
                </a:cxn>
                <a:cxn ang="0">
                  <a:pos x="826" y="294"/>
                </a:cxn>
                <a:cxn ang="0">
                  <a:pos x="846" y="368"/>
                </a:cxn>
                <a:cxn ang="0">
                  <a:pos x="846" y="421"/>
                </a:cxn>
                <a:cxn ang="0">
                  <a:pos x="782" y="459"/>
                </a:cxn>
                <a:cxn ang="0">
                  <a:pos x="738" y="564"/>
                </a:cxn>
                <a:cxn ang="0">
                  <a:pos x="764" y="603"/>
                </a:cxn>
                <a:cxn ang="0">
                  <a:pos x="782" y="662"/>
                </a:cxn>
                <a:cxn ang="0">
                  <a:pos x="682" y="768"/>
                </a:cxn>
                <a:cxn ang="0">
                  <a:pos x="662" y="786"/>
                </a:cxn>
                <a:cxn ang="0">
                  <a:pos x="615" y="777"/>
                </a:cxn>
                <a:cxn ang="0">
                  <a:pos x="574" y="748"/>
                </a:cxn>
                <a:cxn ang="0">
                  <a:pos x="554" y="745"/>
                </a:cxn>
                <a:cxn ang="0">
                  <a:pos x="481" y="760"/>
                </a:cxn>
                <a:cxn ang="0">
                  <a:pos x="461" y="771"/>
                </a:cxn>
                <a:cxn ang="0">
                  <a:pos x="438" y="822"/>
                </a:cxn>
                <a:cxn ang="0">
                  <a:pos x="242" y="815"/>
                </a:cxn>
                <a:cxn ang="0">
                  <a:pos x="224" y="798"/>
                </a:cxn>
                <a:cxn ang="0">
                  <a:pos x="224" y="722"/>
                </a:cxn>
                <a:cxn ang="0">
                  <a:pos x="202" y="677"/>
                </a:cxn>
                <a:cxn ang="0">
                  <a:pos x="155" y="630"/>
                </a:cxn>
                <a:cxn ang="0">
                  <a:pos x="119" y="630"/>
                </a:cxn>
                <a:cxn ang="0">
                  <a:pos x="52" y="627"/>
                </a:cxn>
                <a:cxn ang="0">
                  <a:pos x="21" y="539"/>
                </a:cxn>
                <a:cxn ang="0">
                  <a:pos x="8" y="487"/>
                </a:cxn>
                <a:cxn ang="0">
                  <a:pos x="1" y="444"/>
                </a:cxn>
                <a:cxn ang="0">
                  <a:pos x="73" y="400"/>
                </a:cxn>
                <a:cxn ang="0">
                  <a:pos x="99" y="352"/>
                </a:cxn>
                <a:cxn ang="0">
                  <a:pos x="114" y="294"/>
                </a:cxn>
                <a:cxn ang="0">
                  <a:pos x="68" y="226"/>
                </a:cxn>
                <a:cxn ang="0">
                  <a:pos x="64" y="201"/>
                </a:cxn>
                <a:cxn ang="0">
                  <a:pos x="189" y="70"/>
                </a:cxn>
                <a:cxn ang="0">
                  <a:pos x="227" y="73"/>
                </a:cxn>
                <a:cxn ang="0">
                  <a:pos x="297" y="116"/>
                </a:cxn>
                <a:cxn ang="0">
                  <a:pos x="373" y="96"/>
                </a:cxn>
                <a:cxn ang="0">
                  <a:pos x="399" y="73"/>
                </a:cxn>
                <a:cxn ang="0">
                  <a:pos x="412" y="41"/>
                </a:cxn>
                <a:cxn ang="0">
                  <a:pos x="431" y="6"/>
                </a:cxn>
              </a:cxnLst>
              <a:rect l="0" t="0" r="r" b="b"/>
              <a:pathLst>
                <a:path w="851" h="858">
                  <a:moveTo>
                    <a:pt x="421" y="161"/>
                  </a:moveTo>
                  <a:lnTo>
                    <a:pt x="374" y="166"/>
                  </a:lnTo>
                  <a:lnTo>
                    <a:pt x="329" y="178"/>
                  </a:lnTo>
                  <a:lnTo>
                    <a:pt x="288" y="198"/>
                  </a:lnTo>
                  <a:lnTo>
                    <a:pt x="251" y="224"/>
                  </a:lnTo>
                  <a:lnTo>
                    <a:pt x="219" y="256"/>
                  </a:lnTo>
                  <a:lnTo>
                    <a:pt x="193" y="294"/>
                  </a:lnTo>
                  <a:lnTo>
                    <a:pt x="173" y="336"/>
                  </a:lnTo>
                  <a:lnTo>
                    <a:pt x="161" y="380"/>
                  </a:lnTo>
                  <a:lnTo>
                    <a:pt x="157" y="429"/>
                  </a:lnTo>
                  <a:lnTo>
                    <a:pt x="161" y="476"/>
                  </a:lnTo>
                  <a:lnTo>
                    <a:pt x="173" y="522"/>
                  </a:lnTo>
                  <a:lnTo>
                    <a:pt x="193" y="563"/>
                  </a:lnTo>
                  <a:lnTo>
                    <a:pt x="219" y="600"/>
                  </a:lnTo>
                  <a:lnTo>
                    <a:pt x="251" y="632"/>
                  </a:lnTo>
                  <a:lnTo>
                    <a:pt x="288" y="658"/>
                  </a:lnTo>
                  <a:lnTo>
                    <a:pt x="329" y="677"/>
                  </a:lnTo>
                  <a:lnTo>
                    <a:pt x="374" y="690"/>
                  </a:lnTo>
                  <a:lnTo>
                    <a:pt x="421" y="694"/>
                  </a:lnTo>
                  <a:lnTo>
                    <a:pt x="470" y="690"/>
                  </a:lnTo>
                  <a:lnTo>
                    <a:pt x="514" y="677"/>
                  </a:lnTo>
                  <a:lnTo>
                    <a:pt x="555" y="658"/>
                  </a:lnTo>
                  <a:lnTo>
                    <a:pt x="593" y="632"/>
                  </a:lnTo>
                  <a:lnTo>
                    <a:pt x="625" y="600"/>
                  </a:lnTo>
                  <a:lnTo>
                    <a:pt x="651" y="563"/>
                  </a:lnTo>
                  <a:lnTo>
                    <a:pt x="671" y="522"/>
                  </a:lnTo>
                  <a:lnTo>
                    <a:pt x="683" y="476"/>
                  </a:lnTo>
                  <a:lnTo>
                    <a:pt x="688" y="429"/>
                  </a:lnTo>
                  <a:lnTo>
                    <a:pt x="683" y="380"/>
                  </a:lnTo>
                  <a:lnTo>
                    <a:pt x="671" y="336"/>
                  </a:lnTo>
                  <a:lnTo>
                    <a:pt x="651" y="294"/>
                  </a:lnTo>
                  <a:lnTo>
                    <a:pt x="625" y="256"/>
                  </a:lnTo>
                  <a:lnTo>
                    <a:pt x="593" y="224"/>
                  </a:lnTo>
                  <a:lnTo>
                    <a:pt x="555" y="198"/>
                  </a:lnTo>
                  <a:lnTo>
                    <a:pt x="514" y="178"/>
                  </a:lnTo>
                  <a:lnTo>
                    <a:pt x="470" y="166"/>
                  </a:lnTo>
                  <a:lnTo>
                    <a:pt x="421" y="161"/>
                  </a:lnTo>
                  <a:close/>
                  <a:moveTo>
                    <a:pt x="452" y="0"/>
                  </a:moveTo>
                  <a:lnTo>
                    <a:pt x="467" y="1"/>
                  </a:lnTo>
                  <a:lnTo>
                    <a:pt x="596" y="36"/>
                  </a:lnTo>
                  <a:lnTo>
                    <a:pt x="599" y="36"/>
                  </a:lnTo>
                  <a:lnTo>
                    <a:pt x="606" y="38"/>
                  </a:lnTo>
                  <a:lnTo>
                    <a:pt x="613" y="41"/>
                  </a:lnTo>
                  <a:lnTo>
                    <a:pt x="622" y="47"/>
                  </a:lnTo>
                  <a:lnTo>
                    <a:pt x="630" y="58"/>
                  </a:lnTo>
                  <a:lnTo>
                    <a:pt x="633" y="71"/>
                  </a:lnTo>
                  <a:lnTo>
                    <a:pt x="633" y="91"/>
                  </a:lnTo>
                  <a:lnTo>
                    <a:pt x="631" y="111"/>
                  </a:lnTo>
                  <a:lnTo>
                    <a:pt x="630" y="128"/>
                  </a:lnTo>
                  <a:lnTo>
                    <a:pt x="628" y="139"/>
                  </a:lnTo>
                  <a:lnTo>
                    <a:pt x="628" y="146"/>
                  </a:lnTo>
                  <a:lnTo>
                    <a:pt x="630" y="154"/>
                  </a:lnTo>
                  <a:lnTo>
                    <a:pt x="634" y="163"/>
                  </a:lnTo>
                  <a:lnTo>
                    <a:pt x="656" y="181"/>
                  </a:lnTo>
                  <a:lnTo>
                    <a:pt x="666" y="192"/>
                  </a:lnTo>
                  <a:lnTo>
                    <a:pt x="679" y="203"/>
                  </a:lnTo>
                  <a:lnTo>
                    <a:pt x="688" y="213"/>
                  </a:lnTo>
                  <a:lnTo>
                    <a:pt x="694" y="221"/>
                  </a:lnTo>
                  <a:lnTo>
                    <a:pt x="697" y="224"/>
                  </a:lnTo>
                  <a:lnTo>
                    <a:pt x="774" y="218"/>
                  </a:lnTo>
                  <a:lnTo>
                    <a:pt x="778" y="218"/>
                  </a:lnTo>
                  <a:lnTo>
                    <a:pt x="785" y="220"/>
                  </a:lnTo>
                  <a:lnTo>
                    <a:pt x="796" y="223"/>
                  </a:lnTo>
                  <a:lnTo>
                    <a:pt x="805" y="232"/>
                  </a:lnTo>
                  <a:lnTo>
                    <a:pt x="813" y="245"/>
                  </a:lnTo>
                  <a:lnTo>
                    <a:pt x="816" y="258"/>
                  </a:lnTo>
                  <a:lnTo>
                    <a:pt x="820" y="274"/>
                  </a:lnTo>
                  <a:lnTo>
                    <a:pt x="826" y="294"/>
                  </a:lnTo>
                  <a:lnTo>
                    <a:pt x="831" y="314"/>
                  </a:lnTo>
                  <a:lnTo>
                    <a:pt x="837" y="334"/>
                  </a:lnTo>
                  <a:lnTo>
                    <a:pt x="841" y="352"/>
                  </a:lnTo>
                  <a:lnTo>
                    <a:pt x="846" y="368"/>
                  </a:lnTo>
                  <a:lnTo>
                    <a:pt x="848" y="378"/>
                  </a:lnTo>
                  <a:lnTo>
                    <a:pt x="851" y="384"/>
                  </a:lnTo>
                  <a:lnTo>
                    <a:pt x="851" y="407"/>
                  </a:lnTo>
                  <a:lnTo>
                    <a:pt x="846" y="421"/>
                  </a:lnTo>
                  <a:lnTo>
                    <a:pt x="835" y="433"/>
                  </a:lnTo>
                  <a:lnTo>
                    <a:pt x="808" y="448"/>
                  </a:lnTo>
                  <a:lnTo>
                    <a:pt x="794" y="455"/>
                  </a:lnTo>
                  <a:lnTo>
                    <a:pt x="782" y="459"/>
                  </a:lnTo>
                  <a:lnTo>
                    <a:pt x="773" y="462"/>
                  </a:lnTo>
                  <a:lnTo>
                    <a:pt x="770" y="464"/>
                  </a:lnTo>
                  <a:lnTo>
                    <a:pt x="738" y="560"/>
                  </a:lnTo>
                  <a:lnTo>
                    <a:pt x="738" y="564"/>
                  </a:lnTo>
                  <a:lnTo>
                    <a:pt x="741" y="569"/>
                  </a:lnTo>
                  <a:lnTo>
                    <a:pt x="746" y="578"/>
                  </a:lnTo>
                  <a:lnTo>
                    <a:pt x="753" y="590"/>
                  </a:lnTo>
                  <a:lnTo>
                    <a:pt x="764" y="603"/>
                  </a:lnTo>
                  <a:lnTo>
                    <a:pt x="773" y="615"/>
                  </a:lnTo>
                  <a:lnTo>
                    <a:pt x="781" y="630"/>
                  </a:lnTo>
                  <a:lnTo>
                    <a:pt x="785" y="645"/>
                  </a:lnTo>
                  <a:lnTo>
                    <a:pt x="782" y="662"/>
                  </a:lnTo>
                  <a:lnTo>
                    <a:pt x="771" y="679"/>
                  </a:lnTo>
                  <a:lnTo>
                    <a:pt x="703" y="748"/>
                  </a:lnTo>
                  <a:lnTo>
                    <a:pt x="691" y="758"/>
                  </a:lnTo>
                  <a:lnTo>
                    <a:pt x="682" y="768"/>
                  </a:lnTo>
                  <a:lnTo>
                    <a:pt x="676" y="775"/>
                  </a:lnTo>
                  <a:lnTo>
                    <a:pt x="673" y="777"/>
                  </a:lnTo>
                  <a:lnTo>
                    <a:pt x="668" y="781"/>
                  </a:lnTo>
                  <a:lnTo>
                    <a:pt x="662" y="786"/>
                  </a:lnTo>
                  <a:lnTo>
                    <a:pt x="654" y="789"/>
                  </a:lnTo>
                  <a:lnTo>
                    <a:pt x="644" y="789"/>
                  </a:lnTo>
                  <a:lnTo>
                    <a:pt x="630" y="786"/>
                  </a:lnTo>
                  <a:lnTo>
                    <a:pt x="615" y="777"/>
                  </a:lnTo>
                  <a:lnTo>
                    <a:pt x="598" y="764"/>
                  </a:lnTo>
                  <a:lnTo>
                    <a:pt x="586" y="755"/>
                  </a:lnTo>
                  <a:lnTo>
                    <a:pt x="578" y="751"/>
                  </a:lnTo>
                  <a:lnTo>
                    <a:pt x="574" y="748"/>
                  </a:lnTo>
                  <a:lnTo>
                    <a:pt x="571" y="746"/>
                  </a:lnTo>
                  <a:lnTo>
                    <a:pt x="568" y="746"/>
                  </a:lnTo>
                  <a:lnTo>
                    <a:pt x="561" y="745"/>
                  </a:lnTo>
                  <a:lnTo>
                    <a:pt x="554" y="745"/>
                  </a:lnTo>
                  <a:lnTo>
                    <a:pt x="546" y="746"/>
                  </a:lnTo>
                  <a:lnTo>
                    <a:pt x="539" y="749"/>
                  </a:lnTo>
                  <a:lnTo>
                    <a:pt x="493" y="758"/>
                  </a:lnTo>
                  <a:lnTo>
                    <a:pt x="481" y="760"/>
                  </a:lnTo>
                  <a:lnTo>
                    <a:pt x="476" y="761"/>
                  </a:lnTo>
                  <a:lnTo>
                    <a:pt x="472" y="761"/>
                  </a:lnTo>
                  <a:lnTo>
                    <a:pt x="469" y="763"/>
                  </a:lnTo>
                  <a:lnTo>
                    <a:pt x="461" y="771"/>
                  </a:lnTo>
                  <a:lnTo>
                    <a:pt x="458" y="777"/>
                  </a:lnTo>
                  <a:lnTo>
                    <a:pt x="453" y="789"/>
                  </a:lnTo>
                  <a:lnTo>
                    <a:pt x="447" y="804"/>
                  </a:lnTo>
                  <a:lnTo>
                    <a:pt x="438" y="822"/>
                  </a:lnTo>
                  <a:lnTo>
                    <a:pt x="428" y="838"/>
                  </a:lnTo>
                  <a:lnTo>
                    <a:pt x="417" y="851"/>
                  </a:lnTo>
                  <a:lnTo>
                    <a:pt x="403" y="858"/>
                  </a:lnTo>
                  <a:lnTo>
                    <a:pt x="242" y="815"/>
                  </a:lnTo>
                  <a:lnTo>
                    <a:pt x="240" y="813"/>
                  </a:lnTo>
                  <a:lnTo>
                    <a:pt x="236" y="812"/>
                  </a:lnTo>
                  <a:lnTo>
                    <a:pt x="230" y="806"/>
                  </a:lnTo>
                  <a:lnTo>
                    <a:pt x="224" y="798"/>
                  </a:lnTo>
                  <a:lnTo>
                    <a:pt x="221" y="786"/>
                  </a:lnTo>
                  <a:lnTo>
                    <a:pt x="219" y="771"/>
                  </a:lnTo>
                  <a:lnTo>
                    <a:pt x="222" y="737"/>
                  </a:lnTo>
                  <a:lnTo>
                    <a:pt x="224" y="722"/>
                  </a:lnTo>
                  <a:lnTo>
                    <a:pt x="224" y="708"/>
                  </a:lnTo>
                  <a:lnTo>
                    <a:pt x="219" y="694"/>
                  </a:lnTo>
                  <a:lnTo>
                    <a:pt x="211" y="685"/>
                  </a:lnTo>
                  <a:lnTo>
                    <a:pt x="202" y="677"/>
                  </a:lnTo>
                  <a:lnTo>
                    <a:pt x="192" y="668"/>
                  </a:lnTo>
                  <a:lnTo>
                    <a:pt x="172" y="648"/>
                  </a:lnTo>
                  <a:lnTo>
                    <a:pt x="164" y="639"/>
                  </a:lnTo>
                  <a:lnTo>
                    <a:pt x="155" y="630"/>
                  </a:lnTo>
                  <a:lnTo>
                    <a:pt x="151" y="627"/>
                  </a:lnTo>
                  <a:lnTo>
                    <a:pt x="141" y="626"/>
                  </a:lnTo>
                  <a:lnTo>
                    <a:pt x="129" y="627"/>
                  </a:lnTo>
                  <a:lnTo>
                    <a:pt x="119" y="630"/>
                  </a:lnTo>
                  <a:lnTo>
                    <a:pt x="88" y="633"/>
                  </a:lnTo>
                  <a:lnTo>
                    <a:pt x="71" y="633"/>
                  </a:lnTo>
                  <a:lnTo>
                    <a:pt x="59" y="632"/>
                  </a:lnTo>
                  <a:lnTo>
                    <a:pt x="52" y="627"/>
                  </a:lnTo>
                  <a:lnTo>
                    <a:pt x="47" y="619"/>
                  </a:lnTo>
                  <a:lnTo>
                    <a:pt x="30" y="569"/>
                  </a:lnTo>
                  <a:lnTo>
                    <a:pt x="26" y="552"/>
                  </a:lnTo>
                  <a:lnTo>
                    <a:pt x="21" y="539"/>
                  </a:lnTo>
                  <a:lnTo>
                    <a:pt x="20" y="529"/>
                  </a:lnTo>
                  <a:lnTo>
                    <a:pt x="17" y="519"/>
                  </a:lnTo>
                  <a:lnTo>
                    <a:pt x="12" y="503"/>
                  </a:lnTo>
                  <a:lnTo>
                    <a:pt x="8" y="487"/>
                  </a:lnTo>
                  <a:lnTo>
                    <a:pt x="5" y="470"/>
                  </a:lnTo>
                  <a:lnTo>
                    <a:pt x="1" y="456"/>
                  </a:lnTo>
                  <a:lnTo>
                    <a:pt x="0" y="448"/>
                  </a:lnTo>
                  <a:lnTo>
                    <a:pt x="1" y="444"/>
                  </a:lnTo>
                  <a:lnTo>
                    <a:pt x="17" y="429"/>
                  </a:lnTo>
                  <a:lnTo>
                    <a:pt x="32" y="419"/>
                  </a:lnTo>
                  <a:lnTo>
                    <a:pt x="59" y="407"/>
                  </a:lnTo>
                  <a:lnTo>
                    <a:pt x="73" y="400"/>
                  </a:lnTo>
                  <a:lnTo>
                    <a:pt x="85" y="390"/>
                  </a:lnTo>
                  <a:lnTo>
                    <a:pt x="93" y="381"/>
                  </a:lnTo>
                  <a:lnTo>
                    <a:pt x="96" y="369"/>
                  </a:lnTo>
                  <a:lnTo>
                    <a:pt x="99" y="352"/>
                  </a:lnTo>
                  <a:lnTo>
                    <a:pt x="103" y="334"/>
                  </a:lnTo>
                  <a:lnTo>
                    <a:pt x="108" y="317"/>
                  </a:lnTo>
                  <a:lnTo>
                    <a:pt x="113" y="303"/>
                  </a:lnTo>
                  <a:lnTo>
                    <a:pt x="114" y="294"/>
                  </a:lnTo>
                  <a:lnTo>
                    <a:pt x="108" y="279"/>
                  </a:lnTo>
                  <a:lnTo>
                    <a:pt x="103" y="273"/>
                  </a:lnTo>
                  <a:lnTo>
                    <a:pt x="102" y="270"/>
                  </a:lnTo>
                  <a:lnTo>
                    <a:pt x="68" y="226"/>
                  </a:lnTo>
                  <a:lnTo>
                    <a:pt x="67" y="224"/>
                  </a:lnTo>
                  <a:lnTo>
                    <a:pt x="64" y="220"/>
                  </a:lnTo>
                  <a:lnTo>
                    <a:pt x="62" y="212"/>
                  </a:lnTo>
                  <a:lnTo>
                    <a:pt x="64" y="201"/>
                  </a:lnTo>
                  <a:lnTo>
                    <a:pt x="70" y="191"/>
                  </a:lnTo>
                  <a:lnTo>
                    <a:pt x="183" y="74"/>
                  </a:lnTo>
                  <a:lnTo>
                    <a:pt x="184" y="73"/>
                  </a:lnTo>
                  <a:lnTo>
                    <a:pt x="189" y="70"/>
                  </a:lnTo>
                  <a:lnTo>
                    <a:pt x="195" y="65"/>
                  </a:lnTo>
                  <a:lnTo>
                    <a:pt x="204" y="64"/>
                  </a:lnTo>
                  <a:lnTo>
                    <a:pt x="215" y="65"/>
                  </a:lnTo>
                  <a:lnTo>
                    <a:pt x="227" y="73"/>
                  </a:lnTo>
                  <a:lnTo>
                    <a:pt x="280" y="111"/>
                  </a:lnTo>
                  <a:lnTo>
                    <a:pt x="281" y="113"/>
                  </a:lnTo>
                  <a:lnTo>
                    <a:pt x="288" y="114"/>
                  </a:lnTo>
                  <a:lnTo>
                    <a:pt x="297" y="116"/>
                  </a:lnTo>
                  <a:lnTo>
                    <a:pt x="312" y="113"/>
                  </a:lnTo>
                  <a:lnTo>
                    <a:pt x="358" y="99"/>
                  </a:lnTo>
                  <a:lnTo>
                    <a:pt x="368" y="97"/>
                  </a:lnTo>
                  <a:lnTo>
                    <a:pt x="373" y="96"/>
                  </a:lnTo>
                  <a:lnTo>
                    <a:pt x="376" y="96"/>
                  </a:lnTo>
                  <a:lnTo>
                    <a:pt x="382" y="94"/>
                  </a:lnTo>
                  <a:lnTo>
                    <a:pt x="390" y="88"/>
                  </a:lnTo>
                  <a:lnTo>
                    <a:pt x="399" y="73"/>
                  </a:lnTo>
                  <a:lnTo>
                    <a:pt x="400" y="70"/>
                  </a:lnTo>
                  <a:lnTo>
                    <a:pt x="403" y="62"/>
                  </a:lnTo>
                  <a:lnTo>
                    <a:pt x="408" y="53"/>
                  </a:lnTo>
                  <a:lnTo>
                    <a:pt x="412" y="41"/>
                  </a:lnTo>
                  <a:lnTo>
                    <a:pt x="417" y="30"/>
                  </a:lnTo>
                  <a:lnTo>
                    <a:pt x="420" y="21"/>
                  </a:lnTo>
                  <a:lnTo>
                    <a:pt x="425" y="13"/>
                  </a:lnTo>
                  <a:lnTo>
                    <a:pt x="431" y="6"/>
                  </a:lnTo>
                  <a:lnTo>
                    <a:pt x="440" y="1"/>
                  </a:lnTo>
                  <a:lnTo>
                    <a:pt x="4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019415BC-AFC1-C849-CD92-39B8148EC0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30213" y="2701925"/>
              <a:ext cx="663575" cy="666750"/>
            </a:xfrm>
            <a:custGeom>
              <a:avLst/>
              <a:gdLst/>
              <a:ahLst/>
              <a:cxnLst>
                <a:cxn ang="0">
                  <a:pos x="209" y="104"/>
                </a:cxn>
                <a:cxn ang="0">
                  <a:pos x="181" y="107"/>
                </a:cxn>
                <a:cxn ang="0">
                  <a:pos x="155" y="118"/>
                </a:cxn>
                <a:cxn ang="0">
                  <a:pos x="134" y="134"/>
                </a:cxn>
                <a:cxn ang="0">
                  <a:pos x="117" y="157"/>
                </a:cxn>
                <a:cxn ang="0">
                  <a:pos x="107" y="182"/>
                </a:cxn>
                <a:cxn ang="0">
                  <a:pos x="102" y="211"/>
                </a:cxn>
                <a:cxn ang="0">
                  <a:pos x="107" y="238"/>
                </a:cxn>
                <a:cxn ang="0">
                  <a:pos x="117" y="264"/>
                </a:cxn>
                <a:cxn ang="0">
                  <a:pos x="134" y="285"/>
                </a:cxn>
                <a:cxn ang="0">
                  <a:pos x="155" y="302"/>
                </a:cxn>
                <a:cxn ang="0">
                  <a:pos x="181" y="313"/>
                </a:cxn>
                <a:cxn ang="0">
                  <a:pos x="209" y="318"/>
                </a:cxn>
                <a:cxn ang="0">
                  <a:pos x="237" y="313"/>
                </a:cxn>
                <a:cxn ang="0">
                  <a:pos x="262" y="302"/>
                </a:cxn>
                <a:cxn ang="0">
                  <a:pos x="285" y="285"/>
                </a:cxn>
                <a:cxn ang="0">
                  <a:pos x="301" y="264"/>
                </a:cxn>
                <a:cxn ang="0">
                  <a:pos x="312" y="238"/>
                </a:cxn>
                <a:cxn ang="0">
                  <a:pos x="315" y="211"/>
                </a:cxn>
                <a:cxn ang="0">
                  <a:pos x="312" y="182"/>
                </a:cxn>
                <a:cxn ang="0">
                  <a:pos x="301" y="157"/>
                </a:cxn>
                <a:cxn ang="0">
                  <a:pos x="285" y="134"/>
                </a:cxn>
                <a:cxn ang="0">
                  <a:pos x="262" y="118"/>
                </a:cxn>
                <a:cxn ang="0">
                  <a:pos x="237" y="107"/>
                </a:cxn>
                <a:cxn ang="0">
                  <a:pos x="209" y="104"/>
                </a:cxn>
                <a:cxn ang="0">
                  <a:pos x="209" y="0"/>
                </a:cxn>
                <a:cxn ang="0">
                  <a:pos x="251" y="5"/>
                </a:cxn>
                <a:cxn ang="0">
                  <a:pos x="291" y="17"/>
                </a:cxn>
                <a:cxn ang="0">
                  <a:pos x="326" y="37"/>
                </a:cxn>
                <a:cxn ang="0">
                  <a:pos x="358" y="63"/>
                </a:cxn>
                <a:cxn ang="0">
                  <a:pos x="382" y="93"/>
                </a:cxn>
                <a:cxn ang="0">
                  <a:pos x="402" y="128"/>
                </a:cxn>
                <a:cxn ang="0">
                  <a:pos x="414" y="168"/>
                </a:cxn>
                <a:cxn ang="0">
                  <a:pos x="418" y="211"/>
                </a:cxn>
                <a:cxn ang="0">
                  <a:pos x="414" y="252"/>
                </a:cxn>
                <a:cxn ang="0">
                  <a:pos x="402" y="292"/>
                </a:cxn>
                <a:cxn ang="0">
                  <a:pos x="382" y="327"/>
                </a:cxn>
                <a:cxn ang="0">
                  <a:pos x="358" y="359"/>
                </a:cxn>
                <a:cxn ang="0">
                  <a:pos x="326" y="383"/>
                </a:cxn>
                <a:cxn ang="0">
                  <a:pos x="291" y="403"/>
                </a:cxn>
                <a:cxn ang="0">
                  <a:pos x="251" y="415"/>
                </a:cxn>
                <a:cxn ang="0">
                  <a:pos x="209" y="420"/>
                </a:cxn>
                <a:cxn ang="0">
                  <a:pos x="167" y="415"/>
                </a:cxn>
                <a:cxn ang="0">
                  <a:pos x="128" y="403"/>
                </a:cxn>
                <a:cxn ang="0">
                  <a:pos x="93" y="383"/>
                </a:cxn>
                <a:cxn ang="0">
                  <a:pos x="61" y="359"/>
                </a:cxn>
                <a:cxn ang="0">
                  <a:pos x="37" y="327"/>
                </a:cxn>
                <a:cxn ang="0">
                  <a:pos x="17" y="292"/>
                </a:cxn>
                <a:cxn ang="0">
                  <a:pos x="5" y="252"/>
                </a:cxn>
                <a:cxn ang="0">
                  <a:pos x="0" y="211"/>
                </a:cxn>
                <a:cxn ang="0">
                  <a:pos x="5" y="168"/>
                </a:cxn>
                <a:cxn ang="0">
                  <a:pos x="17" y="128"/>
                </a:cxn>
                <a:cxn ang="0">
                  <a:pos x="37" y="93"/>
                </a:cxn>
                <a:cxn ang="0">
                  <a:pos x="61" y="63"/>
                </a:cxn>
                <a:cxn ang="0">
                  <a:pos x="93" y="37"/>
                </a:cxn>
                <a:cxn ang="0">
                  <a:pos x="128" y="17"/>
                </a:cxn>
                <a:cxn ang="0">
                  <a:pos x="167" y="5"/>
                </a:cxn>
                <a:cxn ang="0">
                  <a:pos x="209" y="0"/>
                </a:cxn>
              </a:cxnLst>
              <a:rect l="0" t="0" r="r" b="b"/>
              <a:pathLst>
                <a:path w="418" h="420">
                  <a:moveTo>
                    <a:pt x="209" y="104"/>
                  </a:moveTo>
                  <a:lnTo>
                    <a:pt x="181" y="107"/>
                  </a:lnTo>
                  <a:lnTo>
                    <a:pt x="155" y="118"/>
                  </a:lnTo>
                  <a:lnTo>
                    <a:pt x="134" y="134"/>
                  </a:lnTo>
                  <a:lnTo>
                    <a:pt x="117" y="157"/>
                  </a:lnTo>
                  <a:lnTo>
                    <a:pt x="107" y="182"/>
                  </a:lnTo>
                  <a:lnTo>
                    <a:pt x="102" y="211"/>
                  </a:lnTo>
                  <a:lnTo>
                    <a:pt x="107" y="238"/>
                  </a:lnTo>
                  <a:lnTo>
                    <a:pt x="117" y="264"/>
                  </a:lnTo>
                  <a:lnTo>
                    <a:pt x="134" y="285"/>
                  </a:lnTo>
                  <a:lnTo>
                    <a:pt x="155" y="302"/>
                  </a:lnTo>
                  <a:lnTo>
                    <a:pt x="181" y="313"/>
                  </a:lnTo>
                  <a:lnTo>
                    <a:pt x="209" y="318"/>
                  </a:lnTo>
                  <a:lnTo>
                    <a:pt x="237" y="313"/>
                  </a:lnTo>
                  <a:lnTo>
                    <a:pt x="262" y="302"/>
                  </a:lnTo>
                  <a:lnTo>
                    <a:pt x="285" y="285"/>
                  </a:lnTo>
                  <a:lnTo>
                    <a:pt x="301" y="264"/>
                  </a:lnTo>
                  <a:lnTo>
                    <a:pt x="312" y="238"/>
                  </a:lnTo>
                  <a:lnTo>
                    <a:pt x="315" y="211"/>
                  </a:lnTo>
                  <a:lnTo>
                    <a:pt x="312" y="182"/>
                  </a:lnTo>
                  <a:lnTo>
                    <a:pt x="301" y="157"/>
                  </a:lnTo>
                  <a:lnTo>
                    <a:pt x="285" y="134"/>
                  </a:lnTo>
                  <a:lnTo>
                    <a:pt x="262" y="118"/>
                  </a:lnTo>
                  <a:lnTo>
                    <a:pt x="237" y="107"/>
                  </a:lnTo>
                  <a:lnTo>
                    <a:pt x="209" y="104"/>
                  </a:lnTo>
                  <a:close/>
                  <a:moveTo>
                    <a:pt x="209" y="0"/>
                  </a:moveTo>
                  <a:lnTo>
                    <a:pt x="251" y="5"/>
                  </a:lnTo>
                  <a:lnTo>
                    <a:pt x="291" y="17"/>
                  </a:lnTo>
                  <a:lnTo>
                    <a:pt x="326" y="37"/>
                  </a:lnTo>
                  <a:lnTo>
                    <a:pt x="358" y="63"/>
                  </a:lnTo>
                  <a:lnTo>
                    <a:pt x="382" y="93"/>
                  </a:lnTo>
                  <a:lnTo>
                    <a:pt x="402" y="128"/>
                  </a:lnTo>
                  <a:lnTo>
                    <a:pt x="414" y="168"/>
                  </a:lnTo>
                  <a:lnTo>
                    <a:pt x="418" y="211"/>
                  </a:lnTo>
                  <a:lnTo>
                    <a:pt x="414" y="252"/>
                  </a:lnTo>
                  <a:lnTo>
                    <a:pt x="402" y="292"/>
                  </a:lnTo>
                  <a:lnTo>
                    <a:pt x="382" y="327"/>
                  </a:lnTo>
                  <a:lnTo>
                    <a:pt x="358" y="359"/>
                  </a:lnTo>
                  <a:lnTo>
                    <a:pt x="326" y="383"/>
                  </a:lnTo>
                  <a:lnTo>
                    <a:pt x="291" y="403"/>
                  </a:lnTo>
                  <a:lnTo>
                    <a:pt x="251" y="415"/>
                  </a:lnTo>
                  <a:lnTo>
                    <a:pt x="209" y="420"/>
                  </a:lnTo>
                  <a:lnTo>
                    <a:pt x="167" y="415"/>
                  </a:lnTo>
                  <a:lnTo>
                    <a:pt x="128" y="403"/>
                  </a:lnTo>
                  <a:lnTo>
                    <a:pt x="93" y="383"/>
                  </a:lnTo>
                  <a:lnTo>
                    <a:pt x="61" y="359"/>
                  </a:lnTo>
                  <a:lnTo>
                    <a:pt x="37" y="327"/>
                  </a:lnTo>
                  <a:lnTo>
                    <a:pt x="17" y="292"/>
                  </a:lnTo>
                  <a:lnTo>
                    <a:pt x="5" y="252"/>
                  </a:lnTo>
                  <a:lnTo>
                    <a:pt x="0" y="211"/>
                  </a:lnTo>
                  <a:lnTo>
                    <a:pt x="5" y="168"/>
                  </a:lnTo>
                  <a:lnTo>
                    <a:pt x="17" y="128"/>
                  </a:lnTo>
                  <a:lnTo>
                    <a:pt x="37" y="93"/>
                  </a:lnTo>
                  <a:lnTo>
                    <a:pt x="61" y="63"/>
                  </a:lnTo>
                  <a:lnTo>
                    <a:pt x="93" y="37"/>
                  </a:lnTo>
                  <a:lnTo>
                    <a:pt x="128" y="17"/>
                  </a:lnTo>
                  <a:lnTo>
                    <a:pt x="167" y="5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BCC0D02B-9D2E-5F80-35B9-F374AD0CC150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</p:spTree>
    <p:extLst>
      <p:ext uri="{BB962C8B-B14F-4D97-AF65-F5344CB8AC3E}">
        <p14:creationId xmlns:p14="http://schemas.microsoft.com/office/powerpoint/2010/main" val="44628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BB34-F4CB-CB62-D3F3-54591904D2FE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153" name="Forma libre: forma 136">
            <a:extLst>
              <a:ext uri="{FF2B5EF4-FFF2-40B4-BE49-F238E27FC236}">
                <a16:creationId xmlns:a16="http://schemas.microsoft.com/office/drawing/2014/main" id="{99CDEBB2-2044-00BF-A9A8-E3FBD2A278FE}"/>
              </a:ext>
            </a:extLst>
          </p:cNvPr>
          <p:cNvSpPr/>
          <p:nvPr/>
        </p:nvSpPr>
        <p:spPr>
          <a:xfrm>
            <a:off x="8893350" y="4032428"/>
            <a:ext cx="1721487" cy="2038986"/>
          </a:xfrm>
          <a:custGeom>
            <a:avLst/>
            <a:gdLst>
              <a:gd name="connsiteX0" fmla="*/ 0 w 2083000"/>
              <a:gd name="connsiteY0" fmla="*/ 1336970 h 2467172"/>
              <a:gd name="connsiteX1" fmla="*/ 1041501 w 2083000"/>
              <a:gd name="connsiteY1" fmla="*/ 2467173 h 2467172"/>
              <a:gd name="connsiteX2" fmla="*/ 1041501 w 2083000"/>
              <a:gd name="connsiteY2" fmla="*/ 2467173 h 2467172"/>
              <a:gd name="connsiteX3" fmla="*/ 2083001 w 2083000"/>
              <a:gd name="connsiteY3" fmla="*/ 1336970 h 2467172"/>
              <a:gd name="connsiteX4" fmla="*/ 2083001 w 2083000"/>
              <a:gd name="connsiteY4" fmla="*/ 0 h 246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3000" h="2467172">
                <a:moveTo>
                  <a:pt x="0" y="1336970"/>
                </a:moveTo>
                <a:cubicBezTo>
                  <a:pt x="0" y="1961014"/>
                  <a:pt x="466439" y="2467173"/>
                  <a:pt x="1041501" y="2467173"/>
                </a:cubicBezTo>
                <a:lnTo>
                  <a:pt x="1041501" y="2467173"/>
                </a:lnTo>
                <a:cubicBezTo>
                  <a:pt x="1616562" y="2467173"/>
                  <a:pt x="2083001" y="1961014"/>
                  <a:pt x="2083001" y="1336970"/>
                </a:cubicBezTo>
                <a:lnTo>
                  <a:pt x="2083001" y="0"/>
                </a:lnTo>
              </a:path>
            </a:pathLst>
          </a:custGeom>
          <a:noFill/>
          <a:ln w="200025" cap="rnd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Forma libre: forma 137">
            <a:extLst>
              <a:ext uri="{FF2B5EF4-FFF2-40B4-BE49-F238E27FC236}">
                <a16:creationId xmlns:a16="http://schemas.microsoft.com/office/drawing/2014/main" id="{0E6CE83D-4D3E-21D8-ABD0-D9CFF9925BA6}"/>
              </a:ext>
            </a:extLst>
          </p:cNvPr>
          <p:cNvSpPr/>
          <p:nvPr/>
        </p:nvSpPr>
        <p:spPr>
          <a:xfrm>
            <a:off x="7969992" y="1477703"/>
            <a:ext cx="923357" cy="3143147"/>
          </a:xfrm>
          <a:custGeom>
            <a:avLst/>
            <a:gdLst>
              <a:gd name="connsiteX0" fmla="*/ 0 w 1117262"/>
              <a:gd name="connsiteY0" fmla="*/ 0 h 3803207"/>
              <a:gd name="connsiteX1" fmla="*/ 75762 w 1117262"/>
              <a:gd name="connsiteY1" fmla="*/ 0 h 3803207"/>
              <a:gd name="connsiteX2" fmla="*/ 1117263 w 1117262"/>
              <a:gd name="connsiteY2" fmla="*/ 1130203 h 3803207"/>
              <a:gd name="connsiteX3" fmla="*/ 1117263 w 1117262"/>
              <a:gd name="connsiteY3" fmla="*/ 3803207 h 380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262" h="3803207">
                <a:moveTo>
                  <a:pt x="0" y="0"/>
                </a:moveTo>
                <a:lnTo>
                  <a:pt x="75762" y="0"/>
                </a:lnTo>
                <a:cubicBezTo>
                  <a:pt x="650823" y="0"/>
                  <a:pt x="1117263" y="506159"/>
                  <a:pt x="1117263" y="1130203"/>
                </a:cubicBezTo>
                <a:lnTo>
                  <a:pt x="1117263" y="3803207"/>
                </a:lnTo>
              </a:path>
            </a:pathLst>
          </a:custGeom>
          <a:noFill/>
          <a:ln w="200025" cap="rnd">
            <a:gradFill>
              <a:gsLst>
                <a:gs pos="100000">
                  <a:schemeClr val="accent3">
                    <a:lumMod val="40000"/>
                    <a:lumOff val="60000"/>
                  </a:schemeClr>
                </a:gs>
                <a:gs pos="0">
                  <a:schemeClr val="accent3">
                    <a:lumMod val="7500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Forma libre: forma 138">
            <a:extLst>
              <a:ext uri="{FF2B5EF4-FFF2-40B4-BE49-F238E27FC236}">
                <a16:creationId xmlns:a16="http://schemas.microsoft.com/office/drawing/2014/main" id="{5C123357-2ADA-B40A-0CA1-E84F0EB54522}"/>
              </a:ext>
            </a:extLst>
          </p:cNvPr>
          <p:cNvSpPr/>
          <p:nvPr/>
        </p:nvSpPr>
        <p:spPr>
          <a:xfrm>
            <a:off x="7109248" y="1531055"/>
            <a:ext cx="573325" cy="2043625"/>
          </a:xfrm>
          <a:custGeom>
            <a:avLst/>
            <a:gdLst>
              <a:gd name="connsiteX0" fmla="*/ 0 w 693724"/>
              <a:gd name="connsiteY0" fmla="*/ 2472786 h 2472786"/>
              <a:gd name="connsiteX1" fmla="*/ 0 w 693724"/>
              <a:gd name="connsiteY1" fmla="*/ 1065647 h 2472786"/>
              <a:gd name="connsiteX2" fmla="*/ 693725 w 693724"/>
              <a:gd name="connsiteY2" fmla="*/ 0 h 247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724" h="2472786">
                <a:moveTo>
                  <a:pt x="0" y="2472786"/>
                </a:moveTo>
                <a:lnTo>
                  <a:pt x="0" y="1065647"/>
                </a:lnTo>
                <a:cubicBezTo>
                  <a:pt x="0" y="573522"/>
                  <a:pt x="289356" y="155309"/>
                  <a:pt x="693725" y="0"/>
                </a:cubicBezTo>
              </a:path>
            </a:pathLst>
          </a:custGeom>
          <a:noFill/>
          <a:ln w="200025" cap="rnd">
            <a:gradFill>
              <a:gsLst>
                <a:gs pos="100000">
                  <a:schemeClr val="accent1">
                    <a:lumMod val="40000"/>
                    <a:lumOff val="60000"/>
                  </a:schemeClr>
                </a:gs>
                <a:gs pos="0">
                  <a:schemeClr val="accent3">
                    <a:lumMod val="7500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Forma libre: forma 139">
            <a:extLst>
              <a:ext uri="{FF2B5EF4-FFF2-40B4-BE49-F238E27FC236}">
                <a16:creationId xmlns:a16="http://schemas.microsoft.com/office/drawing/2014/main" id="{45A78EEA-774C-D5F3-4FED-A9CF5F5B7C48}"/>
              </a:ext>
            </a:extLst>
          </p:cNvPr>
          <p:cNvSpPr/>
          <p:nvPr/>
        </p:nvSpPr>
        <p:spPr>
          <a:xfrm>
            <a:off x="6474063" y="4043252"/>
            <a:ext cx="635185" cy="1995686"/>
          </a:xfrm>
          <a:custGeom>
            <a:avLst/>
            <a:gdLst>
              <a:gd name="connsiteX0" fmla="*/ 0 w 768574"/>
              <a:gd name="connsiteY0" fmla="*/ 2414780 h 2414779"/>
              <a:gd name="connsiteX1" fmla="*/ 768574 w 768574"/>
              <a:gd name="connsiteY1" fmla="*/ 1323872 h 2414779"/>
              <a:gd name="connsiteX2" fmla="*/ 768574 w 768574"/>
              <a:gd name="connsiteY2" fmla="*/ 0 h 241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574" h="2414779">
                <a:moveTo>
                  <a:pt x="0" y="2414780"/>
                </a:moveTo>
                <a:cubicBezTo>
                  <a:pt x="442706" y="2284731"/>
                  <a:pt x="768574" y="1845936"/>
                  <a:pt x="768574" y="1323872"/>
                </a:cubicBezTo>
                <a:lnTo>
                  <a:pt x="768574" y="0"/>
                </a:lnTo>
              </a:path>
            </a:pathLst>
          </a:custGeom>
          <a:noFill/>
          <a:ln w="200025" cap="rnd"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Forma libre: forma 140">
            <a:extLst>
              <a:ext uri="{FF2B5EF4-FFF2-40B4-BE49-F238E27FC236}">
                <a16:creationId xmlns:a16="http://schemas.microsoft.com/office/drawing/2014/main" id="{8DA9839B-B61C-20AE-CC5C-8ADB76D99ECF}"/>
              </a:ext>
            </a:extLst>
          </p:cNvPr>
          <p:cNvSpPr/>
          <p:nvPr/>
        </p:nvSpPr>
        <p:spPr>
          <a:xfrm>
            <a:off x="3329066" y="1477703"/>
            <a:ext cx="2753475" cy="4593710"/>
          </a:xfrm>
          <a:custGeom>
            <a:avLst/>
            <a:gdLst>
              <a:gd name="connsiteX0" fmla="*/ 0 w 3331705"/>
              <a:gd name="connsiteY0" fmla="*/ 1130203 h 5558389"/>
              <a:gd name="connsiteX1" fmla="*/ 1041500 w 3331705"/>
              <a:gd name="connsiteY1" fmla="*/ 0 h 5558389"/>
              <a:gd name="connsiteX2" fmla="*/ 1248705 w 3331705"/>
              <a:gd name="connsiteY2" fmla="*/ 0 h 5558389"/>
              <a:gd name="connsiteX3" fmla="*/ 2290205 w 3331705"/>
              <a:gd name="connsiteY3" fmla="*/ 1130203 h 5558389"/>
              <a:gd name="connsiteX4" fmla="*/ 2290205 w 3331705"/>
              <a:gd name="connsiteY4" fmla="*/ 4428187 h 5558389"/>
              <a:gd name="connsiteX5" fmla="*/ 3331705 w 3331705"/>
              <a:gd name="connsiteY5" fmla="*/ 5558390 h 555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1705" h="5558389">
                <a:moveTo>
                  <a:pt x="0" y="1130203"/>
                </a:moveTo>
                <a:cubicBezTo>
                  <a:pt x="0" y="506159"/>
                  <a:pt x="466439" y="0"/>
                  <a:pt x="1041500" y="0"/>
                </a:cubicBezTo>
                <a:lnTo>
                  <a:pt x="1248705" y="0"/>
                </a:lnTo>
                <a:cubicBezTo>
                  <a:pt x="1823766" y="0"/>
                  <a:pt x="2290205" y="506159"/>
                  <a:pt x="2290205" y="1130203"/>
                </a:cubicBezTo>
                <a:lnTo>
                  <a:pt x="2290205" y="4428187"/>
                </a:lnTo>
                <a:cubicBezTo>
                  <a:pt x="2290205" y="5052231"/>
                  <a:pt x="2756644" y="5558390"/>
                  <a:pt x="3331705" y="5558390"/>
                </a:cubicBezTo>
              </a:path>
            </a:pathLst>
          </a:custGeom>
          <a:noFill/>
          <a:ln w="200025" cap="rnd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orma libre: forma 141">
            <a:extLst>
              <a:ext uri="{FF2B5EF4-FFF2-40B4-BE49-F238E27FC236}">
                <a16:creationId xmlns:a16="http://schemas.microsoft.com/office/drawing/2014/main" id="{CABAC02E-3097-029B-CD52-69C73FA1C3A8}"/>
              </a:ext>
            </a:extLst>
          </p:cNvPr>
          <p:cNvSpPr/>
          <p:nvPr/>
        </p:nvSpPr>
        <p:spPr>
          <a:xfrm>
            <a:off x="3222197" y="3067249"/>
            <a:ext cx="160301" cy="2421333"/>
          </a:xfrm>
          <a:custGeom>
            <a:avLst/>
            <a:gdLst>
              <a:gd name="connsiteX0" fmla="*/ 0 w 9127"/>
              <a:gd name="connsiteY0" fmla="*/ 2523309 h 2523308"/>
              <a:gd name="connsiteX1" fmla="*/ 0 w 9127"/>
              <a:gd name="connsiteY1" fmla="*/ 0 h 2523308"/>
              <a:gd name="connsiteX0" fmla="*/ 14491 w 14491"/>
              <a:gd name="connsiteY0" fmla="*/ 10000 h 10000"/>
              <a:gd name="connsiteX1" fmla="*/ 0 w 14491"/>
              <a:gd name="connsiteY1" fmla="*/ 9181 h 10000"/>
              <a:gd name="connsiteX2" fmla="*/ 14491 w 14491"/>
              <a:gd name="connsiteY2" fmla="*/ 0 h 10000"/>
              <a:gd name="connsiteX0" fmla="*/ 0 w 212516"/>
              <a:gd name="connsiteY0" fmla="*/ 11611 h 11611"/>
              <a:gd name="connsiteX1" fmla="*/ 198025 w 212516"/>
              <a:gd name="connsiteY1" fmla="*/ 9181 h 11611"/>
              <a:gd name="connsiteX2" fmla="*/ 212516 w 212516"/>
              <a:gd name="connsiteY2" fmla="*/ 0 h 11611"/>
              <a:gd name="connsiteX0" fmla="*/ 0 w 212516"/>
              <a:gd name="connsiteY0" fmla="*/ 11611 h 11611"/>
              <a:gd name="connsiteX1" fmla="*/ 198025 w 212516"/>
              <a:gd name="connsiteY1" fmla="*/ 9181 h 11611"/>
              <a:gd name="connsiteX2" fmla="*/ 212516 w 212516"/>
              <a:gd name="connsiteY2" fmla="*/ 0 h 11611"/>
              <a:gd name="connsiteX0" fmla="*/ 0 w 212516"/>
              <a:gd name="connsiteY0" fmla="*/ 11611 h 11611"/>
              <a:gd name="connsiteX1" fmla="*/ 198025 w 212516"/>
              <a:gd name="connsiteY1" fmla="*/ 9181 h 11611"/>
              <a:gd name="connsiteX2" fmla="*/ 212516 w 212516"/>
              <a:gd name="connsiteY2" fmla="*/ 0 h 11611"/>
              <a:gd name="connsiteX0" fmla="*/ 0 w 212516"/>
              <a:gd name="connsiteY0" fmla="*/ 11611 h 11611"/>
              <a:gd name="connsiteX1" fmla="*/ 198025 w 212516"/>
              <a:gd name="connsiteY1" fmla="*/ 9181 h 11611"/>
              <a:gd name="connsiteX2" fmla="*/ 212516 w 212516"/>
              <a:gd name="connsiteY2" fmla="*/ 0 h 11611"/>
              <a:gd name="connsiteX0" fmla="*/ 0 w 212516"/>
              <a:gd name="connsiteY0" fmla="*/ 11611 h 11611"/>
              <a:gd name="connsiteX1" fmla="*/ 198025 w 212516"/>
              <a:gd name="connsiteY1" fmla="*/ 9181 h 11611"/>
              <a:gd name="connsiteX2" fmla="*/ 212516 w 212516"/>
              <a:gd name="connsiteY2" fmla="*/ 0 h 11611"/>
              <a:gd name="connsiteX0" fmla="*/ 0 w 212516"/>
              <a:gd name="connsiteY0" fmla="*/ 11611 h 11611"/>
              <a:gd name="connsiteX1" fmla="*/ 198025 w 212516"/>
              <a:gd name="connsiteY1" fmla="*/ 9181 h 11611"/>
              <a:gd name="connsiteX2" fmla="*/ 212516 w 212516"/>
              <a:gd name="connsiteY2" fmla="*/ 0 h 11611"/>
              <a:gd name="connsiteX0" fmla="*/ 0 w 212516"/>
              <a:gd name="connsiteY0" fmla="*/ 11611 h 11611"/>
              <a:gd name="connsiteX1" fmla="*/ 198025 w 212516"/>
              <a:gd name="connsiteY1" fmla="*/ 9181 h 11611"/>
              <a:gd name="connsiteX2" fmla="*/ 212516 w 212516"/>
              <a:gd name="connsiteY2" fmla="*/ 0 h 1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516" h="11611">
                <a:moveTo>
                  <a:pt x="0" y="11611"/>
                </a:moveTo>
                <a:cubicBezTo>
                  <a:pt x="55889" y="11277"/>
                  <a:pt x="192735" y="11492"/>
                  <a:pt x="198025" y="9181"/>
                </a:cubicBezTo>
                <a:cubicBezTo>
                  <a:pt x="212516" y="6667"/>
                  <a:pt x="212516" y="3333"/>
                  <a:pt x="212516" y="0"/>
                </a:cubicBezTo>
              </a:path>
            </a:pathLst>
          </a:custGeom>
          <a:noFill/>
          <a:ln w="200025" cap="rnd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Forma libre: forma 142">
            <a:extLst>
              <a:ext uri="{FF2B5EF4-FFF2-40B4-BE49-F238E27FC236}">
                <a16:creationId xmlns:a16="http://schemas.microsoft.com/office/drawing/2014/main" id="{4F7541F3-7A12-D67F-F1DA-A6493805241E}"/>
              </a:ext>
            </a:extLst>
          </p:cNvPr>
          <p:cNvSpPr/>
          <p:nvPr/>
        </p:nvSpPr>
        <p:spPr>
          <a:xfrm>
            <a:off x="1597771" y="4300736"/>
            <a:ext cx="1320159" cy="1770677"/>
          </a:xfrm>
          <a:custGeom>
            <a:avLst/>
            <a:gdLst>
              <a:gd name="connsiteX0" fmla="*/ 0 w 1597393"/>
              <a:gd name="connsiteY0" fmla="*/ 0 h 2142520"/>
              <a:gd name="connsiteX1" fmla="*/ 0 w 1597393"/>
              <a:gd name="connsiteY1" fmla="*/ 1012317 h 2142520"/>
              <a:gd name="connsiteX2" fmla="*/ 1041500 w 1597393"/>
              <a:gd name="connsiteY2" fmla="*/ 2142520 h 2142520"/>
              <a:gd name="connsiteX3" fmla="*/ 1053367 w 1597393"/>
              <a:gd name="connsiteY3" fmla="*/ 2142520 h 2142520"/>
              <a:gd name="connsiteX4" fmla="*/ 1597393 w 1597393"/>
              <a:gd name="connsiteY4" fmla="*/ 1975984 h 214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393" h="2142520">
                <a:moveTo>
                  <a:pt x="0" y="0"/>
                </a:moveTo>
                <a:lnTo>
                  <a:pt x="0" y="1012317"/>
                </a:lnTo>
                <a:cubicBezTo>
                  <a:pt x="0" y="1636361"/>
                  <a:pt x="466439" y="2142520"/>
                  <a:pt x="1041500" y="2142520"/>
                </a:cubicBezTo>
                <a:lnTo>
                  <a:pt x="1053367" y="2142520"/>
                </a:lnTo>
                <a:cubicBezTo>
                  <a:pt x="1253269" y="2142520"/>
                  <a:pt x="1439479" y="2081706"/>
                  <a:pt x="1597393" y="1975984"/>
                </a:cubicBezTo>
              </a:path>
            </a:pathLst>
          </a:custGeom>
          <a:noFill/>
          <a:ln w="200025" cap="rnd"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Forma libre: forma 152">
            <a:extLst>
              <a:ext uri="{FF2B5EF4-FFF2-40B4-BE49-F238E27FC236}">
                <a16:creationId xmlns:a16="http://schemas.microsoft.com/office/drawing/2014/main" id="{9869303C-44E8-5C9A-F33E-444FBE695F40}"/>
              </a:ext>
            </a:extLst>
          </p:cNvPr>
          <p:cNvSpPr/>
          <p:nvPr/>
        </p:nvSpPr>
        <p:spPr>
          <a:xfrm>
            <a:off x="10614083" y="3774171"/>
            <a:ext cx="7543" cy="258255"/>
          </a:xfrm>
          <a:custGeom>
            <a:avLst/>
            <a:gdLst>
              <a:gd name="connsiteX0" fmla="*/ 0 w 9127"/>
              <a:gd name="connsiteY0" fmla="*/ 312490 h 312489"/>
              <a:gd name="connsiteX1" fmla="*/ 0 w 9127"/>
              <a:gd name="connsiteY1" fmla="*/ 0 h 31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27" h="312489">
                <a:moveTo>
                  <a:pt x="0" y="312490"/>
                </a:moveTo>
                <a:lnTo>
                  <a:pt x="0" y="0"/>
                </a:lnTo>
              </a:path>
            </a:pathLst>
          </a:custGeom>
          <a:ln w="129305" cap="rnd">
            <a:solidFill>
              <a:srgbClr val="A67C52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Forma libre: forma 160">
            <a:extLst>
              <a:ext uri="{FF2B5EF4-FFF2-40B4-BE49-F238E27FC236}">
                <a16:creationId xmlns:a16="http://schemas.microsoft.com/office/drawing/2014/main" id="{9B132D82-A31E-C5C1-E00B-EB98197DDC87}"/>
              </a:ext>
            </a:extLst>
          </p:cNvPr>
          <p:cNvSpPr/>
          <p:nvPr/>
        </p:nvSpPr>
        <p:spPr>
          <a:xfrm>
            <a:off x="6081033" y="6070640"/>
            <a:ext cx="167471" cy="7732"/>
          </a:xfrm>
          <a:custGeom>
            <a:avLst/>
            <a:gdLst>
              <a:gd name="connsiteX0" fmla="*/ 0 w 202640"/>
              <a:gd name="connsiteY0" fmla="*/ 0 h 9355"/>
              <a:gd name="connsiteX1" fmla="*/ 202640 w 202640"/>
              <a:gd name="connsiteY1" fmla="*/ 0 h 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640" h="9355">
                <a:moveTo>
                  <a:pt x="0" y="0"/>
                </a:moveTo>
                <a:lnTo>
                  <a:pt x="202640" y="0"/>
                </a:lnTo>
              </a:path>
            </a:pathLst>
          </a:custGeom>
          <a:noFill/>
          <a:ln w="129305" cap="rnd">
            <a:solidFill>
              <a:srgbClr val="A67C52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2" name="Grupo 41">
            <a:extLst>
              <a:ext uri="{FF2B5EF4-FFF2-40B4-BE49-F238E27FC236}">
                <a16:creationId xmlns:a16="http://schemas.microsoft.com/office/drawing/2014/main" id="{6CBCE872-820E-D681-7DEE-3F83803030F7}"/>
              </a:ext>
            </a:extLst>
          </p:cNvPr>
          <p:cNvGrpSpPr/>
          <p:nvPr/>
        </p:nvGrpSpPr>
        <p:grpSpPr>
          <a:xfrm>
            <a:off x="1222012" y="3867530"/>
            <a:ext cx="2089425" cy="720297"/>
            <a:chOff x="402672" y="3673148"/>
            <a:chExt cx="2939395" cy="1013312"/>
          </a:xfrm>
          <a:effectLst>
            <a:outerShdw blurRad="88900" dist="762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219" name="Gráfico 39">
              <a:extLst>
                <a:ext uri="{FF2B5EF4-FFF2-40B4-BE49-F238E27FC236}">
                  <a16:creationId xmlns:a16="http://schemas.microsoft.com/office/drawing/2014/main" id="{AACB476D-CD6D-52B6-947D-7CD2ADBE6304}"/>
                </a:ext>
              </a:extLst>
            </p:cNvPr>
            <p:cNvSpPr/>
            <p:nvPr/>
          </p:nvSpPr>
          <p:spPr>
            <a:xfrm>
              <a:off x="909327" y="3707225"/>
              <a:ext cx="2432740" cy="945158"/>
            </a:xfrm>
            <a:custGeom>
              <a:avLst/>
              <a:gdLst>
                <a:gd name="connsiteX0" fmla="*/ 0 w 2630142"/>
                <a:gd name="connsiteY0" fmla="*/ 945159 h 945158"/>
                <a:gd name="connsiteX1" fmla="*/ 2036088 w 2630142"/>
                <a:gd name="connsiteY1" fmla="*/ 945159 h 945158"/>
                <a:gd name="connsiteX2" fmla="*/ 2630143 w 2630142"/>
                <a:gd name="connsiteY2" fmla="*/ 472579 h 945158"/>
                <a:gd name="connsiteX3" fmla="*/ 2630143 w 2630142"/>
                <a:gd name="connsiteY3" fmla="*/ 472579 h 945158"/>
                <a:gd name="connsiteX4" fmla="*/ 2036088 w 2630142"/>
                <a:gd name="connsiteY4" fmla="*/ 0 h 945158"/>
                <a:gd name="connsiteX5" fmla="*/ 0 w 2630142"/>
                <a:gd name="connsiteY5" fmla="*/ 0 h 94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0142" h="945158">
                  <a:moveTo>
                    <a:pt x="0" y="945159"/>
                  </a:moveTo>
                  <a:lnTo>
                    <a:pt x="2036088" y="945159"/>
                  </a:lnTo>
                  <a:cubicBezTo>
                    <a:pt x="2363680" y="945159"/>
                    <a:pt x="2630143" y="733556"/>
                    <a:pt x="2630143" y="472579"/>
                  </a:cubicBezTo>
                  <a:lnTo>
                    <a:pt x="2630143" y="472579"/>
                  </a:lnTo>
                  <a:cubicBezTo>
                    <a:pt x="2630143" y="211603"/>
                    <a:pt x="2364464" y="0"/>
                    <a:pt x="2036088" y="0"/>
                  </a:cubicBez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44414" cap="flat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0" name="Grupo 15">
              <a:extLst>
                <a:ext uri="{FF2B5EF4-FFF2-40B4-BE49-F238E27FC236}">
                  <a16:creationId xmlns:a16="http://schemas.microsoft.com/office/drawing/2014/main" id="{C78F109E-DA68-517E-E00C-FC66C5116A2E}"/>
                </a:ext>
              </a:extLst>
            </p:cNvPr>
            <p:cNvGrpSpPr/>
            <p:nvPr/>
          </p:nvGrpSpPr>
          <p:grpSpPr>
            <a:xfrm>
              <a:off x="1423126" y="3872691"/>
              <a:ext cx="1894735" cy="631681"/>
              <a:chOff x="1520545" y="3872691"/>
              <a:chExt cx="1894735" cy="631681"/>
            </a:xfrm>
          </p:grpSpPr>
          <p:sp>
            <p:nvSpPr>
              <p:cNvPr id="224" name="CuadroTexto 13">
                <a:extLst>
                  <a:ext uri="{FF2B5EF4-FFF2-40B4-BE49-F238E27FC236}">
                    <a16:creationId xmlns:a16="http://schemas.microsoft.com/office/drawing/2014/main" id="{91B25EBA-4CA1-CEDF-1698-F4CF0A99F4F7}"/>
                  </a:ext>
                </a:extLst>
              </p:cNvPr>
              <p:cNvSpPr txBox="1"/>
              <p:nvPr/>
            </p:nvSpPr>
            <p:spPr>
              <a:xfrm>
                <a:off x="1520545" y="3872691"/>
                <a:ext cx="1894735" cy="389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EDIT TEXT HERE</a:t>
                </a:r>
              </a:p>
            </p:txBody>
          </p:sp>
          <p:sp>
            <p:nvSpPr>
              <p:cNvPr id="225" name="CuadroTexto 14">
                <a:extLst>
                  <a:ext uri="{FF2B5EF4-FFF2-40B4-BE49-F238E27FC236}">
                    <a16:creationId xmlns:a16="http://schemas.microsoft.com/office/drawing/2014/main" id="{C965707D-D781-C987-9C5B-2328FB4B829C}"/>
                  </a:ext>
                </a:extLst>
              </p:cNvPr>
              <p:cNvSpPr txBox="1"/>
              <p:nvPr/>
            </p:nvSpPr>
            <p:spPr>
              <a:xfrm>
                <a:off x="1520545" y="4114690"/>
                <a:ext cx="1892432" cy="389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Insert text here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1" name="Grupo 20">
              <a:extLst>
                <a:ext uri="{FF2B5EF4-FFF2-40B4-BE49-F238E27FC236}">
                  <a16:creationId xmlns:a16="http://schemas.microsoft.com/office/drawing/2014/main" id="{A59AC3D8-51F8-561A-635F-8A0FEF708606}"/>
                </a:ext>
              </a:extLst>
            </p:cNvPr>
            <p:cNvGrpSpPr/>
            <p:nvPr/>
          </p:nvGrpSpPr>
          <p:grpSpPr>
            <a:xfrm>
              <a:off x="402672" y="3673148"/>
              <a:ext cx="1013312" cy="1013312"/>
              <a:chOff x="312207" y="3582683"/>
              <a:chExt cx="1194241" cy="1194241"/>
            </a:xfrm>
          </p:grpSpPr>
          <p:sp>
            <p:nvSpPr>
              <p:cNvPr id="222" name="Forma libre: forma 11">
                <a:extLst>
                  <a:ext uri="{FF2B5EF4-FFF2-40B4-BE49-F238E27FC236}">
                    <a16:creationId xmlns:a16="http://schemas.microsoft.com/office/drawing/2014/main" id="{E99B5913-8180-3EEA-6785-320A633179A0}"/>
                  </a:ext>
                </a:extLst>
              </p:cNvPr>
              <p:cNvSpPr/>
              <p:nvPr/>
            </p:nvSpPr>
            <p:spPr>
              <a:xfrm>
                <a:off x="312207" y="3582683"/>
                <a:ext cx="1194241" cy="1194241"/>
              </a:xfrm>
              <a:custGeom>
                <a:avLst/>
                <a:gdLst>
                  <a:gd name="connsiteX0" fmla="*/ 2236470 w 2236470"/>
                  <a:gd name="connsiteY0" fmla="*/ 1118235 h 2236470"/>
                  <a:gd name="connsiteX1" fmla="*/ 1118235 w 2236470"/>
                  <a:gd name="connsiteY1" fmla="*/ 2236470 h 2236470"/>
                  <a:gd name="connsiteX2" fmla="*/ 0 w 2236470"/>
                  <a:gd name="connsiteY2" fmla="*/ 1118235 h 2236470"/>
                  <a:gd name="connsiteX3" fmla="*/ 1118235 w 2236470"/>
                  <a:gd name="connsiteY3" fmla="*/ 0 h 2236470"/>
                  <a:gd name="connsiteX4" fmla="*/ 2236470 w 2236470"/>
                  <a:gd name="connsiteY4" fmla="*/ 1118235 h 223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6470" h="2236470">
                    <a:moveTo>
                      <a:pt x="2236470" y="1118235"/>
                    </a:moveTo>
                    <a:cubicBezTo>
                      <a:pt x="2236470" y="1735819"/>
                      <a:pt x="1735819" y="2236470"/>
                      <a:pt x="1118235" y="2236470"/>
                    </a:cubicBezTo>
                    <a:cubicBezTo>
                      <a:pt x="500651" y="2236470"/>
                      <a:pt x="0" y="1735819"/>
                      <a:pt x="0" y="1118235"/>
                    </a:cubicBezTo>
                    <a:cubicBezTo>
                      <a:pt x="0" y="500651"/>
                      <a:pt x="500651" y="0"/>
                      <a:pt x="1118235" y="0"/>
                    </a:cubicBezTo>
                    <a:cubicBezTo>
                      <a:pt x="1735819" y="0"/>
                      <a:pt x="2236470" y="500651"/>
                      <a:pt x="2236470" y="111823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3" name="Gráfico 19" descr="Megáfono">
                <a:extLst>
                  <a:ext uri="{FF2B5EF4-FFF2-40B4-BE49-F238E27FC236}">
                    <a16:creationId xmlns:a16="http://schemas.microsoft.com/office/drawing/2014/main" id="{7674206F-C532-2D10-EA71-E23510DE1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0859" y="3711390"/>
                <a:ext cx="856935" cy="856935"/>
              </a:xfrm>
              <a:prstGeom prst="rect">
                <a:avLst/>
              </a:prstGeom>
            </p:spPr>
          </p:pic>
        </p:grpSp>
      </p:grpSp>
      <p:grpSp>
        <p:nvGrpSpPr>
          <p:cNvPr id="163" name="Grupo 79">
            <a:extLst>
              <a:ext uri="{FF2B5EF4-FFF2-40B4-BE49-F238E27FC236}">
                <a16:creationId xmlns:a16="http://schemas.microsoft.com/office/drawing/2014/main" id="{BFE4B359-A276-90FE-DFB6-289F655BE58E}"/>
              </a:ext>
            </a:extLst>
          </p:cNvPr>
          <p:cNvGrpSpPr/>
          <p:nvPr/>
        </p:nvGrpSpPr>
        <p:grpSpPr>
          <a:xfrm>
            <a:off x="2685200" y="5359391"/>
            <a:ext cx="2089425" cy="720297"/>
            <a:chOff x="402672" y="3673148"/>
            <a:chExt cx="2939395" cy="1013312"/>
          </a:xfrm>
          <a:effectLst>
            <a:outerShdw blurRad="88900" dist="762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212" name="Gráfico 39">
              <a:extLst>
                <a:ext uri="{FF2B5EF4-FFF2-40B4-BE49-F238E27FC236}">
                  <a16:creationId xmlns:a16="http://schemas.microsoft.com/office/drawing/2014/main" id="{AF9A9B09-BD0F-1675-1A03-341995A3852F}"/>
                </a:ext>
              </a:extLst>
            </p:cNvPr>
            <p:cNvSpPr/>
            <p:nvPr/>
          </p:nvSpPr>
          <p:spPr>
            <a:xfrm>
              <a:off x="909327" y="3707225"/>
              <a:ext cx="2432740" cy="945158"/>
            </a:xfrm>
            <a:custGeom>
              <a:avLst/>
              <a:gdLst>
                <a:gd name="connsiteX0" fmla="*/ 0 w 2630142"/>
                <a:gd name="connsiteY0" fmla="*/ 945159 h 945158"/>
                <a:gd name="connsiteX1" fmla="*/ 2036088 w 2630142"/>
                <a:gd name="connsiteY1" fmla="*/ 945159 h 945158"/>
                <a:gd name="connsiteX2" fmla="*/ 2630143 w 2630142"/>
                <a:gd name="connsiteY2" fmla="*/ 472579 h 945158"/>
                <a:gd name="connsiteX3" fmla="*/ 2630143 w 2630142"/>
                <a:gd name="connsiteY3" fmla="*/ 472579 h 945158"/>
                <a:gd name="connsiteX4" fmla="*/ 2036088 w 2630142"/>
                <a:gd name="connsiteY4" fmla="*/ 0 h 945158"/>
                <a:gd name="connsiteX5" fmla="*/ 0 w 2630142"/>
                <a:gd name="connsiteY5" fmla="*/ 0 h 94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0142" h="945158">
                  <a:moveTo>
                    <a:pt x="0" y="945159"/>
                  </a:moveTo>
                  <a:lnTo>
                    <a:pt x="2036088" y="945159"/>
                  </a:lnTo>
                  <a:cubicBezTo>
                    <a:pt x="2363680" y="945159"/>
                    <a:pt x="2630143" y="733556"/>
                    <a:pt x="2630143" y="472579"/>
                  </a:cubicBezTo>
                  <a:lnTo>
                    <a:pt x="2630143" y="472579"/>
                  </a:lnTo>
                  <a:cubicBezTo>
                    <a:pt x="2630143" y="211603"/>
                    <a:pt x="2364464" y="0"/>
                    <a:pt x="2036088" y="0"/>
                  </a:cubicBez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44414" cap="flat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13" name="Grupo 81">
              <a:extLst>
                <a:ext uri="{FF2B5EF4-FFF2-40B4-BE49-F238E27FC236}">
                  <a16:creationId xmlns:a16="http://schemas.microsoft.com/office/drawing/2014/main" id="{56CD4630-92F8-D4ED-3C76-B7F2B36B1B68}"/>
                </a:ext>
              </a:extLst>
            </p:cNvPr>
            <p:cNvGrpSpPr/>
            <p:nvPr/>
          </p:nvGrpSpPr>
          <p:grpSpPr>
            <a:xfrm>
              <a:off x="1423126" y="3872691"/>
              <a:ext cx="1894735" cy="631681"/>
              <a:chOff x="1520545" y="3872691"/>
              <a:chExt cx="1894735" cy="631681"/>
            </a:xfrm>
          </p:grpSpPr>
          <p:sp>
            <p:nvSpPr>
              <p:cNvPr id="217" name="CuadroTexto 85">
                <a:extLst>
                  <a:ext uri="{FF2B5EF4-FFF2-40B4-BE49-F238E27FC236}">
                    <a16:creationId xmlns:a16="http://schemas.microsoft.com/office/drawing/2014/main" id="{5ADE1E8C-25A4-8A85-0639-95856BEC319C}"/>
                  </a:ext>
                </a:extLst>
              </p:cNvPr>
              <p:cNvSpPr txBox="1"/>
              <p:nvPr/>
            </p:nvSpPr>
            <p:spPr>
              <a:xfrm>
                <a:off x="1520545" y="3872691"/>
                <a:ext cx="1894735" cy="389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EDIT TEXT HERE</a:t>
                </a:r>
              </a:p>
            </p:txBody>
          </p:sp>
          <p:sp>
            <p:nvSpPr>
              <p:cNvPr id="218" name="CuadroTexto 86">
                <a:extLst>
                  <a:ext uri="{FF2B5EF4-FFF2-40B4-BE49-F238E27FC236}">
                    <a16:creationId xmlns:a16="http://schemas.microsoft.com/office/drawing/2014/main" id="{B5F3CF4D-22AE-77AC-A0B7-81D4E4917092}"/>
                  </a:ext>
                </a:extLst>
              </p:cNvPr>
              <p:cNvSpPr txBox="1"/>
              <p:nvPr/>
            </p:nvSpPr>
            <p:spPr>
              <a:xfrm>
                <a:off x="1520545" y="4114690"/>
                <a:ext cx="1892432" cy="389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Insert text here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4" name="Grupo 82">
              <a:extLst>
                <a:ext uri="{FF2B5EF4-FFF2-40B4-BE49-F238E27FC236}">
                  <a16:creationId xmlns:a16="http://schemas.microsoft.com/office/drawing/2014/main" id="{798397B8-E1B0-E605-3696-9781905C1C48}"/>
                </a:ext>
              </a:extLst>
            </p:cNvPr>
            <p:cNvGrpSpPr/>
            <p:nvPr/>
          </p:nvGrpSpPr>
          <p:grpSpPr>
            <a:xfrm>
              <a:off x="402672" y="3673148"/>
              <a:ext cx="1013312" cy="1013312"/>
              <a:chOff x="312207" y="3582683"/>
              <a:chExt cx="1194241" cy="1194241"/>
            </a:xfrm>
          </p:grpSpPr>
          <p:sp>
            <p:nvSpPr>
              <p:cNvPr id="215" name="Forma libre: forma 83">
                <a:extLst>
                  <a:ext uri="{FF2B5EF4-FFF2-40B4-BE49-F238E27FC236}">
                    <a16:creationId xmlns:a16="http://schemas.microsoft.com/office/drawing/2014/main" id="{E54F429A-14B2-9698-77BB-6F98F49B6566}"/>
                  </a:ext>
                </a:extLst>
              </p:cNvPr>
              <p:cNvSpPr/>
              <p:nvPr/>
            </p:nvSpPr>
            <p:spPr>
              <a:xfrm>
                <a:off x="312207" y="3582683"/>
                <a:ext cx="1194241" cy="1194241"/>
              </a:xfrm>
              <a:custGeom>
                <a:avLst/>
                <a:gdLst>
                  <a:gd name="connsiteX0" fmla="*/ 2236470 w 2236470"/>
                  <a:gd name="connsiteY0" fmla="*/ 1118235 h 2236470"/>
                  <a:gd name="connsiteX1" fmla="*/ 1118235 w 2236470"/>
                  <a:gd name="connsiteY1" fmla="*/ 2236470 h 2236470"/>
                  <a:gd name="connsiteX2" fmla="*/ 0 w 2236470"/>
                  <a:gd name="connsiteY2" fmla="*/ 1118235 h 2236470"/>
                  <a:gd name="connsiteX3" fmla="*/ 1118235 w 2236470"/>
                  <a:gd name="connsiteY3" fmla="*/ 0 h 2236470"/>
                  <a:gd name="connsiteX4" fmla="*/ 2236470 w 2236470"/>
                  <a:gd name="connsiteY4" fmla="*/ 1118235 h 223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6470" h="2236470">
                    <a:moveTo>
                      <a:pt x="2236470" y="1118235"/>
                    </a:moveTo>
                    <a:cubicBezTo>
                      <a:pt x="2236470" y="1735819"/>
                      <a:pt x="1735819" y="2236470"/>
                      <a:pt x="1118235" y="2236470"/>
                    </a:cubicBezTo>
                    <a:cubicBezTo>
                      <a:pt x="500651" y="2236470"/>
                      <a:pt x="0" y="1735819"/>
                      <a:pt x="0" y="1118235"/>
                    </a:cubicBezTo>
                    <a:cubicBezTo>
                      <a:pt x="0" y="500651"/>
                      <a:pt x="500651" y="0"/>
                      <a:pt x="1118235" y="0"/>
                    </a:cubicBezTo>
                    <a:cubicBezTo>
                      <a:pt x="1735819" y="0"/>
                      <a:pt x="2236470" y="500651"/>
                      <a:pt x="2236470" y="111823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16" name="Gráfico 84" descr="Teléfono">
                <a:extLst>
                  <a:ext uri="{FF2B5EF4-FFF2-40B4-BE49-F238E27FC236}">
                    <a16:creationId xmlns:a16="http://schemas.microsoft.com/office/drawing/2014/main" id="{EA4AF6F5-9266-7857-DCAA-9E043A4DE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80859" y="3736701"/>
                <a:ext cx="856935" cy="856935"/>
              </a:xfrm>
              <a:prstGeom prst="rect">
                <a:avLst/>
              </a:prstGeom>
            </p:spPr>
          </p:pic>
        </p:grpSp>
      </p:grpSp>
      <p:grpSp>
        <p:nvGrpSpPr>
          <p:cNvPr id="164" name="Grupo 87">
            <a:extLst>
              <a:ext uri="{FF2B5EF4-FFF2-40B4-BE49-F238E27FC236}">
                <a16:creationId xmlns:a16="http://schemas.microsoft.com/office/drawing/2014/main" id="{02FEE5D3-9EA8-4FF4-BF0B-4BE62DC881DB}"/>
              </a:ext>
            </a:extLst>
          </p:cNvPr>
          <p:cNvGrpSpPr/>
          <p:nvPr/>
        </p:nvGrpSpPr>
        <p:grpSpPr>
          <a:xfrm>
            <a:off x="2999549" y="2403978"/>
            <a:ext cx="2089425" cy="720297"/>
            <a:chOff x="402672" y="3673148"/>
            <a:chExt cx="2939395" cy="1013312"/>
          </a:xfrm>
          <a:effectLst>
            <a:outerShdw blurRad="88900" dist="635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205" name="Gráfico 39">
              <a:extLst>
                <a:ext uri="{FF2B5EF4-FFF2-40B4-BE49-F238E27FC236}">
                  <a16:creationId xmlns:a16="http://schemas.microsoft.com/office/drawing/2014/main" id="{E5424308-ABD0-208F-61E1-4F73325B12CF}"/>
                </a:ext>
              </a:extLst>
            </p:cNvPr>
            <p:cNvSpPr/>
            <p:nvPr/>
          </p:nvSpPr>
          <p:spPr>
            <a:xfrm>
              <a:off x="909327" y="3707225"/>
              <a:ext cx="2432740" cy="945158"/>
            </a:xfrm>
            <a:custGeom>
              <a:avLst/>
              <a:gdLst>
                <a:gd name="connsiteX0" fmla="*/ 0 w 2630142"/>
                <a:gd name="connsiteY0" fmla="*/ 945159 h 945158"/>
                <a:gd name="connsiteX1" fmla="*/ 2036088 w 2630142"/>
                <a:gd name="connsiteY1" fmla="*/ 945159 h 945158"/>
                <a:gd name="connsiteX2" fmla="*/ 2630143 w 2630142"/>
                <a:gd name="connsiteY2" fmla="*/ 472579 h 945158"/>
                <a:gd name="connsiteX3" fmla="*/ 2630143 w 2630142"/>
                <a:gd name="connsiteY3" fmla="*/ 472579 h 945158"/>
                <a:gd name="connsiteX4" fmla="*/ 2036088 w 2630142"/>
                <a:gd name="connsiteY4" fmla="*/ 0 h 945158"/>
                <a:gd name="connsiteX5" fmla="*/ 0 w 2630142"/>
                <a:gd name="connsiteY5" fmla="*/ 0 h 94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0142" h="945158">
                  <a:moveTo>
                    <a:pt x="0" y="945159"/>
                  </a:moveTo>
                  <a:lnTo>
                    <a:pt x="2036088" y="945159"/>
                  </a:lnTo>
                  <a:cubicBezTo>
                    <a:pt x="2363680" y="945159"/>
                    <a:pt x="2630143" y="733556"/>
                    <a:pt x="2630143" y="472579"/>
                  </a:cubicBezTo>
                  <a:lnTo>
                    <a:pt x="2630143" y="472579"/>
                  </a:lnTo>
                  <a:cubicBezTo>
                    <a:pt x="2630143" y="211603"/>
                    <a:pt x="2364464" y="0"/>
                    <a:pt x="2036088" y="0"/>
                  </a:cubicBez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44414" cap="flat"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6" name="Grupo 89">
              <a:extLst>
                <a:ext uri="{FF2B5EF4-FFF2-40B4-BE49-F238E27FC236}">
                  <a16:creationId xmlns:a16="http://schemas.microsoft.com/office/drawing/2014/main" id="{0273A383-AD31-7916-F498-C6149CCEC809}"/>
                </a:ext>
              </a:extLst>
            </p:cNvPr>
            <p:cNvGrpSpPr/>
            <p:nvPr/>
          </p:nvGrpSpPr>
          <p:grpSpPr>
            <a:xfrm>
              <a:off x="1423126" y="3872691"/>
              <a:ext cx="1894735" cy="631681"/>
              <a:chOff x="1520545" y="3872691"/>
              <a:chExt cx="1894735" cy="631681"/>
            </a:xfrm>
          </p:grpSpPr>
          <p:sp>
            <p:nvSpPr>
              <p:cNvPr id="210" name="CuadroTexto 93">
                <a:extLst>
                  <a:ext uri="{FF2B5EF4-FFF2-40B4-BE49-F238E27FC236}">
                    <a16:creationId xmlns:a16="http://schemas.microsoft.com/office/drawing/2014/main" id="{7B3DC9B7-C4AC-2477-66B3-6A221869619F}"/>
                  </a:ext>
                </a:extLst>
              </p:cNvPr>
              <p:cNvSpPr txBox="1"/>
              <p:nvPr/>
            </p:nvSpPr>
            <p:spPr>
              <a:xfrm>
                <a:off x="1520545" y="3872691"/>
                <a:ext cx="1894735" cy="389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EDIT TEXT HERE</a:t>
                </a:r>
              </a:p>
            </p:txBody>
          </p:sp>
          <p:sp>
            <p:nvSpPr>
              <p:cNvPr id="211" name="CuadroTexto 94">
                <a:extLst>
                  <a:ext uri="{FF2B5EF4-FFF2-40B4-BE49-F238E27FC236}">
                    <a16:creationId xmlns:a16="http://schemas.microsoft.com/office/drawing/2014/main" id="{D4C91ECE-75C6-2810-747D-3AC0C66B5A5F}"/>
                  </a:ext>
                </a:extLst>
              </p:cNvPr>
              <p:cNvSpPr txBox="1"/>
              <p:nvPr/>
            </p:nvSpPr>
            <p:spPr>
              <a:xfrm>
                <a:off x="1520545" y="4114690"/>
                <a:ext cx="1892432" cy="389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Insert text here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7" name="Grupo 90">
              <a:extLst>
                <a:ext uri="{FF2B5EF4-FFF2-40B4-BE49-F238E27FC236}">
                  <a16:creationId xmlns:a16="http://schemas.microsoft.com/office/drawing/2014/main" id="{F2EB7E25-C740-4A41-E5E3-7F5434074118}"/>
                </a:ext>
              </a:extLst>
            </p:cNvPr>
            <p:cNvGrpSpPr/>
            <p:nvPr/>
          </p:nvGrpSpPr>
          <p:grpSpPr>
            <a:xfrm>
              <a:off x="402672" y="3673148"/>
              <a:ext cx="1013312" cy="1013312"/>
              <a:chOff x="312207" y="3582683"/>
              <a:chExt cx="1194241" cy="1194241"/>
            </a:xfrm>
          </p:grpSpPr>
          <p:sp>
            <p:nvSpPr>
              <p:cNvPr id="208" name="Forma libre: forma 91">
                <a:extLst>
                  <a:ext uri="{FF2B5EF4-FFF2-40B4-BE49-F238E27FC236}">
                    <a16:creationId xmlns:a16="http://schemas.microsoft.com/office/drawing/2014/main" id="{308651E0-9041-03A9-21A1-6B12E45F9271}"/>
                  </a:ext>
                </a:extLst>
              </p:cNvPr>
              <p:cNvSpPr/>
              <p:nvPr/>
            </p:nvSpPr>
            <p:spPr>
              <a:xfrm>
                <a:off x="312207" y="3582683"/>
                <a:ext cx="1194241" cy="1194241"/>
              </a:xfrm>
              <a:custGeom>
                <a:avLst/>
                <a:gdLst>
                  <a:gd name="connsiteX0" fmla="*/ 2236470 w 2236470"/>
                  <a:gd name="connsiteY0" fmla="*/ 1118235 h 2236470"/>
                  <a:gd name="connsiteX1" fmla="*/ 1118235 w 2236470"/>
                  <a:gd name="connsiteY1" fmla="*/ 2236470 h 2236470"/>
                  <a:gd name="connsiteX2" fmla="*/ 0 w 2236470"/>
                  <a:gd name="connsiteY2" fmla="*/ 1118235 h 2236470"/>
                  <a:gd name="connsiteX3" fmla="*/ 1118235 w 2236470"/>
                  <a:gd name="connsiteY3" fmla="*/ 0 h 2236470"/>
                  <a:gd name="connsiteX4" fmla="*/ 2236470 w 2236470"/>
                  <a:gd name="connsiteY4" fmla="*/ 1118235 h 223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6470" h="2236470">
                    <a:moveTo>
                      <a:pt x="2236470" y="1118235"/>
                    </a:moveTo>
                    <a:cubicBezTo>
                      <a:pt x="2236470" y="1735819"/>
                      <a:pt x="1735819" y="2236470"/>
                      <a:pt x="1118235" y="2236470"/>
                    </a:cubicBezTo>
                    <a:cubicBezTo>
                      <a:pt x="500651" y="2236470"/>
                      <a:pt x="0" y="1735819"/>
                      <a:pt x="0" y="1118235"/>
                    </a:cubicBezTo>
                    <a:cubicBezTo>
                      <a:pt x="0" y="500651"/>
                      <a:pt x="500651" y="0"/>
                      <a:pt x="1118235" y="0"/>
                    </a:cubicBezTo>
                    <a:cubicBezTo>
                      <a:pt x="1735819" y="0"/>
                      <a:pt x="2236470" y="500651"/>
                      <a:pt x="2236470" y="111823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9" name="Gráfico 92" descr="Enviar">
                <a:extLst>
                  <a:ext uri="{FF2B5EF4-FFF2-40B4-BE49-F238E27FC236}">
                    <a16:creationId xmlns:a16="http://schemas.microsoft.com/office/drawing/2014/main" id="{3F9E6086-60D5-3EEA-405E-0039126EC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42893" y="3736701"/>
                <a:ext cx="856935" cy="856935"/>
              </a:xfrm>
              <a:prstGeom prst="rect">
                <a:avLst/>
              </a:prstGeom>
            </p:spPr>
          </p:pic>
        </p:grpSp>
      </p:grpSp>
      <p:grpSp>
        <p:nvGrpSpPr>
          <p:cNvPr id="165" name="Grupo 103">
            <a:extLst>
              <a:ext uri="{FF2B5EF4-FFF2-40B4-BE49-F238E27FC236}">
                <a16:creationId xmlns:a16="http://schemas.microsoft.com/office/drawing/2014/main" id="{82DE07CA-6338-4430-B4A6-882809F4239F}"/>
              </a:ext>
            </a:extLst>
          </p:cNvPr>
          <p:cNvGrpSpPr/>
          <p:nvPr/>
        </p:nvGrpSpPr>
        <p:grpSpPr>
          <a:xfrm>
            <a:off x="5384070" y="3344320"/>
            <a:ext cx="2089425" cy="720297"/>
            <a:chOff x="5224509" y="2950797"/>
            <a:chExt cx="2528204" cy="871560"/>
          </a:xfrm>
          <a:effectLst>
            <a:outerShdw blurRad="88900" dist="762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198" name="Gráfico 39">
              <a:extLst>
                <a:ext uri="{FF2B5EF4-FFF2-40B4-BE49-F238E27FC236}">
                  <a16:creationId xmlns:a16="http://schemas.microsoft.com/office/drawing/2014/main" id="{4DB8C629-431B-6C44-D5C2-7FFBD88E86F8}"/>
                </a:ext>
              </a:extLst>
            </p:cNvPr>
            <p:cNvSpPr/>
            <p:nvPr/>
          </p:nvSpPr>
          <p:spPr>
            <a:xfrm rot="10800000">
              <a:off x="5224509" y="2980107"/>
              <a:ext cx="2092425" cy="812940"/>
            </a:xfrm>
            <a:custGeom>
              <a:avLst/>
              <a:gdLst>
                <a:gd name="connsiteX0" fmla="*/ 0 w 2630142"/>
                <a:gd name="connsiteY0" fmla="*/ 945159 h 945158"/>
                <a:gd name="connsiteX1" fmla="*/ 2036088 w 2630142"/>
                <a:gd name="connsiteY1" fmla="*/ 945159 h 945158"/>
                <a:gd name="connsiteX2" fmla="*/ 2630143 w 2630142"/>
                <a:gd name="connsiteY2" fmla="*/ 472579 h 945158"/>
                <a:gd name="connsiteX3" fmla="*/ 2630143 w 2630142"/>
                <a:gd name="connsiteY3" fmla="*/ 472579 h 945158"/>
                <a:gd name="connsiteX4" fmla="*/ 2036088 w 2630142"/>
                <a:gd name="connsiteY4" fmla="*/ 0 h 945158"/>
                <a:gd name="connsiteX5" fmla="*/ 0 w 2630142"/>
                <a:gd name="connsiteY5" fmla="*/ 0 h 94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0142" h="945158">
                  <a:moveTo>
                    <a:pt x="0" y="945159"/>
                  </a:moveTo>
                  <a:lnTo>
                    <a:pt x="2036088" y="945159"/>
                  </a:lnTo>
                  <a:cubicBezTo>
                    <a:pt x="2363680" y="945159"/>
                    <a:pt x="2630143" y="733556"/>
                    <a:pt x="2630143" y="472579"/>
                  </a:cubicBezTo>
                  <a:lnTo>
                    <a:pt x="2630143" y="472579"/>
                  </a:lnTo>
                  <a:cubicBezTo>
                    <a:pt x="2630143" y="211603"/>
                    <a:pt x="2364464" y="0"/>
                    <a:pt x="2036088" y="0"/>
                  </a:cubicBez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44414" cap="flat"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9" name="Grupo 97">
              <a:extLst>
                <a:ext uri="{FF2B5EF4-FFF2-40B4-BE49-F238E27FC236}">
                  <a16:creationId xmlns:a16="http://schemas.microsoft.com/office/drawing/2014/main" id="{1C2EF2E2-5AA8-1228-F8F1-C07DC3766B00}"/>
                </a:ext>
              </a:extLst>
            </p:cNvPr>
            <p:cNvGrpSpPr/>
            <p:nvPr/>
          </p:nvGrpSpPr>
          <p:grpSpPr>
            <a:xfrm>
              <a:off x="5325359" y="3122503"/>
              <a:ext cx="1629682" cy="543315"/>
              <a:chOff x="1471693" y="3872691"/>
              <a:chExt cx="1894736" cy="631680"/>
            </a:xfrm>
          </p:grpSpPr>
          <p:sp>
            <p:nvSpPr>
              <p:cNvPr id="203" name="CuadroTexto 101">
                <a:extLst>
                  <a:ext uri="{FF2B5EF4-FFF2-40B4-BE49-F238E27FC236}">
                    <a16:creationId xmlns:a16="http://schemas.microsoft.com/office/drawing/2014/main" id="{7E323E0F-FB55-F872-2E4C-37EF8B9FDFB0}"/>
                  </a:ext>
                </a:extLst>
              </p:cNvPr>
              <p:cNvSpPr txBox="1"/>
              <p:nvPr/>
            </p:nvSpPr>
            <p:spPr>
              <a:xfrm>
                <a:off x="1471694" y="3872691"/>
                <a:ext cx="1894735" cy="389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EDIT TEXT HERE</a:t>
                </a:r>
              </a:p>
            </p:txBody>
          </p:sp>
          <p:sp>
            <p:nvSpPr>
              <p:cNvPr id="204" name="CuadroTexto 102">
                <a:extLst>
                  <a:ext uri="{FF2B5EF4-FFF2-40B4-BE49-F238E27FC236}">
                    <a16:creationId xmlns:a16="http://schemas.microsoft.com/office/drawing/2014/main" id="{FF6E880F-75CA-7210-D4CD-41DB6B251E4C}"/>
                  </a:ext>
                </a:extLst>
              </p:cNvPr>
              <p:cNvSpPr txBox="1"/>
              <p:nvPr/>
            </p:nvSpPr>
            <p:spPr>
              <a:xfrm>
                <a:off x="1471693" y="4114690"/>
                <a:ext cx="1892432" cy="38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Insert text here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0" name="Grupo 98">
              <a:extLst>
                <a:ext uri="{FF2B5EF4-FFF2-40B4-BE49-F238E27FC236}">
                  <a16:creationId xmlns:a16="http://schemas.microsoft.com/office/drawing/2014/main" id="{9F2F6AC6-2565-A84E-2BD2-663493D0D109}"/>
                </a:ext>
              </a:extLst>
            </p:cNvPr>
            <p:cNvGrpSpPr/>
            <p:nvPr/>
          </p:nvGrpSpPr>
          <p:grpSpPr>
            <a:xfrm rot="10800000">
              <a:off x="6881153" y="2950797"/>
              <a:ext cx="871560" cy="871560"/>
              <a:chOff x="312207" y="3582683"/>
              <a:chExt cx="1194241" cy="1194241"/>
            </a:xfrm>
          </p:grpSpPr>
          <p:sp>
            <p:nvSpPr>
              <p:cNvPr id="201" name="Forma libre: forma 99">
                <a:extLst>
                  <a:ext uri="{FF2B5EF4-FFF2-40B4-BE49-F238E27FC236}">
                    <a16:creationId xmlns:a16="http://schemas.microsoft.com/office/drawing/2014/main" id="{C5A1965C-1DA4-8058-21F2-A1DDD6E02FAF}"/>
                  </a:ext>
                </a:extLst>
              </p:cNvPr>
              <p:cNvSpPr/>
              <p:nvPr/>
            </p:nvSpPr>
            <p:spPr>
              <a:xfrm>
                <a:off x="312207" y="3582683"/>
                <a:ext cx="1194241" cy="1194241"/>
              </a:xfrm>
              <a:custGeom>
                <a:avLst/>
                <a:gdLst>
                  <a:gd name="connsiteX0" fmla="*/ 2236470 w 2236470"/>
                  <a:gd name="connsiteY0" fmla="*/ 1118235 h 2236470"/>
                  <a:gd name="connsiteX1" fmla="*/ 1118235 w 2236470"/>
                  <a:gd name="connsiteY1" fmla="*/ 2236470 h 2236470"/>
                  <a:gd name="connsiteX2" fmla="*/ 0 w 2236470"/>
                  <a:gd name="connsiteY2" fmla="*/ 1118235 h 2236470"/>
                  <a:gd name="connsiteX3" fmla="*/ 1118235 w 2236470"/>
                  <a:gd name="connsiteY3" fmla="*/ 0 h 2236470"/>
                  <a:gd name="connsiteX4" fmla="*/ 2236470 w 2236470"/>
                  <a:gd name="connsiteY4" fmla="*/ 1118235 h 223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6470" h="2236470">
                    <a:moveTo>
                      <a:pt x="2236470" y="1118235"/>
                    </a:moveTo>
                    <a:cubicBezTo>
                      <a:pt x="2236470" y="1735819"/>
                      <a:pt x="1735819" y="2236470"/>
                      <a:pt x="1118235" y="2236470"/>
                    </a:cubicBezTo>
                    <a:cubicBezTo>
                      <a:pt x="500651" y="2236470"/>
                      <a:pt x="0" y="1735819"/>
                      <a:pt x="0" y="1118235"/>
                    </a:cubicBezTo>
                    <a:cubicBezTo>
                      <a:pt x="0" y="500651"/>
                      <a:pt x="500651" y="0"/>
                      <a:pt x="1118235" y="0"/>
                    </a:cubicBezTo>
                    <a:cubicBezTo>
                      <a:pt x="1735819" y="0"/>
                      <a:pt x="2236470" y="500651"/>
                      <a:pt x="2236470" y="111823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02" name="Gráfico 100" descr="Chat RTL">
                <a:extLst>
                  <a:ext uri="{FF2B5EF4-FFF2-40B4-BE49-F238E27FC236}">
                    <a16:creationId xmlns:a16="http://schemas.microsoft.com/office/drawing/2014/main" id="{6B257271-FAAE-7251-45D8-EF3A62A18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 rot="10800000">
                <a:off x="480859" y="3715302"/>
                <a:ext cx="856935" cy="856935"/>
              </a:xfrm>
              <a:prstGeom prst="rect">
                <a:avLst/>
              </a:prstGeom>
            </p:spPr>
          </p:pic>
        </p:grpSp>
      </p:grpSp>
      <p:grpSp>
        <p:nvGrpSpPr>
          <p:cNvPr id="166" name="Grupo 112">
            <a:extLst>
              <a:ext uri="{FF2B5EF4-FFF2-40B4-BE49-F238E27FC236}">
                <a16:creationId xmlns:a16="http://schemas.microsoft.com/office/drawing/2014/main" id="{91181715-0D69-4F3A-6C6D-7F24099081E1}"/>
              </a:ext>
            </a:extLst>
          </p:cNvPr>
          <p:cNvGrpSpPr/>
          <p:nvPr/>
        </p:nvGrpSpPr>
        <p:grpSpPr>
          <a:xfrm>
            <a:off x="6263342" y="1124744"/>
            <a:ext cx="2089425" cy="720297"/>
            <a:chOff x="5224509" y="2950797"/>
            <a:chExt cx="2528204" cy="871560"/>
          </a:xfrm>
          <a:effectLst>
            <a:outerShdw blurRad="88900" dist="762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191" name="Gráfico 39">
              <a:extLst>
                <a:ext uri="{FF2B5EF4-FFF2-40B4-BE49-F238E27FC236}">
                  <a16:creationId xmlns:a16="http://schemas.microsoft.com/office/drawing/2014/main" id="{CB46CDF3-7034-E31A-ECDD-1385A7B3F336}"/>
                </a:ext>
              </a:extLst>
            </p:cNvPr>
            <p:cNvSpPr/>
            <p:nvPr/>
          </p:nvSpPr>
          <p:spPr>
            <a:xfrm rot="10800000">
              <a:off x="5224509" y="2980107"/>
              <a:ext cx="2092425" cy="812940"/>
            </a:xfrm>
            <a:custGeom>
              <a:avLst/>
              <a:gdLst>
                <a:gd name="connsiteX0" fmla="*/ 0 w 2630142"/>
                <a:gd name="connsiteY0" fmla="*/ 945159 h 945158"/>
                <a:gd name="connsiteX1" fmla="*/ 2036088 w 2630142"/>
                <a:gd name="connsiteY1" fmla="*/ 945159 h 945158"/>
                <a:gd name="connsiteX2" fmla="*/ 2630143 w 2630142"/>
                <a:gd name="connsiteY2" fmla="*/ 472579 h 945158"/>
                <a:gd name="connsiteX3" fmla="*/ 2630143 w 2630142"/>
                <a:gd name="connsiteY3" fmla="*/ 472579 h 945158"/>
                <a:gd name="connsiteX4" fmla="*/ 2036088 w 2630142"/>
                <a:gd name="connsiteY4" fmla="*/ 0 h 945158"/>
                <a:gd name="connsiteX5" fmla="*/ 0 w 2630142"/>
                <a:gd name="connsiteY5" fmla="*/ 0 h 94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0142" h="945158">
                  <a:moveTo>
                    <a:pt x="0" y="945159"/>
                  </a:moveTo>
                  <a:lnTo>
                    <a:pt x="2036088" y="945159"/>
                  </a:lnTo>
                  <a:cubicBezTo>
                    <a:pt x="2363680" y="945159"/>
                    <a:pt x="2630143" y="733556"/>
                    <a:pt x="2630143" y="472579"/>
                  </a:cubicBezTo>
                  <a:lnTo>
                    <a:pt x="2630143" y="472579"/>
                  </a:lnTo>
                  <a:cubicBezTo>
                    <a:pt x="2630143" y="211603"/>
                    <a:pt x="2364464" y="0"/>
                    <a:pt x="2036088" y="0"/>
                  </a:cubicBez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44414" cap="flat"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2" name="Grupo 114">
              <a:extLst>
                <a:ext uri="{FF2B5EF4-FFF2-40B4-BE49-F238E27FC236}">
                  <a16:creationId xmlns:a16="http://schemas.microsoft.com/office/drawing/2014/main" id="{474E8119-1354-6DDA-972A-B2B01F616258}"/>
                </a:ext>
              </a:extLst>
            </p:cNvPr>
            <p:cNvGrpSpPr/>
            <p:nvPr/>
          </p:nvGrpSpPr>
          <p:grpSpPr>
            <a:xfrm>
              <a:off x="5325360" y="3122503"/>
              <a:ext cx="1629681" cy="543315"/>
              <a:chOff x="1471697" y="3872691"/>
              <a:chExt cx="1894735" cy="631680"/>
            </a:xfrm>
          </p:grpSpPr>
          <p:sp>
            <p:nvSpPr>
              <p:cNvPr id="196" name="CuadroTexto 118">
                <a:extLst>
                  <a:ext uri="{FF2B5EF4-FFF2-40B4-BE49-F238E27FC236}">
                    <a16:creationId xmlns:a16="http://schemas.microsoft.com/office/drawing/2014/main" id="{2884F609-F108-8D16-5AC2-3608D815D5FA}"/>
                  </a:ext>
                </a:extLst>
              </p:cNvPr>
              <p:cNvSpPr txBox="1"/>
              <p:nvPr/>
            </p:nvSpPr>
            <p:spPr>
              <a:xfrm>
                <a:off x="1471697" y="3872691"/>
                <a:ext cx="1894735" cy="389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7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EDIT TEXT HERE</a:t>
                </a:r>
              </a:p>
            </p:txBody>
          </p:sp>
          <p:sp>
            <p:nvSpPr>
              <p:cNvPr id="197" name="CuadroTexto 119">
                <a:extLst>
                  <a:ext uri="{FF2B5EF4-FFF2-40B4-BE49-F238E27FC236}">
                    <a16:creationId xmlns:a16="http://schemas.microsoft.com/office/drawing/2014/main" id="{CCF8F700-5EAE-E556-C12E-67E54A0E26E5}"/>
                  </a:ext>
                </a:extLst>
              </p:cNvPr>
              <p:cNvSpPr txBox="1"/>
              <p:nvPr/>
            </p:nvSpPr>
            <p:spPr>
              <a:xfrm>
                <a:off x="1471698" y="4114690"/>
                <a:ext cx="1892431" cy="38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Insert text here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3" name="Grupo 115">
              <a:extLst>
                <a:ext uri="{FF2B5EF4-FFF2-40B4-BE49-F238E27FC236}">
                  <a16:creationId xmlns:a16="http://schemas.microsoft.com/office/drawing/2014/main" id="{5260F962-CE5E-4347-3619-F47BC7A76C15}"/>
                </a:ext>
              </a:extLst>
            </p:cNvPr>
            <p:cNvGrpSpPr/>
            <p:nvPr/>
          </p:nvGrpSpPr>
          <p:grpSpPr>
            <a:xfrm rot="10800000">
              <a:off x="6881153" y="2950797"/>
              <a:ext cx="871560" cy="871560"/>
              <a:chOff x="312207" y="3582683"/>
              <a:chExt cx="1194241" cy="1194241"/>
            </a:xfrm>
          </p:grpSpPr>
          <p:sp>
            <p:nvSpPr>
              <p:cNvPr id="194" name="Forma libre: forma 116">
                <a:extLst>
                  <a:ext uri="{FF2B5EF4-FFF2-40B4-BE49-F238E27FC236}">
                    <a16:creationId xmlns:a16="http://schemas.microsoft.com/office/drawing/2014/main" id="{BF005870-572D-D8CE-3676-EFED6DA30783}"/>
                  </a:ext>
                </a:extLst>
              </p:cNvPr>
              <p:cNvSpPr/>
              <p:nvPr/>
            </p:nvSpPr>
            <p:spPr>
              <a:xfrm>
                <a:off x="312207" y="3582683"/>
                <a:ext cx="1194241" cy="1194241"/>
              </a:xfrm>
              <a:custGeom>
                <a:avLst/>
                <a:gdLst>
                  <a:gd name="connsiteX0" fmla="*/ 2236470 w 2236470"/>
                  <a:gd name="connsiteY0" fmla="*/ 1118235 h 2236470"/>
                  <a:gd name="connsiteX1" fmla="*/ 1118235 w 2236470"/>
                  <a:gd name="connsiteY1" fmla="*/ 2236470 h 2236470"/>
                  <a:gd name="connsiteX2" fmla="*/ 0 w 2236470"/>
                  <a:gd name="connsiteY2" fmla="*/ 1118235 h 2236470"/>
                  <a:gd name="connsiteX3" fmla="*/ 1118235 w 2236470"/>
                  <a:gd name="connsiteY3" fmla="*/ 0 h 2236470"/>
                  <a:gd name="connsiteX4" fmla="*/ 2236470 w 2236470"/>
                  <a:gd name="connsiteY4" fmla="*/ 1118235 h 223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6470" h="2236470">
                    <a:moveTo>
                      <a:pt x="2236470" y="1118235"/>
                    </a:moveTo>
                    <a:cubicBezTo>
                      <a:pt x="2236470" y="1735819"/>
                      <a:pt x="1735819" y="2236470"/>
                      <a:pt x="1118235" y="2236470"/>
                    </a:cubicBezTo>
                    <a:cubicBezTo>
                      <a:pt x="500651" y="2236470"/>
                      <a:pt x="0" y="1735819"/>
                      <a:pt x="0" y="1118235"/>
                    </a:cubicBezTo>
                    <a:cubicBezTo>
                      <a:pt x="0" y="500651"/>
                      <a:pt x="500651" y="0"/>
                      <a:pt x="1118235" y="0"/>
                    </a:cubicBezTo>
                    <a:cubicBezTo>
                      <a:pt x="1735819" y="0"/>
                      <a:pt x="2236470" y="500651"/>
                      <a:pt x="2236470" y="111823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95" name="Gráfico 117" descr="Transmisión">
                <a:extLst>
                  <a:ext uri="{FF2B5EF4-FFF2-40B4-BE49-F238E27FC236}">
                    <a16:creationId xmlns:a16="http://schemas.microsoft.com/office/drawing/2014/main" id="{AE78FB3B-09E9-405D-402E-33996D3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 rot="10800000">
                <a:off x="480859" y="3765924"/>
                <a:ext cx="856935" cy="856935"/>
              </a:xfrm>
              <a:prstGeom prst="rect">
                <a:avLst/>
              </a:prstGeom>
            </p:spPr>
          </p:pic>
        </p:grpSp>
      </p:grpSp>
      <p:grpSp>
        <p:nvGrpSpPr>
          <p:cNvPr id="167" name="Grupo 120">
            <a:extLst>
              <a:ext uri="{FF2B5EF4-FFF2-40B4-BE49-F238E27FC236}">
                <a16:creationId xmlns:a16="http://schemas.microsoft.com/office/drawing/2014/main" id="{4F1AF4A4-1C9B-3432-8082-77B8868DF357}"/>
              </a:ext>
            </a:extLst>
          </p:cNvPr>
          <p:cNvGrpSpPr/>
          <p:nvPr/>
        </p:nvGrpSpPr>
        <p:grpSpPr>
          <a:xfrm>
            <a:off x="8877386" y="3405870"/>
            <a:ext cx="2089425" cy="720297"/>
            <a:chOff x="5224509" y="2950797"/>
            <a:chExt cx="2528204" cy="871560"/>
          </a:xfrm>
          <a:effectLst>
            <a:outerShdw blurRad="88900" dist="762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184" name="Gráfico 39">
              <a:extLst>
                <a:ext uri="{FF2B5EF4-FFF2-40B4-BE49-F238E27FC236}">
                  <a16:creationId xmlns:a16="http://schemas.microsoft.com/office/drawing/2014/main" id="{C781F496-0891-4589-8BD1-A27E0B1B50E4}"/>
                </a:ext>
              </a:extLst>
            </p:cNvPr>
            <p:cNvSpPr/>
            <p:nvPr/>
          </p:nvSpPr>
          <p:spPr>
            <a:xfrm rot="10800000">
              <a:off x="5224509" y="2980107"/>
              <a:ext cx="2092425" cy="812940"/>
            </a:xfrm>
            <a:custGeom>
              <a:avLst/>
              <a:gdLst>
                <a:gd name="connsiteX0" fmla="*/ 0 w 2630142"/>
                <a:gd name="connsiteY0" fmla="*/ 945159 h 945158"/>
                <a:gd name="connsiteX1" fmla="*/ 2036088 w 2630142"/>
                <a:gd name="connsiteY1" fmla="*/ 945159 h 945158"/>
                <a:gd name="connsiteX2" fmla="*/ 2630143 w 2630142"/>
                <a:gd name="connsiteY2" fmla="*/ 472579 h 945158"/>
                <a:gd name="connsiteX3" fmla="*/ 2630143 w 2630142"/>
                <a:gd name="connsiteY3" fmla="*/ 472579 h 945158"/>
                <a:gd name="connsiteX4" fmla="*/ 2036088 w 2630142"/>
                <a:gd name="connsiteY4" fmla="*/ 0 h 945158"/>
                <a:gd name="connsiteX5" fmla="*/ 0 w 2630142"/>
                <a:gd name="connsiteY5" fmla="*/ 0 h 94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0142" h="945158">
                  <a:moveTo>
                    <a:pt x="0" y="945159"/>
                  </a:moveTo>
                  <a:lnTo>
                    <a:pt x="2036088" y="945159"/>
                  </a:lnTo>
                  <a:cubicBezTo>
                    <a:pt x="2363680" y="945159"/>
                    <a:pt x="2630143" y="733556"/>
                    <a:pt x="2630143" y="472579"/>
                  </a:cubicBezTo>
                  <a:lnTo>
                    <a:pt x="2630143" y="472579"/>
                  </a:lnTo>
                  <a:cubicBezTo>
                    <a:pt x="2630143" y="211603"/>
                    <a:pt x="2364464" y="0"/>
                    <a:pt x="2036088" y="0"/>
                  </a:cubicBez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44414" cap="flat"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5" name="Grupo 122">
              <a:extLst>
                <a:ext uri="{FF2B5EF4-FFF2-40B4-BE49-F238E27FC236}">
                  <a16:creationId xmlns:a16="http://schemas.microsoft.com/office/drawing/2014/main" id="{F33D8EBD-C415-E1C6-7603-4B2FD82401FC}"/>
                </a:ext>
              </a:extLst>
            </p:cNvPr>
            <p:cNvGrpSpPr/>
            <p:nvPr/>
          </p:nvGrpSpPr>
          <p:grpSpPr>
            <a:xfrm>
              <a:off x="5325359" y="3122503"/>
              <a:ext cx="1629682" cy="543315"/>
              <a:chOff x="1471693" y="3872691"/>
              <a:chExt cx="1894736" cy="631680"/>
            </a:xfrm>
          </p:grpSpPr>
          <p:sp>
            <p:nvSpPr>
              <p:cNvPr id="189" name="CuadroTexto 126">
                <a:extLst>
                  <a:ext uri="{FF2B5EF4-FFF2-40B4-BE49-F238E27FC236}">
                    <a16:creationId xmlns:a16="http://schemas.microsoft.com/office/drawing/2014/main" id="{8015AEB7-8F99-68C2-9537-14CB84D17167}"/>
                  </a:ext>
                </a:extLst>
              </p:cNvPr>
              <p:cNvSpPr txBox="1"/>
              <p:nvPr/>
            </p:nvSpPr>
            <p:spPr>
              <a:xfrm>
                <a:off x="1471694" y="3872691"/>
                <a:ext cx="1894735" cy="389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7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EDIT TEXT HERE</a:t>
                </a:r>
              </a:p>
            </p:txBody>
          </p:sp>
          <p:sp>
            <p:nvSpPr>
              <p:cNvPr id="190" name="CuadroTexto 127">
                <a:extLst>
                  <a:ext uri="{FF2B5EF4-FFF2-40B4-BE49-F238E27FC236}">
                    <a16:creationId xmlns:a16="http://schemas.microsoft.com/office/drawing/2014/main" id="{9F63062C-C522-60F9-2313-9E6372E6D256}"/>
                  </a:ext>
                </a:extLst>
              </p:cNvPr>
              <p:cNvSpPr txBox="1"/>
              <p:nvPr/>
            </p:nvSpPr>
            <p:spPr>
              <a:xfrm>
                <a:off x="1471693" y="4114690"/>
                <a:ext cx="1892432" cy="38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Insert text here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6" name="Grupo 123">
              <a:extLst>
                <a:ext uri="{FF2B5EF4-FFF2-40B4-BE49-F238E27FC236}">
                  <a16:creationId xmlns:a16="http://schemas.microsoft.com/office/drawing/2014/main" id="{01A080B6-7DA4-48B9-3786-55B1D89389DB}"/>
                </a:ext>
              </a:extLst>
            </p:cNvPr>
            <p:cNvGrpSpPr/>
            <p:nvPr/>
          </p:nvGrpSpPr>
          <p:grpSpPr>
            <a:xfrm rot="10800000">
              <a:off x="6881153" y="2950797"/>
              <a:ext cx="871560" cy="871560"/>
              <a:chOff x="312207" y="3582683"/>
              <a:chExt cx="1194241" cy="1194241"/>
            </a:xfrm>
          </p:grpSpPr>
          <p:sp>
            <p:nvSpPr>
              <p:cNvPr id="187" name="Forma libre: forma 124">
                <a:extLst>
                  <a:ext uri="{FF2B5EF4-FFF2-40B4-BE49-F238E27FC236}">
                    <a16:creationId xmlns:a16="http://schemas.microsoft.com/office/drawing/2014/main" id="{95984639-2890-8E92-D7DB-FCCE25BC3806}"/>
                  </a:ext>
                </a:extLst>
              </p:cNvPr>
              <p:cNvSpPr/>
              <p:nvPr/>
            </p:nvSpPr>
            <p:spPr>
              <a:xfrm>
                <a:off x="312207" y="3582683"/>
                <a:ext cx="1194241" cy="1194241"/>
              </a:xfrm>
              <a:custGeom>
                <a:avLst/>
                <a:gdLst>
                  <a:gd name="connsiteX0" fmla="*/ 2236470 w 2236470"/>
                  <a:gd name="connsiteY0" fmla="*/ 1118235 h 2236470"/>
                  <a:gd name="connsiteX1" fmla="*/ 1118235 w 2236470"/>
                  <a:gd name="connsiteY1" fmla="*/ 2236470 h 2236470"/>
                  <a:gd name="connsiteX2" fmla="*/ 0 w 2236470"/>
                  <a:gd name="connsiteY2" fmla="*/ 1118235 h 2236470"/>
                  <a:gd name="connsiteX3" fmla="*/ 1118235 w 2236470"/>
                  <a:gd name="connsiteY3" fmla="*/ 0 h 2236470"/>
                  <a:gd name="connsiteX4" fmla="*/ 2236470 w 2236470"/>
                  <a:gd name="connsiteY4" fmla="*/ 1118235 h 223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6470" h="2236470">
                    <a:moveTo>
                      <a:pt x="2236470" y="1118235"/>
                    </a:moveTo>
                    <a:cubicBezTo>
                      <a:pt x="2236470" y="1735819"/>
                      <a:pt x="1735819" y="2236470"/>
                      <a:pt x="1118235" y="2236470"/>
                    </a:cubicBezTo>
                    <a:cubicBezTo>
                      <a:pt x="500651" y="2236470"/>
                      <a:pt x="0" y="1735819"/>
                      <a:pt x="0" y="1118235"/>
                    </a:cubicBezTo>
                    <a:cubicBezTo>
                      <a:pt x="0" y="500651"/>
                      <a:pt x="500651" y="0"/>
                      <a:pt x="1118235" y="0"/>
                    </a:cubicBezTo>
                    <a:cubicBezTo>
                      <a:pt x="1735819" y="0"/>
                      <a:pt x="2236470" y="500651"/>
                      <a:pt x="2236470" y="111823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88" name="Gráfico 125" descr="Diana">
                <a:extLst>
                  <a:ext uri="{FF2B5EF4-FFF2-40B4-BE49-F238E27FC236}">
                    <a16:creationId xmlns:a16="http://schemas.microsoft.com/office/drawing/2014/main" id="{58DB64DF-71B4-8AEC-EC10-F439427C3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 rot="10800000">
                <a:off x="480859" y="3753269"/>
                <a:ext cx="856935" cy="856935"/>
              </a:xfrm>
              <a:prstGeom prst="rect">
                <a:avLst/>
              </a:prstGeom>
            </p:spPr>
          </p:pic>
        </p:grpSp>
      </p:grpSp>
      <p:grpSp>
        <p:nvGrpSpPr>
          <p:cNvPr id="168" name="Grupo 128">
            <a:extLst>
              <a:ext uri="{FF2B5EF4-FFF2-40B4-BE49-F238E27FC236}">
                <a16:creationId xmlns:a16="http://schemas.microsoft.com/office/drawing/2014/main" id="{2C389953-C8AF-1DD3-B244-10328B575758}"/>
              </a:ext>
            </a:extLst>
          </p:cNvPr>
          <p:cNvGrpSpPr/>
          <p:nvPr/>
        </p:nvGrpSpPr>
        <p:grpSpPr>
          <a:xfrm>
            <a:off x="5897688" y="5614801"/>
            <a:ext cx="2089425" cy="720297"/>
            <a:chOff x="402672" y="3673148"/>
            <a:chExt cx="2939395" cy="1013312"/>
          </a:xfrm>
          <a:effectLst>
            <a:outerShdw blurRad="88900" dist="762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177" name="Gráfico 39">
              <a:extLst>
                <a:ext uri="{FF2B5EF4-FFF2-40B4-BE49-F238E27FC236}">
                  <a16:creationId xmlns:a16="http://schemas.microsoft.com/office/drawing/2014/main" id="{6C38A362-2FAD-364F-01C2-19B87AA42FE9}"/>
                </a:ext>
              </a:extLst>
            </p:cNvPr>
            <p:cNvSpPr/>
            <p:nvPr/>
          </p:nvSpPr>
          <p:spPr>
            <a:xfrm>
              <a:off x="909327" y="3707225"/>
              <a:ext cx="2432740" cy="945158"/>
            </a:xfrm>
            <a:custGeom>
              <a:avLst/>
              <a:gdLst>
                <a:gd name="connsiteX0" fmla="*/ 0 w 2630142"/>
                <a:gd name="connsiteY0" fmla="*/ 945159 h 945158"/>
                <a:gd name="connsiteX1" fmla="*/ 2036088 w 2630142"/>
                <a:gd name="connsiteY1" fmla="*/ 945159 h 945158"/>
                <a:gd name="connsiteX2" fmla="*/ 2630143 w 2630142"/>
                <a:gd name="connsiteY2" fmla="*/ 472579 h 945158"/>
                <a:gd name="connsiteX3" fmla="*/ 2630143 w 2630142"/>
                <a:gd name="connsiteY3" fmla="*/ 472579 h 945158"/>
                <a:gd name="connsiteX4" fmla="*/ 2036088 w 2630142"/>
                <a:gd name="connsiteY4" fmla="*/ 0 h 945158"/>
                <a:gd name="connsiteX5" fmla="*/ 0 w 2630142"/>
                <a:gd name="connsiteY5" fmla="*/ 0 h 94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0142" h="945158">
                  <a:moveTo>
                    <a:pt x="0" y="945159"/>
                  </a:moveTo>
                  <a:lnTo>
                    <a:pt x="2036088" y="945159"/>
                  </a:lnTo>
                  <a:cubicBezTo>
                    <a:pt x="2363680" y="945159"/>
                    <a:pt x="2630143" y="733556"/>
                    <a:pt x="2630143" y="472579"/>
                  </a:cubicBezTo>
                  <a:lnTo>
                    <a:pt x="2630143" y="472579"/>
                  </a:lnTo>
                  <a:cubicBezTo>
                    <a:pt x="2630143" y="211603"/>
                    <a:pt x="2364464" y="0"/>
                    <a:pt x="2036088" y="0"/>
                  </a:cubicBez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44414" cap="flat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8" name="Grupo 130">
              <a:extLst>
                <a:ext uri="{FF2B5EF4-FFF2-40B4-BE49-F238E27FC236}">
                  <a16:creationId xmlns:a16="http://schemas.microsoft.com/office/drawing/2014/main" id="{279756BB-8878-19CA-3E4E-52791E329B1B}"/>
                </a:ext>
              </a:extLst>
            </p:cNvPr>
            <p:cNvGrpSpPr/>
            <p:nvPr/>
          </p:nvGrpSpPr>
          <p:grpSpPr>
            <a:xfrm>
              <a:off x="1423126" y="3872691"/>
              <a:ext cx="1894735" cy="631681"/>
              <a:chOff x="1520545" y="3872691"/>
              <a:chExt cx="1894735" cy="631681"/>
            </a:xfrm>
          </p:grpSpPr>
          <p:sp>
            <p:nvSpPr>
              <p:cNvPr id="182" name="CuadroTexto 134">
                <a:extLst>
                  <a:ext uri="{FF2B5EF4-FFF2-40B4-BE49-F238E27FC236}">
                    <a16:creationId xmlns:a16="http://schemas.microsoft.com/office/drawing/2014/main" id="{B474E404-E581-0E6E-9645-E2C4F5D453E4}"/>
                  </a:ext>
                </a:extLst>
              </p:cNvPr>
              <p:cNvSpPr txBox="1"/>
              <p:nvPr/>
            </p:nvSpPr>
            <p:spPr>
              <a:xfrm>
                <a:off x="1520545" y="3872691"/>
                <a:ext cx="1894735" cy="389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EDIT TEXT HERE</a:t>
                </a:r>
              </a:p>
            </p:txBody>
          </p:sp>
          <p:sp>
            <p:nvSpPr>
              <p:cNvPr id="183" name="CuadroTexto 135">
                <a:extLst>
                  <a:ext uri="{FF2B5EF4-FFF2-40B4-BE49-F238E27FC236}">
                    <a16:creationId xmlns:a16="http://schemas.microsoft.com/office/drawing/2014/main" id="{C3EB9ECE-51BE-700D-6E3B-96E323275391}"/>
                  </a:ext>
                </a:extLst>
              </p:cNvPr>
              <p:cNvSpPr txBox="1"/>
              <p:nvPr/>
            </p:nvSpPr>
            <p:spPr>
              <a:xfrm>
                <a:off x="1520545" y="4114690"/>
                <a:ext cx="1892432" cy="389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Insert text here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9" name="Grupo 131">
              <a:extLst>
                <a:ext uri="{FF2B5EF4-FFF2-40B4-BE49-F238E27FC236}">
                  <a16:creationId xmlns:a16="http://schemas.microsoft.com/office/drawing/2014/main" id="{7D19BDB5-A9F0-9C4B-3429-8D10AE0B6079}"/>
                </a:ext>
              </a:extLst>
            </p:cNvPr>
            <p:cNvGrpSpPr/>
            <p:nvPr/>
          </p:nvGrpSpPr>
          <p:grpSpPr>
            <a:xfrm>
              <a:off x="402672" y="3673148"/>
              <a:ext cx="1013312" cy="1013312"/>
              <a:chOff x="312207" y="3582683"/>
              <a:chExt cx="1194241" cy="1194241"/>
            </a:xfrm>
          </p:grpSpPr>
          <p:sp>
            <p:nvSpPr>
              <p:cNvPr id="180" name="Forma libre: forma 132">
                <a:extLst>
                  <a:ext uri="{FF2B5EF4-FFF2-40B4-BE49-F238E27FC236}">
                    <a16:creationId xmlns:a16="http://schemas.microsoft.com/office/drawing/2014/main" id="{82963D8D-5C1F-B63B-9B0E-3D44F80152CF}"/>
                  </a:ext>
                </a:extLst>
              </p:cNvPr>
              <p:cNvSpPr/>
              <p:nvPr/>
            </p:nvSpPr>
            <p:spPr>
              <a:xfrm>
                <a:off x="312207" y="3582683"/>
                <a:ext cx="1194241" cy="1194241"/>
              </a:xfrm>
              <a:custGeom>
                <a:avLst/>
                <a:gdLst>
                  <a:gd name="connsiteX0" fmla="*/ 2236470 w 2236470"/>
                  <a:gd name="connsiteY0" fmla="*/ 1118235 h 2236470"/>
                  <a:gd name="connsiteX1" fmla="*/ 1118235 w 2236470"/>
                  <a:gd name="connsiteY1" fmla="*/ 2236470 h 2236470"/>
                  <a:gd name="connsiteX2" fmla="*/ 0 w 2236470"/>
                  <a:gd name="connsiteY2" fmla="*/ 1118235 h 2236470"/>
                  <a:gd name="connsiteX3" fmla="*/ 1118235 w 2236470"/>
                  <a:gd name="connsiteY3" fmla="*/ 0 h 2236470"/>
                  <a:gd name="connsiteX4" fmla="*/ 2236470 w 2236470"/>
                  <a:gd name="connsiteY4" fmla="*/ 1118235 h 223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6470" h="2236470">
                    <a:moveTo>
                      <a:pt x="2236470" y="1118235"/>
                    </a:moveTo>
                    <a:cubicBezTo>
                      <a:pt x="2236470" y="1735819"/>
                      <a:pt x="1735819" y="2236470"/>
                      <a:pt x="1118235" y="2236470"/>
                    </a:cubicBezTo>
                    <a:cubicBezTo>
                      <a:pt x="500651" y="2236470"/>
                      <a:pt x="0" y="1735819"/>
                      <a:pt x="0" y="1118235"/>
                    </a:cubicBezTo>
                    <a:cubicBezTo>
                      <a:pt x="0" y="500651"/>
                      <a:pt x="500651" y="0"/>
                      <a:pt x="1118235" y="0"/>
                    </a:cubicBezTo>
                    <a:cubicBezTo>
                      <a:pt x="1735819" y="0"/>
                      <a:pt x="2236470" y="500651"/>
                      <a:pt x="2236470" y="111823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81" name="Gráfico 133" descr="Antena parabólica">
                <a:extLst>
                  <a:ext uri="{FF2B5EF4-FFF2-40B4-BE49-F238E27FC236}">
                    <a16:creationId xmlns:a16="http://schemas.microsoft.com/office/drawing/2014/main" id="{6391A5E3-FEE8-1CDD-EFCF-5B41BCA24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518826" y="3749357"/>
                <a:ext cx="856935" cy="856935"/>
              </a:xfrm>
              <a:prstGeom prst="rect">
                <a:avLst/>
              </a:prstGeom>
            </p:spPr>
          </p:pic>
        </p:grpSp>
      </p:grpSp>
      <p:grpSp>
        <p:nvGrpSpPr>
          <p:cNvPr id="169" name="Grupo 136">
            <a:extLst>
              <a:ext uri="{FF2B5EF4-FFF2-40B4-BE49-F238E27FC236}">
                <a16:creationId xmlns:a16="http://schemas.microsoft.com/office/drawing/2014/main" id="{96692580-9A0B-BA37-BE66-68D662A07179}"/>
              </a:ext>
            </a:extLst>
          </p:cNvPr>
          <p:cNvGrpSpPr/>
          <p:nvPr/>
        </p:nvGrpSpPr>
        <p:grpSpPr>
          <a:xfrm>
            <a:off x="7175800" y="4453555"/>
            <a:ext cx="2089425" cy="720297"/>
            <a:chOff x="5224509" y="2950797"/>
            <a:chExt cx="2528204" cy="871560"/>
          </a:xfrm>
          <a:effectLst>
            <a:outerShdw blurRad="88900" dist="762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170" name="Gráfico 39">
              <a:extLst>
                <a:ext uri="{FF2B5EF4-FFF2-40B4-BE49-F238E27FC236}">
                  <a16:creationId xmlns:a16="http://schemas.microsoft.com/office/drawing/2014/main" id="{516C7352-2FDF-4AFF-4488-7E160EB1A6D4}"/>
                </a:ext>
              </a:extLst>
            </p:cNvPr>
            <p:cNvSpPr/>
            <p:nvPr/>
          </p:nvSpPr>
          <p:spPr>
            <a:xfrm rot="10800000">
              <a:off x="5224509" y="2980107"/>
              <a:ext cx="2092425" cy="812940"/>
            </a:xfrm>
            <a:custGeom>
              <a:avLst/>
              <a:gdLst>
                <a:gd name="connsiteX0" fmla="*/ 0 w 2630142"/>
                <a:gd name="connsiteY0" fmla="*/ 945159 h 945158"/>
                <a:gd name="connsiteX1" fmla="*/ 2036088 w 2630142"/>
                <a:gd name="connsiteY1" fmla="*/ 945159 h 945158"/>
                <a:gd name="connsiteX2" fmla="*/ 2630143 w 2630142"/>
                <a:gd name="connsiteY2" fmla="*/ 472579 h 945158"/>
                <a:gd name="connsiteX3" fmla="*/ 2630143 w 2630142"/>
                <a:gd name="connsiteY3" fmla="*/ 472579 h 945158"/>
                <a:gd name="connsiteX4" fmla="*/ 2036088 w 2630142"/>
                <a:gd name="connsiteY4" fmla="*/ 0 h 945158"/>
                <a:gd name="connsiteX5" fmla="*/ 0 w 2630142"/>
                <a:gd name="connsiteY5" fmla="*/ 0 h 94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0142" h="945158">
                  <a:moveTo>
                    <a:pt x="0" y="945159"/>
                  </a:moveTo>
                  <a:lnTo>
                    <a:pt x="2036088" y="945159"/>
                  </a:lnTo>
                  <a:cubicBezTo>
                    <a:pt x="2363680" y="945159"/>
                    <a:pt x="2630143" y="733556"/>
                    <a:pt x="2630143" y="472579"/>
                  </a:cubicBezTo>
                  <a:lnTo>
                    <a:pt x="2630143" y="472579"/>
                  </a:lnTo>
                  <a:cubicBezTo>
                    <a:pt x="2630143" y="211603"/>
                    <a:pt x="2364464" y="0"/>
                    <a:pt x="2036088" y="0"/>
                  </a:cubicBezTo>
                  <a:lnTo>
                    <a:pt x="0" y="0"/>
                  </a:lnTo>
                </a:path>
              </a:pathLst>
            </a:custGeom>
            <a:solidFill>
              <a:sysClr val="window" lastClr="FFFFFF"/>
            </a:solidFill>
            <a:ln w="44414" cap="flat"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1" name="Grupo 138">
              <a:extLst>
                <a:ext uri="{FF2B5EF4-FFF2-40B4-BE49-F238E27FC236}">
                  <a16:creationId xmlns:a16="http://schemas.microsoft.com/office/drawing/2014/main" id="{DFEB1644-5EFA-4150-7F04-8B517079DC1E}"/>
                </a:ext>
              </a:extLst>
            </p:cNvPr>
            <p:cNvGrpSpPr/>
            <p:nvPr/>
          </p:nvGrpSpPr>
          <p:grpSpPr>
            <a:xfrm>
              <a:off x="5325359" y="3122503"/>
              <a:ext cx="1629681" cy="543315"/>
              <a:chOff x="1471693" y="3872691"/>
              <a:chExt cx="1894735" cy="631680"/>
            </a:xfrm>
          </p:grpSpPr>
          <p:sp>
            <p:nvSpPr>
              <p:cNvPr id="175" name="CuadroTexto 142">
                <a:extLst>
                  <a:ext uri="{FF2B5EF4-FFF2-40B4-BE49-F238E27FC236}">
                    <a16:creationId xmlns:a16="http://schemas.microsoft.com/office/drawing/2014/main" id="{7FB6CA76-9176-0987-A253-770D9694888E}"/>
                  </a:ext>
                </a:extLst>
              </p:cNvPr>
              <p:cNvSpPr txBox="1"/>
              <p:nvPr/>
            </p:nvSpPr>
            <p:spPr>
              <a:xfrm>
                <a:off x="1471693" y="3872691"/>
                <a:ext cx="1894735" cy="389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EDIT TEXT HERE</a:t>
                </a:r>
              </a:p>
            </p:txBody>
          </p:sp>
          <p:sp>
            <p:nvSpPr>
              <p:cNvPr id="176" name="CuadroTexto 143">
                <a:extLst>
                  <a:ext uri="{FF2B5EF4-FFF2-40B4-BE49-F238E27FC236}">
                    <a16:creationId xmlns:a16="http://schemas.microsoft.com/office/drawing/2014/main" id="{46873183-493C-10A1-7B08-FA47F46B7B46}"/>
                  </a:ext>
                </a:extLst>
              </p:cNvPr>
              <p:cNvSpPr txBox="1"/>
              <p:nvPr/>
            </p:nvSpPr>
            <p:spPr>
              <a:xfrm>
                <a:off x="1471694" y="4114690"/>
                <a:ext cx="1892432" cy="38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Insert text here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2" name="Grupo 139">
              <a:extLst>
                <a:ext uri="{FF2B5EF4-FFF2-40B4-BE49-F238E27FC236}">
                  <a16:creationId xmlns:a16="http://schemas.microsoft.com/office/drawing/2014/main" id="{18618BC4-2121-0E4D-E069-3DA145E18D3B}"/>
                </a:ext>
              </a:extLst>
            </p:cNvPr>
            <p:cNvGrpSpPr/>
            <p:nvPr/>
          </p:nvGrpSpPr>
          <p:grpSpPr>
            <a:xfrm rot="10800000">
              <a:off x="6881153" y="2950797"/>
              <a:ext cx="871560" cy="871560"/>
              <a:chOff x="312207" y="3582683"/>
              <a:chExt cx="1194241" cy="1194241"/>
            </a:xfrm>
          </p:grpSpPr>
          <p:sp>
            <p:nvSpPr>
              <p:cNvPr id="173" name="Forma libre: forma 140">
                <a:extLst>
                  <a:ext uri="{FF2B5EF4-FFF2-40B4-BE49-F238E27FC236}">
                    <a16:creationId xmlns:a16="http://schemas.microsoft.com/office/drawing/2014/main" id="{59CA5BB2-DE19-353A-6951-4F8EB1538062}"/>
                  </a:ext>
                </a:extLst>
              </p:cNvPr>
              <p:cNvSpPr/>
              <p:nvPr/>
            </p:nvSpPr>
            <p:spPr>
              <a:xfrm>
                <a:off x="312207" y="3582683"/>
                <a:ext cx="1194241" cy="1194241"/>
              </a:xfrm>
              <a:custGeom>
                <a:avLst/>
                <a:gdLst>
                  <a:gd name="connsiteX0" fmla="*/ 2236470 w 2236470"/>
                  <a:gd name="connsiteY0" fmla="*/ 1118235 h 2236470"/>
                  <a:gd name="connsiteX1" fmla="*/ 1118235 w 2236470"/>
                  <a:gd name="connsiteY1" fmla="*/ 2236470 h 2236470"/>
                  <a:gd name="connsiteX2" fmla="*/ 0 w 2236470"/>
                  <a:gd name="connsiteY2" fmla="*/ 1118235 h 2236470"/>
                  <a:gd name="connsiteX3" fmla="*/ 1118235 w 2236470"/>
                  <a:gd name="connsiteY3" fmla="*/ 0 h 2236470"/>
                  <a:gd name="connsiteX4" fmla="*/ 2236470 w 2236470"/>
                  <a:gd name="connsiteY4" fmla="*/ 1118235 h 223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6470" h="2236470">
                    <a:moveTo>
                      <a:pt x="2236470" y="1118235"/>
                    </a:moveTo>
                    <a:cubicBezTo>
                      <a:pt x="2236470" y="1735819"/>
                      <a:pt x="1735819" y="2236470"/>
                      <a:pt x="1118235" y="2236470"/>
                    </a:cubicBezTo>
                    <a:cubicBezTo>
                      <a:pt x="500651" y="2236470"/>
                      <a:pt x="0" y="1735819"/>
                      <a:pt x="0" y="1118235"/>
                    </a:cubicBezTo>
                    <a:cubicBezTo>
                      <a:pt x="0" y="500651"/>
                      <a:pt x="500651" y="0"/>
                      <a:pt x="1118235" y="0"/>
                    </a:cubicBezTo>
                    <a:cubicBezTo>
                      <a:pt x="1735819" y="0"/>
                      <a:pt x="2236470" y="500651"/>
                      <a:pt x="2236470" y="111823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74" name="Gráfico 141" descr="Torre de telefonía">
                <a:extLst>
                  <a:ext uri="{FF2B5EF4-FFF2-40B4-BE49-F238E27FC236}">
                    <a16:creationId xmlns:a16="http://schemas.microsoft.com/office/drawing/2014/main" id="{ACAF0AB9-D2A4-0481-3A5B-F230ECEA0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>
              <a:xfrm rot="10800000">
                <a:off x="480859" y="3778580"/>
                <a:ext cx="856935" cy="8569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334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A500-9968-2441-EDE4-8438D2BB79EE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05D5556-E6E8-BFD5-B0DC-BB5339F83950}"/>
              </a:ext>
            </a:extLst>
          </p:cNvPr>
          <p:cNvSpPr/>
          <p:nvPr/>
        </p:nvSpPr>
        <p:spPr>
          <a:xfrm>
            <a:off x="4466163" y="3527516"/>
            <a:ext cx="405774" cy="771556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B5998F-E3C5-3D79-F614-79ABE0A32A16}"/>
              </a:ext>
            </a:extLst>
          </p:cNvPr>
          <p:cNvSpPr/>
          <p:nvPr/>
        </p:nvSpPr>
        <p:spPr>
          <a:xfrm>
            <a:off x="6523140" y="3527516"/>
            <a:ext cx="405774" cy="771556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63E74DC-717E-A273-EA0E-E5FE3D8BC71D}"/>
              </a:ext>
            </a:extLst>
          </p:cNvPr>
          <p:cNvSpPr/>
          <p:nvPr/>
        </p:nvSpPr>
        <p:spPr>
          <a:xfrm>
            <a:off x="8580116" y="3527516"/>
            <a:ext cx="405774" cy="771556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B8D593-865B-CCCE-1AC2-9A495209D2CF}"/>
              </a:ext>
            </a:extLst>
          </p:cNvPr>
          <p:cNvSpPr/>
          <p:nvPr/>
        </p:nvSpPr>
        <p:spPr>
          <a:xfrm>
            <a:off x="10637095" y="3527516"/>
            <a:ext cx="405774" cy="771556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CC548A-D104-C3D9-D6E0-B3F60B2E63AD}"/>
              </a:ext>
            </a:extLst>
          </p:cNvPr>
          <p:cNvSpPr/>
          <p:nvPr/>
        </p:nvSpPr>
        <p:spPr>
          <a:xfrm>
            <a:off x="2409186" y="3527516"/>
            <a:ext cx="405774" cy="771556"/>
          </a:xfrm>
          <a:prstGeom prst="rect">
            <a:avLst/>
          </a:prstGeom>
          <a:solidFill>
            <a:schemeClr val="tx2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F9551-467D-D744-A857-8DA16C89CE0E}"/>
              </a:ext>
            </a:extLst>
          </p:cNvPr>
          <p:cNvSpPr/>
          <p:nvPr/>
        </p:nvSpPr>
        <p:spPr>
          <a:xfrm>
            <a:off x="942926" y="3663895"/>
            <a:ext cx="10099943" cy="49879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B19FDB86-FAEE-B231-8B93-969263329610}"/>
              </a:ext>
            </a:extLst>
          </p:cNvPr>
          <p:cNvSpPr/>
          <p:nvPr/>
        </p:nvSpPr>
        <p:spPr>
          <a:xfrm>
            <a:off x="4466163" y="3527516"/>
            <a:ext cx="608661" cy="771556"/>
          </a:xfrm>
          <a:prstGeom prst="chevron">
            <a:avLst>
              <a:gd name="adj" fmla="val 31090"/>
            </a:avLst>
          </a:prstGeom>
          <a:solidFill>
            <a:schemeClr val="tx2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Arrow: Chevron 72">
            <a:extLst>
              <a:ext uri="{FF2B5EF4-FFF2-40B4-BE49-F238E27FC236}">
                <a16:creationId xmlns:a16="http://schemas.microsoft.com/office/drawing/2014/main" id="{EBC4BF64-9CFE-3FDB-A3FA-E8CC7D0252BD}"/>
              </a:ext>
            </a:extLst>
          </p:cNvPr>
          <p:cNvSpPr/>
          <p:nvPr/>
        </p:nvSpPr>
        <p:spPr>
          <a:xfrm>
            <a:off x="6523140" y="3527516"/>
            <a:ext cx="608661" cy="771556"/>
          </a:xfrm>
          <a:prstGeom prst="chevron">
            <a:avLst>
              <a:gd name="adj" fmla="val 31090"/>
            </a:avLst>
          </a:prstGeom>
          <a:solidFill>
            <a:schemeClr val="tx2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Arrow: Chevron 73">
            <a:extLst>
              <a:ext uri="{FF2B5EF4-FFF2-40B4-BE49-F238E27FC236}">
                <a16:creationId xmlns:a16="http://schemas.microsoft.com/office/drawing/2014/main" id="{6A494B1A-DB57-392B-5B88-69E8B9ECFD2D}"/>
              </a:ext>
            </a:extLst>
          </p:cNvPr>
          <p:cNvSpPr/>
          <p:nvPr/>
        </p:nvSpPr>
        <p:spPr>
          <a:xfrm>
            <a:off x="8580116" y="3527516"/>
            <a:ext cx="608661" cy="771556"/>
          </a:xfrm>
          <a:prstGeom prst="chevron">
            <a:avLst>
              <a:gd name="adj" fmla="val 31090"/>
            </a:avLst>
          </a:prstGeom>
          <a:solidFill>
            <a:schemeClr val="tx2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F3ABE234-9777-F90D-8402-FDF13874B39F}"/>
              </a:ext>
            </a:extLst>
          </p:cNvPr>
          <p:cNvSpPr/>
          <p:nvPr/>
        </p:nvSpPr>
        <p:spPr>
          <a:xfrm>
            <a:off x="10637095" y="3527516"/>
            <a:ext cx="608661" cy="771556"/>
          </a:xfrm>
          <a:prstGeom prst="chevron">
            <a:avLst>
              <a:gd name="adj" fmla="val 31090"/>
            </a:avLst>
          </a:prstGeom>
          <a:solidFill>
            <a:schemeClr val="tx2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6" name="Arrow: Chevron 75">
            <a:extLst>
              <a:ext uri="{FF2B5EF4-FFF2-40B4-BE49-F238E27FC236}">
                <a16:creationId xmlns:a16="http://schemas.microsoft.com/office/drawing/2014/main" id="{3210DFFB-0166-10A3-58FA-640EBC9DAC16}"/>
              </a:ext>
            </a:extLst>
          </p:cNvPr>
          <p:cNvSpPr/>
          <p:nvPr/>
        </p:nvSpPr>
        <p:spPr>
          <a:xfrm>
            <a:off x="2409186" y="3527517"/>
            <a:ext cx="608661" cy="771556"/>
          </a:xfrm>
          <a:prstGeom prst="chevron">
            <a:avLst>
              <a:gd name="adj" fmla="val 31090"/>
            </a:avLst>
          </a:prstGeom>
          <a:solidFill>
            <a:schemeClr val="tx2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4991AF-44FB-0D65-598D-6696C995484A}"/>
              </a:ext>
            </a:extLst>
          </p:cNvPr>
          <p:cNvSpPr txBox="1"/>
          <p:nvPr/>
        </p:nvSpPr>
        <p:spPr>
          <a:xfrm>
            <a:off x="692374" y="2093765"/>
            <a:ext cx="2281966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800" kern="0" dirty="0">
                <a:solidFill>
                  <a:prstClr val="white"/>
                </a:solidFill>
                <a:latin typeface="Segoe UI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800" dirty="0">
              <a:solidFill>
                <a:prstClr val="white"/>
              </a:solidFill>
              <a:latin typeface="Segoe UI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E46C04-82D9-2D6B-5F77-3627245E7189}"/>
              </a:ext>
            </a:extLst>
          </p:cNvPr>
          <p:cNvSpPr txBox="1"/>
          <p:nvPr/>
        </p:nvSpPr>
        <p:spPr>
          <a:xfrm>
            <a:off x="3220300" y="3768764"/>
            <a:ext cx="1163462" cy="2890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kern="0" dirty="0">
                <a:solidFill>
                  <a:schemeClr val="tx2"/>
                </a:solidFill>
                <a:latin typeface="Segoe UI"/>
                <a:ea typeface="Calibri Light" charset="0"/>
                <a:cs typeface="Segoe UI" panose="020B0502040204020203" pitchFamily="34" charset="0"/>
              </a:rPr>
              <a:t>2022</a:t>
            </a:r>
            <a:endParaRPr lang="en-US" sz="2000" b="1" dirty="0">
              <a:solidFill>
                <a:schemeClr val="tx2"/>
              </a:solidFill>
              <a:latin typeface="Segoe UI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E9F8FD-F31E-365B-F5CA-40250C4401C4}"/>
              </a:ext>
            </a:extLst>
          </p:cNvPr>
          <p:cNvSpPr txBox="1"/>
          <p:nvPr/>
        </p:nvSpPr>
        <p:spPr>
          <a:xfrm>
            <a:off x="1163043" y="3768764"/>
            <a:ext cx="1163462" cy="2890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kern="0" dirty="0">
                <a:solidFill>
                  <a:schemeClr val="tx2"/>
                </a:solidFill>
                <a:latin typeface="Segoe UI"/>
                <a:ea typeface="Calibri Light" charset="0"/>
                <a:cs typeface="Segoe UI" panose="020B0502040204020203" pitchFamily="34" charset="0"/>
              </a:rPr>
              <a:t>2021</a:t>
            </a:r>
            <a:endParaRPr lang="en-US" sz="2000" b="1" dirty="0">
              <a:solidFill>
                <a:schemeClr val="tx2"/>
              </a:solidFill>
              <a:latin typeface="Segoe UI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318A49-9D0B-E696-874C-50AD0C71215E}"/>
              </a:ext>
            </a:extLst>
          </p:cNvPr>
          <p:cNvSpPr txBox="1"/>
          <p:nvPr/>
        </p:nvSpPr>
        <p:spPr>
          <a:xfrm>
            <a:off x="5277557" y="3768764"/>
            <a:ext cx="1163462" cy="2890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kern="0" dirty="0">
                <a:solidFill>
                  <a:schemeClr val="tx2"/>
                </a:solidFill>
                <a:latin typeface="Segoe UI"/>
                <a:ea typeface="Calibri Light" charset="0"/>
                <a:cs typeface="Segoe UI" panose="020B0502040204020203" pitchFamily="34" charset="0"/>
              </a:rPr>
              <a:t>2023</a:t>
            </a:r>
            <a:endParaRPr lang="en-US" sz="2000" b="1" dirty="0">
              <a:solidFill>
                <a:schemeClr val="tx2"/>
              </a:solidFill>
              <a:latin typeface="Segoe UI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143507-EAED-1D47-BB4B-3CDFC0ACF76B}"/>
              </a:ext>
            </a:extLst>
          </p:cNvPr>
          <p:cNvSpPr txBox="1"/>
          <p:nvPr/>
        </p:nvSpPr>
        <p:spPr>
          <a:xfrm>
            <a:off x="7334813" y="3768764"/>
            <a:ext cx="1163462" cy="2890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kern="0" dirty="0">
                <a:solidFill>
                  <a:schemeClr val="tx2"/>
                </a:solidFill>
                <a:latin typeface="Segoe UI"/>
                <a:ea typeface="Calibri Light" charset="0"/>
                <a:cs typeface="Segoe UI" panose="020B0502040204020203" pitchFamily="34" charset="0"/>
              </a:rPr>
              <a:t>2024</a:t>
            </a:r>
            <a:endParaRPr lang="en-US" sz="2000" b="1" dirty="0">
              <a:solidFill>
                <a:schemeClr val="tx2"/>
              </a:solidFill>
              <a:latin typeface="Segoe UI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4312BD-E10B-D3C9-0852-D474DDFB9DB7}"/>
              </a:ext>
            </a:extLst>
          </p:cNvPr>
          <p:cNvSpPr txBox="1"/>
          <p:nvPr/>
        </p:nvSpPr>
        <p:spPr>
          <a:xfrm>
            <a:off x="9392071" y="3768764"/>
            <a:ext cx="1163462" cy="2890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kern="0" dirty="0">
                <a:solidFill>
                  <a:schemeClr val="tx2"/>
                </a:solidFill>
                <a:latin typeface="Segoe UI"/>
                <a:ea typeface="Calibri Light" charset="0"/>
                <a:cs typeface="Segoe UI" panose="020B0502040204020203" pitchFamily="34" charset="0"/>
              </a:rPr>
              <a:t>2025</a:t>
            </a:r>
            <a:endParaRPr lang="en-US" sz="2000" b="1" dirty="0">
              <a:solidFill>
                <a:schemeClr val="tx2"/>
              </a:solidFill>
              <a:latin typeface="Segoe UI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D61BFE-367A-7E23-7CDB-64BDC48BCE0F}"/>
              </a:ext>
            </a:extLst>
          </p:cNvPr>
          <p:cNvSpPr txBox="1"/>
          <p:nvPr/>
        </p:nvSpPr>
        <p:spPr>
          <a:xfrm>
            <a:off x="2759839" y="5019700"/>
            <a:ext cx="2281966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800" kern="0" dirty="0">
                <a:solidFill>
                  <a:prstClr val="white"/>
                </a:solidFill>
                <a:latin typeface="Segoe UI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800" dirty="0">
              <a:solidFill>
                <a:prstClr val="white"/>
              </a:solidFill>
              <a:latin typeface="Segoe UI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24D90B-66C1-2285-C94D-2170E2683E4B}"/>
              </a:ext>
            </a:extLst>
          </p:cNvPr>
          <p:cNvSpPr txBox="1"/>
          <p:nvPr/>
        </p:nvSpPr>
        <p:spPr>
          <a:xfrm>
            <a:off x="4636460" y="2093765"/>
            <a:ext cx="2281966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800" kern="0" dirty="0">
                <a:solidFill>
                  <a:prstClr val="white"/>
                </a:solidFill>
                <a:latin typeface="Segoe UI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800" dirty="0">
              <a:solidFill>
                <a:prstClr val="white"/>
              </a:solidFill>
              <a:latin typeface="Segoe UI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9171B1-9DD9-B02F-FD47-3B9E645AE6C6}"/>
              </a:ext>
            </a:extLst>
          </p:cNvPr>
          <p:cNvSpPr txBox="1"/>
          <p:nvPr/>
        </p:nvSpPr>
        <p:spPr>
          <a:xfrm>
            <a:off x="6703924" y="5019700"/>
            <a:ext cx="2281966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800" kern="0" dirty="0">
                <a:solidFill>
                  <a:prstClr val="white"/>
                </a:solidFill>
                <a:latin typeface="Segoe UI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800" dirty="0">
              <a:solidFill>
                <a:prstClr val="white"/>
              </a:solidFill>
              <a:latin typeface="Segoe UI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42C966-19A0-69A2-315B-24CB43A964A6}"/>
              </a:ext>
            </a:extLst>
          </p:cNvPr>
          <p:cNvSpPr txBox="1"/>
          <p:nvPr/>
        </p:nvSpPr>
        <p:spPr>
          <a:xfrm>
            <a:off x="8750183" y="2093765"/>
            <a:ext cx="2281966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800" kern="0" dirty="0">
                <a:solidFill>
                  <a:prstClr val="white"/>
                </a:solidFill>
                <a:latin typeface="Segoe UI"/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800" dirty="0">
              <a:solidFill>
                <a:prstClr val="white"/>
              </a:solidFill>
              <a:latin typeface="Segoe UI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5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BA7D-12E7-DD02-9C63-D9797443F94C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21" name="Graphic 7">
            <a:extLst>
              <a:ext uri="{FF2B5EF4-FFF2-40B4-BE49-F238E27FC236}">
                <a16:creationId xmlns:a16="http://schemas.microsoft.com/office/drawing/2014/main" id="{AB658D4E-7A93-85EF-A76C-B2B45CE8A18F}"/>
              </a:ext>
            </a:extLst>
          </p:cNvPr>
          <p:cNvSpPr/>
          <p:nvPr/>
        </p:nvSpPr>
        <p:spPr>
          <a:xfrm>
            <a:off x="-11460" y="2996953"/>
            <a:ext cx="12200285" cy="3861048"/>
          </a:xfrm>
          <a:custGeom>
            <a:avLst/>
            <a:gdLst>
              <a:gd name="connsiteX0" fmla="*/ 0 w 9051007"/>
              <a:gd name="connsiteY0" fmla="*/ 1118415 h 2688955"/>
              <a:gd name="connsiteX1" fmla="*/ 3946727 w 9051007"/>
              <a:gd name="connsiteY1" fmla="*/ 1768524 h 2688955"/>
              <a:gd name="connsiteX2" fmla="*/ 9051008 w 9051007"/>
              <a:gd name="connsiteY2" fmla="*/ 0 h 2688955"/>
              <a:gd name="connsiteX3" fmla="*/ 9051008 w 9051007"/>
              <a:gd name="connsiteY3" fmla="*/ 2688956 h 2688955"/>
              <a:gd name="connsiteX4" fmla="*/ 0 w 9051007"/>
              <a:gd name="connsiteY4" fmla="*/ 2688956 h 2688955"/>
              <a:gd name="connsiteX5" fmla="*/ 0 w 9051007"/>
              <a:gd name="connsiteY5" fmla="*/ 1118415 h 268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1007" h="2688955">
                <a:moveTo>
                  <a:pt x="0" y="1118415"/>
                </a:moveTo>
                <a:cubicBezTo>
                  <a:pt x="0" y="1118415"/>
                  <a:pt x="2020960" y="882358"/>
                  <a:pt x="3946727" y="1768524"/>
                </a:cubicBezTo>
                <a:cubicBezTo>
                  <a:pt x="5872494" y="2654690"/>
                  <a:pt x="9051008" y="0"/>
                  <a:pt x="9051008" y="0"/>
                </a:cubicBezTo>
                <a:lnTo>
                  <a:pt x="9051008" y="2688956"/>
                </a:lnTo>
                <a:lnTo>
                  <a:pt x="0" y="2688956"/>
                </a:lnTo>
                <a:lnTo>
                  <a:pt x="0" y="1118415"/>
                </a:lnTo>
                <a:close/>
              </a:path>
            </a:pathLst>
          </a:custGeom>
          <a:gradFill>
            <a:gsLst>
              <a:gs pos="13000">
                <a:schemeClr val="tx2">
                  <a:lumMod val="75000"/>
                </a:schemeClr>
              </a:gs>
              <a:gs pos="61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8000000" scaled="0"/>
          </a:gra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2" name="Graphic 7">
            <a:extLst>
              <a:ext uri="{FF2B5EF4-FFF2-40B4-BE49-F238E27FC236}">
                <a16:creationId xmlns:a16="http://schemas.microsoft.com/office/drawing/2014/main" id="{5B1D71F9-1BA7-3851-38C8-291D0A283E02}"/>
              </a:ext>
            </a:extLst>
          </p:cNvPr>
          <p:cNvSpPr/>
          <p:nvPr/>
        </p:nvSpPr>
        <p:spPr>
          <a:xfrm>
            <a:off x="-30366" y="3326659"/>
            <a:ext cx="12219191" cy="3861048"/>
          </a:xfrm>
          <a:custGeom>
            <a:avLst/>
            <a:gdLst>
              <a:gd name="connsiteX0" fmla="*/ 0 w 9051007"/>
              <a:gd name="connsiteY0" fmla="*/ 1118415 h 2688955"/>
              <a:gd name="connsiteX1" fmla="*/ 3946727 w 9051007"/>
              <a:gd name="connsiteY1" fmla="*/ 1768524 h 2688955"/>
              <a:gd name="connsiteX2" fmla="*/ 9051008 w 9051007"/>
              <a:gd name="connsiteY2" fmla="*/ 0 h 2688955"/>
              <a:gd name="connsiteX3" fmla="*/ 9051008 w 9051007"/>
              <a:gd name="connsiteY3" fmla="*/ 2688956 h 2688955"/>
              <a:gd name="connsiteX4" fmla="*/ 0 w 9051007"/>
              <a:gd name="connsiteY4" fmla="*/ 2688956 h 2688955"/>
              <a:gd name="connsiteX5" fmla="*/ 0 w 9051007"/>
              <a:gd name="connsiteY5" fmla="*/ 1118415 h 268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1007" h="2688955">
                <a:moveTo>
                  <a:pt x="0" y="1118415"/>
                </a:moveTo>
                <a:cubicBezTo>
                  <a:pt x="0" y="1118415"/>
                  <a:pt x="2020960" y="882358"/>
                  <a:pt x="3946727" y="1768524"/>
                </a:cubicBezTo>
                <a:cubicBezTo>
                  <a:pt x="5872494" y="2654690"/>
                  <a:pt x="9051008" y="0"/>
                  <a:pt x="9051008" y="0"/>
                </a:cubicBezTo>
                <a:lnTo>
                  <a:pt x="9051008" y="2688956"/>
                </a:lnTo>
                <a:lnTo>
                  <a:pt x="0" y="2688956"/>
                </a:lnTo>
                <a:lnTo>
                  <a:pt x="0" y="111841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69" name="Текст 2">
            <a:extLst>
              <a:ext uri="{FF2B5EF4-FFF2-40B4-BE49-F238E27FC236}">
                <a16:creationId xmlns:a16="http://schemas.microsoft.com/office/drawing/2014/main" id="{F066D9F2-FED0-6162-9BF2-8B4B890EC4D6}"/>
              </a:ext>
            </a:extLst>
          </p:cNvPr>
          <p:cNvSpPr txBox="1">
            <a:spLocks/>
          </p:cNvSpPr>
          <p:nvPr/>
        </p:nvSpPr>
        <p:spPr>
          <a:xfrm>
            <a:off x="334012" y="3612634"/>
            <a:ext cx="2160000" cy="39243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</a:t>
            </a:r>
          </a:p>
        </p:txBody>
      </p:sp>
      <p:sp>
        <p:nvSpPr>
          <p:cNvPr id="70" name="Объект 3">
            <a:extLst>
              <a:ext uri="{FF2B5EF4-FFF2-40B4-BE49-F238E27FC236}">
                <a16:creationId xmlns:a16="http://schemas.microsoft.com/office/drawing/2014/main" id="{5A86EC5F-A3C4-6A2F-FA82-9A4D5583FFA9}"/>
              </a:ext>
            </a:extLst>
          </p:cNvPr>
          <p:cNvSpPr txBox="1">
            <a:spLocks/>
          </p:cNvSpPr>
          <p:nvPr/>
        </p:nvSpPr>
        <p:spPr>
          <a:xfrm>
            <a:off x="549916" y="2050895"/>
            <a:ext cx="1728192" cy="628790"/>
          </a:xfrm>
          <a:prstGeom prst="rect">
            <a:avLst/>
          </a:prstGeom>
        </p:spPr>
        <p:txBody>
          <a:bodyPr anchor="b"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text. You can edit this text.</a:t>
            </a:r>
          </a:p>
        </p:txBody>
      </p:sp>
      <p:sp>
        <p:nvSpPr>
          <p:cNvPr id="75" name="Овал 10">
            <a:extLst>
              <a:ext uri="{FF2B5EF4-FFF2-40B4-BE49-F238E27FC236}">
                <a16:creationId xmlns:a16="http://schemas.microsoft.com/office/drawing/2014/main" id="{529DF53C-5DB5-A72D-B24B-3CD5148108F0}"/>
              </a:ext>
            </a:extLst>
          </p:cNvPr>
          <p:cNvSpPr/>
          <p:nvPr/>
        </p:nvSpPr>
        <p:spPr>
          <a:xfrm>
            <a:off x="1301427" y="3270226"/>
            <a:ext cx="225171" cy="225171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Прямая соединительная линия 12">
            <a:extLst>
              <a:ext uri="{FF2B5EF4-FFF2-40B4-BE49-F238E27FC236}">
                <a16:creationId xmlns:a16="http://schemas.microsoft.com/office/drawing/2014/main" id="{28FB46FF-252D-480D-B876-FBCBA56AC19A}"/>
              </a:ext>
            </a:extLst>
          </p:cNvPr>
          <p:cNvCxnSpPr/>
          <p:nvPr/>
        </p:nvCxnSpPr>
        <p:spPr>
          <a:xfrm>
            <a:off x="1414012" y="2738303"/>
            <a:ext cx="0" cy="432048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ysDot"/>
            <a:miter lim="800000"/>
          </a:ln>
          <a:effectLst/>
        </p:spPr>
      </p:cxnSp>
      <p:sp>
        <p:nvSpPr>
          <p:cNvPr id="72" name="Овал 4">
            <a:extLst>
              <a:ext uri="{FF2B5EF4-FFF2-40B4-BE49-F238E27FC236}">
                <a16:creationId xmlns:a16="http://schemas.microsoft.com/office/drawing/2014/main" id="{926636AA-BD2D-E9F0-520B-800987FDF64E}"/>
              </a:ext>
            </a:extLst>
          </p:cNvPr>
          <p:cNvSpPr/>
          <p:nvPr/>
        </p:nvSpPr>
        <p:spPr>
          <a:xfrm>
            <a:off x="959215" y="4320491"/>
            <a:ext cx="936104" cy="936104"/>
          </a:xfrm>
          <a:prstGeom prst="ellipse">
            <a:avLst/>
          </a:prstGeom>
          <a:solidFill>
            <a:sysClr val="window" lastClr="FFFFFF"/>
          </a:solidFill>
          <a:ln w="152400" cap="flat" cmpd="sng" algn="ctr">
            <a:solidFill>
              <a:schemeClr val="tx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Текст 2">
            <a:extLst>
              <a:ext uri="{FF2B5EF4-FFF2-40B4-BE49-F238E27FC236}">
                <a16:creationId xmlns:a16="http://schemas.microsoft.com/office/drawing/2014/main" id="{C07DA45F-F34D-9BEF-E15E-E9499F9D2A3D}"/>
              </a:ext>
            </a:extLst>
          </p:cNvPr>
          <p:cNvSpPr txBox="1">
            <a:spLocks/>
          </p:cNvSpPr>
          <p:nvPr/>
        </p:nvSpPr>
        <p:spPr>
          <a:xfrm>
            <a:off x="347267" y="4468661"/>
            <a:ext cx="2160000" cy="639763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2022</a:t>
            </a:r>
          </a:p>
        </p:txBody>
      </p:sp>
      <p:sp>
        <p:nvSpPr>
          <p:cNvPr id="74" name="Текст 2">
            <a:extLst>
              <a:ext uri="{FF2B5EF4-FFF2-40B4-BE49-F238E27FC236}">
                <a16:creationId xmlns:a16="http://schemas.microsoft.com/office/drawing/2014/main" id="{05B3B062-2E5C-C0A1-D9B5-056EC93E2522}"/>
              </a:ext>
            </a:extLst>
          </p:cNvPr>
          <p:cNvSpPr txBox="1">
            <a:spLocks/>
          </p:cNvSpPr>
          <p:nvPr/>
        </p:nvSpPr>
        <p:spPr>
          <a:xfrm>
            <a:off x="334012" y="5514197"/>
            <a:ext cx="2160000" cy="39243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</a:t>
            </a:r>
          </a:p>
        </p:txBody>
      </p:sp>
      <p:sp>
        <p:nvSpPr>
          <p:cNvPr id="78" name="Текст 2">
            <a:extLst>
              <a:ext uri="{FF2B5EF4-FFF2-40B4-BE49-F238E27FC236}">
                <a16:creationId xmlns:a16="http://schemas.microsoft.com/office/drawing/2014/main" id="{09B8CBF3-C773-F792-313D-ACD73C53ABFF}"/>
              </a:ext>
            </a:extLst>
          </p:cNvPr>
          <p:cNvSpPr txBox="1">
            <a:spLocks/>
          </p:cNvSpPr>
          <p:nvPr/>
        </p:nvSpPr>
        <p:spPr>
          <a:xfrm>
            <a:off x="2710036" y="3927029"/>
            <a:ext cx="2160000" cy="39243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</a:t>
            </a:r>
          </a:p>
        </p:txBody>
      </p:sp>
      <p:sp>
        <p:nvSpPr>
          <p:cNvPr id="79" name="Объект 3">
            <a:extLst>
              <a:ext uri="{FF2B5EF4-FFF2-40B4-BE49-F238E27FC236}">
                <a16:creationId xmlns:a16="http://schemas.microsoft.com/office/drawing/2014/main" id="{9AD01D21-B85A-BE7B-85F0-D94D4DD407E1}"/>
              </a:ext>
            </a:extLst>
          </p:cNvPr>
          <p:cNvSpPr txBox="1">
            <a:spLocks/>
          </p:cNvSpPr>
          <p:nvPr/>
        </p:nvSpPr>
        <p:spPr>
          <a:xfrm>
            <a:off x="2870912" y="2365290"/>
            <a:ext cx="1838248" cy="628790"/>
          </a:xfrm>
          <a:prstGeom prst="rect">
            <a:avLst/>
          </a:prstGeom>
        </p:spPr>
        <p:txBody>
          <a:bodyPr anchor="b"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text. You can edit this text.</a:t>
            </a:r>
          </a:p>
        </p:txBody>
      </p:sp>
      <p:sp>
        <p:nvSpPr>
          <p:cNvPr id="84" name="Овал 10">
            <a:extLst>
              <a:ext uri="{FF2B5EF4-FFF2-40B4-BE49-F238E27FC236}">
                <a16:creationId xmlns:a16="http://schemas.microsoft.com/office/drawing/2014/main" id="{7CE3E4AB-37FC-1F74-190F-22BE5962D7BD}"/>
              </a:ext>
            </a:extLst>
          </p:cNvPr>
          <p:cNvSpPr/>
          <p:nvPr/>
        </p:nvSpPr>
        <p:spPr>
          <a:xfrm>
            <a:off x="3677451" y="3584621"/>
            <a:ext cx="225171" cy="225171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Прямая соединительная линия 12">
            <a:extLst>
              <a:ext uri="{FF2B5EF4-FFF2-40B4-BE49-F238E27FC236}">
                <a16:creationId xmlns:a16="http://schemas.microsoft.com/office/drawing/2014/main" id="{09120C3B-B56F-49A1-6D03-0A8056144F4C}"/>
              </a:ext>
            </a:extLst>
          </p:cNvPr>
          <p:cNvCxnSpPr/>
          <p:nvPr/>
        </p:nvCxnSpPr>
        <p:spPr>
          <a:xfrm>
            <a:off x="3790036" y="3052698"/>
            <a:ext cx="0" cy="432048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ysDot"/>
            <a:miter lim="800000"/>
          </a:ln>
          <a:effectLst/>
        </p:spPr>
      </p:cxnSp>
      <p:sp>
        <p:nvSpPr>
          <p:cNvPr id="81" name="Овал 4">
            <a:extLst>
              <a:ext uri="{FF2B5EF4-FFF2-40B4-BE49-F238E27FC236}">
                <a16:creationId xmlns:a16="http://schemas.microsoft.com/office/drawing/2014/main" id="{79607200-9290-57DA-C9AD-01FA8F93B2FB}"/>
              </a:ext>
            </a:extLst>
          </p:cNvPr>
          <p:cNvSpPr/>
          <p:nvPr/>
        </p:nvSpPr>
        <p:spPr>
          <a:xfrm>
            <a:off x="3335239" y="4634886"/>
            <a:ext cx="936104" cy="936104"/>
          </a:xfrm>
          <a:prstGeom prst="ellipse">
            <a:avLst/>
          </a:prstGeom>
          <a:solidFill>
            <a:sysClr val="window" lastClr="FFFFFF"/>
          </a:solidFill>
          <a:ln w="1524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Текст 2">
            <a:extLst>
              <a:ext uri="{FF2B5EF4-FFF2-40B4-BE49-F238E27FC236}">
                <a16:creationId xmlns:a16="http://schemas.microsoft.com/office/drawing/2014/main" id="{8D7CEE25-1D36-E7AF-EF65-98C2A2CE321D}"/>
              </a:ext>
            </a:extLst>
          </p:cNvPr>
          <p:cNvSpPr txBox="1">
            <a:spLocks/>
          </p:cNvSpPr>
          <p:nvPr/>
        </p:nvSpPr>
        <p:spPr>
          <a:xfrm>
            <a:off x="2723291" y="4783056"/>
            <a:ext cx="2160000" cy="639763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2023</a:t>
            </a:r>
          </a:p>
        </p:txBody>
      </p:sp>
      <p:sp>
        <p:nvSpPr>
          <p:cNvPr id="83" name="Текст 2">
            <a:extLst>
              <a:ext uri="{FF2B5EF4-FFF2-40B4-BE49-F238E27FC236}">
                <a16:creationId xmlns:a16="http://schemas.microsoft.com/office/drawing/2014/main" id="{5A9EC8F0-CD4C-6D8E-DD9A-CA9D715ED1D4}"/>
              </a:ext>
            </a:extLst>
          </p:cNvPr>
          <p:cNvSpPr txBox="1">
            <a:spLocks/>
          </p:cNvSpPr>
          <p:nvPr/>
        </p:nvSpPr>
        <p:spPr>
          <a:xfrm>
            <a:off x="2710036" y="5828592"/>
            <a:ext cx="2160000" cy="39243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</a:t>
            </a:r>
          </a:p>
        </p:txBody>
      </p:sp>
      <p:sp>
        <p:nvSpPr>
          <p:cNvPr id="87" name="Текст 2">
            <a:extLst>
              <a:ext uri="{FF2B5EF4-FFF2-40B4-BE49-F238E27FC236}">
                <a16:creationId xmlns:a16="http://schemas.microsoft.com/office/drawing/2014/main" id="{67CA22EB-2328-A5A4-659B-4491AB494EEC}"/>
              </a:ext>
            </a:extLst>
          </p:cNvPr>
          <p:cNvSpPr txBox="1">
            <a:spLocks/>
          </p:cNvSpPr>
          <p:nvPr/>
        </p:nvSpPr>
        <p:spPr>
          <a:xfrm>
            <a:off x="5017461" y="4652412"/>
            <a:ext cx="2160000" cy="39243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</a:t>
            </a:r>
          </a:p>
        </p:txBody>
      </p:sp>
      <p:sp>
        <p:nvSpPr>
          <p:cNvPr id="88" name="Объект 3">
            <a:extLst>
              <a:ext uri="{FF2B5EF4-FFF2-40B4-BE49-F238E27FC236}">
                <a16:creationId xmlns:a16="http://schemas.microsoft.com/office/drawing/2014/main" id="{1764EF36-B173-253D-4E29-BC1CD55EAA88}"/>
              </a:ext>
            </a:extLst>
          </p:cNvPr>
          <p:cNvSpPr txBox="1">
            <a:spLocks/>
          </p:cNvSpPr>
          <p:nvPr/>
        </p:nvSpPr>
        <p:spPr>
          <a:xfrm>
            <a:off x="5233365" y="3090673"/>
            <a:ext cx="1728192" cy="628790"/>
          </a:xfrm>
          <a:prstGeom prst="rect">
            <a:avLst/>
          </a:prstGeom>
        </p:spPr>
        <p:txBody>
          <a:bodyPr anchor="b"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text. 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can edit this text.</a:t>
            </a:r>
          </a:p>
        </p:txBody>
      </p:sp>
      <p:sp>
        <p:nvSpPr>
          <p:cNvPr id="93" name="Овал 10">
            <a:extLst>
              <a:ext uri="{FF2B5EF4-FFF2-40B4-BE49-F238E27FC236}">
                <a16:creationId xmlns:a16="http://schemas.microsoft.com/office/drawing/2014/main" id="{B342BA05-B28C-A426-A45F-A897927629E4}"/>
              </a:ext>
            </a:extLst>
          </p:cNvPr>
          <p:cNvSpPr/>
          <p:nvPr/>
        </p:nvSpPr>
        <p:spPr>
          <a:xfrm>
            <a:off x="5984876" y="4310004"/>
            <a:ext cx="225171" cy="2251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4" name="Прямая соединительная линия 12">
            <a:extLst>
              <a:ext uri="{FF2B5EF4-FFF2-40B4-BE49-F238E27FC236}">
                <a16:creationId xmlns:a16="http://schemas.microsoft.com/office/drawing/2014/main" id="{EBCDD126-A781-61E0-EB34-83C39E0C982C}"/>
              </a:ext>
            </a:extLst>
          </p:cNvPr>
          <p:cNvCxnSpPr/>
          <p:nvPr/>
        </p:nvCxnSpPr>
        <p:spPr>
          <a:xfrm>
            <a:off x="6097461" y="3778081"/>
            <a:ext cx="0" cy="432048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ysDot"/>
            <a:miter lim="800000"/>
          </a:ln>
          <a:effectLst/>
        </p:spPr>
      </p:cxnSp>
      <p:sp>
        <p:nvSpPr>
          <p:cNvPr id="90" name="Овал 4">
            <a:extLst>
              <a:ext uri="{FF2B5EF4-FFF2-40B4-BE49-F238E27FC236}">
                <a16:creationId xmlns:a16="http://schemas.microsoft.com/office/drawing/2014/main" id="{0EAB5DC3-7DC2-E8D9-A3C8-2B673464F308}"/>
              </a:ext>
            </a:extLst>
          </p:cNvPr>
          <p:cNvSpPr/>
          <p:nvPr/>
        </p:nvSpPr>
        <p:spPr>
          <a:xfrm>
            <a:off x="5642664" y="5360269"/>
            <a:ext cx="936104" cy="936104"/>
          </a:xfrm>
          <a:prstGeom prst="ellipse">
            <a:avLst/>
          </a:prstGeom>
          <a:solidFill>
            <a:sysClr val="window" lastClr="FFFFFF"/>
          </a:solidFill>
          <a:ln w="152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Текст 2">
            <a:extLst>
              <a:ext uri="{FF2B5EF4-FFF2-40B4-BE49-F238E27FC236}">
                <a16:creationId xmlns:a16="http://schemas.microsoft.com/office/drawing/2014/main" id="{EDED0D8A-68F0-3A6D-3A34-AA1F3D481AC9}"/>
              </a:ext>
            </a:extLst>
          </p:cNvPr>
          <p:cNvSpPr txBox="1">
            <a:spLocks/>
          </p:cNvSpPr>
          <p:nvPr/>
        </p:nvSpPr>
        <p:spPr>
          <a:xfrm>
            <a:off x="5030716" y="5508439"/>
            <a:ext cx="2160000" cy="639763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2024</a:t>
            </a:r>
          </a:p>
        </p:txBody>
      </p:sp>
      <p:sp>
        <p:nvSpPr>
          <p:cNvPr id="92" name="Текст 2">
            <a:extLst>
              <a:ext uri="{FF2B5EF4-FFF2-40B4-BE49-F238E27FC236}">
                <a16:creationId xmlns:a16="http://schemas.microsoft.com/office/drawing/2014/main" id="{DF59D2F5-94F0-420E-9452-96B2F4BFC234}"/>
              </a:ext>
            </a:extLst>
          </p:cNvPr>
          <p:cNvSpPr txBox="1">
            <a:spLocks/>
          </p:cNvSpPr>
          <p:nvPr/>
        </p:nvSpPr>
        <p:spPr>
          <a:xfrm>
            <a:off x="5017461" y="6553975"/>
            <a:ext cx="2160000" cy="39243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</a:t>
            </a:r>
          </a:p>
        </p:txBody>
      </p:sp>
      <p:sp>
        <p:nvSpPr>
          <p:cNvPr id="96" name="Текст 2">
            <a:extLst>
              <a:ext uri="{FF2B5EF4-FFF2-40B4-BE49-F238E27FC236}">
                <a16:creationId xmlns:a16="http://schemas.microsoft.com/office/drawing/2014/main" id="{A6CE2DC1-1C60-55D0-FC43-3A248807CCE2}"/>
              </a:ext>
            </a:extLst>
          </p:cNvPr>
          <p:cNvSpPr txBox="1">
            <a:spLocks/>
          </p:cNvSpPr>
          <p:nvPr/>
        </p:nvSpPr>
        <p:spPr>
          <a:xfrm>
            <a:off x="7573604" y="4241424"/>
            <a:ext cx="2160000" cy="39243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</a:t>
            </a:r>
          </a:p>
        </p:txBody>
      </p:sp>
      <p:sp>
        <p:nvSpPr>
          <p:cNvPr id="97" name="Объект 3">
            <a:extLst>
              <a:ext uri="{FF2B5EF4-FFF2-40B4-BE49-F238E27FC236}">
                <a16:creationId xmlns:a16="http://schemas.microsoft.com/office/drawing/2014/main" id="{A377F43C-5726-C998-D66F-34C56DB6D023}"/>
              </a:ext>
            </a:extLst>
          </p:cNvPr>
          <p:cNvSpPr txBox="1">
            <a:spLocks/>
          </p:cNvSpPr>
          <p:nvPr/>
        </p:nvSpPr>
        <p:spPr>
          <a:xfrm>
            <a:off x="7789508" y="2679685"/>
            <a:ext cx="1728192" cy="628790"/>
          </a:xfrm>
          <a:prstGeom prst="rect">
            <a:avLst/>
          </a:prstGeom>
        </p:spPr>
        <p:txBody>
          <a:bodyPr anchor="b"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text. You can edit this text.</a:t>
            </a:r>
          </a:p>
        </p:txBody>
      </p:sp>
      <p:sp>
        <p:nvSpPr>
          <p:cNvPr id="102" name="Овал 10">
            <a:extLst>
              <a:ext uri="{FF2B5EF4-FFF2-40B4-BE49-F238E27FC236}">
                <a16:creationId xmlns:a16="http://schemas.microsoft.com/office/drawing/2014/main" id="{AF6CCA79-F247-C4C1-5773-F56732CB9D51}"/>
              </a:ext>
            </a:extLst>
          </p:cNvPr>
          <p:cNvSpPr/>
          <p:nvPr/>
        </p:nvSpPr>
        <p:spPr>
          <a:xfrm>
            <a:off x="8541019" y="3899016"/>
            <a:ext cx="225171" cy="22517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" name="Прямая соединительная линия 12">
            <a:extLst>
              <a:ext uri="{FF2B5EF4-FFF2-40B4-BE49-F238E27FC236}">
                <a16:creationId xmlns:a16="http://schemas.microsoft.com/office/drawing/2014/main" id="{68BA0792-E8DC-EF41-BFA9-BE4578FAB5C0}"/>
              </a:ext>
            </a:extLst>
          </p:cNvPr>
          <p:cNvCxnSpPr/>
          <p:nvPr/>
        </p:nvCxnSpPr>
        <p:spPr>
          <a:xfrm>
            <a:off x="8653604" y="3367093"/>
            <a:ext cx="0" cy="432048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ysDot"/>
            <a:miter lim="800000"/>
          </a:ln>
          <a:effectLst/>
        </p:spPr>
      </p:cxnSp>
      <p:sp>
        <p:nvSpPr>
          <p:cNvPr id="99" name="Овал 4">
            <a:extLst>
              <a:ext uri="{FF2B5EF4-FFF2-40B4-BE49-F238E27FC236}">
                <a16:creationId xmlns:a16="http://schemas.microsoft.com/office/drawing/2014/main" id="{FFE80CF7-B80B-A56C-D9E1-14AFD03A5937}"/>
              </a:ext>
            </a:extLst>
          </p:cNvPr>
          <p:cNvSpPr/>
          <p:nvPr/>
        </p:nvSpPr>
        <p:spPr>
          <a:xfrm>
            <a:off x="8198807" y="4949281"/>
            <a:ext cx="936104" cy="936104"/>
          </a:xfrm>
          <a:prstGeom prst="ellipse">
            <a:avLst/>
          </a:prstGeom>
          <a:solidFill>
            <a:sysClr val="window" lastClr="FFFFFF"/>
          </a:solidFill>
          <a:ln w="152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Текст 2">
            <a:extLst>
              <a:ext uri="{FF2B5EF4-FFF2-40B4-BE49-F238E27FC236}">
                <a16:creationId xmlns:a16="http://schemas.microsoft.com/office/drawing/2014/main" id="{0A05F81C-F7DB-54C2-93A5-9484C413A9FF}"/>
              </a:ext>
            </a:extLst>
          </p:cNvPr>
          <p:cNvSpPr txBox="1">
            <a:spLocks/>
          </p:cNvSpPr>
          <p:nvPr/>
        </p:nvSpPr>
        <p:spPr>
          <a:xfrm>
            <a:off x="7586859" y="5097451"/>
            <a:ext cx="2160000" cy="639763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2025</a:t>
            </a:r>
          </a:p>
        </p:txBody>
      </p:sp>
      <p:sp>
        <p:nvSpPr>
          <p:cNvPr id="101" name="Текст 2">
            <a:extLst>
              <a:ext uri="{FF2B5EF4-FFF2-40B4-BE49-F238E27FC236}">
                <a16:creationId xmlns:a16="http://schemas.microsoft.com/office/drawing/2014/main" id="{7DCCCBEB-413B-C1C2-7CF1-F5C51D6C0B02}"/>
              </a:ext>
            </a:extLst>
          </p:cNvPr>
          <p:cNvSpPr txBox="1">
            <a:spLocks/>
          </p:cNvSpPr>
          <p:nvPr/>
        </p:nvSpPr>
        <p:spPr>
          <a:xfrm>
            <a:off x="7573604" y="6142987"/>
            <a:ext cx="2160000" cy="39243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</a:t>
            </a:r>
          </a:p>
        </p:txBody>
      </p:sp>
      <p:sp>
        <p:nvSpPr>
          <p:cNvPr id="105" name="Текст 2">
            <a:extLst>
              <a:ext uri="{FF2B5EF4-FFF2-40B4-BE49-F238E27FC236}">
                <a16:creationId xmlns:a16="http://schemas.microsoft.com/office/drawing/2014/main" id="{2DB27E15-B76E-2F5C-8D69-F2A23A10A18F}"/>
              </a:ext>
            </a:extLst>
          </p:cNvPr>
          <p:cNvSpPr txBox="1">
            <a:spLocks/>
          </p:cNvSpPr>
          <p:nvPr/>
        </p:nvSpPr>
        <p:spPr>
          <a:xfrm>
            <a:off x="9761816" y="3118619"/>
            <a:ext cx="2160000" cy="39243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</a:t>
            </a:r>
          </a:p>
        </p:txBody>
      </p:sp>
      <p:sp>
        <p:nvSpPr>
          <p:cNvPr id="106" name="Объект 3">
            <a:extLst>
              <a:ext uri="{FF2B5EF4-FFF2-40B4-BE49-F238E27FC236}">
                <a16:creationId xmlns:a16="http://schemas.microsoft.com/office/drawing/2014/main" id="{B1050529-CC92-A6E0-20A2-F8786E0399E1}"/>
              </a:ext>
            </a:extLst>
          </p:cNvPr>
          <p:cNvSpPr txBox="1">
            <a:spLocks/>
          </p:cNvSpPr>
          <p:nvPr/>
        </p:nvSpPr>
        <p:spPr>
          <a:xfrm>
            <a:off x="9977720" y="1556880"/>
            <a:ext cx="1728192" cy="628790"/>
          </a:xfrm>
          <a:prstGeom prst="rect">
            <a:avLst/>
          </a:prstGeom>
        </p:spPr>
        <p:txBody>
          <a:bodyPr anchor="b"/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text. You can edit this text.</a:t>
            </a:r>
          </a:p>
        </p:txBody>
      </p:sp>
      <p:sp>
        <p:nvSpPr>
          <p:cNvPr id="111" name="Овал 10">
            <a:extLst>
              <a:ext uri="{FF2B5EF4-FFF2-40B4-BE49-F238E27FC236}">
                <a16:creationId xmlns:a16="http://schemas.microsoft.com/office/drawing/2014/main" id="{5084CB66-0BAA-DA81-530B-E1F9FBAC1545}"/>
              </a:ext>
            </a:extLst>
          </p:cNvPr>
          <p:cNvSpPr/>
          <p:nvPr/>
        </p:nvSpPr>
        <p:spPr>
          <a:xfrm>
            <a:off x="10729231" y="2776211"/>
            <a:ext cx="225171" cy="2251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Прямая соединительная линия 12">
            <a:extLst>
              <a:ext uri="{FF2B5EF4-FFF2-40B4-BE49-F238E27FC236}">
                <a16:creationId xmlns:a16="http://schemas.microsoft.com/office/drawing/2014/main" id="{D5CEACB2-0B39-814E-5B90-20D81255C7AB}"/>
              </a:ext>
            </a:extLst>
          </p:cNvPr>
          <p:cNvCxnSpPr/>
          <p:nvPr/>
        </p:nvCxnSpPr>
        <p:spPr>
          <a:xfrm>
            <a:off x="10841816" y="2244288"/>
            <a:ext cx="0" cy="432048"/>
          </a:xfrm>
          <a:prstGeom prst="line">
            <a:avLst/>
          </a:prstGeom>
          <a:noFill/>
          <a:ln w="6350" cap="flat" cmpd="sng" algn="ctr">
            <a:solidFill>
              <a:schemeClr val="accent6"/>
            </a:solidFill>
            <a:prstDash val="sysDot"/>
            <a:miter lim="800000"/>
          </a:ln>
          <a:effectLst/>
        </p:spPr>
      </p:cxnSp>
      <p:sp>
        <p:nvSpPr>
          <p:cNvPr id="108" name="Овал 4">
            <a:extLst>
              <a:ext uri="{FF2B5EF4-FFF2-40B4-BE49-F238E27FC236}">
                <a16:creationId xmlns:a16="http://schemas.microsoft.com/office/drawing/2014/main" id="{F8A2C840-9625-4C7E-2372-EE48EFBFACFA}"/>
              </a:ext>
            </a:extLst>
          </p:cNvPr>
          <p:cNvSpPr/>
          <p:nvPr/>
        </p:nvSpPr>
        <p:spPr>
          <a:xfrm>
            <a:off x="10387019" y="3826476"/>
            <a:ext cx="936104" cy="936104"/>
          </a:xfrm>
          <a:prstGeom prst="ellipse">
            <a:avLst/>
          </a:prstGeom>
          <a:solidFill>
            <a:sysClr val="window" lastClr="FFFFFF"/>
          </a:solidFill>
          <a:ln w="15240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Текст 2">
            <a:extLst>
              <a:ext uri="{FF2B5EF4-FFF2-40B4-BE49-F238E27FC236}">
                <a16:creationId xmlns:a16="http://schemas.microsoft.com/office/drawing/2014/main" id="{042332B8-FD5E-A396-45A6-406A01E04CA1}"/>
              </a:ext>
            </a:extLst>
          </p:cNvPr>
          <p:cNvSpPr txBox="1">
            <a:spLocks/>
          </p:cNvSpPr>
          <p:nvPr/>
        </p:nvSpPr>
        <p:spPr>
          <a:xfrm>
            <a:off x="9775071" y="3974646"/>
            <a:ext cx="2160000" cy="639763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2026</a:t>
            </a:r>
          </a:p>
        </p:txBody>
      </p:sp>
      <p:sp>
        <p:nvSpPr>
          <p:cNvPr id="110" name="Текст 2">
            <a:extLst>
              <a:ext uri="{FF2B5EF4-FFF2-40B4-BE49-F238E27FC236}">
                <a16:creationId xmlns:a16="http://schemas.microsoft.com/office/drawing/2014/main" id="{0E265C35-3769-B257-B667-6571B218ACA6}"/>
              </a:ext>
            </a:extLst>
          </p:cNvPr>
          <p:cNvSpPr txBox="1">
            <a:spLocks/>
          </p:cNvSpPr>
          <p:nvPr/>
        </p:nvSpPr>
        <p:spPr>
          <a:xfrm>
            <a:off x="9761816" y="5020182"/>
            <a:ext cx="2160000" cy="39243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28886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21BFB-5D38-2600-1AF7-7FF095F7DBA1}"/>
              </a:ext>
            </a:extLst>
          </p:cNvPr>
          <p:cNvCxnSpPr>
            <a:cxnSpLocks/>
          </p:cNvCxnSpPr>
          <p:nvPr/>
        </p:nvCxnSpPr>
        <p:spPr>
          <a:xfrm>
            <a:off x="2998068" y="3865970"/>
            <a:ext cx="919075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D8BC86-2FA1-78D1-DB88-2E0B57753DB4}"/>
              </a:ext>
            </a:extLst>
          </p:cNvPr>
          <p:cNvSpPr txBox="1"/>
          <p:nvPr/>
        </p:nvSpPr>
        <p:spPr>
          <a:xfrm rot="16200000">
            <a:off x="550294" y="3542806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  <a:latin typeface="Segoe UI Semibold" panose="020B0702040204020203" pitchFamily="34" charset="0"/>
                <a:ea typeface="Open Sans" panose="020B0606030504020204" pitchFamily="34" charset="0"/>
                <a:cs typeface="Segoe UI Semibold" panose="020B0702040204020203" pitchFamily="34" charset="0"/>
              </a:rPr>
              <a:t>Start</a:t>
            </a:r>
            <a:endParaRPr lang="en-IN" sz="3600" b="1" dirty="0">
              <a:solidFill>
                <a:schemeClr val="tx2"/>
              </a:solidFill>
              <a:latin typeface="Segoe UI Semibold" panose="020B0702040204020203" pitchFamily="34" charset="0"/>
              <a:ea typeface="Open Sans" panose="020B0606030504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A38E-9C27-5286-DDD6-AFA86B17A281}"/>
              </a:ext>
            </a:extLst>
          </p:cNvPr>
          <p:cNvSpPr txBox="1"/>
          <p:nvPr/>
        </p:nvSpPr>
        <p:spPr>
          <a:xfrm>
            <a:off x="1825351" y="5514843"/>
            <a:ext cx="2345434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EAE01-F848-62B9-6F2B-93BD00A17095}"/>
              </a:ext>
            </a:extLst>
          </p:cNvPr>
          <p:cNvSpPr txBox="1"/>
          <p:nvPr/>
        </p:nvSpPr>
        <p:spPr>
          <a:xfrm>
            <a:off x="7554127" y="1334195"/>
            <a:ext cx="2345434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CB58B9-AF9A-B91C-B909-BB14B6023AE8}"/>
              </a:ext>
            </a:extLst>
          </p:cNvPr>
          <p:cNvCxnSpPr>
            <a:cxnSpLocks/>
          </p:cNvCxnSpPr>
          <p:nvPr/>
        </p:nvCxnSpPr>
        <p:spPr>
          <a:xfrm>
            <a:off x="2998068" y="5013176"/>
            <a:ext cx="0" cy="3847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A0948-204E-6878-65F5-4D31835D58F5}"/>
              </a:ext>
            </a:extLst>
          </p:cNvPr>
          <p:cNvCxnSpPr>
            <a:cxnSpLocks/>
          </p:cNvCxnSpPr>
          <p:nvPr/>
        </p:nvCxnSpPr>
        <p:spPr>
          <a:xfrm>
            <a:off x="8736395" y="2316628"/>
            <a:ext cx="0" cy="391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9">
            <a:extLst>
              <a:ext uri="{FF2B5EF4-FFF2-40B4-BE49-F238E27FC236}">
                <a16:creationId xmlns:a16="http://schemas.microsoft.com/office/drawing/2014/main" id="{251BACB2-429F-3803-7757-7425308373B1}"/>
              </a:ext>
            </a:extLst>
          </p:cNvPr>
          <p:cNvSpPr>
            <a:spLocks/>
          </p:cNvSpPr>
          <p:nvPr/>
        </p:nvSpPr>
        <p:spPr bwMode="auto">
          <a:xfrm>
            <a:off x="1672428" y="2840038"/>
            <a:ext cx="2649538" cy="2068513"/>
          </a:xfrm>
          <a:custGeom>
            <a:avLst/>
            <a:gdLst>
              <a:gd name="T0" fmla="*/ 970 w 1416"/>
              <a:gd name="T1" fmla="*/ 57 h 1108"/>
              <a:gd name="T2" fmla="*/ 1032 w 1416"/>
              <a:gd name="T3" fmla="*/ 95 h 1108"/>
              <a:gd name="T4" fmla="*/ 1144 w 1416"/>
              <a:gd name="T5" fmla="*/ 443 h 1108"/>
              <a:gd name="T6" fmla="*/ 1277 w 1416"/>
              <a:gd name="T7" fmla="*/ 654 h 1108"/>
              <a:gd name="T8" fmla="*/ 1379 w 1416"/>
              <a:gd name="T9" fmla="*/ 943 h 1108"/>
              <a:gd name="T10" fmla="*/ 1152 w 1416"/>
              <a:gd name="T11" fmla="*/ 1104 h 1108"/>
              <a:gd name="T12" fmla="*/ 651 w 1416"/>
              <a:gd name="T13" fmla="*/ 959 h 1108"/>
              <a:gd name="T14" fmla="*/ 15 w 1416"/>
              <a:gd name="T15" fmla="*/ 654 h 1108"/>
              <a:gd name="T16" fmla="*/ 75 w 1416"/>
              <a:gd name="T17" fmla="*/ 423 h 1108"/>
              <a:gd name="T18" fmla="*/ 360 w 1416"/>
              <a:gd name="T19" fmla="*/ 322 h 1108"/>
              <a:gd name="T20" fmla="*/ 587 w 1416"/>
              <a:gd name="T21" fmla="*/ 168 h 1108"/>
              <a:gd name="T22" fmla="*/ 970 w 1416"/>
              <a:gd name="T23" fmla="*/ 5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16" h="1108">
                <a:moveTo>
                  <a:pt x="970" y="57"/>
                </a:moveTo>
                <a:cubicBezTo>
                  <a:pt x="992" y="66"/>
                  <a:pt x="1012" y="78"/>
                  <a:pt x="1032" y="95"/>
                </a:cubicBezTo>
                <a:cubicBezTo>
                  <a:pt x="1128" y="175"/>
                  <a:pt x="1137" y="327"/>
                  <a:pt x="1144" y="443"/>
                </a:cubicBezTo>
                <a:cubicBezTo>
                  <a:pt x="1149" y="532"/>
                  <a:pt x="1214" y="597"/>
                  <a:pt x="1277" y="654"/>
                </a:cubicBezTo>
                <a:cubicBezTo>
                  <a:pt x="1358" y="728"/>
                  <a:pt x="1416" y="830"/>
                  <a:pt x="1379" y="943"/>
                </a:cubicBezTo>
                <a:cubicBezTo>
                  <a:pt x="1347" y="1043"/>
                  <a:pt x="1254" y="1102"/>
                  <a:pt x="1152" y="1104"/>
                </a:cubicBezTo>
                <a:cubicBezTo>
                  <a:pt x="968" y="1108"/>
                  <a:pt x="827" y="987"/>
                  <a:pt x="651" y="959"/>
                </a:cubicBezTo>
                <a:cubicBezTo>
                  <a:pt x="426" y="923"/>
                  <a:pt x="71" y="953"/>
                  <a:pt x="15" y="654"/>
                </a:cubicBezTo>
                <a:cubicBezTo>
                  <a:pt x="0" y="575"/>
                  <a:pt x="14" y="478"/>
                  <a:pt x="75" y="423"/>
                </a:cubicBezTo>
                <a:cubicBezTo>
                  <a:pt x="155" y="351"/>
                  <a:pt x="264" y="355"/>
                  <a:pt x="360" y="322"/>
                </a:cubicBezTo>
                <a:cubicBezTo>
                  <a:pt x="448" y="292"/>
                  <a:pt x="520" y="231"/>
                  <a:pt x="587" y="168"/>
                </a:cubicBezTo>
                <a:cubicBezTo>
                  <a:pt x="686" y="75"/>
                  <a:pt x="839" y="0"/>
                  <a:pt x="970" y="57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B5E12-07A5-5F27-B781-99C78566C9E3}"/>
              </a:ext>
            </a:extLst>
          </p:cNvPr>
          <p:cNvSpPr txBox="1"/>
          <p:nvPr/>
        </p:nvSpPr>
        <p:spPr>
          <a:xfrm>
            <a:off x="2553075" y="3643461"/>
            <a:ext cx="88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FBADAB6D-17AA-F053-AFFC-E5DEE5E0BA87}"/>
              </a:ext>
            </a:extLst>
          </p:cNvPr>
          <p:cNvSpPr>
            <a:spLocks/>
          </p:cNvSpPr>
          <p:nvPr/>
        </p:nvSpPr>
        <p:spPr bwMode="auto">
          <a:xfrm>
            <a:off x="7850188" y="2743202"/>
            <a:ext cx="1898496" cy="2221149"/>
          </a:xfrm>
          <a:custGeom>
            <a:avLst/>
            <a:gdLst>
              <a:gd name="T0" fmla="*/ 383 w 1188"/>
              <a:gd name="T1" fmla="*/ 2 h 1465"/>
              <a:gd name="T2" fmla="*/ 665 w 1188"/>
              <a:gd name="T3" fmla="*/ 209 h 1465"/>
              <a:gd name="T4" fmla="*/ 1114 w 1188"/>
              <a:gd name="T5" fmla="*/ 1006 h 1465"/>
              <a:gd name="T6" fmla="*/ 90 w 1188"/>
              <a:gd name="T7" fmla="*/ 1045 h 1465"/>
              <a:gd name="T8" fmla="*/ 13 w 1188"/>
              <a:gd name="T9" fmla="*/ 558 h 1465"/>
              <a:gd name="T10" fmla="*/ 151 w 1188"/>
              <a:gd name="T11" fmla="*/ 116 h 1465"/>
              <a:gd name="T12" fmla="*/ 383 w 1188"/>
              <a:gd name="T13" fmla="*/ 2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8" h="1465">
                <a:moveTo>
                  <a:pt x="383" y="2"/>
                </a:moveTo>
                <a:cubicBezTo>
                  <a:pt x="517" y="0"/>
                  <a:pt x="594" y="113"/>
                  <a:pt x="665" y="209"/>
                </a:cubicBezTo>
                <a:cubicBezTo>
                  <a:pt x="844" y="450"/>
                  <a:pt x="1188" y="660"/>
                  <a:pt x="1114" y="1006"/>
                </a:cubicBezTo>
                <a:cubicBezTo>
                  <a:pt x="1015" y="1465"/>
                  <a:pt x="277" y="1385"/>
                  <a:pt x="90" y="1045"/>
                </a:cubicBezTo>
                <a:cubicBezTo>
                  <a:pt x="14" y="908"/>
                  <a:pt x="0" y="712"/>
                  <a:pt x="13" y="558"/>
                </a:cubicBezTo>
                <a:cubicBezTo>
                  <a:pt x="26" y="411"/>
                  <a:pt x="51" y="232"/>
                  <a:pt x="151" y="116"/>
                </a:cubicBezTo>
                <a:cubicBezTo>
                  <a:pt x="208" y="50"/>
                  <a:pt x="297" y="3"/>
                  <a:pt x="383" y="2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2AF6C0-B58F-FEBA-5A97-1E2506012452}"/>
              </a:ext>
            </a:extLst>
          </p:cNvPr>
          <p:cNvSpPr txBox="1"/>
          <p:nvPr/>
        </p:nvSpPr>
        <p:spPr>
          <a:xfrm>
            <a:off x="8207426" y="3632281"/>
            <a:ext cx="88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2AF1ED2-FA8D-0E35-8590-887BDF9542EA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</p:spTree>
    <p:extLst>
      <p:ext uri="{BB962C8B-B14F-4D97-AF65-F5344CB8AC3E}">
        <p14:creationId xmlns:p14="http://schemas.microsoft.com/office/powerpoint/2010/main" val="205940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7C1E-C75B-810F-BDAF-4463555A1339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ECFC12-63DA-2C34-7E85-1AD36399A0B0}"/>
              </a:ext>
            </a:extLst>
          </p:cNvPr>
          <p:cNvCxnSpPr>
            <a:cxnSpLocks/>
          </p:cNvCxnSpPr>
          <p:nvPr/>
        </p:nvCxnSpPr>
        <p:spPr>
          <a:xfrm>
            <a:off x="0" y="3865970"/>
            <a:ext cx="1218882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5">
            <a:extLst>
              <a:ext uri="{FF2B5EF4-FFF2-40B4-BE49-F238E27FC236}">
                <a16:creationId xmlns:a16="http://schemas.microsoft.com/office/drawing/2014/main" id="{5CA4B992-DD32-D2C3-5304-6E649B703F94}"/>
              </a:ext>
            </a:extLst>
          </p:cNvPr>
          <p:cNvSpPr/>
          <p:nvPr/>
        </p:nvSpPr>
        <p:spPr>
          <a:xfrm flipH="1">
            <a:off x="1914017" y="2903087"/>
            <a:ext cx="2168102" cy="1925766"/>
          </a:xfrm>
          <a:custGeom>
            <a:avLst/>
            <a:gdLst>
              <a:gd name="connsiteX0" fmla="*/ 0 w 1543202"/>
              <a:gd name="connsiteY0" fmla="*/ 771601 h 1543202"/>
              <a:gd name="connsiteX1" fmla="*/ 771601 w 1543202"/>
              <a:gd name="connsiteY1" fmla="*/ 0 h 1543202"/>
              <a:gd name="connsiteX2" fmla="*/ 1543202 w 1543202"/>
              <a:gd name="connsiteY2" fmla="*/ 771601 h 1543202"/>
              <a:gd name="connsiteX3" fmla="*/ 771601 w 1543202"/>
              <a:gd name="connsiteY3" fmla="*/ 1543202 h 1543202"/>
              <a:gd name="connsiteX4" fmla="*/ 0 w 1543202"/>
              <a:gd name="connsiteY4" fmla="*/ 771601 h 1543202"/>
              <a:gd name="connsiteX0" fmla="*/ 10828 w 1554030"/>
              <a:gd name="connsiteY0" fmla="*/ 836915 h 1608516"/>
              <a:gd name="connsiteX1" fmla="*/ 493180 w 1554030"/>
              <a:gd name="connsiteY1" fmla="*/ 0 h 1608516"/>
              <a:gd name="connsiteX2" fmla="*/ 1554030 w 1554030"/>
              <a:gd name="connsiteY2" fmla="*/ 836915 h 1608516"/>
              <a:gd name="connsiteX3" fmla="*/ 782429 w 1554030"/>
              <a:gd name="connsiteY3" fmla="*/ 1608516 h 1608516"/>
              <a:gd name="connsiteX4" fmla="*/ 10828 w 1554030"/>
              <a:gd name="connsiteY4" fmla="*/ 836915 h 1608516"/>
              <a:gd name="connsiteX0" fmla="*/ 6086 w 1717239"/>
              <a:gd name="connsiteY0" fmla="*/ 840932 h 1614369"/>
              <a:gd name="connsiteX1" fmla="*/ 488438 w 1717239"/>
              <a:gd name="connsiteY1" fmla="*/ 4017 h 1614369"/>
              <a:gd name="connsiteX2" fmla="*/ 1717239 w 1717239"/>
              <a:gd name="connsiteY2" fmla="*/ 616998 h 1614369"/>
              <a:gd name="connsiteX3" fmla="*/ 777687 w 1717239"/>
              <a:gd name="connsiteY3" fmla="*/ 1612533 h 1614369"/>
              <a:gd name="connsiteX4" fmla="*/ 6086 w 1717239"/>
              <a:gd name="connsiteY4" fmla="*/ 840932 h 1614369"/>
              <a:gd name="connsiteX0" fmla="*/ 14617 w 1725770"/>
              <a:gd name="connsiteY0" fmla="*/ 857676 h 1631113"/>
              <a:gd name="connsiteX1" fmla="*/ 496969 w 1725770"/>
              <a:gd name="connsiteY1" fmla="*/ 20761 h 1631113"/>
              <a:gd name="connsiteX2" fmla="*/ 1725770 w 1725770"/>
              <a:gd name="connsiteY2" fmla="*/ 633742 h 1631113"/>
              <a:gd name="connsiteX3" fmla="*/ 786218 w 1725770"/>
              <a:gd name="connsiteY3" fmla="*/ 1629277 h 1631113"/>
              <a:gd name="connsiteX4" fmla="*/ 14617 w 1725770"/>
              <a:gd name="connsiteY4" fmla="*/ 857676 h 1631113"/>
              <a:gd name="connsiteX0" fmla="*/ 23533 w 1734686"/>
              <a:gd name="connsiteY0" fmla="*/ 857676 h 1854595"/>
              <a:gd name="connsiteX1" fmla="*/ 505885 w 1734686"/>
              <a:gd name="connsiteY1" fmla="*/ 20761 h 1854595"/>
              <a:gd name="connsiteX2" fmla="*/ 1734686 w 1734686"/>
              <a:gd name="connsiteY2" fmla="*/ 633742 h 1854595"/>
              <a:gd name="connsiteX3" fmla="*/ 935093 w 1734686"/>
              <a:gd name="connsiteY3" fmla="*/ 1853212 h 1854595"/>
              <a:gd name="connsiteX4" fmla="*/ 23533 w 1734686"/>
              <a:gd name="connsiteY4" fmla="*/ 857676 h 1854595"/>
              <a:gd name="connsiteX0" fmla="*/ 23533 w 1734686"/>
              <a:gd name="connsiteY0" fmla="*/ 857676 h 1867180"/>
              <a:gd name="connsiteX1" fmla="*/ 505885 w 1734686"/>
              <a:gd name="connsiteY1" fmla="*/ 20761 h 1867180"/>
              <a:gd name="connsiteX2" fmla="*/ 1734686 w 1734686"/>
              <a:gd name="connsiteY2" fmla="*/ 633742 h 1867180"/>
              <a:gd name="connsiteX3" fmla="*/ 935093 w 1734686"/>
              <a:gd name="connsiteY3" fmla="*/ 1853212 h 1867180"/>
              <a:gd name="connsiteX4" fmla="*/ 23533 w 1734686"/>
              <a:gd name="connsiteY4" fmla="*/ 857676 h 1867180"/>
              <a:gd name="connsiteX0" fmla="*/ 23533 w 1739368"/>
              <a:gd name="connsiteY0" fmla="*/ 871592 h 1881096"/>
              <a:gd name="connsiteX1" fmla="*/ 505885 w 1739368"/>
              <a:gd name="connsiteY1" fmla="*/ 34677 h 1881096"/>
              <a:gd name="connsiteX2" fmla="*/ 1734686 w 1739368"/>
              <a:gd name="connsiteY2" fmla="*/ 647658 h 1881096"/>
              <a:gd name="connsiteX3" fmla="*/ 935093 w 1739368"/>
              <a:gd name="connsiteY3" fmla="*/ 1867128 h 1881096"/>
              <a:gd name="connsiteX4" fmla="*/ 23533 w 1739368"/>
              <a:gd name="connsiteY4" fmla="*/ 871592 h 1881096"/>
              <a:gd name="connsiteX0" fmla="*/ 11587 w 1705930"/>
              <a:gd name="connsiteY0" fmla="*/ 934318 h 1936182"/>
              <a:gd name="connsiteX1" fmla="*/ 493939 w 1705930"/>
              <a:gd name="connsiteY1" fmla="*/ 97403 h 1936182"/>
              <a:gd name="connsiteX2" fmla="*/ 1704079 w 1705930"/>
              <a:gd name="connsiteY2" fmla="*/ 430466 h 1936182"/>
              <a:gd name="connsiteX3" fmla="*/ 923147 w 1705930"/>
              <a:gd name="connsiteY3" fmla="*/ 1929854 h 1936182"/>
              <a:gd name="connsiteX4" fmla="*/ 11587 w 1705930"/>
              <a:gd name="connsiteY4" fmla="*/ 934318 h 1936182"/>
              <a:gd name="connsiteX0" fmla="*/ 66372 w 1760715"/>
              <a:gd name="connsiteY0" fmla="*/ 942000 h 1943864"/>
              <a:gd name="connsiteX1" fmla="*/ 548724 w 1760715"/>
              <a:gd name="connsiteY1" fmla="*/ 105085 h 1943864"/>
              <a:gd name="connsiteX2" fmla="*/ 1758864 w 1760715"/>
              <a:gd name="connsiteY2" fmla="*/ 438148 h 1943864"/>
              <a:gd name="connsiteX3" fmla="*/ 977932 w 1760715"/>
              <a:gd name="connsiteY3" fmla="*/ 1937536 h 1943864"/>
              <a:gd name="connsiteX4" fmla="*/ 66372 w 1760715"/>
              <a:gd name="connsiteY4" fmla="*/ 942000 h 1943864"/>
              <a:gd name="connsiteX0" fmla="*/ 66372 w 1762528"/>
              <a:gd name="connsiteY0" fmla="*/ 942000 h 1937819"/>
              <a:gd name="connsiteX1" fmla="*/ 548724 w 1762528"/>
              <a:gd name="connsiteY1" fmla="*/ 105085 h 1937819"/>
              <a:gd name="connsiteX2" fmla="*/ 1758864 w 1762528"/>
              <a:gd name="connsiteY2" fmla="*/ 438148 h 1937819"/>
              <a:gd name="connsiteX3" fmla="*/ 977932 w 1762528"/>
              <a:gd name="connsiteY3" fmla="*/ 1937536 h 1937819"/>
              <a:gd name="connsiteX4" fmla="*/ 66372 w 1762528"/>
              <a:gd name="connsiteY4" fmla="*/ 942000 h 1937819"/>
              <a:gd name="connsiteX0" fmla="*/ 11587 w 1705930"/>
              <a:gd name="connsiteY0" fmla="*/ 883642 h 1882985"/>
              <a:gd name="connsiteX1" fmla="*/ 493939 w 1705930"/>
              <a:gd name="connsiteY1" fmla="*/ 46727 h 1882985"/>
              <a:gd name="connsiteX2" fmla="*/ 1704079 w 1705930"/>
              <a:gd name="connsiteY2" fmla="*/ 501088 h 1882985"/>
              <a:gd name="connsiteX3" fmla="*/ 923147 w 1705930"/>
              <a:gd name="connsiteY3" fmla="*/ 1879178 h 1882985"/>
              <a:gd name="connsiteX4" fmla="*/ 11587 w 1705930"/>
              <a:gd name="connsiteY4" fmla="*/ 883642 h 1882985"/>
              <a:gd name="connsiteX0" fmla="*/ 26294 w 1720637"/>
              <a:gd name="connsiteY0" fmla="*/ 954131 h 1953474"/>
              <a:gd name="connsiteX1" fmla="*/ 508646 w 1720637"/>
              <a:gd name="connsiteY1" fmla="*/ 117216 h 1953474"/>
              <a:gd name="connsiteX2" fmla="*/ 1718786 w 1720637"/>
              <a:gd name="connsiteY2" fmla="*/ 571577 h 1953474"/>
              <a:gd name="connsiteX3" fmla="*/ 937854 w 1720637"/>
              <a:gd name="connsiteY3" fmla="*/ 1949667 h 1953474"/>
              <a:gd name="connsiteX4" fmla="*/ 26294 w 1720637"/>
              <a:gd name="connsiteY4" fmla="*/ 954131 h 1953474"/>
              <a:gd name="connsiteX0" fmla="*/ 102440 w 1796783"/>
              <a:gd name="connsiteY0" fmla="*/ 1070241 h 2069584"/>
              <a:gd name="connsiteX1" fmla="*/ 584792 w 1796783"/>
              <a:gd name="connsiteY1" fmla="*/ 233326 h 2069584"/>
              <a:gd name="connsiteX2" fmla="*/ 1794932 w 1796783"/>
              <a:gd name="connsiteY2" fmla="*/ 687687 h 2069584"/>
              <a:gd name="connsiteX3" fmla="*/ 1014000 w 1796783"/>
              <a:gd name="connsiteY3" fmla="*/ 2065777 h 2069584"/>
              <a:gd name="connsiteX4" fmla="*/ 102440 w 1796783"/>
              <a:gd name="connsiteY4" fmla="*/ 1070241 h 2069584"/>
              <a:gd name="connsiteX0" fmla="*/ 6576 w 2009010"/>
              <a:gd name="connsiteY0" fmla="*/ 1424812 h 1952583"/>
              <a:gd name="connsiteX1" fmla="*/ 796838 w 2009010"/>
              <a:gd name="connsiteY1" fmla="*/ 84044 h 1952583"/>
              <a:gd name="connsiteX2" fmla="*/ 2006978 w 2009010"/>
              <a:gd name="connsiteY2" fmla="*/ 538405 h 1952583"/>
              <a:gd name="connsiteX3" fmla="*/ 1226046 w 2009010"/>
              <a:gd name="connsiteY3" fmla="*/ 1916495 h 1952583"/>
              <a:gd name="connsiteX4" fmla="*/ 6576 w 2009010"/>
              <a:gd name="connsiteY4" fmla="*/ 1424812 h 1952583"/>
              <a:gd name="connsiteX0" fmla="*/ 6093 w 2064548"/>
              <a:gd name="connsiteY0" fmla="*/ 1084076 h 1903075"/>
              <a:gd name="connsiteX1" fmla="*/ 852339 w 2064548"/>
              <a:gd name="connsiteY1" fmla="*/ 60548 h 1903075"/>
              <a:gd name="connsiteX2" fmla="*/ 2062479 w 2064548"/>
              <a:gd name="connsiteY2" fmla="*/ 514909 h 1903075"/>
              <a:gd name="connsiteX3" fmla="*/ 1281547 w 2064548"/>
              <a:gd name="connsiteY3" fmla="*/ 1892999 h 1903075"/>
              <a:gd name="connsiteX4" fmla="*/ 6093 w 2064548"/>
              <a:gd name="connsiteY4" fmla="*/ 1084076 h 1903075"/>
              <a:gd name="connsiteX0" fmla="*/ 109647 w 2168102"/>
              <a:gd name="connsiteY0" fmla="*/ 1084076 h 1925766"/>
              <a:gd name="connsiteX1" fmla="*/ 955893 w 2168102"/>
              <a:gd name="connsiteY1" fmla="*/ 60548 h 1925766"/>
              <a:gd name="connsiteX2" fmla="*/ 2166033 w 2168102"/>
              <a:gd name="connsiteY2" fmla="*/ 514909 h 1925766"/>
              <a:gd name="connsiteX3" fmla="*/ 1385101 w 2168102"/>
              <a:gd name="connsiteY3" fmla="*/ 1892999 h 1925766"/>
              <a:gd name="connsiteX4" fmla="*/ 109647 w 2168102"/>
              <a:gd name="connsiteY4" fmla="*/ 1084076 h 192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102" h="1925766">
                <a:moveTo>
                  <a:pt x="109647" y="1084076"/>
                </a:moveTo>
                <a:cubicBezTo>
                  <a:pt x="-316451" y="246822"/>
                  <a:pt x="613162" y="155409"/>
                  <a:pt x="955893" y="60548"/>
                </a:cubicBezTo>
                <a:cubicBezTo>
                  <a:pt x="1298624" y="-34313"/>
                  <a:pt x="2128711" y="-97847"/>
                  <a:pt x="2166033" y="514909"/>
                </a:cubicBezTo>
                <a:cubicBezTo>
                  <a:pt x="2203355" y="1127665"/>
                  <a:pt x="1727832" y="1798138"/>
                  <a:pt x="1385101" y="1892999"/>
                </a:cubicBezTo>
                <a:cubicBezTo>
                  <a:pt x="1042370" y="1987860"/>
                  <a:pt x="535745" y="1921330"/>
                  <a:pt x="109647" y="1084076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9B645-9C24-5C91-0C98-FDFA318046BD}"/>
              </a:ext>
            </a:extLst>
          </p:cNvPr>
          <p:cNvSpPr txBox="1"/>
          <p:nvPr/>
        </p:nvSpPr>
        <p:spPr>
          <a:xfrm>
            <a:off x="2553075" y="3635137"/>
            <a:ext cx="88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2023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F3E2236-E7D3-0CBC-6858-0B34087EE96E}"/>
              </a:ext>
            </a:extLst>
          </p:cNvPr>
          <p:cNvSpPr>
            <a:spLocks/>
          </p:cNvSpPr>
          <p:nvPr/>
        </p:nvSpPr>
        <p:spPr bwMode="auto">
          <a:xfrm flipH="1">
            <a:off x="7554476" y="2826157"/>
            <a:ext cx="2344737" cy="2079626"/>
          </a:xfrm>
          <a:custGeom>
            <a:avLst/>
            <a:gdLst>
              <a:gd name="T0" fmla="*/ 272 w 1232"/>
              <a:gd name="T1" fmla="*/ 237 h 1095"/>
              <a:gd name="T2" fmla="*/ 986 w 1232"/>
              <a:gd name="T3" fmla="*/ 106 h 1095"/>
              <a:gd name="T4" fmla="*/ 1211 w 1232"/>
              <a:gd name="T5" fmla="*/ 367 h 1095"/>
              <a:gd name="T6" fmla="*/ 882 w 1232"/>
              <a:gd name="T7" fmla="*/ 726 h 1095"/>
              <a:gd name="T8" fmla="*/ 356 w 1232"/>
              <a:gd name="T9" fmla="*/ 1072 h 1095"/>
              <a:gd name="T10" fmla="*/ 17 w 1232"/>
              <a:gd name="T11" fmla="*/ 681 h 1095"/>
              <a:gd name="T12" fmla="*/ 272 w 1232"/>
              <a:gd name="T13" fmla="*/ 2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2" h="1095">
                <a:moveTo>
                  <a:pt x="272" y="237"/>
                </a:moveTo>
                <a:cubicBezTo>
                  <a:pt x="467" y="79"/>
                  <a:pt x="750" y="0"/>
                  <a:pt x="986" y="106"/>
                </a:cubicBezTo>
                <a:cubicBezTo>
                  <a:pt x="1087" y="152"/>
                  <a:pt x="1199" y="251"/>
                  <a:pt x="1211" y="367"/>
                </a:cubicBezTo>
                <a:cubicBezTo>
                  <a:pt x="1232" y="553"/>
                  <a:pt x="1010" y="644"/>
                  <a:pt x="882" y="726"/>
                </a:cubicBezTo>
                <a:cubicBezTo>
                  <a:pt x="718" y="831"/>
                  <a:pt x="560" y="1051"/>
                  <a:pt x="356" y="1072"/>
                </a:cubicBezTo>
                <a:cubicBezTo>
                  <a:pt x="141" y="1095"/>
                  <a:pt x="0" y="870"/>
                  <a:pt x="17" y="681"/>
                </a:cubicBezTo>
                <a:cubicBezTo>
                  <a:pt x="32" y="508"/>
                  <a:pt x="133" y="351"/>
                  <a:pt x="272" y="237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4916C-C5A9-7359-ABA1-DA2E25017645}"/>
              </a:ext>
            </a:extLst>
          </p:cNvPr>
          <p:cNvSpPr txBox="1"/>
          <p:nvPr/>
        </p:nvSpPr>
        <p:spPr>
          <a:xfrm flipH="1">
            <a:off x="8356275" y="3635136"/>
            <a:ext cx="88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F580A-4739-73F9-3C49-B4C987166A8C}"/>
              </a:ext>
            </a:extLst>
          </p:cNvPr>
          <p:cNvSpPr txBox="1"/>
          <p:nvPr/>
        </p:nvSpPr>
        <p:spPr>
          <a:xfrm>
            <a:off x="1825351" y="1334195"/>
            <a:ext cx="2345434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C71DF-AB8D-FBB6-AB0A-93F082CF4A86}"/>
              </a:ext>
            </a:extLst>
          </p:cNvPr>
          <p:cNvSpPr txBox="1"/>
          <p:nvPr/>
        </p:nvSpPr>
        <p:spPr>
          <a:xfrm>
            <a:off x="7554127" y="5566749"/>
            <a:ext cx="2345434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278535-8C76-E78F-5FDB-0D67D9638746}"/>
              </a:ext>
            </a:extLst>
          </p:cNvPr>
          <p:cNvCxnSpPr>
            <a:cxnSpLocks/>
          </p:cNvCxnSpPr>
          <p:nvPr/>
        </p:nvCxnSpPr>
        <p:spPr>
          <a:xfrm>
            <a:off x="8706409" y="5013176"/>
            <a:ext cx="0" cy="3847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6C967A-A5B1-9C9B-CDB8-46BC160F9663}"/>
              </a:ext>
            </a:extLst>
          </p:cNvPr>
          <p:cNvCxnSpPr>
            <a:cxnSpLocks/>
          </p:cNvCxnSpPr>
          <p:nvPr/>
        </p:nvCxnSpPr>
        <p:spPr>
          <a:xfrm>
            <a:off x="2998068" y="2316628"/>
            <a:ext cx="0" cy="391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6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B15B-EEE5-08C7-EC0E-6705F6971A5E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98195D9-A914-4EDC-5D9D-BDBD731B484B}"/>
              </a:ext>
            </a:extLst>
          </p:cNvPr>
          <p:cNvCxnSpPr>
            <a:cxnSpLocks/>
          </p:cNvCxnSpPr>
          <p:nvPr/>
        </p:nvCxnSpPr>
        <p:spPr>
          <a:xfrm>
            <a:off x="0" y="3865970"/>
            <a:ext cx="897473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5">
            <a:extLst>
              <a:ext uri="{FF2B5EF4-FFF2-40B4-BE49-F238E27FC236}">
                <a16:creationId xmlns:a16="http://schemas.microsoft.com/office/drawing/2014/main" id="{DBF59130-7310-8A67-E629-D5EBACF2FB54}"/>
              </a:ext>
            </a:extLst>
          </p:cNvPr>
          <p:cNvSpPr/>
          <p:nvPr/>
        </p:nvSpPr>
        <p:spPr>
          <a:xfrm>
            <a:off x="1914017" y="2903087"/>
            <a:ext cx="2168102" cy="1925766"/>
          </a:xfrm>
          <a:custGeom>
            <a:avLst/>
            <a:gdLst>
              <a:gd name="connsiteX0" fmla="*/ 0 w 1543202"/>
              <a:gd name="connsiteY0" fmla="*/ 771601 h 1543202"/>
              <a:gd name="connsiteX1" fmla="*/ 771601 w 1543202"/>
              <a:gd name="connsiteY1" fmla="*/ 0 h 1543202"/>
              <a:gd name="connsiteX2" fmla="*/ 1543202 w 1543202"/>
              <a:gd name="connsiteY2" fmla="*/ 771601 h 1543202"/>
              <a:gd name="connsiteX3" fmla="*/ 771601 w 1543202"/>
              <a:gd name="connsiteY3" fmla="*/ 1543202 h 1543202"/>
              <a:gd name="connsiteX4" fmla="*/ 0 w 1543202"/>
              <a:gd name="connsiteY4" fmla="*/ 771601 h 1543202"/>
              <a:gd name="connsiteX0" fmla="*/ 10828 w 1554030"/>
              <a:gd name="connsiteY0" fmla="*/ 836915 h 1608516"/>
              <a:gd name="connsiteX1" fmla="*/ 493180 w 1554030"/>
              <a:gd name="connsiteY1" fmla="*/ 0 h 1608516"/>
              <a:gd name="connsiteX2" fmla="*/ 1554030 w 1554030"/>
              <a:gd name="connsiteY2" fmla="*/ 836915 h 1608516"/>
              <a:gd name="connsiteX3" fmla="*/ 782429 w 1554030"/>
              <a:gd name="connsiteY3" fmla="*/ 1608516 h 1608516"/>
              <a:gd name="connsiteX4" fmla="*/ 10828 w 1554030"/>
              <a:gd name="connsiteY4" fmla="*/ 836915 h 1608516"/>
              <a:gd name="connsiteX0" fmla="*/ 6086 w 1717239"/>
              <a:gd name="connsiteY0" fmla="*/ 840932 h 1614369"/>
              <a:gd name="connsiteX1" fmla="*/ 488438 w 1717239"/>
              <a:gd name="connsiteY1" fmla="*/ 4017 h 1614369"/>
              <a:gd name="connsiteX2" fmla="*/ 1717239 w 1717239"/>
              <a:gd name="connsiteY2" fmla="*/ 616998 h 1614369"/>
              <a:gd name="connsiteX3" fmla="*/ 777687 w 1717239"/>
              <a:gd name="connsiteY3" fmla="*/ 1612533 h 1614369"/>
              <a:gd name="connsiteX4" fmla="*/ 6086 w 1717239"/>
              <a:gd name="connsiteY4" fmla="*/ 840932 h 1614369"/>
              <a:gd name="connsiteX0" fmla="*/ 14617 w 1725770"/>
              <a:gd name="connsiteY0" fmla="*/ 857676 h 1631113"/>
              <a:gd name="connsiteX1" fmla="*/ 496969 w 1725770"/>
              <a:gd name="connsiteY1" fmla="*/ 20761 h 1631113"/>
              <a:gd name="connsiteX2" fmla="*/ 1725770 w 1725770"/>
              <a:gd name="connsiteY2" fmla="*/ 633742 h 1631113"/>
              <a:gd name="connsiteX3" fmla="*/ 786218 w 1725770"/>
              <a:gd name="connsiteY3" fmla="*/ 1629277 h 1631113"/>
              <a:gd name="connsiteX4" fmla="*/ 14617 w 1725770"/>
              <a:gd name="connsiteY4" fmla="*/ 857676 h 1631113"/>
              <a:gd name="connsiteX0" fmla="*/ 23533 w 1734686"/>
              <a:gd name="connsiteY0" fmla="*/ 857676 h 1854595"/>
              <a:gd name="connsiteX1" fmla="*/ 505885 w 1734686"/>
              <a:gd name="connsiteY1" fmla="*/ 20761 h 1854595"/>
              <a:gd name="connsiteX2" fmla="*/ 1734686 w 1734686"/>
              <a:gd name="connsiteY2" fmla="*/ 633742 h 1854595"/>
              <a:gd name="connsiteX3" fmla="*/ 935093 w 1734686"/>
              <a:gd name="connsiteY3" fmla="*/ 1853212 h 1854595"/>
              <a:gd name="connsiteX4" fmla="*/ 23533 w 1734686"/>
              <a:gd name="connsiteY4" fmla="*/ 857676 h 1854595"/>
              <a:gd name="connsiteX0" fmla="*/ 23533 w 1734686"/>
              <a:gd name="connsiteY0" fmla="*/ 857676 h 1867180"/>
              <a:gd name="connsiteX1" fmla="*/ 505885 w 1734686"/>
              <a:gd name="connsiteY1" fmla="*/ 20761 h 1867180"/>
              <a:gd name="connsiteX2" fmla="*/ 1734686 w 1734686"/>
              <a:gd name="connsiteY2" fmla="*/ 633742 h 1867180"/>
              <a:gd name="connsiteX3" fmla="*/ 935093 w 1734686"/>
              <a:gd name="connsiteY3" fmla="*/ 1853212 h 1867180"/>
              <a:gd name="connsiteX4" fmla="*/ 23533 w 1734686"/>
              <a:gd name="connsiteY4" fmla="*/ 857676 h 1867180"/>
              <a:gd name="connsiteX0" fmla="*/ 23533 w 1739368"/>
              <a:gd name="connsiteY0" fmla="*/ 871592 h 1881096"/>
              <a:gd name="connsiteX1" fmla="*/ 505885 w 1739368"/>
              <a:gd name="connsiteY1" fmla="*/ 34677 h 1881096"/>
              <a:gd name="connsiteX2" fmla="*/ 1734686 w 1739368"/>
              <a:gd name="connsiteY2" fmla="*/ 647658 h 1881096"/>
              <a:gd name="connsiteX3" fmla="*/ 935093 w 1739368"/>
              <a:gd name="connsiteY3" fmla="*/ 1867128 h 1881096"/>
              <a:gd name="connsiteX4" fmla="*/ 23533 w 1739368"/>
              <a:gd name="connsiteY4" fmla="*/ 871592 h 1881096"/>
              <a:gd name="connsiteX0" fmla="*/ 11587 w 1705930"/>
              <a:gd name="connsiteY0" fmla="*/ 934318 h 1936182"/>
              <a:gd name="connsiteX1" fmla="*/ 493939 w 1705930"/>
              <a:gd name="connsiteY1" fmla="*/ 97403 h 1936182"/>
              <a:gd name="connsiteX2" fmla="*/ 1704079 w 1705930"/>
              <a:gd name="connsiteY2" fmla="*/ 430466 h 1936182"/>
              <a:gd name="connsiteX3" fmla="*/ 923147 w 1705930"/>
              <a:gd name="connsiteY3" fmla="*/ 1929854 h 1936182"/>
              <a:gd name="connsiteX4" fmla="*/ 11587 w 1705930"/>
              <a:gd name="connsiteY4" fmla="*/ 934318 h 1936182"/>
              <a:gd name="connsiteX0" fmla="*/ 66372 w 1760715"/>
              <a:gd name="connsiteY0" fmla="*/ 942000 h 1943864"/>
              <a:gd name="connsiteX1" fmla="*/ 548724 w 1760715"/>
              <a:gd name="connsiteY1" fmla="*/ 105085 h 1943864"/>
              <a:gd name="connsiteX2" fmla="*/ 1758864 w 1760715"/>
              <a:gd name="connsiteY2" fmla="*/ 438148 h 1943864"/>
              <a:gd name="connsiteX3" fmla="*/ 977932 w 1760715"/>
              <a:gd name="connsiteY3" fmla="*/ 1937536 h 1943864"/>
              <a:gd name="connsiteX4" fmla="*/ 66372 w 1760715"/>
              <a:gd name="connsiteY4" fmla="*/ 942000 h 1943864"/>
              <a:gd name="connsiteX0" fmla="*/ 66372 w 1762528"/>
              <a:gd name="connsiteY0" fmla="*/ 942000 h 1937819"/>
              <a:gd name="connsiteX1" fmla="*/ 548724 w 1762528"/>
              <a:gd name="connsiteY1" fmla="*/ 105085 h 1937819"/>
              <a:gd name="connsiteX2" fmla="*/ 1758864 w 1762528"/>
              <a:gd name="connsiteY2" fmla="*/ 438148 h 1937819"/>
              <a:gd name="connsiteX3" fmla="*/ 977932 w 1762528"/>
              <a:gd name="connsiteY3" fmla="*/ 1937536 h 1937819"/>
              <a:gd name="connsiteX4" fmla="*/ 66372 w 1762528"/>
              <a:gd name="connsiteY4" fmla="*/ 942000 h 1937819"/>
              <a:gd name="connsiteX0" fmla="*/ 11587 w 1705930"/>
              <a:gd name="connsiteY0" fmla="*/ 883642 h 1882985"/>
              <a:gd name="connsiteX1" fmla="*/ 493939 w 1705930"/>
              <a:gd name="connsiteY1" fmla="*/ 46727 h 1882985"/>
              <a:gd name="connsiteX2" fmla="*/ 1704079 w 1705930"/>
              <a:gd name="connsiteY2" fmla="*/ 501088 h 1882985"/>
              <a:gd name="connsiteX3" fmla="*/ 923147 w 1705930"/>
              <a:gd name="connsiteY3" fmla="*/ 1879178 h 1882985"/>
              <a:gd name="connsiteX4" fmla="*/ 11587 w 1705930"/>
              <a:gd name="connsiteY4" fmla="*/ 883642 h 1882985"/>
              <a:gd name="connsiteX0" fmla="*/ 26294 w 1720637"/>
              <a:gd name="connsiteY0" fmla="*/ 954131 h 1953474"/>
              <a:gd name="connsiteX1" fmla="*/ 508646 w 1720637"/>
              <a:gd name="connsiteY1" fmla="*/ 117216 h 1953474"/>
              <a:gd name="connsiteX2" fmla="*/ 1718786 w 1720637"/>
              <a:gd name="connsiteY2" fmla="*/ 571577 h 1953474"/>
              <a:gd name="connsiteX3" fmla="*/ 937854 w 1720637"/>
              <a:gd name="connsiteY3" fmla="*/ 1949667 h 1953474"/>
              <a:gd name="connsiteX4" fmla="*/ 26294 w 1720637"/>
              <a:gd name="connsiteY4" fmla="*/ 954131 h 1953474"/>
              <a:gd name="connsiteX0" fmla="*/ 102440 w 1796783"/>
              <a:gd name="connsiteY0" fmla="*/ 1070241 h 2069584"/>
              <a:gd name="connsiteX1" fmla="*/ 584792 w 1796783"/>
              <a:gd name="connsiteY1" fmla="*/ 233326 h 2069584"/>
              <a:gd name="connsiteX2" fmla="*/ 1794932 w 1796783"/>
              <a:gd name="connsiteY2" fmla="*/ 687687 h 2069584"/>
              <a:gd name="connsiteX3" fmla="*/ 1014000 w 1796783"/>
              <a:gd name="connsiteY3" fmla="*/ 2065777 h 2069584"/>
              <a:gd name="connsiteX4" fmla="*/ 102440 w 1796783"/>
              <a:gd name="connsiteY4" fmla="*/ 1070241 h 2069584"/>
              <a:gd name="connsiteX0" fmla="*/ 6576 w 2009010"/>
              <a:gd name="connsiteY0" fmla="*/ 1424812 h 1952583"/>
              <a:gd name="connsiteX1" fmla="*/ 796838 w 2009010"/>
              <a:gd name="connsiteY1" fmla="*/ 84044 h 1952583"/>
              <a:gd name="connsiteX2" fmla="*/ 2006978 w 2009010"/>
              <a:gd name="connsiteY2" fmla="*/ 538405 h 1952583"/>
              <a:gd name="connsiteX3" fmla="*/ 1226046 w 2009010"/>
              <a:gd name="connsiteY3" fmla="*/ 1916495 h 1952583"/>
              <a:gd name="connsiteX4" fmla="*/ 6576 w 2009010"/>
              <a:gd name="connsiteY4" fmla="*/ 1424812 h 1952583"/>
              <a:gd name="connsiteX0" fmla="*/ 6093 w 2064548"/>
              <a:gd name="connsiteY0" fmla="*/ 1084076 h 1903075"/>
              <a:gd name="connsiteX1" fmla="*/ 852339 w 2064548"/>
              <a:gd name="connsiteY1" fmla="*/ 60548 h 1903075"/>
              <a:gd name="connsiteX2" fmla="*/ 2062479 w 2064548"/>
              <a:gd name="connsiteY2" fmla="*/ 514909 h 1903075"/>
              <a:gd name="connsiteX3" fmla="*/ 1281547 w 2064548"/>
              <a:gd name="connsiteY3" fmla="*/ 1892999 h 1903075"/>
              <a:gd name="connsiteX4" fmla="*/ 6093 w 2064548"/>
              <a:gd name="connsiteY4" fmla="*/ 1084076 h 1903075"/>
              <a:gd name="connsiteX0" fmla="*/ 109647 w 2168102"/>
              <a:gd name="connsiteY0" fmla="*/ 1084076 h 1925766"/>
              <a:gd name="connsiteX1" fmla="*/ 955893 w 2168102"/>
              <a:gd name="connsiteY1" fmla="*/ 60548 h 1925766"/>
              <a:gd name="connsiteX2" fmla="*/ 2166033 w 2168102"/>
              <a:gd name="connsiteY2" fmla="*/ 514909 h 1925766"/>
              <a:gd name="connsiteX3" fmla="*/ 1385101 w 2168102"/>
              <a:gd name="connsiteY3" fmla="*/ 1892999 h 1925766"/>
              <a:gd name="connsiteX4" fmla="*/ 109647 w 2168102"/>
              <a:gd name="connsiteY4" fmla="*/ 1084076 h 192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8102" h="1925766">
                <a:moveTo>
                  <a:pt x="109647" y="1084076"/>
                </a:moveTo>
                <a:cubicBezTo>
                  <a:pt x="-316451" y="246822"/>
                  <a:pt x="613162" y="155409"/>
                  <a:pt x="955893" y="60548"/>
                </a:cubicBezTo>
                <a:cubicBezTo>
                  <a:pt x="1298624" y="-34313"/>
                  <a:pt x="2128711" y="-97847"/>
                  <a:pt x="2166033" y="514909"/>
                </a:cubicBezTo>
                <a:cubicBezTo>
                  <a:pt x="2203355" y="1127665"/>
                  <a:pt x="1727832" y="1798138"/>
                  <a:pt x="1385101" y="1892999"/>
                </a:cubicBezTo>
                <a:cubicBezTo>
                  <a:pt x="1042370" y="1987860"/>
                  <a:pt x="535745" y="1921330"/>
                  <a:pt x="109647" y="1084076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D963D-0FD0-95A8-06A5-859DB2570656}"/>
              </a:ext>
            </a:extLst>
          </p:cNvPr>
          <p:cNvSpPr txBox="1"/>
          <p:nvPr/>
        </p:nvSpPr>
        <p:spPr>
          <a:xfrm>
            <a:off x="2553074" y="3635137"/>
            <a:ext cx="88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2025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D4D0B3F-487C-350D-36C2-98A7BF53FBC8}"/>
              </a:ext>
            </a:extLst>
          </p:cNvPr>
          <p:cNvSpPr>
            <a:spLocks/>
          </p:cNvSpPr>
          <p:nvPr/>
        </p:nvSpPr>
        <p:spPr bwMode="auto">
          <a:xfrm>
            <a:off x="7554475" y="2826157"/>
            <a:ext cx="2344737" cy="2079626"/>
          </a:xfrm>
          <a:custGeom>
            <a:avLst/>
            <a:gdLst>
              <a:gd name="T0" fmla="*/ 272 w 1232"/>
              <a:gd name="T1" fmla="*/ 237 h 1095"/>
              <a:gd name="T2" fmla="*/ 986 w 1232"/>
              <a:gd name="T3" fmla="*/ 106 h 1095"/>
              <a:gd name="T4" fmla="*/ 1211 w 1232"/>
              <a:gd name="T5" fmla="*/ 367 h 1095"/>
              <a:gd name="T6" fmla="*/ 882 w 1232"/>
              <a:gd name="T7" fmla="*/ 726 h 1095"/>
              <a:gd name="T8" fmla="*/ 356 w 1232"/>
              <a:gd name="T9" fmla="*/ 1072 h 1095"/>
              <a:gd name="T10" fmla="*/ 17 w 1232"/>
              <a:gd name="T11" fmla="*/ 681 h 1095"/>
              <a:gd name="T12" fmla="*/ 272 w 1232"/>
              <a:gd name="T13" fmla="*/ 2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2" h="1095">
                <a:moveTo>
                  <a:pt x="272" y="237"/>
                </a:moveTo>
                <a:cubicBezTo>
                  <a:pt x="467" y="79"/>
                  <a:pt x="750" y="0"/>
                  <a:pt x="986" y="106"/>
                </a:cubicBezTo>
                <a:cubicBezTo>
                  <a:pt x="1087" y="152"/>
                  <a:pt x="1199" y="251"/>
                  <a:pt x="1211" y="367"/>
                </a:cubicBezTo>
                <a:cubicBezTo>
                  <a:pt x="1232" y="553"/>
                  <a:pt x="1010" y="644"/>
                  <a:pt x="882" y="726"/>
                </a:cubicBezTo>
                <a:cubicBezTo>
                  <a:pt x="718" y="831"/>
                  <a:pt x="560" y="1051"/>
                  <a:pt x="356" y="1072"/>
                </a:cubicBezTo>
                <a:cubicBezTo>
                  <a:pt x="141" y="1095"/>
                  <a:pt x="0" y="870"/>
                  <a:pt x="17" y="681"/>
                </a:cubicBezTo>
                <a:cubicBezTo>
                  <a:pt x="32" y="508"/>
                  <a:pt x="133" y="351"/>
                  <a:pt x="272" y="237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6A8C5-097A-B3B6-A444-97F86FD973F7}"/>
              </a:ext>
            </a:extLst>
          </p:cNvPr>
          <p:cNvSpPr txBox="1"/>
          <p:nvPr/>
        </p:nvSpPr>
        <p:spPr>
          <a:xfrm>
            <a:off x="8207425" y="3635136"/>
            <a:ext cx="889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85D1F-AAAF-1582-5D91-54A041C7DBDA}"/>
              </a:ext>
            </a:extLst>
          </p:cNvPr>
          <p:cNvSpPr txBox="1"/>
          <p:nvPr/>
        </p:nvSpPr>
        <p:spPr>
          <a:xfrm rot="16200000">
            <a:off x="10355923" y="3542807"/>
            <a:ext cx="117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6691A-EA62-E000-3109-6AA7BC826AAA}"/>
              </a:ext>
            </a:extLst>
          </p:cNvPr>
          <p:cNvSpPr txBox="1"/>
          <p:nvPr/>
        </p:nvSpPr>
        <p:spPr>
          <a:xfrm>
            <a:off x="1825351" y="5514843"/>
            <a:ext cx="2345434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33272-6F71-71F6-E5B4-01BA346A7B83}"/>
              </a:ext>
            </a:extLst>
          </p:cNvPr>
          <p:cNvSpPr txBox="1"/>
          <p:nvPr/>
        </p:nvSpPr>
        <p:spPr>
          <a:xfrm>
            <a:off x="7554127" y="1334195"/>
            <a:ext cx="2345434" cy="830997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7B1F36-5343-8D0A-1DF1-B8C95C838052}"/>
              </a:ext>
            </a:extLst>
          </p:cNvPr>
          <p:cNvCxnSpPr>
            <a:cxnSpLocks/>
          </p:cNvCxnSpPr>
          <p:nvPr/>
        </p:nvCxnSpPr>
        <p:spPr>
          <a:xfrm>
            <a:off x="2998068" y="5013176"/>
            <a:ext cx="0" cy="3847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F24ED-91CD-05A1-3F95-E59FB33DA222}"/>
              </a:ext>
            </a:extLst>
          </p:cNvPr>
          <p:cNvCxnSpPr>
            <a:cxnSpLocks/>
          </p:cNvCxnSpPr>
          <p:nvPr/>
        </p:nvCxnSpPr>
        <p:spPr>
          <a:xfrm>
            <a:off x="8736395" y="2316628"/>
            <a:ext cx="0" cy="391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86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5003A0-2E08-5F68-A957-BC070C6E4FD4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52" name="Rounded Rectangle 23">
            <a:extLst>
              <a:ext uri="{FF2B5EF4-FFF2-40B4-BE49-F238E27FC236}">
                <a16:creationId xmlns:a16="http://schemas.microsoft.com/office/drawing/2014/main" id="{E8390DC7-7AB6-4214-6B26-446E0DB39AC3}"/>
              </a:ext>
            </a:extLst>
          </p:cNvPr>
          <p:cNvSpPr/>
          <p:nvPr/>
        </p:nvSpPr>
        <p:spPr>
          <a:xfrm>
            <a:off x="711202" y="3750732"/>
            <a:ext cx="2754593" cy="5080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912239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2025</a:t>
            </a:r>
          </a:p>
        </p:txBody>
      </p:sp>
      <p:sp>
        <p:nvSpPr>
          <p:cNvPr id="53" name="Rounded Rectangle 26">
            <a:extLst>
              <a:ext uri="{FF2B5EF4-FFF2-40B4-BE49-F238E27FC236}">
                <a16:creationId xmlns:a16="http://schemas.microsoft.com/office/drawing/2014/main" id="{6D1CD8C2-9154-BB44-A663-1E1C1BF5BE42}"/>
              </a:ext>
            </a:extLst>
          </p:cNvPr>
          <p:cNvSpPr/>
          <p:nvPr/>
        </p:nvSpPr>
        <p:spPr>
          <a:xfrm>
            <a:off x="5384801" y="3750732"/>
            <a:ext cx="3484283" cy="50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2027</a:t>
            </a:r>
          </a:p>
        </p:txBody>
      </p:sp>
      <p:sp>
        <p:nvSpPr>
          <p:cNvPr id="54" name="Rounded Rectangle 25">
            <a:extLst>
              <a:ext uri="{FF2B5EF4-FFF2-40B4-BE49-F238E27FC236}">
                <a16:creationId xmlns:a16="http://schemas.microsoft.com/office/drawing/2014/main" id="{96BFC82D-9488-6544-4A4B-FCB7D402D45E}"/>
              </a:ext>
            </a:extLst>
          </p:cNvPr>
          <p:cNvSpPr/>
          <p:nvPr/>
        </p:nvSpPr>
        <p:spPr>
          <a:xfrm>
            <a:off x="2946401" y="3750732"/>
            <a:ext cx="2976283" cy="50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2026</a:t>
            </a:r>
          </a:p>
        </p:txBody>
      </p:sp>
      <p:sp>
        <p:nvSpPr>
          <p:cNvPr id="55" name="Rounded Rectangle 27">
            <a:extLst>
              <a:ext uri="{FF2B5EF4-FFF2-40B4-BE49-F238E27FC236}">
                <a16:creationId xmlns:a16="http://schemas.microsoft.com/office/drawing/2014/main" id="{7993D7C1-FA0D-1007-E69D-266368241674}"/>
              </a:ext>
            </a:extLst>
          </p:cNvPr>
          <p:cNvSpPr/>
          <p:nvPr/>
        </p:nvSpPr>
        <p:spPr>
          <a:xfrm>
            <a:off x="8241555" y="3750732"/>
            <a:ext cx="3137647" cy="508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2028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8DAC82-50BE-BAF5-74FD-50B947E001FC}"/>
              </a:ext>
            </a:extLst>
          </p:cNvPr>
          <p:cNvSpPr/>
          <p:nvPr/>
        </p:nvSpPr>
        <p:spPr>
          <a:xfrm>
            <a:off x="3149600" y="3090332"/>
            <a:ext cx="152400" cy="1524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7" name="Elbow Connector 30">
            <a:extLst>
              <a:ext uri="{FF2B5EF4-FFF2-40B4-BE49-F238E27FC236}">
                <a16:creationId xmlns:a16="http://schemas.microsoft.com/office/drawing/2014/main" id="{1655D0D6-F6C4-1ABC-7AFB-B48395711E0B}"/>
              </a:ext>
            </a:extLst>
          </p:cNvPr>
          <p:cNvCxnSpPr>
            <a:cxnSpLocks/>
            <a:stCxn id="52" idx="0"/>
            <a:endCxn id="56" idx="1"/>
          </p:cNvCxnSpPr>
          <p:nvPr/>
        </p:nvCxnSpPr>
        <p:spPr>
          <a:xfrm rot="5400000" flipH="1" flipV="1">
            <a:off x="2326949" y="2928082"/>
            <a:ext cx="584200" cy="1061101"/>
          </a:xfrm>
          <a:prstGeom prst="bentConnector2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cxnSp>
        <p:nvCxnSpPr>
          <p:cNvPr id="58" name="Elbow Connector 3072">
            <a:extLst>
              <a:ext uri="{FF2B5EF4-FFF2-40B4-BE49-F238E27FC236}">
                <a16:creationId xmlns:a16="http://schemas.microsoft.com/office/drawing/2014/main" id="{6343ECDE-C886-ED0A-6921-411CD6740B97}"/>
              </a:ext>
            </a:extLst>
          </p:cNvPr>
          <p:cNvCxnSpPr>
            <a:stCxn id="56" idx="3"/>
            <a:endCxn id="54" idx="0"/>
          </p:cNvCxnSpPr>
          <p:nvPr/>
        </p:nvCxnSpPr>
        <p:spPr>
          <a:xfrm>
            <a:off x="3302000" y="3166532"/>
            <a:ext cx="1132543" cy="584200"/>
          </a:xfrm>
          <a:prstGeom prst="bentConnector2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5C0F1B-943A-6337-1B1F-BEB90E610761}"/>
              </a:ext>
            </a:extLst>
          </p:cNvPr>
          <p:cNvSpPr/>
          <p:nvPr/>
        </p:nvSpPr>
        <p:spPr>
          <a:xfrm>
            <a:off x="1883803" y="2304533"/>
            <a:ext cx="2683993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Type Text Here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08361C-F2A0-1243-9A7E-736ACB94B1AC}"/>
              </a:ext>
            </a:extLst>
          </p:cNvPr>
          <p:cNvSpPr/>
          <p:nvPr/>
        </p:nvSpPr>
        <p:spPr>
          <a:xfrm flipV="1">
            <a:off x="5730312" y="4868332"/>
            <a:ext cx="152400" cy="1524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2C3F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1" name="Elbow Connector 46">
            <a:extLst>
              <a:ext uri="{FF2B5EF4-FFF2-40B4-BE49-F238E27FC236}">
                <a16:creationId xmlns:a16="http://schemas.microsoft.com/office/drawing/2014/main" id="{DD779CEB-D5A2-CDFD-B856-0234CC07DE11}"/>
              </a:ext>
            </a:extLst>
          </p:cNvPr>
          <p:cNvCxnSpPr>
            <a:stCxn id="54" idx="2"/>
            <a:endCxn id="60" idx="1"/>
          </p:cNvCxnSpPr>
          <p:nvPr/>
        </p:nvCxnSpPr>
        <p:spPr>
          <a:xfrm rot="16200000" flipH="1">
            <a:off x="4739527" y="3953747"/>
            <a:ext cx="685800" cy="1295769"/>
          </a:xfrm>
          <a:prstGeom prst="bentConnector2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cxnSp>
        <p:nvCxnSpPr>
          <p:cNvPr id="62" name="Elbow Connector 47">
            <a:extLst>
              <a:ext uri="{FF2B5EF4-FFF2-40B4-BE49-F238E27FC236}">
                <a16:creationId xmlns:a16="http://schemas.microsoft.com/office/drawing/2014/main" id="{E2E8581C-DA58-1385-D708-B17F92D4F448}"/>
              </a:ext>
            </a:extLst>
          </p:cNvPr>
          <p:cNvCxnSpPr>
            <a:stCxn id="60" idx="3"/>
            <a:endCxn id="53" idx="2"/>
          </p:cNvCxnSpPr>
          <p:nvPr/>
        </p:nvCxnSpPr>
        <p:spPr>
          <a:xfrm flipV="1">
            <a:off x="5882712" y="4258732"/>
            <a:ext cx="1244231" cy="685800"/>
          </a:xfrm>
          <a:prstGeom prst="bentConnector2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ED1D926-0128-CF8D-A1F0-D2B2441110D4}"/>
              </a:ext>
            </a:extLst>
          </p:cNvPr>
          <p:cNvSpPr/>
          <p:nvPr/>
        </p:nvSpPr>
        <p:spPr>
          <a:xfrm>
            <a:off x="746502" y="4574846"/>
            <a:ext cx="2683993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Type Text Here</a:t>
            </a:r>
          </a:p>
        </p:txBody>
      </p:sp>
      <p:grpSp>
        <p:nvGrpSpPr>
          <p:cNvPr id="64" name="Group 33">
            <a:extLst>
              <a:ext uri="{FF2B5EF4-FFF2-40B4-BE49-F238E27FC236}">
                <a16:creationId xmlns:a16="http://schemas.microsoft.com/office/drawing/2014/main" id="{58908887-70BB-66F8-4808-4334119D17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73679" y="5173134"/>
            <a:ext cx="465667" cy="488951"/>
            <a:chOff x="1497" y="372"/>
            <a:chExt cx="220" cy="231"/>
          </a:xfrm>
        </p:grpSpPr>
        <p:sp>
          <p:nvSpPr>
            <p:cNvPr id="65" name="AutoShape 32">
              <a:extLst>
                <a:ext uri="{FF2B5EF4-FFF2-40B4-BE49-F238E27FC236}">
                  <a16:creationId xmlns:a16="http://schemas.microsoft.com/office/drawing/2014/main" id="{FB2644C3-02D8-95A9-49D1-DB601B2D58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97" y="37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32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E011BE1-5FAE-90B6-0888-0021E751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72"/>
              <a:ext cx="220" cy="231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32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766ABECF-D6E4-38DA-018D-ED604184F1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7" y="385"/>
              <a:ext cx="208" cy="208"/>
            </a:xfrm>
            <a:custGeom>
              <a:avLst/>
              <a:gdLst>
                <a:gd name="T0" fmla="*/ 1351 w 3120"/>
                <a:gd name="T1" fmla="*/ 1264 h 3120"/>
                <a:gd name="T2" fmla="*/ 1118 w 3120"/>
                <a:gd name="T3" fmla="*/ 1346 h 3120"/>
                <a:gd name="T4" fmla="*/ 1201 w 3120"/>
                <a:gd name="T5" fmla="*/ 1422 h 3120"/>
                <a:gd name="T6" fmla="*/ 1318 w 3120"/>
                <a:gd name="T7" fmla="*/ 1428 h 3120"/>
                <a:gd name="T8" fmla="*/ 1366 w 3120"/>
                <a:gd name="T9" fmla="*/ 1474 h 3120"/>
                <a:gd name="T10" fmla="*/ 1375 w 3120"/>
                <a:gd name="T11" fmla="*/ 1566 h 3120"/>
                <a:gd name="T12" fmla="*/ 1345 w 3120"/>
                <a:gd name="T13" fmla="*/ 1720 h 3120"/>
                <a:gd name="T14" fmla="*/ 1224 w 3120"/>
                <a:gd name="T15" fmla="*/ 2175 h 3120"/>
                <a:gd name="T16" fmla="*/ 1227 w 3120"/>
                <a:gd name="T17" fmla="*/ 2332 h 3120"/>
                <a:gd name="T18" fmla="*/ 1300 w 3120"/>
                <a:gd name="T19" fmla="*/ 2443 h 3120"/>
                <a:gd name="T20" fmla="*/ 1436 w 3120"/>
                <a:gd name="T21" fmla="*/ 2507 h 3120"/>
                <a:gd name="T22" fmla="*/ 1615 w 3120"/>
                <a:gd name="T23" fmla="*/ 2508 h 3120"/>
                <a:gd name="T24" fmla="*/ 1758 w 3120"/>
                <a:gd name="T25" fmla="*/ 2466 h 3120"/>
                <a:gd name="T26" fmla="*/ 1912 w 3120"/>
                <a:gd name="T27" fmla="*/ 2308 h 3120"/>
                <a:gd name="T28" fmla="*/ 1815 w 3120"/>
                <a:gd name="T29" fmla="*/ 2337 h 3120"/>
                <a:gd name="T30" fmla="*/ 1707 w 3120"/>
                <a:gd name="T31" fmla="*/ 2339 h 3120"/>
                <a:gd name="T32" fmla="*/ 1641 w 3120"/>
                <a:gd name="T33" fmla="*/ 2306 h 3120"/>
                <a:gd name="T34" fmla="*/ 1621 w 3120"/>
                <a:gd name="T35" fmla="*/ 2221 h 3120"/>
                <a:gd name="T36" fmla="*/ 1638 w 3120"/>
                <a:gd name="T37" fmla="*/ 2104 h 3120"/>
                <a:gd name="T38" fmla="*/ 1762 w 3120"/>
                <a:gd name="T39" fmla="*/ 1654 h 3120"/>
                <a:gd name="T40" fmla="*/ 1777 w 3120"/>
                <a:gd name="T41" fmla="*/ 1531 h 3120"/>
                <a:gd name="T42" fmla="*/ 1769 w 3120"/>
                <a:gd name="T43" fmla="*/ 1430 h 3120"/>
                <a:gd name="T44" fmla="*/ 1700 w 3120"/>
                <a:gd name="T45" fmla="*/ 1317 h 3120"/>
                <a:gd name="T46" fmla="*/ 1565 w 3120"/>
                <a:gd name="T47" fmla="*/ 1255 h 3120"/>
                <a:gd name="T48" fmla="*/ 1660 w 3120"/>
                <a:gd name="T49" fmla="*/ 603 h 3120"/>
                <a:gd name="T50" fmla="*/ 1530 w 3120"/>
                <a:gd name="T51" fmla="*/ 665 h 3120"/>
                <a:gd name="T52" fmla="*/ 1462 w 3120"/>
                <a:gd name="T53" fmla="*/ 787 h 3120"/>
                <a:gd name="T54" fmla="*/ 1485 w 3120"/>
                <a:gd name="T55" fmla="*/ 924 h 3120"/>
                <a:gd name="T56" fmla="*/ 1591 w 3120"/>
                <a:gd name="T57" fmla="*/ 1022 h 3120"/>
                <a:gd name="T58" fmla="*/ 1737 w 3120"/>
                <a:gd name="T59" fmla="*/ 1043 h 3120"/>
                <a:gd name="T60" fmla="*/ 1867 w 3120"/>
                <a:gd name="T61" fmla="*/ 981 h 3120"/>
                <a:gd name="T62" fmla="*/ 1934 w 3120"/>
                <a:gd name="T63" fmla="*/ 859 h 3120"/>
                <a:gd name="T64" fmla="*/ 1912 w 3120"/>
                <a:gd name="T65" fmla="*/ 722 h 3120"/>
                <a:gd name="T66" fmla="*/ 1807 w 3120"/>
                <a:gd name="T67" fmla="*/ 623 h 3120"/>
                <a:gd name="T68" fmla="*/ 1560 w 3120"/>
                <a:gd name="T69" fmla="*/ 0 h 3120"/>
                <a:gd name="T70" fmla="*/ 1958 w 3120"/>
                <a:gd name="T71" fmla="*/ 52 h 3120"/>
                <a:gd name="T72" fmla="*/ 2320 w 3120"/>
                <a:gd name="T73" fmla="*/ 196 h 3120"/>
                <a:gd name="T74" fmla="*/ 2628 w 3120"/>
                <a:gd name="T75" fmla="*/ 423 h 3120"/>
                <a:gd name="T76" fmla="*/ 2873 w 3120"/>
                <a:gd name="T77" fmla="*/ 717 h 3120"/>
                <a:gd name="T78" fmla="*/ 3040 w 3120"/>
                <a:gd name="T79" fmla="*/ 1066 h 3120"/>
                <a:gd name="T80" fmla="*/ 3117 w 3120"/>
                <a:gd name="T81" fmla="*/ 1457 h 3120"/>
                <a:gd name="T82" fmla="*/ 3090 w 3120"/>
                <a:gd name="T83" fmla="*/ 1861 h 3120"/>
                <a:gd name="T84" fmla="*/ 2968 w 3120"/>
                <a:gd name="T85" fmla="*/ 2233 h 3120"/>
                <a:gd name="T86" fmla="*/ 2760 w 3120"/>
                <a:gd name="T87" fmla="*/ 2557 h 3120"/>
                <a:gd name="T88" fmla="*/ 2481 w 3120"/>
                <a:gd name="T89" fmla="*/ 2818 h 3120"/>
                <a:gd name="T90" fmla="*/ 2144 w 3120"/>
                <a:gd name="T91" fmla="*/ 3006 h 3120"/>
                <a:gd name="T92" fmla="*/ 1763 w 3120"/>
                <a:gd name="T93" fmla="*/ 3107 h 3120"/>
                <a:gd name="T94" fmla="*/ 1356 w 3120"/>
                <a:gd name="T95" fmla="*/ 3107 h 3120"/>
                <a:gd name="T96" fmla="*/ 975 w 3120"/>
                <a:gd name="T97" fmla="*/ 3006 h 3120"/>
                <a:gd name="T98" fmla="*/ 639 w 3120"/>
                <a:gd name="T99" fmla="*/ 2818 h 3120"/>
                <a:gd name="T100" fmla="*/ 360 w 3120"/>
                <a:gd name="T101" fmla="*/ 2557 h 3120"/>
                <a:gd name="T102" fmla="*/ 153 w 3120"/>
                <a:gd name="T103" fmla="*/ 2233 h 3120"/>
                <a:gd name="T104" fmla="*/ 30 w 3120"/>
                <a:gd name="T105" fmla="*/ 1861 h 3120"/>
                <a:gd name="T106" fmla="*/ 4 w 3120"/>
                <a:gd name="T107" fmla="*/ 1457 h 3120"/>
                <a:gd name="T108" fmla="*/ 79 w 3120"/>
                <a:gd name="T109" fmla="*/ 1066 h 3120"/>
                <a:gd name="T110" fmla="*/ 246 w 3120"/>
                <a:gd name="T111" fmla="*/ 717 h 3120"/>
                <a:gd name="T112" fmla="*/ 491 w 3120"/>
                <a:gd name="T113" fmla="*/ 423 h 3120"/>
                <a:gd name="T114" fmla="*/ 801 w 3120"/>
                <a:gd name="T115" fmla="*/ 196 h 3120"/>
                <a:gd name="T116" fmla="*/ 1161 w 3120"/>
                <a:gd name="T117" fmla="*/ 52 h 3120"/>
                <a:gd name="T118" fmla="*/ 1560 w 3120"/>
                <a:gd name="T119" fmla="*/ 0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0" h="3120">
                  <a:moveTo>
                    <a:pt x="1477" y="1247"/>
                  </a:moveTo>
                  <a:lnTo>
                    <a:pt x="1436" y="1249"/>
                  </a:lnTo>
                  <a:lnTo>
                    <a:pt x="1394" y="1254"/>
                  </a:lnTo>
                  <a:lnTo>
                    <a:pt x="1351" y="1264"/>
                  </a:lnTo>
                  <a:lnTo>
                    <a:pt x="1306" y="1276"/>
                  </a:lnTo>
                  <a:lnTo>
                    <a:pt x="1245" y="1297"/>
                  </a:lnTo>
                  <a:lnTo>
                    <a:pt x="1182" y="1319"/>
                  </a:lnTo>
                  <a:lnTo>
                    <a:pt x="1118" y="1346"/>
                  </a:lnTo>
                  <a:lnTo>
                    <a:pt x="1091" y="1454"/>
                  </a:lnTo>
                  <a:lnTo>
                    <a:pt x="1123" y="1443"/>
                  </a:lnTo>
                  <a:lnTo>
                    <a:pt x="1161" y="1431"/>
                  </a:lnTo>
                  <a:lnTo>
                    <a:pt x="1201" y="1422"/>
                  </a:lnTo>
                  <a:lnTo>
                    <a:pt x="1241" y="1419"/>
                  </a:lnTo>
                  <a:lnTo>
                    <a:pt x="1270" y="1420"/>
                  </a:lnTo>
                  <a:lnTo>
                    <a:pt x="1295" y="1423"/>
                  </a:lnTo>
                  <a:lnTo>
                    <a:pt x="1318" y="1428"/>
                  </a:lnTo>
                  <a:lnTo>
                    <a:pt x="1334" y="1436"/>
                  </a:lnTo>
                  <a:lnTo>
                    <a:pt x="1348" y="1445"/>
                  </a:lnTo>
                  <a:lnTo>
                    <a:pt x="1357" y="1458"/>
                  </a:lnTo>
                  <a:lnTo>
                    <a:pt x="1366" y="1474"/>
                  </a:lnTo>
                  <a:lnTo>
                    <a:pt x="1371" y="1493"/>
                  </a:lnTo>
                  <a:lnTo>
                    <a:pt x="1375" y="1515"/>
                  </a:lnTo>
                  <a:lnTo>
                    <a:pt x="1376" y="1541"/>
                  </a:lnTo>
                  <a:lnTo>
                    <a:pt x="1375" y="1566"/>
                  </a:lnTo>
                  <a:lnTo>
                    <a:pt x="1372" y="1594"/>
                  </a:lnTo>
                  <a:lnTo>
                    <a:pt x="1367" y="1624"/>
                  </a:lnTo>
                  <a:lnTo>
                    <a:pt x="1356" y="1671"/>
                  </a:lnTo>
                  <a:lnTo>
                    <a:pt x="1345" y="1720"/>
                  </a:lnTo>
                  <a:lnTo>
                    <a:pt x="1244" y="2075"/>
                  </a:lnTo>
                  <a:lnTo>
                    <a:pt x="1236" y="2111"/>
                  </a:lnTo>
                  <a:lnTo>
                    <a:pt x="1229" y="2145"/>
                  </a:lnTo>
                  <a:lnTo>
                    <a:pt x="1224" y="2175"/>
                  </a:lnTo>
                  <a:lnTo>
                    <a:pt x="1220" y="2219"/>
                  </a:lnTo>
                  <a:lnTo>
                    <a:pt x="1219" y="2262"/>
                  </a:lnTo>
                  <a:lnTo>
                    <a:pt x="1221" y="2298"/>
                  </a:lnTo>
                  <a:lnTo>
                    <a:pt x="1227" y="2332"/>
                  </a:lnTo>
                  <a:lnTo>
                    <a:pt x="1239" y="2362"/>
                  </a:lnTo>
                  <a:lnTo>
                    <a:pt x="1255" y="2392"/>
                  </a:lnTo>
                  <a:lnTo>
                    <a:pt x="1274" y="2419"/>
                  </a:lnTo>
                  <a:lnTo>
                    <a:pt x="1300" y="2443"/>
                  </a:lnTo>
                  <a:lnTo>
                    <a:pt x="1328" y="2465"/>
                  </a:lnTo>
                  <a:lnTo>
                    <a:pt x="1361" y="2483"/>
                  </a:lnTo>
                  <a:lnTo>
                    <a:pt x="1396" y="2497"/>
                  </a:lnTo>
                  <a:lnTo>
                    <a:pt x="1436" y="2507"/>
                  </a:lnTo>
                  <a:lnTo>
                    <a:pt x="1479" y="2512"/>
                  </a:lnTo>
                  <a:lnTo>
                    <a:pt x="1527" y="2515"/>
                  </a:lnTo>
                  <a:lnTo>
                    <a:pt x="1572" y="2513"/>
                  </a:lnTo>
                  <a:lnTo>
                    <a:pt x="1615" y="2508"/>
                  </a:lnTo>
                  <a:lnTo>
                    <a:pt x="1656" y="2501"/>
                  </a:lnTo>
                  <a:lnTo>
                    <a:pt x="1693" y="2489"/>
                  </a:lnTo>
                  <a:lnTo>
                    <a:pt x="1723" y="2479"/>
                  </a:lnTo>
                  <a:lnTo>
                    <a:pt x="1758" y="2466"/>
                  </a:lnTo>
                  <a:lnTo>
                    <a:pt x="1796" y="2452"/>
                  </a:lnTo>
                  <a:lnTo>
                    <a:pt x="1838" y="2436"/>
                  </a:lnTo>
                  <a:lnTo>
                    <a:pt x="1885" y="2418"/>
                  </a:lnTo>
                  <a:lnTo>
                    <a:pt x="1912" y="2308"/>
                  </a:lnTo>
                  <a:lnTo>
                    <a:pt x="1895" y="2315"/>
                  </a:lnTo>
                  <a:lnTo>
                    <a:pt x="1872" y="2322"/>
                  </a:lnTo>
                  <a:lnTo>
                    <a:pt x="1845" y="2331"/>
                  </a:lnTo>
                  <a:lnTo>
                    <a:pt x="1815" y="2337"/>
                  </a:lnTo>
                  <a:lnTo>
                    <a:pt x="1788" y="2341"/>
                  </a:lnTo>
                  <a:lnTo>
                    <a:pt x="1762" y="2343"/>
                  </a:lnTo>
                  <a:lnTo>
                    <a:pt x="1732" y="2342"/>
                  </a:lnTo>
                  <a:lnTo>
                    <a:pt x="1707" y="2339"/>
                  </a:lnTo>
                  <a:lnTo>
                    <a:pt x="1685" y="2334"/>
                  </a:lnTo>
                  <a:lnTo>
                    <a:pt x="1667" y="2327"/>
                  </a:lnTo>
                  <a:lnTo>
                    <a:pt x="1653" y="2317"/>
                  </a:lnTo>
                  <a:lnTo>
                    <a:pt x="1641" y="2306"/>
                  </a:lnTo>
                  <a:lnTo>
                    <a:pt x="1633" y="2290"/>
                  </a:lnTo>
                  <a:lnTo>
                    <a:pt x="1626" y="2271"/>
                  </a:lnTo>
                  <a:lnTo>
                    <a:pt x="1622" y="2248"/>
                  </a:lnTo>
                  <a:lnTo>
                    <a:pt x="1621" y="2221"/>
                  </a:lnTo>
                  <a:lnTo>
                    <a:pt x="1622" y="2199"/>
                  </a:lnTo>
                  <a:lnTo>
                    <a:pt x="1625" y="2172"/>
                  </a:lnTo>
                  <a:lnTo>
                    <a:pt x="1631" y="2139"/>
                  </a:lnTo>
                  <a:lnTo>
                    <a:pt x="1638" y="2104"/>
                  </a:lnTo>
                  <a:lnTo>
                    <a:pt x="1645" y="2071"/>
                  </a:lnTo>
                  <a:lnTo>
                    <a:pt x="1654" y="2042"/>
                  </a:lnTo>
                  <a:lnTo>
                    <a:pt x="1753" y="1688"/>
                  </a:lnTo>
                  <a:lnTo>
                    <a:pt x="1762" y="1654"/>
                  </a:lnTo>
                  <a:lnTo>
                    <a:pt x="1768" y="1619"/>
                  </a:lnTo>
                  <a:lnTo>
                    <a:pt x="1773" y="1581"/>
                  </a:lnTo>
                  <a:lnTo>
                    <a:pt x="1775" y="1553"/>
                  </a:lnTo>
                  <a:lnTo>
                    <a:pt x="1777" y="1531"/>
                  </a:lnTo>
                  <a:lnTo>
                    <a:pt x="1778" y="1513"/>
                  </a:lnTo>
                  <a:lnTo>
                    <a:pt x="1779" y="1499"/>
                  </a:lnTo>
                  <a:lnTo>
                    <a:pt x="1777" y="1463"/>
                  </a:lnTo>
                  <a:lnTo>
                    <a:pt x="1769" y="1430"/>
                  </a:lnTo>
                  <a:lnTo>
                    <a:pt x="1759" y="1398"/>
                  </a:lnTo>
                  <a:lnTo>
                    <a:pt x="1743" y="1369"/>
                  </a:lnTo>
                  <a:lnTo>
                    <a:pt x="1724" y="1342"/>
                  </a:lnTo>
                  <a:lnTo>
                    <a:pt x="1700" y="1317"/>
                  </a:lnTo>
                  <a:lnTo>
                    <a:pt x="1671" y="1296"/>
                  </a:lnTo>
                  <a:lnTo>
                    <a:pt x="1640" y="1278"/>
                  </a:lnTo>
                  <a:lnTo>
                    <a:pt x="1605" y="1265"/>
                  </a:lnTo>
                  <a:lnTo>
                    <a:pt x="1565" y="1255"/>
                  </a:lnTo>
                  <a:lnTo>
                    <a:pt x="1523" y="1249"/>
                  </a:lnTo>
                  <a:lnTo>
                    <a:pt x="1477" y="1247"/>
                  </a:lnTo>
                  <a:close/>
                  <a:moveTo>
                    <a:pt x="1699" y="600"/>
                  </a:moveTo>
                  <a:lnTo>
                    <a:pt x="1660" y="603"/>
                  </a:lnTo>
                  <a:lnTo>
                    <a:pt x="1624" y="610"/>
                  </a:lnTo>
                  <a:lnTo>
                    <a:pt x="1591" y="623"/>
                  </a:lnTo>
                  <a:lnTo>
                    <a:pt x="1559" y="642"/>
                  </a:lnTo>
                  <a:lnTo>
                    <a:pt x="1530" y="665"/>
                  </a:lnTo>
                  <a:lnTo>
                    <a:pt x="1505" y="692"/>
                  </a:lnTo>
                  <a:lnTo>
                    <a:pt x="1485" y="722"/>
                  </a:lnTo>
                  <a:lnTo>
                    <a:pt x="1471" y="753"/>
                  </a:lnTo>
                  <a:lnTo>
                    <a:pt x="1462" y="787"/>
                  </a:lnTo>
                  <a:lnTo>
                    <a:pt x="1459" y="824"/>
                  </a:lnTo>
                  <a:lnTo>
                    <a:pt x="1462" y="859"/>
                  </a:lnTo>
                  <a:lnTo>
                    <a:pt x="1471" y="893"/>
                  </a:lnTo>
                  <a:lnTo>
                    <a:pt x="1485" y="924"/>
                  </a:lnTo>
                  <a:lnTo>
                    <a:pt x="1505" y="954"/>
                  </a:lnTo>
                  <a:lnTo>
                    <a:pt x="1530" y="981"/>
                  </a:lnTo>
                  <a:lnTo>
                    <a:pt x="1559" y="1004"/>
                  </a:lnTo>
                  <a:lnTo>
                    <a:pt x="1591" y="1022"/>
                  </a:lnTo>
                  <a:lnTo>
                    <a:pt x="1624" y="1036"/>
                  </a:lnTo>
                  <a:lnTo>
                    <a:pt x="1660" y="1043"/>
                  </a:lnTo>
                  <a:lnTo>
                    <a:pt x="1699" y="1046"/>
                  </a:lnTo>
                  <a:lnTo>
                    <a:pt x="1737" y="1043"/>
                  </a:lnTo>
                  <a:lnTo>
                    <a:pt x="1772" y="1036"/>
                  </a:lnTo>
                  <a:lnTo>
                    <a:pt x="1807" y="1022"/>
                  </a:lnTo>
                  <a:lnTo>
                    <a:pt x="1838" y="1004"/>
                  </a:lnTo>
                  <a:lnTo>
                    <a:pt x="1867" y="981"/>
                  </a:lnTo>
                  <a:lnTo>
                    <a:pt x="1892" y="954"/>
                  </a:lnTo>
                  <a:lnTo>
                    <a:pt x="1912" y="924"/>
                  </a:lnTo>
                  <a:lnTo>
                    <a:pt x="1926" y="893"/>
                  </a:lnTo>
                  <a:lnTo>
                    <a:pt x="1934" y="859"/>
                  </a:lnTo>
                  <a:lnTo>
                    <a:pt x="1937" y="824"/>
                  </a:lnTo>
                  <a:lnTo>
                    <a:pt x="1934" y="787"/>
                  </a:lnTo>
                  <a:lnTo>
                    <a:pt x="1926" y="753"/>
                  </a:lnTo>
                  <a:lnTo>
                    <a:pt x="1912" y="722"/>
                  </a:lnTo>
                  <a:lnTo>
                    <a:pt x="1892" y="692"/>
                  </a:lnTo>
                  <a:lnTo>
                    <a:pt x="1867" y="665"/>
                  </a:lnTo>
                  <a:lnTo>
                    <a:pt x="1838" y="642"/>
                  </a:lnTo>
                  <a:lnTo>
                    <a:pt x="1807" y="623"/>
                  </a:lnTo>
                  <a:lnTo>
                    <a:pt x="1772" y="610"/>
                  </a:lnTo>
                  <a:lnTo>
                    <a:pt x="1737" y="603"/>
                  </a:lnTo>
                  <a:lnTo>
                    <a:pt x="1699" y="600"/>
                  </a:lnTo>
                  <a:close/>
                  <a:moveTo>
                    <a:pt x="1560" y="0"/>
                  </a:moveTo>
                  <a:lnTo>
                    <a:pt x="1662" y="3"/>
                  </a:lnTo>
                  <a:lnTo>
                    <a:pt x="1763" y="13"/>
                  </a:lnTo>
                  <a:lnTo>
                    <a:pt x="1862" y="28"/>
                  </a:lnTo>
                  <a:lnTo>
                    <a:pt x="1958" y="52"/>
                  </a:lnTo>
                  <a:lnTo>
                    <a:pt x="2053" y="79"/>
                  </a:lnTo>
                  <a:lnTo>
                    <a:pt x="2144" y="112"/>
                  </a:lnTo>
                  <a:lnTo>
                    <a:pt x="2233" y="152"/>
                  </a:lnTo>
                  <a:lnTo>
                    <a:pt x="2320" y="196"/>
                  </a:lnTo>
                  <a:lnTo>
                    <a:pt x="2401" y="246"/>
                  </a:lnTo>
                  <a:lnTo>
                    <a:pt x="2481" y="300"/>
                  </a:lnTo>
                  <a:lnTo>
                    <a:pt x="2557" y="359"/>
                  </a:lnTo>
                  <a:lnTo>
                    <a:pt x="2628" y="423"/>
                  </a:lnTo>
                  <a:lnTo>
                    <a:pt x="2697" y="491"/>
                  </a:lnTo>
                  <a:lnTo>
                    <a:pt x="2760" y="563"/>
                  </a:lnTo>
                  <a:lnTo>
                    <a:pt x="2818" y="639"/>
                  </a:lnTo>
                  <a:lnTo>
                    <a:pt x="2873" y="717"/>
                  </a:lnTo>
                  <a:lnTo>
                    <a:pt x="2922" y="800"/>
                  </a:lnTo>
                  <a:lnTo>
                    <a:pt x="2968" y="885"/>
                  </a:lnTo>
                  <a:lnTo>
                    <a:pt x="3006" y="975"/>
                  </a:lnTo>
                  <a:lnTo>
                    <a:pt x="3040" y="1066"/>
                  </a:lnTo>
                  <a:lnTo>
                    <a:pt x="3068" y="1161"/>
                  </a:lnTo>
                  <a:lnTo>
                    <a:pt x="3090" y="1257"/>
                  </a:lnTo>
                  <a:lnTo>
                    <a:pt x="3107" y="1356"/>
                  </a:lnTo>
                  <a:lnTo>
                    <a:pt x="3117" y="1457"/>
                  </a:lnTo>
                  <a:lnTo>
                    <a:pt x="3120" y="1559"/>
                  </a:lnTo>
                  <a:lnTo>
                    <a:pt x="3117" y="1662"/>
                  </a:lnTo>
                  <a:lnTo>
                    <a:pt x="3107" y="1762"/>
                  </a:lnTo>
                  <a:lnTo>
                    <a:pt x="3090" y="1861"/>
                  </a:lnTo>
                  <a:lnTo>
                    <a:pt x="3068" y="1958"/>
                  </a:lnTo>
                  <a:lnTo>
                    <a:pt x="3040" y="2052"/>
                  </a:lnTo>
                  <a:lnTo>
                    <a:pt x="3006" y="2144"/>
                  </a:lnTo>
                  <a:lnTo>
                    <a:pt x="2968" y="2233"/>
                  </a:lnTo>
                  <a:lnTo>
                    <a:pt x="2922" y="2318"/>
                  </a:lnTo>
                  <a:lnTo>
                    <a:pt x="2873" y="2401"/>
                  </a:lnTo>
                  <a:lnTo>
                    <a:pt x="2818" y="2481"/>
                  </a:lnTo>
                  <a:lnTo>
                    <a:pt x="2760" y="2557"/>
                  </a:lnTo>
                  <a:lnTo>
                    <a:pt x="2697" y="2628"/>
                  </a:lnTo>
                  <a:lnTo>
                    <a:pt x="2628" y="2696"/>
                  </a:lnTo>
                  <a:lnTo>
                    <a:pt x="2557" y="2759"/>
                  </a:lnTo>
                  <a:lnTo>
                    <a:pt x="2481" y="2818"/>
                  </a:lnTo>
                  <a:lnTo>
                    <a:pt x="2401" y="2873"/>
                  </a:lnTo>
                  <a:lnTo>
                    <a:pt x="2320" y="2922"/>
                  </a:lnTo>
                  <a:lnTo>
                    <a:pt x="2233" y="2967"/>
                  </a:lnTo>
                  <a:lnTo>
                    <a:pt x="2144" y="3006"/>
                  </a:lnTo>
                  <a:lnTo>
                    <a:pt x="2053" y="3040"/>
                  </a:lnTo>
                  <a:lnTo>
                    <a:pt x="1958" y="3068"/>
                  </a:lnTo>
                  <a:lnTo>
                    <a:pt x="1862" y="3090"/>
                  </a:lnTo>
                  <a:lnTo>
                    <a:pt x="1763" y="3107"/>
                  </a:lnTo>
                  <a:lnTo>
                    <a:pt x="1662" y="3116"/>
                  </a:lnTo>
                  <a:lnTo>
                    <a:pt x="1560" y="3120"/>
                  </a:lnTo>
                  <a:lnTo>
                    <a:pt x="1457" y="3116"/>
                  </a:lnTo>
                  <a:lnTo>
                    <a:pt x="1356" y="3107"/>
                  </a:lnTo>
                  <a:lnTo>
                    <a:pt x="1258" y="3090"/>
                  </a:lnTo>
                  <a:lnTo>
                    <a:pt x="1161" y="3068"/>
                  </a:lnTo>
                  <a:lnTo>
                    <a:pt x="1067" y="3040"/>
                  </a:lnTo>
                  <a:lnTo>
                    <a:pt x="975" y="3006"/>
                  </a:lnTo>
                  <a:lnTo>
                    <a:pt x="886" y="2967"/>
                  </a:lnTo>
                  <a:lnTo>
                    <a:pt x="801" y="2922"/>
                  </a:lnTo>
                  <a:lnTo>
                    <a:pt x="718" y="2873"/>
                  </a:lnTo>
                  <a:lnTo>
                    <a:pt x="639" y="2818"/>
                  </a:lnTo>
                  <a:lnTo>
                    <a:pt x="563" y="2759"/>
                  </a:lnTo>
                  <a:lnTo>
                    <a:pt x="491" y="2696"/>
                  </a:lnTo>
                  <a:lnTo>
                    <a:pt x="424" y="2628"/>
                  </a:lnTo>
                  <a:lnTo>
                    <a:pt x="360" y="2557"/>
                  </a:lnTo>
                  <a:lnTo>
                    <a:pt x="301" y="2481"/>
                  </a:lnTo>
                  <a:lnTo>
                    <a:pt x="246" y="2401"/>
                  </a:lnTo>
                  <a:lnTo>
                    <a:pt x="197" y="2318"/>
                  </a:lnTo>
                  <a:lnTo>
                    <a:pt x="153" y="2233"/>
                  </a:lnTo>
                  <a:lnTo>
                    <a:pt x="114" y="2144"/>
                  </a:lnTo>
                  <a:lnTo>
                    <a:pt x="79" y="2052"/>
                  </a:lnTo>
                  <a:lnTo>
                    <a:pt x="52" y="1958"/>
                  </a:lnTo>
                  <a:lnTo>
                    <a:pt x="30" y="1861"/>
                  </a:lnTo>
                  <a:lnTo>
                    <a:pt x="13" y="1762"/>
                  </a:lnTo>
                  <a:lnTo>
                    <a:pt x="4" y="1662"/>
                  </a:lnTo>
                  <a:lnTo>
                    <a:pt x="0" y="1559"/>
                  </a:lnTo>
                  <a:lnTo>
                    <a:pt x="4" y="1457"/>
                  </a:lnTo>
                  <a:lnTo>
                    <a:pt x="13" y="1356"/>
                  </a:lnTo>
                  <a:lnTo>
                    <a:pt x="30" y="1257"/>
                  </a:lnTo>
                  <a:lnTo>
                    <a:pt x="52" y="1161"/>
                  </a:lnTo>
                  <a:lnTo>
                    <a:pt x="79" y="1066"/>
                  </a:lnTo>
                  <a:lnTo>
                    <a:pt x="114" y="975"/>
                  </a:lnTo>
                  <a:lnTo>
                    <a:pt x="153" y="885"/>
                  </a:lnTo>
                  <a:lnTo>
                    <a:pt x="197" y="800"/>
                  </a:lnTo>
                  <a:lnTo>
                    <a:pt x="246" y="717"/>
                  </a:lnTo>
                  <a:lnTo>
                    <a:pt x="301" y="639"/>
                  </a:lnTo>
                  <a:lnTo>
                    <a:pt x="360" y="563"/>
                  </a:lnTo>
                  <a:lnTo>
                    <a:pt x="424" y="491"/>
                  </a:lnTo>
                  <a:lnTo>
                    <a:pt x="491" y="423"/>
                  </a:lnTo>
                  <a:lnTo>
                    <a:pt x="563" y="359"/>
                  </a:lnTo>
                  <a:lnTo>
                    <a:pt x="639" y="300"/>
                  </a:lnTo>
                  <a:lnTo>
                    <a:pt x="718" y="246"/>
                  </a:lnTo>
                  <a:lnTo>
                    <a:pt x="801" y="196"/>
                  </a:lnTo>
                  <a:lnTo>
                    <a:pt x="886" y="152"/>
                  </a:lnTo>
                  <a:lnTo>
                    <a:pt x="975" y="112"/>
                  </a:lnTo>
                  <a:lnTo>
                    <a:pt x="1067" y="79"/>
                  </a:lnTo>
                  <a:lnTo>
                    <a:pt x="1161" y="52"/>
                  </a:lnTo>
                  <a:lnTo>
                    <a:pt x="1258" y="28"/>
                  </a:lnTo>
                  <a:lnTo>
                    <a:pt x="1356" y="13"/>
                  </a:lnTo>
                  <a:lnTo>
                    <a:pt x="1457" y="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en-US" sz="32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C059176-DCFB-6BB8-4100-B59BBBEE0C12}"/>
              </a:ext>
            </a:extLst>
          </p:cNvPr>
          <p:cNvSpPr/>
          <p:nvPr/>
        </p:nvSpPr>
        <p:spPr>
          <a:xfrm>
            <a:off x="4464516" y="5742001"/>
            <a:ext cx="2683993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Type Text Here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C6C589-8B7A-8AC8-BEB9-7D645D8CA290}"/>
              </a:ext>
            </a:extLst>
          </p:cNvPr>
          <p:cNvSpPr/>
          <p:nvPr/>
        </p:nvSpPr>
        <p:spPr>
          <a:xfrm>
            <a:off x="8415808" y="3090332"/>
            <a:ext cx="152400" cy="1524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0" name="Elbow Connector 59">
            <a:extLst>
              <a:ext uri="{FF2B5EF4-FFF2-40B4-BE49-F238E27FC236}">
                <a16:creationId xmlns:a16="http://schemas.microsoft.com/office/drawing/2014/main" id="{4614C02D-FD6C-314B-0CA4-7A4E5B83CB05}"/>
              </a:ext>
            </a:extLst>
          </p:cNvPr>
          <p:cNvCxnSpPr>
            <a:stCxn id="53" idx="0"/>
            <a:endCxn id="69" idx="1"/>
          </p:cNvCxnSpPr>
          <p:nvPr/>
        </p:nvCxnSpPr>
        <p:spPr>
          <a:xfrm rot="5400000" flipH="1" flipV="1">
            <a:off x="7479275" y="2814200"/>
            <a:ext cx="584200" cy="1288865"/>
          </a:xfrm>
          <a:prstGeom prst="bentConnector2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cxnSp>
        <p:nvCxnSpPr>
          <p:cNvPr id="71" name="Elbow Connector 60">
            <a:extLst>
              <a:ext uri="{FF2B5EF4-FFF2-40B4-BE49-F238E27FC236}">
                <a16:creationId xmlns:a16="http://schemas.microsoft.com/office/drawing/2014/main" id="{1FE8BED6-908B-A07C-D867-487C5A207A2D}"/>
              </a:ext>
            </a:extLst>
          </p:cNvPr>
          <p:cNvCxnSpPr>
            <a:stCxn id="69" idx="3"/>
            <a:endCxn id="55" idx="0"/>
          </p:cNvCxnSpPr>
          <p:nvPr/>
        </p:nvCxnSpPr>
        <p:spPr>
          <a:xfrm>
            <a:off x="8568208" y="3166532"/>
            <a:ext cx="1242171" cy="584200"/>
          </a:xfrm>
          <a:prstGeom prst="bentConnector2">
            <a:avLst/>
          </a:prstGeom>
          <a:noFill/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B2D611A-7024-3FBC-D108-0F19166A4ADA}"/>
              </a:ext>
            </a:extLst>
          </p:cNvPr>
          <p:cNvSpPr/>
          <p:nvPr/>
        </p:nvSpPr>
        <p:spPr>
          <a:xfrm>
            <a:off x="8492009" y="4584358"/>
            <a:ext cx="2683993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Type Text Here</a:t>
            </a:r>
          </a:p>
        </p:txBody>
      </p:sp>
      <p:sp>
        <p:nvSpPr>
          <p:cNvPr id="73" name="Freeform 41">
            <a:extLst>
              <a:ext uri="{FF2B5EF4-FFF2-40B4-BE49-F238E27FC236}">
                <a16:creationId xmlns:a16="http://schemas.microsoft.com/office/drawing/2014/main" id="{3A6A0F0B-024A-1A3C-33DC-74F35820ED1D}"/>
              </a:ext>
            </a:extLst>
          </p:cNvPr>
          <p:cNvSpPr>
            <a:spLocks noEditPoints="1"/>
          </p:cNvSpPr>
          <p:nvPr/>
        </p:nvSpPr>
        <p:spPr bwMode="auto">
          <a:xfrm>
            <a:off x="8273867" y="1811313"/>
            <a:ext cx="436283" cy="415419"/>
          </a:xfrm>
          <a:custGeom>
            <a:avLst/>
            <a:gdLst>
              <a:gd name="T0" fmla="*/ 2293 w 3790"/>
              <a:gd name="T1" fmla="*/ 1288 h 3787"/>
              <a:gd name="T2" fmla="*/ 2472 w 3790"/>
              <a:gd name="T3" fmla="*/ 1451 h 3787"/>
              <a:gd name="T4" fmla="*/ 2550 w 3790"/>
              <a:gd name="T5" fmla="*/ 1718 h 3787"/>
              <a:gd name="T6" fmla="*/ 2472 w 3790"/>
              <a:gd name="T7" fmla="*/ 1985 h 3787"/>
              <a:gd name="T8" fmla="*/ 2293 w 3790"/>
              <a:gd name="T9" fmla="*/ 2148 h 3787"/>
              <a:gd name="T10" fmla="*/ 2066 w 3790"/>
              <a:gd name="T11" fmla="*/ 2204 h 3787"/>
              <a:gd name="T12" fmla="*/ 1838 w 3790"/>
              <a:gd name="T13" fmla="*/ 2148 h 3787"/>
              <a:gd name="T14" fmla="*/ 1658 w 3790"/>
              <a:gd name="T15" fmla="*/ 1985 h 3787"/>
              <a:gd name="T16" fmla="*/ 1576 w 3790"/>
              <a:gd name="T17" fmla="*/ 1718 h 3787"/>
              <a:gd name="T18" fmla="*/ 1658 w 3790"/>
              <a:gd name="T19" fmla="*/ 1451 h 3787"/>
              <a:gd name="T20" fmla="*/ 1838 w 3790"/>
              <a:gd name="T21" fmla="*/ 1288 h 3787"/>
              <a:gd name="T22" fmla="*/ 2066 w 3790"/>
              <a:gd name="T23" fmla="*/ 849 h 3787"/>
              <a:gd name="T24" fmla="*/ 1674 w 3790"/>
              <a:gd name="T25" fmla="*/ 938 h 3787"/>
              <a:gd name="T26" fmla="*/ 1396 w 3790"/>
              <a:gd name="T27" fmla="*/ 1158 h 3787"/>
              <a:gd name="T28" fmla="*/ 1225 w 3790"/>
              <a:gd name="T29" fmla="*/ 1484 h 3787"/>
              <a:gd name="T30" fmla="*/ 1202 w 3790"/>
              <a:gd name="T31" fmla="*/ 1844 h 3787"/>
              <a:gd name="T32" fmla="*/ 1326 w 3790"/>
              <a:gd name="T33" fmla="*/ 2185 h 3787"/>
              <a:gd name="T34" fmla="*/ 882 w 3790"/>
              <a:gd name="T35" fmla="*/ 2690 h 3787"/>
              <a:gd name="T36" fmla="*/ 923 w 3790"/>
              <a:gd name="T37" fmla="*/ 2859 h 3787"/>
              <a:gd name="T38" fmla="*/ 1071 w 3790"/>
              <a:gd name="T39" fmla="*/ 2951 h 3787"/>
              <a:gd name="T40" fmla="*/ 1242 w 3790"/>
              <a:gd name="T41" fmla="*/ 2910 h 3787"/>
              <a:gd name="T42" fmla="*/ 1856 w 3790"/>
              <a:gd name="T43" fmla="*/ 2565 h 3787"/>
              <a:gd name="T44" fmla="*/ 2192 w 3790"/>
              <a:gd name="T45" fmla="*/ 2583 h 3787"/>
              <a:gd name="T46" fmla="*/ 2516 w 3790"/>
              <a:gd name="T47" fmla="*/ 2468 h 3787"/>
              <a:gd name="T48" fmla="*/ 2775 w 3790"/>
              <a:gd name="T49" fmla="*/ 2229 h 3787"/>
              <a:gd name="T50" fmla="*/ 2921 w 3790"/>
              <a:gd name="T51" fmla="*/ 1884 h 3787"/>
              <a:gd name="T52" fmla="*/ 2902 w 3790"/>
              <a:gd name="T53" fmla="*/ 1472 h 3787"/>
              <a:gd name="T54" fmla="*/ 2732 w 3790"/>
              <a:gd name="T55" fmla="*/ 1155 h 3787"/>
              <a:gd name="T56" fmla="*/ 2456 w 3790"/>
              <a:gd name="T57" fmla="*/ 938 h 3787"/>
              <a:gd name="T58" fmla="*/ 2066 w 3790"/>
              <a:gd name="T59" fmla="*/ 849 h 3787"/>
              <a:gd name="T60" fmla="*/ 2327 w 3790"/>
              <a:gd name="T61" fmla="*/ 49 h 3787"/>
              <a:gd name="T62" fmla="*/ 2822 w 3790"/>
              <a:gd name="T63" fmla="*/ 243 h 3787"/>
              <a:gd name="T64" fmla="*/ 3235 w 3790"/>
              <a:gd name="T65" fmla="*/ 555 h 3787"/>
              <a:gd name="T66" fmla="*/ 3545 w 3790"/>
              <a:gd name="T67" fmla="*/ 966 h 3787"/>
              <a:gd name="T68" fmla="*/ 3741 w 3790"/>
              <a:gd name="T69" fmla="*/ 1462 h 3787"/>
              <a:gd name="T70" fmla="*/ 3787 w 3790"/>
              <a:gd name="T71" fmla="*/ 1997 h 3787"/>
              <a:gd name="T72" fmla="*/ 3692 w 3790"/>
              <a:gd name="T73" fmla="*/ 2493 h 3787"/>
              <a:gd name="T74" fmla="*/ 3479 w 3790"/>
              <a:gd name="T75" fmla="*/ 2933 h 3787"/>
              <a:gd name="T76" fmla="*/ 3164 w 3790"/>
              <a:gd name="T77" fmla="*/ 3299 h 3787"/>
              <a:gd name="T78" fmla="*/ 2766 w 3790"/>
              <a:gd name="T79" fmla="*/ 3575 h 3787"/>
              <a:gd name="T80" fmla="*/ 2301 w 3790"/>
              <a:gd name="T81" fmla="*/ 3743 h 3787"/>
              <a:gd name="T82" fmla="*/ 1790 w 3790"/>
              <a:gd name="T83" fmla="*/ 3785 h 3787"/>
              <a:gd name="T84" fmla="*/ 1295 w 3790"/>
              <a:gd name="T85" fmla="*/ 3689 h 3787"/>
              <a:gd name="T86" fmla="*/ 855 w 3790"/>
              <a:gd name="T87" fmla="*/ 3476 h 3787"/>
              <a:gd name="T88" fmla="*/ 488 w 3790"/>
              <a:gd name="T89" fmla="*/ 3162 h 3787"/>
              <a:gd name="T90" fmla="*/ 213 w 3790"/>
              <a:gd name="T91" fmla="*/ 2765 h 3787"/>
              <a:gd name="T92" fmla="*/ 44 w 3790"/>
              <a:gd name="T93" fmla="*/ 2300 h 3787"/>
              <a:gd name="T94" fmla="*/ 3 w 3790"/>
              <a:gd name="T95" fmla="*/ 1790 h 3787"/>
              <a:gd name="T96" fmla="*/ 98 w 3790"/>
              <a:gd name="T97" fmla="*/ 1294 h 3787"/>
              <a:gd name="T98" fmla="*/ 311 w 3790"/>
              <a:gd name="T99" fmla="*/ 854 h 3787"/>
              <a:gd name="T100" fmla="*/ 626 w 3790"/>
              <a:gd name="T101" fmla="*/ 488 h 3787"/>
              <a:gd name="T102" fmla="*/ 1024 w 3790"/>
              <a:gd name="T103" fmla="*/ 212 h 3787"/>
              <a:gd name="T104" fmla="*/ 1489 w 3790"/>
              <a:gd name="T105" fmla="*/ 44 h 3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90" h="3787">
                <a:moveTo>
                  <a:pt x="2066" y="1234"/>
                </a:moveTo>
                <a:lnTo>
                  <a:pt x="2128" y="1239"/>
                </a:lnTo>
                <a:lnTo>
                  <a:pt x="2189" y="1250"/>
                </a:lnTo>
                <a:lnTo>
                  <a:pt x="2249" y="1269"/>
                </a:lnTo>
                <a:lnTo>
                  <a:pt x="2293" y="1288"/>
                </a:lnTo>
                <a:lnTo>
                  <a:pt x="2334" y="1312"/>
                </a:lnTo>
                <a:lnTo>
                  <a:pt x="2373" y="1341"/>
                </a:lnTo>
                <a:lnTo>
                  <a:pt x="2410" y="1375"/>
                </a:lnTo>
                <a:lnTo>
                  <a:pt x="2443" y="1411"/>
                </a:lnTo>
                <a:lnTo>
                  <a:pt x="2472" y="1451"/>
                </a:lnTo>
                <a:lnTo>
                  <a:pt x="2496" y="1492"/>
                </a:lnTo>
                <a:lnTo>
                  <a:pt x="2516" y="1536"/>
                </a:lnTo>
                <a:lnTo>
                  <a:pt x="2536" y="1596"/>
                </a:lnTo>
                <a:lnTo>
                  <a:pt x="2547" y="1657"/>
                </a:lnTo>
                <a:lnTo>
                  <a:pt x="2550" y="1718"/>
                </a:lnTo>
                <a:lnTo>
                  <a:pt x="2547" y="1779"/>
                </a:lnTo>
                <a:lnTo>
                  <a:pt x="2536" y="1840"/>
                </a:lnTo>
                <a:lnTo>
                  <a:pt x="2516" y="1899"/>
                </a:lnTo>
                <a:lnTo>
                  <a:pt x="2496" y="1943"/>
                </a:lnTo>
                <a:lnTo>
                  <a:pt x="2472" y="1985"/>
                </a:lnTo>
                <a:lnTo>
                  <a:pt x="2443" y="2024"/>
                </a:lnTo>
                <a:lnTo>
                  <a:pt x="2410" y="2061"/>
                </a:lnTo>
                <a:lnTo>
                  <a:pt x="2373" y="2094"/>
                </a:lnTo>
                <a:lnTo>
                  <a:pt x="2334" y="2123"/>
                </a:lnTo>
                <a:lnTo>
                  <a:pt x="2293" y="2148"/>
                </a:lnTo>
                <a:lnTo>
                  <a:pt x="2249" y="2169"/>
                </a:lnTo>
                <a:lnTo>
                  <a:pt x="2204" y="2184"/>
                </a:lnTo>
                <a:lnTo>
                  <a:pt x="2159" y="2195"/>
                </a:lnTo>
                <a:lnTo>
                  <a:pt x="2113" y="2202"/>
                </a:lnTo>
                <a:lnTo>
                  <a:pt x="2066" y="2204"/>
                </a:lnTo>
                <a:lnTo>
                  <a:pt x="2018" y="2202"/>
                </a:lnTo>
                <a:lnTo>
                  <a:pt x="1972" y="2195"/>
                </a:lnTo>
                <a:lnTo>
                  <a:pt x="1926" y="2184"/>
                </a:lnTo>
                <a:lnTo>
                  <a:pt x="1881" y="2169"/>
                </a:lnTo>
                <a:lnTo>
                  <a:pt x="1838" y="2148"/>
                </a:lnTo>
                <a:lnTo>
                  <a:pt x="1797" y="2123"/>
                </a:lnTo>
                <a:lnTo>
                  <a:pt x="1757" y="2094"/>
                </a:lnTo>
                <a:lnTo>
                  <a:pt x="1720" y="2061"/>
                </a:lnTo>
                <a:lnTo>
                  <a:pt x="1687" y="2024"/>
                </a:lnTo>
                <a:lnTo>
                  <a:pt x="1658" y="1985"/>
                </a:lnTo>
                <a:lnTo>
                  <a:pt x="1633" y="1943"/>
                </a:lnTo>
                <a:lnTo>
                  <a:pt x="1613" y="1899"/>
                </a:lnTo>
                <a:lnTo>
                  <a:pt x="1592" y="1840"/>
                </a:lnTo>
                <a:lnTo>
                  <a:pt x="1581" y="1779"/>
                </a:lnTo>
                <a:lnTo>
                  <a:pt x="1576" y="1718"/>
                </a:lnTo>
                <a:lnTo>
                  <a:pt x="1581" y="1657"/>
                </a:lnTo>
                <a:lnTo>
                  <a:pt x="1592" y="1596"/>
                </a:lnTo>
                <a:lnTo>
                  <a:pt x="1613" y="1536"/>
                </a:lnTo>
                <a:lnTo>
                  <a:pt x="1633" y="1492"/>
                </a:lnTo>
                <a:lnTo>
                  <a:pt x="1658" y="1451"/>
                </a:lnTo>
                <a:lnTo>
                  <a:pt x="1687" y="1411"/>
                </a:lnTo>
                <a:lnTo>
                  <a:pt x="1720" y="1375"/>
                </a:lnTo>
                <a:lnTo>
                  <a:pt x="1757" y="1341"/>
                </a:lnTo>
                <a:lnTo>
                  <a:pt x="1797" y="1312"/>
                </a:lnTo>
                <a:lnTo>
                  <a:pt x="1838" y="1288"/>
                </a:lnTo>
                <a:lnTo>
                  <a:pt x="1881" y="1269"/>
                </a:lnTo>
                <a:lnTo>
                  <a:pt x="1941" y="1250"/>
                </a:lnTo>
                <a:lnTo>
                  <a:pt x="2002" y="1239"/>
                </a:lnTo>
                <a:lnTo>
                  <a:pt x="2066" y="1234"/>
                </a:lnTo>
                <a:close/>
                <a:moveTo>
                  <a:pt x="2066" y="849"/>
                </a:moveTo>
                <a:lnTo>
                  <a:pt x="1983" y="852"/>
                </a:lnTo>
                <a:lnTo>
                  <a:pt x="1900" y="864"/>
                </a:lnTo>
                <a:lnTo>
                  <a:pt x="1818" y="883"/>
                </a:lnTo>
                <a:lnTo>
                  <a:pt x="1738" y="911"/>
                </a:lnTo>
                <a:lnTo>
                  <a:pt x="1674" y="938"/>
                </a:lnTo>
                <a:lnTo>
                  <a:pt x="1614" y="972"/>
                </a:lnTo>
                <a:lnTo>
                  <a:pt x="1556" y="1010"/>
                </a:lnTo>
                <a:lnTo>
                  <a:pt x="1500" y="1054"/>
                </a:lnTo>
                <a:lnTo>
                  <a:pt x="1447" y="1102"/>
                </a:lnTo>
                <a:lnTo>
                  <a:pt x="1396" y="1158"/>
                </a:lnTo>
                <a:lnTo>
                  <a:pt x="1349" y="1218"/>
                </a:lnTo>
                <a:lnTo>
                  <a:pt x="1309" y="1280"/>
                </a:lnTo>
                <a:lnTo>
                  <a:pt x="1276" y="1347"/>
                </a:lnTo>
                <a:lnTo>
                  <a:pt x="1247" y="1415"/>
                </a:lnTo>
                <a:lnTo>
                  <a:pt x="1225" y="1484"/>
                </a:lnTo>
                <a:lnTo>
                  <a:pt x="1208" y="1554"/>
                </a:lnTo>
                <a:lnTo>
                  <a:pt x="1197" y="1627"/>
                </a:lnTo>
                <a:lnTo>
                  <a:pt x="1193" y="1699"/>
                </a:lnTo>
                <a:lnTo>
                  <a:pt x="1194" y="1772"/>
                </a:lnTo>
                <a:lnTo>
                  <a:pt x="1202" y="1844"/>
                </a:lnTo>
                <a:lnTo>
                  <a:pt x="1215" y="1917"/>
                </a:lnTo>
                <a:lnTo>
                  <a:pt x="1234" y="1987"/>
                </a:lnTo>
                <a:lnTo>
                  <a:pt x="1258" y="2056"/>
                </a:lnTo>
                <a:lnTo>
                  <a:pt x="1290" y="2122"/>
                </a:lnTo>
                <a:lnTo>
                  <a:pt x="1326" y="2185"/>
                </a:lnTo>
                <a:lnTo>
                  <a:pt x="948" y="2564"/>
                </a:lnTo>
                <a:lnTo>
                  <a:pt x="923" y="2592"/>
                </a:lnTo>
                <a:lnTo>
                  <a:pt x="904" y="2622"/>
                </a:lnTo>
                <a:lnTo>
                  <a:pt x="890" y="2656"/>
                </a:lnTo>
                <a:lnTo>
                  <a:pt x="882" y="2690"/>
                </a:lnTo>
                <a:lnTo>
                  <a:pt x="880" y="2727"/>
                </a:lnTo>
                <a:lnTo>
                  <a:pt x="882" y="2764"/>
                </a:lnTo>
                <a:lnTo>
                  <a:pt x="890" y="2798"/>
                </a:lnTo>
                <a:lnTo>
                  <a:pt x="904" y="2829"/>
                </a:lnTo>
                <a:lnTo>
                  <a:pt x="923" y="2859"/>
                </a:lnTo>
                <a:lnTo>
                  <a:pt x="948" y="2886"/>
                </a:lnTo>
                <a:lnTo>
                  <a:pt x="974" y="2910"/>
                </a:lnTo>
                <a:lnTo>
                  <a:pt x="1004" y="2930"/>
                </a:lnTo>
                <a:lnTo>
                  <a:pt x="1036" y="2943"/>
                </a:lnTo>
                <a:lnTo>
                  <a:pt x="1071" y="2951"/>
                </a:lnTo>
                <a:lnTo>
                  <a:pt x="1109" y="2954"/>
                </a:lnTo>
                <a:lnTo>
                  <a:pt x="1146" y="2951"/>
                </a:lnTo>
                <a:lnTo>
                  <a:pt x="1181" y="2943"/>
                </a:lnTo>
                <a:lnTo>
                  <a:pt x="1212" y="2930"/>
                </a:lnTo>
                <a:lnTo>
                  <a:pt x="1242" y="2910"/>
                </a:lnTo>
                <a:lnTo>
                  <a:pt x="1270" y="2886"/>
                </a:lnTo>
                <a:lnTo>
                  <a:pt x="1664" y="2492"/>
                </a:lnTo>
                <a:lnTo>
                  <a:pt x="1727" y="2522"/>
                </a:lnTo>
                <a:lnTo>
                  <a:pt x="1792" y="2546"/>
                </a:lnTo>
                <a:lnTo>
                  <a:pt x="1856" y="2565"/>
                </a:lnTo>
                <a:lnTo>
                  <a:pt x="1923" y="2580"/>
                </a:lnTo>
                <a:lnTo>
                  <a:pt x="1991" y="2588"/>
                </a:lnTo>
                <a:lnTo>
                  <a:pt x="2058" y="2591"/>
                </a:lnTo>
                <a:lnTo>
                  <a:pt x="2126" y="2590"/>
                </a:lnTo>
                <a:lnTo>
                  <a:pt x="2192" y="2583"/>
                </a:lnTo>
                <a:lnTo>
                  <a:pt x="2259" y="2570"/>
                </a:lnTo>
                <a:lnTo>
                  <a:pt x="2325" y="2553"/>
                </a:lnTo>
                <a:lnTo>
                  <a:pt x="2389" y="2530"/>
                </a:lnTo>
                <a:lnTo>
                  <a:pt x="2454" y="2501"/>
                </a:lnTo>
                <a:lnTo>
                  <a:pt x="2516" y="2468"/>
                </a:lnTo>
                <a:lnTo>
                  <a:pt x="2575" y="2429"/>
                </a:lnTo>
                <a:lnTo>
                  <a:pt x="2630" y="2385"/>
                </a:lnTo>
                <a:lnTo>
                  <a:pt x="2683" y="2337"/>
                </a:lnTo>
                <a:lnTo>
                  <a:pt x="2732" y="2284"/>
                </a:lnTo>
                <a:lnTo>
                  <a:pt x="2775" y="2229"/>
                </a:lnTo>
                <a:lnTo>
                  <a:pt x="2814" y="2171"/>
                </a:lnTo>
                <a:lnTo>
                  <a:pt x="2846" y="2110"/>
                </a:lnTo>
                <a:lnTo>
                  <a:pt x="2874" y="2047"/>
                </a:lnTo>
                <a:lnTo>
                  <a:pt x="2902" y="1966"/>
                </a:lnTo>
                <a:lnTo>
                  <a:pt x="2921" y="1884"/>
                </a:lnTo>
                <a:lnTo>
                  <a:pt x="2933" y="1803"/>
                </a:lnTo>
                <a:lnTo>
                  <a:pt x="2937" y="1720"/>
                </a:lnTo>
                <a:lnTo>
                  <a:pt x="2933" y="1637"/>
                </a:lnTo>
                <a:lnTo>
                  <a:pt x="2921" y="1554"/>
                </a:lnTo>
                <a:lnTo>
                  <a:pt x="2902" y="1472"/>
                </a:lnTo>
                <a:lnTo>
                  <a:pt x="2874" y="1392"/>
                </a:lnTo>
                <a:lnTo>
                  <a:pt x="2846" y="1329"/>
                </a:lnTo>
                <a:lnTo>
                  <a:pt x="2814" y="1269"/>
                </a:lnTo>
                <a:lnTo>
                  <a:pt x="2775" y="1210"/>
                </a:lnTo>
                <a:lnTo>
                  <a:pt x="2732" y="1155"/>
                </a:lnTo>
                <a:lnTo>
                  <a:pt x="2683" y="1102"/>
                </a:lnTo>
                <a:lnTo>
                  <a:pt x="2630" y="1054"/>
                </a:lnTo>
                <a:lnTo>
                  <a:pt x="2575" y="1010"/>
                </a:lnTo>
                <a:lnTo>
                  <a:pt x="2517" y="972"/>
                </a:lnTo>
                <a:lnTo>
                  <a:pt x="2456" y="938"/>
                </a:lnTo>
                <a:lnTo>
                  <a:pt x="2393" y="911"/>
                </a:lnTo>
                <a:lnTo>
                  <a:pt x="2312" y="883"/>
                </a:lnTo>
                <a:lnTo>
                  <a:pt x="2230" y="864"/>
                </a:lnTo>
                <a:lnTo>
                  <a:pt x="2149" y="852"/>
                </a:lnTo>
                <a:lnTo>
                  <a:pt x="2066" y="849"/>
                </a:lnTo>
                <a:close/>
                <a:moveTo>
                  <a:pt x="1895" y="0"/>
                </a:moveTo>
                <a:lnTo>
                  <a:pt x="2006" y="3"/>
                </a:lnTo>
                <a:lnTo>
                  <a:pt x="2114" y="12"/>
                </a:lnTo>
                <a:lnTo>
                  <a:pt x="2221" y="28"/>
                </a:lnTo>
                <a:lnTo>
                  <a:pt x="2327" y="49"/>
                </a:lnTo>
                <a:lnTo>
                  <a:pt x="2431" y="76"/>
                </a:lnTo>
                <a:lnTo>
                  <a:pt x="2532" y="110"/>
                </a:lnTo>
                <a:lnTo>
                  <a:pt x="2632" y="150"/>
                </a:lnTo>
                <a:lnTo>
                  <a:pt x="2729" y="195"/>
                </a:lnTo>
                <a:lnTo>
                  <a:pt x="2822" y="243"/>
                </a:lnTo>
                <a:lnTo>
                  <a:pt x="2912" y="297"/>
                </a:lnTo>
                <a:lnTo>
                  <a:pt x="2998" y="355"/>
                </a:lnTo>
                <a:lnTo>
                  <a:pt x="3081" y="417"/>
                </a:lnTo>
                <a:lnTo>
                  <a:pt x="3160" y="484"/>
                </a:lnTo>
                <a:lnTo>
                  <a:pt x="3235" y="555"/>
                </a:lnTo>
                <a:lnTo>
                  <a:pt x="3305" y="630"/>
                </a:lnTo>
                <a:lnTo>
                  <a:pt x="3372" y="708"/>
                </a:lnTo>
                <a:lnTo>
                  <a:pt x="3434" y="791"/>
                </a:lnTo>
                <a:lnTo>
                  <a:pt x="3492" y="876"/>
                </a:lnTo>
                <a:lnTo>
                  <a:pt x="3545" y="966"/>
                </a:lnTo>
                <a:lnTo>
                  <a:pt x="3595" y="1060"/>
                </a:lnTo>
                <a:lnTo>
                  <a:pt x="3640" y="1157"/>
                </a:lnTo>
                <a:lnTo>
                  <a:pt x="3679" y="1257"/>
                </a:lnTo>
                <a:lnTo>
                  <a:pt x="3714" y="1359"/>
                </a:lnTo>
                <a:lnTo>
                  <a:pt x="3741" y="1462"/>
                </a:lnTo>
                <a:lnTo>
                  <a:pt x="3762" y="1567"/>
                </a:lnTo>
                <a:lnTo>
                  <a:pt x="3777" y="1674"/>
                </a:lnTo>
                <a:lnTo>
                  <a:pt x="3786" y="1783"/>
                </a:lnTo>
                <a:lnTo>
                  <a:pt x="3790" y="1894"/>
                </a:lnTo>
                <a:lnTo>
                  <a:pt x="3787" y="1997"/>
                </a:lnTo>
                <a:lnTo>
                  <a:pt x="3778" y="2100"/>
                </a:lnTo>
                <a:lnTo>
                  <a:pt x="3765" y="2201"/>
                </a:lnTo>
                <a:lnTo>
                  <a:pt x="3746" y="2300"/>
                </a:lnTo>
                <a:lnTo>
                  <a:pt x="3722" y="2398"/>
                </a:lnTo>
                <a:lnTo>
                  <a:pt x="3692" y="2493"/>
                </a:lnTo>
                <a:lnTo>
                  <a:pt x="3658" y="2587"/>
                </a:lnTo>
                <a:lnTo>
                  <a:pt x="3619" y="2676"/>
                </a:lnTo>
                <a:lnTo>
                  <a:pt x="3577" y="2765"/>
                </a:lnTo>
                <a:lnTo>
                  <a:pt x="3530" y="2850"/>
                </a:lnTo>
                <a:lnTo>
                  <a:pt x="3479" y="2933"/>
                </a:lnTo>
                <a:lnTo>
                  <a:pt x="3423" y="3012"/>
                </a:lnTo>
                <a:lnTo>
                  <a:pt x="3365" y="3088"/>
                </a:lnTo>
                <a:lnTo>
                  <a:pt x="3301" y="3162"/>
                </a:lnTo>
                <a:lnTo>
                  <a:pt x="3235" y="3232"/>
                </a:lnTo>
                <a:lnTo>
                  <a:pt x="3164" y="3299"/>
                </a:lnTo>
                <a:lnTo>
                  <a:pt x="3091" y="3362"/>
                </a:lnTo>
                <a:lnTo>
                  <a:pt x="3013" y="3421"/>
                </a:lnTo>
                <a:lnTo>
                  <a:pt x="2934" y="3476"/>
                </a:lnTo>
                <a:lnTo>
                  <a:pt x="2852" y="3528"/>
                </a:lnTo>
                <a:lnTo>
                  <a:pt x="2766" y="3575"/>
                </a:lnTo>
                <a:lnTo>
                  <a:pt x="2678" y="3618"/>
                </a:lnTo>
                <a:lnTo>
                  <a:pt x="2587" y="3656"/>
                </a:lnTo>
                <a:lnTo>
                  <a:pt x="2494" y="3689"/>
                </a:lnTo>
                <a:lnTo>
                  <a:pt x="2398" y="3719"/>
                </a:lnTo>
                <a:lnTo>
                  <a:pt x="2301" y="3743"/>
                </a:lnTo>
                <a:lnTo>
                  <a:pt x="2202" y="3763"/>
                </a:lnTo>
                <a:lnTo>
                  <a:pt x="2101" y="3777"/>
                </a:lnTo>
                <a:lnTo>
                  <a:pt x="1999" y="3785"/>
                </a:lnTo>
                <a:lnTo>
                  <a:pt x="1895" y="3787"/>
                </a:lnTo>
                <a:lnTo>
                  <a:pt x="1790" y="3785"/>
                </a:lnTo>
                <a:lnTo>
                  <a:pt x="1689" y="3777"/>
                </a:lnTo>
                <a:lnTo>
                  <a:pt x="1588" y="3763"/>
                </a:lnTo>
                <a:lnTo>
                  <a:pt x="1489" y="3743"/>
                </a:lnTo>
                <a:lnTo>
                  <a:pt x="1391" y="3719"/>
                </a:lnTo>
                <a:lnTo>
                  <a:pt x="1295" y="3689"/>
                </a:lnTo>
                <a:lnTo>
                  <a:pt x="1202" y="3656"/>
                </a:lnTo>
                <a:lnTo>
                  <a:pt x="1111" y="3618"/>
                </a:lnTo>
                <a:lnTo>
                  <a:pt x="1024" y="3575"/>
                </a:lnTo>
                <a:lnTo>
                  <a:pt x="938" y="3528"/>
                </a:lnTo>
                <a:lnTo>
                  <a:pt x="855" y="3476"/>
                </a:lnTo>
                <a:lnTo>
                  <a:pt x="776" y="3421"/>
                </a:lnTo>
                <a:lnTo>
                  <a:pt x="699" y="3362"/>
                </a:lnTo>
                <a:lnTo>
                  <a:pt x="626" y="3299"/>
                </a:lnTo>
                <a:lnTo>
                  <a:pt x="555" y="3232"/>
                </a:lnTo>
                <a:lnTo>
                  <a:pt x="488" y="3162"/>
                </a:lnTo>
                <a:lnTo>
                  <a:pt x="425" y="3088"/>
                </a:lnTo>
                <a:lnTo>
                  <a:pt x="366" y="3012"/>
                </a:lnTo>
                <a:lnTo>
                  <a:pt x="311" y="2933"/>
                </a:lnTo>
                <a:lnTo>
                  <a:pt x="260" y="2850"/>
                </a:lnTo>
                <a:lnTo>
                  <a:pt x="213" y="2765"/>
                </a:lnTo>
                <a:lnTo>
                  <a:pt x="170" y="2676"/>
                </a:lnTo>
                <a:lnTo>
                  <a:pt x="132" y="2587"/>
                </a:lnTo>
                <a:lnTo>
                  <a:pt x="98" y="2493"/>
                </a:lnTo>
                <a:lnTo>
                  <a:pt x="69" y="2398"/>
                </a:lnTo>
                <a:lnTo>
                  <a:pt x="44" y="2300"/>
                </a:lnTo>
                <a:lnTo>
                  <a:pt x="25" y="2201"/>
                </a:lnTo>
                <a:lnTo>
                  <a:pt x="11" y="2100"/>
                </a:lnTo>
                <a:lnTo>
                  <a:pt x="3" y="1997"/>
                </a:lnTo>
                <a:lnTo>
                  <a:pt x="0" y="1894"/>
                </a:lnTo>
                <a:lnTo>
                  <a:pt x="3" y="1790"/>
                </a:lnTo>
                <a:lnTo>
                  <a:pt x="11" y="1688"/>
                </a:lnTo>
                <a:lnTo>
                  <a:pt x="25" y="1586"/>
                </a:lnTo>
                <a:lnTo>
                  <a:pt x="44" y="1487"/>
                </a:lnTo>
                <a:lnTo>
                  <a:pt x="69" y="1390"/>
                </a:lnTo>
                <a:lnTo>
                  <a:pt x="98" y="1294"/>
                </a:lnTo>
                <a:lnTo>
                  <a:pt x="132" y="1201"/>
                </a:lnTo>
                <a:lnTo>
                  <a:pt x="170" y="1111"/>
                </a:lnTo>
                <a:lnTo>
                  <a:pt x="213" y="1022"/>
                </a:lnTo>
                <a:lnTo>
                  <a:pt x="260" y="937"/>
                </a:lnTo>
                <a:lnTo>
                  <a:pt x="311" y="854"/>
                </a:lnTo>
                <a:lnTo>
                  <a:pt x="366" y="775"/>
                </a:lnTo>
                <a:lnTo>
                  <a:pt x="425" y="699"/>
                </a:lnTo>
                <a:lnTo>
                  <a:pt x="488" y="625"/>
                </a:lnTo>
                <a:lnTo>
                  <a:pt x="555" y="555"/>
                </a:lnTo>
                <a:lnTo>
                  <a:pt x="626" y="488"/>
                </a:lnTo>
                <a:lnTo>
                  <a:pt x="699" y="425"/>
                </a:lnTo>
                <a:lnTo>
                  <a:pt x="776" y="365"/>
                </a:lnTo>
                <a:lnTo>
                  <a:pt x="855" y="311"/>
                </a:lnTo>
                <a:lnTo>
                  <a:pt x="938" y="259"/>
                </a:lnTo>
                <a:lnTo>
                  <a:pt x="1024" y="212"/>
                </a:lnTo>
                <a:lnTo>
                  <a:pt x="1111" y="170"/>
                </a:lnTo>
                <a:lnTo>
                  <a:pt x="1202" y="132"/>
                </a:lnTo>
                <a:lnTo>
                  <a:pt x="1295" y="98"/>
                </a:lnTo>
                <a:lnTo>
                  <a:pt x="1391" y="68"/>
                </a:lnTo>
                <a:lnTo>
                  <a:pt x="1489" y="44"/>
                </a:lnTo>
                <a:lnTo>
                  <a:pt x="1588" y="25"/>
                </a:lnTo>
                <a:lnTo>
                  <a:pt x="1689" y="11"/>
                </a:lnTo>
                <a:lnTo>
                  <a:pt x="1790" y="3"/>
                </a:lnTo>
                <a:lnTo>
                  <a:pt x="189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32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1AC87D-D05D-301B-1375-EE10E9014E82}"/>
              </a:ext>
            </a:extLst>
          </p:cNvPr>
          <p:cNvSpPr/>
          <p:nvPr/>
        </p:nvSpPr>
        <p:spPr>
          <a:xfrm>
            <a:off x="7150012" y="2291317"/>
            <a:ext cx="2683993" cy="3693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Type Text Here</a:t>
            </a:r>
          </a:p>
        </p:txBody>
      </p:sp>
      <p:sp>
        <p:nvSpPr>
          <p:cNvPr id="75" name="Freeform 48">
            <a:extLst>
              <a:ext uri="{FF2B5EF4-FFF2-40B4-BE49-F238E27FC236}">
                <a16:creationId xmlns:a16="http://schemas.microsoft.com/office/drawing/2014/main" id="{7B75EAC0-BDBD-4E4F-1EC9-2F0392D447F9}"/>
              </a:ext>
            </a:extLst>
          </p:cNvPr>
          <p:cNvSpPr>
            <a:spLocks noEditPoints="1"/>
          </p:cNvSpPr>
          <p:nvPr/>
        </p:nvSpPr>
        <p:spPr bwMode="auto">
          <a:xfrm>
            <a:off x="3006343" y="1811313"/>
            <a:ext cx="438912" cy="423547"/>
          </a:xfrm>
          <a:custGeom>
            <a:avLst/>
            <a:gdLst>
              <a:gd name="T0" fmla="*/ 2971 w 3963"/>
              <a:gd name="T1" fmla="*/ 2386 h 3962"/>
              <a:gd name="T2" fmla="*/ 3435 w 3963"/>
              <a:gd name="T3" fmla="*/ 1996 h 3962"/>
              <a:gd name="T4" fmla="*/ 3571 w 3963"/>
              <a:gd name="T5" fmla="*/ 2023 h 3962"/>
              <a:gd name="T6" fmla="*/ 3570 w 3963"/>
              <a:gd name="T7" fmla="*/ 1896 h 3962"/>
              <a:gd name="T8" fmla="*/ 3553 w 3963"/>
              <a:gd name="T9" fmla="*/ 1820 h 3962"/>
              <a:gd name="T10" fmla="*/ 3472 w 3963"/>
              <a:gd name="T11" fmla="*/ 1837 h 3962"/>
              <a:gd name="T12" fmla="*/ 3523 w 3963"/>
              <a:gd name="T13" fmla="*/ 1653 h 3962"/>
              <a:gd name="T14" fmla="*/ 3431 w 3963"/>
              <a:gd name="T15" fmla="*/ 1720 h 3962"/>
              <a:gd name="T16" fmla="*/ 3497 w 3963"/>
              <a:gd name="T17" fmla="*/ 1577 h 3962"/>
              <a:gd name="T18" fmla="*/ 3426 w 3963"/>
              <a:gd name="T19" fmla="*/ 1392 h 3962"/>
              <a:gd name="T20" fmla="*/ 3429 w 3963"/>
              <a:gd name="T21" fmla="*/ 1320 h 3962"/>
              <a:gd name="T22" fmla="*/ 2421 w 3963"/>
              <a:gd name="T23" fmla="*/ 1030 h 3962"/>
              <a:gd name="T24" fmla="*/ 2192 w 3963"/>
              <a:gd name="T25" fmla="*/ 997 h 3962"/>
              <a:gd name="T26" fmla="*/ 1853 w 3963"/>
              <a:gd name="T27" fmla="*/ 914 h 3962"/>
              <a:gd name="T28" fmla="*/ 1622 w 3963"/>
              <a:gd name="T29" fmla="*/ 634 h 3962"/>
              <a:gd name="T30" fmla="*/ 1743 w 3963"/>
              <a:gd name="T31" fmla="*/ 551 h 3962"/>
              <a:gd name="T32" fmla="*/ 1731 w 3963"/>
              <a:gd name="T33" fmla="*/ 658 h 3962"/>
              <a:gd name="T34" fmla="*/ 1664 w 3963"/>
              <a:gd name="T35" fmla="*/ 620 h 3962"/>
              <a:gd name="T36" fmla="*/ 1676 w 3963"/>
              <a:gd name="T37" fmla="*/ 555 h 3962"/>
              <a:gd name="T38" fmla="*/ 1358 w 3963"/>
              <a:gd name="T39" fmla="*/ 476 h 3962"/>
              <a:gd name="T40" fmla="*/ 397 w 3963"/>
              <a:gd name="T41" fmla="*/ 1646 h 3962"/>
              <a:gd name="T42" fmla="*/ 547 w 3963"/>
              <a:gd name="T43" fmla="*/ 1931 h 3962"/>
              <a:gd name="T44" fmla="*/ 652 w 3963"/>
              <a:gd name="T45" fmla="*/ 2035 h 3962"/>
              <a:gd name="T46" fmla="*/ 733 w 3963"/>
              <a:gd name="T47" fmla="*/ 2041 h 3962"/>
              <a:gd name="T48" fmla="*/ 803 w 3963"/>
              <a:gd name="T49" fmla="*/ 2089 h 3962"/>
              <a:gd name="T50" fmla="*/ 738 w 3963"/>
              <a:gd name="T51" fmla="*/ 2639 h 3962"/>
              <a:gd name="T52" fmla="*/ 745 w 3963"/>
              <a:gd name="T53" fmla="*/ 3029 h 3962"/>
              <a:gd name="T54" fmla="*/ 1052 w 3963"/>
              <a:gd name="T55" fmla="*/ 3311 h 3962"/>
              <a:gd name="T56" fmla="*/ 2516 w 3963"/>
              <a:gd name="T57" fmla="*/ 3519 h 3962"/>
              <a:gd name="T58" fmla="*/ 3496 w 3963"/>
              <a:gd name="T59" fmla="*/ 1382 h 3962"/>
              <a:gd name="T60" fmla="*/ 3068 w 3963"/>
              <a:gd name="T61" fmla="*/ 1237 h 3962"/>
              <a:gd name="T62" fmla="*/ 2997 w 3963"/>
              <a:gd name="T63" fmla="*/ 1263 h 3962"/>
              <a:gd name="T64" fmla="*/ 2912 w 3963"/>
              <a:gd name="T65" fmla="*/ 1603 h 3962"/>
              <a:gd name="T66" fmla="*/ 2489 w 3963"/>
              <a:gd name="T67" fmla="*/ 1168 h 3962"/>
              <a:gd name="T68" fmla="*/ 2743 w 3963"/>
              <a:gd name="T69" fmla="*/ 1584 h 3962"/>
              <a:gd name="T70" fmla="*/ 3051 w 3963"/>
              <a:gd name="T71" fmla="*/ 1695 h 3962"/>
              <a:gd name="T72" fmla="*/ 2700 w 3963"/>
              <a:gd name="T73" fmla="*/ 2461 h 3962"/>
              <a:gd name="T74" fmla="*/ 2423 w 3963"/>
              <a:gd name="T75" fmla="*/ 2929 h 3962"/>
              <a:gd name="T76" fmla="*/ 2119 w 3963"/>
              <a:gd name="T77" fmla="*/ 3074 h 3962"/>
              <a:gd name="T78" fmla="*/ 2046 w 3963"/>
              <a:gd name="T79" fmla="*/ 2953 h 3962"/>
              <a:gd name="T80" fmla="*/ 1954 w 3963"/>
              <a:gd name="T81" fmla="*/ 2758 h 3962"/>
              <a:gd name="T82" fmla="*/ 1848 w 3963"/>
              <a:gd name="T83" fmla="*/ 2149 h 3962"/>
              <a:gd name="T84" fmla="*/ 1674 w 3963"/>
              <a:gd name="T85" fmla="*/ 1878 h 3962"/>
              <a:gd name="T86" fmla="*/ 1335 w 3963"/>
              <a:gd name="T87" fmla="*/ 1891 h 3962"/>
              <a:gd name="T88" fmla="*/ 1031 w 3963"/>
              <a:gd name="T89" fmla="*/ 1593 h 3962"/>
              <a:gd name="T90" fmla="*/ 1365 w 3963"/>
              <a:gd name="T91" fmla="*/ 1080 h 3962"/>
              <a:gd name="T92" fmla="*/ 1973 w 3963"/>
              <a:gd name="T93" fmla="*/ 1077 h 3962"/>
              <a:gd name="T94" fmla="*/ 2123 w 3963"/>
              <a:gd name="T95" fmla="*/ 1074 h 3962"/>
              <a:gd name="T96" fmla="*/ 2398 w 3963"/>
              <a:gd name="T97" fmla="*/ 968 h 3962"/>
              <a:gd name="T98" fmla="*/ 2165 w 3963"/>
              <a:gd name="T99" fmla="*/ 970 h 3962"/>
              <a:gd name="T100" fmla="*/ 2032 w 3963"/>
              <a:gd name="T101" fmla="*/ 968 h 3962"/>
              <a:gd name="T102" fmla="*/ 1602 w 3963"/>
              <a:gd name="T103" fmla="*/ 936 h 3962"/>
              <a:gd name="T104" fmla="*/ 1602 w 3963"/>
              <a:gd name="T105" fmla="*/ 790 h 3962"/>
              <a:gd name="T106" fmla="*/ 1900 w 3963"/>
              <a:gd name="T107" fmla="*/ 568 h 3962"/>
              <a:gd name="T108" fmla="*/ 2090 w 3963"/>
              <a:gd name="T109" fmla="*/ 552 h 3962"/>
              <a:gd name="T110" fmla="*/ 2082 w 3963"/>
              <a:gd name="T111" fmla="*/ 457 h 3962"/>
              <a:gd name="T112" fmla="*/ 1905 w 3963"/>
              <a:gd name="T113" fmla="*/ 496 h 3962"/>
              <a:gd name="T114" fmla="*/ 2251 w 3963"/>
              <a:gd name="T115" fmla="*/ 381 h 3962"/>
              <a:gd name="T116" fmla="*/ 2452 w 3963"/>
              <a:gd name="T117" fmla="*/ 57 h 3962"/>
              <a:gd name="T118" fmla="*/ 3948 w 3963"/>
              <a:gd name="T119" fmla="*/ 2220 h 3962"/>
              <a:gd name="T120" fmla="*/ 1981 w 3963"/>
              <a:gd name="T121" fmla="*/ 3962 h 3962"/>
              <a:gd name="T122" fmla="*/ 14 w 3963"/>
              <a:gd name="T123" fmla="*/ 2220 h 3962"/>
              <a:gd name="T124" fmla="*/ 1510 w 3963"/>
              <a:gd name="T125" fmla="*/ 57 h 3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63" h="3962">
                <a:moveTo>
                  <a:pt x="2996" y="2359"/>
                </a:moveTo>
                <a:lnTo>
                  <a:pt x="3023" y="2361"/>
                </a:lnTo>
                <a:lnTo>
                  <a:pt x="3035" y="2389"/>
                </a:lnTo>
                <a:lnTo>
                  <a:pt x="3035" y="2394"/>
                </a:lnTo>
                <a:lnTo>
                  <a:pt x="3038" y="2389"/>
                </a:lnTo>
                <a:lnTo>
                  <a:pt x="3034" y="2414"/>
                </a:lnTo>
                <a:lnTo>
                  <a:pt x="3033" y="2412"/>
                </a:lnTo>
                <a:lnTo>
                  <a:pt x="3028" y="2426"/>
                </a:lnTo>
                <a:lnTo>
                  <a:pt x="3021" y="2441"/>
                </a:lnTo>
                <a:lnTo>
                  <a:pt x="2995" y="2561"/>
                </a:lnTo>
                <a:lnTo>
                  <a:pt x="2901" y="2754"/>
                </a:lnTo>
                <a:lnTo>
                  <a:pt x="2877" y="2827"/>
                </a:lnTo>
                <a:lnTo>
                  <a:pt x="2833" y="2859"/>
                </a:lnTo>
                <a:lnTo>
                  <a:pt x="2791" y="2852"/>
                </a:lnTo>
                <a:lnTo>
                  <a:pt x="2762" y="2819"/>
                </a:lnTo>
                <a:lnTo>
                  <a:pt x="2760" y="2806"/>
                </a:lnTo>
                <a:lnTo>
                  <a:pt x="2764" y="2772"/>
                </a:lnTo>
                <a:lnTo>
                  <a:pt x="2766" y="2757"/>
                </a:lnTo>
                <a:lnTo>
                  <a:pt x="2803" y="2664"/>
                </a:lnTo>
                <a:lnTo>
                  <a:pt x="2799" y="2564"/>
                </a:lnTo>
                <a:lnTo>
                  <a:pt x="2802" y="2549"/>
                </a:lnTo>
                <a:lnTo>
                  <a:pt x="2812" y="2533"/>
                </a:lnTo>
                <a:lnTo>
                  <a:pt x="2823" y="2520"/>
                </a:lnTo>
                <a:lnTo>
                  <a:pt x="2900" y="2477"/>
                </a:lnTo>
                <a:lnTo>
                  <a:pt x="2971" y="2386"/>
                </a:lnTo>
                <a:lnTo>
                  <a:pt x="2979" y="2370"/>
                </a:lnTo>
                <a:lnTo>
                  <a:pt x="2996" y="2359"/>
                </a:lnTo>
                <a:close/>
                <a:moveTo>
                  <a:pt x="3514" y="2030"/>
                </a:moveTo>
                <a:lnTo>
                  <a:pt x="3533" y="2030"/>
                </a:lnTo>
                <a:lnTo>
                  <a:pt x="3497" y="2076"/>
                </a:lnTo>
                <a:lnTo>
                  <a:pt x="3479" y="2106"/>
                </a:lnTo>
                <a:lnTo>
                  <a:pt x="3471" y="2112"/>
                </a:lnTo>
                <a:lnTo>
                  <a:pt x="3465" y="2099"/>
                </a:lnTo>
                <a:lnTo>
                  <a:pt x="3470" y="2076"/>
                </a:lnTo>
                <a:lnTo>
                  <a:pt x="3479" y="2060"/>
                </a:lnTo>
                <a:lnTo>
                  <a:pt x="3497" y="2040"/>
                </a:lnTo>
                <a:lnTo>
                  <a:pt x="3514" y="2030"/>
                </a:lnTo>
                <a:close/>
                <a:moveTo>
                  <a:pt x="3488" y="2016"/>
                </a:moveTo>
                <a:lnTo>
                  <a:pt x="3490" y="2026"/>
                </a:lnTo>
                <a:lnTo>
                  <a:pt x="3459" y="2054"/>
                </a:lnTo>
                <a:lnTo>
                  <a:pt x="3431" y="2062"/>
                </a:lnTo>
                <a:lnTo>
                  <a:pt x="3424" y="2053"/>
                </a:lnTo>
                <a:lnTo>
                  <a:pt x="3428" y="2036"/>
                </a:lnTo>
                <a:lnTo>
                  <a:pt x="3436" y="2027"/>
                </a:lnTo>
                <a:lnTo>
                  <a:pt x="3453" y="2030"/>
                </a:lnTo>
                <a:lnTo>
                  <a:pt x="3479" y="2016"/>
                </a:lnTo>
                <a:lnTo>
                  <a:pt x="3488" y="2016"/>
                </a:lnTo>
                <a:close/>
                <a:moveTo>
                  <a:pt x="3384" y="1994"/>
                </a:moveTo>
                <a:lnTo>
                  <a:pt x="3401" y="1997"/>
                </a:lnTo>
                <a:lnTo>
                  <a:pt x="3435" y="1996"/>
                </a:lnTo>
                <a:lnTo>
                  <a:pt x="3434" y="2005"/>
                </a:lnTo>
                <a:lnTo>
                  <a:pt x="3419" y="2026"/>
                </a:lnTo>
                <a:lnTo>
                  <a:pt x="3411" y="2029"/>
                </a:lnTo>
                <a:lnTo>
                  <a:pt x="3384" y="2027"/>
                </a:lnTo>
                <a:lnTo>
                  <a:pt x="3372" y="2008"/>
                </a:lnTo>
                <a:lnTo>
                  <a:pt x="3384" y="1994"/>
                </a:lnTo>
                <a:close/>
                <a:moveTo>
                  <a:pt x="3566" y="1762"/>
                </a:moveTo>
                <a:lnTo>
                  <a:pt x="3571" y="1772"/>
                </a:lnTo>
                <a:lnTo>
                  <a:pt x="3574" y="1792"/>
                </a:lnTo>
                <a:lnTo>
                  <a:pt x="3573" y="1792"/>
                </a:lnTo>
                <a:lnTo>
                  <a:pt x="3572" y="1821"/>
                </a:lnTo>
                <a:lnTo>
                  <a:pt x="3573" y="1845"/>
                </a:lnTo>
                <a:lnTo>
                  <a:pt x="3577" y="1855"/>
                </a:lnTo>
                <a:lnTo>
                  <a:pt x="3580" y="1844"/>
                </a:lnTo>
                <a:lnTo>
                  <a:pt x="3583" y="1820"/>
                </a:lnTo>
                <a:lnTo>
                  <a:pt x="3585" y="1799"/>
                </a:lnTo>
                <a:lnTo>
                  <a:pt x="3588" y="1797"/>
                </a:lnTo>
                <a:lnTo>
                  <a:pt x="3591" y="1832"/>
                </a:lnTo>
                <a:lnTo>
                  <a:pt x="3583" y="1944"/>
                </a:lnTo>
                <a:lnTo>
                  <a:pt x="3566" y="2056"/>
                </a:lnTo>
                <a:lnTo>
                  <a:pt x="3566" y="2058"/>
                </a:lnTo>
                <a:lnTo>
                  <a:pt x="3566" y="2054"/>
                </a:lnTo>
                <a:lnTo>
                  <a:pt x="3567" y="2047"/>
                </a:lnTo>
                <a:lnTo>
                  <a:pt x="3571" y="2028"/>
                </a:lnTo>
                <a:lnTo>
                  <a:pt x="3571" y="2023"/>
                </a:lnTo>
                <a:lnTo>
                  <a:pt x="3570" y="2022"/>
                </a:lnTo>
                <a:lnTo>
                  <a:pt x="3568" y="2027"/>
                </a:lnTo>
                <a:lnTo>
                  <a:pt x="3567" y="2036"/>
                </a:lnTo>
                <a:lnTo>
                  <a:pt x="3566" y="2038"/>
                </a:lnTo>
                <a:lnTo>
                  <a:pt x="3565" y="2030"/>
                </a:lnTo>
                <a:lnTo>
                  <a:pt x="3567" y="2012"/>
                </a:lnTo>
                <a:lnTo>
                  <a:pt x="3570" y="2003"/>
                </a:lnTo>
                <a:lnTo>
                  <a:pt x="3571" y="2000"/>
                </a:lnTo>
                <a:lnTo>
                  <a:pt x="3573" y="1997"/>
                </a:lnTo>
                <a:lnTo>
                  <a:pt x="3573" y="1993"/>
                </a:lnTo>
                <a:lnTo>
                  <a:pt x="3573" y="1991"/>
                </a:lnTo>
                <a:lnTo>
                  <a:pt x="3573" y="1986"/>
                </a:lnTo>
                <a:lnTo>
                  <a:pt x="3574" y="1981"/>
                </a:lnTo>
                <a:lnTo>
                  <a:pt x="3576" y="1970"/>
                </a:lnTo>
                <a:lnTo>
                  <a:pt x="3577" y="1951"/>
                </a:lnTo>
                <a:lnTo>
                  <a:pt x="3579" y="1920"/>
                </a:lnTo>
                <a:lnTo>
                  <a:pt x="3579" y="1917"/>
                </a:lnTo>
                <a:lnTo>
                  <a:pt x="3579" y="1913"/>
                </a:lnTo>
                <a:lnTo>
                  <a:pt x="3579" y="1913"/>
                </a:lnTo>
                <a:lnTo>
                  <a:pt x="3578" y="1910"/>
                </a:lnTo>
                <a:lnTo>
                  <a:pt x="3578" y="1908"/>
                </a:lnTo>
                <a:lnTo>
                  <a:pt x="3578" y="1905"/>
                </a:lnTo>
                <a:lnTo>
                  <a:pt x="3577" y="1904"/>
                </a:lnTo>
                <a:lnTo>
                  <a:pt x="3577" y="1898"/>
                </a:lnTo>
                <a:lnTo>
                  <a:pt x="3570" y="1896"/>
                </a:lnTo>
                <a:lnTo>
                  <a:pt x="3570" y="1891"/>
                </a:lnTo>
                <a:lnTo>
                  <a:pt x="3570" y="1880"/>
                </a:lnTo>
                <a:lnTo>
                  <a:pt x="3568" y="1873"/>
                </a:lnTo>
                <a:lnTo>
                  <a:pt x="3567" y="1870"/>
                </a:lnTo>
                <a:lnTo>
                  <a:pt x="3566" y="1872"/>
                </a:lnTo>
                <a:lnTo>
                  <a:pt x="3563" y="1874"/>
                </a:lnTo>
                <a:lnTo>
                  <a:pt x="3562" y="1879"/>
                </a:lnTo>
                <a:lnTo>
                  <a:pt x="3561" y="1893"/>
                </a:lnTo>
                <a:lnTo>
                  <a:pt x="3559" y="1896"/>
                </a:lnTo>
                <a:lnTo>
                  <a:pt x="3557" y="1894"/>
                </a:lnTo>
                <a:lnTo>
                  <a:pt x="3557" y="1888"/>
                </a:lnTo>
                <a:lnTo>
                  <a:pt x="3557" y="1873"/>
                </a:lnTo>
                <a:lnTo>
                  <a:pt x="3557" y="1869"/>
                </a:lnTo>
                <a:lnTo>
                  <a:pt x="3557" y="1866"/>
                </a:lnTo>
                <a:lnTo>
                  <a:pt x="3557" y="1862"/>
                </a:lnTo>
                <a:lnTo>
                  <a:pt x="3557" y="1851"/>
                </a:lnTo>
                <a:lnTo>
                  <a:pt x="3559" y="1848"/>
                </a:lnTo>
                <a:lnTo>
                  <a:pt x="3562" y="1848"/>
                </a:lnTo>
                <a:lnTo>
                  <a:pt x="3563" y="1840"/>
                </a:lnTo>
                <a:lnTo>
                  <a:pt x="3565" y="1832"/>
                </a:lnTo>
                <a:lnTo>
                  <a:pt x="3563" y="1830"/>
                </a:lnTo>
                <a:lnTo>
                  <a:pt x="3555" y="1831"/>
                </a:lnTo>
                <a:lnTo>
                  <a:pt x="3554" y="1827"/>
                </a:lnTo>
                <a:lnTo>
                  <a:pt x="3554" y="1822"/>
                </a:lnTo>
                <a:lnTo>
                  <a:pt x="3553" y="1820"/>
                </a:lnTo>
                <a:lnTo>
                  <a:pt x="3550" y="1819"/>
                </a:lnTo>
                <a:lnTo>
                  <a:pt x="3550" y="1818"/>
                </a:lnTo>
                <a:lnTo>
                  <a:pt x="3549" y="1815"/>
                </a:lnTo>
                <a:lnTo>
                  <a:pt x="3548" y="1814"/>
                </a:lnTo>
                <a:lnTo>
                  <a:pt x="3543" y="1791"/>
                </a:lnTo>
                <a:lnTo>
                  <a:pt x="3542" y="1780"/>
                </a:lnTo>
                <a:lnTo>
                  <a:pt x="3543" y="1771"/>
                </a:lnTo>
                <a:lnTo>
                  <a:pt x="3547" y="1768"/>
                </a:lnTo>
                <a:lnTo>
                  <a:pt x="3559" y="1769"/>
                </a:lnTo>
                <a:lnTo>
                  <a:pt x="3563" y="1762"/>
                </a:lnTo>
                <a:lnTo>
                  <a:pt x="3566" y="1762"/>
                </a:lnTo>
                <a:close/>
                <a:moveTo>
                  <a:pt x="3501" y="1726"/>
                </a:moveTo>
                <a:lnTo>
                  <a:pt x="3505" y="1731"/>
                </a:lnTo>
                <a:lnTo>
                  <a:pt x="3499" y="1749"/>
                </a:lnTo>
                <a:lnTo>
                  <a:pt x="3493" y="1762"/>
                </a:lnTo>
                <a:lnTo>
                  <a:pt x="3481" y="1766"/>
                </a:lnTo>
                <a:lnTo>
                  <a:pt x="3468" y="1763"/>
                </a:lnTo>
                <a:lnTo>
                  <a:pt x="3456" y="1766"/>
                </a:lnTo>
                <a:lnTo>
                  <a:pt x="3449" y="1789"/>
                </a:lnTo>
                <a:lnTo>
                  <a:pt x="3452" y="1812"/>
                </a:lnTo>
                <a:lnTo>
                  <a:pt x="3461" y="1819"/>
                </a:lnTo>
                <a:lnTo>
                  <a:pt x="3472" y="1807"/>
                </a:lnTo>
                <a:lnTo>
                  <a:pt x="3483" y="1801"/>
                </a:lnTo>
                <a:lnTo>
                  <a:pt x="3483" y="1814"/>
                </a:lnTo>
                <a:lnTo>
                  <a:pt x="3472" y="1837"/>
                </a:lnTo>
                <a:lnTo>
                  <a:pt x="3468" y="1849"/>
                </a:lnTo>
                <a:lnTo>
                  <a:pt x="3468" y="1858"/>
                </a:lnTo>
                <a:lnTo>
                  <a:pt x="3479" y="1890"/>
                </a:lnTo>
                <a:lnTo>
                  <a:pt x="3478" y="1917"/>
                </a:lnTo>
                <a:lnTo>
                  <a:pt x="3468" y="1929"/>
                </a:lnTo>
                <a:lnTo>
                  <a:pt x="3459" y="1919"/>
                </a:lnTo>
                <a:lnTo>
                  <a:pt x="3455" y="1901"/>
                </a:lnTo>
                <a:lnTo>
                  <a:pt x="3450" y="1886"/>
                </a:lnTo>
                <a:lnTo>
                  <a:pt x="3446" y="1899"/>
                </a:lnTo>
                <a:lnTo>
                  <a:pt x="3448" y="1947"/>
                </a:lnTo>
                <a:lnTo>
                  <a:pt x="3443" y="1971"/>
                </a:lnTo>
                <a:lnTo>
                  <a:pt x="3435" y="1970"/>
                </a:lnTo>
                <a:lnTo>
                  <a:pt x="3432" y="1952"/>
                </a:lnTo>
                <a:lnTo>
                  <a:pt x="3434" y="1927"/>
                </a:lnTo>
                <a:lnTo>
                  <a:pt x="3431" y="1902"/>
                </a:lnTo>
                <a:lnTo>
                  <a:pt x="3428" y="1880"/>
                </a:lnTo>
                <a:lnTo>
                  <a:pt x="3429" y="1857"/>
                </a:lnTo>
                <a:lnTo>
                  <a:pt x="3435" y="1831"/>
                </a:lnTo>
                <a:lnTo>
                  <a:pt x="3438" y="1804"/>
                </a:lnTo>
                <a:lnTo>
                  <a:pt x="3438" y="1778"/>
                </a:lnTo>
                <a:lnTo>
                  <a:pt x="3442" y="1756"/>
                </a:lnTo>
                <a:lnTo>
                  <a:pt x="3452" y="1742"/>
                </a:lnTo>
                <a:lnTo>
                  <a:pt x="3476" y="1735"/>
                </a:lnTo>
                <a:lnTo>
                  <a:pt x="3501" y="1726"/>
                </a:lnTo>
                <a:close/>
                <a:moveTo>
                  <a:pt x="3523" y="1653"/>
                </a:moveTo>
                <a:lnTo>
                  <a:pt x="3526" y="1667"/>
                </a:lnTo>
                <a:lnTo>
                  <a:pt x="3529" y="1686"/>
                </a:lnTo>
                <a:lnTo>
                  <a:pt x="3536" y="1710"/>
                </a:lnTo>
                <a:lnTo>
                  <a:pt x="3535" y="1726"/>
                </a:lnTo>
                <a:lnTo>
                  <a:pt x="3530" y="1732"/>
                </a:lnTo>
                <a:lnTo>
                  <a:pt x="3526" y="1743"/>
                </a:lnTo>
                <a:lnTo>
                  <a:pt x="3526" y="1761"/>
                </a:lnTo>
                <a:lnTo>
                  <a:pt x="3527" y="1771"/>
                </a:lnTo>
                <a:lnTo>
                  <a:pt x="3526" y="1780"/>
                </a:lnTo>
                <a:lnTo>
                  <a:pt x="3524" y="1781"/>
                </a:lnTo>
                <a:lnTo>
                  <a:pt x="3521" y="1777"/>
                </a:lnTo>
                <a:lnTo>
                  <a:pt x="3520" y="1759"/>
                </a:lnTo>
                <a:lnTo>
                  <a:pt x="3520" y="1738"/>
                </a:lnTo>
                <a:lnTo>
                  <a:pt x="3519" y="1700"/>
                </a:lnTo>
                <a:lnTo>
                  <a:pt x="3519" y="1679"/>
                </a:lnTo>
                <a:lnTo>
                  <a:pt x="3520" y="1660"/>
                </a:lnTo>
                <a:lnTo>
                  <a:pt x="3523" y="1653"/>
                </a:lnTo>
                <a:close/>
                <a:moveTo>
                  <a:pt x="3376" y="1558"/>
                </a:moveTo>
                <a:lnTo>
                  <a:pt x="3413" y="1588"/>
                </a:lnTo>
                <a:lnTo>
                  <a:pt x="3419" y="1609"/>
                </a:lnTo>
                <a:lnTo>
                  <a:pt x="3410" y="1635"/>
                </a:lnTo>
                <a:lnTo>
                  <a:pt x="3405" y="1664"/>
                </a:lnTo>
                <a:lnTo>
                  <a:pt x="3413" y="1680"/>
                </a:lnTo>
                <a:lnTo>
                  <a:pt x="3428" y="1706"/>
                </a:lnTo>
                <a:lnTo>
                  <a:pt x="3431" y="1720"/>
                </a:lnTo>
                <a:lnTo>
                  <a:pt x="3424" y="1738"/>
                </a:lnTo>
                <a:lnTo>
                  <a:pt x="3416" y="1754"/>
                </a:lnTo>
                <a:lnTo>
                  <a:pt x="3413" y="1781"/>
                </a:lnTo>
                <a:lnTo>
                  <a:pt x="3410" y="1795"/>
                </a:lnTo>
                <a:lnTo>
                  <a:pt x="3402" y="1815"/>
                </a:lnTo>
                <a:lnTo>
                  <a:pt x="3400" y="1826"/>
                </a:lnTo>
                <a:lnTo>
                  <a:pt x="3400" y="1850"/>
                </a:lnTo>
                <a:lnTo>
                  <a:pt x="3393" y="1881"/>
                </a:lnTo>
                <a:lnTo>
                  <a:pt x="3376" y="1893"/>
                </a:lnTo>
                <a:lnTo>
                  <a:pt x="3367" y="1890"/>
                </a:lnTo>
                <a:lnTo>
                  <a:pt x="3366" y="1755"/>
                </a:lnTo>
                <a:lnTo>
                  <a:pt x="3357" y="1620"/>
                </a:lnTo>
                <a:lnTo>
                  <a:pt x="3359" y="1615"/>
                </a:lnTo>
                <a:lnTo>
                  <a:pt x="3363" y="1572"/>
                </a:lnTo>
                <a:lnTo>
                  <a:pt x="3376" y="1558"/>
                </a:lnTo>
                <a:close/>
                <a:moveTo>
                  <a:pt x="3481" y="1451"/>
                </a:moveTo>
                <a:lnTo>
                  <a:pt x="3488" y="1457"/>
                </a:lnTo>
                <a:lnTo>
                  <a:pt x="3502" y="1505"/>
                </a:lnTo>
                <a:lnTo>
                  <a:pt x="3507" y="1529"/>
                </a:lnTo>
                <a:lnTo>
                  <a:pt x="3507" y="1538"/>
                </a:lnTo>
                <a:lnTo>
                  <a:pt x="3505" y="1540"/>
                </a:lnTo>
                <a:lnTo>
                  <a:pt x="3501" y="1536"/>
                </a:lnTo>
                <a:lnTo>
                  <a:pt x="3497" y="1536"/>
                </a:lnTo>
                <a:lnTo>
                  <a:pt x="3506" y="1578"/>
                </a:lnTo>
                <a:lnTo>
                  <a:pt x="3497" y="1577"/>
                </a:lnTo>
                <a:lnTo>
                  <a:pt x="3483" y="1551"/>
                </a:lnTo>
                <a:lnTo>
                  <a:pt x="3476" y="1528"/>
                </a:lnTo>
                <a:lnTo>
                  <a:pt x="3472" y="1520"/>
                </a:lnTo>
                <a:lnTo>
                  <a:pt x="3464" y="1523"/>
                </a:lnTo>
                <a:lnTo>
                  <a:pt x="3455" y="1529"/>
                </a:lnTo>
                <a:lnTo>
                  <a:pt x="3452" y="1528"/>
                </a:lnTo>
                <a:lnTo>
                  <a:pt x="3450" y="1518"/>
                </a:lnTo>
                <a:lnTo>
                  <a:pt x="3452" y="1494"/>
                </a:lnTo>
                <a:lnTo>
                  <a:pt x="3459" y="1482"/>
                </a:lnTo>
                <a:lnTo>
                  <a:pt x="3476" y="1488"/>
                </a:lnTo>
                <a:lnTo>
                  <a:pt x="3481" y="1487"/>
                </a:lnTo>
                <a:lnTo>
                  <a:pt x="3482" y="1480"/>
                </a:lnTo>
                <a:lnTo>
                  <a:pt x="3481" y="1465"/>
                </a:lnTo>
                <a:lnTo>
                  <a:pt x="3481" y="1451"/>
                </a:lnTo>
                <a:close/>
                <a:moveTo>
                  <a:pt x="3430" y="1387"/>
                </a:moveTo>
                <a:lnTo>
                  <a:pt x="3436" y="1389"/>
                </a:lnTo>
                <a:lnTo>
                  <a:pt x="3441" y="1399"/>
                </a:lnTo>
                <a:lnTo>
                  <a:pt x="3443" y="1407"/>
                </a:lnTo>
                <a:lnTo>
                  <a:pt x="3444" y="1413"/>
                </a:lnTo>
                <a:lnTo>
                  <a:pt x="3443" y="1418"/>
                </a:lnTo>
                <a:lnTo>
                  <a:pt x="3441" y="1419"/>
                </a:lnTo>
                <a:lnTo>
                  <a:pt x="3436" y="1422"/>
                </a:lnTo>
                <a:lnTo>
                  <a:pt x="3431" y="1419"/>
                </a:lnTo>
                <a:lnTo>
                  <a:pt x="3426" y="1399"/>
                </a:lnTo>
                <a:lnTo>
                  <a:pt x="3426" y="1392"/>
                </a:lnTo>
                <a:lnTo>
                  <a:pt x="3430" y="1387"/>
                </a:lnTo>
                <a:close/>
                <a:moveTo>
                  <a:pt x="3446" y="1367"/>
                </a:moveTo>
                <a:lnTo>
                  <a:pt x="3450" y="1368"/>
                </a:lnTo>
                <a:lnTo>
                  <a:pt x="3455" y="1370"/>
                </a:lnTo>
                <a:lnTo>
                  <a:pt x="3460" y="1380"/>
                </a:lnTo>
                <a:lnTo>
                  <a:pt x="3462" y="1386"/>
                </a:lnTo>
                <a:lnTo>
                  <a:pt x="3462" y="1393"/>
                </a:lnTo>
                <a:lnTo>
                  <a:pt x="3462" y="1403"/>
                </a:lnTo>
                <a:lnTo>
                  <a:pt x="3465" y="1415"/>
                </a:lnTo>
                <a:lnTo>
                  <a:pt x="3468" y="1427"/>
                </a:lnTo>
                <a:lnTo>
                  <a:pt x="3471" y="1437"/>
                </a:lnTo>
                <a:lnTo>
                  <a:pt x="3468" y="1441"/>
                </a:lnTo>
                <a:lnTo>
                  <a:pt x="3464" y="1436"/>
                </a:lnTo>
                <a:lnTo>
                  <a:pt x="3453" y="1388"/>
                </a:lnTo>
                <a:lnTo>
                  <a:pt x="3448" y="1382"/>
                </a:lnTo>
                <a:lnTo>
                  <a:pt x="3443" y="1374"/>
                </a:lnTo>
                <a:lnTo>
                  <a:pt x="3446" y="1367"/>
                </a:lnTo>
                <a:close/>
                <a:moveTo>
                  <a:pt x="3346" y="1186"/>
                </a:moveTo>
                <a:lnTo>
                  <a:pt x="3351" y="1187"/>
                </a:lnTo>
                <a:lnTo>
                  <a:pt x="3367" y="1207"/>
                </a:lnTo>
                <a:lnTo>
                  <a:pt x="3381" y="1235"/>
                </a:lnTo>
                <a:lnTo>
                  <a:pt x="3388" y="1275"/>
                </a:lnTo>
                <a:lnTo>
                  <a:pt x="3399" y="1308"/>
                </a:lnTo>
                <a:lnTo>
                  <a:pt x="3416" y="1320"/>
                </a:lnTo>
                <a:lnTo>
                  <a:pt x="3429" y="1320"/>
                </a:lnTo>
                <a:lnTo>
                  <a:pt x="3438" y="1342"/>
                </a:lnTo>
                <a:lnTo>
                  <a:pt x="3434" y="1358"/>
                </a:lnTo>
                <a:lnTo>
                  <a:pt x="3422" y="1348"/>
                </a:lnTo>
                <a:lnTo>
                  <a:pt x="3410" y="1347"/>
                </a:lnTo>
                <a:lnTo>
                  <a:pt x="3407" y="1358"/>
                </a:lnTo>
                <a:lnTo>
                  <a:pt x="3408" y="1386"/>
                </a:lnTo>
                <a:lnTo>
                  <a:pt x="3405" y="1387"/>
                </a:lnTo>
                <a:lnTo>
                  <a:pt x="3396" y="1375"/>
                </a:lnTo>
                <a:lnTo>
                  <a:pt x="3391" y="1359"/>
                </a:lnTo>
                <a:lnTo>
                  <a:pt x="3390" y="1332"/>
                </a:lnTo>
                <a:lnTo>
                  <a:pt x="3378" y="1303"/>
                </a:lnTo>
                <a:lnTo>
                  <a:pt x="3364" y="1275"/>
                </a:lnTo>
                <a:lnTo>
                  <a:pt x="3357" y="1247"/>
                </a:lnTo>
                <a:lnTo>
                  <a:pt x="3352" y="1220"/>
                </a:lnTo>
                <a:lnTo>
                  <a:pt x="3347" y="1207"/>
                </a:lnTo>
                <a:lnTo>
                  <a:pt x="3343" y="1193"/>
                </a:lnTo>
                <a:lnTo>
                  <a:pt x="3346" y="1186"/>
                </a:lnTo>
                <a:close/>
                <a:moveTo>
                  <a:pt x="2400" y="1010"/>
                </a:moveTo>
                <a:lnTo>
                  <a:pt x="2415" y="1010"/>
                </a:lnTo>
                <a:lnTo>
                  <a:pt x="2429" y="1013"/>
                </a:lnTo>
                <a:lnTo>
                  <a:pt x="2446" y="1014"/>
                </a:lnTo>
                <a:lnTo>
                  <a:pt x="2441" y="1024"/>
                </a:lnTo>
                <a:lnTo>
                  <a:pt x="2435" y="1030"/>
                </a:lnTo>
                <a:lnTo>
                  <a:pt x="2429" y="1031"/>
                </a:lnTo>
                <a:lnTo>
                  <a:pt x="2421" y="1030"/>
                </a:lnTo>
                <a:lnTo>
                  <a:pt x="2412" y="1030"/>
                </a:lnTo>
                <a:lnTo>
                  <a:pt x="2404" y="1030"/>
                </a:lnTo>
                <a:lnTo>
                  <a:pt x="2396" y="1032"/>
                </a:lnTo>
                <a:lnTo>
                  <a:pt x="2388" y="1031"/>
                </a:lnTo>
                <a:lnTo>
                  <a:pt x="2387" y="1030"/>
                </a:lnTo>
                <a:lnTo>
                  <a:pt x="2386" y="1027"/>
                </a:lnTo>
                <a:lnTo>
                  <a:pt x="2385" y="1024"/>
                </a:lnTo>
                <a:lnTo>
                  <a:pt x="2384" y="1020"/>
                </a:lnTo>
                <a:lnTo>
                  <a:pt x="2384" y="1017"/>
                </a:lnTo>
                <a:lnTo>
                  <a:pt x="2384" y="1015"/>
                </a:lnTo>
                <a:lnTo>
                  <a:pt x="2384" y="1014"/>
                </a:lnTo>
                <a:lnTo>
                  <a:pt x="2400" y="1010"/>
                </a:lnTo>
                <a:close/>
                <a:moveTo>
                  <a:pt x="2208" y="989"/>
                </a:moveTo>
                <a:lnTo>
                  <a:pt x="2218" y="990"/>
                </a:lnTo>
                <a:lnTo>
                  <a:pt x="2228" y="994"/>
                </a:lnTo>
                <a:lnTo>
                  <a:pt x="2238" y="998"/>
                </a:lnTo>
                <a:lnTo>
                  <a:pt x="2245" y="1006"/>
                </a:lnTo>
                <a:lnTo>
                  <a:pt x="2250" y="1014"/>
                </a:lnTo>
                <a:lnTo>
                  <a:pt x="2222" y="1014"/>
                </a:lnTo>
                <a:lnTo>
                  <a:pt x="2212" y="1014"/>
                </a:lnTo>
                <a:lnTo>
                  <a:pt x="2202" y="1013"/>
                </a:lnTo>
                <a:lnTo>
                  <a:pt x="2194" y="1012"/>
                </a:lnTo>
                <a:lnTo>
                  <a:pt x="2189" y="1010"/>
                </a:lnTo>
                <a:lnTo>
                  <a:pt x="2190" y="1006"/>
                </a:lnTo>
                <a:lnTo>
                  <a:pt x="2192" y="997"/>
                </a:lnTo>
                <a:lnTo>
                  <a:pt x="2198" y="991"/>
                </a:lnTo>
                <a:lnTo>
                  <a:pt x="2208" y="989"/>
                </a:lnTo>
                <a:close/>
                <a:moveTo>
                  <a:pt x="1904" y="914"/>
                </a:moveTo>
                <a:lnTo>
                  <a:pt x="1916" y="915"/>
                </a:lnTo>
                <a:lnTo>
                  <a:pt x="1929" y="918"/>
                </a:lnTo>
                <a:lnTo>
                  <a:pt x="1940" y="920"/>
                </a:lnTo>
                <a:lnTo>
                  <a:pt x="1951" y="924"/>
                </a:lnTo>
                <a:lnTo>
                  <a:pt x="1960" y="929"/>
                </a:lnTo>
                <a:lnTo>
                  <a:pt x="1966" y="936"/>
                </a:lnTo>
                <a:lnTo>
                  <a:pt x="1970" y="946"/>
                </a:lnTo>
                <a:lnTo>
                  <a:pt x="1970" y="958"/>
                </a:lnTo>
                <a:lnTo>
                  <a:pt x="1966" y="973"/>
                </a:lnTo>
                <a:lnTo>
                  <a:pt x="1958" y="972"/>
                </a:lnTo>
                <a:lnTo>
                  <a:pt x="1948" y="970"/>
                </a:lnTo>
                <a:lnTo>
                  <a:pt x="1943" y="962"/>
                </a:lnTo>
                <a:lnTo>
                  <a:pt x="1888" y="931"/>
                </a:lnTo>
                <a:lnTo>
                  <a:pt x="1886" y="918"/>
                </a:lnTo>
                <a:lnTo>
                  <a:pt x="1904" y="914"/>
                </a:lnTo>
                <a:close/>
                <a:moveTo>
                  <a:pt x="1848" y="855"/>
                </a:moveTo>
                <a:lnTo>
                  <a:pt x="1862" y="860"/>
                </a:lnTo>
                <a:lnTo>
                  <a:pt x="1868" y="870"/>
                </a:lnTo>
                <a:lnTo>
                  <a:pt x="1870" y="881"/>
                </a:lnTo>
                <a:lnTo>
                  <a:pt x="1868" y="893"/>
                </a:lnTo>
                <a:lnTo>
                  <a:pt x="1862" y="903"/>
                </a:lnTo>
                <a:lnTo>
                  <a:pt x="1853" y="914"/>
                </a:lnTo>
                <a:lnTo>
                  <a:pt x="1842" y="921"/>
                </a:lnTo>
                <a:lnTo>
                  <a:pt x="1829" y="926"/>
                </a:lnTo>
                <a:lnTo>
                  <a:pt x="1817" y="913"/>
                </a:lnTo>
                <a:lnTo>
                  <a:pt x="1818" y="901"/>
                </a:lnTo>
                <a:lnTo>
                  <a:pt x="1821" y="888"/>
                </a:lnTo>
                <a:lnTo>
                  <a:pt x="1823" y="877"/>
                </a:lnTo>
                <a:lnTo>
                  <a:pt x="1827" y="867"/>
                </a:lnTo>
                <a:lnTo>
                  <a:pt x="1832" y="859"/>
                </a:lnTo>
                <a:lnTo>
                  <a:pt x="1839" y="855"/>
                </a:lnTo>
                <a:lnTo>
                  <a:pt x="1848" y="855"/>
                </a:lnTo>
                <a:close/>
                <a:moveTo>
                  <a:pt x="1685" y="574"/>
                </a:moveTo>
                <a:lnTo>
                  <a:pt x="1682" y="578"/>
                </a:lnTo>
                <a:lnTo>
                  <a:pt x="1680" y="581"/>
                </a:lnTo>
                <a:lnTo>
                  <a:pt x="1682" y="576"/>
                </a:lnTo>
                <a:lnTo>
                  <a:pt x="1685" y="574"/>
                </a:lnTo>
                <a:close/>
                <a:moveTo>
                  <a:pt x="1646" y="567"/>
                </a:moveTo>
                <a:lnTo>
                  <a:pt x="1651" y="568"/>
                </a:lnTo>
                <a:lnTo>
                  <a:pt x="1655" y="573"/>
                </a:lnTo>
                <a:lnTo>
                  <a:pt x="1658" y="578"/>
                </a:lnTo>
                <a:lnTo>
                  <a:pt x="1662" y="580"/>
                </a:lnTo>
                <a:lnTo>
                  <a:pt x="1666" y="579"/>
                </a:lnTo>
                <a:lnTo>
                  <a:pt x="1672" y="573"/>
                </a:lnTo>
                <a:lnTo>
                  <a:pt x="1656" y="596"/>
                </a:lnTo>
                <a:lnTo>
                  <a:pt x="1640" y="616"/>
                </a:lnTo>
                <a:lnTo>
                  <a:pt x="1622" y="634"/>
                </a:lnTo>
                <a:lnTo>
                  <a:pt x="1603" y="648"/>
                </a:lnTo>
                <a:lnTo>
                  <a:pt x="1581" y="659"/>
                </a:lnTo>
                <a:lnTo>
                  <a:pt x="1556" y="665"/>
                </a:lnTo>
                <a:lnTo>
                  <a:pt x="1556" y="650"/>
                </a:lnTo>
                <a:lnTo>
                  <a:pt x="1560" y="635"/>
                </a:lnTo>
                <a:lnTo>
                  <a:pt x="1567" y="624"/>
                </a:lnTo>
                <a:lnTo>
                  <a:pt x="1578" y="615"/>
                </a:lnTo>
                <a:lnTo>
                  <a:pt x="1589" y="606"/>
                </a:lnTo>
                <a:lnTo>
                  <a:pt x="1602" y="598"/>
                </a:lnTo>
                <a:lnTo>
                  <a:pt x="1614" y="590"/>
                </a:lnTo>
                <a:lnTo>
                  <a:pt x="1625" y="581"/>
                </a:lnTo>
                <a:lnTo>
                  <a:pt x="1634" y="571"/>
                </a:lnTo>
                <a:lnTo>
                  <a:pt x="1642" y="568"/>
                </a:lnTo>
                <a:lnTo>
                  <a:pt x="1646" y="567"/>
                </a:lnTo>
                <a:close/>
                <a:moveTo>
                  <a:pt x="1757" y="496"/>
                </a:moveTo>
                <a:lnTo>
                  <a:pt x="1750" y="501"/>
                </a:lnTo>
                <a:lnTo>
                  <a:pt x="1741" y="505"/>
                </a:lnTo>
                <a:lnTo>
                  <a:pt x="1734" y="511"/>
                </a:lnTo>
                <a:lnTo>
                  <a:pt x="1744" y="511"/>
                </a:lnTo>
                <a:lnTo>
                  <a:pt x="1755" y="511"/>
                </a:lnTo>
                <a:lnTo>
                  <a:pt x="1763" y="511"/>
                </a:lnTo>
                <a:lnTo>
                  <a:pt x="1757" y="521"/>
                </a:lnTo>
                <a:lnTo>
                  <a:pt x="1747" y="529"/>
                </a:lnTo>
                <a:lnTo>
                  <a:pt x="1744" y="540"/>
                </a:lnTo>
                <a:lnTo>
                  <a:pt x="1743" y="551"/>
                </a:lnTo>
                <a:lnTo>
                  <a:pt x="1744" y="563"/>
                </a:lnTo>
                <a:lnTo>
                  <a:pt x="1745" y="575"/>
                </a:lnTo>
                <a:lnTo>
                  <a:pt x="1746" y="587"/>
                </a:lnTo>
                <a:lnTo>
                  <a:pt x="1745" y="599"/>
                </a:lnTo>
                <a:lnTo>
                  <a:pt x="1741" y="611"/>
                </a:lnTo>
                <a:lnTo>
                  <a:pt x="1744" y="611"/>
                </a:lnTo>
                <a:lnTo>
                  <a:pt x="1746" y="610"/>
                </a:lnTo>
                <a:lnTo>
                  <a:pt x="1749" y="609"/>
                </a:lnTo>
                <a:lnTo>
                  <a:pt x="1750" y="606"/>
                </a:lnTo>
                <a:lnTo>
                  <a:pt x="1752" y="605"/>
                </a:lnTo>
                <a:lnTo>
                  <a:pt x="1755" y="604"/>
                </a:lnTo>
                <a:lnTo>
                  <a:pt x="1757" y="604"/>
                </a:lnTo>
                <a:lnTo>
                  <a:pt x="1759" y="616"/>
                </a:lnTo>
                <a:lnTo>
                  <a:pt x="1757" y="626"/>
                </a:lnTo>
                <a:lnTo>
                  <a:pt x="1751" y="632"/>
                </a:lnTo>
                <a:lnTo>
                  <a:pt x="1743" y="638"/>
                </a:lnTo>
                <a:lnTo>
                  <a:pt x="1734" y="642"/>
                </a:lnTo>
                <a:lnTo>
                  <a:pt x="1737" y="642"/>
                </a:lnTo>
                <a:lnTo>
                  <a:pt x="1739" y="644"/>
                </a:lnTo>
                <a:lnTo>
                  <a:pt x="1740" y="646"/>
                </a:lnTo>
                <a:lnTo>
                  <a:pt x="1743" y="647"/>
                </a:lnTo>
                <a:lnTo>
                  <a:pt x="1744" y="648"/>
                </a:lnTo>
                <a:lnTo>
                  <a:pt x="1746" y="650"/>
                </a:lnTo>
                <a:lnTo>
                  <a:pt x="1749" y="650"/>
                </a:lnTo>
                <a:lnTo>
                  <a:pt x="1731" y="658"/>
                </a:lnTo>
                <a:lnTo>
                  <a:pt x="1711" y="663"/>
                </a:lnTo>
                <a:lnTo>
                  <a:pt x="1691" y="665"/>
                </a:lnTo>
                <a:lnTo>
                  <a:pt x="1669" y="669"/>
                </a:lnTo>
                <a:lnTo>
                  <a:pt x="1649" y="673"/>
                </a:lnTo>
                <a:lnTo>
                  <a:pt x="1633" y="680"/>
                </a:lnTo>
                <a:lnTo>
                  <a:pt x="1617" y="688"/>
                </a:lnTo>
                <a:lnTo>
                  <a:pt x="1616" y="679"/>
                </a:lnTo>
                <a:lnTo>
                  <a:pt x="1619" y="671"/>
                </a:lnTo>
                <a:lnTo>
                  <a:pt x="1622" y="667"/>
                </a:lnTo>
                <a:lnTo>
                  <a:pt x="1628" y="663"/>
                </a:lnTo>
                <a:lnTo>
                  <a:pt x="1636" y="659"/>
                </a:lnTo>
                <a:lnTo>
                  <a:pt x="1644" y="657"/>
                </a:lnTo>
                <a:lnTo>
                  <a:pt x="1652" y="654"/>
                </a:lnTo>
                <a:lnTo>
                  <a:pt x="1660" y="650"/>
                </a:lnTo>
                <a:lnTo>
                  <a:pt x="1664" y="642"/>
                </a:lnTo>
                <a:lnTo>
                  <a:pt x="1633" y="642"/>
                </a:lnTo>
                <a:lnTo>
                  <a:pt x="1640" y="638"/>
                </a:lnTo>
                <a:lnTo>
                  <a:pt x="1649" y="635"/>
                </a:lnTo>
                <a:lnTo>
                  <a:pt x="1657" y="632"/>
                </a:lnTo>
                <a:lnTo>
                  <a:pt x="1664" y="627"/>
                </a:lnTo>
                <a:lnTo>
                  <a:pt x="1667" y="624"/>
                </a:lnTo>
                <a:lnTo>
                  <a:pt x="1667" y="622"/>
                </a:lnTo>
                <a:lnTo>
                  <a:pt x="1667" y="621"/>
                </a:lnTo>
                <a:lnTo>
                  <a:pt x="1666" y="620"/>
                </a:lnTo>
                <a:lnTo>
                  <a:pt x="1664" y="620"/>
                </a:lnTo>
                <a:lnTo>
                  <a:pt x="1662" y="620"/>
                </a:lnTo>
                <a:lnTo>
                  <a:pt x="1660" y="620"/>
                </a:lnTo>
                <a:lnTo>
                  <a:pt x="1656" y="620"/>
                </a:lnTo>
                <a:lnTo>
                  <a:pt x="1658" y="610"/>
                </a:lnTo>
                <a:lnTo>
                  <a:pt x="1663" y="604"/>
                </a:lnTo>
                <a:lnTo>
                  <a:pt x="1670" y="602"/>
                </a:lnTo>
                <a:lnTo>
                  <a:pt x="1680" y="600"/>
                </a:lnTo>
                <a:lnTo>
                  <a:pt x="1688" y="598"/>
                </a:lnTo>
                <a:lnTo>
                  <a:pt x="1696" y="596"/>
                </a:lnTo>
                <a:lnTo>
                  <a:pt x="1700" y="590"/>
                </a:lnTo>
                <a:lnTo>
                  <a:pt x="1703" y="581"/>
                </a:lnTo>
                <a:lnTo>
                  <a:pt x="1702" y="578"/>
                </a:lnTo>
                <a:lnTo>
                  <a:pt x="1700" y="575"/>
                </a:lnTo>
                <a:lnTo>
                  <a:pt x="1697" y="573"/>
                </a:lnTo>
                <a:lnTo>
                  <a:pt x="1693" y="571"/>
                </a:lnTo>
                <a:lnTo>
                  <a:pt x="1688" y="571"/>
                </a:lnTo>
                <a:lnTo>
                  <a:pt x="1685" y="574"/>
                </a:lnTo>
                <a:lnTo>
                  <a:pt x="1690" y="565"/>
                </a:lnTo>
                <a:lnTo>
                  <a:pt x="1693" y="557"/>
                </a:lnTo>
                <a:lnTo>
                  <a:pt x="1694" y="550"/>
                </a:lnTo>
                <a:lnTo>
                  <a:pt x="1693" y="547"/>
                </a:lnTo>
                <a:lnTo>
                  <a:pt x="1691" y="550"/>
                </a:lnTo>
                <a:lnTo>
                  <a:pt x="1686" y="552"/>
                </a:lnTo>
                <a:lnTo>
                  <a:pt x="1681" y="555"/>
                </a:lnTo>
                <a:lnTo>
                  <a:pt x="1676" y="555"/>
                </a:lnTo>
                <a:lnTo>
                  <a:pt x="1672" y="550"/>
                </a:lnTo>
                <a:lnTo>
                  <a:pt x="1684" y="541"/>
                </a:lnTo>
                <a:lnTo>
                  <a:pt x="1696" y="532"/>
                </a:lnTo>
                <a:lnTo>
                  <a:pt x="1706" y="522"/>
                </a:lnTo>
                <a:lnTo>
                  <a:pt x="1717" y="511"/>
                </a:lnTo>
                <a:lnTo>
                  <a:pt x="1728" y="503"/>
                </a:lnTo>
                <a:lnTo>
                  <a:pt x="1741" y="498"/>
                </a:lnTo>
                <a:lnTo>
                  <a:pt x="1757" y="496"/>
                </a:lnTo>
                <a:close/>
                <a:moveTo>
                  <a:pt x="2195" y="387"/>
                </a:moveTo>
                <a:lnTo>
                  <a:pt x="2198" y="387"/>
                </a:lnTo>
                <a:lnTo>
                  <a:pt x="2194" y="387"/>
                </a:lnTo>
                <a:lnTo>
                  <a:pt x="2195" y="387"/>
                </a:lnTo>
                <a:close/>
                <a:moveTo>
                  <a:pt x="2214" y="379"/>
                </a:moveTo>
                <a:lnTo>
                  <a:pt x="2208" y="380"/>
                </a:lnTo>
                <a:lnTo>
                  <a:pt x="2203" y="383"/>
                </a:lnTo>
                <a:lnTo>
                  <a:pt x="2197" y="385"/>
                </a:lnTo>
                <a:lnTo>
                  <a:pt x="2206" y="383"/>
                </a:lnTo>
                <a:lnTo>
                  <a:pt x="2214" y="379"/>
                </a:lnTo>
                <a:close/>
                <a:moveTo>
                  <a:pt x="1981" y="353"/>
                </a:moveTo>
                <a:lnTo>
                  <a:pt x="1871" y="356"/>
                </a:lnTo>
                <a:lnTo>
                  <a:pt x="1764" y="367"/>
                </a:lnTo>
                <a:lnTo>
                  <a:pt x="1658" y="385"/>
                </a:lnTo>
                <a:lnTo>
                  <a:pt x="1556" y="409"/>
                </a:lnTo>
                <a:lnTo>
                  <a:pt x="1455" y="439"/>
                </a:lnTo>
                <a:lnTo>
                  <a:pt x="1358" y="476"/>
                </a:lnTo>
                <a:lnTo>
                  <a:pt x="1264" y="519"/>
                </a:lnTo>
                <a:lnTo>
                  <a:pt x="1172" y="568"/>
                </a:lnTo>
                <a:lnTo>
                  <a:pt x="1085" y="622"/>
                </a:lnTo>
                <a:lnTo>
                  <a:pt x="1000" y="681"/>
                </a:lnTo>
                <a:lnTo>
                  <a:pt x="921" y="745"/>
                </a:lnTo>
                <a:lnTo>
                  <a:pt x="845" y="814"/>
                </a:lnTo>
                <a:lnTo>
                  <a:pt x="774" y="888"/>
                </a:lnTo>
                <a:lnTo>
                  <a:pt x="708" y="966"/>
                </a:lnTo>
                <a:lnTo>
                  <a:pt x="647" y="1048"/>
                </a:lnTo>
                <a:lnTo>
                  <a:pt x="590" y="1133"/>
                </a:lnTo>
                <a:lnTo>
                  <a:pt x="540" y="1223"/>
                </a:lnTo>
                <a:lnTo>
                  <a:pt x="494" y="1316"/>
                </a:lnTo>
                <a:lnTo>
                  <a:pt x="454" y="1412"/>
                </a:lnTo>
                <a:lnTo>
                  <a:pt x="422" y="1512"/>
                </a:lnTo>
                <a:lnTo>
                  <a:pt x="394" y="1613"/>
                </a:lnTo>
                <a:lnTo>
                  <a:pt x="393" y="1620"/>
                </a:lnTo>
                <a:lnTo>
                  <a:pt x="392" y="1630"/>
                </a:lnTo>
                <a:lnTo>
                  <a:pt x="391" y="1638"/>
                </a:lnTo>
                <a:lnTo>
                  <a:pt x="391" y="1643"/>
                </a:lnTo>
                <a:lnTo>
                  <a:pt x="391" y="1647"/>
                </a:lnTo>
                <a:lnTo>
                  <a:pt x="391" y="1648"/>
                </a:lnTo>
                <a:lnTo>
                  <a:pt x="392" y="1649"/>
                </a:lnTo>
                <a:lnTo>
                  <a:pt x="393" y="1648"/>
                </a:lnTo>
                <a:lnTo>
                  <a:pt x="395" y="1647"/>
                </a:lnTo>
                <a:lnTo>
                  <a:pt x="397" y="1646"/>
                </a:lnTo>
                <a:lnTo>
                  <a:pt x="399" y="1643"/>
                </a:lnTo>
                <a:lnTo>
                  <a:pt x="403" y="1641"/>
                </a:lnTo>
                <a:lnTo>
                  <a:pt x="405" y="1640"/>
                </a:lnTo>
                <a:lnTo>
                  <a:pt x="408" y="1637"/>
                </a:lnTo>
                <a:lnTo>
                  <a:pt x="410" y="1636"/>
                </a:lnTo>
                <a:lnTo>
                  <a:pt x="412" y="1636"/>
                </a:lnTo>
                <a:lnTo>
                  <a:pt x="414" y="1637"/>
                </a:lnTo>
                <a:lnTo>
                  <a:pt x="415" y="1638"/>
                </a:lnTo>
                <a:lnTo>
                  <a:pt x="416" y="1642"/>
                </a:lnTo>
                <a:lnTo>
                  <a:pt x="418" y="1646"/>
                </a:lnTo>
                <a:lnTo>
                  <a:pt x="420" y="1650"/>
                </a:lnTo>
                <a:lnTo>
                  <a:pt x="422" y="1655"/>
                </a:lnTo>
                <a:lnTo>
                  <a:pt x="424" y="1678"/>
                </a:lnTo>
                <a:lnTo>
                  <a:pt x="430" y="1697"/>
                </a:lnTo>
                <a:lnTo>
                  <a:pt x="440" y="1714"/>
                </a:lnTo>
                <a:lnTo>
                  <a:pt x="452" y="1729"/>
                </a:lnTo>
                <a:lnTo>
                  <a:pt x="465" y="1743"/>
                </a:lnTo>
                <a:lnTo>
                  <a:pt x="478" y="1757"/>
                </a:lnTo>
                <a:lnTo>
                  <a:pt x="492" y="1772"/>
                </a:lnTo>
                <a:lnTo>
                  <a:pt x="503" y="1787"/>
                </a:lnTo>
                <a:lnTo>
                  <a:pt x="512" y="1804"/>
                </a:lnTo>
                <a:lnTo>
                  <a:pt x="530" y="1836"/>
                </a:lnTo>
                <a:lnTo>
                  <a:pt x="541" y="1867"/>
                </a:lnTo>
                <a:lnTo>
                  <a:pt x="547" y="1898"/>
                </a:lnTo>
                <a:lnTo>
                  <a:pt x="547" y="1931"/>
                </a:lnTo>
                <a:lnTo>
                  <a:pt x="541" y="1963"/>
                </a:lnTo>
                <a:lnTo>
                  <a:pt x="528" y="1998"/>
                </a:lnTo>
                <a:lnTo>
                  <a:pt x="535" y="1993"/>
                </a:lnTo>
                <a:lnTo>
                  <a:pt x="540" y="1987"/>
                </a:lnTo>
                <a:lnTo>
                  <a:pt x="543" y="1980"/>
                </a:lnTo>
                <a:lnTo>
                  <a:pt x="546" y="1973"/>
                </a:lnTo>
                <a:lnTo>
                  <a:pt x="548" y="1965"/>
                </a:lnTo>
                <a:lnTo>
                  <a:pt x="552" y="1961"/>
                </a:lnTo>
                <a:lnTo>
                  <a:pt x="559" y="1958"/>
                </a:lnTo>
                <a:lnTo>
                  <a:pt x="569" y="1958"/>
                </a:lnTo>
                <a:lnTo>
                  <a:pt x="575" y="1963"/>
                </a:lnTo>
                <a:lnTo>
                  <a:pt x="577" y="1968"/>
                </a:lnTo>
                <a:lnTo>
                  <a:pt x="576" y="1975"/>
                </a:lnTo>
                <a:lnTo>
                  <a:pt x="574" y="1982"/>
                </a:lnTo>
                <a:lnTo>
                  <a:pt x="572" y="1990"/>
                </a:lnTo>
                <a:lnTo>
                  <a:pt x="572" y="1996"/>
                </a:lnTo>
                <a:lnTo>
                  <a:pt x="576" y="2002"/>
                </a:lnTo>
                <a:lnTo>
                  <a:pt x="584" y="2005"/>
                </a:lnTo>
                <a:lnTo>
                  <a:pt x="584" y="1982"/>
                </a:lnTo>
                <a:lnTo>
                  <a:pt x="601" y="1979"/>
                </a:lnTo>
                <a:lnTo>
                  <a:pt x="617" y="1982"/>
                </a:lnTo>
                <a:lnTo>
                  <a:pt x="630" y="1991"/>
                </a:lnTo>
                <a:lnTo>
                  <a:pt x="641" y="2003"/>
                </a:lnTo>
                <a:lnTo>
                  <a:pt x="648" y="2018"/>
                </a:lnTo>
                <a:lnTo>
                  <a:pt x="652" y="2035"/>
                </a:lnTo>
                <a:lnTo>
                  <a:pt x="650" y="2052"/>
                </a:lnTo>
                <a:lnTo>
                  <a:pt x="652" y="2054"/>
                </a:lnTo>
                <a:lnTo>
                  <a:pt x="654" y="2056"/>
                </a:lnTo>
                <a:lnTo>
                  <a:pt x="656" y="2054"/>
                </a:lnTo>
                <a:lnTo>
                  <a:pt x="660" y="2053"/>
                </a:lnTo>
                <a:lnTo>
                  <a:pt x="661" y="2052"/>
                </a:lnTo>
                <a:lnTo>
                  <a:pt x="661" y="2048"/>
                </a:lnTo>
                <a:lnTo>
                  <a:pt x="663" y="2046"/>
                </a:lnTo>
                <a:lnTo>
                  <a:pt x="663" y="2042"/>
                </a:lnTo>
                <a:lnTo>
                  <a:pt x="664" y="2039"/>
                </a:lnTo>
                <a:lnTo>
                  <a:pt x="665" y="2038"/>
                </a:lnTo>
                <a:lnTo>
                  <a:pt x="670" y="2036"/>
                </a:lnTo>
                <a:lnTo>
                  <a:pt x="679" y="2036"/>
                </a:lnTo>
                <a:lnTo>
                  <a:pt x="693" y="2036"/>
                </a:lnTo>
                <a:lnTo>
                  <a:pt x="705" y="2036"/>
                </a:lnTo>
                <a:lnTo>
                  <a:pt x="714" y="2036"/>
                </a:lnTo>
                <a:lnTo>
                  <a:pt x="719" y="2036"/>
                </a:lnTo>
                <a:lnTo>
                  <a:pt x="720" y="2036"/>
                </a:lnTo>
                <a:lnTo>
                  <a:pt x="721" y="2036"/>
                </a:lnTo>
                <a:lnTo>
                  <a:pt x="723" y="2036"/>
                </a:lnTo>
                <a:lnTo>
                  <a:pt x="724" y="2038"/>
                </a:lnTo>
                <a:lnTo>
                  <a:pt x="725" y="2039"/>
                </a:lnTo>
                <a:lnTo>
                  <a:pt x="727" y="2040"/>
                </a:lnTo>
                <a:lnTo>
                  <a:pt x="730" y="2041"/>
                </a:lnTo>
                <a:lnTo>
                  <a:pt x="733" y="2041"/>
                </a:lnTo>
                <a:lnTo>
                  <a:pt x="737" y="2042"/>
                </a:lnTo>
                <a:lnTo>
                  <a:pt x="739" y="2044"/>
                </a:lnTo>
                <a:lnTo>
                  <a:pt x="742" y="2045"/>
                </a:lnTo>
                <a:lnTo>
                  <a:pt x="743" y="2046"/>
                </a:lnTo>
                <a:lnTo>
                  <a:pt x="745" y="2046"/>
                </a:lnTo>
                <a:lnTo>
                  <a:pt x="747" y="2047"/>
                </a:lnTo>
                <a:lnTo>
                  <a:pt x="748" y="2047"/>
                </a:lnTo>
                <a:lnTo>
                  <a:pt x="750" y="2047"/>
                </a:lnTo>
                <a:lnTo>
                  <a:pt x="752" y="2047"/>
                </a:lnTo>
                <a:lnTo>
                  <a:pt x="753" y="2047"/>
                </a:lnTo>
                <a:lnTo>
                  <a:pt x="754" y="2048"/>
                </a:lnTo>
                <a:lnTo>
                  <a:pt x="754" y="2051"/>
                </a:lnTo>
                <a:lnTo>
                  <a:pt x="755" y="2052"/>
                </a:lnTo>
                <a:lnTo>
                  <a:pt x="756" y="2054"/>
                </a:lnTo>
                <a:lnTo>
                  <a:pt x="758" y="2057"/>
                </a:lnTo>
                <a:lnTo>
                  <a:pt x="759" y="2058"/>
                </a:lnTo>
                <a:lnTo>
                  <a:pt x="760" y="2059"/>
                </a:lnTo>
                <a:lnTo>
                  <a:pt x="760" y="2060"/>
                </a:lnTo>
                <a:lnTo>
                  <a:pt x="760" y="2060"/>
                </a:lnTo>
                <a:lnTo>
                  <a:pt x="760" y="2062"/>
                </a:lnTo>
                <a:lnTo>
                  <a:pt x="762" y="2063"/>
                </a:lnTo>
                <a:lnTo>
                  <a:pt x="768" y="2066"/>
                </a:lnTo>
                <a:lnTo>
                  <a:pt x="778" y="2073"/>
                </a:lnTo>
                <a:lnTo>
                  <a:pt x="790" y="2080"/>
                </a:lnTo>
                <a:lnTo>
                  <a:pt x="803" y="2089"/>
                </a:lnTo>
                <a:lnTo>
                  <a:pt x="816" y="2098"/>
                </a:lnTo>
                <a:lnTo>
                  <a:pt x="830" y="2107"/>
                </a:lnTo>
                <a:lnTo>
                  <a:pt x="841" y="2115"/>
                </a:lnTo>
                <a:lnTo>
                  <a:pt x="848" y="2122"/>
                </a:lnTo>
                <a:lnTo>
                  <a:pt x="851" y="2125"/>
                </a:lnTo>
                <a:lnTo>
                  <a:pt x="857" y="2135"/>
                </a:lnTo>
                <a:lnTo>
                  <a:pt x="862" y="2145"/>
                </a:lnTo>
                <a:lnTo>
                  <a:pt x="865" y="2154"/>
                </a:lnTo>
                <a:lnTo>
                  <a:pt x="867" y="2166"/>
                </a:lnTo>
                <a:lnTo>
                  <a:pt x="868" y="2181"/>
                </a:lnTo>
                <a:lnTo>
                  <a:pt x="869" y="2196"/>
                </a:lnTo>
                <a:lnTo>
                  <a:pt x="868" y="2213"/>
                </a:lnTo>
                <a:lnTo>
                  <a:pt x="865" y="2228"/>
                </a:lnTo>
                <a:lnTo>
                  <a:pt x="861" y="2247"/>
                </a:lnTo>
                <a:lnTo>
                  <a:pt x="853" y="2266"/>
                </a:lnTo>
                <a:lnTo>
                  <a:pt x="843" y="2283"/>
                </a:lnTo>
                <a:lnTo>
                  <a:pt x="828" y="2309"/>
                </a:lnTo>
                <a:lnTo>
                  <a:pt x="818" y="2358"/>
                </a:lnTo>
                <a:lnTo>
                  <a:pt x="803" y="2404"/>
                </a:lnTo>
                <a:lnTo>
                  <a:pt x="785" y="2449"/>
                </a:lnTo>
                <a:lnTo>
                  <a:pt x="768" y="2495"/>
                </a:lnTo>
                <a:lnTo>
                  <a:pt x="752" y="2539"/>
                </a:lnTo>
                <a:lnTo>
                  <a:pt x="738" y="2585"/>
                </a:lnTo>
                <a:lnTo>
                  <a:pt x="735" y="2613"/>
                </a:lnTo>
                <a:lnTo>
                  <a:pt x="738" y="2639"/>
                </a:lnTo>
                <a:lnTo>
                  <a:pt x="747" y="2665"/>
                </a:lnTo>
                <a:lnTo>
                  <a:pt x="758" y="2693"/>
                </a:lnTo>
                <a:lnTo>
                  <a:pt x="767" y="2721"/>
                </a:lnTo>
                <a:lnTo>
                  <a:pt x="776" y="2750"/>
                </a:lnTo>
                <a:lnTo>
                  <a:pt x="779" y="2780"/>
                </a:lnTo>
                <a:lnTo>
                  <a:pt x="778" y="2816"/>
                </a:lnTo>
                <a:lnTo>
                  <a:pt x="773" y="2840"/>
                </a:lnTo>
                <a:lnTo>
                  <a:pt x="766" y="2864"/>
                </a:lnTo>
                <a:lnTo>
                  <a:pt x="754" y="2887"/>
                </a:lnTo>
                <a:lnTo>
                  <a:pt x="745" y="2880"/>
                </a:lnTo>
                <a:lnTo>
                  <a:pt x="737" y="2874"/>
                </a:lnTo>
                <a:lnTo>
                  <a:pt x="729" y="2872"/>
                </a:lnTo>
                <a:lnTo>
                  <a:pt x="738" y="2890"/>
                </a:lnTo>
                <a:lnTo>
                  <a:pt x="747" y="2908"/>
                </a:lnTo>
                <a:lnTo>
                  <a:pt x="754" y="2926"/>
                </a:lnTo>
                <a:lnTo>
                  <a:pt x="760" y="2946"/>
                </a:lnTo>
                <a:lnTo>
                  <a:pt x="762" y="2966"/>
                </a:lnTo>
                <a:lnTo>
                  <a:pt x="761" y="2988"/>
                </a:lnTo>
                <a:lnTo>
                  <a:pt x="754" y="2997"/>
                </a:lnTo>
                <a:lnTo>
                  <a:pt x="745" y="3002"/>
                </a:lnTo>
                <a:lnTo>
                  <a:pt x="737" y="3005"/>
                </a:lnTo>
                <a:lnTo>
                  <a:pt x="730" y="3006"/>
                </a:lnTo>
                <a:lnTo>
                  <a:pt x="736" y="3014"/>
                </a:lnTo>
                <a:lnTo>
                  <a:pt x="742" y="3023"/>
                </a:lnTo>
                <a:lnTo>
                  <a:pt x="745" y="3029"/>
                </a:lnTo>
                <a:lnTo>
                  <a:pt x="745" y="3031"/>
                </a:lnTo>
                <a:lnTo>
                  <a:pt x="745" y="3033"/>
                </a:lnTo>
                <a:lnTo>
                  <a:pt x="743" y="3036"/>
                </a:lnTo>
                <a:lnTo>
                  <a:pt x="741" y="3037"/>
                </a:lnTo>
                <a:lnTo>
                  <a:pt x="767" y="3066"/>
                </a:lnTo>
                <a:lnTo>
                  <a:pt x="767" y="3067"/>
                </a:lnTo>
                <a:lnTo>
                  <a:pt x="771" y="3070"/>
                </a:lnTo>
                <a:lnTo>
                  <a:pt x="773" y="3072"/>
                </a:lnTo>
                <a:lnTo>
                  <a:pt x="776" y="3076"/>
                </a:lnTo>
                <a:lnTo>
                  <a:pt x="779" y="3078"/>
                </a:lnTo>
                <a:lnTo>
                  <a:pt x="783" y="3083"/>
                </a:lnTo>
                <a:lnTo>
                  <a:pt x="838" y="3141"/>
                </a:lnTo>
                <a:lnTo>
                  <a:pt x="897" y="3196"/>
                </a:lnTo>
                <a:lnTo>
                  <a:pt x="957" y="3248"/>
                </a:lnTo>
                <a:lnTo>
                  <a:pt x="1021" y="3297"/>
                </a:lnTo>
                <a:lnTo>
                  <a:pt x="1025" y="3298"/>
                </a:lnTo>
                <a:lnTo>
                  <a:pt x="1028" y="3300"/>
                </a:lnTo>
                <a:lnTo>
                  <a:pt x="1031" y="3300"/>
                </a:lnTo>
                <a:lnTo>
                  <a:pt x="1032" y="3302"/>
                </a:lnTo>
                <a:lnTo>
                  <a:pt x="1034" y="3302"/>
                </a:lnTo>
                <a:lnTo>
                  <a:pt x="1038" y="3304"/>
                </a:lnTo>
                <a:lnTo>
                  <a:pt x="1041" y="3305"/>
                </a:lnTo>
                <a:lnTo>
                  <a:pt x="1045" y="3308"/>
                </a:lnTo>
                <a:lnTo>
                  <a:pt x="1049" y="3310"/>
                </a:lnTo>
                <a:lnTo>
                  <a:pt x="1052" y="3311"/>
                </a:lnTo>
                <a:lnTo>
                  <a:pt x="1053" y="3314"/>
                </a:lnTo>
                <a:lnTo>
                  <a:pt x="1056" y="3315"/>
                </a:lnTo>
                <a:lnTo>
                  <a:pt x="1056" y="3315"/>
                </a:lnTo>
                <a:lnTo>
                  <a:pt x="1056" y="3316"/>
                </a:lnTo>
                <a:lnTo>
                  <a:pt x="1056" y="3316"/>
                </a:lnTo>
                <a:lnTo>
                  <a:pt x="1053" y="3316"/>
                </a:lnTo>
                <a:lnTo>
                  <a:pt x="1052" y="3316"/>
                </a:lnTo>
                <a:lnTo>
                  <a:pt x="1051" y="3317"/>
                </a:lnTo>
                <a:lnTo>
                  <a:pt x="1051" y="3317"/>
                </a:lnTo>
                <a:lnTo>
                  <a:pt x="1051" y="3319"/>
                </a:lnTo>
                <a:lnTo>
                  <a:pt x="1132" y="3371"/>
                </a:lnTo>
                <a:lnTo>
                  <a:pt x="1216" y="3420"/>
                </a:lnTo>
                <a:lnTo>
                  <a:pt x="1304" y="3463"/>
                </a:lnTo>
                <a:lnTo>
                  <a:pt x="1393" y="3500"/>
                </a:lnTo>
                <a:lnTo>
                  <a:pt x="1485" y="3533"/>
                </a:lnTo>
                <a:lnTo>
                  <a:pt x="1580" y="3560"/>
                </a:lnTo>
                <a:lnTo>
                  <a:pt x="1678" y="3582"/>
                </a:lnTo>
                <a:lnTo>
                  <a:pt x="1777" y="3598"/>
                </a:lnTo>
                <a:lnTo>
                  <a:pt x="1878" y="3607"/>
                </a:lnTo>
                <a:lnTo>
                  <a:pt x="1981" y="3610"/>
                </a:lnTo>
                <a:lnTo>
                  <a:pt x="2093" y="3606"/>
                </a:lnTo>
                <a:lnTo>
                  <a:pt x="2202" y="3595"/>
                </a:lnTo>
                <a:lnTo>
                  <a:pt x="2309" y="3577"/>
                </a:lnTo>
                <a:lnTo>
                  <a:pt x="2414" y="3552"/>
                </a:lnTo>
                <a:lnTo>
                  <a:pt x="2516" y="3519"/>
                </a:lnTo>
                <a:lnTo>
                  <a:pt x="2616" y="3482"/>
                </a:lnTo>
                <a:lnTo>
                  <a:pt x="2711" y="3438"/>
                </a:lnTo>
                <a:lnTo>
                  <a:pt x="2803" y="3387"/>
                </a:lnTo>
                <a:lnTo>
                  <a:pt x="2892" y="3332"/>
                </a:lnTo>
                <a:lnTo>
                  <a:pt x="2977" y="3270"/>
                </a:lnTo>
                <a:lnTo>
                  <a:pt x="3057" y="3204"/>
                </a:lnTo>
                <a:lnTo>
                  <a:pt x="3133" y="3133"/>
                </a:lnTo>
                <a:lnTo>
                  <a:pt x="3204" y="3056"/>
                </a:lnTo>
                <a:lnTo>
                  <a:pt x="3270" y="2977"/>
                </a:lnTo>
                <a:lnTo>
                  <a:pt x="3331" y="2892"/>
                </a:lnTo>
                <a:lnTo>
                  <a:pt x="3388" y="2804"/>
                </a:lnTo>
                <a:lnTo>
                  <a:pt x="3437" y="2711"/>
                </a:lnTo>
                <a:lnTo>
                  <a:pt x="3482" y="2615"/>
                </a:lnTo>
                <a:lnTo>
                  <a:pt x="3520" y="2516"/>
                </a:lnTo>
                <a:lnTo>
                  <a:pt x="3551" y="2414"/>
                </a:lnTo>
                <a:lnTo>
                  <a:pt x="3577" y="2309"/>
                </a:lnTo>
                <a:lnTo>
                  <a:pt x="3595" y="2202"/>
                </a:lnTo>
                <a:lnTo>
                  <a:pt x="3606" y="2093"/>
                </a:lnTo>
                <a:lnTo>
                  <a:pt x="3610" y="1981"/>
                </a:lnTo>
                <a:lnTo>
                  <a:pt x="3607" y="1876"/>
                </a:lnTo>
                <a:lnTo>
                  <a:pt x="3597" y="1773"/>
                </a:lnTo>
                <a:lnTo>
                  <a:pt x="3580" y="1672"/>
                </a:lnTo>
                <a:lnTo>
                  <a:pt x="3559" y="1573"/>
                </a:lnTo>
                <a:lnTo>
                  <a:pt x="3530" y="1476"/>
                </a:lnTo>
                <a:lnTo>
                  <a:pt x="3496" y="1382"/>
                </a:lnTo>
                <a:lnTo>
                  <a:pt x="3456" y="1291"/>
                </a:lnTo>
                <a:lnTo>
                  <a:pt x="3412" y="1203"/>
                </a:lnTo>
                <a:lnTo>
                  <a:pt x="3363" y="1118"/>
                </a:lnTo>
                <a:lnTo>
                  <a:pt x="3307" y="1036"/>
                </a:lnTo>
                <a:lnTo>
                  <a:pt x="3317" y="1078"/>
                </a:lnTo>
                <a:lnTo>
                  <a:pt x="3323" y="1120"/>
                </a:lnTo>
                <a:lnTo>
                  <a:pt x="3325" y="1162"/>
                </a:lnTo>
                <a:lnTo>
                  <a:pt x="3324" y="1203"/>
                </a:lnTo>
                <a:lnTo>
                  <a:pt x="3318" y="1244"/>
                </a:lnTo>
                <a:lnTo>
                  <a:pt x="3307" y="1284"/>
                </a:lnTo>
                <a:lnTo>
                  <a:pt x="3289" y="1324"/>
                </a:lnTo>
                <a:lnTo>
                  <a:pt x="3266" y="1362"/>
                </a:lnTo>
                <a:lnTo>
                  <a:pt x="3265" y="1344"/>
                </a:lnTo>
                <a:lnTo>
                  <a:pt x="3264" y="1324"/>
                </a:lnTo>
                <a:lnTo>
                  <a:pt x="3262" y="1305"/>
                </a:lnTo>
                <a:lnTo>
                  <a:pt x="3257" y="1287"/>
                </a:lnTo>
                <a:lnTo>
                  <a:pt x="3253" y="1275"/>
                </a:lnTo>
                <a:lnTo>
                  <a:pt x="3247" y="1265"/>
                </a:lnTo>
                <a:lnTo>
                  <a:pt x="3239" y="1258"/>
                </a:lnTo>
                <a:lnTo>
                  <a:pt x="3230" y="1253"/>
                </a:lnTo>
                <a:lnTo>
                  <a:pt x="3220" y="1253"/>
                </a:lnTo>
                <a:lnTo>
                  <a:pt x="3179" y="1256"/>
                </a:lnTo>
                <a:lnTo>
                  <a:pt x="3140" y="1252"/>
                </a:lnTo>
                <a:lnTo>
                  <a:pt x="3104" y="1246"/>
                </a:lnTo>
                <a:lnTo>
                  <a:pt x="3068" y="1237"/>
                </a:lnTo>
                <a:lnTo>
                  <a:pt x="3034" y="1225"/>
                </a:lnTo>
                <a:lnTo>
                  <a:pt x="3001" y="1211"/>
                </a:lnTo>
                <a:lnTo>
                  <a:pt x="2967" y="1197"/>
                </a:lnTo>
                <a:lnTo>
                  <a:pt x="2928" y="1179"/>
                </a:lnTo>
                <a:lnTo>
                  <a:pt x="2904" y="1168"/>
                </a:lnTo>
                <a:lnTo>
                  <a:pt x="2883" y="1157"/>
                </a:lnTo>
                <a:lnTo>
                  <a:pt x="2861" y="1148"/>
                </a:lnTo>
                <a:lnTo>
                  <a:pt x="2839" y="1140"/>
                </a:lnTo>
                <a:lnTo>
                  <a:pt x="2817" y="1138"/>
                </a:lnTo>
                <a:lnTo>
                  <a:pt x="2836" y="1162"/>
                </a:lnTo>
                <a:lnTo>
                  <a:pt x="2855" y="1188"/>
                </a:lnTo>
                <a:lnTo>
                  <a:pt x="2873" y="1217"/>
                </a:lnTo>
                <a:lnTo>
                  <a:pt x="2886" y="1246"/>
                </a:lnTo>
                <a:lnTo>
                  <a:pt x="2889" y="1238"/>
                </a:lnTo>
                <a:lnTo>
                  <a:pt x="2892" y="1231"/>
                </a:lnTo>
                <a:lnTo>
                  <a:pt x="2895" y="1223"/>
                </a:lnTo>
                <a:lnTo>
                  <a:pt x="2902" y="1234"/>
                </a:lnTo>
                <a:lnTo>
                  <a:pt x="2910" y="1246"/>
                </a:lnTo>
                <a:lnTo>
                  <a:pt x="2920" y="1259"/>
                </a:lnTo>
                <a:lnTo>
                  <a:pt x="2932" y="1270"/>
                </a:lnTo>
                <a:lnTo>
                  <a:pt x="2945" y="1276"/>
                </a:lnTo>
                <a:lnTo>
                  <a:pt x="2960" y="1279"/>
                </a:lnTo>
                <a:lnTo>
                  <a:pt x="2973" y="1277"/>
                </a:lnTo>
                <a:lnTo>
                  <a:pt x="2986" y="1273"/>
                </a:lnTo>
                <a:lnTo>
                  <a:pt x="2997" y="1263"/>
                </a:lnTo>
                <a:lnTo>
                  <a:pt x="3005" y="1249"/>
                </a:lnTo>
                <a:lnTo>
                  <a:pt x="3010" y="1231"/>
                </a:lnTo>
                <a:lnTo>
                  <a:pt x="3032" y="1250"/>
                </a:lnTo>
                <a:lnTo>
                  <a:pt x="3054" y="1268"/>
                </a:lnTo>
                <a:lnTo>
                  <a:pt x="3074" y="1287"/>
                </a:lnTo>
                <a:lnTo>
                  <a:pt x="3093" y="1308"/>
                </a:lnTo>
                <a:lnTo>
                  <a:pt x="3111" y="1329"/>
                </a:lnTo>
                <a:lnTo>
                  <a:pt x="3126" y="1352"/>
                </a:lnTo>
                <a:lnTo>
                  <a:pt x="3138" y="1376"/>
                </a:lnTo>
                <a:lnTo>
                  <a:pt x="3144" y="1403"/>
                </a:lnTo>
                <a:lnTo>
                  <a:pt x="3146" y="1431"/>
                </a:lnTo>
                <a:lnTo>
                  <a:pt x="3143" y="1463"/>
                </a:lnTo>
                <a:lnTo>
                  <a:pt x="3137" y="1484"/>
                </a:lnTo>
                <a:lnTo>
                  <a:pt x="3126" y="1502"/>
                </a:lnTo>
                <a:lnTo>
                  <a:pt x="3111" y="1518"/>
                </a:lnTo>
                <a:lnTo>
                  <a:pt x="3093" y="1531"/>
                </a:lnTo>
                <a:lnTo>
                  <a:pt x="3074" y="1543"/>
                </a:lnTo>
                <a:lnTo>
                  <a:pt x="3054" y="1553"/>
                </a:lnTo>
                <a:lnTo>
                  <a:pt x="3034" y="1564"/>
                </a:lnTo>
                <a:lnTo>
                  <a:pt x="3016" y="1570"/>
                </a:lnTo>
                <a:lnTo>
                  <a:pt x="2997" y="1577"/>
                </a:lnTo>
                <a:lnTo>
                  <a:pt x="2977" y="1584"/>
                </a:lnTo>
                <a:lnTo>
                  <a:pt x="2955" y="1591"/>
                </a:lnTo>
                <a:lnTo>
                  <a:pt x="2933" y="1599"/>
                </a:lnTo>
                <a:lnTo>
                  <a:pt x="2912" y="1603"/>
                </a:lnTo>
                <a:lnTo>
                  <a:pt x="2890" y="1607"/>
                </a:lnTo>
                <a:lnTo>
                  <a:pt x="2868" y="1608"/>
                </a:lnTo>
                <a:lnTo>
                  <a:pt x="2849" y="1607"/>
                </a:lnTo>
                <a:lnTo>
                  <a:pt x="2830" y="1603"/>
                </a:lnTo>
                <a:lnTo>
                  <a:pt x="2813" y="1596"/>
                </a:lnTo>
                <a:lnTo>
                  <a:pt x="2799" y="1585"/>
                </a:lnTo>
                <a:lnTo>
                  <a:pt x="2785" y="1570"/>
                </a:lnTo>
                <a:lnTo>
                  <a:pt x="2776" y="1549"/>
                </a:lnTo>
                <a:lnTo>
                  <a:pt x="2770" y="1524"/>
                </a:lnTo>
                <a:lnTo>
                  <a:pt x="2761" y="1506"/>
                </a:lnTo>
                <a:lnTo>
                  <a:pt x="2752" y="1489"/>
                </a:lnTo>
                <a:lnTo>
                  <a:pt x="2742" y="1474"/>
                </a:lnTo>
                <a:lnTo>
                  <a:pt x="2734" y="1463"/>
                </a:lnTo>
                <a:lnTo>
                  <a:pt x="2673" y="1382"/>
                </a:lnTo>
                <a:lnTo>
                  <a:pt x="2613" y="1303"/>
                </a:lnTo>
                <a:lnTo>
                  <a:pt x="2581" y="1265"/>
                </a:lnTo>
                <a:lnTo>
                  <a:pt x="2557" y="1238"/>
                </a:lnTo>
                <a:lnTo>
                  <a:pt x="2530" y="1211"/>
                </a:lnTo>
                <a:lnTo>
                  <a:pt x="2521" y="1210"/>
                </a:lnTo>
                <a:lnTo>
                  <a:pt x="2514" y="1207"/>
                </a:lnTo>
                <a:lnTo>
                  <a:pt x="2507" y="1199"/>
                </a:lnTo>
                <a:lnTo>
                  <a:pt x="2503" y="1191"/>
                </a:lnTo>
                <a:lnTo>
                  <a:pt x="2499" y="1182"/>
                </a:lnTo>
                <a:lnTo>
                  <a:pt x="2494" y="1175"/>
                </a:lnTo>
                <a:lnTo>
                  <a:pt x="2489" y="1168"/>
                </a:lnTo>
                <a:lnTo>
                  <a:pt x="2482" y="1164"/>
                </a:lnTo>
                <a:lnTo>
                  <a:pt x="2473" y="1164"/>
                </a:lnTo>
                <a:lnTo>
                  <a:pt x="2461" y="1169"/>
                </a:lnTo>
                <a:lnTo>
                  <a:pt x="2456" y="1172"/>
                </a:lnTo>
                <a:lnTo>
                  <a:pt x="2453" y="1174"/>
                </a:lnTo>
                <a:lnTo>
                  <a:pt x="2452" y="1178"/>
                </a:lnTo>
                <a:lnTo>
                  <a:pt x="2453" y="1181"/>
                </a:lnTo>
                <a:lnTo>
                  <a:pt x="2456" y="1184"/>
                </a:lnTo>
                <a:lnTo>
                  <a:pt x="2464" y="1195"/>
                </a:lnTo>
                <a:lnTo>
                  <a:pt x="2474" y="1204"/>
                </a:lnTo>
                <a:lnTo>
                  <a:pt x="2483" y="1214"/>
                </a:lnTo>
                <a:lnTo>
                  <a:pt x="2495" y="1226"/>
                </a:lnTo>
                <a:lnTo>
                  <a:pt x="2520" y="1255"/>
                </a:lnTo>
                <a:lnTo>
                  <a:pt x="2544" y="1284"/>
                </a:lnTo>
                <a:lnTo>
                  <a:pt x="2565" y="1323"/>
                </a:lnTo>
                <a:lnTo>
                  <a:pt x="2589" y="1360"/>
                </a:lnTo>
                <a:lnTo>
                  <a:pt x="2615" y="1397"/>
                </a:lnTo>
                <a:lnTo>
                  <a:pt x="2639" y="1431"/>
                </a:lnTo>
                <a:lnTo>
                  <a:pt x="2663" y="1475"/>
                </a:lnTo>
                <a:lnTo>
                  <a:pt x="2688" y="1512"/>
                </a:lnTo>
                <a:lnTo>
                  <a:pt x="2714" y="1549"/>
                </a:lnTo>
                <a:lnTo>
                  <a:pt x="2720" y="1557"/>
                </a:lnTo>
                <a:lnTo>
                  <a:pt x="2728" y="1567"/>
                </a:lnTo>
                <a:lnTo>
                  <a:pt x="2736" y="1577"/>
                </a:lnTo>
                <a:lnTo>
                  <a:pt x="2743" y="1584"/>
                </a:lnTo>
                <a:lnTo>
                  <a:pt x="2749" y="1591"/>
                </a:lnTo>
                <a:lnTo>
                  <a:pt x="2755" y="1601"/>
                </a:lnTo>
                <a:lnTo>
                  <a:pt x="2761" y="1612"/>
                </a:lnTo>
                <a:lnTo>
                  <a:pt x="2767" y="1621"/>
                </a:lnTo>
                <a:lnTo>
                  <a:pt x="2772" y="1627"/>
                </a:lnTo>
                <a:lnTo>
                  <a:pt x="2783" y="1635"/>
                </a:lnTo>
                <a:lnTo>
                  <a:pt x="2790" y="1643"/>
                </a:lnTo>
                <a:lnTo>
                  <a:pt x="2800" y="1650"/>
                </a:lnTo>
                <a:lnTo>
                  <a:pt x="2813" y="1659"/>
                </a:lnTo>
                <a:lnTo>
                  <a:pt x="2827" y="1665"/>
                </a:lnTo>
                <a:lnTo>
                  <a:pt x="2839" y="1671"/>
                </a:lnTo>
                <a:lnTo>
                  <a:pt x="2850" y="1677"/>
                </a:lnTo>
                <a:lnTo>
                  <a:pt x="2859" y="1680"/>
                </a:lnTo>
                <a:lnTo>
                  <a:pt x="2862" y="1683"/>
                </a:lnTo>
                <a:lnTo>
                  <a:pt x="2867" y="1685"/>
                </a:lnTo>
                <a:lnTo>
                  <a:pt x="2874" y="1688"/>
                </a:lnTo>
                <a:lnTo>
                  <a:pt x="2883" y="1690"/>
                </a:lnTo>
                <a:lnTo>
                  <a:pt x="2912" y="1688"/>
                </a:lnTo>
                <a:lnTo>
                  <a:pt x="2939" y="1684"/>
                </a:lnTo>
                <a:lnTo>
                  <a:pt x="2966" y="1683"/>
                </a:lnTo>
                <a:lnTo>
                  <a:pt x="2993" y="1680"/>
                </a:lnTo>
                <a:lnTo>
                  <a:pt x="3021" y="1674"/>
                </a:lnTo>
                <a:lnTo>
                  <a:pt x="3049" y="1664"/>
                </a:lnTo>
                <a:lnTo>
                  <a:pt x="3050" y="1679"/>
                </a:lnTo>
                <a:lnTo>
                  <a:pt x="3051" y="1695"/>
                </a:lnTo>
                <a:lnTo>
                  <a:pt x="3050" y="1710"/>
                </a:lnTo>
                <a:lnTo>
                  <a:pt x="3045" y="1726"/>
                </a:lnTo>
                <a:lnTo>
                  <a:pt x="3035" y="1741"/>
                </a:lnTo>
                <a:lnTo>
                  <a:pt x="3023" y="1774"/>
                </a:lnTo>
                <a:lnTo>
                  <a:pt x="3005" y="1825"/>
                </a:lnTo>
                <a:lnTo>
                  <a:pt x="2987" y="1875"/>
                </a:lnTo>
                <a:lnTo>
                  <a:pt x="2975" y="1905"/>
                </a:lnTo>
                <a:lnTo>
                  <a:pt x="2939" y="1922"/>
                </a:lnTo>
                <a:lnTo>
                  <a:pt x="2906" y="1939"/>
                </a:lnTo>
                <a:lnTo>
                  <a:pt x="2872" y="1958"/>
                </a:lnTo>
                <a:lnTo>
                  <a:pt x="2842" y="1979"/>
                </a:lnTo>
                <a:lnTo>
                  <a:pt x="2813" y="2000"/>
                </a:lnTo>
                <a:lnTo>
                  <a:pt x="2788" y="2024"/>
                </a:lnTo>
                <a:lnTo>
                  <a:pt x="2766" y="2048"/>
                </a:lnTo>
                <a:lnTo>
                  <a:pt x="2748" y="2076"/>
                </a:lnTo>
                <a:lnTo>
                  <a:pt x="2734" y="2105"/>
                </a:lnTo>
                <a:lnTo>
                  <a:pt x="2725" y="2135"/>
                </a:lnTo>
                <a:lnTo>
                  <a:pt x="2720" y="2168"/>
                </a:lnTo>
                <a:lnTo>
                  <a:pt x="2722" y="2202"/>
                </a:lnTo>
                <a:lnTo>
                  <a:pt x="2729" y="2240"/>
                </a:lnTo>
                <a:lnTo>
                  <a:pt x="2737" y="2267"/>
                </a:lnTo>
                <a:lnTo>
                  <a:pt x="2737" y="2317"/>
                </a:lnTo>
                <a:lnTo>
                  <a:pt x="2731" y="2366"/>
                </a:lnTo>
                <a:lnTo>
                  <a:pt x="2718" y="2414"/>
                </a:lnTo>
                <a:lnTo>
                  <a:pt x="2700" y="2461"/>
                </a:lnTo>
                <a:lnTo>
                  <a:pt x="2678" y="2507"/>
                </a:lnTo>
                <a:lnTo>
                  <a:pt x="2658" y="2544"/>
                </a:lnTo>
                <a:lnTo>
                  <a:pt x="2627" y="2587"/>
                </a:lnTo>
                <a:lnTo>
                  <a:pt x="2601" y="2631"/>
                </a:lnTo>
                <a:lnTo>
                  <a:pt x="2581" y="2675"/>
                </a:lnTo>
                <a:lnTo>
                  <a:pt x="2565" y="2721"/>
                </a:lnTo>
                <a:lnTo>
                  <a:pt x="2554" y="2770"/>
                </a:lnTo>
                <a:lnTo>
                  <a:pt x="2552" y="2780"/>
                </a:lnTo>
                <a:lnTo>
                  <a:pt x="2546" y="2786"/>
                </a:lnTo>
                <a:lnTo>
                  <a:pt x="2538" y="2792"/>
                </a:lnTo>
                <a:lnTo>
                  <a:pt x="2527" y="2797"/>
                </a:lnTo>
                <a:lnTo>
                  <a:pt x="2516" y="2801"/>
                </a:lnTo>
                <a:lnTo>
                  <a:pt x="2506" y="2807"/>
                </a:lnTo>
                <a:lnTo>
                  <a:pt x="2497" y="2816"/>
                </a:lnTo>
                <a:lnTo>
                  <a:pt x="2492" y="2825"/>
                </a:lnTo>
                <a:lnTo>
                  <a:pt x="2487" y="2839"/>
                </a:lnTo>
                <a:lnTo>
                  <a:pt x="2483" y="2853"/>
                </a:lnTo>
                <a:lnTo>
                  <a:pt x="2480" y="2864"/>
                </a:lnTo>
                <a:lnTo>
                  <a:pt x="2473" y="2876"/>
                </a:lnTo>
                <a:lnTo>
                  <a:pt x="2464" y="2888"/>
                </a:lnTo>
                <a:lnTo>
                  <a:pt x="2455" y="2896"/>
                </a:lnTo>
                <a:lnTo>
                  <a:pt x="2444" y="2905"/>
                </a:lnTo>
                <a:lnTo>
                  <a:pt x="2435" y="2913"/>
                </a:lnTo>
                <a:lnTo>
                  <a:pt x="2427" y="2922"/>
                </a:lnTo>
                <a:lnTo>
                  <a:pt x="2423" y="2929"/>
                </a:lnTo>
                <a:lnTo>
                  <a:pt x="2418" y="2935"/>
                </a:lnTo>
                <a:lnTo>
                  <a:pt x="2411" y="2946"/>
                </a:lnTo>
                <a:lnTo>
                  <a:pt x="2402" y="2957"/>
                </a:lnTo>
                <a:lnTo>
                  <a:pt x="2390" y="2970"/>
                </a:lnTo>
                <a:lnTo>
                  <a:pt x="2378" y="2983"/>
                </a:lnTo>
                <a:lnTo>
                  <a:pt x="2348" y="2997"/>
                </a:lnTo>
                <a:lnTo>
                  <a:pt x="2315" y="3013"/>
                </a:lnTo>
                <a:lnTo>
                  <a:pt x="2281" y="3029"/>
                </a:lnTo>
                <a:lnTo>
                  <a:pt x="2251" y="3044"/>
                </a:lnTo>
                <a:lnTo>
                  <a:pt x="2227" y="3046"/>
                </a:lnTo>
                <a:lnTo>
                  <a:pt x="2206" y="3047"/>
                </a:lnTo>
                <a:lnTo>
                  <a:pt x="2188" y="3049"/>
                </a:lnTo>
                <a:lnTo>
                  <a:pt x="2176" y="3052"/>
                </a:lnTo>
                <a:lnTo>
                  <a:pt x="2170" y="3054"/>
                </a:lnTo>
                <a:lnTo>
                  <a:pt x="2167" y="3056"/>
                </a:lnTo>
                <a:lnTo>
                  <a:pt x="2165" y="3060"/>
                </a:lnTo>
                <a:lnTo>
                  <a:pt x="2161" y="3064"/>
                </a:lnTo>
                <a:lnTo>
                  <a:pt x="2159" y="3066"/>
                </a:lnTo>
                <a:lnTo>
                  <a:pt x="2156" y="3068"/>
                </a:lnTo>
                <a:lnTo>
                  <a:pt x="2153" y="3070"/>
                </a:lnTo>
                <a:lnTo>
                  <a:pt x="2149" y="3072"/>
                </a:lnTo>
                <a:lnTo>
                  <a:pt x="2145" y="3073"/>
                </a:lnTo>
                <a:lnTo>
                  <a:pt x="2139" y="3074"/>
                </a:lnTo>
                <a:lnTo>
                  <a:pt x="2130" y="3074"/>
                </a:lnTo>
                <a:lnTo>
                  <a:pt x="2119" y="3074"/>
                </a:lnTo>
                <a:lnTo>
                  <a:pt x="2107" y="3073"/>
                </a:lnTo>
                <a:lnTo>
                  <a:pt x="2097" y="3071"/>
                </a:lnTo>
                <a:lnTo>
                  <a:pt x="2091" y="3068"/>
                </a:lnTo>
                <a:lnTo>
                  <a:pt x="2089" y="3066"/>
                </a:lnTo>
                <a:lnTo>
                  <a:pt x="2085" y="3062"/>
                </a:lnTo>
                <a:lnTo>
                  <a:pt x="2082" y="3059"/>
                </a:lnTo>
                <a:lnTo>
                  <a:pt x="2078" y="3055"/>
                </a:lnTo>
                <a:lnTo>
                  <a:pt x="2075" y="3052"/>
                </a:lnTo>
                <a:lnTo>
                  <a:pt x="2071" y="3047"/>
                </a:lnTo>
                <a:lnTo>
                  <a:pt x="2067" y="3043"/>
                </a:lnTo>
                <a:lnTo>
                  <a:pt x="2065" y="3038"/>
                </a:lnTo>
                <a:lnTo>
                  <a:pt x="2062" y="3035"/>
                </a:lnTo>
                <a:lnTo>
                  <a:pt x="2061" y="3032"/>
                </a:lnTo>
                <a:lnTo>
                  <a:pt x="2060" y="3029"/>
                </a:lnTo>
                <a:lnTo>
                  <a:pt x="2060" y="3024"/>
                </a:lnTo>
                <a:lnTo>
                  <a:pt x="2060" y="3020"/>
                </a:lnTo>
                <a:lnTo>
                  <a:pt x="2061" y="3017"/>
                </a:lnTo>
                <a:lnTo>
                  <a:pt x="2062" y="3013"/>
                </a:lnTo>
                <a:lnTo>
                  <a:pt x="2065" y="3011"/>
                </a:lnTo>
                <a:lnTo>
                  <a:pt x="2065" y="3006"/>
                </a:lnTo>
                <a:lnTo>
                  <a:pt x="2065" y="2996"/>
                </a:lnTo>
                <a:lnTo>
                  <a:pt x="2062" y="2987"/>
                </a:lnTo>
                <a:lnTo>
                  <a:pt x="2058" y="2975"/>
                </a:lnTo>
                <a:lnTo>
                  <a:pt x="2052" y="2963"/>
                </a:lnTo>
                <a:lnTo>
                  <a:pt x="2046" y="2953"/>
                </a:lnTo>
                <a:lnTo>
                  <a:pt x="2038" y="2942"/>
                </a:lnTo>
                <a:lnTo>
                  <a:pt x="2030" y="2931"/>
                </a:lnTo>
                <a:lnTo>
                  <a:pt x="2024" y="2919"/>
                </a:lnTo>
                <a:lnTo>
                  <a:pt x="2022" y="2914"/>
                </a:lnTo>
                <a:lnTo>
                  <a:pt x="2019" y="2910"/>
                </a:lnTo>
                <a:lnTo>
                  <a:pt x="2018" y="2906"/>
                </a:lnTo>
                <a:lnTo>
                  <a:pt x="2016" y="2902"/>
                </a:lnTo>
                <a:lnTo>
                  <a:pt x="2014" y="2901"/>
                </a:lnTo>
                <a:lnTo>
                  <a:pt x="2013" y="2900"/>
                </a:lnTo>
                <a:lnTo>
                  <a:pt x="2013" y="2900"/>
                </a:lnTo>
                <a:lnTo>
                  <a:pt x="2011" y="2899"/>
                </a:lnTo>
                <a:lnTo>
                  <a:pt x="2010" y="2896"/>
                </a:lnTo>
                <a:lnTo>
                  <a:pt x="2007" y="2895"/>
                </a:lnTo>
                <a:lnTo>
                  <a:pt x="2006" y="2893"/>
                </a:lnTo>
                <a:lnTo>
                  <a:pt x="2005" y="2892"/>
                </a:lnTo>
                <a:lnTo>
                  <a:pt x="2002" y="2889"/>
                </a:lnTo>
                <a:lnTo>
                  <a:pt x="2001" y="2888"/>
                </a:lnTo>
                <a:lnTo>
                  <a:pt x="1999" y="2886"/>
                </a:lnTo>
                <a:lnTo>
                  <a:pt x="1996" y="2883"/>
                </a:lnTo>
                <a:lnTo>
                  <a:pt x="1993" y="2878"/>
                </a:lnTo>
                <a:lnTo>
                  <a:pt x="1988" y="2871"/>
                </a:lnTo>
                <a:lnTo>
                  <a:pt x="1986" y="2863"/>
                </a:lnTo>
                <a:lnTo>
                  <a:pt x="1984" y="2852"/>
                </a:lnTo>
                <a:lnTo>
                  <a:pt x="1972" y="2805"/>
                </a:lnTo>
                <a:lnTo>
                  <a:pt x="1954" y="2758"/>
                </a:lnTo>
                <a:lnTo>
                  <a:pt x="1934" y="2714"/>
                </a:lnTo>
                <a:lnTo>
                  <a:pt x="1911" y="2668"/>
                </a:lnTo>
                <a:lnTo>
                  <a:pt x="1890" y="2623"/>
                </a:lnTo>
                <a:lnTo>
                  <a:pt x="1872" y="2578"/>
                </a:lnTo>
                <a:lnTo>
                  <a:pt x="1872" y="2544"/>
                </a:lnTo>
                <a:lnTo>
                  <a:pt x="1877" y="2510"/>
                </a:lnTo>
                <a:lnTo>
                  <a:pt x="1888" y="2475"/>
                </a:lnTo>
                <a:lnTo>
                  <a:pt x="1904" y="2443"/>
                </a:lnTo>
                <a:lnTo>
                  <a:pt x="1924" y="2413"/>
                </a:lnTo>
                <a:lnTo>
                  <a:pt x="1929" y="2398"/>
                </a:lnTo>
                <a:lnTo>
                  <a:pt x="1933" y="2385"/>
                </a:lnTo>
                <a:lnTo>
                  <a:pt x="1934" y="2370"/>
                </a:lnTo>
                <a:lnTo>
                  <a:pt x="1933" y="2354"/>
                </a:lnTo>
                <a:lnTo>
                  <a:pt x="1929" y="2343"/>
                </a:lnTo>
                <a:lnTo>
                  <a:pt x="1925" y="2335"/>
                </a:lnTo>
                <a:lnTo>
                  <a:pt x="1922" y="2321"/>
                </a:lnTo>
                <a:lnTo>
                  <a:pt x="1918" y="2305"/>
                </a:lnTo>
                <a:lnTo>
                  <a:pt x="1915" y="2287"/>
                </a:lnTo>
                <a:lnTo>
                  <a:pt x="1911" y="2271"/>
                </a:lnTo>
                <a:lnTo>
                  <a:pt x="1905" y="2251"/>
                </a:lnTo>
                <a:lnTo>
                  <a:pt x="1897" y="2230"/>
                </a:lnTo>
                <a:lnTo>
                  <a:pt x="1886" y="2210"/>
                </a:lnTo>
                <a:lnTo>
                  <a:pt x="1875" y="2190"/>
                </a:lnTo>
                <a:lnTo>
                  <a:pt x="1862" y="2169"/>
                </a:lnTo>
                <a:lnTo>
                  <a:pt x="1848" y="2149"/>
                </a:lnTo>
                <a:lnTo>
                  <a:pt x="1841" y="2139"/>
                </a:lnTo>
                <a:lnTo>
                  <a:pt x="1835" y="2130"/>
                </a:lnTo>
                <a:lnTo>
                  <a:pt x="1830" y="2125"/>
                </a:lnTo>
                <a:lnTo>
                  <a:pt x="1815" y="2110"/>
                </a:lnTo>
                <a:lnTo>
                  <a:pt x="1804" y="2092"/>
                </a:lnTo>
                <a:lnTo>
                  <a:pt x="1798" y="2074"/>
                </a:lnTo>
                <a:lnTo>
                  <a:pt x="1795" y="2053"/>
                </a:lnTo>
                <a:lnTo>
                  <a:pt x="1797" y="2033"/>
                </a:lnTo>
                <a:lnTo>
                  <a:pt x="1798" y="2012"/>
                </a:lnTo>
                <a:lnTo>
                  <a:pt x="1798" y="1991"/>
                </a:lnTo>
                <a:lnTo>
                  <a:pt x="1798" y="1969"/>
                </a:lnTo>
                <a:lnTo>
                  <a:pt x="1794" y="1949"/>
                </a:lnTo>
                <a:lnTo>
                  <a:pt x="1788" y="1927"/>
                </a:lnTo>
                <a:lnTo>
                  <a:pt x="1779" y="1914"/>
                </a:lnTo>
                <a:lnTo>
                  <a:pt x="1768" y="1904"/>
                </a:lnTo>
                <a:lnTo>
                  <a:pt x="1757" y="1896"/>
                </a:lnTo>
                <a:lnTo>
                  <a:pt x="1744" y="1891"/>
                </a:lnTo>
                <a:lnTo>
                  <a:pt x="1727" y="1891"/>
                </a:lnTo>
                <a:lnTo>
                  <a:pt x="1711" y="1890"/>
                </a:lnTo>
                <a:lnTo>
                  <a:pt x="1698" y="1890"/>
                </a:lnTo>
                <a:lnTo>
                  <a:pt x="1687" y="1887"/>
                </a:lnTo>
                <a:lnTo>
                  <a:pt x="1682" y="1886"/>
                </a:lnTo>
                <a:lnTo>
                  <a:pt x="1679" y="1884"/>
                </a:lnTo>
                <a:lnTo>
                  <a:pt x="1676" y="1880"/>
                </a:lnTo>
                <a:lnTo>
                  <a:pt x="1674" y="1878"/>
                </a:lnTo>
                <a:lnTo>
                  <a:pt x="1673" y="1876"/>
                </a:lnTo>
                <a:lnTo>
                  <a:pt x="1672" y="1874"/>
                </a:lnTo>
                <a:lnTo>
                  <a:pt x="1670" y="1870"/>
                </a:lnTo>
                <a:lnTo>
                  <a:pt x="1669" y="1868"/>
                </a:lnTo>
                <a:lnTo>
                  <a:pt x="1667" y="1866"/>
                </a:lnTo>
                <a:lnTo>
                  <a:pt x="1666" y="1863"/>
                </a:lnTo>
                <a:lnTo>
                  <a:pt x="1663" y="1862"/>
                </a:lnTo>
                <a:lnTo>
                  <a:pt x="1661" y="1860"/>
                </a:lnTo>
                <a:lnTo>
                  <a:pt x="1660" y="1857"/>
                </a:lnTo>
                <a:lnTo>
                  <a:pt x="1657" y="1855"/>
                </a:lnTo>
                <a:lnTo>
                  <a:pt x="1656" y="1852"/>
                </a:lnTo>
                <a:lnTo>
                  <a:pt x="1655" y="1849"/>
                </a:lnTo>
                <a:lnTo>
                  <a:pt x="1654" y="1845"/>
                </a:lnTo>
                <a:lnTo>
                  <a:pt x="1649" y="1843"/>
                </a:lnTo>
                <a:lnTo>
                  <a:pt x="1638" y="1839"/>
                </a:lnTo>
                <a:lnTo>
                  <a:pt x="1621" y="1836"/>
                </a:lnTo>
                <a:lnTo>
                  <a:pt x="1602" y="1833"/>
                </a:lnTo>
                <a:lnTo>
                  <a:pt x="1567" y="1840"/>
                </a:lnTo>
                <a:lnTo>
                  <a:pt x="1528" y="1849"/>
                </a:lnTo>
                <a:lnTo>
                  <a:pt x="1498" y="1860"/>
                </a:lnTo>
                <a:lnTo>
                  <a:pt x="1466" y="1869"/>
                </a:lnTo>
                <a:lnTo>
                  <a:pt x="1433" y="1878"/>
                </a:lnTo>
                <a:lnTo>
                  <a:pt x="1401" y="1885"/>
                </a:lnTo>
                <a:lnTo>
                  <a:pt x="1367" y="1888"/>
                </a:lnTo>
                <a:lnTo>
                  <a:pt x="1335" y="1891"/>
                </a:lnTo>
                <a:lnTo>
                  <a:pt x="1302" y="1890"/>
                </a:lnTo>
                <a:lnTo>
                  <a:pt x="1270" y="1886"/>
                </a:lnTo>
                <a:lnTo>
                  <a:pt x="1240" y="1880"/>
                </a:lnTo>
                <a:lnTo>
                  <a:pt x="1210" y="1869"/>
                </a:lnTo>
                <a:lnTo>
                  <a:pt x="1183" y="1856"/>
                </a:lnTo>
                <a:lnTo>
                  <a:pt x="1158" y="1839"/>
                </a:lnTo>
                <a:lnTo>
                  <a:pt x="1135" y="1818"/>
                </a:lnTo>
                <a:lnTo>
                  <a:pt x="1116" y="1791"/>
                </a:lnTo>
                <a:lnTo>
                  <a:pt x="1099" y="1761"/>
                </a:lnTo>
                <a:lnTo>
                  <a:pt x="1086" y="1726"/>
                </a:lnTo>
                <a:lnTo>
                  <a:pt x="1077" y="1707"/>
                </a:lnTo>
                <a:lnTo>
                  <a:pt x="1067" y="1688"/>
                </a:lnTo>
                <a:lnTo>
                  <a:pt x="1055" y="1670"/>
                </a:lnTo>
                <a:lnTo>
                  <a:pt x="1040" y="1653"/>
                </a:lnTo>
                <a:lnTo>
                  <a:pt x="1037" y="1652"/>
                </a:lnTo>
                <a:lnTo>
                  <a:pt x="1033" y="1650"/>
                </a:lnTo>
                <a:lnTo>
                  <a:pt x="1031" y="1648"/>
                </a:lnTo>
                <a:lnTo>
                  <a:pt x="1028" y="1646"/>
                </a:lnTo>
                <a:lnTo>
                  <a:pt x="1027" y="1641"/>
                </a:lnTo>
                <a:lnTo>
                  <a:pt x="1027" y="1636"/>
                </a:lnTo>
                <a:lnTo>
                  <a:pt x="1027" y="1631"/>
                </a:lnTo>
                <a:lnTo>
                  <a:pt x="1028" y="1623"/>
                </a:lnTo>
                <a:lnTo>
                  <a:pt x="1029" y="1613"/>
                </a:lnTo>
                <a:lnTo>
                  <a:pt x="1031" y="1603"/>
                </a:lnTo>
                <a:lnTo>
                  <a:pt x="1031" y="1593"/>
                </a:lnTo>
                <a:lnTo>
                  <a:pt x="1031" y="1583"/>
                </a:lnTo>
                <a:lnTo>
                  <a:pt x="1031" y="1575"/>
                </a:lnTo>
                <a:lnTo>
                  <a:pt x="1031" y="1567"/>
                </a:lnTo>
                <a:lnTo>
                  <a:pt x="1032" y="1561"/>
                </a:lnTo>
                <a:lnTo>
                  <a:pt x="1033" y="1558"/>
                </a:lnTo>
                <a:lnTo>
                  <a:pt x="1035" y="1553"/>
                </a:lnTo>
                <a:lnTo>
                  <a:pt x="1038" y="1549"/>
                </a:lnTo>
                <a:lnTo>
                  <a:pt x="1040" y="1546"/>
                </a:lnTo>
                <a:lnTo>
                  <a:pt x="1050" y="1505"/>
                </a:lnTo>
                <a:lnTo>
                  <a:pt x="1061" y="1464"/>
                </a:lnTo>
                <a:lnTo>
                  <a:pt x="1071" y="1424"/>
                </a:lnTo>
                <a:lnTo>
                  <a:pt x="1085" y="1385"/>
                </a:lnTo>
                <a:lnTo>
                  <a:pt x="1101" y="1347"/>
                </a:lnTo>
                <a:lnTo>
                  <a:pt x="1120" y="1311"/>
                </a:lnTo>
                <a:lnTo>
                  <a:pt x="1142" y="1279"/>
                </a:lnTo>
                <a:lnTo>
                  <a:pt x="1168" y="1249"/>
                </a:lnTo>
                <a:lnTo>
                  <a:pt x="1199" y="1222"/>
                </a:lnTo>
                <a:lnTo>
                  <a:pt x="1218" y="1209"/>
                </a:lnTo>
                <a:lnTo>
                  <a:pt x="1240" y="1197"/>
                </a:lnTo>
                <a:lnTo>
                  <a:pt x="1265" y="1185"/>
                </a:lnTo>
                <a:lnTo>
                  <a:pt x="1290" y="1168"/>
                </a:lnTo>
                <a:lnTo>
                  <a:pt x="1313" y="1149"/>
                </a:lnTo>
                <a:lnTo>
                  <a:pt x="1334" y="1127"/>
                </a:lnTo>
                <a:lnTo>
                  <a:pt x="1353" y="1102"/>
                </a:lnTo>
                <a:lnTo>
                  <a:pt x="1365" y="1080"/>
                </a:lnTo>
                <a:lnTo>
                  <a:pt x="1378" y="1059"/>
                </a:lnTo>
                <a:lnTo>
                  <a:pt x="1393" y="1037"/>
                </a:lnTo>
                <a:lnTo>
                  <a:pt x="1409" y="1019"/>
                </a:lnTo>
                <a:lnTo>
                  <a:pt x="1427" y="1004"/>
                </a:lnTo>
                <a:lnTo>
                  <a:pt x="1448" y="995"/>
                </a:lnTo>
                <a:lnTo>
                  <a:pt x="1471" y="991"/>
                </a:lnTo>
                <a:lnTo>
                  <a:pt x="1516" y="990"/>
                </a:lnTo>
                <a:lnTo>
                  <a:pt x="1561" y="989"/>
                </a:lnTo>
                <a:lnTo>
                  <a:pt x="1604" y="985"/>
                </a:lnTo>
                <a:lnTo>
                  <a:pt x="1648" y="978"/>
                </a:lnTo>
                <a:lnTo>
                  <a:pt x="1691" y="966"/>
                </a:lnTo>
                <a:lnTo>
                  <a:pt x="1731" y="959"/>
                </a:lnTo>
                <a:lnTo>
                  <a:pt x="1770" y="955"/>
                </a:lnTo>
                <a:lnTo>
                  <a:pt x="1811" y="958"/>
                </a:lnTo>
                <a:lnTo>
                  <a:pt x="1850" y="964"/>
                </a:lnTo>
                <a:lnTo>
                  <a:pt x="1888" y="976"/>
                </a:lnTo>
                <a:lnTo>
                  <a:pt x="1881" y="995"/>
                </a:lnTo>
                <a:lnTo>
                  <a:pt x="1881" y="1013"/>
                </a:lnTo>
                <a:lnTo>
                  <a:pt x="1884" y="1029"/>
                </a:lnTo>
                <a:lnTo>
                  <a:pt x="1893" y="1043"/>
                </a:lnTo>
                <a:lnTo>
                  <a:pt x="1906" y="1055"/>
                </a:lnTo>
                <a:lnTo>
                  <a:pt x="1921" y="1063"/>
                </a:lnTo>
                <a:lnTo>
                  <a:pt x="1937" y="1071"/>
                </a:lnTo>
                <a:lnTo>
                  <a:pt x="1955" y="1075"/>
                </a:lnTo>
                <a:lnTo>
                  <a:pt x="1973" y="1077"/>
                </a:lnTo>
                <a:lnTo>
                  <a:pt x="1989" y="1083"/>
                </a:lnTo>
                <a:lnTo>
                  <a:pt x="2002" y="1089"/>
                </a:lnTo>
                <a:lnTo>
                  <a:pt x="2013" y="1095"/>
                </a:lnTo>
                <a:lnTo>
                  <a:pt x="2023" y="1099"/>
                </a:lnTo>
                <a:lnTo>
                  <a:pt x="2031" y="1103"/>
                </a:lnTo>
                <a:lnTo>
                  <a:pt x="2036" y="1104"/>
                </a:lnTo>
                <a:lnTo>
                  <a:pt x="2040" y="1107"/>
                </a:lnTo>
                <a:lnTo>
                  <a:pt x="2047" y="1109"/>
                </a:lnTo>
                <a:lnTo>
                  <a:pt x="2055" y="1114"/>
                </a:lnTo>
                <a:lnTo>
                  <a:pt x="2065" y="1119"/>
                </a:lnTo>
                <a:lnTo>
                  <a:pt x="2075" y="1122"/>
                </a:lnTo>
                <a:lnTo>
                  <a:pt x="2084" y="1125"/>
                </a:lnTo>
                <a:lnTo>
                  <a:pt x="2093" y="1126"/>
                </a:lnTo>
                <a:lnTo>
                  <a:pt x="2099" y="1124"/>
                </a:lnTo>
                <a:lnTo>
                  <a:pt x="2101" y="1121"/>
                </a:lnTo>
                <a:lnTo>
                  <a:pt x="2105" y="1119"/>
                </a:lnTo>
                <a:lnTo>
                  <a:pt x="2106" y="1115"/>
                </a:lnTo>
                <a:lnTo>
                  <a:pt x="2108" y="1113"/>
                </a:lnTo>
                <a:lnTo>
                  <a:pt x="2108" y="1109"/>
                </a:lnTo>
                <a:lnTo>
                  <a:pt x="2108" y="1103"/>
                </a:lnTo>
                <a:lnTo>
                  <a:pt x="2109" y="1096"/>
                </a:lnTo>
                <a:lnTo>
                  <a:pt x="2112" y="1089"/>
                </a:lnTo>
                <a:lnTo>
                  <a:pt x="2114" y="1084"/>
                </a:lnTo>
                <a:lnTo>
                  <a:pt x="2118" y="1079"/>
                </a:lnTo>
                <a:lnTo>
                  <a:pt x="2123" y="1074"/>
                </a:lnTo>
                <a:lnTo>
                  <a:pt x="2127" y="1072"/>
                </a:lnTo>
                <a:lnTo>
                  <a:pt x="2136" y="1068"/>
                </a:lnTo>
                <a:lnTo>
                  <a:pt x="2147" y="1067"/>
                </a:lnTo>
                <a:lnTo>
                  <a:pt x="2159" y="1067"/>
                </a:lnTo>
                <a:lnTo>
                  <a:pt x="2186" y="1075"/>
                </a:lnTo>
                <a:lnTo>
                  <a:pt x="2219" y="1086"/>
                </a:lnTo>
                <a:lnTo>
                  <a:pt x="2254" y="1095"/>
                </a:lnTo>
                <a:lnTo>
                  <a:pt x="2290" y="1104"/>
                </a:lnTo>
                <a:lnTo>
                  <a:pt x="2329" y="1115"/>
                </a:lnTo>
                <a:lnTo>
                  <a:pt x="2354" y="1116"/>
                </a:lnTo>
                <a:lnTo>
                  <a:pt x="2378" y="1115"/>
                </a:lnTo>
                <a:lnTo>
                  <a:pt x="2402" y="1110"/>
                </a:lnTo>
                <a:lnTo>
                  <a:pt x="2425" y="1103"/>
                </a:lnTo>
                <a:lnTo>
                  <a:pt x="2445" y="1093"/>
                </a:lnTo>
                <a:lnTo>
                  <a:pt x="2463" y="1081"/>
                </a:lnTo>
                <a:lnTo>
                  <a:pt x="2477" y="1068"/>
                </a:lnTo>
                <a:lnTo>
                  <a:pt x="2488" y="1054"/>
                </a:lnTo>
                <a:lnTo>
                  <a:pt x="2493" y="1038"/>
                </a:lnTo>
                <a:lnTo>
                  <a:pt x="2492" y="1023"/>
                </a:lnTo>
                <a:lnTo>
                  <a:pt x="2485" y="1007"/>
                </a:lnTo>
                <a:lnTo>
                  <a:pt x="2469" y="991"/>
                </a:lnTo>
                <a:lnTo>
                  <a:pt x="2455" y="982"/>
                </a:lnTo>
                <a:lnTo>
                  <a:pt x="2438" y="976"/>
                </a:lnTo>
                <a:lnTo>
                  <a:pt x="2418" y="971"/>
                </a:lnTo>
                <a:lnTo>
                  <a:pt x="2398" y="968"/>
                </a:lnTo>
                <a:lnTo>
                  <a:pt x="2376" y="967"/>
                </a:lnTo>
                <a:lnTo>
                  <a:pt x="2354" y="965"/>
                </a:lnTo>
                <a:lnTo>
                  <a:pt x="2331" y="962"/>
                </a:lnTo>
                <a:lnTo>
                  <a:pt x="2308" y="958"/>
                </a:lnTo>
                <a:lnTo>
                  <a:pt x="2286" y="952"/>
                </a:lnTo>
                <a:lnTo>
                  <a:pt x="2266" y="942"/>
                </a:lnTo>
                <a:lnTo>
                  <a:pt x="2248" y="929"/>
                </a:lnTo>
                <a:lnTo>
                  <a:pt x="2231" y="911"/>
                </a:lnTo>
                <a:lnTo>
                  <a:pt x="2218" y="888"/>
                </a:lnTo>
                <a:lnTo>
                  <a:pt x="2213" y="882"/>
                </a:lnTo>
                <a:lnTo>
                  <a:pt x="2208" y="879"/>
                </a:lnTo>
                <a:lnTo>
                  <a:pt x="2203" y="882"/>
                </a:lnTo>
                <a:lnTo>
                  <a:pt x="2198" y="890"/>
                </a:lnTo>
                <a:lnTo>
                  <a:pt x="2191" y="899"/>
                </a:lnTo>
                <a:lnTo>
                  <a:pt x="2190" y="907"/>
                </a:lnTo>
                <a:lnTo>
                  <a:pt x="2191" y="914"/>
                </a:lnTo>
                <a:lnTo>
                  <a:pt x="2195" y="921"/>
                </a:lnTo>
                <a:lnTo>
                  <a:pt x="2200" y="929"/>
                </a:lnTo>
                <a:lnTo>
                  <a:pt x="2204" y="936"/>
                </a:lnTo>
                <a:lnTo>
                  <a:pt x="2207" y="943"/>
                </a:lnTo>
                <a:lnTo>
                  <a:pt x="2206" y="950"/>
                </a:lnTo>
                <a:lnTo>
                  <a:pt x="2201" y="959"/>
                </a:lnTo>
                <a:lnTo>
                  <a:pt x="2190" y="967"/>
                </a:lnTo>
                <a:lnTo>
                  <a:pt x="2178" y="971"/>
                </a:lnTo>
                <a:lnTo>
                  <a:pt x="2165" y="970"/>
                </a:lnTo>
                <a:lnTo>
                  <a:pt x="2153" y="965"/>
                </a:lnTo>
                <a:lnTo>
                  <a:pt x="2144" y="960"/>
                </a:lnTo>
                <a:lnTo>
                  <a:pt x="2119" y="923"/>
                </a:lnTo>
                <a:lnTo>
                  <a:pt x="2093" y="891"/>
                </a:lnTo>
                <a:lnTo>
                  <a:pt x="2064" y="865"/>
                </a:lnTo>
                <a:lnTo>
                  <a:pt x="2032" y="841"/>
                </a:lnTo>
                <a:lnTo>
                  <a:pt x="2001" y="818"/>
                </a:lnTo>
                <a:lnTo>
                  <a:pt x="1967" y="796"/>
                </a:lnTo>
                <a:lnTo>
                  <a:pt x="1935" y="774"/>
                </a:lnTo>
                <a:lnTo>
                  <a:pt x="1940" y="796"/>
                </a:lnTo>
                <a:lnTo>
                  <a:pt x="1951" y="817"/>
                </a:lnTo>
                <a:lnTo>
                  <a:pt x="1965" y="837"/>
                </a:lnTo>
                <a:lnTo>
                  <a:pt x="1983" y="855"/>
                </a:lnTo>
                <a:lnTo>
                  <a:pt x="2004" y="873"/>
                </a:lnTo>
                <a:lnTo>
                  <a:pt x="2023" y="890"/>
                </a:lnTo>
                <a:lnTo>
                  <a:pt x="2043" y="907"/>
                </a:lnTo>
                <a:lnTo>
                  <a:pt x="2061" y="923"/>
                </a:lnTo>
                <a:lnTo>
                  <a:pt x="2077" y="938"/>
                </a:lnTo>
                <a:lnTo>
                  <a:pt x="2089" y="955"/>
                </a:lnTo>
                <a:lnTo>
                  <a:pt x="2076" y="946"/>
                </a:lnTo>
                <a:lnTo>
                  <a:pt x="2065" y="942"/>
                </a:lnTo>
                <a:lnTo>
                  <a:pt x="2054" y="944"/>
                </a:lnTo>
                <a:lnTo>
                  <a:pt x="2046" y="950"/>
                </a:lnTo>
                <a:lnTo>
                  <a:pt x="2037" y="959"/>
                </a:lnTo>
                <a:lnTo>
                  <a:pt x="2032" y="968"/>
                </a:lnTo>
                <a:lnTo>
                  <a:pt x="2028" y="979"/>
                </a:lnTo>
                <a:lnTo>
                  <a:pt x="2012" y="949"/>
                </a:lnTo>
                <a:lnTo>
                  <a:pt x="1990" y="921"/>
                </a:lnTo>
                <a:lnTo>
                  <a:pt x="1965" y="895"/>
                </a:lnTo>
                <a:lnTo>
                  <a:pt x="1939" y="871"/>
                </a:lnTo>
                <a:lnTo>
                  <a:pt x="1911" y="847"/>
                </a:lnTo>
                <a:lnTo>
                  <a:pt x="1884" y="825"/>
                </a:lnTo>
                <a:lnTo>
                  <a:pt x="1860" y="804"/>
                </a:lnTo>
                <a:lnTo>
                  <a:pt x="1824" y="808"/>
                </a:lnTo>
                <a:lnTo>
                  <a:pt x="1798" y="811"/>
                </a:lnTo>
                <a:lnTo>
                  <a:pt x="1774" y="814"/>
                </a:lnTo>
                <a:lnTo>
                  <a:pt x="1758" y="818"/>
                </a:lnTo>
                <a:lnTo>
                  <a:pt x="1743" y="825"/>
                </a:lnTo>
                <a:lnTo>
                  <a:pt x="1729" y="835"/>
                </a:lnTo>
                <a:lnTo>
                  <a:pt x="1722" y="847"/>
                </a:lnTo>
                <a:lnTo>
                  <a:pt x="1712" y="857"/>
                </a:lnTo>
                <a:lnTo>
                  <a:pt x="1703" y="865"/>
                </a:lnTo>
                <a:lnTo>
                  <a:pt x="1686" y="875"/>
                </a:lnTo>
                <a:lnTo>
                  <a:pt x="1669" y="883"/>
                </a:lnTo>
                <a:lnTo>
                  <a:pt x="1656" y="889"/>
                </a:lnTo>
                <a:lnTo>
                  <a:pt x="1644" y="899"/>
                </a:lnTo>
                <a:lnTo>
                  <a:pt x="1633" y="909"/>
                </a:lnTo>
                <a:lnTo>
                  <a:pt x="1623" y="920"/>
                </a:lnTo>
                <a:lnTo>
                  <a:pt x="1613" y="930"/>
                </a:lnTo>
                <a:lnTo>
                  <a:pt x="1602" y="936"/>
                </a:lnTo>
                <a:lnTo>
                  <a:pt x="1572" y="948"/>
                </a:lnTo>
                <a:lnTo>
                  <a:pt x="1539" y="955"/>
                </a:lnTo>
                <a:lnTo>
                  <a:pt x="1507" y="958"/>
                </a:lnTo>
                <a:lnTo>
                  <a:pt x="1474" y="956"/>
                </a:lnTo>
                <a:lnTo>
                  <a:pt x="1443" y="950"/>
                </a:lnTo>
                <a:lnTo>
                  <a:pt x="1413" y="938"/>
                </a:lnTo>
                <a:lnTo>
                  <a:pt x="1385" y="921"/>
                </a:lnTo>
                <a:lnTo>
                  <a:pt x="1381" y="913"/>
                </a:lnTo>
                <a:lnTo>
                  <a:pt x="1381" y="903"/>
                </a:lnTo>
                <a:lnTo>
                  <a:pt x="1383" y="894"/>
                </a:lnTo>
                <a:lnTo>
                  <a:pt x="1388" y="884"/>
                </a:lnTo>
                <a:lnTo>
                  <a:pt x="1391" y="876"/>
                </a:lnTo>
                <a:lnTo>
                  <a:pt x="1394" y="867"/>
                </a:lnTo>
                <a:lnTo>
                  <a:pt x="1399" y="841"/>
                </a:lnTo>
                <a:lnTo>
                  <a:pt x="1407" y="819"/>
                </a:lnTo>
                <a:lnTo>
                  <a:pt x="1419" y="802"/>
                </a:lnTo>
                <a:lnTo>
                  <a:pt x="1432" y="790"/>
                </a:lnTo>
                <a:lnTo>
                  <a:pt x="1449" y="781"/>
                </a:lnTo>
                <a:lnTo>
                  <a:pt x="1467" y="776"/>
                </a:lnTo>
                <a:lnTo>
                  <a:pt x="1488" y="774"/>
                </a:lnTo>
                <a:lnTo>
                  <a:pt x="1509" y="772"/>
                </a:lnTo>
                <a:lnTo>
                  <a:pt x="1531" y="775"/>
                </a:lnTo>
                <a:lnTo>
                  <a:pt x="1555" y="778"/>
                </a:lnTo>
                <a:lnTo>
                  <a:pt x="1578" y="784"/>
                </a:lnTo>
                <a:lnTo>
                  <a:pt x="1602" y="790"/>
                </a:lnTo>
                <a:lnTo>
                  <a:pt x="1626" y="798"/>
                </a:lnTo>
                <a:lnTo>
                  <a:pt x="1637" y="798"/>
                </a:lnTo>
                <a:lnTo>
                  <a:pt x="1645" y="793"/>
                </a:lnTo>
                <a:lnTo>
                  <a:pt x="1651" y="784"/>
                </a:lnTo>
                <a:lnTo>
                  <a:pt x="1654" y="774"/>
                </a:lnTo>
                <a:lnTo>
                  <a:pt x="1654" y="762"/>
                </a:lnTo>
                <a:lnTo>
                  <a:pt x="1651" y="748"/>
                </a:lnTo>
                <a:lnTo>
                  <a:pt x="1645" y="736"/>
                </a:lnTo>
                <a:lnTo>
                  <a:pt x="1637" y="727"/>
                </a:lnTo>
                <a:lnTo>
                  <a:pt x="1626" y="719"/>
                </a:lnTo>
                <a:lnTo>
                  <a:pt x="1667" y="705"/>
                </a:lnTo>
                <a:lnTo>
                  <a:pt x="1706" y="691"/>
                </a:lnTo>
                <a:lnTo>
                  <a:pt x="1744" y="675"/>
                </a:lnTo>
                <a:lnTo>
                  <a:pt x="1782" y="657"/>
                </a:lnTo>
                <a:lnTo>
                  <a:pt x="1820" y="636"/>
                </a:lnTo>
                <a:lnTo>
                  <a:pt x="1858" y="611"/>
                </a:lnTo>
                <a:lnTo>
                  <a:pt x="1864" y="612"/>
                </a:lnTo>
                <a:lnTo>
                  <a:pt x="1872" y="615"/>
                </a:lnTo>
                <a:lnTo>
                  <a:pt x="1881" y="618"/>
                </a:lnTo>
                <a:lnTo>
                  <a:pt x="1888" y="620"/>
                </a:lnTo>
                <a:lnTo>
                  <a:pt x="1888" y="609"/>
                </a:lnTo>
                <a:lnTo>
                  <a:pt x="1889" y="597"/>
                </a:lnTo>
                <a:lnTo>
                  <a:pt x="1890" y="586"/>
                </a:lnTo>
                <a:lnTo>
                  <a:pt x="1894" y="576"/>
                </a:lnTo>
                <a:lnTo>
                  <a:pt x="1900" y="568"/>
                </a:lnTo>
                <a:lnTo>
                  <a:pt x="1909" y="564"/>
                </a:lnTo>
                <a:lnTo>
                  <a:pt x="1919" y="565"/>
                </a:lnTo>
                <a:lnTo>
                  <a:pt x="1919" y="588"/>
                </a:lnTo>
                <a:lnTo>
                  <a:pt x="1930" y="584"/>
                </a:lnTo>
                <a:lnTo>
                  <a:pt x="1937" y="584"/>
                </a:lnTo>
                <a:lnTo>
                  <a:pt x="1941" y="587"/>
                </a:lnTo>
                <a:lnTo>
                  <a:pt x="1942" y="596"/>
                </a:lnTo>
                <a:lnTo>
                  <a:pt x="1937" y="603"/>
                </a:lnTo>
                <a:lnTo>
                  <a:pt x="1930" y="605"/>
                </a:lnTo>
                <a:lnTo>
                  <a:pt x="1924" y="605"/>
                </a:lnTo>
                <a:lnTo>
                  <a:pt x="1917" y="604"/>
                </a:lnTo>
                <a:lnTo>
                  <a:pt x="1912" y="604"/>
                </a:lnTo>
                <a:lnTo>
                  <a:pt x="1929" y="612"/>
                </a:lnTo>
                <a:lnTo>
                  <a:pt x="1948" y="617"/>
                </a:lnTo>
                <a:lnTo>
                  <a:pt x="1967" y="621"/>
                </a:lnTo>
                <a:lnTo>
                  <a:pt x="1988" y="621"/>
                </a:lnTo>
                <a:lnTo>
                  <a:pt x="2006" y="617"/>
                </a:lnTo>
                <a:lnTo>
                  <a:pt x="2024" y="611"/>
                </a:lnTo>
                <a:lnTo>
                  <a:pt x="2040" y="602"/>
                </a:lnTo>
                <a:lnTo>
                  <a:pt x="2053" y="588"/>
                </a:lnTo>
                <a:lnTo>
                  <a:pt x="2061" y="570"/>
                </a:lnTo>
                <a:lnTo>
                  <a:pt x="2066" y="550"/>
                </a:lnTo>
                <a:lnTo>
                  <a:pt x="2073" y="550"/>
                </a:lnTo>
                <a:lnTo>
                  <a:pt x="2082" y="551"/>
                </a:lnTo>
                <a:lnTo>
                  <a:pt x="2090" y="552"/>
                </a:lnTo>
                <a:lnTo>
                  <a:pt x="2097" y="557"/>
                </a:lnTo>
                <a:lnTo>
                  <a:pt x="2091" y="549"/>
                </a:lnTo>
                <a:lnTo>
                  <a:pt x="2089" y="538"/>
                </a:lnTo>
                <a:lnTo>
                  <a:pt x="2090" y="528"/>
                </a:lnTo>
                <a:lnTo>
                  <a:pt x="2095" y="520"/>
                </a:lnTo>
                <a:lnTo>
                  <a:pt x="2102" y="514"/>
                </a:lnTo>
                <a:lnTo>
                  <a:pt x="2113" y="511"/>
                </a:lnTo>
                <a:lnTo>
                  <a:pt x="2130" y="505"/>
                </a:lnTo>
                <a:lnTo>
                  <a:pt x="2148" y="501"/>
                </a:lnTo>
                <a:lnTo>
                  <a:pt x="2164" y="495"/>
                </a:lnTo>
                <a:lnTo>
                  <a:pt x="2174" y="487"/>
                </a:lnTo>
                <a:lnTo>
                  <a:pt x="2160" y="485"/>
                </a:lnTo>
                <a:lnTo>
                  <a:pt x="2145" y="487"/>
                </a:lnTo>
                <a:lnTo>
                  <a:pt x="2132" y="492"/>
                </a:lnTo>
                <a:lnTo>
                  <a:pt x="2118" y="498"/>
                </a:lnTo>
                <a:lnTo>
                  <a:pt x="2105" y="504"/>
                </a:lnTo>
                <a:lnTo>
                  <a:pt x="2091" y="508"/>
                </a:lnTo>
                <a:lnTo>
                  <a:pt x="2078" y="509"/>
                </a:lnTo>
                <a:lnTo>
                  <a:pt x="2066" y="503"/>
                </a:lnTo>
                <a:lnTo>
                  <a:pt x="2064" y="498"/>
                </a:lnTo>
                <a:lnTo>
                  <a:pt x="2062" y="490"/>
                </a:lnTo>
                <a:lnTo>
                  <a:pt x="2062" y="480"/>
                </a:lnTo>
                <a:lnTo>
                  <a:pt x="2066" y="470"/>
                </a:lnTo>
                <a:lnTo>
                  <a:pt x="2072" y="462"/>
                </a:lnTo>
                <a:lnTo>
                  <a:pt x="2082" y="457"/>
                </a:lnTo>
                <a:lnTo>
                  <a:pt x="2067" y="462"/>
                </a:lnTo>
                <a:lnTo>
                  <a:pt x="2055" y="470"/>
                </a:lnTo>
                <a:lnTo>
                  <a:pt x="2044" y="481"/>
                </a:lnTo>
                <a:lnTo>
                  <a:pt x="2029" y="497"/>
                </a:lnTo>
                <a:lnTo>
                  <a:pt x="2012" y="511"/>
                </a:lnTo>
                <a:lnTo>
                  <a:pt x="2023" y="526"/>
                </a:lnTo>
                <a:lnTo>
                  <a:pt x="2028" y="541"/>
                </a:lnTo>
                <a:lnTo>
                  <a:pt x="2026" y="557"/>
                </a:lnTo>
                <a:lnTo>
                  <a:pt x="2022" y="570"/>
                </a:lnTo>
                <a:lnTo>
                  <a:pt x="2011" y="582"/>
                </a:lnTo>
                <a:lnTo>
                  <a:pt x="1999" y="592"/>
                </a:lnTo>
                <a:lnTo>
                  <a:pt x="1983" y="597"/>
                </a:lnTo>
                <a:lnTo>
                  <a:pt x="1966" y="596"/>
                </a:lnTo>
                <a:lnTo>
                  <a:pt x="1954" y="585"/>
                </a:lnTo>
                <a:lnTo>
                  <a:pt x="1942" y="571"/>
                </a:lnTo>
                <a:lnTo>
                  <a:pt x="1931" y="564"/>
                </a:lnTo>
                <a:lnTo>
                  <a:pt x="1919" y="559"/>
                </a:lnTo>
                <a:lnTo>
                  <a:pt x="1904" y="553"/>
                </a:lnTo>
                <a:lnTo>
                  <a:pt x="1888" y="546"/>
                </a:lnTo>
                <a:lnTo>
                  <a:pt x="1872" y="534"/>
                </a:lnTo>
                <a:lnTo>
                  <a:pt x="1870" y="527"/>
                </a:lnTo>
                <a:lnTo>
                  <a:pt x="1872" y="520"/>
                </a:lnTo>
                <a:lnTo>
                  <a:pt x="1881" y="511"/>
                </a:lnTo>
                <a:lnTo>
                  <a:pt x="1892" y="503"/>
                </a:lnTo>
                <a:lnTo>
                  <a:pt x="1905" y="496"/>
                </a:lnTo>
                <a:lnTo>
                  <a:pt x="1919" y="487"/>
                </a:lnTo>
                <a:lnTo>
                  <a:pt x="1931" y="481"/>
                </a:lnTo>
                <a:lnTo>
                  <a:pt x="1967" y="463"/>
                </a:lnTo>
                <a:lnTo>
                  <a:pt x="1998" y="451"/>
                </a:lnTo>
                <a:lnTo>
                  <a:pt x="2048" y="439"/>
                </a:lnTo>
                <a:lnTo>
                  <a:pt x="2097" y="428"/>
                </a:lnTo>
                <a:lnTo>
                  <a:pt x="2147" y="421"/>
                </a:lnTo>
                <a:lnTo>
                  <a:pt x="2198" y="418"/>
                </a:lnTo>
                <a:lnTo>
                  <a:pt x="2190" y="424"/>
                </a:lnTo>
                <a:lnTo>
                  <a:pt x="2180" y="426"/>
                </a:lnTo>
                <a:lnTo>
                  <a:pt x="2172" y="426"/>
                </a:lnTo>
                <a:lnTo>
                  <a:pt x="2164" y="426"/>
                </a:lnTo>
                <a:lnTo>
                  <a:pt x="2156" y="428"/>
                </a:lnTo>
                <a:lnTo>
                  <a:pt x="2151" y="433"/>
                </a:lnTo>
                <a:lnTo>
                  <a:pt x="2168" y="433"/>
                </a:lnTo>
                <a:lnTo>
                  <a:pt x="2183" y="432"/>
                </a:lnTo>
                <a:lnTo>
                  <a:pt x="2197" y="431"/>
                </a:lnTo>
                <a:lnTo>
                  <a:pt x="2214" y="426"/>
                </a:lnTo>
                <a:lnTo>
                  <a:pt x="2206" y="426"/>
                </a:lnTo>
                <a:lnTo>
                  <a:pt x="2221" y="410"/>
                </a:lnTo>
                <a:lnTo>
                  <a:pt x="2198" y="410"/>
                </a:lnTo>
                <a:lnTo>
                  <a:pt x="2212" y="403"/>
                </a:lnTo>
                <a:lnTo>
                  <a:pt x="2222" y="396"/>
                </a:lnTo>
                <a:lnTo>
                  <a:pt x="2233" y="391"/>
                </a:lnTo>
                <a:lnTo>
                  <a:pt x="2251" y="381"/>
                </a:lnTo>
                <a:lnTo>
                  <a:pt x="2240" y="380"/>
                </a:lnTo>
                <a:lnTo>
                  <a:pt x="2228" y="379"/>
                </a:lnTo>
                <a:lnTo>
                  <a:pt x="2197" y="385"/>
                </a:lnTo>
                <a:lnTo>
                  <a:pt x="2196" y="386"/>
                </a:lnTo>
                <a:lnTo>
                  <a:pt x="2195" y="387"/>
                </a:lnTo>
                <a:lnTo>
                  <a:pt x="2192" y="387"/>
                </a:lnTo>
                <a:lnTo>
                  <a:pt x="2186" y="389"/>
                </a:lnTo>
                <a:lnTo>
                  <a:pt x="2190" y="387"/>
                </a:lnTo>
                <a:lnTo>
                  <a:pt x="2194" y="387"/>
                </a:lnTo>
                <a:lnTo>
                  <a:pt x="2184" y="392"/>
                </a:lnTo>
                <a:lnTo>
                  <a:pt x="2172" y="396"/>
                </a:lnTo>
                <a:lnTo>
                  <a:pt x="2160" y="395"/>
                </a:lnTo>
                <a:lnTo>
                  <a:pt x="2165" y="395"/>
                </a:lnTo>
                <a:lnTo>
                  <a:pt x="2170" y="393"/>
                </a:lnTo>
                <a:lnTo>
                  <a:pt x="2190" y="387"/>
                </a:lnTo>
                <a:lnTo>
                  <a:pt x="2210" y="378"/>
                </a:lnTo>
                <a:lnTo>
                  <a:pt x="2232" y="372"/>
                </a:lnTo>
                <a:lnTo>
                  <a:pt x="2150" y="361"/>
                </a:lnTo>
                <a:lnTo>
                  <a:pt x="2066" y="355"/>
                </a:lnTo>
                <a:lnTo>
                  <a:pt x="1981" y="353"/>
                </a:lnTo>
                <a:close/>
                <a:moveTo>
                  <a:pt x="1981" y="0"/>
                </a:moveTo>
                <a:lnTo>
                  <a:pt x="2102" y="4"/>
                </a:lnTo>
                <a:lnTo>
                  <a:pt x="2221" y="15"/>
                </a:lnTo>
                <a:lnTo>
                  <a:pt x="2338" y="31"/>
                </a:lnTo>
                <a:lnTo>
                  <a:pt x="2452" y="57"/>
                </a:lnTo>
                <a:lnTo>
                  <a:pt x="2564" y="87"/>
                </a:lnTo>
                <a:lnTo>
                  <a:pt x="2672" y="124"/>
                </a:lnTo>
                <a:lnTo>
                  <a:pt x="2779" y="167"/>
                </a:lnTo>
                <a:lnTo>
                  <a:pt x="2882" y="215"/>
                </a:lnTo>
                <a:lnTo>
                  <a:pt x="2981" y="271"/>
                </a:lnTo>
                <a:lnTo>
                  <a:pt x="3078" y="331"/>
                </a:lnTo>
                <a:lnTo>
                  <a:pt x="3169" y="396"/>
                </a:lnTo>
                <a:lnTo>
                  <a:pt x="3258" y="466"/>
                </a:lnTo>
                <a:lnTo>
                  <a:pt x="3342" y="541"/>
                </a:lnTo>
                <a:lnTo>
                  <a:pt x="3422" y="621"/>
                </a:lnTo>
                <a:lnTo>
                  <a:pt x="3496" y="705"/>
                </a:lnTo>
                <a:lnTo>
                  <a:pt x="3567" y="793"/>
                </a:lnTo>
                <a:lnTo>
                  <a:pt x="3632" y="885"/>
                </a:lnTo>
                <a:lnTo>
                  <a:pt x="3692" y="982"/>
                </a:lnTo>
                <a:lnTo>
                  <a:pt x="3746" y="1081"/>
                </a:lnTo>
                <a:lnTo>
                  <a:pt x="3796" y="1184"/>
                </a:lnTo>
                <a:lnTo>
                  <a:pt x="3839" y="1290"/>
                </a:lnTo>
                <a:lnTo>
                  <a:pt x="3875" y="1399"/>
                </a:lnTo>
                <a:lnTo>
                  <a:pt x="3906" y="1511"/>
                </a:lnTo>
                <a:lnTo>
                  <a:pt x="3930" y="1625"/>
                </a:lnTo>
                <a:lnTo>
                  <a:pt x="3948" y="1742"/>
                </a:lnTo>
                <a:lnTo>
                  <a:pt x="3959" y="1861"/>
                </a:lnTo>
                <a:lnTo>
                  <a:pt x="3963" y="1981"/>
                </a:lnTo>
                <a:lnTo>
                  <a:pt x="3959" y="2101"/>
                </a:lnTo>
                <a:lnTo>
                  <a:pt x="3948" y="2220"/>
                </a:lnTo>
                <a:lnTo>
                  <a:pt x="3930" y="2337"/>
                </a:lnTo>
                <a:lnTo>
                  <a:pt x="3906" y="2451"/>
                </a:lnTo>
                <a:lnTo>
                  <a:pt x="3875" y="2563"/>
                </a:lnTo>
                <a:lnTo>
                  <a:pt x="3839" y="2673"/>
                </a:lnTo>
                <a:lnTo>
                  <a:pt x="3796" y="2779"/>
                </a:lnTo>
                <a:lnTo>
                  <a:pt x="3746" y="2882"/>
                </a:lnTo>
                <a:lnTo>
                  <a:pt x="3692" y="2982"/>
                </a:lnTo>
                <a:lnTo>
                  <a:pt x="3632" y="3077"/>
                </a:lnTo>
                <a:lnTo>
                  <a:pt x="3567" y="3169"/>
                </a:lnTo>
                <a:lnTo>
                  <a:pt x="3496" y="3257"/>
                </a:lnTo>
                <a:lnTo>
                  <a:pt x="3422" y="3341"/>
                </a:lnTo>
                <a:lnTo>
                  <a:pt x="3342" y="3422"/>
                </a:lnTo>
                <a:lnTo>
                  <a:pt x="3258" y="3497"/>
                </a:lnTo>
                <a:lnTo>
                  <a:pt x="3169" y="3566"/>
                </a:lnTo>
                <a:lnTo>
                  <a:pt x="3078" y="3632"/>
                </a:lnTo>
                <a:lnTo>
                  <a:pt x="2981" y="3691"/>
                </a:lnTo>
                <a:lnTo>
                  <a:pt x="2882" y="3747"/>
                </a:lnTo>
                <a:lnTo>
                  <a:pt x="2779" y="3796"/>
                </a:lnTo>
                <a:lnTo>
                  <a:pt x="2672" y="3838"/>
                </a:lnTo>
                <a:lnTo>
                  <a:pt x="2564" y="3875"/>
                </a:lnTo>
                <a:lnTo>
                  <a:pt x="2452" y="3907"/>
                </a:lnTo>
                <a:lnTo>
                  <a:pt x="2338" y="3931"/>
                </a:lnTo>
                <a:lnTo>
                  <a:pt x="2221" y="3948"/>
                </a:lnTo>
                <a:lnTo>
                  <a:pt x="2102" y="3958"/>
                </a:lnTo>
                <a:lnTo>
                  <a:pt x="1981" y="3962"/>
                </a:lnTo>
                <a:lnTo>
                  <a:pt x="1860" y="3958"/>
                </a:lnTo>
                <a:lnTo>
                  <a:pt x="1741" y="3948"/>
                </a:lnTo>
                <a:lnTo>
                  <a:pt x="1625" y="3931"/>
                </a:lnTo>
                <a:lnTo>
                  <a:pt x="1510" y="3907"/>
                </a:lnTo>
                <a:lnTo>
                  <a:pt x="1399" y="3875"/>
                </a:lnTo>
                <a:lnTo>
                  <a:pt x="1290" y="3838"/>
                </a:lnTo>
                <a:lnTo>
                  <a:pt x="1184" y="3796"/>
                </a:lnTo>
                <a:lnTo>
                  <a:pt x="1081" y="3747"/>
                </a:lnTo>
                <a:lnTo>
                  <a:pt x="981" y="3691"/>
                </a:lnTo>
                <a:lnTo>
                  <a:pt x="885" y="3632"/>
                </a:lnTo>
                <a:lnTo>
                  <a:pt x="794" y="3566"/>
                </a:lnTo>
                <a:lnTo>
                  <a:pt x="705" y="3497"/>
                </a:lnTo>
                <a:lnTo>
                  <a:pt x="620" y="3422"/>
                </a:lnTo>
                <a:lnTo>
                  <a:pt x="541" y="3341"/>
                </a:lnTo>
                <a:lnTo>
                  <a:pt x="466" y="3257"/>
                </a:lnTo>
                <a:lnTo>
                  <a:pt x="395" y="3169"/>
                </a:lnTo>
                <a:lnTo>
                  <a:pt x="331" y="3077"/>
                </a:lnTo>
                <a:lnTo>
                  <a:pt x="270" y="2982"/>
                </a:lnTo>
                <a:lnTo>
                  <a:pt x="216" y="2882"/>
                </a:lnTo>
                <a:lnTo>
                  <a:pt x="167" y="2779"/>
                </a:lnTo>
                <a:lnTo>
                  <a:pt x="124" y="2673"/>
                </a:lnTo>
                <a:lnTo>
                  <a:pt x="88" y="2563"/>
                </a:lnTo>
                <a:lnTo>
                  <a:pt x="56" y="2451"/>
                </a:lnTo>
                <a:lnTo>
                  <a:pt x="32" y="2337"/>
                </a:lnTo>
                <a:lnTo>
                  <a:pt x="14" y="2220"/>
                </a:lnTo>
                <a:lnTo>
                  <a:pt x="3" y="2101"/>
                </a:lnTo>
                <a:lnTo>
                  <a:pt x="0" y="1981"/>
                </a:lnTo>
                <a:lnTo>
                  <a:pt x="3" y="1861"/>
                </a:lnTo>
                <a:lnTo>
                  <a:pt x="14" y="1742"/>
                </a:lnTo>
                <a:lnTo>
                  <a:pt x="32" y="1625"/>
                </a:lnTo>
                <a:lnTo>
                  <a:pt x="56" y="1511"/>
                </a:lnTo>
                <a:lnTo>
                  <a:pt x="88" y="1399"/>
                </a:lnTo>
                <a:lnTo>
                  <a:pt x="124" y="1290"/>
                </a:lnTo>
                <a:lnTo>
                  <a:pt x="167" y="1184"/>
                </a:lnTo>
                <a:lnTo>
                  <a:pt x="216" y="1081"/>
                </a:lnTo>
                <a:lnTo>
                  <a:pt x="270" y="982"/>
                </a:lnTo>
                <a:lnTo>
                  <a:pt x="331" y="885"/>
                </a:lnTo>
                <a:lnTo>
                  <a:pt x="395" y="793"/>
                </a:lnTo>
                <a:lnTo>
                  <a:pt x="466" y="705"/>
                </a:lnTo>
                <a:lnTo>
                  <a:pt x="541" y="621"/>
                </a:lnTo>
                <a:lnTo>
                  <a:pt x="620" y="541"/>
                </a:lnTo>
                <a:lnTo>
                  <a:pt x="705" y="466"/>
                </a:lnTo>
                <a:lnTo>
                  <a:pt x="794" y="396"/>
                </a:lnTo>
                <a:lnTo>
                  <a:pt x="885" y="331"/>
                </a:lnTo>
                <a:lnTo>
                  <a:pt x="981" y="271"/>
                </a:lnTo>
                <a:lnTo>
                  <a:pt x="1081" y="215"/>
                </a:lnTo>
                <a:lnTo>
                  <a:pt x="1184" y="167"/>
                </a:lnTo>
                <a:lnTo>
                  <a:pt x="1290" y="124"/>
                </a:lnTo>
                <a:lnTo>
                  <a:pt x="1399" y="87"/>
                </a:lnTo>
                <a:lnTo>
                  <a:pt x="1510" y="57"/>
                </a:lnTo>
                <a:lnTo>
                  <a:pt x="1625" y="31"/>
                </a:lnTo>
                <a:lnTo>
                  <a:pt x="1741" y="15"/>
                </a:lnTo>
                <a:lnTo>
                  <a:pt x="1860" y="4"/>
                </a:lnTo>
                <a:lnTo>
                  <a:pt x="198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 sz="32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5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E323CF-4B7A-D69D-A3B4-75C80F054DE7}"/>
              </a:ext>
            </a:extLst>
          </p:cNvPr>
          <p:cNvGrpSpPr/>
          <p:nvPr/>
        </p:nvGrpSpPr>
        <p:grpSpPr>
          <a:xfrm flipV="1">
            <a:off x="1469679" y="3124200"/>
            <a:ext cx="2438400" cy="2105027"/>
            <a:chOff x="608012" y="1781173"/>
            <a:chExt cx="2438400" cy="2105027"/>
          </a:xfrm>
          <a:noFill/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040EDDFB-970C-079E-52C3-A707D530E52D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grpFill/>
            <a:ln w="762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70340B9-4210-0EDF-602F-8E3DBA54DF09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grpFill/>
            <a:ln w="762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3DE71029-5544-7521-D605-BF324F85BA05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grpFill/>
            <a:ln w="76200" cap="rnd">
              <a:solidFill>
                <a:schemeClr val="tx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98EF9B7-E621-833E-2FA9-FF926F95ED9C}"/>
              </a:ext>
            </a:extLst>
          </p:cNvPr>
          <p:cNvGrpSpPr/>
          <p:nvPr/>
        </p:nvGrpSpPr>
        <p:grpSpPr>
          <a:xfrm>
            <a:off x="3693768" y="2401888"/>
            <a:ext cx="2438400" cy="2105027"/>
            <a:chOff x="608012" y="1781173"/>
            <a:chExt cx="2438400" cy="2105027"/>
          </a:xfrm>
          <a:noFill/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F588D07A-09AC-C5C7-0FE9-2F37B8939304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grpFill/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0280BD6-EEA5-0B53-C458-03E0128C82C4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grpFill/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6B76F75F-960B-B3BD-CF1C-A9B7CCCABAFC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grpFill/>
            <a:ln w="76200" cap="rnd">
              <a:solidFill>
                <a:schemeClr val="accent1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7BDEF6-51AB-6E07-87C0-550F4EDD51C5}"/>
              </a:ext>
            </a:extLst>
          </p:cNvPr>
          <p:cNvGrpSpPr/>
          <p:nvPr/>
        </p:nvGrpSpPr>
        <p:grpSpPr>
          <a:xfrm flipV="1">
            <a:off x="5889279" y="3124200"/>
            <a:ext cx="2438400" cy="2105027"/>
            <a:chOff x="608012" y="1781173"/>
            <a:chExt cx="2438400" cy="2105027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89A6D92-B786-4119-333F-2EA09CE88AF4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A6CAF73C-8666-ED2C-51F0-0ABC04DA9632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67442D43-8B39-6A30-4EED-36B66E6A5679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ECB689-7BFA-5204-510E-A029252208AF}"/>
              </a:ext>
            </a:extLst>
          </p:cNvPr>
          <p:cNvGrpSpPr/>
          <p:nvPr/>
        </p:nvGrpSpPr>
        <p:grpSpPr>
          <a:xfrm>
            <a:off x="8113368" y="2401888"/>
            <a:ext cx="2438400" cy="2105027"/>
            <a:chOff x="608012" y="1781173"/>
            <a:chExt cx="2438400" cy="2105027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FFD3D005-E382-0814-6099-644CDEF93C45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78C21F29-0BEC-D43A-A81C-816813C26DD9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9CC07CF8-804F-A4A0-1428-AFF0D5F15B8B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3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35264D-3202-ED49-BDA5-7C4F687B41D6}"/>
              </a:ext>
            </a:extLst>
          </p:cNvPr>
          <p:cNvGrpSpPr/>
          <p:nvPr/>
        </p:nvGrpSpPr>
        <p:grpSpPr>
          <a:xfrm>
            <a:off x="2688879" y="3263900"/>
            <a:ext cx="1066800" cy="1066800"/>
            <a:chOff x="9726611" y="2667000"/>
            <a:chExt cx="1066800" cy="10668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D9043A8-EC71-C563-88B2-BB68873F5897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0B72257-3299-D631-ACC8-28CF9C75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0A901B-D226-F222-354A-1E64309B4C76}"/>
              </a:ext>
            </a:extLst>
          </p:cNvPr>
          <p:cNvGrpSpPr/>
          <p:nvPr/>
        </p:nvGrpSpPr>
        <p:grpSpPr>
          <a:xfrm>
            <a:off x="4898679" y="3263900"/>
            <a:ext cx="1066800" cy="1066800"/>
            <a:chOff x="9726611" y="2667000"/>
            <a:chExt cx="1066800" cy="10668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FE0F91F-313F-FD67-CB41-B4B22A9D6D66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2C2321-0A86-4627-5A3B-37B6E5F15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5376A1-4C65-0353-167E-E1F5C69C75A3}"/>
              </a:ext>
            </a:extLst>
          </p:cNvPr>
          <p:cNvGrpSpPr/>
          <p:nvPr/>
        </p:nvGrpSpPr>
        <p:grpSpPr>
          <a:xfrm>
            <a:off x="7108479" y="3263900"/>
            <a:ext cx="1066800" cy="1066800"/>
            <a:chOff x="9726611" y="2667000"/>
            <a:chExt cx="1066800" cy="10668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A499AC-4939-9FF4-8E02-BBBD3724D3A1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C32DF8-4857-1C93-CB30-BC79A28D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73A6F-1831-5C3B-8AA0-4E26E2013D40}"/>
              </a:ext>
            </a:extLst>
          </p:cNvPr>
          <p:cNvGrpSpPr/>
          <p:nvPr/>
        </p:nvGrpSpPr>
        <p:grpSpPr>
          <a:xfrm>
            <a:off x="9318279" y="3263900"/>
            <a:ext cx="1066800" cy="1066800"/>
            <a:chOff x="9726611" y="2667000"/>
            <a:chExt cx="1066800" cy="1066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1E9575-6DE8-EEC8-527F-450FEF12D2A6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1F82DA-CB24-662B-BA1D-462E8806B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710F2A-9D0F-B4B7-1BF4-18CB660C3901}"/>
              </a:ext>
            </a:extLst>
          </p:cNvPr>
          <p:cNvSpPr txBox="1"/>
          <p:nvPr/>
        </p:nvSpPr>
        <p:spPr>
          <a:xfrm>
            <a:off x="2845951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FF281-E9B7-C2CA-BB54-C3A628B6CA5F}"/>
              </a:ext>
            </a:extLst>
          </p:cNvPr>
          <p:cNvSpPr txBox="1"/>
          <p:nvPr/>
        </p:nvSpPr>
        <p:spPr>
          <a:xfrm>
            <a:off x="4979551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928051-F2AB-1FD3-B1B0-A6F16A5EDAA4}"/>
              </a:ext>
            </a:extLst>
          </p:cNvPr>
          <p:cNvSpPr txBox="1"/>
          <p:nvPr/>
        </p:nvSpPr>
        <p:spPr>
          <a:xfrm>
            <a:off x="7214751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C589C7-620A-1B52-0A37-BDF4954CB1D2}"/>
              </a:ext>
            </a:extLst>
          </p:cNvPr>
          <p:cNvSpPr txBox="1"/>
          <p:nvPr/>
        </p:nvSpPr>
        <p:spPr>
          <a:xfrm>
            <a:off x="9475351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DCCA0-59B7-5A3A-A01B-B5DCE6CFC8EB}"/>
              </a:ext>
            </a:extLst>
          </p:cNvPr>
          <p:cNvSpPr txBox="1"/>
          <p:nvPr/>
        </p:nvSpPr>
        <p:spPr>
          <a:xfrm>
            <a:off x="2322168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5AC714-A6D8-BD0B-4C2C-06535AC63B32}"/>
              </a:ext>
            </a:extLst>
          </p:cNvPr>
          <p:cNvSpPr txBox="1"/>
          <p:nvPr/>
        </p:nvSpPr>
        <p:spPr>
          <a:xfrm>
            <a:off x="4531968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86C877-2FFB-1719-3AFB-E402F2E27E66}"/>
              </a:ext>
            </a:extLst>
          </p:cNvPr>
          <p:cNvSpPr txBox="1"/>
          <p:nvPr/>
        </p:nvSpPr>
        <p:spPr>
          <a:xfrm>
            <a:off x="6756745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51AA8-9481-F287-F884-B310F571ACBE}"/>
              </a:ext>
            </a:extLst>
          </p:cNvPr>
          <p:cNvSpPr txBox="1"/>
          <p:nvPr/>
        </p:nvSpPr>
        <p:spPr>
          <a:xfrm>
            <a:off x="8875368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26" name="Freeform 57">
            <a:extLst>
              <a:ext uri="{FF2B5EF4-FFF2-40B4-BE49-F238E27FC236}">
                <a16:creationId xmlns:a16="http://schemas.microsoft.com/office/drawing/2014/main" id="{4305F5AE-582B-444B-9FB4-D4B33A14648E}"/>
              </a:ext>
            </a:extLst>
          </p:cNvPr>
          <p:cNvSpPr>
            <a:spLocks noEditPoints="1"/>
          </p:cNvSpPr>
          <p:nvPr/>
        </p:nvSpPr>
        <p:spPr bwMode="auto">
          <a:xfrm>
            <a:off x="7389648" y="3545070"/>
            <a:ext cx="504463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7" name="Freeform 58">
            <a:extLst>
              <a:ext uri="{FF2B5EF4-FFF2-40B4-BE49-F238E27FC236}">
                <a16:creationId xmlns:a16="http://schemas.microsoft.com/office/drawing/2014/main" id="{EC70626A-69BF-5352-AE9C-42C1F8BEF7E5}"/>
              </a:ext>
            </a:extLst>
          </p:cNvPr>
          <p:cNvSpPr>
            <a:spLocks noEditPoints="1"/>
          </p:cNvSpPr>
          <p:nvPr/>
        </p:nvSpPr>
        <p:spPr bwMode="auto">
          <a:xfrm>
            <a:off x="2975034" y="3552048"/>
            <a:ext cx="494491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AF7E7EA-1E98-165F-1390-A11B2BC9F3FC}"/>
              </a:ext>
            </a:extLst>
          </p:cNvPr>
          <p:cNvSpPr>
            <a:spLocks noEditPoints="1"/>
          </p:cNvSpPr>
          <p:nvPr/>
        </p:nvSpPr>
        <p:spPr bwMode="auto">
          <a:xfrm>
            <a:off x="9629402" y="3556265"/>
            <a:ext cx="444555" cy="482070"/>
          </a:xfrm>
          <a:custGeom>
            <a:avLst/>
            <a:gdLst>
              <a:gd name="T0" fmla="*/ 11 w 100"/>
              <a:gd name="T1" fmla="*/ 77 h 106"/>
              <a:gd name="T2" fmla="*/ 31 w 100"/>
              <a:gd name="T3" fmla="*/ 71 h 106"/>
              <a:gd name="T4" fmla="*/ 72 w 100"/>
              <a:gd name="T5" fmla="*/ 82 h 106"/>
              <a:gd name="T6" fmla="*/ 97 w 100"/>
              <a:gd name="T7" fmla="*/ 72 h 106"/>
              <a:gd name="T8" fmla="*/ 100 w 100"/>
              <a:gd name="T9" fmla="*/ 66 h 106"/>
              <a:gd name="T10" fmla="*/ 100 w 100"/>
              <a:gd name="T11" fmla="*/ 12 h 106"/>
              <a:gd name="T12" fmla="*/ 95 w 100"/>
              <a:gd name="T13" fmla="*/ 7 h 106"/>
              <a:gd name="T14" fmla="*/ 90 w 100"/>
              <a:gd name="T15" fmla="*/ 9 h 106"/>
              <a:gd name="T16" fmla="*/ 70 w 100"/>
              <a:gd name="T17" fmla="*/ 15 h 106"/>
              <a:gd name="T18" fmla="*/ 32 w 100"/>
              <a:gd name="T19" fmla="*/ 4 h 106"/>
              <a:gd name="T20" fmla="*/ 11 w 100"/>
              <a:gd name="T21" fmla="*/ 9 h 106"/>
              <a:gd name="T22" fmla="*/ 11 w 100"/>
              <a:gd name="T23" fmla="*/ 5 h 106"/>
              <a:gd name="T24" fmla="*/ 5 w 100"/>
              <a:gd name="T25" fmla="*/ 0 h 106"/>
              <a:gd name="T26" fmla="*/ 0 w 100"/>
              <a:gd name="T27" fmla="*/ 5 h 106"/>
              <a:gd name="T28" fmla="*/ 0 w 100"/>
              <a:gd name="T29" fmla="*/ 101 h 106"/>
              <a:gd name="T30" fmla="*/ 5 w 100"/>
              <a:gd name="T31" fmla="*/ 106 h 106"/>
              <a:gd name="T32" fmla="*/ 11 w 100"/>
              <a:gd name="T33" fmla="*/ 101 h 106"/>
              <a:gd name="T34" fmla="*/ 11 w 100"/>
              <a:gd name="T35" fmla="*/ 77 h 106"/>
              <a:gd name="T36" fmla="*/ 20 w 100"/>
              <a:gd name="T37" fmla="*/ 22 h 106"/>
              <a:gd name="T38" fmla="*/ 20 w 100"/>
              <a:gd name="T39" fmla="*/ 57 h 106"/>
              <a:gd name="T40" fmla="*/ 15 w 100"/>
              <a:gd name="T41" fmla="*/ 62 h 106"/>
              <a:gd name="T42" fmla="*/ 11 w 100"/>
              <a:gd name="T43" fmla="*/ 57 h 106"/>
              <a:gd name="T44" fmla="*/ 11 w 100"/>
              <a:gd name="T45" fmla="*/ 22 h 106"/>
              <a:gd name="T46" fmla="*/ 15 w 100"/>
              <a:gd name="T47" fmla="*/ 17 h 106"/>
              <a:gd name="T48" fmla="*/ 20 w 100"/>
              <a:gd name="T49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11" y="77"/>
                </a:moveTo>
                <a:cubicBezTo>
                  <a:pt x="11" y="77"/>
                  <a:pt x="17" y="71"/>
                  <a:pt x="31" y="71"/>
                </a:cubicBezTo>
                <a:cubicBezTo>
                  <a:pt x="46" y="71"/>
                  <a:pt x="59" y="82"/>
                  <a:pt x="72" y="82"/>
                </a:cubicBezTo>
                <a:cubicBezTo>
                  <a:pt x="84" y="82"/>
                  <a:pt x="92" y="77"/>
                  <a:pt x="97" y="72"/>
                </a:cubicBezTo>
                <a:cubicBezTo>
                  <a:pt x="98" y="71"/>
                  <a:pt x="100" y="68"/>
                  <a:pt x="100" y="66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9"/>
                  <a:pt x="98" y="7"/>
                  <a:pt x="95" y="7"/>
                </a:cubicBezTo>
                <a:cubicBezTo>
                  <a:pt x="93" y="7"/>
                  <a:pt x="92" y="8"/>
                  <a:pt x="90" y="9"/>
                </a:cubicBezTo>
                <a:cubicBezTo>
                  <a:pt x="88" y="11"/>
                  <a:pt x="83" y="15"/>
                  <a:pt x="70" y="15"/>
                </a:cubicBezTo>
                <a:cubicBezTo>
                  <a:pt x="58" y="15"/>
                  <a:pt x="48" y="4"/>
                  <a:pt x="32" y="4"/>
                </a:cubicBezTo>
                <a:cubicBezTo>
                  <a:pt x="17" y="4"/>
                  <a:pt x="11" y="9"/>
                  <a:pt x="11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4"/>
                  <a:pt x="2" y="106"/>
                  <a:pt x="5" y="106"/>
                </a:cubicBezTo>
                <a:cubicBezTo>
                  <a:pt x="8" y="106"/>
                  <a:pt x="11" y="104"/>
                  <a:pt x="11" y="101"/>
                </a:cubicBezTo>
                <a:lnTo>
                  <a:pt x="11" y="77"/>
                </a:lnTo>
                <a:close/>
                <a:moveTo>
                  <a:pt x="20" y="22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0"/>
                  <a:pt x="18" y="62"/>
                  <a:pt x="15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3" y="17"/>
                  <a:pt x="15" y="17"/>
                </a:cubicBezTo>
                <a:cubicBezTo>
                  <a:pt x="18" y="17"/>
                  <a:pt x="20" y="19"/>
                  <a:pt x="20" y="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3B3CE60D-0EDB-1372-EE8C-5EE84A23E29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192574" y="3596785"/>
            <a:ext cx="479010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9E8A84E-188B-F040-6AE9-B13ADE0B4CD9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</p:spTree>
    <p:extLst>
      <p:ext uri="{BB962C8B-B14F-4D97-AF65-F5344CB8AC3E}">
        <p14:creationId xmlns:p14="http://schemas.microsoft.com/office/powerpoint/2010/main" val="240208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2E09-FC15-11E4-4B69-D1E177A7C276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2C7A55F-5D3E-9DC5-AFFD-90FE1628ED47}"/>
              </a:ext>
            </a:extLst>
          </p:cNvPr>
          <p:cNvSpPr/>
          <p:nvPr/>
        </p:nvSpPr>
        <p:spPr>
          <a:xfrm rot="10800000">
            <a:off x="6004117" y="4942881"/>
            <a:ext cx="324605" cy="2798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F82BAB7-1FEA-03EE-E740-1B1F0F894D5B}"/>
              </a:ext>
            </a:extLst>
          </p:cNvPr>
          <p:cNvSpPr/>
          <p:nvPr/>
        </p:nvSpPr>
        <p:spPr>
          <a:xfrm rot="10800000">
            <a:off x="9717753" y="4946701"/>
            <a:ext cx="324605" cy="2798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1035B2F-84B3-478F-0CE5-0DE9BD226F91}"/>
              </a:ext>
            </a:extLst>
          </p:cNvPr>
          <p:cNvSpPr/>
          <p:nvPr/>
        </p:nvSpPr>
        <p:spPr>
          <a:xfrm rot="10800000">
            <a:off x="2223698" y="4939061"/>
            <a:ext cx="324605" cy="279831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E424B0-6949-35D7-95AF-F4FFEC48673E}"/>
              </a:ext>
            </a:extLst>
          </p:cNvPr>
          <p:cNvCxnSpPr/>
          <p:nvPr/>
        </p:nvCxnSpPr>
        <p:spPr>
          <a:xfrm>
            <a:off x="2381334" y="5589240"/>
            <a:ext cx="7421490" cy="0"/>
          </a:xfrm>
          <a:prstGeom prst="line">
            <a:avLst/>
          </a:prstGeom>
          <a:ln w="38100">
            <a:gradFill>
              <a:gsLst>
                <a:gs pos="0">
                  <a:schemeClr val="tx2"/>
                </a:gs>
                <a:gs pos="5500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0E4D33-1948-4FBF-3F76-3F983C7B1E89}"/>
              </a:ext>
            </a:extLst>
          </p:cNvPr>
          <p:cNvSpPr/>
          <p:nvPr/>
        </p:nvSpPr>
        <p:spPr>
          <a:xfrm>
            <a:off x="8543697" y="2524584"/>
            <a:ext cx="2520280" cy="2421700"/>
          </a:xfrm>
          <a:prstGeom prst="roundRect">
            <a:avLst>
              <a:gd name="adj" fmla="val 549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9DD85-0415-ED0B-D3AE-CE6FCD448A48}"/>
              </a:ext>
            </a:extLst>
          </p:cNvPr>
          <p:cNvSpPr/>
          <p:nvPr/>
        </p:nvSpPr>
        <p:spPr>
          <a:xfrm>
            <a:off x="8548363" y="3425395"/>
            <a:ext cx="2514602" cy="4519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800D82-C53D-305A-946F-D58523AC3975}"/>
              </a:ext>
            </a:extLst>
          </p:cNvPr>
          <p:cNvSpPr/>
          <p:nvPr/>
        </p:nvSpPr>
        <p:spPr>
          <a:xfrm>
            <a:off x="4830113" y="2524584"/>
            <a:ext cx="2520280" cy="2421700"/>
          </a:xfrm>
          <a:prstGeom prst="roundRect">
            <a:avLst>
              <a:gd name="adj" fmla="val 54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4859B-D08C-4E67-E052-3FF0EF4C8150}"/>
              </a:ext>
            </a:extLst>
          </p:cNvPr>
          <p:cNvSpPr/>
          <p:nvPr/>
        </p:nvSpPr>
        <p:spPr>
          <a:xfrm>
            <a:off x="4830113" y="3425395"/>
            <a:ext cx="2510949" cy="4519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F6C695-FB04-E7C7-26F7-A32DA3F3C5F1}"/>
              </a:ext>
            </a:extLst>
          </p:cNvPr>
          <p:cNvSpPr/>
          <p:nvPr/>
        </p:nvSpPr>
        <p:spPr>
          <a:xfrm>
            <a:off x="1125860" y="2524584"/>
            <a:ext cx="2520280" cy="2421700"/>
          </a:xfrm>
          <a:prstGeom prst="roundRect">
            <a:avLst>
              <a:gd name="adj" fmla="val 549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8D76A3-7416-292B-2C87-18DCC689166C}"/>
              </a:ext>
            </a:extLst>
          </p:cNvPr>
          <p:cNvSpPr/>
          <p:nvPr/>
        </p:nvSpPr>
        <p:spPr>
          <a:xfrm>
            <a:off x="1324947" y="3976725"/>
            <a:ext cx="2122106" cy="802784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>
              <a:spcBef>
                <a:spcPts val="500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</a:t>
            </a:r>
          </a:p>
          <a:p>
            <a:pPr>
              <a:spcBef>
                <a:spcPts val="500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5F82E5-BDD7-4FE9-1AB1-1251CE1D26EF}"/>
              </a:ext>
            </a:extLst>
          </p:cNvPr>
          <p:cNvSpPr/>
          <p:nvPr/>
        </p:nvSpPr>
        <p:spPr>
          <a:xfrm>
            <a:off x="1125860" y="3425395"/>
            <a:ext cx="2510949" cy="4519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E7C3F-0A76-879E-7F57-36AF92CA3F2F}"/>
              </a:ext>
            </a:extLst>
          </p:cNvPr>
          <p:cNvSpPr txBox="1"/>
          <p:nvPr/>
        </p:nvSpPr>
        <p:spPr>
          <a:xfrm>
            <a:off x="4991703" y="3460688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21931-8B15-D52F-7E91-5D6CBE061193}"/>
              </a:ext>
            </a:extLst>
          </p:cNvPr>
          <p:cNvSpPr/>
          <p:nvPr/>
        </p:nvSpPr>
        <p:spPr>
          <a:xfrm>
            <a:off x="5029200" y="3976725"/>
            <a:ext cx="2122106" cy="802784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>
              <a:spcBef>
                <a:spcPts val="500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</a:t>
            </a:r>
          </a:p>
          <a:p>
            <a:pPr>
              <a:spcBef>
                <a:spcPts val="500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D1B1F-6636-F48A-7FBA-B07FB38C470B}"/>
              </a:ext>
            </a:extLst>
          </p:cNvPr>
          <p:cNvSpPr txBox="1"/>
          <p:nvPr/>
        </p:nvSpPr>
        <p:spPr>
          <a:xfrm>
            <a:off x="8705287" y="3460688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0909C-AC58-FF38-B30E-4AFC7DD88D03}"/>
              </a:ext>
            </a:extLst>
          </p:cNvPr>
          <p:cNvSpPr/>
          <p:nvPr/>
        </p:nvSpPr>
        <p:spPr>
          <a:xfrm>
            <a:off x="8742784" y="3976725"/>
            <a:ext cx="2122106" cy="802784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pPr>
              <a:spcBef>
                <a:spcPts val="500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This is a sample text.</a:t>
            </a:r>
          </a:p>
          <a:p>
            <a:pPr>
              <a:spcBef>
                <a:spcPts val="500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F486DD-BFD7-CFF8-5CE8-1C52CE4D7930}"/>
              </a:ext>
            </a:extLst>
          </p:cNvPr>
          <p:cNvSpPr/>
          <p:nvPr/>
        </p:nvSpPr>
        <p:spPr>
          <a:xfrm>
            <a:off x="1287450" y="2668187"/>
            <a:ext cx="2197100" cy="645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81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Phase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D3EEDF-CCED-E95C-DB7A-7D774076DDB9}"/>
              </a:ext>
            </a:extLst>
          </p:cNvPr>
          <p:cNvSpPr/>
          <p:nvPr/>
        </p:nvSpPr>
        <p:spPr>
          <a:xfrm>
            <a:off x="4995862" y="2668187"/>
            <a:ext cx="2197100" cy="645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81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Phase 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9C155D-6569-127E-72A7-CF931A93F658}"/>
              </a:ext>
            </a:extLst>
          </p:cNvPr>
          <p:cNvSpPr/>
          <p:nvPr/>
        </p:nvSpPr>
        <p:spPr>
          <a:xfrm>
            <a:off x="8704274" y="2668187"/>
            <a:ext cx="2197100" cy="6452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8100" dist="50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Phase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52EB1-7CF9-82D1-34AC-3F3EB5E40BB8}"/>
              </a:ext>
            </a:extLst>
          </p:cNvPr>
          <p:cNvSpPr txBox="1"/>
          <p:nvPr/>
        </p:nvSpPr>
        <p:spPr>
          <a:xfrm>
            <a:off x="1287450" y="3460688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Placeholder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E39E6F-53A4-70AC-4A59-39E3AE72906C}"/>
              </a:ext>
            </a:extLst>
          </p:cNvPr>
          <p:cNvSpPr/>
          <p:nvPr/>
        </p:nvSpPr>
        <p:spPr>
          <a:xfrm>
            <a:off x="2165310" y="5373216"/>
            <a:ext cx="432048" cy="43204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3B280F-FA2C-A9CC-31D4-D187579E31B3}"/>
              </a:ext>
            </a:extLst>
          </p:cNvPr>
          <p:cNvSpPr/>
          <p:nvPr/>
        </p:nvSpPr>
        <p:spPr>
          <a:xfrm>
            <a:off x="5950396" y="5373216"/>
            <a:ext cx="432048" cy="43204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570B94-C719-2D95-6137-79A33D4745A9}"/>
              </a:ext>
            </a:extLst>
          </p:cNvPr>
          <p:cNvSpPr/>
          <p:nvPr/>
        </p:nvSpPr>
        <p:spPr>
          <a:xfrm>
            <a:off x="9664031" y="5373216"/>
            <a:ext cx="432048" cy="43204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3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96D6-9D84-ACF5-047E-539CBCEAC6E3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4EBA55EF-6152-DB3E-109A-B6ABBA3762D8}"/>
              </a:ext>
            </a:extLst>
          </p:cNvPr>
          <p:cNvSpPr>
            <a:spLocks/>
          </p:cNvSpPr>
          <p:nvPr/>
        </p:nvSpPr>
        <p:spPr bwMode="auto">
          <a:xfrm>
            <a:off x="3175" y="2843490"/>
            <a:ext cx="12187238" cy="1757540"/>
          </a:xfrm>
          <a:custGeom>
            <a:avLst/>
            <a:gdLst>
              <a:gd name="T0" fmla="*/ 0 w 8369"/>
              <a:gd name="T1" fmla="*/ 1 h 961"/>
              <a:gd name="T2" fmla="*/ 1195 w 8369"/>
              <a:gd name="T3" fmla="*/ 957 h 961"/>
              <a:gd name="T4" fmla="*/ 2391 w 8369"/>
              <a:gd name="T5" fmla="*/ 1 h 961"/>
              <a:gd name="T6" fmla="*/ 3586 w 8369"/>
              <a:gd name="T7" fmla="*/ 961 h 961"/>
              <a:gd name="T8" fmla="*/ 4789 w 8369"/>
              <a:gd name="T9" fmla="*/ 1 h 961"/>
              <a:gd name="T10" fmla="*/ 5982 w 8369"/>
              <a:gd name="T11" fmla="*/ 961 h 961"/>
              <a:gd name="T12" fmla="*/ 7173 w 8369"/>
              <a:gd name="T13" fmla="*/ 1 h 961"/>
              <a:gd name="T14" fmla="*/ 8369 w 8369"/>
              <a:gd name="T15" fmla="*/ 961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69" h="961">
                <a:moveTo>
                  <a:pt x="0" y="1"/>
                </a:moveTo>
                <a:cubicBezTo>
                  <a:pt x="390" y="49"/>
                  <a:pt x="666" y="961"/>
                  <a:pt x="1195" y="957"/>
                </a:cubicBezTo>
                <a:cubicBezTo>
                  <a:pt x="1710" y="954"/>
                  <a:pt x="1891" y="1"/>
                  <a:pt x="2391" y="1"/>
                </a:cubicBezTo>
                <a:cubicBezTo>
                  <a:pt x="2886" y="1"/>
                  <a:pt x="3096" y="961"/>
                  <a:pt x="3586" y="961"/>
                </a:cubicBezTo>
                <a:cubicBezTo>
                  <a:pt x="4068" y="961"/>
                  <a:pt x="4291" y="1"/>
                  <a:pt x="4789" y="1"/>
                </a:cubicBezTo>
                <a:cubicBezTo>
                  <a:pt x="5287" y="0"/>
                  <a:pt x="5488" y="961"/>
                  <a:pt x="5982" y="961"/>
                </a:cubicBezTo>
                <a:cubicBezTo>
                  <a:pt x="6480" y="961"/>
                  <a:pt x="6679" y="1"/>
                  <a:pt x="7173" y="1"/>
                </a:cubicBezTo>
                <a:cubicBezTo>
                  <a:pt x="7675" y="1"/>
                  <a:pt x="7866" y="961"/>
                  <a:pt x="8369" y="961"/>
                </a:cubicBezTo>
              </a:path>
            </a:pathLst>
          </a:custGeom>
          <a:noFill/>
          <a:ln w="190500" cap="flat">
            <a:solidFill>
              <a:schemeClr val="tx2"/>
            </a:solidFill>
            <a:prstDash val="solid"/>
            <a:miter lim="800000"/>
            <a:headEnd/>
            <a:tailEnd/>
          </a:ln>
          <a:effectLst>
            <a:outerShdw blurRad="368300" dist="342900" dir="2700000" algn="tl" rotWithShape="0">
              <a:prstClr val="black">
                <a:alpha val="3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A47868-D04F-E836-23E5-F2E1BF57EDFF}"/>
              </a:ext>
            </a:extLst>
          </p:cNvPr>
          <p:cNvGrpSpPr/>
          <p:nvPr/>
        </p:nvGrpSpPr>
        <p:grpSpPr>
          <a:xfrm>
            <a:off x="456888" y="5038261"/>
            <a:ext cx="2649170" cy="937945"/>
            <a:chOff x="602033" y="5038261"/>
            <a:chExt cx="2358880" cy="9379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ED2A72-9347-86F7-C05F-AAD060058FCF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FFDC33-66F2-EEEE-43AA-E9843B9FEC61}"/>
                </a:ext>
              </a:extLst>
            </p:cNvPr>
            <p:cNvSpPr txBox="1"/>
            <p:nvPr/>
          </p:nvSpPr>
          <p:spPr>
            <a:xfrm flipH="1">
              <a:off x="602034" y="5038261"/>
              <a:ext cx="2358879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CC10CCC-3FDE-D06B-E41A-A3294AAA6225}"/>
              </a:ext>
            </a:extLst>
          </p:cNvPr>
          <p:cNvGrpSpPr/>
          <p:nvPr/>
        </p:nvGrpSpPr>
        <p:grpSpPr>
          <a:xfrm>
            <a:off x="2190337" y="1398652"/>
            <a:ext cx="2649170" cy="937945"/>
            <a:chOff x="602033" y="5038261"/>
            <a:chExt cx="2358880" cy="93794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6A124A3-3C2C-6809-57A2-CC645AE9D13D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D30081-2958-B41D-4147-4A6449F451DF}"/>
                </a:ext>
              </a:extLst>
            </p:cNvPr>
            <p:cNvSpPr txBox="1"/>
            <p:nvPr/>
          </p:nvSpPr>
          <p:spPr>
            <a:xfrm flipH="1">
              <a:off x="602034" y="5038261"/>
              <a:ext cx="2358879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82EDFC-11E5-AD9E-89A1-246313752FCA}"/>
              </a:ext>
            </a:extLst>
          </p:cNvPr>
          <p:cNvGrpSpPr/>
          <p:nvPr/>
        </p:nvGrpSpPr>
        <p:grpSpPr>
          <a:xfrm>
            <a:off x="3925801" y="5038261"/>
            <a:ext cx="2649170" cy="937945"/>
            <a:chOff x="602033" y="5038261"/>
            <a:chExt cx="2358880" cy="93794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164BCF-FFEE-2A82-A7F1-87E0BD609486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8EBB8DC-BE39-FC28-CE5C-185F0BEAC4C2}"/>
                </a:ext>
              </a:extLst>
            </p:cNvPr>
            <p:cNvSpPr txBox="1"/>
            <p:nvPr/>
          </p:nvSpPr>
          <p:spPr>
            <a:xfrm flipH="1">
              <a:off x="602034" y="5038261"/>
              <a:ext cx="2358879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C62359-AB63-88DF-2A81-8CF2A336FE4F}"/>
              </a:ext>
            </a:extLst>
          </p:cNvPr>
          <p:cNvGrpSpPr/>
          <p:nvPr/>
        </p:nvGrpSpPr>
        <p:grpSpPr>
          <a:xfrm>
            <a:off x="5659250" y="1398652"/>
            <a:ext cx="2649170" cy="937945"/>
            <a:chOff x="602033" y="5038261"/>
            <a:chExt cx="2358880" cy="93794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AE0014-D32F-35CB-DCAA-DE5300CC77C0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5AB042-7BE2-F23D-5E66-BAFC85306BCC}"/>
                </a:ext>
              </a:extLst>
            </p:cNvPr>
            <p:cNvSpPr txBox="1"/>
            <p:nvPr/>
          </p:nvSpPr>
          <p:spPr>
            <a:xfrm flipH="1">
              <a:off x="602034" y="5038261"/>
              <a:ext cx="2358879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DD5BE3-B70B-93BC-18E2-06F9ABEEE25C}"/>
              </a:ext>
            </a:extLst>
          </p:cNvPr>
          <p:cNvGrpSpPr/>
          <p:nvPr/>
        </p:nvGrpSpPr>
        <p:grpSpPr>
          <a:xfrm>
            <a:off x="7409230" y="5038261"/>
            <a:ext cx="2649170" cy="937945"/>
            <a:chOff x="602033" y="5038261"/>
            <a:chExt cx="2358880" cy="9379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946ACC-F57F-65DC-E813-A6922F2A244C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D5677A0-BD84-D5A0-6843-D8A67512394E}"/>
                </a:ext>
              </a:extLst>
            </p:cNvPr>
            <p:cNvSpPr txBox="1"/>
            <p:nvPr/>
          </p:nvSpPr>
          <p:spPr>
            <a:xfrm flipH="1">
              <a:off x="602034" y="5038261"/>
              <a:ext cx="2358879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A5D0C7-EFA7-CFC9-577F-CE7530827814}"/>
              </a:ext>
            </a:extLst>
          </p:cNvPr>
          <p:cNvGrpSpPr/>
          <p:nvPr/>
        </p:nvGrpSpPr>
        <p:grpSpPr>
          <a:xfrm>
            <a:off x="9142679" y="1398652"/>
            <a:ext cx="2649170" cy="937945"/>
            <a:chOff x="602033" y="5038261"/>
            <a:chExt cx="2358880" cy="93794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8F888F-3BB6-4F2E-6B01-058EFCB8382D}"/>
                </a:ext>
              </a:extLst>
            </p:cNvPr>
            <p:cNvSpPr txBox="1"/>
            <p:nvPr/>
          </p:nvSpPr>
          <p:spPr>
            <a:xfrm flipH="1">
              <a:off x="602033" y="5483763"/>
              <a:ext cx="2358879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C91FF0-4F0B-F238-5DB3-172D6526445D}"/>
                </a:ext>
              </a:extLst>
            </p:cNvPr>
            <p:cNvSpPr txBox="1"/>
            <p:nvPr/>
          </p:nvSpPr>
          <p:spPr>
            <a:xfrm flipH="1">
              <a:off x="602034" y="5038261"/>
              <a:ext cx="2358879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2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Edit Text Here</a:t>
              </a:r>
              <a:endPara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DCA9428-BE63-F7E0-F43B-F708DEF875E2}"/>
              </a:ext>
            </a:extLst>
          </p:cNvPr>
          <p:cNvGrpSpPr/>
          <p:nvPr/>
        </p:nvGrpSpPr>
        <p:grpSpPr>
          <a:xfrm rot="21101164">
            <a:off x="5222282" y="2620665"/>
            <a:ext cx="1662282" cy="2139557"/>
            <a:chOff x="1771682" y="2830813"/>
            <a:chExt cx="1135360" cy="146134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82EBAFFC-06E2-54E8-3099-E2C432314BCF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771682" y="3681428"/>
              <a:ext cx="450621" cy="610731"/>
            </a:xfrm>
            <a:custGeom>
              <a:avLst/>
              <a:gdLst>
                <a:gd name="T0" fmla="*/ 372 w 813"/>
                <a:gd name="T1" fmla="*/ 36 h 975"/>
                <a:gd name="T2" fmla="*/ 52 w 813"/>
                <a:gd name="T3" fmla="*/ 331 h 975"/>
                <a:gd name="T4" fmla="*/ 155 w 813"/>
                <a:gd name="T5" fmla="*/ 303 h 975"/>
                <a:gd name="T6" fmla="*/ 419 w 813"/>
                <a:gd name="T7" fmla="*/ 975 h 975"/>
                <a:gd name="T8" fmla="*/ 690 w 813"/>
                <a:gd name="T9" fmla="*/ 306 h 975"/>
                <a:gd name="T10" fmla="*/ 779 w 813"/>
                <a:gd name="T11" fmla="*/ 336 h 975"/>
                <a:gd name="T12" fmla="*/ 462 w 813"/>
                <a:gd name="T13" fmla="*/ 35 h 975"/>
                <a:gd name="T14" fmla="*/ 372 w 813"/>
                <a:gd name="T15" fmla="*/ 36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975">
                  <a:moveTo>
                    <a:pt x="372" y="36"/>
                  </a:moveTo>
                  <a:cubicBezTo>
                    <a:pt x="372" y="36"/>
                    <a:pt x="145" y="0"/>
                    <a:pt x="52" y="331"/>
                  </a:cubicBezTo>
                  <a:cubicBezTo>
                    <a:pt x="52" y="331"/>
                    <a:pt x="104" y="295"/>
                    <a:pt x="155" y="303"/>
                  </a:cubicBezTo>
                  <a:cubicBezTo>
                    <a:pt x="155" y="303"/>
                    <a:pt x="0" y="659"/>
                    <a:pt x="419" y="975"/>
                  </a:cubicBezTo>
                  <a:cubicBezTo>
                    <a:pt x="419" y="975"/>
                    <a:pt x="813" y="710"/>
                    <a:pt x="690" y="306"/>
                  </a:cubicBezTo>
                  <a:cubicBezTo>
                    <a:pt x="690" y="306"/>
                    <a:pt x="710" y="280"/>
                    <a:pt x="779" y="336"/>
                  </a:cubicBezTo>
                  <a:cubicBezTo>
                    <a:pt x="779" y="336"/>
                    <a:pt x="778" y="66"/>
                    <a:pt x="462" y="35"/>
                  </a:cubicBezTo>
                  <a:lnTo>
                    <a:pt x="372" y="3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60991AA8-FBA5-5A54-EE75-727FDF094C77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866097" y="3724101"/>
              <a:ext cx="350937" cy="463377"/>
            </a:xfrm>
            <a:custGeom>
              <a:avLst/>
              <a:gdLst>
                <a:gd name="T0" fmla="*/ 239 w 633"/>
                <a:gd name="T1" fmla="*/ 0 h 740"/>
                <a:gd name="T2" fmla="*/ 51 w 633"/>
                <a:gd name="T3" fmla="*/ 216 h 740"/>
                <a:gd name="T4" fmla="*/ 125 w 633"/>
                <a:gd name="T5" fmla="*/ 177 h 740"/>
                <a:gd name="T6" fmla="*/ 315 w 633"/>
                <a:gd name="T7" fmla="*/ 740 h 740"/>
                <a:gd name="T8" fmla="*/ 503 w 633"/>
                <a:gd name="T9" fmla="*/ 177 h 740"/>
                <a:gd name="T10" fmla="*/ 586 w 633"/>
                <a:gd name="T11" fmla="*/ 220 h 740"/>
                <a:gd name="T12" fmla="*/ 375 w 633"/>
                <a:gd name="T13" fmla="*/ 0 h 740"/>
                <a:gd name="T14" fmla="*/ 239 w 633"/>
                <a:gd name="T15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3" h="740">
                  <a:moveTo>
                    <a:pt x="239" y="0"/>
                  </a:moveTo>
                  <a:cubicBezTo>
                    <a:pt x="239" y="0"/>
                    <a:pt x="102" y="101"/>
                    <a:pt x="51" y="216"/>
                  </a:cubicBezTo>
                  <a:cubicBezTo>
                    <a:pt x="125" y="177"/>
                    <a:pt x="125" y="177"/>
                    <a:pt x="125" y="177"/>
                  </a:cubicBezTo>
                  <a:cubicBezTo>
                    <a:pt x="125" y="177"/>
                    <a:pt x="0" y="512"/>
                    <a:pt x="315" y="740"/>
                  </a:cubicBezTo>
                  <a:cubicBezTo>
                    <a:pt x="315" y="740"/>
                    <a:pt x="633" y="499"/>
                    <a:pt x="503" y="177"/>
                  </a:cubicBezTo>
                  <a:cubicBezTo>
                    <a:pt x="586" y="220"/>
                    <a:pt x="586" y="220"/>
                    <a:pt x="586" y="220"/>
                  </a:cubicBezTo>
                  <a:cubicBezTo>
                    <a:pt x="586" y="220"/>
                    <a:pt x="485" y="63"/>
                    <a:pt x="375" y="0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827021D5-EED9-4F17-E509-DD8648E07066}"/>
                </a:ext>
              </a:extLst>
            </p:cNvPr>
            <p:cNvSpPr>
              <a:spLocks/>
            </p:cNvSpPr>
            <p:nvPr/>
          </p:nvSpPr>
          <p:spPr bwMode="auto">
            <a:xfrm rot="2629929">
              <a:off x="1968097" y="3742127"/>
              <a:ext cx="238179" cy="329924"/>
            </a:xfrm>
            <a:custGeom>
              <a:avLst/>
              <a:gdLst>
                <a:gd name="T0" fmla="*/ 153 w 430"/>
                <a:gd name="T1" fmla="*/ 0 h 527"/>
                <a:gd name="T2" fmla="*/ 215 w 430"/>
                <a:gd name="T3" fmla="*/ 527 h 527"/>
                <a:gd name="T4" fmla="*/ 275 w 430"/>
                <a:gd name="T5" fmla="*/ 0 h 527"/>
                <a:gd name="T6" fmla="*/ 153 w 430"/>
                <a:gd name="T7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" h="527">
                  <a:moveTo>
                    <a:pt x="153" y="0"/>
                  </a:moveTo>
                  <a:cubicBezTo>
                    <a:pt x="153" y="0"/>
                    <a:pt x="0" y="264"/>
                    <a:pt x="215" y="527"/>
                  </a:cubicBezTo>
                  <a:cubicBezTo>
                    <a:pt x="215" y="527"/>
                    <a:pt x="430" y="284"/>
                    <a:pt x="275" y="0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4B6ADA0-1C97-7D74-882F-1B10F7EAA5C1}"/>
                </a:ext>
              </a:extLst>
            </p:cNvPr>
            <p:cNvGrpSpPr/>
            <p:nvPr/>
          </p:nvGrpSpPr>
          <p:grpSpPr>
            <a:xfrm rot="2629929">
              <a:off x="2173302" y="2830813"/>
              <a:ext cx="733740" cy="1203569"/>
              <a:chOff x="5554708" y="1387802"/>
              <a:chExt cx="1079412" cy="1770580"/>
            </a:xfrm>
            <a:effectLst/>
          </p:grpSpPr>
          <p:sp>
            <p:nvSpPr>
              <p:cNvPr id="73" name="Oval 8">
                <a:extLst>
                  <a:ext uri="{FF2B5EF4-FFF2-40B4-BE49-F238E27FC236}">
                    <a16:creationId xmlns:a16="http://schemas.microsoft.com/office/drawing/2014/main" id="{D6B8FFA0-1689-59B2-C389-7591E05B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8202" y="2923203"/>
                <a:ext cx="268651" cy="119975"/>
              </a:xfrm>
              <a:prstGeom prst="ellipse">
                <a:avLst/>
              </a:prstGeom>
              <a:solidFill>
                <a:srgbClr val="E32D91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4" name="Freeform 9">
                <a:extLst>
                  <a:ext uri="{FF2B5EF4-FFF2-40B4-BE49-F238E27FC236}">
                    <a16:creationId xmlns:a16="http://schemas.microsoft.com/office/drawing/2014/main" id="{2E493430-4C43-C4DC-9E3C-7620F251A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708" y="2278337"/>
                <a:ext cx="458570" cy="815286"/>
              </a:xfrm>
              <a:custGeom>
                <a:avLst/>
                <a:gdLst>
                  <a:gd name="T0" fmla="*/ 314 w 562"/>
                  <a:gd name="T1" fmla="*/ 0 h 885"/>
                  <a:gd name="T2" fmla="*/ 146 w 562"/>
                  <a:gd name="T3" fmla="*/ 870 h 885"/>
                  <a:gd name="T4" fmla="*/ 169 w 562"/>
                  <a:gd name="T5" fmla="*/ 876 h 885"/>
                  <a:gd name="T6" fmla="*/ 400 w 562"/>
                  <a:gd name="T7" fmla="*/ 566 h 885"/>
                  <a:gd name="T8" fmla="*/ 314 w 562"/>
                  <a:gd name="T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885">
                    <a:moveTo>
                      <a:pt x="314" y="0"/>
                    </a:moveTo>
                    <a:cubicBezTo>
                      <a:pt x="314" y="0"/>
                      <a:pt x="0" y="308"/>
                      <a:pt x="146" y="870"/>
                    </a:cubicBezTo>
                    <a:cubicBezTo>
                      <a:pt x="146" y="870"/>
                      <a:pt x="152" y="885"/>
                      <a:pt x="169" y="876"/>
                    </a:cubicBezTo>
                    <a:cubicBezTo>
                      <a:pt x="187" y="868"/>
                      <a:pt x="244" y="642"/>
                      <a:pt x="400" y="566"/>
                    </a:cubicBezTo>
                    <a:cubicBezTo>
                      <a:pt x="400" y="566"/>
                      <a:pt x="562" y="534"/>
                      <a:pt x="31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CB47461C-2E7A-9741-FA8C-CACEF67AF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0602" y="2321964"/>
                <a:ext cx="394262" cy="760752"/>
              </a:xfrm>
              <a:custGeom>
                <a:avLst/>
                <a:gdLst>
                  <a:gd name="T0" fmla="*/ 331 w 483"/>
                  <a:gd name="T1" fmla="*/ 518 h 825"/>
                  <a:gd name="T2" fmla="*/ 267 w 483"/>
                  <a:gd name="T3" fmla="*/ 0 h 825"/>
                  <a:gd name="T4" fmla="*/ 103 w 483"/>
                  <a:gd name="T5" fmla="*/ 825 h 825"/>
                  <a:gd name="T6" fmla="*/ 331 w 483"/>
                  <a:gd name="T7" fmla="*/ 518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825">
                    <a:moveTo>
                      <a:pt x="331" y="518"/>
                    </a:moveTo>
                    <a:cubicBezTo>
                      <a:pt x="331" y="518"/>
                      <a:pt x="483" y="488"/>
                      <a:pt x="267" y="0"/>
                    </a:cubicBezTo>
                    <a:cubicBezTo>
                      <a:pt x="217" y="91"/>
                      <a:pt x="0" y="523"/>
                      <a:pt x="103" y="825"/>
                    </a:cubicBezTo>
                    <a:cubicBezTo>
                      <a:pt x="123" y="797"/>
                      <a:pt x="182" y="590"/>
                      <a:pt x="331" y="51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id="{7684819D-912B-3E81-5D4C-B802404DB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5550" y="2278337"/>
                <a:ext cx="458570" cy="815286"/>
              </a:xfrm>
              <a:custGeom>
                <a:avLst/>
                <a:gdLst>
                  <a:gd name="T0" fmla="*/ 248 w 562"/>
                  <a:gd name="T1" fmla="*/ 0 h 885"/>
                  <a:gd name="T2" fmla="*/ 416 w 562"/>
                  <a:gd name="T3" fmla="*/ 870 h 885"/>
                  <a:gd name="T4" fmla="*/ 393 w 562"/>
                  <a:gd name="T5" fmla="*/ 876 h 885"/>
                  <a:gd name="T6" fmla="*/ 162 w 562"/>
                  <a:gd name="T7" fmla="*/ 566 h 885"/>
                  <a:gd name="T8" fmla="*/ 248 w 562"/>
                  <a:gd name="T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885">
                    <a:moveTo>
                      <a:pt x="248" y="0"/>
                    </a:moveTo>
                    <a:cubicBezTo>
                      <a:pt x="248" y="0"/>
                      <a:pt x="562" y="308"/>
                      <a:pt x="416" y="870"/>
                    </a:cubicBezTo>
                    <a:cubicBezTo>
                      <a:pt x="416" y="870"/>
                      <a:pt x="410" y="885"/>
                      <a:pt x="393" y="876"/>
                    </a:cubicBezTo>
                    <a:cubicBezTo>
                      <a:pt x="375" y="868"/>
                      <a:pt x="318" y="642"/>
                      <a:pt x="162" y="566"/>
                    </a:cubicBezTo>
                    <a:cubicBezTo>
                      <a:pt x="162" y="566"/>
                      <a:pt x="0" y="534"/>
                      <a:pt x="248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7" name="Freeform 12">
                <a:extLst>
                  <a:ext uri="{FF2B5EF4-FFF2-40B4-BE49-F238E27FC236}">
                    <a16:creationId xmlns:a16="http://schemas.microsoft.com/office/drawing/2014/main" id="{AD59A39A-447C-B400-A2E8-FF04BE111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63" y="2321964"/>
                <a:ext cx="394262" cy="760752"/>
              </a:xfrm>
              <a:custGeom>
                <a:avLst/>
                <a:gdLst>
                  <a:gd name="T0" fmla="*/ 152 w 483"/>
                  <a:gd name="T1" fmla="*/ 518 h 825"/>
                  <a:gd name="T2" fmla="*/ 216 w 483"/>
                  <a:gd name="T3" fmla="*/ 0 h 825"/>
                  <a:gd name="T4" fmla="*/ 380 w 483"/>
                  <a:gd name="T5" fmla="*/ 825 h 825"/>
                  <a:gd name="T6" fmla="*/ 152 w 483"/>
                  <a:gd name="T7" fmla="*/ 518 h 8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3" h="825">
                    <a:moveTo>
                      <a:pt x="152" y="518"/>
                    </a:moveTo>
                    <a:cubicBezTo>
                      <a:pt x="152" y="518"/>
                      <a:pt x="0" y="488"/>
                      <a:pt x="216" y="0"/>
                    </a:cubicBezTo>
                    <a:cubicBezTo>
                      <a:pt x="266" y="91"/>
                      <a:pt x="483" y="523"/>
                      <a:pt x="380" y="825"/>
                    </a:cubicBezTo>
                    <a:cubicBezTo>
                      <a:pt x="359" y="797"/>
                      <a:pt x="301" y="590"/>
                      <a:pt x="152" y="51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8" name="Freeform 13">
                <a:extLst>
                  <a:ext uri="{FF2B5EF4-FFF2-40B4-BE49-F238E27FC236}">
                    <a16:creationId xmlns:a16="http://schemas.microsoft.com/office/drawing/2014/main" id="{B569BBF0-D835-9230-733A-E122C05C0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864" y="1392156"/>
                <a:ext cx="660509" cy="1620348"/>
              </a:xfrm>
              <a:custGeom>
                <a:avLst/>
                <a:gdLst>
                  <a:gd name="T0" fmla="*/ 595 w 810"/>
                  <a:gd name="T1" fmla="*/ 247 h 1758"/>
                  <a:gd name="T2" fmla="*/ 595 w 810"/>
                  <a:gd name="T3" fmla="*/ 247 h 1758"/>
                  <a:gd name="T4" fmla="*/ 582 w 810"/>
                  <a:gd name="T5" fmla="*/ 226 h 1758"/>
                  <a:gd name="T6" fmla="*/ 405 w 810"/>
                  <a:gd name="T7" fmla="*/ 2 h 1758"/>
                  <a:gd name="T8" fmla="*/ 227 w 810"/>
                  <a:gd name="T9" fmla="*/ 226 h 1758"/>
                  <a:gd name="T10" fmla="*/ 215 w 810"/>
                  <a:gd name="T11" fmla="*/ 247 h 1758"/>
                  <a:gd name="T12" fmla="*/ 215 w 810"/>
                  <a:gd name="T13" fmla="*/ 247 h 1758"/>
                  <a:gd name="T14" fmla="*/ 215 w 810"/>
                  <a:gd name="T15" fmla="*/ 247 h 1758"/>
                  <a:gd name="T16" fmla="*/ 0 w 810"/>
                  <a:gd name="T17" fmla="*/ 981 h 1758"/>
                  <a:gd name="T18" fmla="*/ 251 w 810"/>
                  <a:gd name="T19" fmla="*/ 1738 h 1758"/>
                  <a:gd name="T20" fmla="*/ 411 w 810"/>
                  <a:gd name="T21" fmla="*/ 1758 h 1758"/>
                  <a:gd name="T22" fmla="*/ 576 w 810"/>
                  <a:gd name="T23" fmla="*/ 1737 h 1758"/>
                  <a:gd name="T24" fmla="*/ 810 w 810"/>
                  <a:gd name="T25" fmla="*/ 981 h 1758"/>
                  <a:gd name="T26" fmla="*/ 595 w 810"/>
                  <a:gd name="T27" fmla="*/ 247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0" h="1758">
                    <a:moveTo>
                      <a:pt x="595" y="247"/>
                    </a:moveTo>
                    <a:cubicBezTo>
                      <a:pt x="595" y="247"/>
                      <a:pt x="595" y="247"/>
                      <a:pt x="595" y="247"/>
                    </a:cubicBezTo>
                    <a:cubicBezTo>
                      <a:pt x="591" y="240"/>
                      <a:pt x="587" y="233"/>
                      <a:pt x="582" y="226"/>
                    </a:cubicBezTo>
                    <a:cubicBezTo>
                      <a:pt x="498" y="87"/>
                      <a:pt x="419" y="3"/>
                      <a:pt x="405" y="2"/>
                    </a:cubicBezTo>
                    <a:cubicBezTo>
                      <a:pt x="393" y="0"/>
                      <a:pt x="313" y="85"/>
                      <a:pt x="227" y="226"/>
                    </a:cubicBezTo>
                    <a:cubicBezTo>
                      <a:pt x="223" y="233"/>
                      <a:pt x="219" y="240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110" y="426"/>
                      <a:pt x="0" y="689"/>
                      <a:pt x="0" y="981"/>
                    </a:cubicBezTo>
                    <a:cubicBezTo>
                      <a:pt x="0" y="1383"/>
                      <a:pt x="105" y="1635"/>
                      <a:pt x="251" y="1738"/>
                    </a:cubicBezTo>
                    <a:cubicBezTo>
                      <a:pt x="296" y="1750"/>
                      <a:pt x="351" y="1758"/>
                      <a:pt x="411" y="1758"/>
                    </a:cubicBezTo>
                    <a:cubicBezTo>
                      <a:pt x="473" y="1758"/>
                      <a:pt x="529" y="1750"/>
                      <a:pt x="576" y="1737"/>
                    </a:cubicBezTo>
                    <a:cubicBezTo>
                      <a:pt x="716" y="1633"/>
                      <a:pt x="810" y="1382"/>
                      <a:pt x="810" y="981"/>
                    </a:cubicBezTo>
                    <a:cubicBezTo>
                      <a:pt x="810" y="688"/>
                      <a:pt x="700" y="426"/>
                      <a:pt x="595" y="24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444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9" name="Freeform 14">
                <a:extLst>
                  <a:ext uri="{FF2B5EF4-FFF2-40B4-BE49-F238E27FC236}">
                    <a16:creationId xmlns:a16="http://schemas.microsoft.com/office/drawing/2014/main" id="{80A3392E-36F1-BA64-9054-6784338AE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1672" y="1392838"/>
                <a:ext cx="655700" cy="1619666"/>
              </a:xfrm>
              <a:custGeom>
                <a:avLst/>
                <a:gdLst>
                  <a:gd name="T0" fmla="*/ 245 w 804"/>
                  <a:gd name="T1" fmla="*/ 1737 h 1757"/>
                  <a:gd name="T2" fmla="*/ 405 w 804"/>
                  <a:gd name="T3" fmla="*/ 1757 h 1757"/>
                  <a:gd name="T4" fmla="*/ 570 w 804"/>
                  <a:gd name="T5" fmla="*/ 1736 h 1757"/>
                  <a:gd name="T6" fmla="*/ 804 w 804"/>
                  <a:gd name="T7" fmla="*/ 980 h 1757"/>
                  <a:gd name="T8" fmla="*/ 589 w 804"/>
                  <a:gd name="T9" fmla="*/ 246 h 1757"/>
                  <a:gd name="T10" fmla="*/ 589 w 804"/>
                  <a:gd name="T11" fmla="*/ 246 h 1757"/>
                  <a:gd name="T12" fmla="*/ 576 w 804"/>
                  <a:gd name="T13" fmla="*/ 225 h 1757"/>
                  <a:gd name="T14" fmla="*/ 399 w 804"/>
                  <a:gd name="T15" fmla="*/ 1 h 1757"/>
                  <a:gd name="T16" fmla="*/ 263 w 804"/>
                  <a:gd name="T17" fmla="*/ 161 h 1757"/>
                  <a:gd name="T18" fmla="*/ 343 w 804"/>
                  <a:gd name="T19" fmla="*/ 118 h 1757"/>
                  <a:gd name="T20" fmla="*/ 575 w 804"/>
                  <a:gd name="T21" fmla="*/ 551 h 1757"/>
                  <a:gd name="T22" fmla="*/ 504 w 804"/>
                  <a:gd name="T23" fmla="*/ 1399 h 1757"/>
                  <a:gd name="T24" fmla="*/ 470 w 804"/>
                  <a:gd name="T25" fmla="*/ 1185 h 1757"/>
                  <a:gd name="T26" fmla="*/ 376 w 804"/>
                  <a:gd name="T27" fmla="*/ 1608 h 1757"/>
                  <a:gd name="T28" fmla="*/ 186 w 804"/>
                  <a:gd name="T29" fmla="*/ 1582 h 1757"/>
                  <a:gd name="T30" fmla="*/ 0 w 804"/>
                  <a:gd name="T31" fmla="*/ 1140 h 1757"/>
                  <a:gd name="T32" fmla="*/ 245 w 804"/>
                  <a:gd name="T33" fmla="*/ 1737 h 1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4" h="1757">
                    <a:moveTo>
                      <a:pt x="245" y="1737"/>
                    </a:moveTo>
                    <a:cubicBezTo>
                      <a:pt x="290" y="1749"/>
                      <a:pt x="345" y="1757"/>
                      <a:pt x="405" y="1757"/>
                    </a:cubicBezTo>
                    <a:cubicBezTo>
                      <a:pt x="467" y="1757"/>
                      <a:pt x="523" y="1749"/>
                      <a:pt x="570" y="1736"/>
                    </a:cubicBezTo>
                    <a:cubicBezTo>
                      <a:pt x="710" y="1632"/>
                      <a:pt x="804" y="1381"/>
                      <a:pt x="804" y="980"/>
                    </a:cubicBezTo>
                    <a:cubicBezTo>
                      <a:pt x="804" y="687"/>
                      <a:pt x="694" y="425"/>
                      <a:pt x="589" y="246"/>
                    </a:cubicBezTo>
                    <a:cubicBezTo>
                      <a:pt x="589" y="246"/>
                      <a:pt x="589" y="246"/>
                      <a:pt x="589" y="246"/>
                    </a:cubicBezTo>
                    <a:cubicBezTo>
                      <a:pt x="585" y="239"/>
                      <a:pt x="581" y="232"/>
                      <a:pt x="576" y="225"/>
                    </a:cubicBezTo>
                    <a:cubicBezTo>
                      <a:pt x="492" y="86"/>
                      <a:pt x="413" y="2"/>
                      <a:pt x="399" y="1"/>
                    </a:cubicBezTo>
                    <a:cubicBezTo>
                      <a:pt x="389" y="0"/>
                      <a:pt x="331" y="59"/>
                      <a:pt x="263" y="161"/>
                    </a:cubicBezTo>
                    <a:cubicBezTo>
                      <a:pt x="264" y="159"/>
                      <a:pt x="305" y="104"/>
                      <a:pt x="343" y="118"/>
                    </a:cubicBezTo>
                    <a:cubicBezTo>
                      <a:pt x="382" y="132"/>
                      <a:pt x="504" y="255"/>
                      <a:pt x="575" y="551"/>
                    </a:cubicBezTo>
                    <a:cubicBezTo>
                      <a:pt x="645" y="847"/>
                      <a:pt x="610" y="1235"/>
                      <a:pt x="504" y="1399"/>
                    </a:cubicBezTo>
                    <a:cubicBezTo>
                      <a:pt x="470" y="1185"/>
                      <a:pt x="470" y="1185"/>
                      <a:pt x="470" y="1185"/>
                    </a:cubicBezTo>
                    <a:cubicBezTo>
                      <a:pt x="376" y="1608"/>
                      <a:pt x="376" y="1608"/>
                      <a:pt x="376" y="1608"/>
                    </a:cubicBezTo>
                    <a:cubicBezTo>
                      <a:pt x="376" y="1608"/>
                      <a:pt x="266" y="1615"/>
                      <a:pt x="186" y="1582"/>
                    </a:cubicBezTo>
                    <a:cubicBezTo>
                      <a:pt x="186" y="1582"/>
                      <a:pt x="65" y="1419"/>
                      <a:pt x="0" y="1140"/>
                    </a:cubicBezTo>
                    <a:cubicBezTo>
                      <a:pt x="24" y="1450"/>
                      <a:pt x="119" y="1648"/>
                      <a:pt x="245" y="1737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80" name="Freeform 15">
                <a:extLst>
                  <a:ext uri="{FF2B5EF4-FFF2-40B4-BE49-F238E27FC236}">
                    <a16:creationId xmlns:a16="http://schemas.microsoft.com/office/drawing/2014/main" id="{8422F6BF-B5F8-F85D-379B-A39C031C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215" y="1387802"/>
                <a:ext cx="324408" cy="275963"/>
              </a:xfrm>
              <a:custGeom>
                <a:avLst/>
                <a:gdLst>
                  <a:gd name="T0" fmla="*/ 367 w 380"/>
                  <a:gd name="T1" fmla="*/ 226 h 286"/>
                  <a:gd name="T2" fmla="*/ 190 w 380"/>
                  <a:gd name="T3" fmla="*/ 2 h 286"/>
                  <a:gd name="T4" fmla="*/ 12 w 380"/>
                  <a:gd name="T5" fmla="*/ 226 h 286"/>
                  <a:gd name="T6" fmla="*/ 0 w 380"/>
                  <a:gd name="T7" fmla="*/ 247 h 286"/>
                  <a:gd name="T8" fmla="*/ 190 w 380"/>
                  <a:gd name="T9" fmla="*/ 286 h 286"/>
                  <a:gd name="T10" fmla="*/ 380 w 380"/>
                  <a:gd name="T11" fmla="*/ 247 h 286"/>
                  <a:gd name="T12" fmla="*/ 367 w 380"/>
                  <a:gd name="T13" fmla="*/ 22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0" h="286">
                    <a:moveTo>
                      <a:pt x="367" y="226"/>
                    </a:moveTo>
                    <a:cubicBezTo>
                      <a:pt x="283" y="87"/>
                      <a:pt x="204" y="3"/>
                      <a:pt x="190" y="2"/>
                    </a:cubicBezTo>
                    <a:cubicBezTo>
                      <a:pt x="178" y="0"/>
                      <a:pt x="98" y="85"/>
                      <a:pt x="12" y="226"/>
                    </a:cubicBezTo>
                    <a:cubicBezTo>
                      <a:pt x="8" y="233"/>
                      <a:pt x="4" y="240"/>
                      <a:pt x="0" y="247"/>
                    </a:cubicBezTo>
                    <a:cubicBezTo>
                      <a:pt x="10" y="269"/>
                      <a:pt x="91" y="286"/>
                      <a:pt x="190" y="286"/>
                    </a:cubicBezTo>
                    <a:cubicBezTo>
                      <a:pt x="289" y="286"/>
                      <a:pt x="370" y="269"/>
                      <a:pt x="380" y="247"/>
                    </a:cubicBezTo>
                    <a:cubicBezTo>
                      <a:pt x="376" y="240"/>
                      <a:pt x="372" y="233"/>
                      <a:pt x="367" y="226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9ECEACF2-608E-CC92-64F5-7EAA46B2F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5263" y="2891165"/>
                <a:ext cx="430322" cy="121339"/>
              </a:xfrm>
              <a:custGeom>
                <a:avLst/>
                <a:gdLst>
                  <a:gd name="T0" fmla="*/ 0 w 528"/>
                  <a:gd name="T1" fmla="*/ 0 h 132"/>
                  <a:gd name="T2" fmla="*/ 105 w 528"/>
                  <a:gd name="T3" fmla="*/ 112 h 132"/>
                  <a:gd name="T4" fmla="*/ 265 w 528"/>
                  <a:gd name="T5" fmla="*/ 132 h 132"/>
                  <a:gd name="T6" fmla="*/ 430 w 528"/>
                  <a:gd name="T7" fmla="*/ 111 h 132"/>
                  <a:gd name="T8" fmla="*/ 528 w 528"/>
                  <a:gd name="T9" fmla="*/ 1 h 132"/>
                  <a:gd name="T10" fmla="*/ 265 w 528"/>
                  <a:gd name="T11" fmla="*/ 58 h 132"/>
                  <a:gd name="T12" fmla="*/ 0 w 528"/>
                  <a:gd name="T1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132">
                    <a:moveTo>
                      <a:pt x="0" y="0"/>
                    </a:moveTo>
                    <a:cubicBezTo>
                      <a:pt x="31" y="48"/>
                      <a:pt x="67" y="85"/>
                      <a:pt x="105" y="112"/>
                    </a:cubicBezTo>
                    <a:cubicBezTo>
                      <a:pt x="150" y="124"/>
                      <a:pt x="206" y="132"/>
                      <a:pt x="265" y="132"/>
                    </a:cubicBezTo>
                    <a:cubicBezTo>
                      <a:pt x="327" y="132"/>
                      <a:pt x="384" y="124"/>
                      <a:pt x="430" y="111"/>
                    </a:cubicBezTo>
                    <a:cubicBezTo>
                      <a:pt x="466" y="84"/>
                      <a:pt x="499" y="47"/>
                      <a:pt x="528" y="1"/>
                    </a:cubicBezTo>
                    <a:cubicBezTo>
                      <a:pt x="478" y="35"/>
                      <a:pt x="378" y="58"/>
                      <a:pt x="265" y="58"/>
                    </a:cubicBezTo>
                    <a:cubicBezTo>
                      <a:pt x="150" y="58"/>
                      <a:pt x="50" y="3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82" name="Freeform 17">
                <a:extLst>
                  <a:ext uri="{FF2B5EF4-FFF2-40B4-BE49-F238E27FC236}">
                    <a16:creationId xmlns:a16="http://schemas.microsoft.com/office/drawing/2014/main" id="{7EA19EE3-8BAB-0CA3-018C-23861625A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121" y="2420807"/>
                <a:ext cx="115995" cy="737575"/>
              </a:xfrm>
              <a:custGeom>
                <a:avLst/>
                <a:gdLst>
                  <a:gd name="T0" fmla="*/ 142 w 142"/>
                  <a:gd name="T1" fmla="*/ 64 h 800"/>
                  <a:gd name="T2" fmla="*/ 71 w 142"/>
                  <a:gd name="T3" fmla="*/ 0 h 800"/>
                  <a:gd name="T4" fmla="*/ 0 w 142"/>
                  <a:gd name="T5" fmla="*/ 64 h 800"/>
                  <a:gd name="T6" fmla="*/ 1 w 142"/>
                  <a:gd name="T7" fmla="*/ 70 h 800"/>
                  <a:gd name="T8" fmla="*/ 1 w 142"/>
                  <a:gd name="T9" fmla="*/ 70 h 800"/>
                  <a:gd name="T10" fmla="*/ 55 w 142"/>
                  <a:gd name="T11" fmla="*/ 762 h 800"/>
                  <a:gd name="T12" fmla="*/ 75 w 142"/>
                  <a:gd name="T13" fmla="*/ 800 h 800"/>
                  <a:gd name="T14" fmla="*/ 96 w 142"/>
                  <a:gd name="T15" fmla="*/ 764 h 800"/>
                  <a:gd name="T16" fmla="*/ 142 w 142"/>
                  <a:gd name="T17" fmla="*/ 70 h 800"/>
                  <a:gd name="T18" fmla="*/ 142 w 142"/>
                  <a:gd name="T19" fmla="*/ 70 h 800"/>
                  <a:gd name="T20" fmla="*/ 142 w 142"/>
                  <a:gd name="T21" fmla="*/ 64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2" h="800">
                    <a:moveTo>
                      <a:pt x="142" y="64"/>
                    </a:moveTo>
                    <a:cubicBezTo>
                      <a:pt x="142" y="29"/>
                      <a:pt x="110" y="0"/>
                      <a:pt x="71" y="0"/>
                    </a:cubicBezTo>
                    <a:cubicBezTo>
                      <a:pt x="32" y="0"/>
                      <a:pt x="0" y="29"/>
                      <a:pt x="0" y="64"/>
                    </a:cubicBezTo>
                    <a:cubicBezTo>
                      <a:pt x="0" y="66"/>
                      <a:pt x="0" y="68"/>
                      <a:pt x="1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55" y="762"/>
                      <a:pt x="55" y="762"/>
                      <a:pt x="55" y="762"/>
                    </a:cubicBezTo>
                    <a:cubicBezTo>
                      <a:pt x="75" y="800"/>
                      <a:pt x="75" y="800"/>
                      <a:pt x="75" y="800"/>
                    </a:cubicBezTo>
                    <a:cubicBezTo>
                      <a:pt x="96" y="764"/>
                      <a:pt x="96" y="764"/>
                      <a:pt x="96" y="764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70"/>
                      <a:pt x="142" y="70"/>
                      <a:pt x="142" y="70"/>
                    </a:cubicBezTo>
                    <a:cubicBezTo>
                      <a:pt x="142" y="68"/>
                      <a:pt x="142" y="66"/>
                      <a:pt x="142" y="6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700A098-3C50-91C6-8B3B-40B7C006352F}"/>
                </a:ext>
              </a:extLst>
            </p:cNvPr>
            <p:cNvGrpSpPr/>
            <p:nvPr/>
          </p:nvGrpSpPr>
          <p:grpSpPr>
            <a:xfrm rot="18829929">
              <a:off x="2483715" y="3214003"/>
              <a:ext cx="343583" cy="202228"/>
              <a:chOff x="2623471" y="3285056"/>
              <a:chExt cx="498171" cy="293217"/>
            </a:xfrm>
            <a:effectLst/>
          </p:grpSpPr>
          <p:sp>
            <p:nvSpPr>
              <p:cNvPr id="68" name="Oval 18">
                <a:extLst>
                  <a:ext uri="{FF2B5EF4-FFF2-40B4-BE49-F238E27FC236}">
                    <a16:creationId xmlns:a16="http://schemas.microsoft.com/office/drawing/2014/main" id="{83456161-DCC9-2530-124F-4045F3B76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36799" y="3301347"/>
                <a:ext cx="263598" cy="260636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E20527BB-07E7-370E-B76D-07D61D29A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704920" y="3319710"/>
                <a:ext cx="177115" cy="174152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84E71FE4-F7B1-61FD-E699-F98278C2AC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2622582" y="3285945"/>
                <a:ext cx="293217" cy="291439"/>
              </a:xfrm>
              <a:custGeom>
                <a:avLst/>
                <a:gdLst>
                  <a:gd name="T0" fmla="*/ 182 w 364"/>
                  <a:gd name="T1" fmla="*/ 0 h 364"/>
                  <a:gd name="T2" fmla="*/ 0 w 364"/>
                  <a:gd name="T3" fmla="*/ 182 h 364"/>
                  <a:gd name="T4" fmla="*/ 182 w 364"/>
                  <a:gd name="T5" fmla="*/ 364 h 364"/>
                  <a:gd name="T6" fmla="*/ 364 w 364"/>
                  <a:gd name="T7" fmla="*/ 182 h 364"/>
                  <a:gd name="T8" fmla="*/ 182 w 364"/>
                  <a:gd name="T9" fmla="*/ 0 h 364"/>
                  <a:gd name="T10" fmla="*/ 182 w 364"/>
                  <a:gd name="T11" fmla="*/ 330 h 364"/>
                  <a:gd name="T12" fmla="*/ 34 w 364"/>
                  <a:gd name="T13" fmla="*/ 182 h 364"/>
                  <a:gd name="T14" fmla="*/ 182 w 364"/>
                  <a:gd name="T15" fmla="*/ 34 h 364"/>
                  <a:gd name="T16" fmla="*/ 330 w 364"/>
                  <a:gd name="T17" fmla="*/ 182 h 364"/>
                  <a:gd name="T18" fmla="*/ 182 w 364"/>
                  <a:gd name="T19" fmla="*/ 33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4" h="364">
                    <a:moveTo>
                      <a:pt x="182" y="0"/>
                    </a:moveTo>
                    <a:cubicBezTo>
                      <a:pt x="81" y="0"/>
                      <a:pt x="0" y="81"/>
                      <a:pt x="0" y="182"/>
                    </a:cubicBezTo>
                    <a:cubicBezTo>
                      <a:pt x="0" y="282"/>
                      <a:pt x="81" y="364"/>
                      <a:pt x="182" y="364"/>
                    </a:cubicBezTo>
                    <a:cubicBezTo>
                      <a:pt x="283" y="364"/>
                      <a:pt x="364" y="282"/>
                      <a:pt x="364" y="182"/>
                    </a:cubicBezTo>
                    <a:cubicBezTo>
                      <a:pt x="364" y="81"/>
                      <a:pt x="283" y="0"/>
                      <a:pt x="182" y="0"/>
                    </a:cubicBezTo>
                    <a:close/>
                    <a:moveTo>
                      <a:pt x="182" y="330"/>
                    </a:moveTo>
                    <a:cubicBezTo>
                      <a:pt x="100" y="330"/>
                      <a:pt x="34" y="264"/>
                      <a:pt x="34" y="182"/>
                    </a:cubicBezTo>
                    <a:cubicBezTo>
                      <a:pt x="34" y="100"/>
                      <a:pt x="100" y="34"/>
                      <a:pt x="182" y="34"/>
                    </a:cubicBezTo>
                    <a:cubicBezTo>
                      <a:pt x="264" y="34"/>
                      <a:pt x="330" y="100"/>
                      <a:pt x="330" y="182"/>
                    </a:cubicBezTo>
                    <a:cubicBezTo>
                      <a:pt x="330" y="264"/>
                      <a:pt x="264" y="330"/>
                      <a:pt x="182" y="33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1" name="Oval 21">
                <a:extLst>
                  <a:ext uri="{FF2B5EF4-FFF2-40B4-BE49-F238E27FC236}">
                    <a16:creationId xmlns:a16="http://schemas.microsoft.com/office/drawing/2014/main" id="{8BD512C6-3872-2C80-9850-3ED9DC7AF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09094" y="3386350"/>
                <a:ext cx="93000" cy="90631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solidFill>
                  <a:srgbClr val="E32D9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945C0760-B2B0-E636-DA75-2EA4C63BD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2991620" y="3367098"/>
                <a:ext cx="130318" cy="129726"/>
              </a:xfrm>
              <a:custGeom>
                <a:avLst/>
                <a:gdLst>
                  <a:gd name="T0" fmla="*/ 81 w 162"/>
                  <a:gd name="T1" fmla="*/ 0 h 162"/>
                  <a:gd name="T2" fmla="*/ 0 w 162"/>
                  <a:gd name="T3" fmla="*/ 81 h 162"/>
                  <a:gd name="T4" fmla="*/ 81 w 162"/>
                  <a:gd name="T5" fmla="*/ 162 h 162"/>
                  <a:gd name="T6" fmla="*/ 162 w 162"/>
                  <a:gd name="T7" fmla="*/ 81 h 162"/>
                  <a:gd name="T8" fmla="*/ 81 w 162"/>
                  <a:gd name="T9" fmla="*/ 0 h 162"/>
                  <a:gd name="T10" fmla="*/ 81 w 162"/>
                  <a:gd name="T11" fmla="*/ 128 h 162"/>
                  <a:gd name="T12" fmla="*/ 33 w 162"/>
                  <a:gd name="T13" fmla="*/ 81 h 162"/>
                  <a:gd name="T14" fmla="*/ 81 w 162"/>
                  <a:gd name="T15" fmla="*/ 33 h 162"/>
                  <a:gd name="T16" fmla="*/ 129 w 162"/>
                  <a:gd name="T17" fmla="*/ 81 h 162"/>
                  <a:gd name="T18" fmla="*/ 81 w 162"/>
                  <a:gd name="T19" fmla="*/ 128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" h="162">
                    <a:moveTo>
                      <a:pt x="81" y="0"/>
                    </a:moveTo>
                    <a:cubicBezTo>
                      <a:pt x="36" y="0"/>
                      <a:pt x="0" y="36"/>
                      <a:pt x="0" y="81"/>
                    </a:cubicBezTo>
                    <a:cubicBezTo>
                      <a:pt x="0" y="125"/>
                      <a:pt x="36" y="162"/>
                      <a:pt x="81" y="162"/>
                    </a:cubicBezTo>
                    <a:cubicBezTo>
                      <a:pt x="126" y="162"/>
                      <a:pt x="162" y="125"/>
                      <a:pt x="162" y="81"/>
                    </a:cubicBezTo>
                    <a:cubicBezTo>
                      <a:pt x="162" y="36"/>
                      <a:pt x="126" y="0"/>
                      <a:pt x="81" y="0"/>
                    </a:cubicBezTo>
                    <a:close/>
                    <a:moveTo>
                      <a:pt x="81" y="128"/>
                    </a:moveTo>
                    <a:cubicBezTo>
                      <a:pt x="55" y="128"/>
                      <a:pt x="33" y="107"/>
                      <a:pt x="33" y="81"/>
                    </a:cubicBezTo>
                    <a:cubicBezTo>
                      <a:pt x="33" y="54"/>
                      <a:pt x="55" y="33"/>
                      <a:pt x="81" y="33"/>
                    </a:cubicBezTo>
                    <a:cubicBezTo>
                      <a:pt x="107" y="33"/>
                      <a:pt x="129" y="54"/>
                      <a:pt x="129" y="81"/>
                    </a:cubicBezTo>
                    <a:cubicBezTo>
                      <a:pt x="129" y="107"/>
                      <a:pt x="107" y="128"/>
                      <a:pt x="81" y="128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0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FBBA-C1CA-E32D-F43E-F675BC9531D0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16F904-F429-5B0C-573A-1924523EEC3F}"/>
              </a:ext>
            </a:extLst>
          </p:cNvPr>
          <p:cNvCxnSpPr/>
          <p:nvPr/>
        </p:nvCxnSpPr>
        <p:spPr>
          <a:xfrm>
            <a:off x="711923" y="3918436"/>
            <a:ext cx="10764979" cy="24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4C3A877-9C3E-D14B-00CA-FF73C7AA6312}"/>
              </a:ext>
            </a:extLst>
          </p:cNvPr>
          <p:cNvSpPr/>
          <p:nvPr/>
        </p:nvSpPr>
        <p:spPr>
          <a:xfrm>
            <a:off x="1226641" y="1933091"/>
            <a:ext cx="1029438" cy="10294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D2BA14-2E53-701B-8BE1-92866EFC4890}"/>
              </a:ext>
            </a:extLst>
          </p:cNvPr>
          <p:cNvSpPr/>
          <p:nvPr/>
        </p:nvSpPr>
        <p:spPr>
          <a:xfrm>
            <a:off x="3403167" y="4874342"/>
            <a:ext cx="1029438" cy="10294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80319D-5A74-65DC-5B23-67486C11C250}"/>
              </a:ext>
            </a:extLst>
          </p:cNvPr>
          <p:cNvSpPr/>
          <p:nvPr/>
        </p:nvSpPr>
        <p:spPr>
          <a:xfrm>
            <a:off x="5579693" y="1918385"/>
            <a:ext cx="1029438" cy="10294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6FBDF-07FD-754D-2746-B5153D7CF81E}"/>
              </a:ext>
            </a:extLst>
          </p:cNvPr>
          <p:cNvSpPr/>
          <p:nvPr/>
        </p:nvSpPr>
        <p:spPr>
          <a:xfrm>
            <a:off x="9932745" y="1918385"/>
            <a:ext cx="1029438" cy="10294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441319-2DE2-10F2-5B02-9A16B0C7DE11}"/>
              </a:ext>
            </a:extLst>
          </p:cNvPr>
          <p:cNvSpPr/>
          <p:nvPr/>
        </p:nvSpPr>
        <p:spPr>
          <a:xfrm>
            <a:off x="1623710" y="3800786"/>
            <a:ext cx="235300" cy="235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E64A4F-A003-F39C-E870-9338C43083C4}"/>
              </a:ext>
            </a:extLst>
          </p:cNvPr>
          <p:cNvSpPr/>
          <p:nvPr/>
        </p:nvSpPr>
        <p:spPr>
          <a:xfrm>
            <a:off x="3800236" y="3800786"/>
            <a:ext cx="235300" cy="23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ACA448-BB88-07D1-4615-BF2F864B8ECD}"/>
              </a:ext>
            </a:extLst>
          </p:cNvPr>
          <p:cNvSpPr/>
          <p:nvPr/>
        </p:nvSpPr>
        <p:spPr>
          <a:xfrm>
            <a:off x="5976762" y="3800786"/>
            <a:ext cx="235300" cy="23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57B238-9DB8-59E1-BABE-C73D32294939}"/>
              </a:ext>
            </a:extLst>
          </p:cNvPr>
          <p:cNvSpPr/>
          <p:nvPr/>
        </p:nvSpPr>
        <p:spPr>
          <a:xfrm>
            <a:off x="8153288" y="3800786"/>
            <a:ext cx="235300" cy="2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AAB1DC-D2D5-B7D5-7DBC-4F0056AD260F}"/>
              </a:ext>
            </a:extLst>
          </p:cNvPr>
          <p:cNvSpPr/>
          <p:nvPr/>
        </p:nvSpPr>
        <p:spPr>
          <a:xfrm>
            <a:off x="10329814" y="3800786"/>
            <a:ext cx="235300" cy="2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9B5364-A90F-AEEF-A6C8-387C918B5677}"/>
              </a:ext>
            </a:extLst>
          </p:cNvPr>
          <p:cNvCxnSpPr/>
          <p:nvPr/>
        </p:nvCxnSpPr>
        <p:spPr>
          <a:xfrm rot="5400000">
            <a:off x="1381058" y="3381657"/>
            <a:ext cx="720606" cy="245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9D0908-C364-D6B2-D1BA-14AC415C694A}"/>
              </a:ext>
            </a:extLst>
          </p:cNvPr>
          <p:cNvCxnSpPr/>
          <p:nvPr/>
        </p:nvCxnSpPr>
        <p:spPr>
          <a:xfrm rot="5400000">
            <a:off x="5734113" y="3381658"/>
            <a:ext cx="720606" cy="24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BAD2F1-CD9D-6041-86FF-F45F30917FCA}"/>
              </a:ext>
            </a:extLst>
          </p:cNvPr>
          <p:cNvSpPr txBox="1"/>
          <p:nvPr/>
        </p:nvSpPr>
        <p:spPr>
          <a:xfrm>
            <a:off x="1405346" y="2280832"/>
            <a:ext cx="6591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6C0EF-3F55-0B0B-C6D5-A10335631802}"/>
              </a:ext>
            </a:extLst>
          </p:cNvPr>
          <p:cNvSpPr txBox="1"/>
          <p:nvPr/>
        </p:nvSpPr>
        <p:spPr>
          <a:xfrm>
            <a:off x="5773103" y="2280832"/>
            <a:ext cx="6591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2D384-9216-9465-01F0-E79D84880E65}"/>
              </a:ext>
            </a:extLst>
          </p:cNvPr>
          <p:cNvSpPr txBox="1"/>
          <p:nvPr/>
        </p:nvSpPr>
        <p:spPr>
          <a:xfrm>
            <a:off x="10111449" y="2280832"/>
            <a:ext cx="6591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088B3A-11CD-222F-24E2-A5499C44182A}"/>
              </a:ext>
            </a:extLst>
          </p:cNvPr>
          <p:cNvCxnSpPr/>
          <p:nvPr/>
        </p:nvCxnSpPr>
        <p:spPr>
          <a:xfrm rot="5400000">
            <a:off x="10087167" y="3381660"/>
            <a:ext cx="720606" cy="24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43AC89-85D8-E694-4807-E299B7191C07}"/>
              </a:ext>
            </a:extLst>
          </p:cNvPr>
          <p:cNvCxnSpPr/>
          <p:nvPr/>
        </p:nvCxnSpPr>
        <p:spPr>
          <a:xfrm rot="5400000">
            <a:off x="3542877" y="4453989"/>
            <a:ext cx="720606" cy="245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9F49F1-47E7-59A0-70BA-8F7FE61FB583}"/>
              </a:ext>
            </a:extLst>
          </p:cNvPr>
          <p:cNvSpPr txBox="1"/>
          <p:nvPr/>
        </p:nvSpPr>
        <p:spPr>
          <a:xfrm>
            <a:off x="3581871" y="5222083"/>
            <a:ext cx="6591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BAE178-5034-8693-1B3D-4CB8F2894895}"/>
              </a:ext>
            </a:extLst>
          </p:cNvPr>
          <p:cNvSpPr/>
          <p:nvPr/>
        </p:nvSpPr>
        <p:spPr>
          <a:xfrm>
            <a:off x="7756219" y="4874342"/>
            <a:ext cx="1029438" cy="10294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8421E4-0066-C4AF-AED3-3E8AC637C9EA}"/>
              </a:ext>
            </a:extLst>
          </p:cNvPr>
          <p:cNvCxnSpPr/>
          <p:nvPr/>
        </p:nvCxnSpPr>
        <p:spPr>
          <a:xfrm rot="5400000">
            <a:off x="7895929" y="4453989"/>
            <a:ext cx="720606" cy="24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DCEE7D-4B6D-66FA-2BDF-7BEFA75F88BF}"/>
              </a:ext>
            </a:extLst>
          </p:cNvPr>
          <p:cNvSpPr txBox="1"/>
          <p:nvPr/>
        </p:nvSpPr>
        <p:spPr>
          <a:xfrm>
            <a:off x="7934923" y="5222083"/>
            <a:ext cx="6591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A35220-DCAA-7A3F-D3F4-C27450418E8F}"/>
              </a:ext>
            </a:extLst>
          </p:cNvPr>
          <p:cNvSpPr txBox="1"/>
          <p:nvPr/>
        </p:nvSpPr>
        <p:spPr>
          <a:xfrm>
            <a:off x="598010" y="4347036"/>
            <a:ext cx="22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6C1D7F-4E9E-F054-ACF4-0EFDCF430169}"/>
              </a:ext>
            </a:extLst>
          </p:cNvPr>
          <p:cNvSpPr txBox="1"/>
          <p:nvPr/>
        </p:nvSpPr>
        <p:spPr>
          <a:xfrm>
            <a:off x="522723" y="4791132"/>
            <a:ext cx="2432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1C855F-B025-05DA-7766-F3AF93008311}"/>
              </a:ext>
            </a:extLst>
          </p:cNvPr>
          <p:cNvSpPr txBox="1"/>
          <p:nvPr/>
        </p:nvSpPr>
        <p:spPr>
          <a:xfrm>
            <a:off x="4951645" y="4347036"/>
            <a:ext cx="22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240360-5695-779A-8FF2-3160754D001D}"/>
              </a:ext>
            </a:extLst>
          </p:cNvPr>
          <p:cNvSpPr txBox="1"/>
          <p:nvPr/>
        </p:nvSpPr>
        <p:spPr>
          <a:xfrm>
            <a:off x="4876358" y="4791132"/>
            <a:ext cx="2432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E2C91C-C448-1A0C-FA00-230FAC2718C8}"/>
              </a:ext>
            </a:extLst>
          </p:cNvPr>
          <p:cNvSpPr txBox="1"/>
          <p:nvPr/>
        </p:nvSpPr>
        <p:spPr>
          <a:xfrm>
            <a:off x="9305280" y="4347036"/>
            <a:ext cx="22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5F04EE-734E-2EA1-D67C-934EC86DABEE}"/>
              </a:ext>
            </a:extLst>
          </p:cNvPr>
          <p:cNvSpPr txBox="1"/>
          <p:nvPr/>
        </p:nvSpPr>
        <p:spPr>
          <a:xfrm>
            <a:off x="9229993" y="4791132"/>
            <a:ext cx="2432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27AAB1-C2B2-2FDF-6F53-3A7AC603B886}"/>
              </a:ext>
            </a:extLst>
          </p:cNvPr>
          <p:cNvSpPr txBox="1"/>
          <p:nvPr/>
        </p:nvSpPr>
        <p:spPr>
          <a:xfrm>
            <a:off x="2768004" y="2299872"/>
            <a:ext cx="22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F42772-2E0A-D498-73C7-26A92506E8B0}"/>
              </a:ext>
            </a:extLst>
          </p:cNvPr>
          <p:cNvSpPr txBox="1"/>
          <p:nvPr/>
        </p:nvSpPr>
        <p:spPr>
          <a:xfrm>
            <a:off x="2692717" y="2743968"/>
            <a:ext cx="2432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EBDACD-7287-B1AD-174D-83D22625D96A}"/>
              </a:ext>
            </a:extLst>
          </p:cNvPr>
          <p:cNvSpPr txBox="1"/>
          <p:nvPr/>
        </p:nvSpPr>
        <p:spPr>
          <a:xfrm>
            <a:off x="7107992" y="2299872"/>
            <a:ext cx="228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87D1A7-9486-7A41-709A-3C001FDA968E}"/>
              </a:ext>
            </a:extLst>
          </p:cNvPr>
          <p:cNvSpPr txBox="1"/>
          <p:nvPr/>
        </p:nvSpPr>
        <p:spPr>
          <a:xfrm>
            <a:off x="7032705" y="2743968"/>
            <a:ext cx="2432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64039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452">
            <a:extLst>
              <a:ext uri="{FF2B5EF4-FFF2-40B4-BE49-F238E27FC236}">
                <a16:creationId xmlns:a16="http://schemas.microsoft.com/office/drawing/2014/main" id="{76DB2485-F743-9C0F-EBEE-2B75BCC49CB7}"/>
              </a:ext>
            </a:extLst>
          </p:cNvPr>
          <p:cNvSpPr/>
          <p:nvPr/>
        </p:nvSpPr>
        <p:spPr>
          <a:xfrm>
            <a:off x="0" y="3586923"/>
            <a:ext cx="12188824" cy="0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algn="l"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Shape 453">
            <a:extLst>
              <a:ext uri="{FF2B5EF4-FFF2-40B4-BE49-F238E27FC236}">
                <a16:creationId xmlns:a16="http://schemas.microsoft.com/office/drawing/2014/main" id="{38058B41-1943-0B00-E66E-E19B429B6152}"/>
              </a:ext>
            </a:extLst>
          </p:cNvPr>
          <p:cNvSpPr/>
          <p:nvPr/>
        </p:nvSpPr>
        <p:spPr>
          <a:xfrm flipV="1">
            <a:off x="7071965" y="1436556"/>
            <a:ext cx="0" cy="2169143"/>
          </a:xfrm>
          <a:prstGeom prst="line">
            <a:avLst/>
          </a:prstGeom>
          <a:ln w="50800">
            <a:solidFill>
              <a:schemeClr val="bg1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algn="l"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0" name="Group 456">
            <a:extLst>
              <a:ext uri="{FF2B5EF4-FFF2-40B4-BE49-F238E27FC236}">
                <a16:creationId xmlns:a16="http://schemas.microsoft.com/office/drawing/2014/main" id="{1ECA02AE-875B-5EB6-82AE-4AD92FD928A9}"/>
              </a:ext>
            </a:extLst>
          </p:cNvPr>
          <p:cNvGrpSpPr/>
          <p:nvPr/>
        </p:nvGrpSpPr>
        <p:grpSpPr>
          <a:xfrm>
            <a:off x="6899763" y="986546"/>
            <a:ext cx="339170" cy="452357"/>
            <a:chOff x="0" y="0"/>
            <a:chExt cx="696797" cy="929330"/>
          </a:xfrm>
        </p:grpSpPr>
        <p:sp>
          <p:nvSpPr>
            <p:cNvPr id="61" name="Shape 454">
              <a:extLst>
                <a:ext uri="{FF2B5EF4-FFF2-40B4-BE49-F238E27FC236}">
                  <a16:creationId xmlns:a16="http://schemas.microsoft.com/office/drawing/2014/main" id="{695E3B0B-7F73-E5BA-BD35-B2F306A70A46}"/>
                </a:ext>
              </a:extLst>
            </p:cNvPr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Shape 455">
              <a:extLst>
                <a:ext uri="{FF2B5EF4-FFF2-40B4-BE49-F238E27FC236}">
                  <a16:creationId xmlns:a16="http://schemas.microsoft.com/office/drawing/2014/main" id="{F63D6010-55DF-B845-0A29-3C4EE1DABD80}"/>
                </a:ext>
              </a:extLst>
            </p:cNvPr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Shape 457">
            <a:extLst>
              <a:ext uri="{FF2B5EF4-FFF2-40B4-BE49-F238E27FC236}">
                <a16:creationId xmlns:a16="http://schemas.microsoft.com/office/drawing/2014/main" id="{CC7BE5BC-DE0F-0969-6FCD-502B1BC99AB8}"/>
              </a:ext>
            </a:extLst>
          </p:cNvPr>
          <p:cNvSpPr/>
          <p:nvPr/>
        </p:nvSpPr>
        <p:spPr>
          <a:xfrm flipH="1">
            <a:off x="2781804" y="3563048"/>
            <a:ext cx="1" cy="2218409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algn="l"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Group 460">
            <a:extLst>
              <a:ext uri="{FF2B5EF4-FFF2-40B4-BE49-F238E27FC236}">
                <a16:creationId xmlns:a16="http://schemas.microsoft.com/office/drawing/2014/main" id="{50D7C1FF-8DAB-3A05-AD74-F8BB85B1F276}"/>
              </a:ext>
            </a:extLst>
          </p:cNvPr>
          <p:cNvGrpSpPr/>
          <p:nvPr/>
        </p:nvGrpSpPr>
        <p:grpSpPr>
          <a:xfrm rot="10800000" flipH="1">
            <a:off x="2614896" y="5781458"/>
            <a:ext cx="339170" cy="452357"/>
            <a:chOff x="0" y="0"/>
            <a:chExt cx="696797" cy="929330"/>
          </a:xfrm>
        </p:grpSpPr>
        <p:sp>
          <p:nvSpPr>
            <p:cNvPr id="65" name="Shape 458">
              <a:extLst>
                <a:ext uri="{FF2B5EF4-FFF2-40B4-BE49-F238E27FC236}">
                  <a16:creationId xmlns:a16="http://schemas.microsoft.com/office/drawing/2014/main" id="{0420BEC8-2EFE-6C86-4EC2-C8E4970C25BD}"/>
                </a:ext>
              </a:extLst>
            </p:cNvPr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Shape 459">
              <a:extLst>
                <a:ext uri="{FF2B5EF4-FFF2-40B4-BE49-F238E27FC236}">
                  <a16:creationId xmlns:a16="http://schemas.microsoft.com/office/drawing/2014/main" id="{4BC3A6F0-0CDD-44AE-FCBC-37AE6727EB0C}"/>
                </a:ext>
              </a:extLst>
            </p:cNvPr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Shape 461">
            <a:extLst>
              <a:ext uri="{FF2B5EF4-FFF2-40B4-BE49-F238E27FC236}">
                <a16:creationId xmlns:a16="http://schemas.microsoft.com/office/drawing/2014/main" id="{6595D322-56E3-4AE3-A021-815EB1E5DC29}"/>
              </a:ext>
            </a:extLst>
          </p:cNvPr>
          <p:cNvSpPr/>
          <p:nvPr/>
        </p:nvSpPr>
        <p:spPr>
          <a:xfrm>
            <a:off x="8691593" y="3563574"/>
            <a:ext cx="0" cy="2260135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oval"/>
          </a:ln>
        </p:spPr>
        <p:txBody>
          <a:bodyPr lIns="0" tIns="0" rIns="0" bIns="0" anchor="ctr"/>
          <a:lstStyle/>
          <a:p>
            <a:pPr algn="l" defTabSz="2286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8" name="Group 464">
            <a:extLst>
              <a:ext uri="{FF2B5EF4-FFF2-40B4-BE49-F238E27FC236}">
                <a16:creationId xmlns:a16="http://schemas.microsoft.com/office/drawing/2014/main" id="{67AB141D-6A44-60E8-E956-99FE8AFA84A7}"/>
              </a:ext>
            </a:extLst>
          </p:cNvPr>
          <p:cNvGrpSpPr/>
          <p:nvPr/>
        </p:nvGrpSpPr>
        <p:grpSpPr>
          <a:xfrm rot="10800000" flipH="1">
            <a:off x="8524685" y="5781458"/>
            <a:ext cx="339170" cy="452357"/>
            <a:chOff x="0" y="0"/>
            <a:chExt cx="696797" cy="929330"/>
          </a:xfrm>
        </p:grpSpPr>
        <p:sp>
          <p:nvSpPr>
            <p:cNvPr id="69" name="Shape 462">
              <a:extLst>
                <a:ext uri="{FF2B5EF4-FFF2-40B4-BE49-F238E27FC236}">
                  <a16:creationId xmlns:a16="http://schemas.microsoft.com/office/drawing/2014/main" id="{D7AB2ADC-5A1E-F088-DB11-3EEA9B4983FA}"/>
                </a:ext>
              </a:extLst>
            </p:cNvPr>
            <p:cNvSpPr/>
            <p:nvPr/>
          </p:nvSpPr>
          <p:spPr>
            <a:xfrm>
              <a:off x="174184" y="174249"/>
              <a:ext cx="348371" cy="34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800"/>
                  </a:moveTo>
                  <a:cubicBezTo>
                    <a:pt x="15764" y="1800"/>
                    <a:pt x="19800" y="5836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6" y="19800"/>
                    <a:pt x="1800" y="15764"/>
                    <a:pt x="1800" y="10800"/>
                  </a:cubicBezTo>
                  <a:cubicBezTo>
                    <a:pt x="1800" y="5836"/>
                    <a:pt x="5836" y="1800"/>
                    <a:pt x="10800" y="1800"/>
                  </a:cubicBezTo>
                  <a:moveTo>
                    <a:pt x="10800" y="21600"/>
                  </a:moveTo>
                  <a:cubicBezTo>
                    <a:pt x="16756" y="21600"/>
                    <a:pt x="21600" y="16756"/>
                    <a:pt x="21600" y="10800"/>
                  </a:cubicBezTo>
                  <a:cubicBezTo>
                    <a:pt x="21600" y="4844"/>
                    <a:pt x="16756" y="0"/>
                    <a:pt x="10800" y="0"/>
                  </a:cubicBezTo>
                  <a:cubicBezTo>
                    <a:pt x="4844" y="0"/>
                    <a:pt x="0" y="4844"/>
                    <a:pt x="0" y="10800"/>
                  </a:cubicBezTo>
                  <a:cubicBezTo>
                    <a:pt x="0" y="16756"/>
                    <a:pt x="4844" y="21600"/>
                    <a:pt x="10800" y="216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hape 463">
              <a:extLst>
                <a:ext uri="{FF2B5EF4-FFF2-40B4-BE49-F238E27FC236}">
                  <a16:creationId xmlns:a16="http://schemas.microsoft.com/office/drawing/2014/main" id="{D25B37B7-1ACB-DD22-F75D-957CB269E69B}"/>
                </a:ext>
              </a:extLst>
            </p:cNvPr>
            <p:cNvSpPr/>
            <p:nvPr/>
          </p:nvSpPr>
          <p:spPr>
            <a:xfrm>
              <a:off x="0" y="0"/>
              <a:ext cx="696798" cy="92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5" y="20171"/>
                  </a:moveTo>
                  <a:cubicBezTo>
                    <a:pt x="10886" y="20184"/>
                    <a:pt x="10831" y="20215"/>
                    <a:pt x="10783" y="20237"/>
                  </a:cubicBezTo>
                  <a:cubicBezTo>
                    <a:pt x="10774" y="20218"/>
                    <a:pt x="10707" y="20179"/>
                    <a:pt x="10667" y="20147"/>
                  </a:cubicBezTo>
                  <a:cubicBezTo>
                    <a:pt x="7369" y="17301"/>
                    <a:pt x="1800" y="12497"/>
                    <a:pt x="1800" y="8101"/>
                  </a:cubicBezTo>
                  <a:cubicBezTo>
                    <a:pt x="1800" y="4379"/>
                    <a:pt x="5838" y="1350"/>
                    <a:pt x="10800" y="1350"/>
                  </a:cubicBezTo>
                  <a:cubicBezTo>
                    <a:pt x="15762" y="1350"/>
                    <a:pt x="19800" y="4379"/>
                    <a:pt x="19800" y="8101"/>
                  </a:cubicBezTo>
                  <a:cubicBezTo>
                    <a:pt x="19800" y="12497"/>
                    <a:pt x="14231" y="17301"/>
                    <a:pt x="10905" y="20171"/>
                  </a:cubicBezTo>
                  <a:moveTo>
                    <a:pt x="10800" y="0"/>
                  </a:moveTo>
                  <a:cubicBezTo>
                    <a:pt x="4845" y="0"/>
                    <a:pt x="0" y="3589"/>
                    <a:pt x="0" y="8101"/>
                  </a:cubicBezTo>
                  <a:cubicBezTo>
                    <a:pt x="0" y="12827"/>
                    <a:pt x="5400" y="17660"/>
                    <a:pt x="9338" y="21057"/>
                  </a:cubicBezTo>
                  <a:cubicBezTo>
                    <a:pt x="9352" y="21070"/>
                    <a:pt x="9985" y="21600"/>
                    <a:pt x="10766" y="21600"/>
                  </a:cubicBezTo>
                  <a:lnTo>
                    <a:pt x="10834" y="21600"/>
                  </a:lnTo>
                  <a:cubicBezTo>
                    <a:pt x="11616" y="21600"/>
                    <a:pt x="12247" y="21070"/>
                    <a:pt x="12262" y="21057"/>
                  </a:cubicBezTo>
                  <a:cubicBezTo>
                    <a:pt x="16200" y="17660"/>
                    <a:pt x="21600" y="12827"/>
                    <a:pt x="21600" y="8101"/>
                  </a:cubicBezTo>
                  <a:cubicBezTo>
                    <a:pt x="21600" y="3589"/>
                    <a:pt x="16756" y="0"/>
                    <a:pt x="10800" y="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1" name="Group 467">
            <a:extLst>
              <a:ext uri="{FF2B5EF4-FFF2-40B4-BE49-F238E27FC236}">
                <a16:creationId xmlns:a16="http://schemas.microsoft.com/office/drawing/2014/main" id="{673F7E3D-E693-9057-3491-4BE9EA114413}"/>
              </a:ext>
            </a:extLst>
          </p:cNvPr>
          <p:cNvGrpSpPr/>
          <p:nvPr/>
        </p:nvGrpSpPr>
        <p:grpSpPr>
          <a:xfrm>
            <a:off x="7078147" y="1528387"/>
            <a:ext cx="2701441" cy="618179"/>
            <a:chOff x="0" y="0"/>
            <a:chExt cx="5549900" cy="1270000"/>
          </a:xfrm>
        </p:grpSpPr>
        <p:sp>
          <p:nvSpPr>
            <p:cNvPr id="72" name="Shape 465">
              <a:extLst>
                <a:ext uri="{FF2B5EF4-FFF2-40B4-BE49-F238E27FC236}">
                  <a16:creationId xmlns:a16="http://schemas.microsoft.com/office/drawing/2014/main" id="{851E55F3-F723-5ECB-A42E-668A50B854A6}"/>
                </a:ext>
              </a:extLst>
            </p:cNvPr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921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Shape 466">
              <a:extLst>
                <a:ext uri="{FF2B5EF4-FFF2-40B4-BE49-F238E27FC236}">
                  <a16:creationId xmlns:a16="http://schemas.microsoft.com/office/drawing/2014/main" id="{1CDDD389-7BEC-DC4E-4FA3-9CCE1DD3D2E1}"/>
                </a:ext>
              </a:extLst>
            </p:cNvPr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921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4" name="Group 471">
            <a:extLst>
              <a:ext uri="{FF2B5EF4-FFF2-40B4-BE49-F238E27FC236}">
                <a16:creationId xmlns:a16="http://schemas.microsoft.com/office/drawing/2014/main" id="{B54BDA56-0116-26DE-DEFC-159DC87B12DF}"/>
              </a:ext>
            </a:extLst>
          </p:cNvPr>
          <p:cNvGrpSpPr/>
          <p:nvPr/>
        </p:nvGrpSpPr>
        <p:grpSpPr>
          <a:xfrm>
            <a:off x="2794168" y="5126188"/>
            <a:ext cx="2701441" cy="618179"/>
            <a:chOff x="0" y="0"/>
            <a:chExt cx="5549900" cy="1270000"/>
          </a:xfrm>
        </p:grpSpPr>
        <p:sp>
          <p:nvSpPr>
            <p:cNvPr id="75" name="Shape 469">
              <a:extLst>
                <a:ext uri="{FF2B5EF4-FFF2-40B4-BE49-F238E27FC236}">
                  <a16:creationId xmlns:a16="http://schemas.microsoft.com/office/drawing/2014/main" id="{76D29C97-27DA-6E17-9DBB-0151F02BDA8B}"/>
                </a:ext>
              </a:extLst>
            </p:cNvPr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921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Shape 470">
              <a:extLst>
                <a:ext uri="{FF2B5EF4-FFF2-40B4-BE49-F238E27FC236}">
                  <a16:creationId xmlns:a16="http://schemas.microsoft.com/office/drawing/2014/main" id="{DE4328A9-46AE-1A96-F41C-8A15996FCDDD}"/>
                </a:ext>
              </a:extLst>
            </p:cNvPr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921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7" name="Group 475">
            <a:extLst>
              <a:ext uri="{FF2B5EF4-FFF2-40B4-BE49-F238E27FC236}">
                <a16:creationId xmlns:a16="http://schemas.microsoft.com/office/drawing/2014/main" id="{2D26ACD5-F477-AD93-7CE0-D5A5AF4EBCE8}"/>
              </a:ext>
            </a:extLst>
          </p:cNvPr>
          <p:cNvGrpSpPr/>
          <p:nvPr/>
        </p:nvGrpSpPr>
        <p:grpSpPr>
          <a:xfrm>
            <a:off x="8703957" y="5126188"/>
            <a:ext cx="2701441" cy="618179"/>
            <a:chOff x="0" y="0"/>
            <a:chExt cx="5549900" cy="1270000"/>
          </a:xfrm>
        </p:grpSpPr>
        <p:sp>
          <p:nvSpPr>
            <p:cNvPr id="78" name="Shape 473">
              <a:extLst>
                <a:ext uri="{FF2B5EF4-FFF2-40B4-BE49-F238E27FC236}">
                  <a16:creationId xmlns:a16="http://schemas.microsoft.com/office/drawing/2014/main" id="{9E9B1C6F-42F1-5AFC-5D5B-676CB6530729}"/>
                </a:ext>
              </a:extLst>
            </p:cNvPr>
            <p:cNvSpPr/>
            <p:nvPr/>
          </p:nvSpPr>
          <p:spPr>
            <a:xfrm>
              <a:off x="0" y="0"/>
              <a:ext cx="4902200" cy="1270000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921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Shape 474">
              <a:extLst>
                <a:ext uri="{FF2B5EF4-FFF2-40B4-BE49-F238E27FC236}">
                  <a16:creationId xmlns:a16="http://schemas.microsoft.com/office/drawing/2014/main" id="{220C576E-C578-1CE8-FDBF-34DD6F5E61B5}"/>
                </a:ext>
              </a:extLst>
            </p:cNvPr>
            <p:cNvSpPr/>
            <p:nvPr/>
          </p:nvSpPr>
          <p:spPr>
            <a:xfrm>
              <a:off x="4279900" y="0"/>
              <a:ext cx="1270000" cy="127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bg1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2921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Shape 476">
            <a:extLst>
              <a:ext uri="{FF2B5EF4-FFF2-40B4-BE49-F238E27FC236}">
                <a16:creationId xmlns:a16="http://schemas.microsoft.com/office/drawing/2014/main" id="{B9B5F123-8F8C-04E3-76B5-4A5C43C13C57}"/>
              </a:ext>
            </a:extLst>
          </p:cNvPr>
          <p:cNvSpPr/>
          <p:nvPr/>
        </p:nvSpPr>
        <p:spPr>
          <a:xfrm>
            <a:off x="5365791" y="1392388"/>
            <a:ext cx="1384721" cy="138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Shape 479">
            <a:extLst>
              <a:ext uri="{FF2B5EF4-FFF2-40B4-BE49-F238E27FC236}">
                <a16:creationId xmlns:a16="http://schemas.microsoft.com/office/drawing/2014/main" id="{C3E216BC-524A-8C92-BBFF-5C7912565ED1}"/>
              </a:ext>
            </a:extLst>
          </p:cNvPr>
          <p:cNvSpPr/>
          <p:nvPr/>
        </p:nvSpPr>
        <p:spPr>
          <a:xfrm>
            <a:off x="1495993" y="4780008"/>
            <a:ext cx="1063268" cy="1063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5"/>
          </a:solidFill>
          <a:ln w="25400" cap="flat">
            <a:solidFill>
              <a:schemeClr val="tx2">
                <a:alpha val="0"/>
              </a:scheme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Shape 484">
            <a:extLst>
              <a:ext uri="{FF2B5EF4-FFF2-40B4-BE49-F238E27FC236}">
                <a16:creationId xmlns:a16="http://schemas.microsoft.com/office/drawing/2014/main" id="{7AD930E3-5AC9-DBDA-2041-87D650676BEE}"/>
              </a:ext>
            </a:extLst>
          </p:cNvPr>
          <p:cNvSpPr/>
          <p:nvPr/>
        </p:nvSpPr>
        <p:spPr>
          <a:xfrm>
            <a:off x="7331599" y="4780007"/>
            <a:ext cx="1063269" cy="1063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4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921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hape 492">
            <a:extLst>
              <a:ext uri="{FF2B5EF4-FFF2-40B4-BE49-F238E27FC236}">
                <a16:creationId xmlns:a16="http://schemas.microsoft.com/office/drawing/2014/main" id="{8CE1B9EE-89C6-91B5-5095-F53E630A51A6}"/>
              </a:ext>
            </a:extLst>
          </p:cNvPr>
          <p:cNvSpPr/>
          <p:nvPr/>
        </p:nvSpPr>
        <p:spPr>
          <a:xfrm>
            <a:off x="7393418" y="1701932"/>
            <a:ext cx="1573023" cy="28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84" name="Shape 493">
            <a:extLst>
              <a:ext uri="{FF2B5EF4-FFF2-40B4-BE49-F238E27FC236}">
                <a16:creationId xmlns:a16="http://schemas.microsoft.com/office/drawing/2014/main" id="{7F7A6D21-8136-45C1-6AF3-A34B99AD9550}"/>
              </a:ext>
            </a:extLst>
          </p:cNvPr>
          <p:cNvSpPr/>
          <p:nvPr/>
        </p:nvSpPr>
        <p:spPr>
          <a:xfrm>
            <a:off x="3127984" y="5281187"/>
            <a:ext cx="1518405" cy="28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YOUR TEXT</a:t>
            </a:r>
          </a:p>
        </p:txBody>
      </p:sp>
      <p:sp>
        <p:nvSpPr>
          <p:cNvPr id="85" name="Shape 494">
            <a:extLst>
              <a:ext uri="{FF2B5EF4-FFF2-40B4-BE49-F238E27FC236}">
                <a16:creationId xmlns:a16="http://schemas.microsoft.com/office/drawing/2014/main" id="{B8001667-6FC7-3771-2812-11BBE12193CA}"/>
              </a:ext>
            </a:extLst>
          </p:cNvPr>
          <p:cNvSpPr/>
          <p:nvPr/>
        </p:nvSpPr>
        <p:spPr>
          <a:xfrm>
            <a:off x="9037773" y="5281187"/>
            <a:ext cx="1573023" cy="28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3200">
                <a:solidFill>
                  <a:srgbClr val="444444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86" name="Shape 495">
            <a:extLst>
              <a:ext uri="{FF2B5EF4-FFF2-40B4-BE49-F238E27FC236}">
                <a16:creationId xmlns:a16="http://schemas.microsoft.com/office/drawing/2014/main" id="{22DD4196-EA7C-41AB-066B-B7467F2075D6}"/>
              </a:ext>
            </a:extLst>
          </p:cNvPr>
          <p:cNvSpPr/>
          <p:nvPr/>
        </p:nvSpPr>
        <p:spPr>
          <a:xfrm>
            <a:off x="6453786" y="533119"/>
            <a:ext cx="1193085" cy="35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400" spc="-24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  <a:endParaRPr sz="2400" spc="-24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Shape 496">
            <a:extLst>
              <a:ext uri="{FF2B5EF4-FFF2-40B4-BE49-F238E27FC236}">
                <a16:creationId xmlns:a16="http://schemas.microsoft.com/office/drawing/2014/main" id="{0E7BF508-383E-CE72-EC87-0F840BB68B1F}"/>
              </a:ext>
            </a:extLst>
          </p:cNvPr>
          <p:cNvSpPr/>
          <p:nvPr/>
        </p:nvSpPr>
        <p:spPr>
          <a:xfrm>
            <a:off x="2188353" y="6220365"/>
            <a:ext cx="1193085" cy="35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400" spc="-24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2015</a:t>
            </a:r>
            <a:endParaRPr sz="2400" spc="-24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Shape 497">
            <a:extLst>
              <a:ext uri="{FF2B5EF4-FFF2-40B4-BE49-F238E27FC236}">
                <a16:creationId xmlns:a16="http://schemas.microsoft.com/office/drawing/2014/main" id="{648E0361-6846-C858-70CB-EF7A55C0889E}"/>
              </a:ext>
            </a:extLst>
          </p:cNvPr>
          <p:cNvSpPr/>
          <p:nvPr/>
        </p:nvSpPr>
        <p:spPr>
          <a:xfrm>
            <a:off x="8098142" y="6220365"/>
            <a:ext cx="1193085" cy="35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800" spc="-48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2400" spc="-24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sz="2400" spc="-24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Shape 214">
            <a:extLst>
              <a:ext uri="{FF2B5EF4-FFF2-40B4-BE49-F238E27FC236}">
                <a16:creationId xmlns:a16="http://schemas.microsoft.com/office/drawing/2014/main" id="{645F59A6-43BA-7A17-6339-C465BC6A92CA}"/>
              </a:ext>
            </a:extLst>
          </p:cNvPr>
          <p:cNvSpPr/>
          <p:nvPr/>
        </p:nvSpPr>
        <p:spPr>
          <a:xfrm>
            <a:off x="1495993" y="1590368"/>
            <a:ext cx="363907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defRPr sz="1800"/>
            </a:pPr>
            <a:r>
              <a:rPr lang="en-US" sz="1800" b="1" spc="-32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Your Service Description</a:t>
            </a:r>
          </a:p>
          <a:p>
            <a:pPr algn="r">
              <a:defRPr sz="1800"/>
            </a:pPr>
            <a:r>
              <a:rPr lang="en-US" sz="1600" spc="-27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This is a sample text. Insert your text here.</a:t>
            </a:r>
          </a:p>
          <a:p>
            <a:pPr algn="r">
              <a:defRPr sz="1800"/>
            </a:pPr>
            <a:r>
              <a:rPr lang="en-US" sz="1600" spc="-27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90" name="Shape 214">
            <a:extLst>
              <a:ext uri="{FF2B5EF4-FFF2-40B4-BE49-F238E27FC236}">
                <a16:creationId xmlns:a16="http://schemas.microsoft.com/office/drawing/2014/main" id="{1A09D090-8D65-175A-D4ED-CA7D8E0AB32E}"/>
              </a:ext>
            </a:extLst>
          </p:cNvPr>
          <p:cNvSpPr/>
          <p:nvPr/>
        </p:nvSpPr>
        <p:spPr>
          <a:xfrm>
            <a:off x="2998926" y="4166378"/>
            <a:ext cx="350079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1400" spc="-27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 </a:t>
            </a:r>
          </a:p>
          <a:p>
            <a:pPr algn="l">
              <a:defRPr sz="1800"/>
            </a:pPr>
            <a:r>
              <a:rPr lang="en-US" sz="1400" spc="-27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  <a:p>
            <a:pPr algn="l">
              <a:defRPr sz="1800"/>
            </a:pPr>
            <a:r>
              <a:rPr lang="en-US" sz="1400" spc="-27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your text here.</a:t>
            </a:r>
          </a:p>
        </p:txBody>
      </p:sp>
      <p:sp>
        <p:nvSpPr>
          <p:cNvPr id="91" name="Shape 214">
            <a:extLst>
              <a:ext uri="{FF2B5EF4-FFF2-40B4-BE49-F238E27FC236}">
                <a16:creationId xmlns:a16="http://schemas.microsoft.com/office/drawing/2014/main" id="{BBB0EC88-8C49-6EF5-C76C-32530084E288}"/>
              </a:ext>
            </a:extLst>
          </p:cNvPr>
          <p:cNvSpPr/>
          <p:nvPr/>
        </p:nvSpPr>
        <p:spPr>
          <a:xfrm>
            <a:off x="8891611" y="4166378"/>
            <a:ext cx="316411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1400" spc="-27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1400" spc="-27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1400" spc="-27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sp>
        <p:nvSpPr>
          <p:cNvPr id="92" name="Shape 214">
            <a:extLst>
              <a:ext uri="{FF2B5EF4-FFF2-40B4-BE49-F238E27FC236}">
                <a16:creationId xmlns:a16="http://schemas.microsoft.com/office/drawing/2014/main" id="{AD565979-B1B9-5E34-857C-7A7E19D0C1B0}"/>
              </a:ext>
            </a:extLst>
          </p:cNvPr>
          <p:cNvSpPr/>
          <p:nvPr/>
        </p:nvSpPr>
        <p:spPr>
          <a:xfrm>
            <a:off x="7309557" y="2327170"/>
            <a:ext cx="316411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defRPr sz="1800"/>
            </a:pPr>
            <a:r>
              <a:rPr lang="en-US" sz="1400" spc="-27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 </a:t>
            </a:r>
          </a:p>
          <a:p>
            <a:pPr algn="l">
              <a:defRPr sz="1800"/>
            </a:pPr>
            <a:r>
              <a:rPr lang="en-US" sz="1400" spc="-27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  <a:p>
            <a:pPr algn="l">
              <a:defRPr sz="1800"/>
            </a:pPr>
            <a:r>
              <a:rPr lang="en-US" sz="1400" spc="-27" dirty="0">
                <a:solidFill>
                  <a:schemeClr val="bg1"/>
                </a:solidFill>
                <a:latin typeface="Segoe UI" panose="020B0502040204020203" pitchFamily="34" charset="0"/>
                <a:ea typeface="Open Sans"/>
                <a:cs typeface="Segoe UI" panose="020B0502040204020203" pitchFamily="34" charset="0"/>
                <a:sym typeface="Open Sans"/>
              </a:rPr>
              <a:t>This is a sample text. Insert text here.</a:t>
            </a:r>
          </a:p>
        </p:txBody>
      </p:sp>
      <p:grpSp>
        <p:nvGrpSpPr>
          <p:cNvPr id="93" name="Graphic 13" descr="Daily calendar">
            <a:extLst>
              <a:ext uri="{FF2B5EF4-FFF2-40B4-BE49-F238E27FC236}">
                <a16:creationId xmlns:a16="http://schemas.microsoft.com/office/drawing/2014/main" id="{663B352B-4AD2-2C8A-1E10-D9750446B660}"/>
              </a:ext>
            </a:extLst>
          </p:cNvPr>
          <p:cNvGrpSpPr/>
          <p:nvPr/>
        </p:nvGrpSpPr>
        <p:grpSpPr>
          <a:xfrm>
            <a:off x="7609360" y="5057769"/>
            <a:ext cx="507748" cy="507747"/>
            <a:chOff x="12168150" y="6834140"/>
            <a:chExt cx="647700" cy="647697"/>
          </a:xfrm>
          <a:solidFill>
            <a:schemeClr val="bg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023AA17-2CB7-87A4-8A49-3FD4F11B6173}"/>
                </a:ext>
              </a:extLst>
            </p:cNvPr>
            <p:cNvSpPr/>
            <p:nvPr/>
          </p:nvSpPr>
          <p:spPr>
            <a:xfrm>
              <a:off x="1228245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8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8" y="0"/>
                    <a:pt x="28575" y="0"/>
                  </a:cubicBezTo>
                  <a:cubicBezTo>
                    <a:pt x="12382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2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D6E6FE7-B111-3786-F1B2-D255DC2B8F68}"/>
                </a:ext>
              </a:extLst>
            </p:cNvPr>
            <p:cNvSpPr/>
            <p:nvPr/>
          </p:nvSpPr>
          <p:spPr>
            <a:xfrm>
              <a:off x="12168150" y="7062738"/>
              <a:ext cx="647700" cy="419099"/>
            </a:xfrm>
            <a:custGeom>
              <a:avLst/>
              <a:gdLst>
                <a:gd name="connsiteX0" fmla="*/ 57150 w 647700"/>
                <a:gd name="connsiteY0" fmla="*/ 285750 h 419100"/>
                <a:gd name="connsiteX1" fmla="*/ 209550 w 647700"/>
                <a:gd name="connsiteY1" fmla="*/ 285750 h 419100"/>
                <a:gd name="connsiteX2" fmla="*/ 209550 w 647700"/>
                <a:gd name="connsiteY2" fmla="*/ 361950 h 419100"/>
                <a:gd name="connsiteX3" fmla="*/ 57150 w 647700"/>
                <a:gd name="connsiteY3" fmla="*/ 361950 h 419100"/>
                <a:gd name="connsiteX4" fmla="*/ 57150 w 647700"/>
                <a:gd name="connsiteY4" fmla="*/ 285750 h 419100"/>
                <a:gd name="connsiteX5" fmla="*/ 57150 w 647700"/>
                <a:gd name="connsiteY5" fmla="*/ 171450 h 419100"/>
                <a:gd name="connsiteX6" fmla="*/ 209550 w 647700"/>
                <a:gd name="connsiteY6" fmla="*/ 171450 h 419100"/>
                <a:gd name="connsiteX7" fmla="*/ 209550 w 647700"/>
                <a:gd name="connsiteY7" fmla="*/ 247650 h 419100"/>
                <a:gd name="connsiteX8" fmla="*/ 57150 w 647700"/>
                <a:gd name="connsiteY8" fmla="*/ 247650 h 419100"/>
                <a:gd name="connsiteX9" fmla="*/ 57150 w 647700"/>
                <a:gd name="connsiteY9" fmla="*/ 171450 h 419100"/>
                <a:gd name="connsiteX10" fmla="*/ 57150 w 647700"/>
                <a:gd name="connsiteY10" fmla="*/ 57150 h 419100"/>
                <a:gd name="connsiteX11" fmla="*/ 209550 w 647700"/>
                <a:gd name="connsiteY11" fmla="*/ 57150 h 419100"/>
                <a:gd name="connsiteX12" fmla="*/ 209550 w 647700"/>
                <a:gd name="connsiteY12" fmla="*/ 133350 h 419100"/>
                <a:gd name="connsiteX13" fmla="*/ 57150 w 647700"/>
                <a:gd name="connsiteY13" fmla="*/ 133350 h 419100"/>
                <a:gd name="connsiteX14" fmla="*/ 57150 w 647700"/>
                <a:gd name="connsiteY14" fmla="*/ 57150 h 419100"/>
                <a:gd name="connsiteX15" fmla="*/ 400050 w 647700"/>
                <a:gd name="connsiteY15" fmla="*/ 57150 h 419100"/>
                <a:gd name="connsiteX16" fmla="*/ 400050 w 647700"/>
                <a:gd name="connsiteY16" fmla="*/ 133350 h 419100"/>
                <a:gd name="connsiteX17" fmla="*/ 247650 w 647700"/>
                <a:gd name="connsiteY17" fmla="*/ 133350 h 419100"/>
                <a:gd name="connsiteX18" fmla="*/ 247650 w 647700"/>
                <a:gd name="connsiteY18" fmla="*/ 57150 h 419100"/>
                <a:gd name="connsiteX19" fmla="*/ 400050 w 647700"/>
                <a:gd name="connsiteY19" fmla="*/ 57150 h 419100"/>
                <a:gd name="connsiteX20" fmla="*/ 590550 w 647700"/>
                <a:gd name="connsiteY20" fmla="*/ 57150 h 419100"/>
                <a:gd name="connsiteX21" fmla="*/ 590550 w 647700"/>
                <a:gd name="connsiteY21" fmla="*/ 133350 h 419100"/>
                <a:gd name="connsiteX22" fmla="*/ 438150 w 647700"/>
                <a:gd name="connsiteY22" fmla="*/ 133350 h 419100"/>
                <a:gd name="connsiteX23" fmla="*/ 438150 w 647700"/>
                <a:gd name="connsiteY23" fmla="*/ 57150 h 419100"/>
                <a:gd name="connsiteX24" fmla="*/ 590550 w 647700"/>
                <a:gd name="connsiteY24" fmla="*/ 57150 h 419100"/>
                <a:gd name="connsiteX25" fmla="*/ 590550 w 647700"/>
                <a:gd name="connsiteY25" fmla="*/ 247650 h 419100"/>
                <a:gd name="connsiteX26" fmla="*/ 438150 w 647700"/>
                <a:gd name="connsiteY26" fmla="*/ 247650 h 419100"/>
                <a:gd name="connsiteX27" fmla="*/ 438150 w 647700"/>
                <a:gd name="connsiteY27" fmla="*/ 171450 h 419100"/>
                <a:gd name="connsiteX28" fmla="*/ 590550 w 647700"/>
                <a:gd name="connsiteY28" fmla="*/ 171450 h 419100"/>
                <a:gd name="connsiteX29" fmla="*/ 590550 w 647700"/>
                <a:gd name="connsiteY29" fmla="*/ 247650 h 419100"/>
                <a:gd name="connsiteX30" fmla="*/ 590550 w 647700"/>
                <a:gd name="connsiteY30" fmla="*/ 361950 h 419100"/>
                <a:gd name="connsiteX31" fmla="*/ 438150 w 647700"/>
                <a:gd name="connsiteY31" fmla="*/ 361950 h 419100"/>
                <a:gd name="connsiteX32" fmla="*/ 438150 w 647700"/>
                <a:gd name="connsiteY32" fmla="*/ 285750 h 419100"/>
                <a:gd name="connsiteX33" fmla="*/ 590550 w 647700"/>
                <a:gd name="connsiteY33" fmla="*/ 285750 h 419100"/>
                <a:gd name="connsiteX34" fmla="*/ 590550 w 647700"/>
                <a:gd name="connsiteY34" fmla="*/ 361950 h 419100"/>
                <a:gd name="connsiteX35" fmla="*/ 247650 w 647700"/>
                <a:gd name="connsiteY35" fmla="*/ 247650 h 419100"/>
                <a:gd name="connsiteX36" fmla="*/ 247650 w 647700"/>
                <a:gd name="connsiteY36" fmla="*/ 171450 h 419100"/>
                <a:gd name="connsiteX37" fmla="*/ 400050 w 647700"/>
                <a:gd name="connsiteY37" fmla="*/ 171450 h 419100"/>
                <a:gd name="connsiteX38" fmla="*/ 400050 w 647700"/>
                <a:gd name="connsiteY38" fmla="*/ 247650 h 419100"/>
                <a:gd name="connsiteX39" fmla="*/ 247650 w 647700"/>
                <a:gd name="connsiteY39" fmla="*/ 247650 h 419100"/>
                <a:gd name="connsiteX40" fmla="*/ 247650 w 647700"/>
                <a:gd name="connsiteY40" fmla="*/ 361950 h 419100"/>
                <a:gd name="connsiteX41" fmla="*/ 247650 w 647700"/>
                <a:gd name="connsiteY41" fmla="*/ 285750 h 419100"/>
                <a:gd name="connsiteX42" fmla="*/ 400050 w 647700"/>
                <a:gd name="connsiteY42" fmla="*/ 285750 h 419100"/>
                <a:gd name="connsiteX43" fmla="*/ 400050 w 647700"/>
                <a:gd name="connsiteY43" fmla="*/ 361950 h 419100"/>
                <a:gd name="connsiteX44" fmla="*/ 247650 w 647700"/>
                <a:gd name="connsiteY44" fmla="*/ 361950 h 419100"/>
                <a:gd name="connsiteX45" fmla="*/ 0 w 647700"/>
                <a:gd name="connsiteY45" fmla="*/ 419100 h 419100"/>
                <a:gd name="connsiteX46" fmla="*/ 647700 w 647700"/>
                <a:gd name="connsiteY46" fmla="*/ 419100 h 419100"/>
                <a:gd name="connsiteX47" fmla="*/ 647700 w 647700"/>
                <a:gd name="connsiteY47" fmla="*/ 0 h 419100"/>
                <a:gd name="connsiteX48" fmla="*/ 0 w 647700"/>
                <a:gd name="connsiteY48" fmla="*/ 0 h 419100"/>
                <a:gd name="connsiteX49" fmla="*/ 0 w 647700"/>
                <a:gd name="connsiteY49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47700" h="419100">
                  <a:moveTo>
                    <a:pt x="57150" y="285750"/>
                  </a:moveTo>
                  <a:lnTo>
                    <a:pt x="209550" y="285750"/>
                  </a:lnTo>
                  <a:lnTo>
                    <a:pt x="209550" y="361950"/>
                  </a:lnTo>
                  <a:lnTo>
                    <a:pt x="57150" y="361950"/>
                  </a:lnTo>
                  <a:lnTo>
                    <a:pt x="57150" y="285750"/>
                  </a:lnTo>
                  <a:close/>
                  <a:moveTo>
                    <a:pt x="57150" y="171450"/>
                  </a:moveTo>
                  <a:lnTo>
                    <a:pt x="209550" y="171450"/>
                  </a:lnTo>
                  <a:lnTo>
                    <a:pt x="209550" y="247650"/>
                  </a:lnTo>
                  <a:lnTo>
                    <a:pt x="57150" y="247650"/>
                  </a:lnTo>
                  <a:lnTo>
                    <a:pt x="57150" y="171450"/>
                  </a:lnTo>
                  <a:close/>
                  <a:moveTo>
                    <a:pt x="57150" y="57150"/>
                  </a:moveTo>
                  <a:lnTo>
                    <a:pt x="209550" y="57150"/>
                  </a:lnTo>
                  <a:lnTo>
                    <a:pt x="209550" y="133350"/>
                  </a:lnTo>
                  <a:lnTo>
                    <a:pt x="57150" y="133350"/>
                  </a:lnTo>
                  <a:lnTo>
                    <a:pt x="57150" y="57150"/>
                  </a:lnTo>
                  <a:close/>
                  <a:moveTo>
                    <a:pt x="400050" y="57150"/>
                  </a:moveTo>
                  <a:lnTo>
                    <a:pt x="400050" y="133350"/>
                  </a:lnTo>
                  <a:lnTo>
                    <a:pt x="247650" y="133350"/>
                  </a:lnTo>
                  <a:lnTo>
                    <a:pt x="247650" y="57150"/>
                  </a:lnTo>
                  <a:lnTo>
                    <a:pt x="400050" y="57150"/>
                  </a:lnTo>
                  <a:close/>
                  <a:moveTo>
                    <a:pt x="590550" y="57150"/>
                  </a:moveTo>
                  <a:lnTo>
                    <a:pt x="590550" y="133350"/>
                  </a:lnTo>
                  <a:lnTo>
                    <a:pt x="438150" y="133350"/>
                  </a:lnTo>
                  <a:lnTo>
                    <a:pt x="438150" y="57150"/>
                  </a:lnTo>
                  <a:lnTo>
                    <a:pt x="590550" y="57150"/>
                  </a:lnTo>
                  <a:close/>
                  <a:moveTo>
                    <a:pt x="590550" y="247650"/>
                  </a:moveTo>
                  <a:lnTo>
                    <a:pt x="438150" y="247650"/>
                  </a:lnTo>
                  <a:lnTo>
                    <a:pt x="438150" y="171450"/>
                  </a:lnTo>
                  <a:lnTo>
                    <a:pt x="590550" y="171450"/>
                  </a:lnTo>
                  <a:lnTo>
                    <a:pt x="590550" y="247650"/>
                  </a:lnTo>
                  <a:close/>
                  <a:moveTo>
                    <a:pt x="590550" y="361950"/>
                  </a:moveTo>
                  <a:lnTo>
                    <a:pt x="438150" y="361950"/>
                  </a:lnTo>
                  <a:lnTo>
                    <a:pt x="438150" y="285750"/>
                  </a:lnTo>
                  <a:lnTo>
                    <a:pt x="590550" y="285750"/>
                  </a:lnTo>
                  <a:lnTo>
                    <a:pt x="590550" y="361950"/>
                  </a:lnTo>
                  <a:close/>
                  <a:moveTo>
                    <a:pt x="247650" y="247650"/>
                  </a:moveTo>
                  <a:lnTo>
                    <a:pt x="247650" y="171450"/>
                  </a:lnTo>
                  <a:lnTo>
                    <a:pt x="400050" y="171450"/>
                  </a:lnTo>
                  <a:lnTo>
                    <a:pt x="400050" y="247650"/>
                  </a:lnTo>
                  <a:lnTo>
                    <a:pt x="247650" y="247650"/>
                  </a:lnTo>
                  <a:close/>
                  <a:moveTo>
                    <a:pt x="247650" y="361950"/>
                  </a:moveTo>
                  <a:lnTo>
                    <a:pt x="247650" y="285750"/>
                  </a:lnTo>
                  <a:lnTo>
                    <a:pt x="400050" y="285750"/>
                  </a:lnTo>
                  <a:lnTo>
                    <a:pt x="400050" y="361950"/>
                  </a:lnTo>
                  <a:lnTo>
                    <a:pt x="247650" y="361950"/>
                  </a:lnTo>
                  <a:close/>
                  <a:moveTo>
                    <a:pt x="0" y="419100"/>
                  </a:moveTo>
                  <a:lnTo>
                    <a:pt x="647700" y="4191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4B491FB-F19A-72FA-B8C4-C8B9B2A5B845}"/>
                </a:ext>
              </a:extLst>
            </p:cNvPr>
            <p:cNvSpPr/>
            <p:nvPr/>
          </p:nvSpPr>
          <p:spPr>
            <a:xfrm>
              <a:off x="12644400" y="6834140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7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7" y="0"/>
                    <a:pt x="28575" y="0"/>
                  </a:cubicBezTo>
                  <a:cubicBezTo>
                    <a:pt x="12383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3" y="114300"/>
                    <a:pt x="28575" y="114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2AF0403-6F7D-D289-A823-07116D9CE598}"/>
                </a:ext>
              </a:extLst>
            </p:cNvPr>
            <p:cNvSpPr/>
            <p:nvPr/>
          </p:nvSpPr>
          <p:spPr>
            <a:xfrm>
              <a:off x="12168150" y="6891300"/>
              <a:ext cx="647700" cy="133350"/>
            </a:xfrm>
            <a:custGeom>
              <a:avLst/>
              <a:gdLst>
                <a:gd name="connsiteX0" fmla="*/ 571500 w 647700"/>
                <a:gd name="connsiteY0" fmla="*/ 0 h 133350"/>
                <a:gd name="connsiteX1" fmla="*/ 571500 w 647700"/>
                <a:gd name="connsiteY1" fmla="*/ 28575 h 133350"/>
                <a:gd name="connsiteX2" fmla="*/ 504825 w 647700"/>
                <a:gd name="connsiteY2" fmla="*/ 95250 h 133350"/>
                <a:gd name="connsiteX3" fmla="*/ 438150 w 647700"/>
                <a:gd name="connsiteY3" fmla="*/ 28575 h 133350"/>
                <a:gd name="connsiteX4" fmla="*/ 438150 w 647700"/>
                <a:gd name="connsiteY4" fmla="*/ 0 h 133350"/>
                <a:gd name="connsiteX5" fmla="*/ 209550 w 647700"/>
                <a:gd name="connsiteY5" fmla="*/ 0 h 133350"/>
                <a:gd name="connsiteX6" fmla="*/ 209550 w 647700"/>
                <a:gd name="connsiteY6" fmla="*/ 28575 h 133350"/>
                <a:gd name="connsiteX7" fmla="*/ 142875 w 647700"/>
                <a:gd name="connsiteY7" fmla="*/ 95250 h 133350"/>
                <a:gd name="connsiteX8" fmla="*/ 76200 w 647700"/>
                <a:gd name="connsiteY8" fmla="*/ 28575 h 133350"/>
                <a:gd name="connsiteX9" fmla="*/ 76200 w 647700"/>
                <a:gd name="connsiteY9" fmla="*/ 0 h 133350"/>
                <a:gd name="connsiteX10" fmla="*/ 0 w 647700"/>
                <a:gd name="connsiteY10" fmla="*/ 0 h 133350"/>
                <a:gd name="connsiteX11" fmla="*/ 0 w 647700"/>
                <a:gd name="connsiteY11" fmla="*/ 133350 h 133350"/>
                <a:gd name="connsiteX12" fmla="*/ 647700 w 647700"/>
                <a:gd name="connsiteY12" fmla="*/ 133350 h 133350"/>
                <a:gd name="connsiteX13" fmla="*/ 647700 w 647700"/>
                <a:gd name="connsiteY13" fmla="*/ 0 h 133350"/>
                <a:gd name="connsiteX14" fmla="*/ 571500 w 647700"/>
                <a:gd name="connsiteY14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700" h="133350">
                  <a:moveTo>
                    <a:pt x="571500" y="0"/>
                  </a:moveTo>
                  <a:lnTo>
                    <a:pt x="571500" y="28575"/>
                  </a:lnTo>
                  <a:cubicBezTo>
                    <a:pt x="571500" y="65723"/>
                    <a:pt x="541973" y="95250"/>
                    <a:pt x="504825" y="95250"/>
                  </a:cubicBezTo>
                  <a:cubicBezTo>
                    <a:pt x="467678" y="95250"/>
                    <a:pt x="438150" y="65723"/>
                    <a:pt x="438150" y="28575"/>
                  </a:cubicBezTo>
                  <a:lnTo>
                    <a:pt x="438150" y="0"/>
                  </a:lnTo>
                  <a:lnTo>
                    <a:pt x="209550" y="0"/>
                  </a:lnTo>
                  <a:lnTo>
                    <a:pt x="209550" y="28575"/>
                  </a:lnTo>
                  <a:cubicBezTo>
                    <a:pt x="209550" y="65723"/>
                    <a:pt x="180023" y="95250"/>
                    <a:pt x="142875" y="95250"/>
                  </a:cubicBezTo>
                  <a:cubicBezTo>
                    <a:pt x="105728" y="95250"/>
                    <a:pt x="76200" y="65723"/>
                    <a:pt x="76200" y="28575"/>
                  </a:cubicBezTo>
                  <a:lnTo>
                    <a:pt x="762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647700" y="133350"/>
                  </a:lnTo>
                  <a:lnTo>
                    <a:pt x="647700" y="0"/>
                  </a:lnTo>
                  <a:lnTo>
                    <a:pt x="5715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98" name="Graphic 9" descr="Clipboard Mixed">
            <a:extLst>
              <a:ext uri="{FF2B5EF4-FFF2-40B4-BE49-F238E27FC236}">
                <a16:creationId xmlns:a16="http://schemas.microsoft.com/office/drawing/2014/main" id="{44127269-135F-527C-6D1E-C887E3156FF8}"/>
              </a:ext>
            </a:extLst>
          </p:cNvPr>
          <p:cNvGrpSpPr/>
          <p:nvPr/>
        </p:nvGrpSpPr>
        <p:grpSpPr>
          <a:xfrm>
            <a:off x="5778069" y="1723351"/>
            <a:ext cx="560165" cy="722794"/>
            <a:chOff x="11896745" y="6477004"/>
            <a:chExt cx="590551" cy="762001"/>
          </a:xfrm>
          <a:solidFill>
            <a:schemeClr val="bg1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B15F34-9196-CA17-05B0-2F09539C9280}"/>
                </a:ext>
              </a:extLst>
            </p:cNvPr>
            <p:cNvSpPr/>
            <p:nvPr/>
          </p:nvSpPr>
          <p:spPr>
            <a:xfrm>
              <a:off x="11896745" y="6477004"/>
              <a:ext cx="590551" cy="762001"/>
            </a:xfrm>
            <a:custGeom>
              <a:avLst/>
              <a:gdLst>
                <a:gd name="connsiteX0" fmla="*/ 533400 w 590550"/>
                <a:gd name="connsiteY0" fmla="*/ 704850 h 762000"/>
                <a:gd name="connsiteX1" fmla="*/ 57150 w 590550"/>
                <a:gd name="connsiteY1" fmla="*/ 704850 h 762000"/>
                <a:gd name="connsiteX2" fmla="*/ 57150 w 590550"/>
                <a:gd name="connsiteY2" fmla="*/ 114300 h 762000"/>
                <a:gd name="connsiteX3" fmla="*/ 161925 w 590550"/>
                <a:gd name="connsiteY3" fmla="*/ 114300 h 762000"/>
                <a:gd name="connsiteX4" fmla="*/ 161925 w 590550"/>
                <a:gd name="connsiteY4" fmla="*/ 171450 h 762000"/>
                <a:gd name="connsiteX5" fmla="*/ 428625 w 590550"/>
                <a:gd name="connsiteY5" fmla="*/ 171450 h 762000"/>
                <a:gd name="connsiteX6" fmla="*/ 428625 w 590550"/>
                <a:gd name="connsiteY6" fmla="*/ 114300 h 762000"/>
                <a:gd name="connsiteX7" fmla="*/ 533400 w 590550"/>
                <a:gd name="connsiteY7" fmla="*/ 114300 h 762000"/>
                <a:gd name="connsiteX8" fmla="*/ 295275 w 590550"/>
                <a:gd name="connsiteY8" fmla="*/ 38100 h 762000"/>
                <a:gd name="connsiteX9" fmla="*/ 323850 w 590550"/>
                <a:gd name="connsiteY9" fmla="*/ 66675 h 762000"/>
                <a:gd name="connsiteX10" fmla="*/ 295275 w 590550"/>
                <a:gd name="connsiteY10" fmla="*/ 95250 h 762000"/>
                <a:gd name="connsiteX11" fmla="*/ 266700 w 590550"/>
                <a:gd name="connsiteY11" fmla="*/ 66675 h 762000"/>
                <a:gd name="connsiteX12" fmla="*/ 294334 w 590550"/>
                <a:gd name="connsiteY12" fmla="*/ 38100 h 762000"/>
                <a:gd name="connsiteX13" fmla="*/ 295275 w 590550"/>
                <a:gd name="connsiteY13" fmla="*/ 38100 h 762000"/>
                <a:gd name="connsiteX14" fmla="*/ 552450 w 590550"/>
                <a:gd name="connsiteY14" fmla="*/ 57150 h 762000"/>
                <a:gd name="connsiteX15" fmla="*/ 390525 w 590550"/>
                <a:gd name="connsiteY15" fmla="*/ 57150 h 762000"/>
                <a:gd name="connsiteX16" fmla="*/ 390525 w 590550"/>
                <a:gd name="connsiteY16" fmla="*/ 38100 h 762000"/>
                <a:gd name="connsiteX17" fmla="*/ 352425 w 590550"/>
                <a:gd name="connsiteY17" fmla="*/ 0 h 762000"/>
                <a:gd name="connsiteX18" fmla="*/ 238125 w 590550"/>
                <a:gd name="connsiteY18" fmla="*/ 0 h 762000"/>
                <a:gd name="connsiteX19" fmla="*/ 200025 w 590550"/>
                <a:gd name="connsiteY19" fmla="*/ 38100 h 762000"/>
                <a:gd name="connsiteX20" fmla="*/ 200025 w 590550"/>
                <a:gd name="connsiteY20" fmla="*/ 57150 h 762000"/>
                <a:gd name="connsiteX21" fmla="*/ 38100 w 590550"/>
                <a:gd name="connsiteY21" fmla="*/ 57150 h 762000"/>
                <a:gd name="connsiteX22" fmla="*/ 0 w 590550"/>
                <a:gd name="connsiteY22" fmla="*/ 95250 h 762000"/>
                <a:gd name="connsiteX23" fmla="*/ 0 w 590550"/>
                <a:gd name="connsiteY23" fmla="*/ 723900 h 762000"/>
                <a:gd name="connsiteX24" fmla="*/ 38100 w 590550"/>
                <a:gd name="connsiteY24" fmla="*/ 762000 h 762000"/>
                <a:gd name="connsiteX25" fmla="*/ 552450 w 590550"/>
                <a:gd name="connsiteY25" fmla="*/ 762000 h 762000"/>
                <a:gd name="connsiteX26" fmla="*/ 590550 w 590550"/>
                <a:gd name="connsiteY26" fmla="*/ 723900 h 762000"/>
                <a:gd name="connsiteX27" fmla="*/ 590550 w 590550"/>
                <a:gd name="connsiteY27" fmla="*/ 95250 h 762000"/>
                <a:gd name="connsiteX28" fmla="*/ 552450 w 590550"/>
                <a:gd name="connsiteY28" fmla="*/ 571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0550" h="762000">
                  <a:moveTo>
                    <a:pt x="533400" y="704850"/>
                  </a:moveTo>
                  <a:lnTo>
                    <a:pt x="57150" y="704850"/>
                  </a:lnTo>
                  <a:lnTo>
                    <a:pt x="57150" y="114300"/>
                  </a:lnTo>
                  <a:lnTo>
                    <a:pt x="161925" y="114300"/>
                  </a:lnTo>
                  <a:lnTo>
                    <a:pt x="161925" y="171450"/>
                  </a:lnTo>
                  <a:lnTo>
                    <a:pt x="428625" y="171450"/>
                  </a:lnTo>
                  <a:lnTo>
                    <a:pt x="428625" y="114300"/>
                  </a:lnTo>
                  <a:lnTo>
                    <a:pt x="533400" y="114300"/>
                  </a:lnTo>
                  <a:close/>
                  <a:moveTo>
                    <a:pt x="295275" y="38100"/>
                  </a:moveTo>
                  <a:cubicBezTo>
                    <a:pt x="311057" y="38100"/>
                    <a:pt x="323850" y="50893"/>
                    <a:pt x="323850" y="66675"/>
                  </a:cubicBezTo>
                  <a:cubicBezTo>
                    <a:pt x="323850" y="82457"/>
                    <a:pt x="311057" y="95250"/>
                    <a:pt x="295275" y="95250"/>
                  </a:cubicBezTo>
                  <a:cubicBezTo>
                    <a:pt x="279493" y="95250"/>
                    <a:pt x="266700" y="82457"/>
                    <a:pt x="266700" y="66675"/>
                  </a:cubicBezTo>
                  <a:cubicBezTo>
                    <a:pt x="266440" y="51153"/>
                    <a:pt x="278812" y="38360"/>
                    <a:pt x="294334" y="38100"/>
                  </a:cubicBezTo>
                  <a:cubicBezTo>
                    <a:pt x="294647" y="38094"/>
                    <a:pt x="294962" y="38094"/>
                    <a:pt x="295275" y="38100"/>
                  </a:cubicBezTo>
                  <a:close/>
                  <a:moveTo>
                    <a:pt x="552450" y="57150"/>
                  </a:moveTo>
                  <a:lnTo>
                    <a:pt x="390525" y="57150"/>
                  </a:lnTo>
                  <a:lnTo>
                    <a:pt x="390525" y="38100"/>
                  </a:lnTo>
                  <a:cubicBezTo>
                    <a:pt x="390525" y="17058"/>
                    <a:pt x="373467" y="0"/>
                    <a:pt x="352425" y="0"/>
                  </a:cubicBezTo>
                  <a:lnTo>
                    <a:pt x="238125" y="0"/>
                  </a:lnTo>
                  <a:cubicBezTo>
                    <a:pt x="217083" y="0"/>
                    <a:pt x="200025" y="17058"/>
                    <a:pt x="200025" y="38100"/>
                  </a:cubicBezTo>
                  <a:lnTo>
                    <a:pt x="200025" y="57150"/>
                  </a:lnTo>
                  <a:lnTo>
                    <a:pt x="38100" y="57150"/>
                  </a:lnTo>
                  <a:cubicBezTo>
                    <a:pt x="17058" y="57150"/>
                    <a:pt x="0" y="74208"/>
                    <a:pt x="0" y="95250"/>
                  </a:cubicBezTo>
                  <a:lnTo>
                    <a:pt x="0" y="723900"/>
                  </a:lnTo>
                  <a:cubicBezTo>
                    <a:pt x="0" y="744942"/>
                    <a:pt x="17058" y="762000"/>
                    <a:pt x="38100" y="762000"/>
                  </a:cubicBezTo>
                  <a:lnTo>
                    <a:pt x="552450" y="762000"/>
                  </a:lnTo>
                  <a:cubicBezTo>
                    <a:pt x="573492" y="762000"/>
                    <a:pt x="590550" y="744942"/>
                    <a:pt x="590550" y="723900"/>
                  </a:cubicBezTo>
                  <a:lnTo>
                    <a:pt x="590550" y="95250"/>
                  </a:lnTo>
                  <a:cubicBezTo>
                    <a:pt x="590550" y="74208"/>
                    <a:pt x="573492" y="57150"/>
                    <a:pt x="55245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77321E3-6E4C-91E1-C3DB-440DD742D071}"/>
                </a:ext>
              </a:extLst>
            </p:cNvPr>
            <p:cNvSpPr/>
            <p:nvPr/>
          </p:nvSpPr>
          <p:spPr>
            <a:xfrm>
              <a:off x="12029513" y="6924097"/>
              <a:ext cx="96412" cy="96412"/>
            </a:xfrm>
            <a:custGeom>
              <a:avLst/>
              <a:gdLst>
                <a:gd name="connsiteX0" fmla="*/ 96412 w 96412"/>
                <a:gd name="connsiteY0" fmla="*/ 20212 h 96412"/>
                <a:gd name="connsiteX1" fmla="*/ 76200 w 96412"/>
                <a:gd name="connsiteY1" fmla="*/ 0 h 96412"/>
                <a:gd name="connsiteX2" fmla="*/ 48206 w 96412"/>
                <a:gd name="connsiteY2" fmla="*/ 28004 h 96412"/>
                <a:gd name="connsiteX3" fmla="*/ 20212 w 96412"/>
                <a:gd name="connsiteY3" fmla="*/ 0 h 96412"/>
                <a:gd name="connsiteX4" fmla="*/ 0 w 96412"/>
                <a:gd name="connsiteY4" fmla="*/ 20212 h 96412"/>
                <a:gd name="connsiteX5" fmla="*/ 28004 w 96412"/>
                <a:gd name="connsiteY5" fmla="*/ 48206 h 96412"/>
                <a:gd name="connsiteX6" fmla="*/ 0 w 96412"/>
                <a:gd name="connsiteY6" fmla="*/ 76200 h 96412"/>
                <a:gd name="connsiteX7" fmla="*/ 20212 w 96412"/>
                <a:gd name="connsiteY7" fmla="*/ 96412 h 96412"/>
                <a:gd name="connsiteX8" fmla="*/ 48206 w 96412"/>
                <a:gd name="connsiteY8" fmla="*/ 68409 h 96412"/>
                <a:gd name="connsiteX9" fmla="*/ 76200 w 96412"/>
                <a:gd name="connsiteY9" fmla="*/ 96412 h 96412"/>
                <a:gd name="connsiteX10" fmla="*/ 96412 w 96412"/>
                <a:gd name="connsiteY10" fmla="*/ 76200 h 96412"/>
                <a:gd name="connsiteX11" fmla="*/ 68409 w 96412"/>
                <a:gd name="connsiteY11" fmla="*/ 48206 h 96412"/>
                <a:gd name="connsiteX12" fmla="*/ 96412 w 96412"/>
                <a:gd name="connsiteY12" fmla="*/ 20212 h 9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2">
                  <a:moveTo>
                    <a:pt x="96412" y="20212"/>
                  </a:moveTo>
                  <a:lnTo>
                    <a:pt x="76200" y="0"/>
                  </a:lnTo>
                  <a:lnTo>
                    <a:pt x="48206" y="28004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60F03B9-9675-062F-4CA4-707A913C62EF}"/>
                </a:ext>
              </a:extLst>
            </p:cNvPr>
            <p:cNvSpPr/>
            <p:nvPr/>
          </p:nvSpPr>
          <p:spPr>
            <a:xfrm>
              <a:off x="12029513" y="7038398"/>
              <a:ext cx="96412" cy="96411"/>
            </a:xfrm>
            <a:custGeom>
              <a:avLst/>
              <a:gdLst>
                <a:gd name="connsiteX0" fmla="*/ 76200 w 96412"/>
                <a:gd name="connsiteY0" fmla="*/ 0 h 96411"/>
                <a:gd name="connsiteX1" fmla="*/ 48206 w 96412"/>
                <a:gd name="connsiteY1" fmla="*/ 28003 h 96411"/>
                <a:gd name="connsiteX2" fmla="*/ 20212 w 96412"/>
                <a:gd name="connsiteY2" fmla="*/ 0 h 96411"/>
                <a:gd name="connsiteX3" fmla="*/ 0 w 96412"/>
                <a:gd name="connsiteY3" fmla="*/ 20212 h 96411"/>
                <a:gd name="connsiteX4" fmla="*/ 28004 w 96412"/>
                <a:gd name="connsiteY4" fmla="*/ 48206 h 96411"/>
                <a:gd name="connsiteX5" fmla="*/ 0 w 96412"/>
                <a:gd name="connsiteY5" fmla="*/ 76200 h 96411"/>
                <a:gd name="connsiteX6" fmla="*/ 20212 w 96412"/>
                <a:gd name="connsiteY6" fmla="*/ 96412 h 96411"/>
                <a:gd name="connsiteX7" fmla="*/ 48206 w 96412"/>
                <a:gd name="connsiteY7" fmla="*/ 68409 h 96411"/>
                <a:gd name="connsiteX8" fmla="*/ 76200 w 96412"/>
                <a:gd name="connsiteY8" fmla="*/ 96412 h 96411"/>
                <a:gd name="connsiteX9" fmla="*/ 96412 w 96412"/>
                <a:gd name="connsiteY9" fmla="*/ 76200 h 96411"/>
                <a:gd name="connsiteX10" fmla="*/ 68409 w 96412"/>
                <a:gd name="connsiteY10" fmla="*/ 48206 h 96411"/>
                <a:gd name="connsiteX11" fmla="*/ 96412 w 96412"/>
                <a:gd name="connsiteY11" fmla="*/ 20212 h 96411"/>
                <a:gd name="connsiteX12" fmla="*/ 76200 w 96412"/>
                <a:gd name="connsiteY12" fmla="*/ 0 h 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6412" h="96411">
                  <a:moveTo>
                    <a:pt x="76200" y="0"/>
                  </a:moveTo>
                  <a:lnTo>
                    <a:pt x="48206" y="28003"/>
                  </a:lnTo>
                  <a:lnTo>
                    <a:pt x="20212" y="0"/>
                  </a:lnTo>
                  <a:lnTo>
                    <a:pt x="0" y="20212"/>
                  </a:lnTo>
                  <a:lnTo>
                    <a:pt x="28004" y="48206"/>
                  </a:lnTo>
                  <a:lnTo>
                    <a:pt x="0" y="76200"/>
                  </a:lnTo>
                  <a:lnTo>
                    <a:pt x="20212" y="96412"/>
                  </a:lnTo>
                  <a:lnTo>
                    <a:pt x="48206" y="68409"/>
                  </a:lnTo>
                  <a:lnTo>
                    <a:pt x="76200" y="96412"/>
                  </a:lnTo>
                  <a:lnTo>
                    <a:pt x="96412" y="76200"/>
                  </a:lnTo>
                  <a:lnTo>
                    <a:pt x="68409" y="48206"/>
                  </a:lnTo>
                  <a:lnTo>
                    <a:pt x="96412" y="20212"/>
                  </a:lnTo>
                  <a:lnTo>
                    <a:pt x="762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3A5A7C6-5428-D08C-60AC-C16F018CE374}"/>
                </a:ext>
              </a:extLst>
            </p:cNvPr>
            <p:cNvSpPr/>
            <p:nvPr/>
          </p:nvSpPr>
          <p:spPr>
            <a:xfrm>
              <a:off x="12211071" y="6953255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6FE95E9-EA2D-668E-2FC8-2631C6740C34}"/>
                </a:ext>
              </a:extLst>
            </p:cNvPr>
            <p:cNvSpPr/>
            <p:nvPr/>
          </p:nvSpPr>
          <p:spPr>
            <a:xfrm>
              <a:off x="12211071" y="70675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7C20D8D-34F0-5DB6-A899-1B510DFB0326}"/>
                </a:ext>
              </a:extLst>
            </p:cNvPr>
            <p:cNvSpPr/>
            <p:nvPr/>
          </p:nvSpPr>
          <p:spPr>
            <a:xfrm>
              <a:off x="12211076" y="67246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20F08C0-8A50-1957-3F66-BFD6F414D40D}"/>
                </a:ext>
              </a:extLst>
            </p:cNvPr>
            <p:cNvSpPr/>
            <p:nvPr/>
          </p:nvSpPr>
          <p:spPr>
            <a:xfrm>
              <a:off x="12211071" y="6838958"/>
              <a:ext cx="161925" cy="38100"/>
            </a:xfrm>
            <a:custGeom>
              <a:avLst/>
              <a:gdLst>
                <a:gd name="connsiteX0" fmla="*/ 0 w 161925"/>
                <a:gd name="connsiteY0" fmla="*/ 0 h 38100"/>
                <a:gd name="connsiteX1" fmla="*/ 161925 w 161925"/>
                <a:gd name="connsiteY1" fmla="*/ 0 h 38100"/>
                <a:gd name="connsiteX2" fmla="*/ 161925 w 161925"/>
                <a:gd name="connsiteY2" fmla="*/ 38100 h 38100"/>
                <a:gd name="connsiteX3" fmla="*/ 0 w 1619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38100">
                  <a:moveTo>
                    <a:pt x="0" y="0"/>
                  </a:moveTo>
                  <a:lnTo>
                    <a:pt x="161925" y="0"/>
                  </a:lnTo>
                  <a:lnTo>
                    <a:pt x="1619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32C8B7D-D294-1EDB-F22A-979206B0FEE6}"/>
                </a:ext>
              </a:extLst>
            </p:cNvPr>
            <p:cNvSpPr/>
            <p:nvPr/>
          </p:nvSpPr>
          <p:spPr>
            <a:xfrm>
              <a:off x="12017778" y="6683773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E17BE8-F662-3417-3B45-BFEA23DBAB61}"/>
                </a:ext>
              </a:extLst>
            </p:cNvPr>
            <p:cNvSpPr/>
            <p:nvPr/>
          </p:nvSpPr>
          <p:spPr>
            <a:xfrm>
              <a:off x="12017759" y="6798059"/>
              <a:ext cx="127501" cy="102736"/>
            </a:xfrm>
            <a:custGeom>
              <a:avLst/>
              <a:gdLst>
                <a:gd name="connsiteX0" fmla="*/ 0 w 127501"/>
                <a:gd name="connsiteY0" fmla="*/ 58036 h 102736"/>
                <a:gd name="connsiteX1" fmla="*/ 19936 w 127501"/>
                <a:gd name="connsiteY1" fmla="*/ 38100 h 102736"/>
                <a:gd name="connsiteX2" fmla="*/ 44701 w 127501"/>
                <a:gd name="connsiteY2" fmla="*/ 62865 h 102736"/>
                <a:gd name="connsiteX3" fmla="*/ 107566 w 127501"/>
                <a:gd name="connsiteY3" fmla="*/ 0 h 102736"/>
                <a:gd name="connsiteX4" fmla="*/ 127502 w 127501"/>
                <a:gd name="connsiteY4" fmla="*/ 19936 h 102736"/>
                <a:gd name="connsiteX5" fmla="*/ 44701 w 127501"/>
                <a:gd name="connsiteY5" fmla="*/ 102737 h 102736"/>
                <a:gd name="connsiteX6" fmla="*/ 0 w 127501"/>
                <a:gd name="connsiteY6" fmla="*/ 58036 h 10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501" h="102736">
                  <a:moveTo>
                    <a:pt x="0" y="58036"/>
                  </a:moveTo>
                  <a:lnTo>
                    <a:pt x="19936" y="38100"/>
                  </a:lnTo>
                  <a:lnTo>
                    <a:pt x="44701" y="62865"/>
                  </a:lnTo>
                  <a:lnTo>
                    <a:pt x="107566" y="0"/>
                  </a:lnTo>
                  <a:lnTo>
                    <a:pt x="127502" y="19936"/>
                  </a:lnTo>
                  <a:lnTo>
                    <a:pt x="44701" y="102737"/>
                  </a:lnTo>
                  <a:lnTo>
                    <a:pt x="0" y="580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08" name="Graphic 11" descr="Management">
            <a:extLst>
              <a:ext uri="{FF2B5EF4-FFF2-40B4-BE49-F238E27FC236}">
                <a16:creationId xmlns:a16="http://schemas.microsoft.com/office/drawing/2014/main" id="{1EE1681B-D023-ACB9-45E0-08AB8955BA6D}"/>
              </a:ext>
            </a:extLst>
          </p:cNvPr>
          <p:cNvGrpSpPr/>
          <p:nvPr/>
        </p:nvGrpSpPr>
        <p:grpSpPr>
          <a:xfrm>
            <a:off x="1751352" y="5035368"/>
            <a:ext cx="552551" cy="552548"/>
            <a:chOff x="11989572" y="6655575"/>
            <a:chExt cx="704852" cy="704848"/>
          </a:xfrm>
          <a:solidFill>
            <a:schemeClr val="bg1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404E5AF-1A64-37DA-C681-8CA1B60CFB2D}"/>
                </a:ext>
              </a:extLst>
            </p:cNvPr>
            <p:cNvSpPr/>
            <p:nvPr/>
          </p:nvSpPr>
          <p:spPr>
            <a:xfrm>
              <a:off x="12065777" y="6960372"/>
              <a:ext cx="552450" cy="171450"/>
            </a:xfrm>
            <a:custGeom>
              <a:avLst/>
              <a:gdLst>
                <a:gd name="connsiteX0" fmla="*/ 38100 w 552450"/>
                <a:gd name="connsiteY0" fmla="*/ 104775 h 171450"/>
                <a:gd name="connsiteX1" fmla="*/ 257175 w 552450"/>
                <a:gd name="connsiteY1" fmla="*/ 104775 h 171450"/>
                <a:gd name="connsiteX2" fmla="*/ 257175 w 552450"/>
                <a:gd name="connsiteY2" fmla="*/ 171450 h 171450"/>
                <a:gd name="connsiteX3" fmla="*/ 295275 w 552450"/>
                <a:gd name="connsiteY3" fmla="*/ 171450 h 171450"/>
                <a:gd name="connsiteX4" fmla="*/ 295275 w 552450"/>
                <a:gd name="connsiteY4" fmla="*/ 104775 h 171450"/>
                <a:gd name="connsiteX5" fmla="*/ 514350 w 552450"/>
                <a:gd name="connsiteY5" fmla="*/ 104775 h 171450"/>
                <a:gd name="connsiteX6" fmla="*/ 514350 w 552450"/>
                <a:gd name="connsiteY6" fmla="*/ 171450 h 171450"/>
                <a:gd name="connsiteX7" fmla="*/ 552450 w 552450"/>
                <a:gd name="connsiteY7" fmla="*/ 171450 h 171450"/>
                <a:gd name="connsiteX8" fmla="*/ 552450 w 552450"/>
                <a:gd name="connsiteY8" fmla="*/ 66675 h 171450"/>
                <a:gd name="connsiteX9" fmla="*/ 295275 w 552450"/>
                <a:gd name="connsiteY9" fmla="*/ 66675 h 171450"/>
                <a:gd name="connsiteX10" fmla="*/ 295275 w 552450"/>
                <a:gd name="connsiteY10" fmla="*/ 0 h 171450"/>
                <a:gd name="connsiteX11" fmla="*/ 257175 w 552450"/>
                <a:gd name="connsiteY11" fmla="*/ 0 h 171450"/>
                <a:gd name="connsiteX12" fmla="*/ 257175 w 552450"/>
                <a:gd name="connsiteY12" fmla="*/ 66675 h 171450"/>
                <a:gd name="connsiteX13" fmla="*/ 0 w 552450"/>
                <a:gd name="connsiteY13" fmla="*/ 66675 h 171450"/>
                <a:gd name="connsiteX14" fmla="*/ 0 w 552450"/>
                <a:gd name="connsiteY14" fmla="*/ 171450 h 171450"/>
                <a:gd name="connsiteX15" fmla="*/ 38100 w 552450"/>
                <a:gd name="connsiteY15" fmla="*/ 171450 h 171450"/>
                <a:gd name="connsiteX16" fmla="*/ 38100 w 552450"/>
                <a:gd name="connsiteY16" fmla="*/ 10477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2450" h="171450">
                  <a:moveTo>
                    <a:pt x="38100" y="104775"/>
                  </a:moveTo>
                  <a:lnTo>
                    <a:pt x="257175" y="104775"/>
                  </a:lnTo>
                  <a:lnTo>
                    <a:pt x="257175" y="171450"/>
                  </a:lnTo>
                  <a:lnTo>
                    <a:pt x="295275" y="171450"/>
                  </a:lnTo>
                  <a:lnTo>
                    <a:pt x="295275" y="104775"/>
                  </a:lnTo>
                  <a:lnTo>
                    <a:pt x="514350" y="104775"/>
                  </a:lnTo>
                  <a:lnTo>
                    <a:pt x="514350" y="171450"/>
                  </a:lnTo>
                  <a:lnTo>
                    <a:pt x="552450" y="171450"/>
                  </a:lnTo>
                  <a:lnTo>
                    <a:pt x="552450" y="66675"/>
                  </a:lnTo>
                  <a:lnTo>
                    <a:pt x="295275" y="66675"/>
                  </a:lnTo>
                  <a:lnTo>
                    <a:pt x="295275" y="0"/>
                  </a:lnTo>
                  <a:lnTo>
                    <a:pt x="257175" y="0"/>
                  </a:lnTo>
                  <a:lnTo>
                    <a:pt x="257175" y="66675"/>
                  </a:lnTo>
                  <a:lnTo>
                    <a:pt x="0" y="66675"/>
                  </a:lnTo>
                  <a:lnTo>
                    <a:pt x="0" y="171450"/>
                  </a:lnTo>
                  <a:lnTo>
                    <a:pt x="38100" y="171450"/>
                  </a:lnTo>
                  <a:lnTo>
                    <a:pt x="38100" y="1047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D01B501-C871-1F5B-12A0-5DEF7FFD84C1}"/>
                </a:ext>
              </a:extLst>
            </p:cNvPr>
            <p:cNvSpPr/>
            <p:nvPr/>
          </p:nvSpPr>
          <p:spPr>
            <a:xfrm>
              <a:off x="12503924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4" y="0"/>
                    <a:pt x="0" y="42644"/>
                    <a:pt x="0" y="95250"/>
                  </a:cubicBezTo>
                  <a:cubicBezTo>
                    <a:pt x="0" y="147856"/>
                    <a:pt x="42644" y="190500"/>
                    <a:pt x="95250" y="190500"/>
                  </a:cubicBezTo>
                  <a:cubicBezTo>
                    <a:pt x="147856" y="190500"/>
                    <a:pt x="190500" y="147856"/>
                    <a:pt x="190500" y="95250"/>
                  </a:cubicBezTo>
                  <a:cubicBezTo>
                    <a:pt x="190500" y="42644"/>
                    <a:pt x="147856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5" y="73920"/>
                    <a:pt x="110324" y="86129"/>
                    <a:pt x="95269" y="86135"/>
                  </a:cubicBezTo>
                  <a:cubicBezTo>
                    <a:pt x="80214" y="86139"/>
                    <a:pt x="68004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7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9B81A9C-E2CE-6F36-36A6-BDCC0839D01E}"/>
                </a:ext>
              </a:extLst>
            </p:cNvPr>
            <p:cNvSpPr/>
            <p:nvPr/>
          </p:nvSpPr>
          <p:spPr>
            <a:xfrm>
              <a:off x="12246749" y="7169922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A3536DF-548C-37D0-2C4B-F90509DBBD37}"/>
                </a:ext>
              </a:extLst>
            </p:cNvPr>
            <p:cNvSpPr/>
            <p:nvPr/>
          </p:nvSpPr>
          <p:spPr>
            <a:xfrm>
              <a:off x="11989572" y="7169923"/>
              <a:ext cx="190500" cy="190500"/>
            </a:xfrm>
            <a:custGeom>
              <a:avLst/>
              <a:gdLst>
                <a:gd name="connsiteX0" fmla="*/ 95250 w 190500"/>
                <a:gd name="connsiteY0" fmla="*/ 0 h 190500"/>
                <a:gd name="connsiteX1" fmla="*/ 0 w 190500"/>
                <a:gd name="connsiteY1" fmla="*/ 95250 h 190500"/>
                <a:gd name="connsiteX2" fmla="*/ 95250 w 190500"/>
                <a:gd name="connsiteY2" fmla="*/ 190500 h 190500"/>
                <a:gd name="connsiteX3" fmla="*/ 190500 w 190500"/>
                <a:gd name="connsiteY3" fmla="*/ 95250 h 190500"/>
                <a:gd name="connsiteX4" fmla="*/ 95250 w 190500"/>
                <a:gd name="connsiteY4" fmla="*/ 0 h 190500"/>
                <a:gd name="connsiteX5" fmla="*/ 95250 w 190500"/>
                <a:gd name="connsiteY5" fmla="*/ 31613 h 190500"/>
                <a:gd name="connsiteX6" fmla="*/ 122520 w 190500"/>
                <a:gd name="connsiteY6" fmla="*/ 58865 h 190500"/>
                <a:gd name="connsiteX7" fmla="*/ 95269 w 190500"/>
                <a:gd name="connsiteY7" fmla="*/ 86135 h 190500"/>
                <a:gd name="connsiteX8" fmla="*/ 67999 w 190500"/>
                <a:gd name="connsiteY8" fmla="*/ 58884 h 190500"/>
                <a:gd name="connsiteX9" fmla="*/ 67999 w 190500"/>
                <a:gd name="connsiteY9" fmla="*/ 58865 h 190500"/>
                <a:gd name="connsiteX10" fmla="*/ 95250 w 190500"/>
                <a:gd name="connsiteY10" fmla="*/ 31613 h 190500"/>
                <a:gd name="connsiteX11" fmla="*/ 149762 w 190500"/>
                <a:gd name="connsiteY11" fmla="*/ 143437 h 190500"/>
                <a:gd name="connsiteX12" fmla="*/ 40738 w 190500"/>
                <a:gd name="connsiteY12" fmla="*/ 143437 h 190500"/>
                <a:gd name="connsiteX13" fmla="*/ 40738 w 190500"/>
                <a:gd name="connsiteY13" fmla="*/ 120644 h 190500"/>
                <a:gd name="connsiteX14" fmla="*/ 46196 w 190500"/>
                <a:gd name="connsiteY14" fmla="*/ 109738 h 190500"/>
                <a:gd name="connsiteX15" fmla="*/ 72866 w 190500"/>
                <a:gd name="connsiteY15" fmla="*/ 97022 h 190500"/>
                <a:gd name="connsiteX16" fmla="*/ 95250 w 190500"/>
                <a:gd name="connsiteY16" fmla="*/ 93393 h 190500"/>
                <a:gd name="connsiteX17" fmla="*/ 117662 w 190500"/>
                <a:gd name="connsiteY17" fmla="*/ 97022 h 190500"/>
                <a:gd name="connsiteX18" fmla="*/ 144332 w 190500"/>
                <a:gd name="connsiteY18" fmla="*/ 109738 h 190500"/>
                <a:gd name="connsiteX19" fmla="*/ 149790 w 190500"/>
                <a:gd name="connsiteY19" fmla="*/ 1206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500" h="190500">
                  <a:moveTo>
                    <a:pt x="95250" y="0"/>
                  </a:moveTo>
                  <a:cubicBezTo>
                    <a:pt x="42645" y="0"/>
                    <a:pt x="0" y="42644"/>
                    <a:pt x="0" y="95250"/>
                  </a:cubicBezTo>
                  <a:cubicBezTo>
                    <a:pt x="0" y="147856"/>
                    <a:pt x="42645" y="190500"/>
                    <a:pt x="95250" y="190500"/>
                  </a:cubicBezTo>
                  <a:cubicBezTo>
                    <a:pt x="147855" y="190500"/>
                    <a:pt x="190500" y="147856"/>
                    <a:pt x="190500" y="95250"/>
                  </a:cubicBezTo>
                  <a:cubicBezTo>
                    <a:pt x="190500" y="42644"/>
                    <a:pt x="147855" y="0"/>
                    <a:pt x="95250" y="0"/>
                  </a:cubicBezTo>
                  <a:close/>
                  <a:moveTo>
                    <a:pt x="95250" y="31613"/>
                  </a:moveTo>
                  <a:cubicBezTo>
                    <a:pt x="110305" y="31609"/>
                    <a:pt x="122514" y="43809"/>
                    <a:pt x="122520" y="58865"/>
                  </a:cubicBezTo>
                  <a:cubicBezTo>
                    <a:pt x="122526" y="73920"/>
                    <a:pt x="110324" y="86129"/>
                    <a:pt x="95269" y="86135"/>
                  </a:cubicBezTo>
                  <a:cubicBezTo>
                    <a:pt x="80214" y="86139"/>
                    <a:pt x="68005" y="73939"/>
                    <a:pt x="67999" y="58884"/>
                  </a:cubicBezTo>
                  <a:cubicBezTo>
                    <a:pt x="67999" y="58877"/>
                    <a:pt x="67999" y="58871"/>
                    <a:pt x="67999" y="58865"/>
                  </a:cubicBezTo>
                  <a:cubicBezTo>
                    <a:pt x="67999" y="43814"/>
                    <a:pt x="80200" y="31613"/>
                    <a:pt x="95250" y="31613"/>
                  </a:cubicBezTo>
                  <a:close/>
                  <a:moveTo>
                    <a:pt x="149762" y="143437"/>
                  </a:moveTo>
                  <a:lnTo>
                    <a:pt x="40738" y="143437"/>
                  </a:lnTo>
                  <a:lnTo>
                    <a:pt x="40738" y="120644"/>
                  </a:lnTo>
                  <a:cubicBezTo>
                    <a:pt x="40760" y="116356"/>
                    <a:pt x="42778" y="112325"/>
                    <a:pt x="46196" y="109738"/>
                  </a:cubicBezTo>
                  <a:cubicBezTo>
                    <a:pt x="54257" y="103942"/>
                    <a:pt x="63289" y="99636"/>
                    <a:pt x="72866" y="97022"/>
                  </a:cubicBezTo>
                  <a:cubicBezTo>
                    <a:pt x="80091" y="94643"/>
                    <a:pt x="87644" y="93419"/>
                    <a:pt x="95250" y="93393"/>
                  </a:cubicBezTo>
                  <a:cubicBezTo>
                    <a:pt x="102847" y="93615"/>
                    <a:pt x="110383" y="94835"/>
                    <a:pt x="117662" y="97022"/>
                  </a:cubicBezTo>
                  <a:cubicBezTo>
                    <a:pt x="127378" y="99252"/>
                    <a:pt x="136483" y="103594"/>
                    <a:pt x="144332" y="109738"/>
                  </a:cubicBezTo>
                  <a:cubicBezTo>
                    <a:pt x="147855" y="112237"/>
                    <a:pt x="149902" y="116326"/>
                    <a:pt x="149790" y="1206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F3239CA-2952-67A8-BC07-76F803981DFF}"/>
                </a:ext>
              </a:extLst>
            </p:cNvPr>
            <p:cNvSpPr/>
            <p:nvPr/>
          </p:nvSpPr>
          <p:spPr>
            <a:xfrm>
              <a:off x="12208650" y="6655575"/>
              <a:ext cx="266700" cy="266700"/>
            </a:xfrm>
            <a:custGeom>
              <a:avLst/>
              <a:gdLst>
                <a:gd name="connsiteX0" fmla="*/ 133350 w 266700"/>
                <a:gd name="connsiteY0" fmla="*/ 266700 h 266700"/>
                <a:gd name="connsiteX1" fmla="*/ 266700 w 266700"/>
                <a:gd name="connsiteY1" fmla="*/ 133350 h 266700"/>
                <a:gd name="connsiteX2" fmla="*/ 133350 w 266700"/>
                <a:gd name="connsiteY2" fmla="*/ 0 h 266700"/>
                <a:gd name="connsiteX3" fmla="*/ 0 w 266700"/>
                <a:gd name="connsiteY3" fmla="*/ 133350 h 266700"/>
                <a:gd name="connsiteX4" fmla="*/ 133350 w 266700"/>
                <a:gd name="connsiteY4" fmla="*/ 266700 h 266700"/>
                <a:gd name="connsiteX5" fmla="*/ 133350 w 266700"/>
                <a:gd name="connsiteY5" fmla="*/ 44253 h 266700"/>
                <a:gd name="connsiteX6" fmla="*/ 171507 w 266700"/>
                <a:gd name="connsiteY6" fmla="*/ 82410 h 266700"/>
                <a:gd name="connsiteX7" fmla="*/ 133350 w 266700"/>
                <a:gd name="connsiteY7" fmla="*/ 120567 h 266700"/>
                <a:gd name="connsiteX8" fmla="*/ 95193 w 266700"/>
                <a:gd name="connsiteY8" fmla="*/ 82410 h 266700"/>
                <a:gd name="connsiteX9" fmla="*/ 133350 w 266700"/>
                <a:gd name="connsiteY9" fmla="*/ 44253 h 266700"/>
                <a:gd name="connsiteX10" fmla="*/ 57036 w 266700"/>
                <a:gd name="connsiteY10" fmla="*/ 168897 h 266700"/>
                <a:gd name="connsiteX11" fmla="*/ 64656 w 266700"/>
                <a:gd name="connsiteY11" fmla="*/ 153657 h 266700"/>
                <a:gd name="connsiteX12" fmla="*/ 101965 w 266700"/>
                <a:gd name="connsiteY12" fmla="*/ 135855 h 266700"/>
                <a:gd name="connsiteX13" fmla="*/ 133350 w 266700"/>
                <a:gd name="connsiteY13" fmla="*/ 130750 h 266700"/>
                <a:gd name="connsiteX14" fmla="*/ 164725 w 266700"/>
                <a:gd name="connsiteY14" fmla="*/ 135836 h 266700"/>
                <a:gd name="connsiteX15" fmla="*/ 202035 w 266700"/>
                <a:gd name="connsiteY15" fmla="*/ 153638 h 266700"/>
                <a:gd name="connsiteX16" fmla="*/ 209655 w 266700"/>
                <a:gd name="connsiteY16" fmla="*/ 168878 h 266700"/>
                <a:gd name="connsiteX17" fmla="*/ 209655 w 266700"/>
                <a:gd name="connsiteY17" fmla="*/ 203225 h 266700"/>
                <a:gd name="connsiteX18" fmla="*/ 57036 w 266700"/>
                <a:gd name="connsiteY18" fmla="*/ 2032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00" h="266700">
                  <a:moveTo>
                    <a:pt x="133350" y="266700"/>
                  </a:move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lose/>
                  <a:moveTo>
                    <a:pt x="133350" y="44253"/>
                  </a:moveTo>
                  <a:cubicBezTo>
                    <a:pt x="154424" y="44253"/>
                    <a:pt x="171507" y="61336"/>
                    <a:pt x="171507" y="82410"/>
                  </a:cubicBezTo>
                  <a:cubicBezTo>
                    <a:pt x="171507" y="103484"/>
                    <a:pt x="154424" y="120567"/>
                    <a:pt x="133350" y="120567"/>
                  </a:cubicBezTo>
                  <a:cubicBezTo>
                    <a:pt x="112276" y="120567"/>
                    <a:pt x="95193" y="103484"/>
                    <a:pt x="95193" y="82410"/>
                  </a:cubicBezTo>
                  <a:cubicBezTo>
                    <a:pt x="95199" y="61339"/>
                    <a:pt x="112279" y="44259"/>
                    <a:pt x="133350" y="44253"/>
                  </a:cubicBezTo>
                  <a:close/>
                  <a:moveTo>
                    <a:pt x="57036" y="168897"/>
                  </a:moveTo>
                  <a:cubicBezTo>
                    <a:pt x="57068" y="162909"/>
                    <a:pt x="59885" y="157277"/>
                    <a:pt x="64656" y="153657"/>
                  </a:cubicBezTo>
                  <a:cubicBezTo>
                    <a:pt x="75934" y="145552"/>
                    <a:pt x="88569" y="139523"/>
                    <a:pt x="101965" y="135855"/>
                  </a:cubicBezTo>
                  <a:cubicBezTo>
                    <a:pt x="112092" y="132511"/>
                    <a:pt x="122685" y="130788"/>
                    <a:pt x="133350" y="130750"/>
                  </a:cubicBezTo>
                  <a:cubicBezTo>
                    <a:pt x="143986" y="131064"/>
                    <a:pt x="154535" y="132774"/>
                    <a:pt x="164725" y="135836"/>
                  </a:cubicBezTo>
                  <a:cubicBezTo>
                    <a:pt x="178315" y="138970"/>
                    <a:pt x="191051" y="145047"/>
                    <a:pt x="202035" y="153638"/>
                  </a:cubicBezTo>
                  <a:cubicBezTo>
                    <a:pt x="206957" y="157130"/>
                    <a:pt x="209815" y="162845"/>
                    <a:pt x="209655" y="168878"/>
                  </a:cubicBezTo>
                  <a:lnTo>
                    <a:pt x="209655" y="203225"/>
                  </a:lnTo>
                  <a:lnTo>
                    <a:pt x="57036" y="203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 sz="1400" dirty="0">
                <a:latin typeface="Segoe UI" panose="020B0502040204020203" pitchFamily="34" charset="0"/>
              </a:endParaRP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2DC1D7E1-1A2E-3067-E3C4-4285D56F42E5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</p:spTree>
    <p:extLst>
      <p:ext uri="{BB962C8B-B14F-4D97-AF65-F5344CB8AC3E}">
        <p14:creationId xmlns:p14="http://schemas.microsoft.com/office/powerpoint/2010/main" val="363263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4F0F-42BF-5F5D-8960-7DCE711B5B60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54" name="Freeform: Shape 72">
            <a:extLst>
              <a:ext uri="{FF2B5EF4-FFF2-40B4-BE49-F238E27FC236}">
                <a16:creationId xmlns:a16="http://schemas.microsoft.com/office/drawing/2014/main" id="{403413F2-5597-1B8C-0C5D-F4D0F7892D1B}"/>
              </a:ext>
            </a:extLst>
          </p:cNvPr>
          <p:cNvSpPr/>
          <p:nvPr/>
        </p:nvSpPr>
        <p:spPr>
          <a:xfrm>
            <a:off x="1119189" y="2817086"/>
            <a:ext cx="11072812" cy="2152165"/>
          </a:xfrm>
          <a:custGeom>
            <a:avLst/>
            <a:gdLst>
              <a:gd name="connsiteX0" fmla="*/ 7682660 w 11885184"/>
              <a:gd name="connsiteY0" fmla="*/ 0 h 2310062"/>
              <a:gd name="connsiteX1" fmla="*/ 8825468 w 11885184"/>
              <a:gd name="connsiteY1" fmla="*/ 931418 h 2310062"/>
              <a:gd name="connsiteX2" fmla="*/ 8838554 w 11885184"/>
              <a:gd name="connsiteY2" fmla="*/ 1061223 h 2310062"/>
              <a:gd name="connsiteX3" fmla="*/ 9782084 w 11885184"/>
              <a:gd name="connsiteY3" fmla="*/ 1999803 h 2310062"/>
              <a:gd name="connsiteX4" fmla="*/ 10715819 w 11885184"/>
              <a:gd name="connsiteY4" fmla="*/ 1157187 h 2310062"/>
              <a:gd name="connsiteX5" fmla="*/ 10722806 w 11885184"/>
              <a:gd name="connsiteY5" fmla="*/ 1055047 h 2310062"/>
              <a:gd name="connsiteX6" fmla="*/ 11883293 w 11885184"/>
              <a:gd name="connsiteY6" fmla="*/ 7807 h 2310062"/>
              <a:gd name="connsiteX7" fmla="*/ 11885184 w 11885184"/>
              <a:gd name="connsiteY7" fmla="*/ 7891 h 2310062"/>
              <a:gd name="connsiteX8" fmla="*/ 11885184 w 11885184"/>
              <a:gd name="connsiteY8" fmla="*/ 235832 h 2310062"/>
              <a:gd name="connsiteX9" fmla="*/ 11883293 w 11885184"/>
              <a:gd name="connsiteY9" fmla="*/ 235736 h 2310062"/>
              <a:gd name="connsiteX10" fmla="*/ 10944712 w 11885184"/>
              <a:gd name="connsiteY10" fmla="*/ 1174316 h 2310062"/>
              <a:gd name="connsiteX11" fmla="*/ 10900328 w 11885184"/>
              <a:gd name="connsiteY11" fmla="*/ 1394374 h 2310062"/>
              <a:gd name="connsiteX12" fmla="*/ 9782084 w 11885184"/>
              <a:gd name="connsiteY12" fmla="*/ 2227732 h 2310062"/>
              <a:gd name="connsiteX13" fmla="*/ 8639275 w 11885184"/>
              <a:gd name="connsiteY13" fmla="*/ 1296315 h 2310062"/>
              <a:gd name="connsiteX14" fmla="*/ 8626189 w 11885184"/>
              <a:gd name="connsiteY14" fmla="*/ 1166510 h 2310062"/>
              <a:gd name="connsiteX15" fmla="*/ 7682660 w 11885184"/>
              <a:gd name="connsiteY15" fmla="*/ 227929 h 2310062"/>
              <a:gd name="connsiteX16" fmla="*/ 6744079 w 11885184"/>
              <a:gd name="connsiteY16" fmla="*/ 1166510 h 2310062"/>
              <a:gd name="connsiteX17" fmla="*/ 6742082 w 11885184"/>
              <a:gd name="connsiteY17" fmla="*/ 1166510 h 2310062"/>
              <a:gd name="connsiteX18" fmla="*/ 6721262 w 11885184"/>
              <a:gd name="connsiteY18" fmla="*/ 1373036 h 2310062"/>
              <a:gd name="connsiteX19" fmla="*/ 5578451 w 11885184"/>
              <a:gd name="connsiteY19" fmla="*/ 2304452 h 2310062"/>
              <a:gd name="connsiteX20" fmla="*/ 4435641 w 11885184"/>
              <a:gd name="connsiteY20" fmla="*/ 1373036 h 2310062"/>
              <a:gd name="connsiteX21" fmla="*/ 4415388 w 11885184"/>
              <a:gd name="connsiteY21" fmla="*/ 1172119 h 2310062"/>
              <a:gd name="connsiteX22" fmla="*/ 4413651 w 11885184"/>
              <a:gd name="connsiteY22" fmla="*/ 1172119 h 2310062"/>
              <a:gd name="connsiteX23" fmla="*/ 3475069 w 11885184"/>
              <a:gd name="connsiteY23" fmla="*/ 233539 h 2310062"/>
              <a:gd name="connsiteX24" fmla="*/ 2536488 w 11885184"/>
              <a:gd name="connsiteY24" fmla="*/ 1172119 h 2310062"/>
              <a:gd name="connsiteX25" fmla="*/ 2535929 w 11885184"/>
              <a:gd name="connsiteY25" fmla="*/ 1172119 h 2310062"/>
              <a:gd name="connsiteX26" fmla="*/ 2531348 w 11885184"/>
              <a:gd name="connsiteY26" fmla="*/ 1262822 h 2310062"/>
              <a:gd name="connsiteX27" fmla="*/ 1370862 w 11885184"/>
              <a:gd name="connsiteY27" fmla="*/ 2310062 h 2310062"/>
              <a:gd name="connsiteX28" fmla="*/ 228052 w 11885184"/>
              <a:gd name="connsiteY28" fmla="*/ 1378645 h 2310062"/>
              <a:gd name="connsiteX29" fmla="*/ 213502 w 11885184"/>
              <a:gd name="connsiteY29" fmla="*/ 1234313 h 2310062"/>
              <a:gd name="connsiteX30" fmla="*/ 177780 w 11885184"/>
              <a:gd name="connsiteY30" fmla="*/ 1223225 h 2310062"/>
              <a:gd name="connsiteX31" fmla="*/ 0 w 11885184"/>
              <a:gd name="connsiteY31" fmla="*/ 955018 h 2310062"/>
              <a:gd name="connsiteX32" fmla="*/ 291082 w 11885184"/>
              <a:gd name="connsiteY32" fmla="*/ 663937 h 2310062"/>
              <a:gd name="connsiteX33" fmla="*/ 582164 w 11885184"/>
              <a:gd name="connsiteY33" fmla="*/ 955018 h 2310062"/>
              <a:gd name="connsiteX34" fmla="*/ 453829 w 11885184"/>
              <a:gd name="connsiteY34" fmla="*/ 1196387 h 2310062"/>
              <a:gd name="connsiteX35" fmla="*/ 438448 w 11885184"/>
              <a:gd name="connsiteY35" fmla="*/ 1204736 h 2310062"/>
              <a:gd name="connsiteX36" fmla="*/ 451349 w 11885184"/>
              <a:gd name="connsiteY36" fmla="*/ 1332710 h 2310062"/>
              <a:gd name="connsiteX37" fmla="*/ 1370862 w 11885184"/>
              <a:gd name="connsiteY37" fmla="*/ 2082133 h 2310062"/>
              <a:gd name="connsiteX38" fmla="*/ 2309442 w 11885184"/>
              <a:gd name="connsiteY38" fmla="*/ 1143553 h 2310062"/>
              <a:gd name="connsiteX39" fmla="*/ 2310002 w 11885184"/>
              <a:gd name="connsiteY39" fmla="*/ 1143553 h 2310062"/>
              <a:gd name="connsiteX40" fmla="*/ 2314583 w 11885184"/>
              <a:gd name="connsiteY40" fmla="*/ 1052850 h 2310062"/>
              <a:gd name="connsiteX41" fmla="*/ 3475069 w 11885184"/>
              <a:gd name="connsiteY41" fmla="*/ 5610 h 2310062"/>
              <a:gd name="connsiteX42" fmla="*/ 4617880 w 11885184"/>
              <a:gd name="connsiteY42" fmla="*/ 937027 h 2310062"/>
              <a:gd name="connsiteX43" fmla="*/ 4638134 w 11885184"/>
              <a:gd name="connsiteY43" fmla="*/ 1137944 h 2310062"/>
              <a:gd name="connsiteX44" fmla="*/ 4639870 w 11885184"/>
              <a:gd name="connsiteY44" fmla="*/ 1137944 h 2310062"/>
              <a:gd name="connsiteX45" fmla="*/ 5578451 w 11885184"/>
              <a:gd name="connsiteY45" fmla="*/ 2076523 h 2310062"/>
              <a:gd name="connsiteX46" fmla="*/ 6517032 w 11885184"/>
              <a:gd name="connsiteY46" fmla="*/ 1137944 h 2310062"/>
              <a:gd name="connsiteX47" fmla="*/ 6519029 w 11885184"/>
              <a:gd name="connsiteY47" fmla="*/ 1137944 h 2310062"/>
              <a:gd name="connsiteX48" fmla="*/ 6539849 w 11885184"/>
              <a:gd name="connsiteY48" fmla="*/ 931418 h 2310062"/>
              <a:gd name="connsiteX49" fmla="*/ 7682660 w 11885184"/>
              <a:gd name="connsiteY49" fmla="*/ 0 h 231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885184" h="2310062">
                <a:moveTo>
                  <a:pt x="7682660" y="0"/>
                </a:moveTo>
                <a:cubicBezTo>
                  <a:pt x="8246373" y="0"/>
                  <a:pt x="8716696" y="399859"/>
                  <a:pt x="8825468" y="931418"/>
                </a:cubicBezTo>
                <a:lnTo>
                  <a:pt x="8838554" y="1061223"/>
                </a:lnTo>
                <a:cubicBezTo>
                  <a:pt x="8940095" y="1846914"/>
                  <a:pt x="9518373" y="1993697"/>
                  <a:pt x="9782084" y="1999803"/>
                </a:cubicBezTo>
                <a:cubicBezTo>
                  <a:pt x="10268051" y="1999803"/>
                  <a:pt x="10667755" y="1630473"/>
                  <a:pt x="10715819" y="1157187"/>
                </a:cubicBezTo>
                <a:cubicBezTo>
                  <a:pt x="10718741" y="1114028"/>
                  <a:pt x="10719460" y="1099339"/>
                  <a:pt x="10722806" y="1055047"/>
                </a:cubicBezTo>
                <a:cubicBezTo>
                  <a:pt x="10782543" y="466828"/>
                  <a:pt x="11279313" y="7807"/>
                  <a:pt x="11883293" y="7807"/>
                </a:cubicBezTo>
                <a:lnTo>
                  <a:pt x="11885184" y="7891"/>
                </a:lnTo>
                <a:lnTo>
                  <a:pt x="11885184" y="235832"/>
                </a:lnTo>
                <a:lnTo>
                  <a:pt x="11883293" y="235736"/>
                </a:lnTo>
                <a:cubicBezTo>
                  <a:pt x="11364929" y="235736"/>
                  <a:pt x="10944712" y="655953"/>
                  <a:pt x="10944712" y="1174316"/>
                </a:cubicBezTo>
                <a:cubicBezTo>
                  <a:pt x="10929917" y="1293829"/>
                  <a:pt x="10915123" y="1321021"/>
                  <a:pt x="10900328" y="1394374"/>
                </a:cubicBezTo>
                <a:cubicBezTo>
                  <a:pt x="10756966" y="1876294"/>
                  <a:pt x="10310567" y="2227732"/>
                  <a:pt x="9782084" y="2227732"/>
                </a:cubicBezTo>
                <a:cubicBezTo>
                  <a:pt x="9218370" y="2227732"/>
                  <a:pt x="8748047" y="1827873"/>
                  <a:pt x="8639275" y="1296315"/>
                </a:cubicBezTo>
                <a:lnTo>
                  <a:pt x="8626189" y="1166510"/>
                </a:lnTo>
                <a:cubicBezTo>
                  <a:pt x="8577402" y="353466"/>
                  <a:pt x="7967863" y="245758"/>
                  <a:pt x="7682660" y="227929"/>
                </a:cubicBezTo>
                <a:cubicBezTo>
                  <a:pt x="7164295" y="227929"/>
                  <a:pt x="6744079" y="648145"/>
                  <a:pt x="6744079" y="1166510"/>
                </a:cubicBezTo>
                <a:lnTo>
                  <a:pt x="6742082" y="1166510"/>
                </a:lnTo>
                <a:lnTo>
                  <a:pt x="6721262" y="1373036"/>
                </a:lnTo>
                <a:cubicBezTo>
                  <a:pt x="6612488" y="1904594"/>
                  <a:pt x="6142166" y="2304452"/>
                  <a:pt x="5578451" y="2304452"/>
                </a:cubicBezTo>
                <a:cubicBezTo>
                  <a:pt x="5014737" y="2304452"/>
                  <a:pt x="4544413" y="1904594"/>
                  <a:pt x="4435641" y="1373036"/>
                </a:cubicBezTo>
                <a:lnTo>
                  <a:pt x="4415388" y="1172119"/>
                </a:lnTo>
                <a:lnTo>
                  <a:pt x="4413651" y="1172119"/>
                </a:lnTo>
                <a:cubicBezTo>
                  <a:pt x="4413651" y="653756"/>
                  <a:pt x="3993434" y="233539"/>
                  <a:pt x="3475069" y="233539"/>
                </a:cubicBezTo>
                <a:cubicBezTo>
                  <a:pt x="2956705" y="233539"/>
                  <a:pt x="2536488" y="653756"/>
                  <a:pt x="2536488" y="1172119"/>
                </a:cubicBezTo>
                <a:lnTo>
                  <a:pt x="2535929" y="1172119"/>
                </a:lnTo>
                <a:lnTo>
                  <a:pt x="2531348" y="1262822"/>
                </a:lnTo>
                <a:cubicBezTo>
                  <a:pt x="2471611" y="1851040"/>
                  <a:pt x="1974842" y="2310062"/>
                  <a:pt x="1370862" y="2310062"/>
                </a:cubicBezTo>
                <a:cubicBezTo>
                  <a:pt x="807148" y="2310062"/>
                  <a:pt x="336824" y="1910204"/>
                  <a:pt x="228052" y="1378645"/>
                </a:cubicBezTo>
                <a:lnTo>
                  <a:pt x="213502" y="1234313"/>
                </a:lnTo>
                <a:lnTo>
                  <a:pt x="177780" y="1223225"/>
                </a:lnTo>
                <a:cubicBezTo>
                  <a:pt x="73306" y="1179036"/>
                  <a:pt x="0" y="1075588"/>
                  <a:pt x="0" y="955018"/>
                </a:cubicBezTo>
                <a:cubicBezTo>
                  <a:pt x="0" y="794258"/>
                  <a:pt x="130322" y="663937"/>
                  <a:pt x="291082" y="663937"/>
                </a:cubicBezTo>
                <a:cubicBezTo>
                  <a:pt x="451842" y="663937"/>
                  <a:pt x="582164" y="794258"/>
                  <a:pt x="582164" y="955018"/>
                </a:cubicBezTo>
                <a:cubicBezTo>
                  <a:pt x="582164" y="1055493"/>
                  <a:pt x="531257" y="1144078"/>
                  <a:pt x="453829" y="1196387"/>
                </a:cubicBezTo>
                <a:lnTo>
                  <a:pt x="438448" y="1204736"/>
                </a:lnTo>
                <a:lnTo>
                  <a:pt x="451349" y="1332710"/>
                </a:lnTo>
                <a:cubicBezTo>
                  <a:pt x="538868" y="1760405"/>
                  <a:pt x="917294" y="2082133"/>
                  <a:pt x="1370862" y="2082133"/>
                </a:cubicBezTo>
                <a:cubicBezTo>
                  <a:pt x="1889225" y="2082133"/>
                  <a:pt x="2309442" y="1661917"/>
                  <a:pt x="2309442" y="1143553"/>
                </a:cubicBezTo>
                <a:lnTo>
                  <a:pt x="2310002" y="1143553"/>
                </a:lnTo>
                <a:lnTo>
                  <a:pt x="2314583" y="1052850"/>
                </a:lnTo>
                <a:cubicBezTo>
                  <a:pt x="2374319" y="464631"/>
                  <a:pt x="2871089" y="5610"/>
                  <a:pt x="3475069" y="5610"/>
                </a:cubicBezTo>
                <a:cubicBezTo>
                  <a:pt x="4038785" y="5610"/>
                  <a:pt x="4509106" y="405469"/>
                  <a:pt x="4617880" y="937027"/>
                </a:cubicBezTo>
                <a:lnTo>
                  <a:pt x="4638134" y="1137944"/>
                </a:lnTo>
                <a:lnTo>
                  <a:pt x="4639870" y="1137944"/>
                </a:lnTo>
                <a:cubicBezTo>
                  <a:pt x="4639870" y="1656307"/>
                  <a:pt x="5060087" y="2076523"/>
                  <a:pt x="5578451" y="2076523"/>
                </a:cubicBezTo>
                <a:cubicBezTo>
                  <a:pt x="6096816" y="2076523"/>
                  <a:pt x="6517032" y="1656307"/>
                  <a:pt x="6517032" y="1137944"/>
                </a:cubicBezTo>
                <a:lnTo>
                  <a:pt x="6519029" y="1137944"/>
                </a:lnTo>
                <a:lnTo>
                  <a:pt x="6539849" y="931418"/>
                </a:lnTo>
                <a:cubicBezTo>
                  <a:pt x="6648621" y="399859"/>
                  <a:pt x="7118945" y="0"/>
                  <a:pt x="76826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152755-EA62-7D25-552F-909F207D80AB}"/>
              </a:ext>
            </a:extLst>
          </p:cNvPr>
          <p:cNvSpPr txBox="1"/>
          <p:nvPr/>
        </p:nvSpPr>
        <p:spPr>
          <a:xfrm>
            <a:off x="1878652" y="3948685"/>
            <a:ext cx="112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Edite text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85FA97-1947-0A77-DDEF-7DB1386FB724}"/>
              </a:ext>
            </a:extLst>
          </p:cNvPr>
          <p:cNvSpPr txBox="1"/>
          <p:nvPr/>
        </p:nvSpPr>
        <p:spPr>
          <a:xfrm>
            <a:off x="1896371" y="5192608"/>
            <a:ext cx="1102866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s-ES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2024</a:t>
            </a:r>
            <a:endParaRPr lang="en-US" sz="3733" b="1" dirty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DDEF76-AD82-B739-F7E7-AAA5C3B94AB6}"/>
              </a:ext>
            </a:extLst>
          </p:cNvPr>
          <p:cNvCxnSpPr>
            <a:cxnSpLocks/>
          </p:cNvCxnSpPr>
          <p:nvPr/>
        </p:nvCxnSpPr>
        <p:spPr>
          <a:xfrm>
            <a:off x="2443560" y="4933653"/>
            <a:ext cx="0" cy="318811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2B1C81-FD05-6947-1954-4B4F5EBA5C1A}"/>
              </a:ext>
            </a:extLst>
          </p:cNvPr>
          <p:cNvSpPr txBox="1"/>
          <p:nvPr/>
        </p:nvSpPr>
        <p:spPr>
          <a:xfrm>
            <a:off x="3764200" y="3221727"/>
            <a:ext cx="114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Edite text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0EC7F4-2DD2-6495-56C3-A1867D902AAF}"/>
              </a:ext>
            </a:extLst>
          </p:cNvPr>
          <p:cNvSpPr txBox="1"/>
          <p:nvPr/>
        </p:nvSpPr>
        <p:spPr>
          <a:xfrm>
            <a:off x="3790857" y="1895426"/>
            <a:ext cx="1102866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s-ES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2025</a:t>
            </a:r>
            <a:endParaRPr lang="en-US" sz="3733" b="1" dirty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361943-E5F4-C69F-34D0-AB2836487833}"/>
              </a:ext>
            </a:extLst>
          </p:cNvPr>
          <p:cNvCxnSpPr>
            <a:cxnSpLocks/>
          </p:cNvCxnSpPr>
          <p:nvPr/>
        </p:nvCxnSpPr>
        <p:spPr>
          <a:xfrm>
            <a:off x="4338047" y="2532423"/>
            <a:ext cx="0" cy="318811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7A49F20-81F1-AA7A-9C83-DF171869151C}"/>
              </a:ext>
            </a:extLst>
          </p:cNvPr>
          <p:cNvSpPr txBox="1"/>
          <p:nvPr/>
        </p:nvSpPr>
        <p:spPr>
          <a:xfrm>
            <a:off x="5755740" y="3948685"/>
            <a:ext cx="112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Edite text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84CDFC-72D0-BE41-61F2-C42F764B4CAF}"/>
              </a:ext>
            </a:extLst>
          </p:cNvPr>
          <p:cNvSpPr txBox="1"/>
          <p:nvPr/>
        </p:nvSpPr>
        <p:spPr>
          <a:xfrm>
            <a:off x="5773459" y="5192606"/>
            <a:ext cx="1102866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s-ES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2026</a:t>
            </a:r>
            <a:endParaRPr lang="en-US" sz="3733" b="1" dirty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E622EC4-10B2-B05D-EA98-3CBD166C6605}"/>
              </a:ext>
            </a:extLst>
          </p:cNvPr>
          <p:cNvCxnSpPr>
            <a:cxnSpLocks/>
          </p:cNvCxnSpPr>
          <p:nvPr/>
        </p:nvCxnSpPr>
        <p:spPr>
          <a:xfrm>
            <a:off x="6320648" y="4933653"/>
            <a:ext cx="0" cy="318811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CAC50AC-EA58-2074-959D-AE9A6D56DC20}"/>
              </a:ext>
            </a:extLst>
          </p:cNvPr>
          <p:cNvSpPr txBox="1"/>
          <p:nvPr/>
        </p:nvSpPr>
        <p:spPr>
          <a:xfrm>
            <a:off x="9649016" y="3948685"/>
            <a:ext cx="1129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Edite text here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7A1BFE-36E0-981A-C0B9-AA37D958A800}"/>
              </a:ext>
            </a:extLst>
          </p:cNvPr>
          <p:cNvSpPr txBox="1"/>
          <p:nvPr/>
        </p:nvSpPr>
        <p:spPr>
          <a:xfrm>
            <a:off x="9666733" y="5201445"/>
            <a:ext cx="1102866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s-ES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2028</a:t>
            </a:r>
            <a:endParaRPr lang="en-US" sz="3733" b="1" dirty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E447334-627F-E483-47D3-B7EAF7AF30FB}"/>
              </a:ext>
            </a:extLst>
          </p:cNvPr>
          <p:cNvCxnSpPr>
            <a:cxnSpLocks/>
          </p:cNvCxnSpPr>
          <p:nvPr/>
        </p:nvCxnSpPr>
        <p:spPr>
          <a:xfrm flipH="1">
            <a:off x="10210409" y="4892549"/>
            <a:ext cx="7031" cy="359916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90E672F-2C7F-389E-2B3A-D316058A64C8}"/>
              </a:ext>
            </a:extLst>
          </p:cNvPr>
          <p:cNvSpPr txBox="1"/>
          <p:nvPr/>
        </p:nvSpPr>
        <p:spPr>
          <a:xfrm>
            <a:off x="7692652" y="3221727"/>
            <a:ext cx="114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Edite text here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14282F-21E0-8F5B-D869-C0C92EE31953}"/>
              </a:ext>
            </a:extLst>
          </p:cNvPr>
          <p:cNvSpPr txBox="1"/>
          <p:nvPr/>
        </p:nvSpPr>
        <p:spPr>
          <a:xfrm>
            <a:off x="7719309" y="1895426"/>
            <a:ext cx="1102866" cy="5744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s-ES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2027</a:t>
            </a:r>
            <a:endParaRPr lang="en-US" sz="3733" b="1" dirty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60A3923-F72E-C091-26E4-F4A92BF2BD53}"/>
              </a:ext>
            </a:extLst>
          </p:cNvPr>
          <p:cNvCxnSpPr>
            <a:cxnSpLocks/>
          </p:cNvCxnSpPr>
          <p:nvPr/>
        </p:nvCxnSpPr>
        <p:spPr>
          <a:xfrm>
            <a:off x="8266499" y="2532423"/>
            <a:ext cx="0" cy="318811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73B2532-FB8F-B96A-15D0-AF5BC72086BF}"/>
              </a:ext>
            </a:extLst>
          </p:cNvPr>
          <p:cNvSpPr/>
          <p:nvPr/>
        </p:nvSpPr>
        <p:spPr>
          <a:xfrm>
            <a:off x="1209139" y="3525593"/>
            <a:ext cx="362469" cy="36246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0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DC47A-ABEB-5AE1-50D0-7ED1FCA3583A}"/>
              </a:ext>
            </a:extLst>
          </p:cNvPr>
          <p:cNvSpPr/>
          <p:nvPr/>
        </p:nvSpPr>
        <p:spPr>
          <a:xfrm>
            <a:off x="0" y="3896724"/>
            <a:ext cx="12192000" cy="1107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" name="Rectangular Callout 10">
            <a:extLst>
              <a:ext uri="{FF2B5EF4-FFF2-40B4-BE49-F238E27FC236}">
                <a16:creationId xmlns:a16="http://schemas.microsoft.com/office/drawing/2014/main" id="{CC521A8F-F1E3-E207-73A3-384F578B0273}"/>
              </a:ext>
            </a:extLst>
          </p:cNvPr>
          <p:cNvSpPr/>
          <p:nvPr/>
        </p:nvSpPr>
        <p:spPr>
          <a:xfrm>
            <a:off x="549519" y="2346017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4" name="Rectangular Callout 11">
            <a:extLst>
              <a:ext uri="{FF2B5EF4-FFF2-40B4-BE49-F238E27FC236}">
                <a16:creationId xmlns:a16="http://schemas.microsoft.com/office/drawing/2014/main" id="{0693402D-B171-FC9B-3B01-ED10B0586587}"/>
              </a:ext>
            </a:extLst>
          </p:cNvPr>
          <p:cNvSpPr/>
          <p:nvPr/>
        </p:nvSpPr>
        <p:spPr>
          <a:xfrm>
            <a:off x="2958245" y="2346017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ular Callout 12">
            <a:extLst>
              <a:ext uri="{FF2B5EF4-FFF2-40B4-BE49-F238E27FC236}">
                <a16:creationId xmlns:a16="http://schemas.microsoft.com/office/drawing/2014/main" id="{FCDF4E44-9EC6-824C-6B4B-16F85AD4D328}"/>
              </a:ext>
            </a:extLst>
          </p:cNvPr>
          <p:cNvSpPr/>
          <p:nvPr/>
        </p:nvSpPr>
        <p:spPr>
          <a:xfrm>
            <a:off x="5366972" y="2346017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13">
            <a:extLst>
              <a:ext uri="{FF2B5EF4-FFF2-40B4-BE49-F238E27FC236}">
                <a16:creationId xmlns:a16="http://schemas.microsoft.com/office/drawing/2014/main" id="{B3346ACE-E477-2E85-2C59-1C98E32E0164}"/>
              </a:ext>
            </a:extLst>
          </p:cNvPr>
          <p:cNvSpPr/>
          <p:nvPr/>
        </p:nvSpPr>
        <p:spPr>
          <a:xfrm>
            <a:off x="7688142" y="2346017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ular Callout 14">
            <a:extLst>
              <a:ext uri="{FF2B5EF4-FFF2-40B4-BE49-F238E27FC236}">
                <a16:creationId xmlns:a16="http://schemas.microsoft.com/office/drawing/2014/main" id="{471114CD-A290-AB98-7BAE-F03F88B95A5B}"/>
              </a:ext>
            </a:extLst>
          </p:cNvPr>
          <p:cNvSpPr/>
          <p:nvPr/>
        </p:nvSpPr>
        <p:spPr>
          <a:xfrm>
            <a:off x="10009312" y="2346017"/>
            <a:ext cx="1068266" cy="795411"/>
          </a:xfrm>
          <a:prstGeom prst="wedgeRectCallout">
            <a:avLst>
              <a:gd name="adj1" fmla="val -5664"/>
              <a:gd name="adj2" fmla="val 8981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1C956-B5CB-60B4-CA6C-30633477DB6F}"/>
              </a:ext>
            </a:extLst>
          </p:cNvPr>
          <p:cNvSpPr/>
          <p:nvPr/>
        </p:nvSpPr>
        <p:spPr>
          <a:xfrm>
            <a:off x="901212" y="3540636"/>
            <a:ext cx="820615" cy="82296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123062F9-6ED2-C517-923F-D86E4C59C5AB}"/>
              </a:ext>
            </a:extLst>
          </p:cNvPr>
          <p:cNvSpPr>
            <a:spLocks noEditPoints="1"/>
          </p:cNvSpPr>
          <p:nvPr/>
        </p:nvSpPr>
        <p:spPr bwMode="auto">
          <a:xfrm>
            <a:off x="1180413" y="3804181"/>
            <a:ext cx="262213" cy="361905"/>
          </a:xfrm>
          <a:custGeom>
            <a:avLst/>
            <a:gdLst>
              <a:gd name="T0" fmla="*/ 908 w 2456"/>
              <a:gd name="T1" fmla="*/ 362 h 3389"/>
              <a:gd name="T2" fmla="*/ 580 w 2456"/>
              <a:gd name="T3" fmla="*/ 564 h 3389"/>
              <a:gd name="T4" fmla="*/ 368 w 2456"/>
              <a:gd name="T5" fmla="*/ 875 h 3389"/>
              <a:gd name="T6" fmla="*/ 314 w 2456"/>
              <a:gd name="T7" fmla="*/ 1251 h 3389"/>
              <a:gd name="T8" fmla="*/ 379 w 2456"/>
              <a:gd name="T9" fmla="*/ 1553 h 3389"/>
              <a:gd name="T10" fmla="*/ 501 w 2456"/>
              <a:gd name="T11" fmla="*/ 1781 h 3389"/>
              <a:gd name="T12" fmla="*/ 642 w 2456"/>
              <a:gd name="T13" fmla="*/ 1993 h 3389"/>
              <a:gd name="T14" fmla="*/ 730 w 2456"/>
              <a:gd name="T15" fmla="*/ 2231 h 3389"/>
              <a:gd name="T16" fmla="*/ 783 w 2456"/>
              <a:gd name="T17" fmla="*/ 2394 h 3389"/>
              <a:gd name="T18" fmla="*/ 1629 w 2456"/>
              <a:gd name="T19" fmla="*/ 2435 h 3389"/>
              <a:gd name="T20" fmla="*/ 1720 w 2456"/>
              <a:gd name="T21" fmla="*/ 2315 h 3389"/>
              <a:gd name="T22" fmla="*/ 1767 w 2456"/>
              <a:gd name="T23" fmla="*/ 2083 h 3389"/>
              <a:gd name="T24" fmla="*/ 1900 w 2456"/>
              <a:gd name="T25" fmla="*/ 1862 h 3389"/>
              <a:gd name="T26" fmla="*/ 2031 w 2456"/>
              <a:gd name="T27" fmla="*/ 1651 h 3389"/>
              <a:gd name="T28" fmla="*/ 2126 w 2456"/>
              <a:gd name="T29" fmla="*/ 1383 h 3389"/>
              <a:gd name="T30" fmla="*/ 2131 w 2456"/>
              <a:gd name="T31" fmla="*/ 1022 h 3389"/>
              <a:gd name="T32" fmla="*/ 1978 w 2456"/>
              <a:gd name="T33" fmla="*/ 677 h 3389"/>
              <a:gd name="T34" fmla="*/ 1691 w 2456"/>
              <a:gd name="T35" fmla="*/ 426 h 3389"/>
              <a:gd name="T36" fmla="*/ 1312 w 2456"/>
              <a:gd name="T37" fmla="*/ 312 h 3389"/>
              <a:gd name="T38" fmla="*/ 1522 w 2456"/>
              <a:gd name="T39" fmla="*/ 35 h 3389"/>
              <a:gd name="T40" fmla="*/ 1952 w 2456"/>
              <a:gd name="T41" fmla="*/ 227 h 3389"/>
              <a:gd name="T42" fmla="*/ 2272 w 2456"/>
              <a:gd name="T43" fmla="*/ 557 h 3389"/>
              <a:gd name="T44" fmla="*/ 2439 w 2456"/>
              <a:gd name="T45" fmla="*/ 987 h 3389"/>
              <a:gd name="T46" fmla="*/ 2437 w 2456"/>
              <a:gd name="T47" fmla="*/ 1411 h 3389"/>
              <a:gd name="T48" fmla="*/ 2342 w 2456"/>
              <a:gd name="T49" fmla="*/ 1723 h 3389"/>
              <a:gd name="T50" fmla="*/ 2210 w 2456"/>
              <a:gd name="T51" fmla="*/ 1957 h 3389"/>
              <a:gd name="T52" fmla="*/ 2075 w 2456"/>
              <a:gd name="T53" fmla="*/ 2160 h 3389"/>
              <a:gd name="T54" fmla="*/ 2030 w 2456"/>
              <a:gd name="T55" fmla="*/ 2341 h 3389"/>
              <a:gd name="T56" fmla="*/ 1903 w 2456"/>
              <a:gd name="T57" fmla="*/ 2602 h 3389"/>
              <a:gd name="T58" fmla="*/ 1800 w 2456"/>
              <a:gd name="T59" fmla="*/ 2777 h 3389"/>
              <a:gd name="T60" fmla="*/ 1791 w 2456"/>
              <a:gd name="T61" fmla="*/ 2941 h 3389"/>
              <a:gd name="T62" fmla="*/ 1787 w 2456"/>
              <a:gd name="T63" fmla="*/ 3016 h 3389"/>
              <a:gd name="T64" fmla="*/ 1751 w 2456"/>
              <a:gd name="T65" fmla="*/ 3117 h 3389"/>
              <a:gd name="T66" fmla="*/ 1623 w 2456"/>
              <a:gd name="T67" fmla="*/ 3228 h 3389"/>
              <a:gd name="T68" fmla="*/ 1434 w 2456"/>
              <a:gd name="T69" fmla="*/ 3364 h 3389"/>
              <a:gd name="T70" fmla="*/ 1078 w 2456"/>
              <a:gd name="T71" fmla="*/ 3386 h 3389"/>
              <a:gd name="T72" fmla="*/ 922 w 2456"/>
              <a:gd name="T73" fmla="*/ 3266 h 3389"/>
              <a:gd name="T74" fmla="*/ 735 w 2456"/>
              <a:gd name="T75" fmla="*/ 3155 h 3389"/>
              <a:gd name="T76" fmla="*/ 672 w 2456"/>
              <a:gd name="T77" fmla="*/ 3038 h 3389"/>
              <a:gd name="T78" fmla="*/ 667 w 2456"/>
              <a:gd name="T79" fmla="*/ 2985 h 3389"/>
              <a:gd name="T80" fmla="*/ 660 w 2456"/>
              <a:gd name="T81" fmla="*/ 2845 h 3389"/>
              <a:gd name="T82" fmla="*/ 651 w 2456"/>
              <a:gd name="T83" fmla="*/ 2689 h 3389"/>
              <a:gd name="T84" fmla="*/ 456 w 2456"/>
              <a:gd name="T85" fmla="*/ 2451 h 3389"/>
              <a:gd name="T86" fmla="*/ 411 w 2456"/>
              <a:gd name="T87" fmla="*/ 2226 h 3389"/>
              <a:gd name="T88" fmla="*/ 300 w 2456"/>
              <a:gd name="T89" fmla="*/ 2035 h 3389"/>
              <a:gd name="T90" fmla="*/ 166 w 2456"/>
              <a:gd name="T91" fmla="*/ 1825 h 3389"/>
              <a:gd name="T92" fmla="*/ 50 w 2456"/>
              <a:gd name="T93" fmla="*/ 1547 h 3389"/>
              <a:gd name="T94" fmla="*/ 0 w 2456"/>
              <a:gd name="T95" fmla="*/ 1178 h 3389"/>
              <a:gd name="T96" fmla="*/ 97 w 2456"/>
              <a:gd name="T97" fmla="*/ 720 h 3389"/>
              <a:gd name="T98" fmla="*/ 360 w 2456"/>
              <a:gd name="T99" fmla="*/ 346 h 3389"/>
              <a:gd name="T100" fmla="*/ 751 w 2456"/>
              <a:gd name="T101" fmla="*/ 93 h 3389"/>
              <a:gd name="T102" fmla="*/ 1228 w 2456"/>
              <a:gd name="T103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56" h="3389">
                <a:moveTo>
                  <a:pt x="1228" y="308"/>
                </a:moveTo>
                <a:lnTo>
                  <a:pt x="1144" y="312"/>
                </a:lnTo>
                <a:lnTo>
                  <a:pt x="1063" y="322"/>
                </a:lnTo>
                <a:lnTo>
                  <a:pt x="985" y="339"/>
                </a:lnTo>
                <a:lnTo>
                  <a:pt x="908" y="362"/>
                </a:lnTo>
                <a:lnTo>
                  <a:pt x="835" y="392"/>
                </a:lnTo>
                <a:lnTo>
                  <a:pt x="765" y="428"/>
                </a:lnTo>
                <a:lnTo>
                  <a:pt x="699" y="468"/>
                </a:lnTo>
                <a:lnTo>
                  <a:pt x="638" y="513"/>
                </a:lnTo>
                <a:lnTo>
                  <a:pt x="580" y="564"/>
                </a:lnTo>
                <a:lnTo>
                  <a:pt x="527" y="618"/>
                </a:lnTo>
                <a:lnTo>
                  <a:pt x="480" y="677"/>
                </a:lnTo>
                <a:lnTo>
                  <a:pt x="437" y="740"/>
                </a:lnTo>
                <a:lnTo>
                  <a:pt x="400" y="805"/>
                </a:lnTo>
                <a:lnTo>
                  <a:pt x="368" y="875"/>
                </a:lnTo>
                <a:lnTo>
                  <a:pt x="344" y="948"/>
                </a:lnTo>
                <a:lnTo>
                  <a:pt x="326" y="1022"/>
                </a:lnTo>
                <a:lnTo>
                  <a:pt x="315" y="1099"/>
                </a:lnTo>
                <a:lnTo>
                  <a:pt x="311" y="1178"/>
                </a:lnTo>
                <a:lnTo>
                  <a:pt x="314" y="1251"/>
                </a:lnTo>
                <a:lnTo>
                  <a:pt x="320" y="1319"/>
                </a:lnTo>
                <a:lnTo>
                  <a:pt x="330" y="1383"/>
                </a:lnTo>
                <a:lnTo>
                  <a:pt x="344" y="1444"/>
                </a:lnTo>
                <a:lnTo>
                  <a:pt x="360" y="1500"/>
                </a:lnTo>
                <a:lnTo>
                  <a:pt x="379" y="1553"/>
                </a:lnTo>
                <a:lnTo>
                  <a:pt x="401" y="1604"/>
                </a:lnTo>
                <a:lnTo>
                  <a:pt x="425" y="1651"/>
                </a:lnTo>
                <a:lnTo>
                  <a:pt x="449" y="1697"/>
                </a:lnTo>
                <a:lnTo>
                  <a:pt x="476" y="1740"/>
                </a:lnTo>
                <a:lnTo>
                  <a:pt x="501" y="1781"/>
                </a:lnTo>
                <a:lnTo>
                  <a:pt x="529" y="1821"/>
                </a:lnTo>
                <a:lnTo>
                  <a:pt x="555" y="1860"/>
                </a:lnTo>
                <a:lnTo>
                  <a:pt x="585" y="1905"/>
                </a:lnTo>
                <a:lnTo>
                  <a:pt x="614" y="1949"/>
                </a:lnTo>
                <a:lnTo>
                  <a:pt x="642" y="1993"/>
                </a:lnTo>
                <a:lnTo>
                  <a:pt x="667" y="2037"/>
                </a:lnTo>
                <a:lnTo>
                  <a:pt x="689" y="2083"/>
                </a:lnTo>
                <a:lnTo>
                  <a:pt x="707" y="2130"/>
                </a:lnTo>
                <a:lnTo>
                  <a:pt x="721" y="2179"/>
                </a:lnTo>
                <a:lnTo>
                  <a:pt x="730" y="2231"/>
                </a:lnTo>
                <a:lnTo>
                  <a:pt x="732" y="2285"/>
                </a:lnTo>
                <a:lnTo>
                  <a:pt x="736" y="2315"/>
                </a:lnTo>
                <a:lnTo>
                  <a:pt x="747" y="2344"/>
                </a:lnTo>
                <a:lnTo>
                  <a:pt x="763" y="2370"/>
                </a:lnTo>
                <a:lnTo>
                  <a:pt x="783" y="2394"/>
                </a:lnTo>
                <a:lnTo>
                  <a:pt x="804" y="2416"/>
                </a:lnTo>
                <a:lnTo>
                  <a:pt x="827" y="2435"/>
                </a:lnTo>
                <a:lnTo>
                  <a:pt x="849" y="2451"/>
                </a:lnTo>
                <a:lnTo>
                  <a:pt x="1607" y="2451"/>
                </a:lnTo>
                <a:lnTo>
                  <a:pt x="1629" y="2435"/>
                </a:lnTo>
                <a:lnTo>
                  <a:pt x="1652" y="2416"/>
                </a:lnTo>
                <a:lnTo>
                  <a:pt x="1675" y="2394"/>
                </a:lnTo>
                <a:lnTo>
                  <a:pt x="1694" y="2370"/>
                </a:lnTo>
                <a:lnTo>
                  <a:pt x="1709" y="2344"/>
                </a:lnTo>
                <a:lnTo>
                  <a:pt x="1720" y="2315"/>
                </a:lnTo>
                <a:lnTo>
                  <a:pt x="1724" y="2285"/>
                </a:lnTo>
                <a:lnTo>
                  <a:pt x="1727" y="2231"/>
                </a:lnTo>
                <a:lnTo>
                  <a:pt x="1735" y="2179"/>
                </a:lnTo>
                <a:lnTo>
                  <a:pt x="1749" y="2130"/>
                </a:lnTo>
                <a:lnTo>
                  <a:pt x="1767" y="2083"/>
                </a:lnTo>
                <a:lnTo>
                  <a:pt x="1789" y="2038"/>
                </a:lnTo>
                <a:lnTo>
                  <a:pt x="1814" y="1993"/>
                </a:lnTo>
                <a:lnTo>
                  <a:pt x="1841" y="1949"/>
                </a:lnTo>
                <a:lnTo>
                  <a:pt x="1870" y="1906"/>
                </a:lnTo>
                <a:lnTo>
                  <a:pt x="1900" y="1862"/>
                </a:lnTo>
                <a:lnTo>
                  <a:pt x="1927" y="1823"/>
                </a:lnTo>
                <a:lnTo>
                  <a:pt x="1954" y="1782"/>
                </a:lnTo>
                <a:lnTo>
                  <a:pt x="1980" y="1741"/>
                </a:lnTo>
                <a:lnTo>
                  <a:pt x="2007" y="1697"/>
                </a:lnTo>
                <a:lnTo>
                  <a:pt x="2031" y="1651"/>
                </a:lnTo>
                <a:lnTo>
                  <a:pt x="2055" y="1604"/>
                </a:lnTo>
                <a:lnTo>
                  <a:pt x="2077" y="1553"/>
                </a:lnTo>
                <a:lnTo>
                  <a:pt x="2096" y="1500"/>
                </a:lnTo>
                <a:lnTo>
                  <a:pt x="2112" y="1444"/>
                </a:lnTo>
                <a:lnTo>
                  <a:pt x="2126" y="1383"/>
                </a:lnTo>
                <a:lnTo>
                  <a:pt x="2136" y="1319"/>
                </a:lnTo>
                <a:lnTo>
                  <a:pt x="2143" y="1251"/>
                </a:lnTo>
                <a:lnTo>
                  <a:pt x="2145" y="1178"/>
                </a:lnTo>
                <a:lnTo>
                  <a:pt x="2141" y="1099"/>
                </a:lnTo>
                <a:lnTo>
                  <a:pt x="2131" y="1022"/>
                </a:lnTo>
                <a:lnTo>
                  <a:pt x="2112" y="946"/>
                </a:lnTo>
                <a:lnTo>
                  <a:pt x="2088" y="875"/>
                </a:lnTo>
                <a:lnTo>
                  <a:pt x="2058" y="805"/>
                </a:lnTo>
                <a:lnTo>
                  <a:pt x="2020" y="739"/>
                </a:lnTo>
                <a:lnTo>
                  <a:pt x="1978" y="677"/>
                </a:lnTo>
                <a:lnTo>
                  <a:pt x="1930" y="618"/>
                </a:lnTo>
                <a:lnTo>
                  <a:pt x="1876" y="564"/>
                </a:lnTo>
                <a:lnTo>
                  <a:pt x="1819" y="513"/>
                </a:lnTo>
                <a:lnTo>
                  <a:pt x="1757" y="467"/>
                </a:lnTo>
                <a:lnTo>
                  <a:pt x="1691" y="426"/>
                </a:lnTo>
                <a:lnTo>
                  <a:pt x="1621" y="392"/>
                </a:lnTo>
                <a:lnTo>
                  <a:pt x="1548" y="362"/>
                </a:lnTo>
                <a:lnTo>
                  <a:pt x="1472" y="339"/>
                </a:lnTo>
                <a:lnTo>
                  <a:pt x="1393" y="322"/>
                </a:lnTo>
                <a:lnTo>
                  <a:pt x="1312" y="312"/>
                </a:lnTo>
                <a:lnTo>
                  <a:pt x="1228" y="308"/>
                </a:lnTo>
                <a:close/>
                <a:moveTo>
                  <a:pt x="1228" y="0"/>
                </a:moveTo>
                <a:lnTo>
                  <a:pt x="1328" y="3"/>
                </a:lnTo>
                <a:lnTo>
                  <a:pt x="1427" y="16"/>
                </a:lnTo>
                <a:lnTo>
                  <a:pt x="1522" y="35"/>
                </a:lnTo>
                <a:lnTo>
                  <a:pt x="1616" y="60"/>
                </a:lnTo>
                <a:lnTo>
                  <a:pt x="1705" y="93"/>
                </a:lnTo>
                <a:lnTo>
                  <a:pt x="1791" y="132"/>
                </a:lnTo>
                <a:lnTo>
                  <a:pt x="1874" y="177"/>
                </a:lnTo>
                <a:lnTo>
                  <a:pt x="1952" y="227"/>
                </a:lnTo>
                <a:lnTo>
                  <a:pt x="2026" y="284"/>
                </a:lnTo>
                <a:lnTo>
                  <a:pt x="2096" y="346"/>
                </a:lnTo>
                <a:lnTo>
                  <a:pt x="2159" y="411"/>
                </a:lnTo>
                <a:lnTo>
                  <a:pt x="2219" y="483"/>
                </a:lnTo>
                <a:lnTo>
                  <a:pt x="2272" y="557"/>
                </a:lnTo>
                <a:lnTo>
                  <a:pt x="2319" y="637"/>
                </a:lnTo>
                <a:lnTo>
                  <a:pt x="2360" y="720"/>
                </a:lnTo>
                <a:lnTo>
                  <a:pt x="2393" y="807"/>
                </a:lnTo>
                <a:lnTo>
                  <a:pt x="2420" y="895"/>
                </a:lnTo>
                <a:lnTo>
                  <a:pt x="2439" y="987"/>
                </a:lnTo>
                <a:lnTo>
                  <a:pt x="2452" y="1081"/>
                </a:lnTo>
                <a:lnTo>
                  <a:pt x="2456" y="1178"/>
                </a:lnTo>
                <a:lnTo>
                  <a:pt x="2453" y="1260"/>
                </a:lnTo>
                <a:lnTo>
                  <a:pt x="2447" y="1338"/>
                </a:lnTo>
                <a:lnTo>
                  <a:pt x="2437" y="1411"/>
                </a:lnTo>
                <a:lnTo>
                  <a:pt x="2423" y="1481"/>
                </a:lnTo>
                <a:lnTo>
                  <a:pt x="2407" y="1547"/>
                </a:lnTo>
                <a:lnTo>
                  <a:pt x="2387" y="1609"/>
                </a:lnTo>
                <a:lnTo>
                  <a:pt x="2365" y="1668"/>
                </a:lnTo>
                <a:lnTo>
                  <a:pt x="2342" y="1723"/>
                </a:lnTo>
                <a:lnTo>
                  <a:pt x="2316" y="1775"/>
                </a:lnTo>
                <a:lnTo>
                  <a:pt x="2291" y="1824"/>
                </a:lnTo>
                <a:lnTo>
                  <a:pt x="2263" y="1872"/>
                </a:lnTo>
                <a:lnTo>
                  <a:pt x="2237" y="1916"/>
                </a:lnTo>
                <a:lnTo>
                  <a:pt x="2210" y="1957"/>
                </a:lnTo>
                <a:lnTo>
                  <a:pt x="2183" y="1996"/>
                </a:lnTo>
                <a:lnTo>
                  <a:pt x="2157" y="2034"/>
                </a:lnTo>
                <a:lnTo>
                  <a:pt x="2126" y="2081"/>
                </a:lnTo>
                <a:lnTo>
                  <a:pt x="2098" y="2122"/>
                </a:lnTo>
                <a:lnTo>
                  <a:pt x="2075" y="2160"/>
                </a:lnTo>
                <a:lnTo>
                  <a:pt x="2058" y="2194"/>
                </a:lnTo>
                <a:lnTo>
                  <a:pt x="2045" y="2226"/>
                </a:lnTo>
                <a:lnTo>
                  <a:pt x="2036" y="2256"/>
                </a:lnTo>
                <a:lnTo>
                  <a:pt x="2034" y="2285"/>
                </a:lnTo>
                <a:lnTo>
                  <a:pt x="2030" y="2341"/>
                </a:lnTo>
                <a:lnTo>
                  <a:pt x="2018" y="2397"/>
                </a:lnTo>
                <a:lnTo>
                  <a:pt x="2001" y="2451"/>
                </a:lnTo>
                <a:lnTo>
                  <a:pt x="1974" y="2504"/>
                </a:lnTo>
                <a:lnTo>
                  <a:pt x="1942" y="2554"/>
                </a:lnTo>
                <a:lnTo>
                  <a:pt x="1903" y="2602"/>
                </a:lnTo>
                <a:lnTo>
                  <a:pt x="1857" y="2647"/>
                </a:lnTo>
                <a:lnTo>
                  <a:pt x="1805" y="2689"/>
                </a:lnTo>
                <a:lnTo>
                  <a:pt x="1804" y="2714"/>
                </a:lnTo>
                <a:lnTo>
                  <a:pt x="1803" y="2744"/>
                </a:lnTo>
                <a:lnTo>
                  <a:pt x="1800" y="2777"/>
                </a:lnTo>
                <a:lnTo>
                  <a:pt x="1799" y="2811"/>
                </a:lnTo>
                <a:lnTo>
                  <a:pt x="1796" y="2845"/>
                </a:lnTo>
                <a:lnTo>
                  <a:pt x="1795" y="2879"/>
                </a:lnTo>
                <a:lnTo>
                  <a:pt x="1793" y="2912"/>
                </a:lnTo>
                <a:lnTo>
                  <a:pt x="1791" y="2941"/>
                </a:lnTo>
                <a:lnTo>
                  <a:pt x="1790" y="2965"/>
                </a:lnTo>
                <a:lnTo>
                  <a:pt x="1789" y="2985"/>
                </a:lnTo>
                <a:lnTo>
                  <a:pt x="1789" y="2997"/>
                </a:lnTo>
                <a:lnTo>
                  <a:pt x="1787" y="3001"/>
                </a:lnTo>
                <a:lnTo>
                  <a:pt x="1787" y="3016"/>
                </a:lnTo>
                <a:lnTo>
                  <a:pt x="1785" y="3034"/>
                </a:lnTo>
                <a:lnTo>
                  <a:pt x="1780" y="3053"/>
                </a:lnTo>
                <a:lnTo>
                  <a:pt x="1774" y="3073"/>
                </a:lnTo>
                <a:lnTo>
                  <a:pt x="1763" y="3096"/>
                </a:lnTo>
                <a:lnTo>
                  <a:pt x="1751" y="3117"/>
                </a:lnTo>
                <a:lnTo>
                  <a:pt x="1734" y="3140"/>
                </a:lnTo>
                <a:lnTo>
                  <a:pt x="1714" y="3164"/>
                </a:lnTo>
                <a:lnTo>
                  <a:pt x="1689" y="3185"/>
                </a:lnTo>
                <a:lnTo>
                  <a:pt x="1658" y="3208"/>
                </a:lnTo>
                <a:lnTo>
                  <a:pt x="1623" y="3228"/>
                </a:lnTo>
                <a:lnTo>
                  <a:pt x="1582" y="3248"/>
                </a:lnTo>
                <a:lnTo>
                  <a:pt x="1534" y="3266"/>
                </a:lnTo>
                <a:lnTo>
                  <a:pt x="1506" y="3301"/>
                </a:lnTo>
                <a:lnTo>
                  <a:pt x="1472" y="3334"/>
                </a:lnTo>
                <a:lnTo>
                  <a:pt x="1434" y="3364"/>
                </a:lnTo>
                <a:lnTo>
                  <a:pt x="1407" y="3378"/>
                </a:lnTo>
                <a:lnTo>
                  <a:pt x="1378" y="3386"/>
                </a:lnTo>
                <a:lnTo>
                  <a:pt x="1347" y="3389"/>
                </a:lnTo>
                <a:lnTo>
                  <a:pt x="1109" y="3389"/>
                </a:lnTo>
                <a:lnTo>
                  <a:pt x="1078" y="3386"/>
                </a:lnTo>
                <a:lnTo>
                  <a:pt x="1049" y="3378"/>
                </a:lnTo>
                <a:lnTo>
                  <a:pt x="1023" y="3364"/>
                </a:lnTo>
                <a:lnTo>
                  <a:pt x="985" y="3334"/>
                </a:lnTo>
                <a:lnTo>
                  <a:pt x="950" y="3301"/>
                </a:lnTo>
                <a:lnTo>
                  <a:pt x="922" y="3266"/>
                </a:lnTo>
                <a:lnTo>
                  <a:pt x="872" y="3245"/>
                </a:lnTo>
                <a:lnTo>
                  <a:pt x="829" y="3225"/>
                </a:lnTo>
                <a:lnTo>
                  <a:pt x="790" y="3203"/>
                </a:lnTo>
                <a:lnTo>
                  <a:pt x="760" y="3179"/>
                </a:lnTo>
                <a:lnTo>
                  <a:pt x="735" y="3155"/>
                </a:lnTo>
                <a:lnTo>
                  <a:pt x="714" y="3130"/>
                </a:lnTo>
                <a:lnTo>
                  <a:pt x="699" y="3106"/>
                </a:lnTo>
                <a:lnTo>
                  <a:pt x="686" y="3082"/>
                </a:lnTo>
                <a:lnTo>
                  <a:pt x="679" y="3059"/>
                </a:lnTo>
                <a:lnTo>
                  <a:pt x="672" y="3038"/>
                </a:lnTo>
                <a:lnTo>
                  <a:pt x="670" y="3019"/>
                </a:lnTo>
                <a:lnTo>
                  <a:pt x="669" y="3001"/>
                </a:lnTo>
                <a:lnTo>
                  <a:pt x="669" y="3001"/>
                </a:lnTo>
                <a:lnTo>
                  <a:pt x="669" y="2997"/>
                </a:lnTo>
                <a:lnTo>
                  <a:pt x="667" y="2985"/>
                </a:lnTo>
                <a:lnTo>
                  <a:pt x="666" y="2965"/>
                </a:lnTo>
                <a:lnTo>
                  <a:pt x="665" y="2941"/>
                </a:lnTo>
                <a:lnTo>
                  <a:pt x="664" y="2912"/>
                </a:lnTo>
                <a:lnTo>
                  <a:pt x="661" y="2879"/>
                </a:lnTo>
                <a:lnTo>
                  <a:pt x="660" y="2845"/>
                </a:lnTo>
                <a:lnTo>
                  <a:pt x="657" y="2811"/>
                </a:lnTo>
                <a:lnTo>
                  <a:pt x="656" y="2777"/>
                </a:lnTo>
                <a:lnTo>
                  <a:pt x="653" y="2744"/>
                </a:lnTo>
                <a:lnTo>
                  <a:pt x="652" y="2714"/>
                </a:lnTo>
                <a:lnTo>
                  <a:pt x="651" y="2689"/>
                </a:lnTo>
                <a:lnTo>
                  <a:pt x="599" y="2647"/>
                </a:lnTo>
                <a:lnTo>
                  <a:pt x="553" y="2602"/>
                </a:lnTo>
                <a:lnTo>
                  <a:pt x="514" y="2554"/>
                </a:lnTo>
                <a:lnTo>
                  <a:pt x="482" y="2504"/>
                </a:lnTo>
                <a:lnTo>
                  <a:pt x="456" y="2451"/>
                </a:lnTo>
                <a:lnTo>
                  <a:pt x="438" y="2397"/>
                </a:lnTo>
                <a:lnTo>
                  <a:pt x="426" y="2341"/>
                </a:lnTo>
                <a:lnTo>
                  <a:pt x="423" y="2285"/>
                </a:lnTo>
                <a:lnTo>
                  <a:pt x="420" y="2256"/>
                </a:lnTo>
                <a:lnTo>
                  <a:pt x="411" y="2226"/>
                </a:lnTo>
                <a:lnTo>
                  <a:pt x="398" y="2194"/>
                </a:lnTo>
                <a:lnTo>
                  <a:pt x="381" y="2160"/>
                </a:lnTo>
                <a:lnTo>
                  <a:pt x="358" y="2122"/>
                </a:lnTo>
                <a:lnTo>
                  <a:pt x="331" y="2081"/>
                </a:lnTo>
                <a:lnTo>
                  <a:pt x="300" y="2035"/>
                </a:lnTo>
                <a:lnTo>
                  <a:pt x="274" y="1998"/>
                </a:lnTo>
                <a:lnTo>
                  <a:pt x="248" y="1957"/>
                </a:lnTo>
                <a:lnTo>
                  <a:pt x="220" y="1916"/>
                </a:lnTo>
                <a:lnTo>
                  <a:pt x="193" y="1872"/>
                </a:lnTo>
                <a:lnTo>
                  <a:pt x="166" y="1825"/>
                </a:lnTo>
                <a:lnTo>
                  <a:pt x="140" y="1775"/>
                </a:lnTo>
                <a:lnTo>
                  <a:pt x="114" y="1723"/>
                </a:lnTo>
                <a:lnTo>
                  <a:pt x="92" y="1668"/>
                </a:lnTo>
                <a:lnTo>
                  <a:pt x="69" y="1609"/>
                </a:lnTo>
                <a:lnTo>
                  <a:pt x="50" y="1547"/>
                </a:lnTo>
                <a:lnTo>
                  <a:pt x="33" y="1481"/>
                </a:lnTo>
                <a:lnTo>
                  <a:pt x="19" y="1411"/>
                </a:lnTo>
                <a:lnTo>
                  <a:pt x="9" y="1338"/>
                </a:lnTo>
                <a:lnTo>
                  <a:pt x="3" y="1260"/>
                </a:lnTo>
                <a:lnTo>
                  <a:pt x="0" y="1178"/>
                </a:lnTo>
                <a:lnTo>
                  <a:pt x="4" y="1081"/>
                </a:lnTo>
                <a:lnTo>
                  <a:pt x="17" y="987"/>
                </a:lnTo>
                <a:lnTo>
                  <a:pt x="36" y="895"/>
                </a:lnTo>
                <a:lnTo>
                  <a:pt x="64" y="807"/>
                </a:lnTo>
                <a:lnTo>
                  <a:pt x="97" y="720"/>
                </a:lnTo>
                <a:lnTo>
                  <a:pt x="137" y="637"/>
                </a:lnTo>
                <a:lnTo>
                  <a:pt x="184" y="557"/>
                </a:lnTo>
                <a:lnTo>
                  <a:pt x="237" y="483"/>
                </a:lnTo>
                <a:lnTo>
                  <a:pt x="297" y="411"/>
                </a:lnTo>
                <a:lnTo>
                  <a:pt x="360" y="346"/>
                </a:lnTo>
                <a:lnTo>
                  <a:pt x="430" y="284"/>
                </a:lnTo>
                <a:lnTo>
                  <a:pt x="504" y="227"/>
                </a:lnTo>
                <a:lnTo>
                  <a:pt x="582" y="177"/>
                </a:lnTo>
                <a:lnTo>
                  <a:pt x="665" y="132"/>
                </a:lnTo>
                <a:lnTo>
                  <a:pt x="751" y="93"/>
                </a:lnTo>
                <a:lnTo>
                  <a:pt x="841" y="60"/>
                </a:lnTo>
                <a:lnTo>
                  <a:pt x="934" y="35"/>
                </a:lnTo>
                <a:lnTo>
                  <a:pt x="1029" y="16"/>
                </a:lnTo>
                <a:lnTo>
                  <a:pt x="1128" y="3"/>
                </a:lnTo>
                <a:lnTo>
                  <a:pt x="12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4A83D304-431A-35EF-6633-EC0221A4A0EC}"/>
              </a:ext>
            </a:extLst>
          </p:cNvPr>
          <p:cNvSpPr>
            <a:spLocks/>
          </p:cNvSpPr>
          <p:nvPr/>
        </p:nvSpPr>
        <p:spPr bwMode="auto">
          <a:xfrm>
            <a:off x="1303185" y="3738147"/>
            <a:ext cx="16669" cy="41031"/>
          </a:xfrm>
          <a:custGeom>
            <a:avLst/>
            <a:gdLst>
              <a:gd name="T0" fmla="*/ 77 w 154"/>
              <a:gd name="T1" fmla="*/ 0 h 384"/>
              <a:gd name="T2" fmla="*/ 77 w 154"/>
              <a:gd name="T3" fmla="*/ 0 h 384"/>
              <a:gd name="T4" fmla="*/ 97 w 154"/>
              <a:gd name="T5" fmla="*/ 2 h 384"/>
              <a:gd name="T6" fmla="*/ 116 w 154"/>
              <a:gd name="T7" fmla="*/ 10 h 384"/>
              <a:gd name="T8" fmla="*/ 132 w 154"/>
              <a:gd name="T9" fmla="*/ 22 h 384"/>
              <a:gd name="T10" fmla="*/ 144 w 154"/>
              <a:gd name="T11" fmla="*/ 38 h 384"/>
              <a:gd name="T12" fmla="*/ 152 w 154"/>
              <a:gd name="T13" fmla="*/ 56 h 384"/>
              <a:gd name="T14" fmla="*/ 154 w 154"/>
              <a:gd name="T15" fmla="*/ 77 h 384"/>
              <a:gd name="T16" fmla="*/ 154 w 154"/>
              <a:gd name="T17" fmla="*/ 307 h 384"/>
              <a:gd name="T18" fmla="*/ 152 w 154"/>
              <a:gd name="T19" fmla="*/ 328 h 384"/>
              <a:gd name="T20" fmla="*/ 144 w 154"/>
              <a:gd name="T21" fmla="*/ 346 h 384"/>
              <a:gd name="T22" fmla="*/ 132 w 154"/>
              <a:gd name="T23" fmla="*/ 362 h 384"/>
              <a:gd name="T24" fmla="*/ 116 w 154"/>
              <a:gd name="T25" fmla="*/ 374 h 384"/>
              <a:gd name="T26" fmla="*/ 97 w 154"/>
              <a:gd name="T27" fmla="*/ 381 h 384"/>
              <a:gd name="T28" fmla="*/ 77 w 154"/>
              <a:gd name="T29" fmla="*/ 384 h 384"/>
              <a:gd name="T30" fmla="*/ 57 w 154"/>
              <a:gd name="T31" fmla="*/ 381 h 384"/>
              <a:gd name="T32" fmla="*/ 38 w 154"/>
              <a:gd name="T33" fmla="*/ 374 h 384"/>
              <a:gd name="T34" fmla="*/ 23 w 154"/>
              <a:gd name="T35" fmla="*/ 362 h 384"/>
              <a:gd name="T36" fmla="*/ 10 w 154"/>
              <a:gd name="T37" fmla="*/ 346 h 384"/>
              <a:gd name="T38" fmla="*/ 2 w 154"/>
              <a:gd name="T39" fmla="*/ 328 h 384"/>
              <a:gd name="T40" fmla="*/ 0 w 154"/>
              <a:gd name="T41" fmla="*/ 307 h 384"/>
              <a:gd name="T42" fmla="*/ 0 w 154"/>
              <a:gd name="T43" fmla="*/ 77 h 384"/>
              <a:gd name="T44" fmla="*/ 2 w 154"/>
              <a:gd name="T45" fmla="*/ 56 h 384"/>
              <a:gd name="T46" fmla="*/ 10 w 154"/>
              <a:gd name="T47" fmla="*/ 38 h 384"/>
              <a:gd name="T48" fmla="*/ 23 w 154"/>
              <a:gd name="T49" fmla="*/ 22 h 384"/>
              <a:gd name="T50" fmla="*/ 38 w 154"/>
              <a:gd name="T51" fmla="*/ 10 h 384"/>
              <a:gd name="T52" fmla="*/ 57 w 154"/>
              <a:gd name="T53" fmla="*/ 2 h 384"/>
              <a:gd name="T54" fmla="*/ 77 w 154"/>
              <a:gd name="T5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4" h="384">
                <a:moveTo>
                  <a:pt x="77" y="0"/>
                </a:moveTo>
                <a:lnTo>
                  <a:pt x="77" y="0"/>
                </a:lnTo>
                <a:lnTo>
                  <a:pt x="97" y="2"/>
                </a:lnTo>
                <a:lnTo>
                  <a:pt x="116" y="10"/>
                </a:lnTo>
                <a:lnTo>
                  <a:pt x="132" y="22"/>
                </a:lnTo>
                <a:lnTo>
                  <a:pt x="144" y="38"/>
                </a:lnTo>
                <a:lnTo>
                  <a:pt x="152" y="56"/>
                </a:lnTo>
                <a:lnTo>
                  <a:pt x="154" y="77"/>
                </a:lnTo>
                <a:lnTo>
                  <a:pt x="154" y="307"/>
                </a:lnTo>
                <a:lnTo>
                  <a:pt x="152" y="328"/>
                </a:lnTo>
                <a:lnTo>
                  <a:pt x="144" y="346"/>
                </a:lnTo>
                <a:lnTo>
                  <a:pt x="132" y="362"/>
                </a:lnTo>
                <a:lnTo>
                  <a:pt x="116" y="374"/>
                </a:lnTo>
                <a:lnTo>
                  <a:pt x="97" y="381"/>
                </a:lnTo>
                <a:lnTo>
                  <a:pt x="77" y="384"/>
                </a:lnTo>
                <a:lnTo>
                  <a:pt x="57" y="381"/>
                </a:lnTo>
                <a:lnTo>
                  <a:pt x="38" y="374"/>
                </a:lnTo>
                <a:lnTo>
                  <a:pt x="23" y="362"/>
                </a:lnTo>
                <a:lnTo>
                  <a:pt x="10" y="346"/>
                </a:lnTo>
                <a:lnTo>
                  <a:pt x="2" y="328"/>
                </a:lnTo>
                <a:lnTo>
                  <a:pt x="0" y="307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2"/>
                </a:lnTo>
                <a:lnTo>
                  <a:pt x="38" y="10"/>
                </a:lnTo>
                <a:lnTo>
                  <a:pt x="57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6934D36-441A-1DE0-EA5D-1D75F65B4E3C}"/>
              </a:ext>
            </a:extLst>
          </p:cNvPr>
          <p:cNvSpPr>
            <a:spLocks/>
          </p:cNvSpPr>
          <p:nvPr/>
        </p:nvSpPr>
        <p:spPr bwMode="auto">
          <a:xfrm>
            <a:off x="1209904" y="3762830"/>
            <a:ext cx="28850" cy="38146"/>
          </a:xfrm>
          <a:custGeom>
            <a:avLst/>
            <a:gdLst>
              <a:gd name="T0" fmla="*/ 77 w 271"/>
              <a:gd name="T1" fmla="*/ 0 h 356"/>
              <a:gd name="T2" fmla="*/ 97 w 271"/>
              <a:gd name="T3" fmla="*/ 3 h 356"/>
              <a:gd name="T4" fmla="*/ 115 w 271"/>
              <a:gd name="T5" fmla="*/ 11 h 356"/>
              <a:gd name="T6" fmla="*/ 132 w 271"/>
              <a:gd name="T7" fmla="*/ 23 h 356"/>
              <a:gd name="T8" fmla="*/ 144 w 271"/>
              <a:gd name="T9" fmla="*/ 40 h 356"/>
              <a:gd name="T10" fmla="*/ 261 w 271"/>
              <a:gd name="T11" fmla="*/ 240 h 356"/>
              <a:gd name="T12" fmla="*/ 269 w 271"/>
              <a:gd name="T13" fmla="*/ 259 h 356"/>
              <a:gd name="T14" fmla="*/ 271 w 271"/>
              <a:gd name="T15" fmla="*/ 279 h 356"/>
              <a:gd name="T16" fmla="*/ 269 w 271"/>
              <a:gd name="T17" fmla="*/ 298 h 356"/>
              <a:gd name="T18" fmla="*/ 261 w 271"/>
              <a:gd name="T19" fmla="*/ 317 h 356"/>
              <a:gd name="T20" fmla="*/ 250 w 271"/>
              <a:gd name="T21" fmla="*/ 333 h 356"/>
              <a:gd name="T22" fmla="*/ 233 w 271"/>
              <a:gd name="T23" fmla="*/ 345 h 356"/>
              <a:gd name="T24" fmla="*/ 214 w 271"/>
              <a:gd name="T25" fmla="*/ 353 h 356"/>
              <a:gd name="T26" fmla="*/ 194 w 271"/>
              <a:gd name="T27" fmla="*/ 356 h 356"/>
              <a:gd name="T28" fmla="*/ 174 w 271"/>
              <a:gd name="T29" fmla="*/ 353 h 356"/>
              <a:gd name="T30" fmla="*/ 156 w 271"/>
              <a:gd name="T31" fmla="*/ 345 h 356"/>
              <a:gd name="T32" fmla="*/ 139 w 271"/>
              <a:gd name="T33" fmla="*/ 333 h 356"/>
              <a:gd name="T34" fmla="*/ 127 w 271"/>
              <a:gd name="T35" fmla="*/ 317 h 356"/>
              <a:gd name="T36" fmla="*/ 10 w 271"/>
              <a:gd name="T37" fmla="*/ 116 h 356"/>
              <a:gd name="T38" fmla="*/ 2 w 271"/>
              <a:gd name="T39" fmla="*/ 97 h 356"/>
              <a:gd name="T40" fmla="*/ 0 w 271"/>
              <a:gd name="T41" fmla="*/ 77 h 356"/>
              <a:gd name="T42" fmla="*/ 2 w 271"/>
              <a:gd name="T43" fmla="*/ 58 h 356"/>
              <a:gd name="T44" fmla="*/ 10 w 271"/>
              <a:gd name="T45" fmla="*/ 40 h 356"/>
              <a:gd name="T46" fmla="*/ 23 w 271"/>
              <a:gd name="T47" fmla="*/ 24 h 356"/>
              <a:gd name="T48" fmla="*/ 38 w 271"/>
              <a:gd name="T49" fmla="*/ 12 h 356"/>
              <a:gd name="T50" fmla="*/ 58 w 271"/>
              <a:gd name="T51" fmla="*/ 3 h 356"/>
              <a:gd name="T52" fmla="*/ 77 w 271"/>
              <a:gd name="T53" fmla="*/ 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1" h="356">
                <a:moveTo>
                  <a:pt x="77" y="0"/>
                </a:moveTo>
                <a:lnTo>
                  <a:pt x="97" y="3"/>
                </a:lnTo>
                <a:lnTo>
                  <a:pt x="115" y="11"/>
                </a:lnTo>
                <a:lnTo>
                  <a:pt x="132" y="23"/>
                </a:lnTo>
                <a:lnTo>
                  <a:pt x="144" y="40"/>
                </a:lnTo>
                <a:lnTo>
                  <a:pt x="261" y="240"/>
                </a:lnTo>
                <a:lnTo>
                  <a:pt x="269" y="259"/>
                </a:lnTo>
                <a:lnTo>
                  <a:pt x="271" y="279"/>
                </a:lnTo>
                <a:lnTo>
                  <a:pt x="269" y="298"/>
                </a:lnTo>
                <a:lnTo>
                  <a:pt x="261" y="317"/>
                </a:lnTo>
                <a:lnTo>
                  <a:pt x="250" y="333"/>
                </a:lnTo>
                <a:lnTo>
                  <a:pt x="233" y="345"/>
                </a:lnTo>
                <a:lnTo>
                  <a:pt x="214" y="353"/>
                </a:lnTo>
                <a:lnTo>
                  <a:pt x="194" y="356"/>
                </a:lnTo>
                <a:lnTo>
                  <a:pt x="174" y="353"/>
                </a:lnTo>
                <a:lnTo>
                  <a:pt x="156" y="345"/>
                </a:lnTo>
                <a:lnTo>
                  <a:pt x="139" y="333"/>
                </a:lnTo>
                <a:lnTo>
                  <a:pt x="127" y="317"/>
                </a:lnTo>
                <a:lnTo>
                  <a:pt x="10" y="116"/>
                </a:lnTo>
                <a:lnTo>
                  <a:pt x="2" y="97"/>
                </a:lnTo>
                <a:lnTo>
                  <a:pt x="0" y="77"/>
                </a:lnTo>
                <a:lnTo>
                  <a:pt x="2" y="58"/>
                </a:lnTo>
                <a:lnTo>
                  <a:pt x="10" y="40"/>
                </a:lnTo>
                <a:lnTo>
                  <a:pt x="23" y="24"/>
                </a:lnTo>
                <a:lnTo>
                  <a:pt x="38" y="12"/>
                </a:lnTo>
                <a:lnTo>
                  <a:pt x="58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8565D00-076F-9E7D-2ED4-D5BC6378CCD2}"/>
              </a:ext>
            </a:extLst>
          </p:cNvPr>
          <p:cNvSpPr>
            <a:spLocks/>
          </p:cNvSpPr>
          <p:nvPr/>
        </p:nvSpPr>
        <p:spPr bwMode="auto">
          <a:xfrm>
            <a:off x="1141626" y="3830787"/>
            <a:ext cx="38146" cy="28850"/>
          </a:xfrm>
          <a:custGeom>
            <a:avLst/>
            <a:gdLst>
              <a:gd name="T0" fmla="*/ 78 w 357"/>
              <a:gd name="T1" fmla="*/ 0 h 270"/>
              <a:gd name="T2" fmla="*/ 97 w 357"/>
              <a:gd name="T3" fmla="*/ 3 h 270"/>
              <a:gd name="T4" fmla="*/ 117 w 357"/>
              <a:gd name="T5" fmla="*/ 10 h 270"/>
              <a:gd name="T6" fmla="*/ 319 w 357"/>
              <a:gd name="T7" fmla="*/ 125 h 270"/>
              <a:gd name="T8" fmla="*/ 335 w 357"/>
              <a:gd name="T9" fmla="*/ 139 h 270"/>
              <a:gd name="T10" fmla="*/ 347 w 357"/>
              <a:gd name="T11" fmla="*/ 154 h 270"/>
              <a:gd name="T12" fmla="*/ 354 w 357"/>
              <a:gd name="T13" fmla="*/ 173 h 270"/>
              <a:gd name="T14" fmla="*/ 357 w 357"/>
              <a:gd name="T15" fmla="*/ 192 h 270"/>
              <a:gd name="T16" fmla="*/ 354 w 357"/>
              <a:gd name="T17" fmla="*/ 212 h 270"/>
              <a:gd name="T18" fmla="*/ 347 w 357"/>
              <a:gd name="T19" fmla="*/ 231 h 270"/>
              <a:gd name="T20" fmla="*/ 334 w 357"/>
              <a:gd name="T21" fmla="*/ 247 h 270"/>
              <a:gd name="T22" fmla="*/ 318 w 357"/>
              <a:gd name="T23" fmla="*/ 260 h 270"/>
              <a:gd name="T24" fmla="*/ 298 w 357"/>
              <a:gd name="T25" fmla="*/ 267 h 270"/>
              <a:gd name="T26" fmla="*/ 279 w 357"/>
              <a:gd name="T27" fmla="*/ 270 h 270"/>
              <a:gd name="T28" fmla="*/ 259 w 357"/>
              <a:gd name="T29" fmla="*/ 267 h 270"/>
              <a:gd name="T30" fmla="*/ 240 w 357"/>
              <a:gd name="T31" fmla="*/ 258 h 270"/>
              <a:gd name="T32" fmla="*/ 38 w 357"/>
              <a:gd name="T33" fmla="*/ 144 h 270"/>
              <a:gd name="T34" fmla="*/ 22 w 357"/>
              <a:gd name="T35" fmla="*/ 131 h 270"/>
              <a:gd name="T36" fmla="*/ 11 w 357"/>
              <a:gd name="T37" fmla="*/ 115 h 270"/>
              <a:gd name="T38" fmla="*/ 3 w 357"/>
              <a:gd name="T39" fmla="*/ 97 h 270"/>
              <a:gd name="T40" fmla="*/ 0 w 357"/>
              <a:gd name="T41" fmla="*/ 77 h 270"/>
              <a:gd name="T42" fmla="*/ 3 w 357"/>
              <a:gd name="T43" fmla="*/ 57 h 270"/>
              <a:gd name="T44" fmla="*/ 11 w 357"/>
              <a:gd name="T45" fmla="*/ 38 h 270"/>
              <a:gd name="T46" fmla="*/ 23 w 357"/>
              <a:gd name="T47" fmla="*/ 22 h 270"/>
              <a:gd name="T48" fmla="*/ 40 w 357"/>
              <a:gd name="T49" fmla="*/ 10 h 270"/>
              <a:gd name="T50" fmla="*/ 57 w 357"/>
              <a:gd name="T51" fmla="*/ 3 h 270"/>
              <a:gd name="T52" fmla="*/ 78 w 357"/>
              <a:gd name="T5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0">
                <a:moveTo>
                  <a:pt x="78" y="0"/>
                </a:moveTo>
                <a:lnTo>
                  <a:pt x="97" y="3"/>
                </a:lnTo>
                <a:lnTo>
                  <a:pt x="117" y="10"/>
                </a:lnTo>
                <a:lnTo>
                  <a:pt x="319" y="125"/>
                </a:lnTo>
                <a:lnTo>
                  <a:pt x="335" y="139"/>
                </a:lnTo>
                <a:lnTo>
                  <a:pt x="347" y="154"/>
                </a:lnTo>
                <a:lnTo>
                  <a:pt x="354" y="173"/>
                </a:lnTo>
                <a:lnTo>
                  <a:pt x="357" y="192"/>
                </a:lnTo>
                <a:lnTo>
                  <a:pt x="354" y="212"/>
                </a:lnTo>
                <a:lnTo>
                  <a:pt x="347" y="231"/>
                </a:lnTo>
                <a:lnTo>
                  <a:pt x="334" y="247"/>
                </a:lnTo>
                <a:lnTo>
                  <a:pt x="318" y="260"/>
                </a:lnTo>
                <a:lnTo>
                  <a:pt x="298" y="267"/>
                </a:lnTo>
                <a:lnTo>
                  <a:pt x="279" y="270"/>
                </a:lnTo>
                <a:lnTo>
                  <a:pt x="259" y="267"/>
                </a:lnTo>
                <a:lnTo>
                  <a:pt x="240" y="258"/>
                </a:lnTo>
                <a:lnTo>
                  <a:pt x="38" y="144"/>
                </a:lnTo>
                <a:lnTo>
                  <a:pt x="22" y="131"/>
                </a:lnTo>
                <a:lnTo>
                  <a:pt x="11" y="115"/>
                </a:lnTo>
                <a:lnTo>
                  <a:pt x="3" y="97"/>
                </a:lnTo>
                <a:lnTo>
                  <a:pt x="0" y="77"/>
                </a:lnTo>
                <a:lnTo>
                  <a:pt x="3" y="57"/>
                </a:lnTo>
                <a:lnTo>
                  <a:pt x="11" y="38"/>
                </a:lnTo>
                <a:lnTo>
                  <a:pt x="23" y="22"/>
                </a:lnTo>
                <a:lnTo>
                  <a:pt x="40" y="10"/>
                </a:lnTo>
                <a:lnTo>
                  <a:pt x="57" y="3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8E476437-2F01-B39F-C1F4-1160928CEB5D}"/>
              </a:ext>
            </a:extLst>
          </p:cNvPr>
          <p:cNvSpPr>
            <a:spLocks/>
          </p:cNvSpPr>
          <p:nvPr/>
        </p:nvSpPr>
        <p:spPr bwMode="auto">
          <a:xfrm>
            <a:off x="1116623" y="3923427"/>
            <a:ext cx="41351" cy="16669"/>
          </a:xfrm>
          <a:custGeom>
            <a:avLst/>
            <a:gdLst>
              <a:gd name="T0" fmla="*/ 77 w 388"/>
              <a:gd name="T1" fmla="*/ 0 h 154"/>
              <a:gd name="T2" fmla="*/ 311 w 388"/>
              <a:gd name="T3" fmla="*/ 0 h 154"/>
              <a:gd name="T4" fmla="*/ 331 w 388"/>
              <a:gd name="T5" fmla="*/ 3 h 154"/>
              <a:gd name="T6" fmla="*/ 350 w 388"/>
              <a:gd name="T7" fmla="*/ 11 h 154"/>
              <a:gd name="T8" fmla="*/ 365 w 388"/>
              <a:gd name="T9" fmla="*/ 22 h 154"/>
              <a:gd name="T10" fmla="*/ 378 w 388"/>
              <a:gd name="T11" fmla="*/ 39 h 154"/>
              <a:gd name="T12" fmla="*/ 385 w 388"/>
              <a:gd name="T13" fmla="*/ 56 h 154"/>
              <a:gd name="T14" fmla="*/ 388 w 388"/>
              <a:gd name="T15" fmla="*/ 78 h 154"/>
              <a:gd name="T16" fmla="*/ 385 w 388"/>
              <a:gd name="T17" fmla="*/ 98 h 154"/>
              <a:gd name="T18" fmla="*/ 378 w 388"/>
              <a:gd name="T19" fmla="*/ 115 h 154"/>
              <a:gd name="T20" fmla="*/ 365 w 388"/>
              <a:gd name="T21" fmla="*/ 132 h 154"/>
              <a:gd name="T22" fmla="*/ 350 w 388"/>
              <a:gd name="T23" fmla="*/ 143 h 154"/>
              <a:gd name="T24" fmla="*/ 331 w 388"/>
              <a:gd name="T25" fmla="*/ 152 h 154"/>
              <a:gd name="T26" fmla="*/ 311 w 388"/>
              <a:gd name="T27" fmla="*/ 154 h 154"/>
              <a:gd name="T28" fmla="*/ 77 w 388"/>
              <a:gd name="T29" fmla="*/ 154 h 154"/>
              <a:gd name="T30" fmla="*/ 57 w 388"/>
              <a:gd name="T31" fmla="*/ 152 h 154"/>
              <a:gd name="T32" fmla="*/ 39 w 388"/>
              <a:gd name="T33" fmla="*/ 143 h 154"/>
              <a:gd name="T34" fmla="*/ 23 w 388"/>
              <a:gd name="T35" fmla="*/ 132 h 154"/>
              <a:gd name="T36" fmla="*/ 11 w 388"/>
              <a:gd name="T37" fmla="*/ 115 h 154"/>
              <a:gd name="T38" fmla="*/ 2 w 388"/>
              <a:gd name="T39" fmla="*/ 98 h 154"/>
              <a:gd name="T40" fmla="*/ 0 w 388"/>
              <a:gd name="T41" fmla="*/ 78 h 154"/>
              <a:gd name="T42" fmla="*/ 2 w 388"/>
              <a:gd name="T43" fmla="*/ 56 h 154"/>
              <a:gd name="T44" fmla="*/ 11 w 388"/>
              <a:gd name="T45" fmla="*/ 39 h 154"/>
              <a:gd name="T46" fmla="*/ 23 w 388"/>
              <a:gd name="T47" fmla="*/ 22 h 154"/>
              <a:gd name="T48" fmla="*/ 39 w 388"/>
              <a:gd name="T49" fmla="*/ 11 h 154"/>
              <a:gd name="T50" fmla="*/ 57 w 388"/>
              <a:gd name="T51" fmla="*/ 3 h 154"/>
              <a:gd name="T52" fmla="*/ 77 w 388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8" h="154">
                <a:moveTo>
                  <a:pt x="77" y="0"/>
                </a:moveTo>
                <a:lnTo>
                  <a:pt x="311" y="0"/>
                </a:lnTo>
                <a:lnTo>
                  <a:pt x="331" y="3"/>
                </a:lnTo>
                <a:lnTo>
                  <a:pt x="350" y="11"/>
                </a:lnTo>
                <a:lnTo>
                  <a:pt x="365" y="22"/>
                </a:lnTo>
                <a:lnTo>
                  <a:pt x="378" y="39"/>
                </a:lnTo>
                <a:lnTo>
                  <a:pt x="385" y="56"/>
                </a:lnTo>
                <a:lnTo>
                  <a:pt x="388" y="78"/>
                </a:lnTo>
                <a:lnTo>
                  <a:pt x="385" y="98"/>
                </a:lnTo>
                <a:lnTo>
                  <a:pt x="378" y="115"/>
                </a:lnTo>
                <a:lnTo>
                  <a:pt x="365" y="132"/>
                </a:lnTo>
                <a:lnTo>
                  <a:pt x="350" y="143"/>
                </a:lnTo>
                <a:lnTo>
                  <a:pt x="331" y="152"/>
                </a:lnTo>
                <a:lnTo>
                  <a:pt x="311" y="154"/>
                </a:lnTo>
                <a:lnTo>
                  <a:pt x="77" y="154"/>
                </a:lnTo>
                <a:lnTo>
                  <a:pt x="57" y="152"/>
                </a:lnTo>
                <a:lnTo>
                  <a:pt x="39" y="143"/>
                </a:lnTo>
                <a:lnTo>
                  <a:pt x="23" y="132"/>
                </a:lnTo>
                <a:lnTo>
                  <a:pt x="11" y="115"/>
                </a:lnTo>
                <a:lnTo>
                  <a:pt x="2" y="98"/>
                </a:lnTo>
                <a:lnTo>
                  <a:pt x="0" y="78"/>
                </a:lnTo>
                <a:lnTo>
                  <a:pt x="2" y="56"/>
                </a:lnTo>
                <a:lnTo>
                  <a:pt x="11" y="39"/>
                </a:lnTo>
                <a:lnTo>
                  <a:pt x="23" y="22"/>
                </a:lnTo>
                <a:lnTo>
                  <a:pt x="39" y="11"/>
                </a:lnTo>
                <a:lnTo>
                  <a:pt x="57" y="3"/>
                </a:ln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474C8395-FC77-8ABA-1CB6-B94BFA5C7B19}"/>
              </a:ext>
            </a:extLst>
          </p:cNvPr>
          <p:cNvSpPr>
            <a:spLocks/>
          </p:cNvSpPr>
          <p:nvPr/>
        </p:nvSpPr>
        <p:spPr bwMode="auto">
          <a:xfrm>
            <a:off x="1141626" y="4003886"/>
            <a:ext cx="38146" cy="28850"/>
          </a:xfrm>
          <a:custGeom>
            <a:avLst/>
            <a:gdLst>
              <a:gd name="T0" fmla="*/ 279 w 357"/>
              <a:gd name="T1" fmla="*/ 0 h 271"/>
              <a:gd name="T2" fmla="*/ 300 w 357"/>
              <a:gd name="T3" fmla="*/ 4 h 271"/>
              <a:gd name="T4" fmla="*/ 318 w 357"/>
              <a:gd name="T5" fmla="*/ 10 h 271"/>
              <a:gd name="T6" fmla="*/ 334 w 357"/>
              <a:gd name="T7" fmla="*/ 23 h 271"/>
              <a:gd name="T8" fmla="*/ 347 w 357"/>
              <a:gd name="T9" fmla="*/ 39 h 271"/>
              <a:gd name="T10" fmla="*/ 354 w 357"/>
              <a:gd name="T11" fmla="*/ 58 h 271"/>
              <a:gd name="T12" fmla="*/ 357 w 357"/>
              <a:gd name="T13" fmla="*/ 78 h 271"/>
              <a:gd name="T14" fmla="*/ 354 w 357"/>
              <a:gd name="T15" fmla="*/ 97 h 271"/>
              <a:gd name="T16" fmla="*/ 347 w 357"/>
              <a:gd name="T17" fmla="*/ 116 h 271"/>
              <a:gd name="T18" fmla="*/ 334 w 357"/>
              <a:gd name="T19" fmla="*/ 132 h 271"/>
              <a:gd name="T20" fmla="*/ 319 w 357"/>
              <a:gd name="T21" fmla="*/ 145 h 271"/>
              <a:gd name="T22" fmla="*/ 117 w 357"/>
              <a:gd name="T23" fmla="*/ 260 h 271"/>
              <a:gd name="T24" fmla="*/ 98 w 357"/>
              <a:gd name="T25" fmla="*/ 267 h 271"/>
              <a:gd name="T26" fmla="*/ 78 w 357"/>
              <a:gd name="T27" fmla="*/ 271 h 271"/>
              <a:gd name="T28" fmla="*/ 57 w 357"/>
              <a:gd name="T29" fmla="*/ 267 h 271"/>
              <a:gd name="T30" fmla="*/ 40 w 357"/>
              <a:gd name="T31" fmla="*/ 261 h 271"/>
              <a:gd name="T32" fmla="*/ 23 w 357"/>
              <a:gd name="T33" fmla="*/ 248 h 271"/>
              <a:gd name="T34" fmla="*/ 11 w 357"/>
              <a:gd name="T35" fmla="*/ 232 h 271"/>
              <a:gd name="T36" fmla="*/ 3 w 357"/>
              <a:gd name="T37" fmla="*/ 213 h 271"/>
              <a:gd name="T38" fmla="*/ 0 w 357"/>
              <a:gd name="T39" fmla="*/ 193 h 271"/>
              <a:gd name="T40" fmla="*/ 3 w 357"/>
              <a:gd name="T41" fmla="*/ 174 h 271"/>
              <a:gd name="T42" fmla="*/ 11 w 357"/>
              <a:gd name="T43" fmla="*/ 155 h 271"/>
              <a:gd name="T44" fmla="*/ 22 w 357"/>
              <a:gd name="T45" fmla="*/ 140 h 271"/>
              <a:gd name="T46" fmla="*/ 38 w 357"/>
              <a:gd name="T47" fmla="*/ 127 h 271"/>
              <a:gd name="T48" fmla="*/ 240 w 357"/>
              <a:gd name="T49" fmla="*/ 12 h 271"/>
              <a:gd name="T50" fmla="*/ 260 w 357"/>
              <a:gd name="T51" fmla="*/ 3 h 271"/>
              <a:gd name="T52" fmla="*/ 279 w 357"/>
              <a:gd name="T53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1">
                <a:moveTo>
                  <a:pt x="279" y="0"/>
                </a:moveTo>
                <a:lnTo>
                  <a:pt x="300" y="4"/>
                </a:lnTo>
                <a:lnTo>
                  <a:pt x="318" y="10"/>
                </a:lnTo>
                <a:lnTo>
                  <a:pt x="334" y="23"/>
                </a:lnTo>
                <a:lnTo>
                  <a:pt x="347" y="39"/>
                </a:lnTo>
                <a:lnTo>
                  <a:pt x="354" y="58"/>
                </a:lnTo>
                <a:lnTo>
                  <a:pt x="357" y="78"/>
                </a:lnTo>
                <a:lnTo>
                  <a:pt x="354" y="97"/>
                </a:lnTo>
                <a:lnTo>
                  <a:pt x="347" y="116"/>
                </a:lnTo>
                <a:lnTo>
                  <a:pt x="334" y="132"/>
                </a:lnTo>
                <a:lnTo>
                  <a:pt x="319" y="145"/>
                </a:lnTo>
                <a:lnTo>
                  <a:pt x="117" y="260"/>
                </a:lnTo>
                <a:lnTo>
                  <a:pt x="98" y="267"/>
                </a:lnTo>
                <a:lnTo>
                  <a:pt x="78" y="271"/>
                </a:lnTo>
                <a:lnTo>
                  <a:pt x="57" y="267"/>
                </a:lnTo>
                <a:lnTo>
                  <a:pt x="40" y="261"/>
                </a:lnTo>
                <a:lnTo>
                  <a:pt x="23" y="248"/>
                </a:lnTo>
                <a:lnTo>
                  <a:pt x="11" y="232"/>
                </a:lnTo>
                <a:lnTo>
                  <a:pt x="3" y="213"/>
                </a:lnTo>
                <a:lnTo>
                  <a:pt x="0" y="193"/>
                </a:lnTo>
                <a:lnTo>
                  <a:pt x="3" y="174"/>
                </a:lnTo>
                <a:lnTo>
                  <a:pt x="11" y="155"/>
                </a:lnTo>
                <a:lnTo>
                  <a:pt x="22" y="140"/>
                </a:lnTo>
                <a:lnTo>
                  <a:pt x="38" y="127"/>
                </a:lnTo>
                <a:lnTo>
                  <a:pt x="240" y="12"/>
                </a:lnTo>
                <a:lnTo>
                  <a:pt x="260" y="3"/>
                </a:lnTo>
                <a:lnTo>
                  <a:pt x="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E4EFF1A5-57EA-6CD6-3B16-D4BFF79C9B79}"/>
              </a:ext>
            </a:extLst>
          </p:cNvPr>
          <p:cNvSpPr>
            <a:spLocks/>
          </p:cNvSpPr>
          <p:nvPr/>
        </p:nvSpPr>
        <p:spPr bwMode="auto">
          <a:xfrm>
            <a:off x="1443267" y="4003886"/>
            <a:ext cx="38146" cy="28850"/>
          </a:xfrm>
          <a:custGeom>
            <a:avLst/>
            <a:gdLst>
              <a:gd name="T0" fmla="*/ 78 w 357"/>
              <a:gd name="T1" fmla="*/ 0 h 271"/>
              <a:gd name="T2" fmla="*/ 98 w 357"/>
              <a:gd name="T3" fmla="*/ 3 h 271"/>
              <a:gd name="T4" fmla="*/ 117 w 357"/>
              <a:gd name="T5" fmla="*/ 12 h 271"/>
              <a:gd name="T6" fmla="*/ 319 w 357"/>
              <a:gd name="T7" fmla="*/ 127 h 271"/>
              <a:gd name="T8" fmla="*/ 335 w 357"/>
              <a:gd name="T9" fmla="*/ 140 h 271"/>
              <a:gd name="T10" fmla="*/ 347 w 357"/>
              <a:gd name="T11" fmla="*/ 155 h 271"/>
              <a:gd name="T12" fmla="*/ 354 w 357"/>
              <a:gd name="T13" fmla="*/ 174 h 271"/>
              <a:gd name="T14" fmla="*/ 357 w 357"/>
              <a:gd name="T15" fmla="*/ 193 h 271"/>
              <a:gd name="T16" fmla="*/ 354 w 357"/>
              <a:gd name="T17" fmla="*/ 213 h 271"/>
              <a:gd name="T18" fmla="*/ 347 w 357"/>
              <a:gd name="T19" fmla="*/ 232 h 271"/>
              <a:gd name="T20" fmla="*/ 334 w 357"/>
              <a:gd name="T21" fmla="*/ 248 h 271"/>
              <a:gd name="T22" fmla="*/ 317 w 357"/>
              <a:gd name="T23" fmla="*/ 261 h 271"/>
              <a:gd name="T24" fmla="*/ 300 w 357"/>
              <a:gd name="T25" fmla="*/ 267 h 271"/>
              <a:gd name="T26" fmla="*/ 279 w 357"/>
              <a:gd name="T27" fmla="*/ 271 h 271"/>
              <a:gd name="T28" fmla="*/ 259 w 357"/>
              <a:gd name="T29" fmla="*/ 267 h 271"/>
              <a:gd name="T30" fmla="*/ 240 w 357"/>
              <a:gd name="T31" fmla="*/ 260 h 271"/>
              <a:gd name="T32" fmla="*/ 38 w 357"/>
              <a:gd name="T33" fmla="*/ 145 h 271"/>
              <a:gd name="T34" fmla="*/ 23 w 357"/>
              <a:gd name="T35" fmla="*/ 132 h 271"/>
              <a:gd name="T36" fmla="*/ 10 w 357"/>
              <a:gd name="T37" fmla="*/ 116 h 271"/>
              <a:gd name="T38" fmla="*/ 3 w 357"/>
              <a:gd name="T39" fmla="*/ 97 h 271"/>
              <a:gd name="T40" fmla="*/ 0 w 357"/>
              <a:gd name="T41" fmla="*/ 78 h 271"/>
              <a:gd name="T42" fmla="*/ 3 w 357"/>
              <a:gd name="T43" fmla="*/ 58 h 271"/>
              <a:gd name="T44" fmla="*/ 10 w 357"/>
              <a:gd name="T45" fmla="*/ 39 h 271"/>
              <a:gd name="T46" fmla="*/ 23 w 357"/>
              <a:gd name="T47" fmla="*/ 23 h 271"/>
              <a:gd name="T48" fmla="*/ 40 w 357"/>
              <a:gd name="T49" fmla="*/ 10 h 271"/>
              <a:gd name="T50" fmla="*/ 57 w 357"/>
              <a:gd name="T51" fmla="*/ 4 h 271"/>
              <a:gd name="T52" fmla="*/ 78 w 357"/>
              <a:gd name="T53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1">
                <a:moveTo>
                  <a:pt x="78" y="0"/>
                </a:moveTo>
                <a:lnTo>
                  <a:pt x="98" y="3"/>
                </a:lnTo>
                <a:lnTo>
                  <a:pt x="117" y="12"/>
                </a:lnTo>
                <a:lnTo>
                  <a:pt x="319" y="127"/>
                </a:lnTo>
                <a:lnTo>
                  <a:pt x="335" y="140"/>
                </a:lnTo>
                <a:lnTo>
                  <a:pt x="347" y="155"/>
                </a:lnTo>
                <a:lnTo>
                  <a:pt x="354" y="174"/>
                </a:lnTo>
                <a:lnTo>
                  <a:pt x="357" y="193"/>
                </a:lnTo>
                <a:lnTo>
                  <a:pt x="354" y="213"/>
                </a:lnTo>
                <a:lnTo>
                  <a:pt x="347" y="232"/>
                </a:lnTo>
                <a:lnTo>
                  <a:pt x="334" y="248"/>
                </a:lnTo>
                <a:lnTo>
                  <a:pt x="317" y="261"/>
                </a:lnTo>
                <a:lnTo>
                  <a:pt x="300" y="267"/>
                </a:lnTo>
                <a:lnTo>
                  <a:pt x="279" y="271"/>
                </a:lnTo>
                <a:lnTo>
                  <a:pt x="259" y="267"/>
                </a:lnTo>
                <a:lnTo>
                  <a:pt x="240" y="260"/>
                </a:lnTo>
                <a:lnTo>
                  <a:pt x="38" y="145"/>
                </a:lnTo>
                <a:lnTo>
                  <a:pt x="23" y="132"/>
                </a:lnTo>
                <a:lnTo>
                  <a:pt x="10" y="116"/>
                </a:lnTo>
                <a:lnTo>
                  <a:pt x="3" y="97"/>
                </a:lnTo>
                <a:lnTo>
                  <a:pt x="0" y="78"/>
                </a:lnTo>
                <a:lnTo>
                  <a:pt x="3" y="58"/>
                </a:lnTo>
                <a:lnTo>
                  <a:pt x="10" y="39"/>
                </a:lnTo>
                <a:lnTo>
                  <a:pt x="23" y="23"/>
                </a:lnTo>
                <a:lnTo>
                  <a:pt x="40" y="10"/>
                </a:lnTo>
                <a:lnTo>
                  <a:pt x="57" y="4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C0D46F39-C49A-0E0C-D189-A880A7651BA2}"/>
              </a:ext>
            </a:extLst>
          </p:cNvPr>
          <p:cNvSpPr>
            <a:spLocks/>
          </p:cNvSpPr>
          <p:nvPr/>
        </p:nvSpPr>
        <p:spPr bwMode="auto">
          <a:xfrm>
            <a:off x="1465065" y="3923427"/>
            <a:ext cx="41351" cy="16669"/>
          </a:xfrm>
          <a:custGeom>
            <a:avLst/>
            <a:gdLst>
              <a:gd name="T0" fmla="*/ 78 w 388"/>
              <a:gd name="T1" fmla="*/ 0 h 154"/>
              <a:gd name="T2" fmla="*/ 311 w 388"/>
              <a:gd name="T3" fmla="*/ 0 h 154"/>
              <a:gd name="T4" fmla="*/ 331 w 388"/>
              <a:gd name="T5" fmla="*/ 3 h 154"/>
              <a:gd name="T6" fmla="*/ 350 w 388"/>
              <a:gd name="T7" fmla="*/ 11 h 154"/>
              <a:gd name="T8" fmla="*/ 366 w 388"/>
              <a:gd name="T9" fmla="*/ 22 h 154"/>
              <a:gd name="T10" fmla="*/ 377 w 388"/>
              <a:gd name="T11" fmla="*/ 39 h 154"/>
              <a:gd name="T12" fmla="*/ 386 w 388"/>
              <a:gd name="T13" fmla="*/ 56 h 154"/>
              <a:gd name="T14" fmla="*/ 388 w 388"/>
              <a:gd name="T15" fmla="*/ 78 h 154"/>
              <a:gd name="T16" fmla="*/ 386 w 388"/>
              <a:gd name="T17" fmla="*/ 98 h 154"/>
              <a:gd name="T18" fmla="*/ 377 w 388"/>
              <a:gd name="T19" fmla="*/ 115 h 154"/>
              <a:gd name="T20" fmla="*/ 366 w 388"/>
              <a:gd name="T21" fmla="*/ 132 h 154"/>
              <a:gd name="T22" fmla="*/ 350 w 388"/>
              <a:gd name="T23" fmla="*/ 143 h 154"/>
              <a:gd name="T24" fmla="*/ 331 w 388"/>
              <a:gd name="T25" fmla="*/ 152 h 154"/>
              <a:gd name="T26" fmla="*/ 311 w 388"/>
              <a:gd name="T27" fmla="*/ 154 h 154"/>
              <a:gd name="T28" fmla="*/ 78 w 388"/>
              <a:gd name="T29" fmla="*/ 154 h 154"/>
              <a:gd name="T30" fmla="*/ 57 w 388"/>
              <a:gd name="T31" fmla="*/ 152 h 154"/>
              <a:gd name="T32" fmla="*/ 38 w 388"/>
              <a:gd name="T33" fmla="*/ 143 h 154"/>
              <a:gd name="T34" fmla="*/ 23 w 388"/>
              <a:gd name="T35" fmla="*/ 132 h 154"/>
              <a:gd name="T36" fmla="*/ 10 w 388"/>
              <a:gd name="T37" fmla="*/ 115 h 154"/>
              <a:gd name="T38" fmla="*/ 3 w 388"/>
              <a:gd name="T39" fmla="*/ 98 h 154"/>
              <a:gd name="T40" fmla="*/ 0 w 388"/>
              <a:gd name="T41" fmla="*/ 78 h 154"/>
              <a:gd name="T42" fmla="*/ 3 w 388"/>
              <a:gd name="T43" fmla="*/ 56 h 154"/>
              <a:gd name="T44" fmla="*/ 10 w 388"/>
              <a:gd name="T45" fmla="*/ 39 h 154"/>
              <a:gd name="T46" fmla="*/ 23 w 388"/>
              <a:gd name="T47" fmla="*/ 22 h 154"/>
              <a:gd name="T48" fmla="*/ 38 w 388"/>
              <a:gd name="T49" fmla="*/ 11 h 154"/>
              <a:gd name="T50" fmla="*/ 57 w 388"/>
              <a:gd name="T51" fmla="*/ 3 h 154"/>
              <a:gd name="T52" fmla="*/ 78 w 388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88" h="154">
                <a:moveTo>
                  <a:pt x="78" y="0"/>
                </a:moveTo>
                <a:lnTo>
                  <a:pt x="311" y="0"/>
                </a:lnTo>
                <a:lnTo>
                  <a:pt x="331" y="3"/>
                </a:lnTo>
                <a:lnTo>
                  <a:pt x="350" y="11"/>
                </a:lnTo>
                <a:lnTo>
                  <a:pt x="366" y="22"/>
                </a:lnTo>
                <a:lnTo>
                  <a:pt x="377" y="39"/>
                </a:lnTo>
                <a:lnTo>
                  <a:pt x="386" y="56"/>
                </a:lnTo>
                <a:lnTo>
                  <a:pt x="388" y="78"/>
                </a:lnTo>
                <a:lnTo>
                  <a:pt x="386" y="98"/>
                </a:lnTo>
                <a:lnTo>
                  <a:pt x="377" y="115"/>
                </a:lnTo>
                <a:lnTo>
                  <a:pt x="366" y="132"/>
                </a:lnTo>
                <a:lnTo>
                  <a:pt x="350" y="143"/>
                </a:lnTo>
                <a:lnTo>
                  <a:pt x="331" y="152"/>
                </a:lnTo>
                <a:lnTo>
                  <a:pt x="311" y="154"/>
                </a:lnTo>
                <a:lnTo>
                  <a:pt x="78" y="154"/>
                </a:lnTo>
                <a:lnTo>
                  <a:pt x="57" y="152"/>
                </a:lnTo>
                <a:lnTo>
                  <a:pt x="38" y="143"/>
                </a:lnTo>
                <a:lnTo>
                  <a:pt x="23" y="132"/>
                </a:lnTo>
                <a:lnTo>
                  <a:pt x="10" y="115"/>
                </a:lnTo>
                <a:lnTo>
                  <a:pt x="3" y="98"/>
                </a:lnTo>
                <a:lnTo>
                  <a:pt x="0" y="78"/>
                </a:lnTo>
                <a:lnTo>
                  <a:pt x="3" y="56"/>
                </a:lnTo>
                <a:lnTo>
                  <a:pt x="10" y="39"/>
                </a:lnTo>
                <a:lnTo>
                  <a:pt x="23" y="22"/>
                </a:lnTo>
                <a:lnTo>
                  <a:pt x="38" y="11"/>
                </a:lnTo>
                <a:lnTo>
                  <a:pt x="57" y="3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4C31410B-CFAB-C545-E527-4EB4F9262875}"/>
              </a:ext>
            </a:extLst>
          </p:cNvPr>
          <p:cNvSpPr>
            <a:spLocks/>
          </p:cNvSpPr>
          <p:nvPr/>
        </p:nvSpPr>
        <p:spPr bwMode="auto">
          <a:xfrm>
            <a:off x="1443267" y="3830787"/>
            <a:ext cx="38146" cy="28850"/>
          </a:xfrm>
          <a:custGeom>
            <a:avLst/>
            <a:gdLst>
              <a:gd name="T0" fmla="*/ 279 w 357"/>
              <a:gd name="T1" fmla="*/ 0 h 270"/>
              <a:gd name="T2" fmla="*/ 300 w 357"/>
              <a:gd name="T3" fmla="*/ 3 h 270"/>
              <a:gd name="T4" fmla="*/ 317 w 357"/>
              <a:gd name="T5" fmla="*/ 10 h 270"/>
              <a:gd name="T6" fmla="*/ 334 w 357"/>
              <a:gd name="T7" fmla="*/ 22 h 270"/>
              <a:gd name="T8" fmla="*/ 347 w 357"/>
              <a:gd name="T9" fmla="*/ 38 h 270"/>
              <a:gd name="T10" fmla="*/ 354 w 357"/>
              <a:gd name="T11" fmla="*/ 57 h 270"/>
              <a:gd name="T12" fmla="*/ 357 w 357"/>
              <a:gd name="T13" fmla="*/ 77 h 270"/>
              <a:gd name="T14" fmla="*/ 354 w 357"/>
              <a:gd name="T15" fmla="*/ 97 h 270"/>
              <a:gd name="T16" fmla="*/ 347 w 357"/>
              <a:gd name="T17" fmla="*/ 115 h 270"/>
              <a:gd name="T18" fmla="*/ 335 w 357"/>
              <a:gd name="T19" fmla="*/ 131 h 270"/>
              <a:gd name="T20" fmla="*/ 319 w 357"/>
              <a:gd name="T21" fmla="*/ 144 h 270"/>
              <a:gd name="T22" fmla="*/ 117 w 357"/>
              <a:gd name="T23" fmla="*/ 258 h 270"/>
              <a:gd name="T24" fmla="*/ 98 w 357"/>
              <a:gd name="T25" fmla="*/ 267 h 270"/>
              <a:gd name="T26" fmla="*/ 78 w 357"/>
              <a:gd name="T27" fmla="*/ 270 h 270"/>
              <a:gd name="T28" fmla="*/ 59 w 357"/>
              <a:gd name="T29" fmla="*/ 267 h 270"/>
              <a:gd name="T30" fmla="*/ 40 w 357"/>
              <a:gd name="T31" fmla="*/ 260 h 270"/>
              <a:gd name="T32" fmla="*/ 23 w 357"/>
              <a:gd name="T33" fmla="*/ 247 h 270"/>
              <a:gd name="T34" fmla="*/ 10 w 357"/>
              <a:gd name="T35" fmla="*/ 231 h 270"/>
              <a:gd name="T36" fmla="*/ 3 w 357"/>
              <a:gd name="T37" fmla="*/ 212 h 270"/>
              <a:gd name="T38" fmla="*/ 0 w 357"/>
              <a:gd name="T39" fmla="*/ 192 h 270"/>
              <a:gd name="T40" fmla="*/ 3 w 357"/>
              <a:gd name="T41" fmla="*/ 173 h 270"/>
              <a:gd name="T42" fmla="*/ 10 w 357"/>
              <a:gd name="T43" fmla="*/ 154 h 270"/>
              <a:gd name="T44" fmla="*/ 23 w 357"/>
              <a:gd name="T45" fmla="*/ 139 h 270"/>
              <a:gd name="T46" fmla="*/ 38 w 357"/>
              <a:gd name="T47" fmla="*/ 125 h 270"/>
              <a:gd name="T48" fmla="*/ 240 w 357"/>
              <a:gd name="T49" fmla="*/ 10 h 270"/>
              <a:gd name="T50" fmla="*/ 260 w 357"/>
              <a:gd name="T51" fmla="*/ 3 h 270"/>
              <a:gd name="T52" fmla="*/ 279 w 357"/>
              <a:gd name="T5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7" h="270">
                <a:moveTo>
                  <a:pt x="279" y="0"/>
                </a:moveTo>
                <a:lnTo>
                  <a:pt x="300" y="3"/>
                </a:lnTo>
                <a:lnTo>
                  <a:pt x="317" y="10"/>
                </a:lnTo>
                <a:lnTo>
                  <a:pt x="334" y="22"/>
                </a:lnTo>
                <a:lnTo>
                  <a:pt x="347" y="38"/>
                </a:lnTo>
                <a:lnTo>
                  <a:pt x="354" y="57"/>
                </a:lnTo>
                <a:lnTo>
                  <a:pt x="357" y="77"/>
                </a:lnTo>
                <a:lnTo>
                  <a:pt x="354" y="97"/>
                </a:lnTo>
                <a:lnTo>
                  <a:pt x="347" y="115"/>
                </a:lnTo>
                <a:lnTo>
                  <a:pt x="335" y="131"/>
                </a:lnTo>
                <a:lnTo>
                  <a:pt x="319" y="144"/>
                </a:lnTo>
                <a:lnTo>
                  <a:pt x="117" y="258"/>
                </a:lnTo>
                <a:lnTo>
                  <a:pt x="98" y="267"/>
                </a:lnTo>
                <a:lnTo>
                  <a:pt x="78" y="270"/>
                </a:lnTo>
                <a:lnTo>
                  <a:pt x="59" y="267"/>
                </a:lnTo>
                <a:lnTo>
                  <a:pt x="40" y="260"/>
                </a:lnTo>
                <a:lnTo>
                  <a:pt x="23" y="247"/>
                </a:lnTo>
                <a:lnTo>
                  <a:pt x="10" y="231"/>
                </a:lnTo>
                <a:lnTo>
                  <a:pt x="3" y="212"/>
                </a:lnTo>
                <a:lnTo>
                  <a:pt x="0" y="192"/>
                </a:lnTo>
                <a:lnTo>
                  <a:pt x="3" y="173"/>
                </a:lnTo>
                <a:lnTo>
                  <a:pt x="10" y="154"/>
                </a:lnTo>
                <a:lnTo>
                  <a:pt x="23" y="139"/>
                </a:lnTo>
                <a:lnTo>
                  <a:pt x="38" y="125"/>
                </a:lnTo>
                <a:lnTo>
                  <a:pt x="240" y="10"/>
                </a:lnTo>
                <a:lnTo>
                  <a:pt x="260" y="3"/>
                </a:lnTo>
                <a:lnTo>
                  <a:pt x="2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7D898023-8295-452D-8A1A-AA4C9E95B6A3}"/>
              </a:ext>
            </a:extLst>
          </p:cNvPr>
          <p:cNvSpPr>
            <a:spLocks/>
          </p:cNvSpPr>
          <p:nvPr/>
        </p:nvSpPr>
        <p:spPr bwMode="auto">
          <a:xfrm>
            <a:off x="1384285" y="3762830"/>
            <a:ext cx="28850" cy="37825"/>
          </a:xfrm>
          <a:custGeom>
            <a:avLst/>
            <a:gdLst>
              <a:gd name="T0" fmla="*/ 193 w 271"/>
              <a:gd name="T1" fmla="*/ 0 h 354"/>
              <a:gd name="T2" fmla="*/ 213 w 271"/>
              <a:gd name="T3" fmla="*/ 3 h 354"/>
              <a:gd name="T4" fmla="*/ 232 w 271"/>
              <a:gd name="T5" fmla="*/ 12 h 354"/>
              <a:gd name="T6" fmla="*/ 249 w 271"/>
              <a:gd name="T7" fmla="*/ 24 h 354"/>
              <a:gd name="T8" fmla="*/ 261 w 271"/>
              <a:gd name="T9" fmla="*/ 40 h 354"/>
              <a:gd name="T10" fmla="*/ 269 w 271"/>
              <a:gd name="T11" fmla="*/ 58 h 354"/>
              <a:gd name="T12" fmla="*/ 271 w 271"/>
              <a:gd name="T13" fmla="*/ 77 h 354"/>
              <a:gd name="T14" fmla="*/ 269 w 271"/>
              <a:gd name="T15" fmla="*/ 97 h 354"/>
              <a:gd name="T16" fmla="*/ 261 w 271"/>
              <a:gd name="T17" fmla="*/ 116 h 354"/>
              <a:gd name="T18" fmla="*/ 145 w 271"/>
              <a:gd name="T19" fmla="*/ 317 h 354"/>
              <a:gd name="T20" fmla="*/ 132 w 271"/>
              <a:gd name="T21" fmla="*/ 333 h 354"/>
              <a:gd name="T22" fmla="*/ 115 w 271"/>
              <a:gd name="T23" fmla="*/ 345 h 354"/>
              <a:gd name="T24" fmla="*/ 98 w 271"/>
              <a:gd name="T25" fmla="*/ 352 h 354"/>
              <a:gd name="T26" fmla="*/ 77 w 271"/>
              <a:gd name="T27" fmla="*/ 354 h 354"/>
              <a:gd name="T28" fmla="*/ 58 w 271"/>
              <a:gd name="T29" fmla="*/ 352 h 354"/>
              <a:gd name="T30" fmla="*/ 39 w 271"/>
              <a:gd name="T31" fmla="*/ 344 h 354"/>
              <a:gd name="T32" fmla="*/ 22 w 271"/>
              <a:gd name="T33" fmla="*/ 332 h 354"/>
              <a:gd name="T34" fmla="*/ 10 w 271"/>
              <a:gd name="T35" fmla="*/ 317 h 354"/>
              <a:gd name="T36" fmla="*/ 3 w 271"/>
              <a:gd name="T37" fmla="*/ 298 h 354"/>
              <a:gd name="T38" fmla="*/ 0 w 271"/>
              <a:gd name="T39" fmla="*/ 279 h 354"/>
              <a:gd name="T40" fmla="*/ 3 w 271"/>
              <a:gd name="T41" fmla="*/ 259 h 354"/>
              <a:gd name="T42" fmla="*/ 10 w 271"/>
              <a:gd name="T43" fmla="*/ 240 h 354"/>
              <a:gd name="T44" fmla="*/ 127 w 271"/>
              <a:gd name="T45" fmla="*/ 40 h 354"/>
              <a:gd name="T46" fmla="*/ 140 w 271"/>
              <a:gd name="T47" fmla="*/ 23 h 354"/>
              <a:gd name="T48" fmla="*/ 156 w 271"/>
              <a:gd name="T49" fmla="*/ 11 h 354"/>
              <a:gd name="T50" fmla="*/ 174 w 271"/>
              <a:gd name="T51" fmla="*/ 3 h 354"/>
              <a:gd name="T52" fmla="*/ 193 w 271"/>
              <a:gd name="T5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1" h="354">
                <a:moveTo>
                  <a:pt x="193" y="0"/>
                </a:moveTo>
                <a:lnTo>
                  <a:pt x="213" y="3"/>
                </a:lnTo>
                <a:lnTo>
                  <a:pt x="232" y="12"/>
                </a:lnTo>
                <a:lnTo>
                  <a:pt x="249" y="24"/>
                </a:lnTo>
                <a:lnTo>
                  <a:pt x="261" y="40"/>
                </a:lnTo>
                <a:lnTo>
                  <a:pt x="269" y="58"/>
                </a:lnTo>
                <a:lnTo>
                  <a:pt x="271" y="77"/>
                </a:lnTo>
                <a:lnTo>
                  <a:pt x="269" y="97"/>
                </a:lnTo>
                <a:lnTo>
                  <a:pt x="261" y="116"/>
                </a:lnTo>
                <a:lnTo>
                  <a:pt x="145" y="317"/>
                </a:lnTo>
                <a:lnTo>
                  <a:pt x="132" y="333"/>
                </a:lnTo>
                <a:lnTo>
                  <a:pt x="115" y="345"/>
                </a:lnTo>
                <a:lnTo>
                  <a:pt x="98" y="352"/>
                </a:lnTo>
                <a:lnTo>
                  <a:pt x="77" y="354"/>
                </a:lnTo>
                <a:lnTo>
                  <a:pt x="58" y="352"/>
                </a:lnTo>
                <a:lnTo>
                  <a:pt x="39" y="344"/>
                </a:lnTo>
                <a:lnTo>
                  <a:pt x="22" y="332"/>
                </a:lnTo>
                <a:lnTo>
                  <a:pt x="10" y="317"/>
                </a:lnTo>
                <a:lnTo>
                  <a:pt x="3" y="298"/>
                </a:lnTo>
                <a:lnTo>
                  <a:pt x="0" y="279"/>
                </a:lnTo>
                <a:lnTo>
                  <a:pt x="3" y="259"/>
                </a:lnTo>
                <a:lnTo>
                  <a:pt x="10" y="240"/>
                </a:lnTo>
                <a:lnTo>
                  <a:pt x="127" y="40"/>
                </a:lnTo>
                <a:lnTo>
                  <a:pt x="140" y="23"/>
                </a:lnTo>
                <a:lnTo>
                  <a:pt x="156" y="11"/>
                </a:lnTo>
                <a:lnTo>
                  <a:pt x="174" y="3"/>
                </a:lnTo>
                <a:lnTo>
                  <a:pt x="1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BE4825CE-74D0-0CEE-2D38-1D7F7C8E4B39}"/>
              </a:ext>
            </a:extLst>
          </p:cNvPr>
          <p:cNvSpPr>
            <a:spLocks/>
          </p:cNvSpPr>
          <p:nvPr/>
        </p:nvSpPr>
        <p:spPr bwMode="auto">
          <a:xfrm>
            <a:off x="1291645" y="3862522"/>
            <a:ext cx="39749" cy="128221"/>
          </a:xfrm>
          <a:custGeom>
            <a:avLst/>
            <a:gdLst>
              <a:gd name="T0" fmla="*/ 186 w 373"/>
              <a:gd name="T1" fmla="*/ 0 h 1200"/>
              <a:gd name="T2" fmla="*/ 224 w 373"/>
              <a:gd name="T3" fmla="*/ 3 h 1200"/>
              <a:gd name="T4" fmla="*/ 257 w 373"/>
              <a:gd name="T5" fmla="*/ 9 h 1200"/>
              <a:gd name="T6" fmla="*/ 288 w 373"/>
              <a:gd name="T7" fmla="*/ 20 h 1200"/>
              <a:gd name="T8" fmla="*/ 313 w 373"/>
              <a:gd name="T9" fmla="*/ 37 h 1200"/>
              <a:gd name="T10" fmla="*/ 335 w 373"/>
              <a:gd name="T11" fmla="*/ 57 h 1200"/>
              <a:gd name="T12" fmla="*/ 351 w 373"/>
              <a:gd name="T13" fmla="*/ 81 h 1200"/>
              <a:gd name="T14" fmla="*/ 364 w 373"/>
              <a:gd name="T15" fmla="*/ 110 h 1200"/>
              <a:gd name="T16" fmla="*/ 370 w 373"/>
              <a:gd name="T17" fmla="*/ 144 h 1200"/>
              <a:gd name="T18" fmla="*/ 373 w 373"/>
              <a:gd name="T19" fmla="*/ 182 h 1200"/>
              <a:gd name="T20" fmla="*/ 373 w 373"/>
              <a:gd name="T21" fmla="*/ 453 h 1200"/>
              <a:gd name="T22" fmla="*/ 371 w 373"/>
              <a:gd name="T23" fmla="*/ 490 h 1200"/>
              <a:gd name="T24" fmla="*/ 367 w 373"/>
              <a:gd name="T25" fmla="*/ 527 h 1200"/>
              <a:gd name="T26" fmla="*/ 364 w 373"/>
              <a:gd name="T27" fmla="*/ 564 h 1200"/>
              <a:gd name="T28" fmla="*/ 290 w 373"/>
              <a:gd name="T29" fmla="*/ 1113 h 1200"/>
              <a:gd name="T30" fmla="*/ 285 w 373"/>
              <a:gd name="T31" fmla="*/ 1140 h 1200"/>
              <a:gd name="T32" fmla="*/ 276 w 373"/>
              <a:gd name="T33" fmla="*/ 1161 h 1200"/>
              <a:gd name="T34" fmla="*/ 265 w 373"/>
              <a:gd name="T35" fmla="*/ 1176 h 1200"/>
              <a:gd name="T36" fmla="*/ 250 w 373"/>
              <a:gd name="T37" fmla="*/ 1188 h 1200"/>
              <a:gd name="T38" fmla="*/ 232 w 373"/>
              <a:gd name="T39" fmla="*/ 1195 h 1200"/>
              <a:gd name="T40" fmla="*/ 210 w 373"/>
              <a:gd name="T41" fmla="*/ 1199 h 1200"/>
              <a:gd name="T42" fmla="*/ 186 w 373"/>
              <a:gd name="T43" fmla="*/ 1200 h 1200"/>
              <a:gd name="T44" fmla="*/ 162 w 373"/>
              <a:gd name="T45" fmla="*/ 1199 h 1200"/>
              <a:gd name="T46" fmla="*/ 140 w 373"/>
              <a:gd name="T47" fmla="*/ 1195 h 1200"/>
              <a:gd name="T48" fmla="*/ 123 w 373"/>
              <a:gd name="T49" fmla="*/ 1188 h 1200"/>
              <a:gd name="T50" fmla="*/ 107 w 373"/>
              <a:gd name="T51" fmla="*/ 1176 h 1200"/>
              <a:gd name="T52" fmla="*/ 96 w 373"/>
              <a:gd name="T53" fmla="*/ 1161 h 1200"/>
              <a:gd name="T54" fmla="*/ 87 w 373"/>
              <a:gd name="T55" fmla="*/ 1140 h 1200"/>
              <a:gd name="T56" fmla="*/ 82 w 373"/>
              <a:gd name="T57" fmla="*/ 1113 h 1200"/>
              <a:gd name="T58" fmla="*/ 9 w 373"/>
              <a:gd name="T59" fmla="*/ 564 h 1200"/>
              <a:gd name="T60" fmla="*/ 5 w 373"/>
              <a:gd name="T61" fmla="*/ 527 h 1200"/>
              <a:gd name="T62" fmla="*/ 1 w 373"/>
              <a:gd name="T63" fmla="*/ 490 h 1200"/>
              <a:gd name="T64" fmla="*/ 0 w 373"/>
              <a:gd name="T65" fmla="*/ 453 h 1200"/>
              <a:gd name="T66" fmla="*/ 0 w 373"/>
              <a:gd name="T67" fmla="*/ 182 h 1200"/>
              <a:gd name="T68" fmla="*/ 2 w 373"/>
              <a:gd name="T69" fmla="*/ 144 h 1200"/>
              <a:gd name="T70" fmla="*/ 9 w 373"/>
              <a:gd name="T71" fmla="*/ 110 h 1200"/>
              <a:gd name="T72" fmla="*/ 21 w 373"/>
              <a:gd name="T73" fmla="*/ 81 h 1200"/>
              <a:gd name="T74" fmla="*/ 38 w 373"/>
              <a:gd name="T75" fmla="*/ 57 h 1200"/>
              <a:gd name="T76" fmla="*/ 59 w 373"/>
              <a:gd name="T77" fmla="*/ 37 h 1200"/>
              <a:gd name="T78" fmla="*/ 85 w 373"/>
              <a:gd name="T79" fmla="*/ 20 h 1200"/>
              <a:gd name="T80" fmla="*/ 115 w 373"/>
              <a:gd name="T81" fmla="*/ 9 h 1200"/>
              <a:gd name="T82" fmla="*/ 148 w 373"/>
              <a:gd name="T83" fmla="*/ 3 h 1200"/>
              <a:gd name="T84" fmla="*/ 186 w 373"/>
              <a:gd name="T85" fmla="*/ 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3" h="1200">
                <a:moveTo>
                  <a:pt x="186" y="0"/>
                </a:moveTo>
                <a:lnTo>
                  <a:pt x="224" y="3"/>
                </a:lnTo>
                <a:lnTo>
                  <a:pt x="257" y="9"/>
                </a:lnTo>
                <a:lnTo>
                  <a:pt x="288" y="20"/>
                </a:lnTo>
                <a:lnTo>
                  <a:pt x="313" y="37"/>
                </a:lnTo>
                <a:lnTo>
                  <a:pt x="335" y="57"/>
                </a:lnTo>
                <a:lnTo>
                  <a:pt x="351" y="81"/>
                </a:lnTo>
                <a:lnTo>
                  <a:pt x="364" y="110"/>
                </a:lnTo>
                <a:lnTo>
                  <a:pt x="370" y="144"/>
                </a:lnTo>
                <a:lnTo>
                  <a:pt x="373" y="182"/>
                </a:lnTo>
                <a:lnTo>
                  <a:pt x="373" y="453"/>
                </a:lnTo>
                <a:lnTo>
                  <a:pt x="371" y="490"/>
                </a:lnTo>
                <a:lnTo>
                  <a:pt x="367" y="527"/>
                </a:lnTo>
                <a:lnTo>
                  <a:pt x="364" y="564"/>
                </a:lnTo>
                <a:lnTo>
                  <a:pt x="290" y="1113"/>
                </a:lnTo>
                <a:lnTo>
                  <a:pt x="285" y="1140"/>
                </a:lnTo>
                <a:lnTo>
                  <a:pt x="276" y="1161"/>
                </a:lnTo>
                <a:lnTo>
                  <a:pt x="265" y="1176"/>
                </a:lnTo>
                <a:lnTo>
                  <a:pt x="250" y="1188"/>
                </a:lnTo>
                <a:lnTo>
                  <a:pt x="232" y="1195"/>
                </a:lnTo>
                <a:lnTo>
                  <a:pt x="210" y="1199"/>
                </a:lnTo>
                <a:lnTo>
                  <a:pt x="186" y="1200"/>
                </a:lnTo>
                <a:lnTo>
                  <a:pt x="162" y="1199"/>
                </a:lnTo>
                <a:lnTo>
                  <a:pt x="140" y="1195"/>
                </a:lnTo>
                <a:lnTo>
                  <a:pt x="123" y="1188"/>
                </a:lnTo>
                <a:lnTo>
                  <a:pt x="107" y="1176"/>
                </a:lnTo>
                <a:lnTo>
                  <a:pt x="96" y="1161"/>
                </a:lnTo>
                <a:lnTo>
                  <a:pt x="87" y="1140"/>
                </a:lnTo>
                <a:lnTo>
                  <a:pt x="82" y="1113"/>
                </a:lnTo>
                <a:lnTo>
                  <a:pt x="9" y="564"/>
                </a:lnTo>
                <a:lnTo>
                  <a:pt x="5" y="527"/>
                </a:lnTo>
                <a:lnTo>
                  <a:pt x="1" y="490"/>
                </a:lnTo>
                <a:lnTo>
                  <a:pt x="0" y="453"/>
                </a:lnTo>
                <a:lnTo>
                  <a:pt x="0" y="182"/>
                </a:lnTo>
                <a:lnTo>
                  <a:pt x="2" y="144"/>
                </a:lnTo>
                <a:lnTo>
                  <a:pt x="9" y="110"/>
                </a:lnTo>
                <a:lnTo>
                  <a:pt x="21" y="81"/>
                </a:lnTo>
                <a:lnTo>
                  <a:pt x="38" y="57"/>
                </a:lnTo>
                <a:lnTo>
                  <a:pt x="59" y="37"/>
                </a:lnTo>
                <a:lnTo>
                  <a:pt x="85" y="20"/>
                </a:lnTo>
                <a:lnTo>
                  <a:pt x="115" y="9"/>
                </a:lnTo>
                <a:lnTo>
                  <a:pt x="148" y="3"/>
                </a:lnTo>
                <a:lnTo>
                  <a:pt x="1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E3358935-7B85-6BC4-B793-08A912928578}"/>
              </a:ext>
            </a:extLst>
          </p:cNvPr>
          <p:cNvSpPr>
            <a:spLocks/>
          </p:cNvSpPr>
          <p:nvPr/>
        </p:nvSpPr>
        <p:spPr bwMode="auto">
          <a:xfrm>
            <a:off x="1290684" y="4007091"/>
            <a:ext cx="41672" cy="41031"/>
          </a:xfrm>
          <a:custGeom>
            <a:avLst/>
            <a:gdLst>
              <a:gd name="T0" fmla="*/ 194 w 388"/>
              <a:gd name="T1" fmla="*/ 0 h 386"/>
              <a:gd name="T2" fmla="*/ 233 w 388"/>
              <a:gd name="T3" fmla="*/ 6 h 386"/>
              <a:gd name="T4" fmla="*/ 269 w 388"/>
              <a:gd name="T5" fmla="*/ 17 h 386"/>
              <a:gd name="T6" fmla="*/ 302 w 388"/>
              <a:gd name="T7" fmla="*/ 34 h 386"/>
              <a:gd name="T8" fmla="*/ 331 w 388"/>
              <a:gd name="T9" fmla="*/ 57 h 386"/>
              <a:gd name="T10" fmla="*/ 355 w 388"/>
              <a:gd name="T11" fmla="*/ 86 h 386"/>
              <a:gd name="T12" fmla="*/ 373 w 388"/>
              <a:gd name="T13" fmla="*/ 119 h 386"/>
              <a:gd name="T14" fmla="*/ 384 w 388"/>
              <a:gd name="T15" fmla="*/ 155 h 386"/>
              <a:gd name="T16" fmla="*/ 388 w 388"/>
              <a:gd name="T17" fmla="*/ 193 h 386"/>
              <a:gd name="T18" fmla="*/ 384 w 388"/>
              <a:gd name="T19" fmla="*/ 232 h 386"/>
              <a:gd name="T20" fmla="*/ 373 w 388"/>
              <a:gd name="T21" fmla="*/ 269 h 386"/>
              <a:gd name="T22" fmla="*/ 355 w 388"/>
              <a:gd name="T23" fmla="*/ 301 h 386"/>
              <a:gd name="T24" fmla="*/ 331 w 388"/>
              <a:gd name="T25" fmla="*/ 329 h 386"/>
              <a:gd name="T26" fmla="*/ 302 w 388"/>
              <a:gd name="T27" fmla="*/ 353 h 386"/>
              <a:gd name="T28" fmla="*/ 269 w 388"/>
              <a:gd name="T29" fmla="*/ 371 h 386"/>
              <a:gd name="T30" fmla="*/ 233 w 388"/>
              <a:gd name="T31" fmla="*/ 382 h 386"/>
              <a:gd name="T32" fmla="*/ 194 w 388"/>
              <a:gd name="T33" fmla="*/ 386 h 386"/>
              <a:gd name="T34" fmla="*/ 155 w 388"/>
              <a:gd name="T35" fmla="*/ 382 h 386"/>
              <a:gd name="T36" fmla="*/ 119 w 388"/>
              <a:gd name="T37" fmla="*/ 371 h 386"/>
              <a:gd name="T38" fmla="*/ 86 w 388"/>
              <a:gd name="T39" fmla="*/ 353 h 386"/>
              <a:gd name="T40" fmla="*/ 57 w 388"/>
              <a:gd name="T41" fmla="*/ 329 h 386"/>
              <a:gd name="T42" fmla="*/ 33 w 388"/>
              <a:gd name="T43" fmla="*/ 301 h 386"/>
              <a:gd name="T44" fmla="*/ 15 w 388"/>
              <a:gd name="T45" fmla="*/ 269 h 386"/>
              <a:gd name="T46" fmla="*/ 4 w 388"/>
              <a:gd name="T47" fmla="*/ 232 h 386"/>
              <a:gd name="T48" fmla="*/ 0 w 388"/>
              <a:gd name="T49" fmla="*/ 193 h 386"/>
              <a:gd name="T50" fmla="*/ 4 w 388"/>
              <a:gd name="T51" fmla="*/ 155 h 386"/>
              <a:gd name="T52" fmla="*/ 15 w 388"/>
              <a:gd name="T53" fmla="*/ 119 h 386"/>
              <a:gd name="T54" fmla="*/ 33 w 388"/>
              <a:gd name="T55" fmla="*/ 86 h 386"/>
              <a:gd name="T56" fmla="*/ 57 w 388"/>
              <a:gd name="T57" fmla="*/ 57 h 386"/>
              <a:gd name="T58" fmla="*/ 86 w 388"/>
              <a:gd name="T59" fmla="*/ 34 h 386"/>
              <a:gd name="T60" fmla="*/ 119 w 388"/>
              <a:gd name="T61" fmla="*/ 17 h 386"/>
              <a:gd name="T62" fmla="*/ 155 w 388"/>
              <a:gd name="T63" fmla="*/ 6 h 386"/>
              <a:gd name="T64" fmla="*/ 194 w 388"/>
              <a:gd name="T65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8" h="386">
                <a:moveTo>
                  <a:pt x="194" y="0"/>
                </a:moveTo>
                <a:lnTo>
                  <a:pt x="233" y="6"/>
                </a:lnTo>
                <a:lnTo>
                  <a:pt x="269" y="17"/>
                </a:lnTo>
                <a:lnTo>
                  <a:pt x="302" y="34"/>
                </a:lnTo>
                <a:lnTo>
                  <a:pt x="331" y="57"/>
                </a:lnTo>
                <a:lnTo>
                  <a:pt x="355" y="86"/>
                </a:lnTo>
                <a:lnTo>
                  <a:pt x="373" y="119"/>
                </a:lnTo>
                <a:lnTo>
                  <a:pt x="384" y="155"/>
                </a:lnTo>
                <a:lnTo>
                  <a:pt x="388" y="193"/>
                </a:lnTo>
                <a:lnTo>
                  <a:pt x="384" y="232"/>
                </a:lnTo>
                <a:lnTo>
                  <a:pt x="373" y="269"/>
                </a:lnTo>
                <a:lnTo>
                  <a:pt x="355" y="301"/>
                </a:lnTo>
                <a:lnTo>
                  <a:pt x="331" y="329"/>
                </a:lnTo>
                <a:lnTo>
                  <a:pt x="302" y="353"/>
                </a:lnTo>
                <a:lnTo>
                  <a:pt x="269" y="371"/>
                </a:lnTo>
                <a:lnTo>
                  <a:pt x="233" y="382"/>
                </a:lnTo>
                <a:lnTo>
                  <a:pt x="194" y="386"/>
                </a:lnTo>
                <a:lnTo>
                  <a:pt x="155" y="382"/>
                </a:lnTo>
                <a:lnTo>
                  <a:pt x="119" y="371"/>
                </a:lnTo>
                <a:lnTo>
                  <a:pt x="86" y="353"/>
                </a:lnTo>
                <a:lnTo>
                  <a:pt x="57" y="329"/>
                </a:lnTo>
                <a:lnTo>
                  <a:pt x="33" y="301"/>
                </a:lnTo>
                <a:lnTo>
                  <a:pt x="15" y="269"/>
                </a:lnTo>
                <a:lnTo>
                  <a:pt x="4" y="232"/>
                </a:lnTo>
                <a:lnTo>
                  <a:pt x="0" y="193"/>
                </a:lnTo>
                <a:lnTo>
                  <a:pt x="4" y="155"/>
                </a:lnTo>
                <a:lnTo>
                  <a:pt x="15" y="119"/>
                </a:lnTo>
                <a:lnTo>
                  <a:pt x="33" y="86"/>
                </a:lnTo>
                <a:lnTo>
                  <a:pt x="57" y="57"/>
                </a:lnTo>
                <a:lnTo>
                  <a:pt x="86" y="34"/>
                </a:lnTo>
                <a:lnTo>
                  <a:pt x="119" y="17"/>
                </a:lnTo>
                <a:lnTo>
                  <a:pt x="155" y="6"/>
                </a:lnTo>
                <a:lnTo>
                  <a:pt x="19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C2205D-84E8-615F-0B46-458BEFF58C9C}"/>
              </a:ext>
            </a:extLst>
          </p:cNvPr>
          <p:cNvSpPr/>
          <p:nvPr/>
        </p:nvSpPr>
        <p:spPr>
          <a:xfrm>
            <a:off x="3293453" y="3540636"/>
            <a:ext cx="820615" cy="822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26F4E0B3-D213-E434-DADB-C23DA39EDB0D}"/>
              </a:ext>
            </a:extLst>
          </p:cNvPr>
          <p:cNvSpPr>
            <a:spLocks noEditPoints="1"/>
          </p:cNvSpPr>
          <p:nvPr/>
        </p:nvSpPr>
        <p:spPr bwMode="auto">
          <a:xfrm>
            <a:off x="3505384" y="3758829"/>
            <a:ext cx="396752" cy="386574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75 w 3440"/>
              <a:gd name="T23" fmla="*/ 38 h 3436"/>
              <a:gd name="T24" fmla="*/ 2010 w 3440"/>
              <a:gd name="T25" fmla="*/ 197 h 3436"/>
              <a:gd name="T26" fmla="*/ 2129 w 3440"/>
              <a:gd name="T27" fmla="*/ 416 h 3436"/>
              <a:gd name="T28" fmla="*/ 2360 w 3440"/>
              <a:gd name="T29" fmla="*/ 512 h 3436"/>
              <a:gd name="T30" fmla="*/ 2603 w 3440"/>
              <a:gd name="T31" fmla="*/ 443 h 3436"/>
              <a:gd name="T32" fmla="*/ 2739 w 3440"/>
              <a:gd name="T33" fmla="*/ 357 h 3436"/>
              <a:gd name="T34" fmla="*/ 3007 w 3440"/>
              <a:gd name="T35" fmla="*/ 578 h 3436"/>
              <a:gd name="T36" fmla="*/ 3082 w 3440"/>
              <a:gd name="T37" fmla="*/ 749 h 3436"/>
              <a:gd name="T38" fmla="*/ 2963 w 3440"/>
              <a:gd name="T39" fmla="*/ 920 h 3436"/>
              <a:gd name="T40" fmla="*/ 2949 w 3440"/>
              <a:gd name="T41" fmla="*/ 1166 h 3436"/>
              <a:gd name="T42" fmla="*/ 3103 w 3440"/>
              <a:gd name="T43" fmla="*/ 1379 h 3436"/>
              <a:gd name="T44" fmla="*/ 3340 w 3440"/>
              <a:gd name="T45" fmla="*/ 1445 h 3436"/>
              <a:gd name="T46" fmla="*/ 3430 w 3440"/>
              <a:gd name="T47" fmla="*/ 1527 h 3436"/>
              <a:gd name="T48" fmla="*/ 3415 w 3440"/>
              <a:gd name="T49" fmla="*/ 1958 h 3436"/>
              <a:gd name="T50" fmla="*/ 3307 w 3440"/>
              <a:gd name="T51" fmla="*/ 2002 h 3436"/>
              <a:gd name="T52" fmla="*/ 3060 w 3440"/>
              <a:gd name="T53" fmla="*/ 2092 h 3436"/>
              <a:gd name="T54" fmla="*/ 2931 w 3440"/>
              <a:gd name="T55" fmla="*/ 2317 h 3436"/>
              <a:gd name="T56" fmla="*/ 2972 w 3440"/>
              <a:gd name="T57" fmla="*/ 2562 h 3436"/>
              <a:gd name="T58" fmla="*/ 3081 w 3440"/>
              <a:gd name="T59" fmla="*/ 2716 h 3436"/>
              <a:gd name="T60" fmla="*/ 2931 w 3440"/>
              <a:gd name="T61" fmla="*/ 2939 h 3436"/>
              <a:gd name="T62" fmla="*/ 2707 w 3440"/>
              <a:gd name="T63" fmla="*/ 3087 h 3436"/>
              <a:gd name="T64" fmla="*/ 2554 w 3440"/>
              <a:gd name="T65" fmla="*/ 2982 h 3436"/>
              <a:gd name="T66" fmla="*/ 2308 w 3440"/>
              <a:gd name="T67" fmla="*/ 2939 h 3436"/>
              <a:gd name="T68" fmla="*/ 2079 w 3440"/>
              <a:gd name="T69" fmla="*/ 3069 h 3436"/>
              <a:gd name="T70" fmla="*/ 1992 w 3440"/>
              <a:gd name="T71" fmla="*/ 3327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2 w 3440"/>
              <a:gd name="T101" fmla="*/ 1518 h 3436"/>
              <a:gd name="T102" fmla="*/ 88 w 3440"/>
              <a:gd name="T103" fmla="*/ 1435 h 3436"/>
              <a:gd name="T104" fmla="*/ 339 w 3440"/>
              <a:gd name="T105" fmla="*/ 1370 h 3436"/>
              <a:gd name="T106" fmla="*/ 499 w 3440"/>
              <a:gd name="T107" fmla="*/ 1160 h 3436"/>
              <a:gd name="T108" fmla="*/ 486 w 3440"/>
              <a:gd name="T109" fmla="*/ 912 h 3436"/>
              <a:gd name="T110" fmla="*/ 365 w 3440"/>
              <a:gd name="T111" fmla="*/ 739 h 3436"/>
              <a:gd name="T112" fmla="*/ 442 w 3440"/>
              <a:gd name="T113" fmla="*/ 567 h 3436"/>
              <a:gd name="T114" fmla="*/ 714 w 3440"/>
              <a:gd name="T115" fmla="*/ 347 h 3436"/>
              <a:gd name="T116" fmla="*/ 849 w 3440"/>
              <a:gd name="T117" fmla="*/ 433 h 3436"/>
              <a:gd name="T118" fmla="*/ 1090 w 3440"/>
              <a:gd name="T119" fmla="*/ 500 h 3436"/>
              <a:gd name="T120" fmla="*/ 1329 w 3440"/>
              <a:gd name="T121" fmla="*/ 399 h 3436"/>
              <a:gd name="T122" fmla="*/ 1447 w 3440"/>
              <a:gd name="T123" fmla="*/ 156 h 3436"/>
              <a:gd name="T124" fmla="*/ 1509 w 3440"/>
              <a:gd name="T125" fmla="*/ 16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8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8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727" y="0"/>
                </a:lnTo>
                <a:lnTo>
                  <a:pt x="1824" y="3"/>
                </a:lnTo>
                <a:lnTo>
                  <a:pt x="1921" y="11"/>
                </a:lnTo>
                <a:lnTo>
                  <a:pt x="1941" y="16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3" y="511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7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2" y="847"/>
                </a:lnTo>
                <a:lnTo>
                  <a:pt x="2981" y="883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40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1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7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9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8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7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2" y="3106"/>
                </a:lnTo>
                <a:lnTo>
                  <a:pt x="2030" y="3146"/>
                </a:lnTo>
                <a:lnTo>
                  <a:pt x="2012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51"/>
                </a:lnTo>
                <a:lnTo>
                  <a:pt x="1982" y="3373"/>
                </a:lnTo>
                <a:lnTo>
                  <a:pt x="1969" y="3393"/>
                </a:lnTo>
                <a:lnTo>
                  <a:pt x="1951" y="3409"/>
                </a:lnTo>
                <a:lnTo>
                  <a:pt x="1931" y="3419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499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5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4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499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8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4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7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6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992394-F812-D24B-781C-0546C87B16D2}"/>
              </a:ext>
            </a:extLst>
          </p:cNvPr>
          <p:cNvSpPr/>
          <p:nvPr/>
        </p:nvSpPr>
        <p:spPr>
          <a:xfrm>
            <a:off x="5685694" y="3540636"/>
            <a:ext cx="820615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63EE0661-98FB-7CC3-620F-E1F4A9504F7A}"/>
              </a:ext>
            </a:extLst>
          </p:cNvPr>
          <p:cNvSpPr>
            <a:spLocks noEditPoints="1"/>
          </p:cNvSpPr>
          <p:nvPr/>
        </p:nvSpPr>
        <p:spPr bwMode="auto">
          <a:xfrm>
            <a:off x="5918949" y="3734212"/>
            <a:ext cx="354105" cy="435808"/>
          </a:xfrm>
          <a:custGeom>
            <a:avLst/>
            <a:gdLst>
              <a:gd name="T0" fmla="*/ 313 w 3584"/>
              <a:gd name="T1" fmla="*/ 3093 h 3573"/>
              <a:gd name="T2" fmla="*/ 1026 w 3584"/>
              <a:gd name="T3" fmla="*/ 3273 h 3573"/>
              <a:gd name="T4" fmla="*/ 1796 w 3584"/>
              <a:gd name="T5" fmla="*/ 3154 h 3573"/>
              <a:gd name="T6" fmla="*/ 2215 w 3584"/>
              <a:gd name="T7" fmla="*/ 2802 h 3573"/>
              <a:gd name="T8" fmla="*/ 2152 w 3584"/>
              <a:gd name="T9" fmla="*/ 3209 h 3573"/>
              <a:gd name="T10" fmla="*/ 1635 w 3584"/>
              <a:gd name="T11" fmla="*/ 3506 h 3573"/>
              <a:gd name="T12" fmla="*/ 851 w 3584"/>
              <a:gd name="T13" fmla="*/ 3556 h 3573"/>
              <a:gd name="T14" fmla="*/ 216 w 3584"/>
              <a:gd name="T15" fmla="*/ 3329 h 3573"/>
              <a:gd name="T16" fmla="*/ 0 w 3584"/>
              <a:gd name="T17" fmla="*/ 2829 h 3573"/>
              <a:gd name="T18" fmla="*/ 202 w 3584"/>
              <a:gd name="T19" fmla="*/ 2574 h 3573"/>
              <a:gd name="T20" fmla="*/ 845 w 3584"/>
              <a:gd name="T21" fmla="*/ 2810 h 3573"/>
              <a:gd name="T22" fmla="*/ 1647 w 3584"/>
              <a:gd name="T23" fmla="*/ 2758 h 3573"/>
              <a:gd name="T24" fmla="*/ 2165 w 3584"/>
              <a:gd name="T25" fmla="*/ 2448 h 3573"/>
              <a:gd name="T26" fmla="*/ 2208 w 3584"/>
              <a:gd name="T27" fmla="*/ 2674 h 3573"/>
              <a:gd name="T28" fmla="*/ 1782 w 3584"/>
              <a:gd name="T29" fmla="*/ 3011 h 3573"/>
              <a:gd name="T30" fmla="*/ 1028 w 3584"/>
              <a:gd name="T31" fmla="*/ 3125 h 3573"/>
              <a:gd name="T32" fmla="*/ 329 w 3584"/>
              <a:gd name="T33" fmla="*/ 2952 h 3573"/>
              <a:gd name="T34" fmla="*/ 3 w 3584"/>
              <a:gd name="T35" fmla="*/ 2580 h 3573"/>
              <a:gd name="T36" fmla="*/ 3581 w 3584"/>
              <a:gd name="T37" fmla="*/ 2431 h 3573"/>
              <a:gd name="T38" fmla="*/ 3257 w 3584"/>
              <a:gd name="T39" fmla="*/ 2803 h 3573"/>
              <a:gd name="T40" fmla="*/ 2556 w 3584"/>
              <a:gd name="T41" fmla="*/ 2975 h 3573"/>
              <a:gd name="T42" fmla="*/ 2740 w 3584"/>
              <a:gd name="T43" fmla="*/ 2662 h 3573"/>
              <a:gd name="T44" fmla="*/ 3384 w 3584"/>
              <a:gd name="T45" fmla="*/ 2424 h 3573"/>
              <a:gd name="T46" fmla="*/ 3584 w 3584"/>
              <a:gd name="T47" fmla="*/ 1786 h 3573"/>
              <a:gd name="T48" fmla="*/ 3368 w 3584"/>
              <a:gd name="T49" fmla="*/ 2286 h 3573"/>
              <a:gd name="T50" fmla="*/ 2734 w 3584"/>
              <a:gd name="T51" fmla="*/ 2513 h 3573"/>
              <a:gd name="T52" fmla="*/ 2558 w 3584"/>
              <a:gd name="T53" fmla="*/ 2230 h 3573"/>
              <a:gd name="T54" fmla="*/ 3272 w 3584"/>
              <a:gd name="T55" fmla="*/ 2050 h 3573"/>
              <a:gd name="T56" fmla="*/ 1121 w 3584"/>
              <a:gd name="T57" fmla="*/ 1488 h 3573"/>
              <a:gd name="T58" fmla="*/ 1849 w 3584"/>
              <a:gd name="T59" fmla="*/ 1632 h 3573"/>
              <a:gd name="T60" fmla="*/ 2226 w 3584"/>
              <a:gd name="T61" fmla="*/ 1987 h 3573"/>
              <a:gd name="T62" fmla="*/ 2073 w 3584"/>
              <a:gd name="T63" fmla="*/ 2398 h 3573"/>
              <a:gd name="T64" fmla="*/ 1474 w 3584"/>
              <a:gd name="T65" fmla="*/ 2649 h 3573"/>
              <a:gd name="T66" fmla="*/ 684 w 3584"/>
              <a:gd name="T67" fmla="*/ 2633 h 3573"/>
              <a:gd name="T68" fmla="*/ 125 w 3584"/>
              <a:gd name="T69" fmla="*/ 2358 h 3573"/>
              <a:gd name="T70" fmla="*/ 33 w 3584"/>
              <a:gd name="T71" fmla="*/ 1941 h 3573"/>
              <a:gd name="T72" fmla="*/ 459 w 3584"/>
              <a:gd name="T73" fmla="*/ 1603 h 3573"/>
              <a:gd name="T74" fmla="*/ 3576 w 3584"/>
              <a:gd name="T75" fmla="*/ 1265 h 3573"/>
              <a:gd name="T76" fmla="*/ 3460 w 3584"/>
              <a:gd name="T77" fmla="*/ 1762 h 3573"/>
              <a:gd name="T78" fmla="*/ 2900 w 3584"/>
              <a:gd name="T79" fmla="*/ 2037 h 3573"/>
              <a:gd name="T80" fmla="*/ 2376 w 3584"/>
              <a:gd name="T81" fmla="*/ 1975 h 3573"/>
              <a:gd name="T82" fmla="*/ 2740 w 3584"/>
              <a:gd name="T83" fmla="*/ 1768 h 3573"/>
              <a:gd name="T84" fmla="*/ 3384 w 3584"/>
              <a:gd name="T85" fmla="*/ 1531 h 3573"/>
              <a:gd name="T86" fmla="*/ 3584 w 3584"/>
              <a:gd name="T87" fmla="*/ 893 h 3573"/>
              <a:gd name="T88" fmla="*/ 3368 w 3584"/>
              <a:gd name="T89" fmla="*/ 1393 h 3573"/>
              <a:gd name="T90" fmla="*/ 2734 w 3584"/>
              <a:gd name="T91" fmla="*/ 1620 h 3573"/>
              <a:gd name="T92" fmla="*/ 1964 w 3584"/>
              <a:gd name="T93" fmla="*/ 1523 h 3573"/>
              <a:gd name="T94" fmla="*/ 1398 w 3584"/>
              <a:gd name="T95" fmla="*/ 1223 h 3573"/>
              <a:gd name="T96" fmla="*/ 1391 w 3584"/>
              <a:gd name="T97" fmla="*/ 914 h 3573"/>
              <a:gd name="T98" fmla="*/ 1861 w 3584"/>
              <a:gd name="T99" fmla="*/ 1246 h 3573"/>
              <a:gd name="T100" fmla="*/ 2651 w 3584"/>
              <a:gd name="T101" fmla="*/ 1332 h 3573"/>
              <a:gd name="T102" fmla="*/ 3331 w 3584"/>
              <a:gd name="T103" fmla="*/ 1122 h 3573"/>
              <a:gd name="T104" fmla="*/ 2465 w 3584"/>
              <a:gd name="T105" fmla="*/ 0 h 3573"/>
              <a:gd name="T106" fmla="*/ 3194 w 3584"/>
              <a:gd name="T107" fmla="*/ 143 h 3573"/>
              <a:gd name="T108" fmla="*/ 3570 w 3584"/>
              <a:gd name="T109" fmla="*/ 498 h 3573"/>
              <a:gd name="T110" fmla="*/ 3417 w 3584"/>
              <a:gd name="T111" fmla="*/ 908 h 3573"/>
              <a:gd name="T112" fmla="*/ 2819 w 3584"/>
              <a:gd name="T113" fmla="*/ 1160 h 3573"/>
              <a:gd name="T114" fmla="*/ 2029 w 3584"/>
              <a:gd name="T115" fmla="*/ 1144 h 3573"/>
              <a:gd name="T116" fmla="*/ 1469 w 3584"/>
              <a:gd name="T117" fmla="*/ 869 h 3573"/>
              <a:gd name="T118" fmla="*/ 1377 w 3584"/>
              <a:gd name="T119" fmla="*/ 452 h 3573"/>
              <a:gd name="T120" fmla="*/ 1803 w 3584"/>
              <a:gd name="T121" fmla="*/ 114 h 3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84" h="3573">
                <a:moveTo>
                  <a:pt x="10" y="2754"/>
                </a:moveTo>
                <a:lnTo>
                  <a:pt x="25" y="2802"/>
                </a:lnTo>
                <a:lnTo>
                  <a:pt x="47" y="2850"/>
                </a:lnTo>
                <a:lnTo>
                  <a:pt x="76" y="2895"/>
                </a:lnTo>
                <a:lnTo>
                  <a:pt x="112" y="2939"/>
                </a:lnTo>
                <a:lnTo>
                  <a:pt x="153" y="2981"/>
                </a:lnTo>
                <a:lnTo>
                  <a:pt x="202" y="3020"/>
                </a:lnTo>
                <a:lnTo>
                  <a:pt x="255" y="3058"/>
                </a:lnTo>
                <a:lnTo>
                  <a:pt x="313" y="3093"/>
                </a:lnTo>
                <a:lnTo>
                  <a:pt x="377" y="3125"/>
                </a:lnTo>
                <a:lnTo>
                  <a:pt x="445" y="3154"/>
                </a:lnTo>
                <a:lnTo>
                  <a:pt x="517" y="3182"/>
                </a:lnTo>
                <a:lnTo>
                  <a:pt x="593" y="3205"/>
                </a:lnTo>
                <a:lnTo>
                  <a:pt x="674" y="3226"/>
                </a:lnTo>
                <a:lnTo>
                  <a:pt x="758" y="3243"/>
                </a:lnTo>
                <a:lnTo>
                  <a:pt x="845" y="3257"/>
                </a:lnTo>
                <a:lnTo>
                  <a:pt x="934" y="3268"/>
                </a:lnTo>
                <a:lnTo>
                  <a:pt x="1026" y="3273"/>
                </a:lnTo>
                <a:lnTo>
                  <a:pt x="1121" y="3275"/>
                </a:lnTo>
                <a:lnTo>
                  <a:pt x="1215" y="3273"/>
                </a:lnTo>
                <a:lnTo>
                  <a:pt x="1306" y="3268"/>
                </a:lnTo>
                <a:lnTo>
                  <a:pt x="1397" y="3257"/>
                </a:lnTo>
                <a:lnTo>
                  <a:pt x="1483" y="3243"/>
                </a:lnTo>
                <a:lnTo>
                  <a:pt x="1567" y="3226"/>
                </a:lnTo>
                <a:lnTo>
                  <a:pt x="1647" y="3205"/>
                </a:lnTo>
                <a:lnTo>
                  <a:pt x="1723" y="3182"/>
                </a:lnTo>
                <a:lnTo>
                  <a:pt x="1796" y="3154"/>
                </a:lnTo>
                <a:lnTo>
                  <a:pt x="1863" y="3125"/>
                </a:lnTo>
                <a:lnTo>
                  <a:pt x="1927" y="3093"/>
                </a:lnTo>
                <a:lnTo>
                  <a:pt x="1986" y="3058"/>
                </a:lnTo>
                <a:lnTo>
                  <a:pt x="2039" y="3020"/>
                </a:lnTo>
                <a:lnTo>
                  <a:pt x="2087" y="2981"/>
                </a:lnTo>
                <a:lnTo>
                  <a:pt x="2128" y="2939"/>
                </a:lnTo>
                <a:lnTo>
                  <a:pt x="2165" y="2895"/>
                </a:lnTo>
                <a:lnTo>
                  <a:pt x="2193" y="2850"/>
                </a:lnTo>
                <a:lnTo>
                  <a:pt x="2215" y="2802"/>
                </a:lnTo>
                <a:lnTo>
                  <a:pt x="2231" y="2754"/>
                </a:lnTo>
                <a:lnTo>
                  <a:pt x="2237" y="2791"/>
                </a:lnTo>
                <a:lnTo>
                  <a:pt x="2241" y="2829"/>
                </a:lnTo>
                <a:lnTo>
                  <a:pt x="2241" y="2977"/>
                </a:lnTo>
                <a:lnTo>
                  <a:pt x="2237" y="3027"/>
                </a:lnTo>
                <a:lnTo>
                  <a:pt x="2226" y="3074"/>
                </a:lnTo>
                <a:lnTo>
                  <a:pt x="2208" y="3120"/>
                </a:lnTo>
                <a:lnTo>
                  <a:pt x="2183" y="3165"/>
                </a:lnTo>
                <a:lnTo>
                  <a:pt x="2152" y="3209"/>
                </a:lnTo>
                <a:lnTo>
                  <a:pt x="2116" y="3251"/>
                </a:lnTo>
                <a:lnTo>
                  <a:pt x="2073" y="3291"/>
                </a:lnTo>
                <a:lnTo>
                  <a:pt x="2024" y="3329"/>
                </a:lnTo>
                <a:lnTo>
                  <a:pt x="1970" y="3366"/>
                </a:lnTo>
                <a:lnTo>
                  <a:pt x="1913" y="3399"/>
                </a:lnTo>
                <a:lnTo>
                  <a:pt x="1849" y="3429"/>
                </a:lnTo>
                <a:lnTo>
                  <a:pt x="1782" y="3458"/>
                </a:lnTo>
                <a:lnTo>
                  <a:pt x="1710" y="3484"/>
                </a:lnTo>
                <a:lnTo>
                  <a:pt x="1635" y="3506"/>
                </a:lnTo>
                <a:lnTo>
                  <a:pt x="1557" y="3526"/>
                </a:lnTo>
                <a:lnTo>
                  <a:pt x="1474" y="3543"/>
                </a:lnTo>
                <a:lnTo>
                  <a:pt x="1390" y="3556"/>
                </a:lnTo>
                <a:lnTo>
                  <a:pt x="1302" y="3566"/>
                </a:lnTo>
                <a:lnTo>
                  <a:pt x="1212" y="3571"/>
                </a:lnTo>
                <a:lnTo>
                  <a:pt x="1121" y="3573"/>
                </a:lnTo>
                <a:lnTo>
                  <a:pt x="1028" y="3571"/>
                </a:lnTo>
                <a:lnTo>
                  <a:pt x="939" y="3566"/>
                </a:lnTo>
                <a:lnTo>
                  <a:pt x="851" y="3556"/>
                </a:lnTo>
                <a:lnTo>
                  <a:pt x="767" y="3543"/>
                </a:lnTo>
                <a:lnTo>
                  <a:pt x="684" y="3526"/>
                </a:lnTo>
                <a:lnTo>
                  <a:pt x="606" y="3506"/>
                </a:lnTo>
                <a:lnTo>
                  <a:pt x="531" y="3484"/>
                </a:lnTo>
                <a:lnTo>
                  <a:pt x="459" y="3458"/>
                </a:lnTo>
                <a:lnTo>
                  <a:pt x="392" y="3429"/>
                </a:lnTo>
                <a:lnTo>
                  <a:pt x="329" y="3399"/>
                </a:lnTo>
                <a:lnTo>
                  <a:pt x="270" y="3366"/>
                </a:lnTo>
                <a:lnTo>
                  <a:pt x="216" y="3329"/>
                </a:lnTo>
                <a:lnTo>
                  <a:pt x="168" y="3291"/>
                </a:lnTo>
                <a:lnTo>
                  <a:pt x="125" y="3251"/>
                </a:lnTo>
                <a:lnTo>
                  <a:pt x="88" y="3209"/>
                </a:lnTo>
                <a:lnTo>
                  <a:pt x="57" y="3165"/>
                </a:lnTo>
                <a:lnTo>
                  <a:pt x="33" y="3120"/>
                </a:lnTo>
                <a:lnTo>
                  <a:pt x="14" y="3074"/>
                </a:lnTo>
                <a:lnTo>
                  <a:pt x="3" y="3027"/>
                </a:lnTo>
                <a:lnTo>
                  <a:pt x="0" y="2977"/>
                </a:lnTo>
                <a:lnTo>
                  <a:pt x="0" y="2829"/>
                </a:lnTo>
                <a:lnTo>
                  <a:pt x="3" y="2791"/>
                </a:lnTo>
                <a:lnTo>
                  <a:pt x="10" y="2754"/>
                </a:lnTo>
                <a:close/>
                <a:moveTo>
                  <a:pt x="10" y="2307"/>
                </a:moveTo>
                <a:lnTo>
                  <a:pt x="25" y="2356"/>
                </a:lnTo>
                <a:lnTo>
                  <a:pt x="47" y="2403"/>
                </a:lnTo>
                <a:lnTo>
                  <a:pt x="76" y="2448"/>
                </a:lnTo>
                <a:lnTo>
                  <a:pt x="112" y="2492"/>
                </a:lnTo>
                <a:lnTo>
                  <a:pt x="153" y="2533"/>
                </a:lnTo>
                <a:lnTo>
                  <a:pt x="202" y="2574"/>
                </a:lnTo>
                <a:lnTo>
                  <a:pt x="255" y="2611"/>
                </a:lnTo>
                <a:lnTo>
                  <a:pt x="313" y="2646"/>
                </a:lnTo>
                <a:lnTo>
                  <a:pt x="377" y="2678"/>
                </a:lnTo>
                <a:lnTo>
                  <a:pt x="445" y="2708"/>
                </a:lnTo>
                <a:lnTo>
                  <a:pt x="517" y="2735"/>
                </a:lnTo>
                <a:lnTo>
                  <a:pt x="593" y="2758"/>
                </a:lnTo>
                <a:lnTo>
                  <a:pt x="674" y="2779"/>
                </a:lnTo>
                <a:lnTo>
                  <a:pt x="758" y="2797"/>
                </a:lnTo>
                <a:lnTo>
                  <a:pt x="845" y="2810"/>
                </a:lnTo>
                <a:lnTo>
                  <a:pt x="934" y="2820"/>
                </a:lnTo>
                <a:lnTo>
                  <a:pt x="1026" y="2827"/>
                </a:lnTo>
                <a:lnTo>
                  <a:pt x="1121" y="2829"/>
                </a:lnTo>
                <a:lnTo>
                  <a:pt x="1215" y="2827"/>
                </a:lnTo>
                <a:lnTo>
                  <a:pt x="1306" y="2820"/>
                </a:lnTo>
                <a:lnTo>
                  <a:pt x="1397" y="2810"/>
                </a:lnTo>
                <a:lnTo>
                  <a:pt x="1483" y="2797"/>
                </a:lnTo>
                <a:lnTo>
                  <a:pt x="1567" y="2779"/>
                </a:lnTo>
                <a:lnTo>
                  <a:pt x="1647" y="2758"/>
                </a:lnTo>
                <a:lnTo>
                  <a:pt x="1723" y="2735"/>
                </a:lnTo>
                <a:lnTo>
                  <a:pt x="1796" y="2708"/>
                </a:lnTo>
                <a:lnTo>
                  <a:pt x="1863" y="2678"/>
                </a:lnTo>
                <a:lnTo>
                  <a:pt x="1927" y="2646"/>
                </a:lnTo>
                <a:lnTo>
                  <a:pt x="1986" y="2611"/>
                </a:lnTo>
                <a:lnTo>
                  <a:pt x="2039" y="2574"/>
                </a:lnTo>
                <a:lnTo>
                  <a:pt x="2087" y="2533"/>
                </a:lnTo>
                <a:lnTo>
                  <a:pt x="2128" y="2492"/>
                </a:lnTo>
                <a:lnTo>
                  <a:pt x="2165" y="2448"/>
                </a:lnTo>
                <a:lnTo>
                  <a:pt x="2193" y="2403"/>
                </a:lnTo>
                <a:lnTo>
                  <a:pt x="2215" y="2356"/>
                </a:lnTo>
                <a:lnTo>
                  <a:pt x="2231" y="2307"/>
                </a:lnTo>
                <a:lnTo>
                  <a:pt x="2237" y="2345"/>
                </a:lnTo>
                <a:lnTo>
                  <a:pt x="2241" y="2382"/>
                </a:lnTo>
                <a:lnTo>
                  <a:pt x="2241" y="2531"/>
                </a:lnTo>
                <a:lnTo>
                  <a:pt x="2237" y="2580"/>
                </a:lnTo>
                <a:lnTo>
                  <a:pt x="2226" y="2627"/>
                </a:lnTo>
                <a:lnTo>
                  <a:pt x="2208" y="2674"/>
                </a:lnTo>
                <a:lnTo>
                  <a:pt x="2183" y="2719"/>
                </a:lnTo>
                <a:lnTo>
                  <a:pt x="2152" y="2763"/>
                </a:lnTo>
                <a:lnTo>
                  <a:pt x="2116" y="2805"/>
                </a:lnTo>
                <a:lnTo>
                  <a:pt x="2073" y="2844"/>
                </a:lnTo>
                <a:lnTo>
                  <a:pt x="2024" y="2883"/>
                </a:lnTo>
                <a:lnTo>
                  <a:pt x="1970" y="2918"/>
                </a:lnTo>
                <a:lnTo>
                  <a:pt x="1913" y="2952"/>
                </a:lnTo>
                <a:lnTo>
                  <a:pt x="1849" y="2983"/>
                </a:lnTo>
                <a:lnTo>
                  <a:pt x="1782" y="3011"/>
                </a:lnTo>
                <a:lnTo>
                  <a:pt x="1710" y="3037"/>
                </a:lnTo>
                <a:lnTo>
                  <a:pt x="1635" y="3060"/>
                </a:lnTo>
                <a:lnTo>
                  <a:pt x="1557" y="3080"/>
                </a:lnTo>
                <a:lnTo>
                  <a:pt x="1474" y="3096"/>
                </a:lnTo>
                <a:lnTo>
                  <a:pt x="1390" y="3109"/>
                </a:lnTo>
                <a:lnTo>
                  <a:pt x="1302" y="3118"/>
                </a:lnTo>
                <a:lnTo>
                  <a:pt x="1212" y="3125"/>
                </a:lnTo>
                <a:lnTo>
                  <a:pt x="1121" y="3127"/>
                </a:lnTo>
                <a:lnTo>
                  <a:pt x="1028" y="3125"/>
                </a:lnTo>
                <a:lnTo>
                  <a:pt x="939" y="3118"/>
                </a:lnTo>
                <a:lnTo>
                  <a:pt x="851" y="3109"/>
                </a:lnTo>
                <a:lnTo>
                  <a:pt x="767" y="3096"/>
                </a:lnTo>
                <a:lnTo>
                  <a:pt x="684" y="3080"/>
                </a:lnTo>
                <a:lnTo>
                  <a:pt x="606" y="3060"/>
                </a:lnTo>
                <a:lnTo>
                  <a:pt x="531" y="3037"/>
                </a:lnTo>
                <a:lnTo>
                  <a:pt x="459" y="3011"/>
                </a:lnTo>
                <a:lnTo>
                  <a:pt x="392" y="2983"/>
                </a:lnTo>
                <a:lnTo>
                  <a:pt x="329" y="2952"/>
                </a:lnTo>
                <a:lnTo>
                  <a:pt x="270" y="2918"/>
                </a:lnTo>
                <a:lnTo>
                  <a:pt x="216" y="2883"/>
                </a:lnTo>
                <a:lnTo>
                  <a:pt x="168" y="2844"/>
                </a:lnTo>
                <a:lnTo>
                  <a:pt x="125" y="2805"/>
                </a:lnTo>
                <a:lnTo>
                  <a:pt x="88" y="2763"/>
                </a:lnTo>
                <a:lnTo>
                  <a:pt x="57" y="2719"/>
                </a:lnTo>
                <a:lnTo>
                  <a:pt x="33" y="2674"/>
                </a:lnTo>
                <a:lnTo>
                  <a:pt x="14" y="2627"/>
                </a:lnTo>
                <a:lnTo>
                  <a:pt x="3" y="2580"/>
                </a:lnTo>
                <a:lnTo>
                  <a:pt x="0" y="2531"/>
                </a:lnTo>
                <a:lnTo>
                  <a:pt x="0" y="2382"/>
                </a:lnTo>
                <a:lnTo>
                  <a:pt x="3" y="2345"/>
                </a:lnTo>
                <a:lnTo>
                  <a:pt x="10" y="2307"/>
                </a:lnTo>
                <a:close/>
                <a:moveTo>
                  <a:pt x="3576" y="2159"/>
                </a:moveTo>
                <a:lnTo>
                  <a:pt x="3582" y="2195"/>
                </a:lnTo>
                <a:lnTo>
                  <a:pt x="3584" y="2233"/>
                </a:lnTo>
                <a:lnTo>
                  <a:pt x="3584" y="2382"/>
                </a:lnTo>
                <a:lnTo>
                  <a:pt x="3581" y="2431"/>
                </a:lnTo>
                <a:lnTo>
                  <a:pt x="3570" y="2478"/>
                </a:lnTo>
                <a:lnTo>
                  <a:pt x="3552" y="2525"/>
                </a:lnTo>
                <a:lnTo>
                  <a:pt x="3528" y="2570"/>
                </a:lnTo>
                <a:lnTo>
                  <a:pt x="3497" y="2613"/>
                </a:lnTo>
                <a:lnTo>
                  <a:pt x="3460" y="2655"/>
                </a:lnTo>
                <a:lnTo>
                  <a:pt x="3417" y="2696"/>
                </a:lnTo>
                <a:lnTo>
                  <a:pt x="3368" y="2733"/>
                </a:lnTo>
                <a:lnTo>
                  <a:pt x="3315" y="2769"/>
                </a:lnTo>
                <a:lnTo>
                  <a:pt x="3257" y="2803"/>
                </a:lnTo>
                <a:lnTo>
                  <a:pt x="3194" y="2834"/>
                </a:lnTo>
                <a:lnTo>
                  <a:pt x="3127" y="2863"/>
                </a:lnTo>
                <a:lnTo>
                  <a:pt x="3055" y="2888"/>
                </a:lnTo>
                <a:lnTo>
                  <a:pt x="2980" y="2911"/>
                </a:lnTo>
                <a:lnTo>
                  <a:pt x="2900" y="2931"/>
                </a:lnTo>
                <a:lnTo>
                  <a:pt x="2819" y="2948"/>
                </a:lnTo>
                <a:lnTo>
                  <a:pt x="2734" y="2961"/>
                </a:lnTo>
                <a:lnTo>
                  <a:pt x="2647" y="2970"/>
                </a:lnTo>
                <a:lnTo>
                  <a:pt x="2556" y="2975"/>
                </a:lnTo>
                <a:lnTo>
                  <a:pt x="2465" y="2977"/>
                </a:lnTo>
                <a:lnTo>
                  <a:pt x="2427" y="2977"/>
                </a:lnTo>
                <a:lnTo>
                  <a:pt x="2390" y="2975"/>
                </a:lnTo>
                <a:lnTo>
                  <a:pt x="2390" y="2678"/>
                </a:lnTo>
                <a:lnTo>
                  <a:pt x="2427" y="2679"/>
                </a:lnTo>
                <a:lnTo>
                  <a:pt x="2465" y="2679"/>
                </a:lnTo>
                <a:lnTo>
                  <a:pt x="2558" y="2678"/>
                </a:lnTo>
                <a:lnTo>
                  <a:pt x="2651" y="2671"/>
                </a:lnTo>
                <a:lnTo>
                  <a:pt x="2740" y="2662"/>
                </a:lnTo>
                <a:lnTo>
                  <a:pt x="2828" y="2647"/>
                </a:lnTo>
                <a:lnTo>
                  <a:pt x="2910" y="2631"/>
                </a:lnTo>
                <a:lnTo>
                  <a:pt x="2991" y="2610"/>
                </a:lnTo>
                <a:lnTo>
                  <a:pt x="3067" y="2586"/>
                </a:lnTo>
                <a:lnTo>
                  <a:pt x="3140" y="2559"/>
                </a:lnTo>
                <a:lnTo>
                  <a:pt x="3208" y="2530"/>
                </a:lnTo>
                <a:lnTo>
                  <a:pt x="3272" y="2497"/>
                </a:lnTo>
                <a:lnTo>
                  <a:pt x="3331" y="2461"/>
                </a:lnTo>
                <a:lnTo>
                  <a:pt x="3384" y="2424"/>
                </a:lnTo>
                <a:lnTo>
                  <a:pt x="3431" y="2384"/>
                </a:lnTo>
                <a:lnTo>
                  <a:pt x="3473" y="2343"/>
                </a:lnTo>
                <a:lnTo>
                  <a:pt x="3508" y="2299"/>
                </a:lnTo>
                <a:lnTo>
                  <a:pt x="3538" y="2253"/>
                </a:lnTo>
                <a:lnTo>
                  <a:pt x="3560" y="2207"/>
                </a:lnTo>
                <a:lnTo>
                  <a:pt x="3576" y="2159"/>
                </a:lnTo>
                <a:close/>
                <a:moveTo>
                  <a:pt x="3576" y="1711"/>
                </a:moveTo>
                <a:lnTo>
                  <a:pt x="3582" y="1749"/>
                </a:lnTo>
                <a:lnTo>
                  <a:pt x="3584" y="1786"/>
                </a:lnTo>
                <a:lnTo>
                  <a:pt x="3584" y="1934"/>
                </a:lnTo>
                <a:lnTo>
                  <a:pt x="3581" y="1984"/>
                </a:lnTo>
                <a:lnTo>
                  <a:pt x="3570" y="2031"/>
                </a:lnTo>
                <a:lnTo>
                  <a:pt x="3552" y="2079"/>
                </a:lnTo>
                <a:lnTo>
                  <a:pt x="3528" y="2124"/>
                </a:lnTo>
                <a:lnTo>
                  <a:pt x="3497" y="2167"/>
                </a:lnTo>
                <a:lnTo>
                  <a:pt x="3460" y="2208"/>
                </a:lnTo>
                <a:lnTo>
                  <a:pt x="3417" y="2249"/>
                </a:lnTo>
                <a:lnTo>
                  <a:pt x="3368" y="2286"/>
                </a:lnTo>
                <a:lnTo>
                  <a:pt x="3315" y="2323"/>
                </a:lnTo>
                <a:lnTo>
                  <a:pt x="3257" y="2356"/>
                </a:lnTo>
                <a:lnTo>
                  <a:pt x="3194" y="2388"/>
                </a:lnTo>
                <a:lnTo>
                  <a:pt x="3127" y="2416"/>
                </a:lnTo>
                <a:lnTo>
                  <a:pt x="3055" y="2442"/>
                </a:lnTo>
                <a:lnTo>
                  <a:pt x="2980" y="2465"/>
                </a:lnTo>
                <a:lnTo>
                  <a:pt x="2900" y="2483"/>
                </a:lnTo>
                <a:lnTo>
                  <a:pt x="2819" y="2500"/>
                </a:lnTo>
                <a:lnTo>
                  <a:pt x="2734" y="2513"/>
                </a:lnTo>
                <a:lnTo>
                  <a:pt x="2647" y="2523"/>
                </a:lnTo>
                <a:lnTo>
                  <a:pt x="2556" y="2528"/>
                </a:lnTo>
                <a:lnTo>
                  <a:pt x="2465" y="2531"/>
                </a:lnTo>
                <a:lnTo>
                  <a:pt x="2427" y="2530"/>
                </a:lnTo>
                <a:lnTo>
                  <a:pt x="2390" y="2528"/>
                </a:lnTo>
                <a:lnTo>
                  <a:pt x="2390" y="2231"/>
                </a:lnTo>
                <a:lnTo>
                  <a:pt x="2427" y="2233"/>
                </a:lnTo>
                <a:lnTo>
                  <a:pt x="2465" y="2233"/>
                </a:lnTo>
                <a:lnTo>
                  <a:pt x="2558" y="2230"/>
                </a:lnTo>
                <a:lnTo>
                  <a:pt x="2651" y="2225"/>
                </a:lnTo>
                <a:lnTo>
                  <a:pt x="2740" y="2215"/>
                </a:lnTo>
                <a:lnTo>
                  <a:pt x="2828" y="2201"/>
                </a:lnTo>
                <a:lnTo>
                  <a:pt x="2910" y="2184"/>
                </a:lnTo>
                <a:lnTo>
                  <a:pt x="2991" y="2163"/>
                </a:lnTo>
                <a:lnTo>
                  <a:pt x="3067" y="2139"/>
                </a:lnTo>
                <a:lnTo>
                  <a:pt x="3140" y="2113"/>
                </a:lnTo>
                <a:lnTo>
                  <a:pt x="3208" y="2083"/>
                </a:lnTo>
                <a:lnTo>
                  <a:pt x="3272" y="2050"/>
                </a:lnTo>
                <a:lnTo>
                  <a:pt x="3331" y="2015"/>
                </a:lnTo>
                <a:lnTo>
                  <a:pt x="3384" y="1977"/>
                </a:lnTo>
                <a:lnTo>
                  <a:pt x="3431" y="1938"/>
                </a:lnTo>
                <a:lnTo>
                  <a:pt x="3473" y="1896"/>
                </a:lnTo>
                <a:lnTo>
                  <a:pt x="3508" y="1852"/>
                </a:lnTo>
                <a:lnTo>
                  <a:pt x="3538" y="1807"/>
                </a:lnTo>
                <a:lnTo>
                  <a:pt x="3560" y="1760"/>
                </a:lnTo>
                <a:lnTo>
                  <a:pt x="3576" y="1711"/>
                </a:lnTo>
                <a:close/>
                <a:moveTo>
                  <a:pt x="1121" y="1488"/>
                </a:moveTo>
                <a:lnTo>
                  <a:pt x="1212" y="1490"/>
                </a:lnTo>
                <a:lnTo>
                  <a:pt x="1302" y="1496"/>
                </a:lnTo>
                <a:lnTo>
                  <a:pt x="1390" y="1505"/>
                </a:lnTo>
                <a:lnTo>
                  <a:pt x="1474" y="1519"/>
                </a:lnTo>
                <a:lnTo>
                  <a:pt x="1557" y="1535"/>
                </a:lnTo>
                <a:lnTo>
                  <a:pt x="1635" y="1555"/>
                </a:lnTo>
                <a:lnTo>
                  <a:pt x="1710" y="1577"/>
                </a:lnTo>
                <a:lnTo>
                  <a:pt x="1782" y="1603"/>
                </a:lnTo>
                <a:lnTo>
                  <a:pt x="1849" y="1632"/>
                </a:lnTo>
                <a:lnTo>
                  <a:pt x="1913" y="1663"/>
                </a:lnTo>
                <a:lnTo>
                  <a:pt x="1970" y="1696"/>
                </a:lnTo>
                <a:lnTo>
                  <a:pt x="2024" y="1732"/>
                </a:lnTo>
                <a:lnTo>
                  <a:pt x="2073" y="1771"/>
                </a:lnTo>
                <a:lnTo>
                  <a:pt x="2116" y="1810"/>
                </a:lnTo>
                <a:lnTo>
                  <a:pt x="2152" y="1852"/>
                </a:lnTo>
                <a:lnTo>
                  <a:pt x="2183" y="1896"/>
                </a:lnTo>
                <a:lnTo>
                  <a:pt x="2208" y="1941"/>
                </a:lnTo>
                <a:lnTo>
                  <a:pt x="2226" y="1987"/>
                </a:lnTo>
                <a:lnTo>
                  <a:pt x="2237" y="2035"/>
                </a:lnTo>
                <a:lnTo>
                  <a:pt x="2241" y="2084"/>
                </a:lnTo>
                <a:lnTo>
                  <a:pt x="2237" y="2132"/>
                </a:lnTo>
                <a:lnTo>
                  <a:pt x="2226" y="2181"/>
                </a:lnTo>
                <a:lnTo>
                  <a:pt x="2208" y="2227"/>
                </a:lnTo>
                <a:lnTo>
                  <a:pt x="2183" y="2272"/>
                </a:lnTo>
                <a:lnTo>
                  <a:pt x="2152" y="2316"/>
                </a:lnTo>
                <a:lnTo>
                  <a:pt x="2116" y="2358"/>
                </a:lnTo>
                <a:lnTo>
                  <a:pt x="2073" y="2398"/>
                </a:lnTo>
                <a:lnTo>
                  <a:pt x="2024" y="2436"/>
                </a:lnTo>
                <a:lnTo>
                  <a:pt x="1970" y="2471"/>
                </a:lnTo>
                <a:lnTo>
                  <a:pt x="1913" y="2505"/>
                </a:lnTo>
                <a:lnTo>
                  <a:pt x="1849" y="2536"/>
                </a:lnTo>
                <a:lnTo>
                  <a:pt x="1782" y="2565"/>
                </a:lnTo>
                <a:lnTo>
                  <a:pt x="1710" y="2590"/>
                </a:lnTo>
                <a:lnTo>
                  <a:pt x="1635" y="2613"/>
                </a:lnTo>
                <a:lnTo>
                  <a:pt x="1557" y="2633"/>
                </a:lnTo>
                <a:lnTo>
                  <a:pt x="1474" y="2649"/>
                </a:lnTo>
                <a:lnTo>
                  <a:pt x="1390" y="2663"/>
                </a:lnTo>
                <a:lnTo>
                  <a:pt x="1302" y="2671"/>
                </a:lnTo>
                <a:lnTo>
                  <a:pt x="1212" y="2678"/>
                </a:lnTo>
                <a:lnTo>
                  <a:pt x="1121" y="2679"/>
                </a:lnTo>
                <a:lnTo>
                  <a:pt x="1028" y="2678"/>
                </a:lnTo>
                <a:lnTo>
                  <a:pt x="939" y="2671"/>
                </a:lnTo>
                <a:lnTo>
                  <a:pt x="851" y="2663"/>
                </a:lnTo>
                <a:lnTo>
                  <a:pt x="767" y="2649"/>
                </a:lnTo>
                <a:lnTo>
                  <a:pt x="684" y="2633"/>
                </a:lnTo>
                <a:lnTo>
                  <a:pt x="606" y="2613"/>
                </a:lnTo>
                <a:lnTo>
                  <a:pt x="531" y="2590"/>
                </a:lnTo>
                <a:lnTo>
                  <a:pt x="459" y="2565"/>
                </a:lnTo>
                <a:lnTo>
                  <a:pt x="392" y="2536"/>
                </a:lnTo>
                <a:lnTo>
                  <a:pt x="329" y="2505"/>
                </a:lnTo>
                <a:lnTo>
                  <a:pt x="270" y="2471"/>
                </a:lnTo>
                <a:lnTo>
                  <a:pt x="216" y="2436"/>
                </a:lnTo>
                <a:lnTo>
                  <a:pt x="168" y="2398"/>
                </a:lnTo>
                <a:lnTo>
                  <a:pt x="125" y="2358"/>
                </a:lnTo>
                <a:lnTo>
                  <a:pt x="88" y="2316"/>
                </a:lnTo>
                <a:lnTo>
                  <a:pt x="57" y="2272"/>
                </a:lnTo>
                <a:lnTo>
                  <a:pt x="33" y="2227"/>
                </a:lnTo>
                <a:lnTo>
                  <a:pt x="14" y="2181"/>
                </a:lnTo>
                <a:lnTo>
                  <a:pt x="3" y="2132"/>
                </a:lnTo>
                <a:lnTo>
                  <a:pt x="0" y="2084"/>
                </a:lnTo>
                <a:lnTo>
                  <a:pt x="3" y="2035"/>
                </a:lnTo>
                <a:lnTo>
                  <a:pt x="14" y="1987"/>
                </a:lnTo>
                <a:lnTo>
                  <a:pt x="33" y="1941"/>
                </a:lnTo>
                <a:lnTo>
                  <a:pt x="57" y="1896"/>
                </a:lnTo>
                <a:lnTo>
                  <a:pt x="88" y="1852"/>
                </a:lnTo>
                <a:lnTo>
                  <a:pt x="125" y="1810"/>
                </a:lnTo>
                <a:lnTo>
                  <a:pt x="168" y="1771"/>
                </a:lnTo>
                <a:lnTo>
                  <a:pt x="216" y="1732"/>
                </a:lnTo>
                <a:lnTo>
                  <a:pt x="270" y="1696"/>
                </a:lnTo>
                <a:lnTo>
                  <a:pt x="329" y="1663"/>
                </a:lnTo>
                <a:lnTo>
                  <a:pt x="392" y="1632"/>
                </a:lnTo>
                <a:lnTo>
                  <a:pt x="459" y="1603"/>
                </a:lnTo>
                <a:lnTo>
                  <a:pt x="531" y="1577"/>
                </a:lnTo>
                <a:lnTo>
                  <a:pt x="606" y="1555"/>
                </a:lnTo>
                <a:lnTo>
                  <a:pt x="684" y="1535"/>
                </a:lnTo>
                <a:lnTo>
                  <a:pt x="767" y="1519"/>
                </a:lnTo>
                <a:lnTo>
                  <a:pt x="851" y="1505"/>
                </a:lnTo>
                <a:lnTo>
                  <a:pt x="939" y="1496"/>
                </a:lnTo>
                <a:lnTo>
                  <a:pt x="1028" y="1490"/>
                </a:lnTo>
                <a:lnTo>
                  <a:pt x="1121" y="1488"/>
                </a:lnTo>
                <a:close/>
                <a:moveTo>
                  <a:pt x="3576" y="1265"/>
                </a:moveTo>
                <a:lnTo>
                  <a:pt x="3582" y="1302"/>
                </a:lnTo>
                <a:lnTo>
                  <a:pt x="3584" y="1339"/>
                </a:lnTo>
                <a:lnTo>
                  <a:pt x="3584" y="1488"/>
                </a:lnTo>
                <a:lnTo>
                  <a:pt x="3581" y="1537"/>
                </a:lnTo>
                <a:lnTo>
                  <a:pt x="3570" y="1585"/>
                </a:lnTo>
                <a:lnTo>
                  <a:pt x="3552" y="1632"/>
                </a:lnTo>
                <a:lnTo>
                  <a:pt x="3528" y="1677"/>
                </a:lnTo>
                <a:lnTo>
                  <a:pt x="3497" y="1720"/>
                </a:lnTo>
                <a:lnTo>
                  <a:pt x="3460" y="1762"/>
                </a:lnTo>
                <a:lnTo>
                  <a:pt x="3417" y="1802"/>
                </a:lnTo>
                <a:lnTo>
                  <a:pt x="3368" y="1840"/>
                </a:lnTo>
                <a:lnTo>
                  <a:pt x="3315" y="1876"/>
                </a:lnTo>
                <a:lnTo>
                  <a:pt x="3257" y="1909"/>
                </a:lnTo>
                <a:lnTo>
                  <a:pt x="3194" y="1941"/>
                </a:lnTo>
                <a:lnTo>
                  <a:pt x="3127" y="1970"/>
                </a:lnTo>
                <a:lnTo>
                  <a:pt x="3055" y="1995"/>
                </a:lnTo>
                <a:lnTo>
                  <a:pt x="2980" y="2018"/>
                </a:lnTo>
                <a:lnTo>
                  <a:pt x="2900" y="2037"/>
                </a:lnTo>
                <a:lnTo>
                  <a:pt x="2819" y="2053"/>
                </a:lnTo>
                <a:lnTo>
                  <a:pt x="2734" y="2066"/>
                </a:lnTo>
                <a:lnTo>
                  <a:pt x="2647" y="2076"/>
                </a:lnTo>
                <a:lnTo>
                  <a:pt x="2556" y="2082"/>
                </a:lnTo>
                <a:lnTo>
                  <a:pt x="2465" y="2084"/>
                </a:lnTo>
                <a:lnTo>
                  <a:pt x="2427" y="2083"/>
                </a:lnTo>
                <a:lnTo>
                  <a:pt x="2390" y="2082"/>
                </a:lnTo>
                <a:lnTo>
                  <a:pt x="2386" y="2028"/>
                </a:lnTo>
                <a:lnTo>
                  <a:pt x="2376" y="1975"/>
                </a:lnTo>
                <a:lnTo>
                  <a:pt x="2361" y="1923"/>
                </a:lnTo>
                <a:lnTo>
                  <a:pt x="2340" y="1873"/>
                </a:lnTo>
                <a:lnTo>
                  <a:pt x="2312" y="1824"/>
                </a:lnTo>
                <a:lnTo>
                  <a:pt x="2280" y="1777"/>
                </a:lnTo>
                <a:lnTo>
                  <a:pt x="2372" y="1784"/>
                </a:lnTo>
                <a:lnTo>
                  <a:pt x="2465" y="1786"/>
                </a:lnTo>
                <a:lnTo>
                  <a:pt x="2558" y="1784"/>
                </a:lnTo>
                <a:lnTo>
                  <a:pt x="2651" y="1778"/>
                </a:lnTo>
                <a:lnTo>
                  <a:pt x="2740" y="1768"/>
                </a:lnTo>
                <a:lnTo>
                  <a:pt x="2828" y="1754"/>
                </a:lnTo>
                <a:lnTo>
                  <a:pt x="2910" y="1736"/>
                </a:lnTo>
                <a:lnTo>
                  <a:pt x="2991" y="1717"/>
                </a:lnTo>
                <a:lnTo>
                  <a:pt x="3067" y="1692"/>
                </a:lnTo>
                <a:lnTo>
                  <a:pt x="3140" y="1665"/>
                </a:lnTo>
                <a:lnTo>
                  <a:pt x="3208" y="1635"/>
                </a:lnTo>
                <a:lnTo>
                  <a:pt x="3272" y="1603"/>
                </a:lnTo>
                <a:lnTo>
                  <a:pt x="3331" y="1568"/>
                </a:lnTo>
                <a:lnTo>
                  <a:pt x="3384" y="1531"/>
                </a:lnTo>
                <a:lnTo>
                  <a:pt x="3431" y="1491"/>
                </a:lnTo>
                <a:lnTo>
                  <a:pt x="3473" y="1449"/>
                </a:lnTo>
                <a:lnTo>
                  <a:pt x="3508" y="1405"/>
                </a:lnTo>
                <a:lnTo>
                  <a:pt x="3538" y="1360"/>
                </a:lnTo>
                <a:lnTo>
                  <a:pt x="3560" y="1313"/>
                </a:lnTo>
                <a:lnTo>
                  <a:pt x="3576" y="1265"/>
                </a:lnTo>
                <a:close/>
                <a:moveTo>
                  <a:pt x="3576" y="818"/>
                </a:moveTo>
                <a:lnTo>
                  <a:pt x="3582" y="855"/>
                </a:lnTo>
                <a:lnTo>
                  <a:pt x="3584" y="893"/>
                </a:lnTo>
                <a:lnTo>
                  <a:pt x="3584" y="1041"/>
                </a:lnTo>
                <a:lnTo>
                  <a:pt x="3581" y="1091"/>
                </a:lnTo>
                <a:lnTo>
                  <a:pt x="3570" y="1138"/>
                </a:lnTo>
                <a:lnTo>
                  <a:pt x="3552" y="1184"/>
                </a:lnTo>
                <a:lnTo>
                  <a:pt x="3528" y="1229"/>
                </a:lnTo>
                <a:lnTo>
                  <a:pt x="3497" y="1273"/>
                </a:lnTo>
                <a:lnTo>
                  <a:pt x="3460" y="1315"/>
                </a:lnTo>
                <a:lnTo>
                  <a:pt x="3417" y="1355"/>
                </a:lnTo>
                <a:lnTo>
                  <a:pt x="3368" y="1393"/>
                </a:lnTo>
                <a:lnTo>
                  <a:pt x="3315" y="1430"/>
                </a:lnTo>
                <a:lnTo>
                  <a:pt x="3257" y="1463"/>
                </a:lnTo>
                <a:lnTo>
                  <a:pt x="3194" y="1493"/>
                </a:lnTo>
                <a:lnTo>
                  <a:pt x="3127" y="1522"/>
                </a:lnTo>
                <a:lnTo>
                  <a:pt x="3055" y="1548"/>
                </a:lnTo>
                <a:lnTo>
                  <a:pt x="2980" y="1570"/>
                </a:lnTo>
                <a:lnTo>
                  <a:pt x="2900" y="1590"/>
                </a:lnTo>
                <a:lnTo>
                  <a:pt x="2819" y="1607"/>
                </a:lnTo>
                <a:lnTo>
                  <a:pt x="2734" y="1620"/>
                </a:lnTo>
                <a:lnTo>
                  <a:pt x="2647" y="1630"/>
                </a:lnTo>
                <a:lnTo>
                  <a:pt x="2556" y="1635"/>
                </a:lnTo>
                <a:lnTo>
                  <a:pt x="2465" y="1637"/>
                </a:lnTo>
                <a:lnTo>
                  <a:pt x="2369" y="1635"/>
                </a:lnTo>
                <a:lnTo>
                  <a:pt x="2276" y="1629"/>
                </a:lnTo>
                <a:lnTo>
                  <a:pt x="2185" y="1618"/>
                </a:lnTo>
                <a:lnTo>
                  <a:pt x="2097" y="1603"/>
                </a:lnTo>
                <a:lnTo>
                  <a:pt x="2033" y="1562"/>
                </a:lnTo>
                <a:lnTo>
                  <a:pt x="1964" y="1523"/>
                </a:lnTo>
                <a:lnTo>
                  <a:pt x="1889" y="1488"/>
                </a:lnTo>
                <a:lnTo>
                  <a:pt x="1809" y="1456"/>
                </a:lnTo>
                <a:lnTo>
                  <a:pt x="1725" y="1427"/>
                </a:lnTo>
                <a:lnTo>
                  <a:pt x="1637" y="1402"/>
                </a:lnTo>
                <a:lnTo>
                  <a:pt x="1546" y="1381"/>
                </a:lnTo>
                <a:lnTo>
                  <a:pt x="1500" y="1345"/>
                </a:lnTo>
                <a:lnTo>
                  <a:pt x="1461" y="1305"/>
                </a:lnTo>
                <a:lnTo>
                  <a:pt x="1426" y="1265"/>
                </a:lnTo>
                <a:lnTo>
                  <a:pt x="1398" y="1223"/>
                </a:lnTo>
                <a:lnTo>
                  <a:pt x="1375" y="1179"/>
                </a:lnTo>
                <a:lnTo>
                  <a:pt x="1358" y="1135"/>
                </a:lnTo>
                <a:lnTo>
                  <a:pt x="1348" y="1089"/>
                </a:lnTo>
                <a:lnTo>
                  <a:pt x="1345" y="1041"/>
                </a:lnTo>
                <a:lnTo>
                  <a:pt x="1345" y="893"/>
                </a:lnTo>
                <a:lnTo>
                  <a:pt x="1347" y="855"/>
                </a:lnTo>
                <a:lnTo>
                  <a:pt x="1354" y="818"/>
                </a:lnTo>
                <a:lnTo>
                  <a:pt x="1369" y="866"/>
                </a:lnTo>
                <a:lnTo>
                  <a:pt x="1391" y="914"/>
                </a:lnTo>
                <a:lnTo>
                  <a:pt x="1421" y="959"/>
                </a:lnTo>
                <a:lnTo>
                  <a:pt x="1456" y="1003"/>
                </a:lnTo>
                <a:lnTo>
                  <a:pt x="1498" y="1045"/>
                </a:lnTo>
                <a:lnTo>
                  <a:pt x="1546" y="1084"/>
                </a:lnTo>
                <a:lnTo>
                  <a:pt x="1599" y="1122"/>
                </a:lnTo>
                <a:lnTo>
                  <a:pt x="1657" y="1157"/>
                </a:lnTo>
                <a:lnTo>
                  <a:pt x="1721" y="1189"/>
                </a:lnTo>
                <a:lnTo>
                  <a:pt x="1789" y="1218"/>
                </a:lnTo>
                <a:lnTo>
                  <a:pt x="1861" y="1246"/>
                </a:lnTo>
                <a:lnTo>
                  <a:pt x="1938" y="1270"/>
                </a:lnTo>
                <a:lnTo>
                  <a:pt x="2019" y="1290"/>
                </a:lnTo>
                <a:lnTo>
                  <a:pt x="2102" y="1307"/>
                </a:lnTo>
                <a:lnTo>
                  <a:pt x="2189" y="1321"/>
                </a:lnTo>
                <a:lnTo>
                  <a:pt x="2278" y="1332"/>
                </a:lnTo>
                <a:lnTo>
                  <a:pt x="2371" y="1337"/>
                </a:lnTo>
                <a:lnTo>
                  <a:pt x="2465" y="1339"/>
                </a:lnTo>
                <a:lnTo>
                  <a:pt x="2558" y="1337"/>
                </a:lnTo>
                <a:lnTo>
                  <a:pt x="2651" y="1332"/>
                </a:lnTo>
                <a:lnTo>
                  <a:pt x="2740" y="1321"/>
                </a:lnTo>
                <a:lnTo>
                  <a:pt x="2828" y="1307"/>
                </a:lnTo>
                <a:lnTo>
                  <a:pt x="2910" y="1290"/>
                </a:lnTo>
                <a:lnTo>
                  <a:pt x="2991" y="1270"/>
                </a:lnTo>
                <a:lnTo>
                  <a:pt x="3067" y="1246"/>
                </a:lnTo>
                <a:lnTo>
                  <a:pt x="3140" y="1218"/>
                </a:lnTo>
                <a:lnTo>
                  <a:pt x="3208" y="1189"/>
                </a:lnTo>
                <a:lnTo>
                  <a:pt x="3272" y="1157"/>
                </a:lnTo>
                <a:lnTo>
                  <a:pt x="3331" y="1122"/>
                </a:lnTo>
                <a:lnTo>
                  <a:pt x="3384" y="1084"/>
                </a:lnTo>
                <a:lnTo>
                  <a:pt x="3431" y="1045"/>
                </a:lnTo>
                <a:lnTo>
                  <a:pt x="3473" y="1003"/>
                </a:lnTo>
                <a:lnTo>
                  <a:pt x="3508" y="959"/>
                </a:lnTo>
                <a:lnTo>
                  <a:pt x="3538" y="914"/>
                </a:lnTo>
                <a:lnTo>
                  <a:pt x="3560" y="866"/>
                </a:lnTo>
                <a:lnTo>
                  <a:pt x="3576" y="818"/>
                </a:lnTo>
                <a:close/>
                <a:moveTo>
                  <a:pt x="2465" y="0"/>
                </a:moveTo>
                <a:lnTo>
                  <a:pt x="2465" y="0"/>
                </a:lnTo>
                <a:lnTo>
                  <a:pt x="2556" y="1"/>
                </a:lnTo>
                <a:lnTo>
                  <a:pt x="2647" y="7"/>
                </a:lnTo>
                <a:lnTo>
                  <a:pt x="2734" y="16"/>
                </a:lnTo>
                <a:lnTo>
                  <a:pt x="2819" y="29"/>
                </a:lnTo>
                <a:lnTo>
                  <a:pt x="2900" y="46"/>
                </a:lnTo>
                <a:lnTo>
                  <a:pt x="2980" y="66"/>
                </a:lnTo>
                <a:lnTo>
                  <a:pt x="3055" y="89"/>
                </a:lnTo>
                <a:lnTo>
                  <a:pt x="3127" y="114"/>
                </a:lnTo>
                <a:lnTo>
                  <a:pt x="3194" y="143"/>
                </a:lnTo>
                <a:lnTo>
                  <a:pt x="3257" y="173"/>
                </a:lnTo>
                <a:lnTo>
                  <a:pt x="3315" y="207"/>
                </a:lnTo>
                <a:lnTo>
                  <a:pt x="3368" y="243"/>
                </a:lnTo>
                <a:lnTo>
                  <a:pt x="3417" y="281"/>
                </a:lnTo>
                <a:lnTo>
                  <a:pt x="3460" y="321"/>
                </a:lnTo>
                <a:lnTo>
                  <a:pt x="3497" y="363"/>
                </a:lnTo>
                <a:lnTo>
                  <a:pt x="3528" y="407"/>
                </a:lnTo>
                <a:lnTo>
                  <a:pt x="3552" y="452"/>
                </a:lnTo>
                <a:lnTo>
                  <a:pt x="3570" y="498"/>
                </a:lnTo>
                <a:lnTo>
                  <a:pt x="3581" y="546"/>
                </a:lnTo>
                <a:lnTo>
                  <a:pt x="3584" y="595"/>
                </a:lnTo>
                <a:lnTo>
                  <a:pt x="3581" y="643"/>
                </a:lnTo>
                <a:lnTo>
                  <a:pt x="3570" y="691"/>
                </a:lnTo>
                <a:lnTo>
                  <a:pt x="3552" y="738"/>
                </a:lnTo>
                <a:lnTo>
                  <a:pt x="3528" y="783"/>
                </a:lnTo>
                <a:lnTo>
                  <a:pt x="3497" y="827"/>
                </a:lnTo>
                <a:lnTo>
                  <a:pt x="3460" y="869"/>
                </a:lnTo>
                <a:lnTo>
                  <a:pt x="3417" y="908"/>
                </a:lnTo>
                <a:lnTo>
                  <a:pt x="3368" y="947"/>
                </a:lnTo>
                <a:lnTo>
                  <a:pt x="3315" y="982"/>
                </a:lnTo>
                <a:lnTo>
                  <a:pt x="3257" y="1016"/>
                </a:lnTo>
                <a:lnTo>
                  <a:pt x="3194" y="1047"/>
                </a:lnTo>
                <a:lnTo>
                  <a:pt x="3127" y="1075"/>
                </a:lnTo>
                <a:lnTo>
                  <a:pt x="3055" y="1101"/>
                </a:lnTo>
                <a:lnTo>
                  <a:pt x="2980" y="1124"/>
                </a:lnTo>
                <a:lnTo>
                  <a:pt x="2900" y="1144"/>
                </a:lnTo>
                <a:lnTo>
                  <a:pt x="2819" y="1160"/>
                </a:lnTo>
                <a:lnTo>
                  <a:pt x="2734" y="1173"/>
                </a:lnTo>
                <a:lnTo>
                  <a:pt x="2647" y="1183"/>
                </a:lnTo>
                <a:lnTo>
                  <a:pt x="2556" y="1189"/>
                </a:lnTo>
                <a:lnTo>
                  <a:pt x="2465" y="1191"/>
                </a:lnTo>
                <a:lnTo>
                  <a:pt x="2373" y="1189"/>
                </a:lnTo>
                <a:lnTo>
                  <a:pt x="2283" y="1183"/>
                </a:lnTo>
                <a:lnTo>
                  <a:pt x="2195" y="1173"/>
                </a:lnTo>
                <a:lnTo>
                  <a:pt x="2110" y="1160"/>
                </a:lnTo>
                <a:lnTo>
                  <a:pt x="2029" y="1144"/>
                </a:lnTo>
                <a:lnTo>
                  <a:pt x="1949" y="1124"/>
                </a:lnTo>
                <a:lnTo>
                  <a:pt x="1874" y="1101"/>
                </a:lnTo>
                <a:lnTo>
                  <a:pt x="1803" y="1075"/>
                </a:lnTo>
                <a:lnTo>
                  <a:pt x="1735" y="1047"/>
                </a:lnTo>
                <a:lnTo>
                  <a:pt x="1672" y="1016"/>
                </a:lnTo>
                <a:lnTo>
                  <a:pt x="1614" y="982"/>
                </a:lnTo>
                <a:lnTo>
                  <a:pt x="1561" y="947"/>
                </a:lnTo>
                <a:lnTo>
                  <a:pt x="1512" y="908"/>
                </a:lnTo>
                <a:lnTo>
                  <a:pt x="1469" y="869"/>
                </a:lnTo>
                <a:lnTo>
                  <a:pt x="1432" y="827"/>
                </a:lnTo>
                <a:lnTo>
                  <a:pt x="1401" y="783"/>
                </a:lnTo>
                <a:lnTo>
                  <a:pt x="1377" y="738"/>
                </a:lnTo>
                <a:lnTo>
                  <a:pt x="1359" y="691"/>
                </a:lnTo>
                <a:lnTo>
                  <a:pt x="1348" y="643"/>
                </a:lnTo>
                <a:lnTo>
                  <a:pt x="1345" y="595"/>
                </a:lnTo>
                <a:lnTo>
                  <a:pt x="1348" y="546"/>
                </a:lnTo>
                <a:lnTo>
                  <a:pt x="1359" y="498"/>
                </a:lnTo>
                <a:lnTo>
                  <a:pt x="1377" y="452"/>
                </a:lnTo>
                <a:lnTo>
                  <a:pt x="1401" y="407"/>
                </a:lnTo>
                <a:lnTo>
                  <a:pt x="1432" y="363"/>
                </a:lnTo>
                <a:lnTo>
                  <a:pt x="1469" y="321"/>
                </a:lnTo>
                <a:lnTo>
                  <a:pt x="1512" y="281"/>
                </a:lnTo>
                <a:lnTo>
                  <a:pt x="1561" y="243"/>
                </a:lnTo>
                <a:lnTo>
                  <a:pt x="1614" y="207"/>
                </a:lnTo>
                <a:lnTo>
                  <a:pt x="1672" y="173"/>
                </a:lnTo>
                <a:lnTo>
                  <a:pt x="1735" y="143"/>
                </a:lnTo>
                <a:lnTo>
                  <a:pt x="1803" y="114"/>
                </a:lnTo>
                <a:lnTo>
                  <a:pt x="1874" y="89"/>
                </a:lnTo>
                <a:lnTo>
                  <a:pt x="1949" y="66"/>
                </a:lnTo>
                <a:lnTo>
                  <a:pt x="2029" y="46"/>
                </a:lnTo>
                <a:lnTo>
                  <a:pt x="2110" y="29"/>
                </a:lnTo>
                <a:lnTo>
                  <a:pt x="2195" y="16"/>
                </a:lnTo>
                <a:lnTo>
                  <a:pt x="2283" y="7"/>
                </a:lnTo>
                <a:lnTo>
                  <a:pt x="2373" y="1"/>
                </a:lnTo>
                <a:lnTo>
                  <a:pt x="246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C56B34-4142-25C4-FD1D-14447F48D9BA}"/>
              </a:ext>
            </a:extLst>
          </p:cNvPr>
          <p:cNvSpPr/>
          <p:nvPr/>
        </p:nvSpPr>
        <p:spPr>
          <a:xfrm>
            <a:off x="8077935" y="3540636"/>
            <a:ext cx="820615" cy="822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66BD57E5-6C30-4A4C-693A-FDE14C2662A3}"/>
              </a:ext>
            </a:extLst>
          </p:cNvPr>
          <p:cNvSpPr>
            <a:spLocks/>
          </p:cNvSpPr>
          <p:nvPr/>
        </p:nvSpPr>
        <p:spPr bwMode="auto">
          <a:xfrm>
            <a:off x="8348503" y="3932038"/>
            <a:ext cx="281105" cy="115047"/>
          </a:xfrm>
          <a:custGeom>
            <a:avLst/>
            <a:gdLst>
              <a:gd name="T0" fmla="*/ 1093 w 2072"/>
              <a:gd name="T1" fmla="*/ 1 h 848"/>
              <a:gd name="T2" fmla="*/ 1222 w 2072"/>
              <a:gd name="T3" fmla="*/ 12 h 848"/>
              <a:gd name="T4" fmla="*/ 1349 w 2072"/>
              <a:gd name="T5" fmla="*/ 31 h 848"/>
              <a:gd name="T6" fmla="*/ 1471 w 2072"/>
              <a:gd name="T7" fmla="*/ 56 h 848"/>
              <a:gd name="T8" fmla="*/ 1587 w 2072"/>
              <a:gd name="T9" fmla="*/ 86 h 848"/>
              <a:gd name="T10" fmla="*/ 1695 w 2072"/>
              <a:gd name="T11" fmla="*/ 120 h 848"/>
              <a:gd name="T12" fmla="*/ 1793 w 2072"/>
              <a:gd name="T13" fmla="*/ 154 h 848"/>
              <a:gd name="T14" fmla="*/ 1879 w 2072"/>
              <a:gd name="T15" fmla="*/ 187 h 848"/>
              <a:gd name="T16" fmla="*/ 1952 w 2072"/>
              <a:gd name="T17" fmla="*/ 218 h 848"/>
              <a:gd name="T18" fmla="*/ 2008 w 2072"/>
              <a:gd name="T19" fmla="*/ 243 h 848"/>
              <a:gd name="T20" fmla="*/ 2048 w 2072"/>
              <a:gd name="T21" fmla="*/ 262 h 848"/>
              <a:gd name="T22" fmla="*/ 2069 w 2072"/>
              <a:gd name="T23" fmla="*/ 272 h 848"/>
              <a:gd name="T24" fmla="*/ 2072 w 2072"/>
              <a:gd name="T25" fmla="*/ 848 h 848"/>
              <a:gd name="T26" fmla="*/ 2060 w 2072"/>
              <a:gd name="T27" fmla="*/ 844 h 848"/>
              <a:gd name="T28" fmla="*/ 2025 w 2072"/>
              <a:gd name="T29" fmla="*/ 830 h 848"/>
              <a:gd name="T30" fmla="*/ 1971 w 2072"/>
              <a:gd name="T31" fmla="*/ 810 h 848"/>
              <a:gd name="T32" fmla="*/ 1899 w 2072"/>
              <a:gd name="T33" fmla="*/ 786 h 848"/>
              <a:gd name="T34" fmla="*/ 1811 w 2072"/>
              <a:gd name="T35" fmla="*/ 758 h 848"/>
              <a:gd name="T36" fmla="*/ 1711 w 2072"/>
              <a:gd name="T37" fmla="*/ 728 h 848"/>
              <a:gd name="T38" fmla="*/ 1600 w 2072"/>
              <a:gd name="T39" fmla="*/ 699 h 848"/>
              <a:gd name="T40" fmla="*/ 1480 w 2072"/>
              <a:gd name="T41" fmla="*/ 672 h 848"/>
              <a:gd name="T42" fmla="*/ 1357 w 2072"/>
              <a:gd name="T43" fmla="*/ 650 h 848"/>
              <a:gd name="T44" fmla="*/ 1228 w 2072"/>
              <a:gd name="T45" fmla="*/ 633 h 848"/>
              <a:gd name="T46" fmla="*/ 1100 w 2072"/>
              <a:gd name="T47" fmla="*/ 623 h 848"/>
              <a:gd name="T48" fmla="*/ 972 w 2072"/>
              <a:gd name="T49" fmla="*/ 623 h 848"/>
              <a:gd name="T50" fmla="*/ 844 w 2072"/>
              <a:gd name="T51" fmla="*/ 633 h 848"/>
              <a:gd name="T52" fmla="*/ 716 w 2072"/>
              <a:gd name="T53" fmla="*/ 650 h 848"/>
              <a:gd name="T54" fmla="*/ 592 w 2072"/>
              <a:gd name="T55" fmla="*/ 672 h 848"/>
              <a:gd name="T56" fmla="*/ 473 w 2072"/>
              <a:gd name="T57" fmla="*/ 699 h 848"/>
              <a:gd name="T58" fmla="*/ 361 w 2072"/>
              <a:gd name="T59" fmla="*/ 728 h 848"/>
              <a:gd name="T60" fmla="*/ 261 w 2072"/>
              <a:gd name="T61" fmla="*/ 758 h 848"/>
              <a:gd name="T62" fmla="*/ 173 w 2072"/>
              <a:gd name="T63" fmla="*/ 786 h 848"/>
              <a:gd name="T64" fmla="*/ 101 w 2072"/>
              <a:gd name="T65" fmla="*/ 810 h 848"/>
              <a:gd name="T66" fmla="*/ 46 w 2072"/>
              <a:gd name="T67" fmla="*/ 830 h 848"/>
              <a:gd name="T68" fmla="*/ 13 w 2072"/>
              <a:gd name="T69" fmla="*/ 844 h 848"/>
              <a:gd name="T70" fmla="*/ 0 w 2072"/>
              <a:gd name="T71" fmla="*/ 848 h 848"/>
              <a:gd name="T72" fmla="*/ 2 w 2072"/>
              <a:gd name="T73" fmla="*/ 280 h 848"/>
              <a:gd name="T74" fmla="*/ 25 w 2072"/>
              <a:gd name="T75" fmla="*/ 269 h 848"/>
              <a:gd name="T76" fmla="*/ 67 w 2072"/>
              <a:gd name="T77" fmla="*/ 248 h 848"/>
              <a:gd name="T78" fmla="*/ 127 w 2072"/>
              <a:gd name="T79" fmla="*/ 220 h 848"/>
              <a:gd name="T80" fmla="*/ 204 w 2072"/>
              <a:gd name="T81" fmla="*/ 187 h 848"/>
              <a:gd name="T82" fmla="*/ 294 w 2072"/>
              <a:gd name="T83" fmla="*/ 150 h 848"/>
              <a:gd name="T84" fmla="*/ 397 w 2072"/>
              <a:gd name="T85" fmla="*/ 113 h 848"/>
              <a:gd name="T86" fmla="*/ 511 w 2072"/>
              <a:gd name="T87" fmla="*/ 79 h 848"/>
              <a:gd name="T88" fmla="*/ 632 w 2072"/>
              <a:gd name="T89" fmla="*/ 47 h 848"/>
              <a:gd name="T90" fmla="*/ 761 w 2072"/>
              <a:gd name="T91" fmla="*/ 22 h 848"/>
              <a:gd name="T92" fmla="*/ 893 w 2072"/>
              <a:gd name="T93" fmla="*/ 5 h 848"/>
              <a:gd name="T94" fmla="*/ 1028 w 2072"/>
              <a:gd name="T95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72" h="848">
                <a:moveTo>
                  <a:pt x="1028" y="0"/>
                </a:moveTo>
                <a:lnTo>
                  <a:pt x="1093" y="1"/>
                </a:lnTo>
                <a:lnTo>
                  <a:pt x="1158" y="5"/>
                </a:lnTo>
                <a:lnTo>
                  <a:pt x="1222" y="12"/>
                </a:lnTo>
                <a:lnTo>
                  <a:pt x="1286" y="20"/>
                </a:lnTo>
                <a:lnTo>
                  <a:pt x="1349" y="31"/>
                </a:lnTo>
                <a:lnTo>
                  <a:pt x="1411" y="42"/>
                </a:lnTo>
                <a:lnTo>
                  <a:pt x="1471" y="56"/>
                </a:lnTo>
                <a:lnTo>
                  <a:pt x="1530" y="71"/>
                </a:lnTo>
                <a:lnTo>
                  <a:pt x="1587" y="86"/>
                </a:lnTo>
                <a:lnTo>
                  <a:pt x="1642" y="103"/>
                </a:lnTo>
                <a:lnTo>
                  <a:pt x="1695" y="120"/>
                </a:lnTo>
                <a:lnTo>
                  <a:pt x="1745" y="137"/>
                </a:lnTo>
                <a:lnTo>
                  <a:pt x="1793" y="154"/>
                </a:lnTo>
                <a:lnTo>
                  <a:pt x="1837" y="171"/>
                </a:lnTo>
                <a:lnTo>
                  <a:pt x="1879" y="187"/>
                </a:lnTo>
                <a:lnTo>
                  <a:pt x="1917" y="203"/>
                </a:lnTo>
                <a:lnTo>
                  <a:pt x="1952" y="218"/>
                </a:lnTo>
                <a:lnTo>
                  <a:pt x="1982" y="231"/>
                </a:lnTo>
                <a:lnTo>
                  <a:pt x="2008" y="243"/>
                </a:lnTo>
                <a:lnTo>
                  <a:pt x="2030" y="253"/>
                </a:lnTo>
                <a:lnTo>
                  <a:pt x="2048" y="262"/>
                </a:lnTo>
                <a:lnTo>
                  <a:pt x="2061" y="269"/>
                </a:lnTo>
                <a:lnTo>
                  <a:pt x="2069" y="272"/>
                </a:lnTo>
                <a:lnTo>
                  <a:pt x="2072" y="274"/>
                </a:lnTo>
                <a:lnTo>
                  <a:pt x="2072" y="848"/>
                </a:lnTo>
                <a:lnTo>
                  <a:pt x="2069" y="847"/>
                </a:lnTo>
                <a:lnTo>
                  <a:pt x="2060" y="844"/>
                </a:lnTo>
                <a:lnTo>
                  <a:pt x="2045" y="838"/>
                </a:lnTo>
                <a:lnTo>
                  <a:pt x="2025" y="830"/>
                </a:lnTo>
                <a:lnTo>
                  <a:pt x="2000" y="822"/>
                </a:lnTo>
                <a:lnTo>
                  <a:pt x="1971" y="810"/>
                </a:lnTo>
                <a:lnTo>
                  <a:pt x="1937" y="798"/>
                </a:lnTo>
                <a:lnTo>
                  <a:pt x="1899" y="786"/>
                </a:lnTo>
                <a:lnTo>
                  <a:pt x="1856" y="771"/>
                </a:lnTo>
                <a:lnTo>
                  <a:pt x="1811" y="758"/>
                </a:lnTo>
                <a:lnTo>
                  <a:pt x="1762" y="744"/>
                </a:lnTo>
                <a:lnTo>
                  <a:pt x="1711" y="728"/>
                </a:lnTo>
                <a:lnTo>
                  <a:pt x="1656" y="713"/>
                </a:lnTo>
                <a:lnTo>
                  <a:pt x="1600" y="699"/>
                </a:lnTo>
                <a:lnTo>
                  <a:pt x="1541" y="686"/>
                </a:lnTo>
                <a:lnTo>
                  <a:pt x="1480" y="672"/>
                </a:lnTo>
                <a:lnTo>
                  <a:pt x="1419" y="661"/>
                </a:lnTo>
                <a:lnTo>
                  <a:pt x="1357" y="650"/>
                </a:lnTo>
                <a:lnTo>
                  <a:pt x="1293" y="641"/>
                </a:lnTo>
                <a:lnTo>
                  <a:pt x="1228" y="633"/>
                </a:lnTo>
                <a:lnTo>
                  <a:pt x="1164" y="628"/>
                </a:lnTo>
                <a:lnTo>
                  <a:pt x="1100" y="623"/>
                </a:lnTo>
                <a:lnTo>
                  <a:pt x="1036" y="622"/>
                </a:lnTo>
                <a:lnTo>
                  <a:pt x="972" y="623"/>
                </a:lnTo>
                <a:lnTo>
                  <a:pt x="908" y="628"/>
                </a:lnTo>
                <a:lnTo>
                  <a:pt x="844" y="633"/>
                </a:lnTo>
                <a:lnTo>
                  <a:pt x="780" y="641"/>
                </a:lnTo>
                <a:lnTo>
                  <a:pt x="716" y="650"/>
                </a:lnTo>
                <a:lnTo>
                  <a:pt x="654" y="661"/>
                </a:lnTo>
                <a:lnTo>
                  <a:pt x="592" y="672"/>
                </a:lnTo>
                <a:lnTo>
                  <a:pt x="531" y="686"/>
                </a:lnTo>
                <a:lnTo>
                  <a:pt x="473" y="699"/>
                </a:lnTo>
                <a:lnTo>
                  <a:pt x="416" y="713"/>
                </a:lnTo>
                <a:lnTo>
                  <a:pt x="361" y="728"/>
                </a:lnTo>
                <a:lnTo>
                  <a:pt x="309" y="744"/>
                </a:lnTo>
                <a:lnTo>
                  <a:pt x="261" y="758"/>
                </a:lnTo>
                <a:lnTo>
                  <a:pt x="216" y="771"/>
                </a:lnTo>
                <a:lnTo>
                  <a:pt x="173" y="786"/>
                </a:lnTo>
                <a:lnTo>
                  <a:pt x="135" y="798"/>
                </a:lnTo>
                <a:lnTo>
                  <a:pt x="101" y="810"/>
                </a:lnTo>
                <a:lnTo>
                  <a:pt x="72" y="822"/>
                </a:lnTo>
                <a:lnTo>
                  <a:pt x="46" y="830"/>
                </a:lnTo>
                <a:lnTo>
                  <a:pt x="27" y="838"/>
                </a:lnTo>
                <a:lnTo>
                  <a:pt x="13" y="844"/>
                </a:lnTo>
                <a:lnTo>
                  <a:pt x="4" y="847"/>
                </a:lnTo>
                <a:lnTo>
                  <a:pt x="0" y="848"/>
                </a:lnTo>
                <a:lnTo>
                  <a:pt x="0" y="282"/>
                </a:lnTo>
                <a:lnTo>
                  <a:pt x="2" y="280"/>
                </a:lnTo>
                <a:lnTo>
                  <a:pt x="11" y="276"/>
                </a:lnTo>
                <a:lnTo>
                  <a:pt x="25" y="269"/>
                </a:lnTo>
                <a:lnTo>
                  <a:pt x="44" y="259"/>
                </a:lnTo>
                <a:lnTo>
                  <a:pt x="67" y="248"/>
                </a:lnTo>
                <a:lnTo>
                  <a:pt x="95" y="235"/>
                </a:lnTo>
                <a:lnTo>
                  <a:pt x="127" y="220"/>
                </a:lnTo>
                <a:lnTo>
                  <a:pt x="163" y="203"/>
                </a:lnTo>
                <a:lnTo>
                  <a:pt x="204" y="187"/>
                </a:lnTo>
                <a:lnTo>
                  <a:pt x="248" y="169"/>
                </a:lnTo>
                <a:lnTo>
                  <a:pt x="294" y="150"/>
                </a:lnTo>
                <a:lnTo>
                  <a:pt x="344" y="132"/>
                </a:lnTo>
                <a:lnTo>
                  <a:pt x="397" y="113"/>
                </a:lnTo>
                <a:lnTo>
                  <a:pt x="452" y="95"/>
                </a:lnTo>
                <a:lnTo>
                  <a:pt x="511" y="79"/>
                </a:lnTo>
                <a:lnTo>
                  <a:pt x="570" y="62"/>
                </a:lnTo>
                <a:lnTo>
                  <a:pt x="632" y="47"/>
                </a:lnTo>
                <a:lnTo>
                  <a:pt x="695" y="34"/>
                </a:lnTo>
                <a:lnTo>
                  <a:pt x="761" y="22"/>
                </a:lnTo>
                <a:lnTo>
                  <a:pt x="826" y="13"/>
                </a:lnTo>
                <a:lnTo>
                  <a:pt x="893" y="5"/>
                </a:lnTo>
                <a:lnTo>
                  <a:pt x="961" y="1"/>
                </a:lnTo>
                <a:lnTo>
                  <a:pt x="10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2C61B56A-856C-725B-9BC0-E03AFDE0F793}"/>
              </a:ext>
            </a:extLst>
          </p:cNvPr>
          <p:cNvSpPr>
            <a:spLocks noEditPoints="1"/>
          </p:cNvSpPr>
          <p:nvPr/>
        </p:nvSpPr>
        <p:spPr bwMode="auto">
          <a:xfrm>
            <a:off x="8240511" y="3797997"/>
            <a:ext cx="495462" cy="308239"/>
          </a:xfrm>
          <a:custGeom>
            <a:avLst/>
            <a:gdLst>
              <a:gd name="T0" fmla="*/ 3277 w 3654"/>
              <a:gd name="T1" fmla="*/ 962 h 2269"/>
              <a:gd name="T2" fmla="*/ 3237 w 3654"/>
              <a:gd name="T3" fmla="*/ 1014 h 2269"/>
              <a:gd name="T4" fmla="*/ 3246 w 3654"/>
              <a:gd name="T5" fmla="*/ 1080 h 2269"/>
              <a:gd name="T6" fmla="*/ 3298 w 3654"/>
              <a:gd name="T7" fmla="*/ 1120 h 2269"/>
              <a:gd name="T8" fmla="*/ 3366 w 3654"/>
              <a:gd name="T9" fmla="*/ 1111 h 2269"/>
              <a:gd name="T10" fmla="*/ 3405 w 3654"/>
              <a:gd name="T11" fmla="*/ 1060 h 2269"/>
              <a:gd name="T12" fmla="*/ 3396 w 3654"/>
              <a:gd name="T13" fmla="*/ 993 h 2269"/>
              <a:gd name="T14" fmla="*/ 3344 w 3654"/>
              <a:gd name="T15" fmla="*/ 953 h 2269"/>
              <a:gd name="T16" fmla="*/ 3313 w 3654"/>
              <a:gd name="T17" fmla="*/ 772 h 2269"/>
              <a:gd name="T18" fmla="*/ 3273 w 3654"/>
              <a:gd name="T19" fmla="*/ 787 h 2269"/>
              <a:gd name="T20" fmla="*/ 3358 w 3654"/>
              <a:gd name="T21" fmla="*/ 862 h 2269"/>
              <a:gd name="T22" fmla="*/ 3352 w 3654"/>
              <a:gd name="T23" fmla="*/ 780 h 2269"/>
              <a:gd name="T24" fmla="*/ 3324 w 3654"/>
              <a:gd name="T25" fmla="*/ 769 h 2269"/>
              <a:gd name="T26" fmla="*/ 3152 w 3654"/>
              <a:gd name="T27" fmla="*/ 737 h 2269"/>
              <a:gd name="T28" fmla="*/ 3215 w 3654"/>
              <a:gd name="T29" fmla="*/ 701 h 2269"/>
              <a:gd name="T30" fmla="*/ 3310 w 3654"/>
              <a:gd name="T31" fmla="*/ 676 h 2269"/>
              <a:gd name="T32" fmla="*/ 3377 w 3654"/>
              <a:gd name="T33" fmla="*/ 680 h 2269"/>
              <a:gd name="T34" fmla="*/ 3418 w 3654"/>
              <a:gd name="T35" fmla="*/ 706 h 2269"/>
              <a:gd name="T36" fmla="*/ 3441 w 3654"/>
              <a:gd name="T37" fmla="*/ 745 h 2269"/>
              <a:gd name="T38" fmla="*/ 3450 w 3654"/>
              <a:gd name="T39" fmla="*/ 788 h 2269"/>
              <a:gd name="T40" fmla="*/ 3451 w 3654"/>
              <a:gd name="T41" fmla="*/ 826 h 2269"/>
              <a:gd name="T42" fmla="*/ 3449 w 3654"/>
              <a:gd name="T43" fmla="*/ 852 h 2269"/>
              <a:gd name="T44" fmla="*/ 3448 w 3654"/>
              <a:gd name="T45" fmla="*/ 912 h 2269"/>
              <a:gd name="T46" fmla="*/ 3448 w 3654"/>
              <a:gd name="T47" fmla="*/ 1134 h 2269"/>
              <a:gd name="T48" fmla="*/ 3583 w 3654"/>
              <a:gd name="T49" fmla="*/ 2269 h 2269"/>
              <a:gd name="T50" fmla="*/ 3234 w 3654"/>
              <a:gd name="T51" fmla="*/ 1983 h 2269"/>
              <a:gd name="T52" fmla="*/ 2985 w 3654"/>
              <a:gd name="T53" fmla="*/ 1380 h 2269"/>
              <a:gd name="T54" fmla="*/ 2974 w 3654"/>
              <a:gd name="T55" fmla="*/ 1203 h 2269"/>
              <a:gd name="T56" fmla="*/ 2920 w 3654"/>
              <a:gd name="T57" fmla="*/ 1176 h 2269"/>
              <a:gd name="T58" fmla="*/ 2826 w 3654"/>
              <a:gd name="T59" fmla="*/ 1134 h 2269"/>
              <a:gd name="T60" fmla="*/ 2696 w 3654"/>
              <a:gd name="T61" fmla="*/ 1082 h 2269"/>
              <a:gd name="T62" fmla="*/ 2539 w 3654"/>
              <a:gd name="T63" fmla="*/ 1028 h 2269"/>
              <a:gd name="T64" fmla="*/ 2360 w 3654"/>
              <a:gd name="T65" fmla="*/ 976 h 2269"/>
              <a:gd name="T66" fmla="*/ 2165 w 3654"/>
              <a:gd name="T67" fmla="*/ 934 h 2269"/>
              <a:gd name="T68" fmla="*/ 1961 w 3654"/>
              <a:gd name="T69" fmla="*/ 907 h 2269"/>
              <a:gd name="T70" fmla="*/ 1751 w 3654"/>
              <a:gd name="T71" fmla="*/ 903 h 2269"/>
              <a:gd name="T72" fmla="*/ 1547 w 3654"/>
              <a:gd name="T73" fmla="*/ 924 h 2269"/>
              <a:gd name="T74" fmla="*/ 1350 w 3654"/>
              <a:gd name="T75" fmla="*/ 962 h 2269"/>
              <a:gd name="T76" fmla="*/ 1166 w 3654"/>
              <a:gd name="T77" fmla="*/ 1013 h 2269"/>
              <a:gd name="T78" fmla="*/ 1006 w 3654"/>
              <a:gd name="T79" fmla="*/ 1069 h 2269"/>
              <a:gd name="T80" fmla="*/ 870 w 3654"/>
              <a:gd name="T81" fmla="*/ 1124 h 2269"/>
              <a:gd name="T82" fmla="*/ 765 w 3654"/>
              <a:gd name="T83" fmla="*/ 1171 h 2269"/>
              <a:gd name="T84" fmla="*/ 699 w 3654"/>
              <a:gd name="T85" fmla="*/ 1204 h 2269"/>
              <a:gd name="T86" fmla="*/ 675 w 3654"/>
              <a:gd name="T87" fmla="*/ 1217 h 2269"/>
              <a:gd name="T88" fmla="*/ 1787 w 3654"/>
              <a:gd name="T89" fmla="*/ 0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654" h="2269">
                <a:moveTo>
                  <a:pt x="3321" y="951"/>
                </a:moveTo>
                <a:lnTo>
                  <a:pt x="3298" y="953"/>
                </a:lnTo>
                <a:lnTo>
                  <a:pt x="3277" y="962"/>
                </a:lnTo>
                <a:lnTo>
                  <a:pt x="3260" y="975"/>
                </a:lnTo>
                <a:lnTo>
                  <a:pt x="3246" y="993"/>
                </a:lnTo>
                <a:lnTo>
                  <a:pt x="3237" y="1014"/>
                </a:lnTo>
                <a:lnTo>
                  <a:pt x="3234" y="1037"/>
                </a:lnTo>
                <a:lnTo>
                  <a:pt x="3237" y="1060"/>
                </a:lnTo>
                <a:lnTo>
                  <a:pt x="3246" y="1080"/>
                </a:lnTo>
                <a:lnTo>
                  <a:pt x="3260" y="1098"/>
                </a:lnTo>
                <a:lnTo>
                  <a:pt x="3277" y="1111"/>
                </a:lnTo>
                <a:lnTo>
                  <a:pt x="3298" y="1120"/>
                </a:lnTo>
                <a:lnTo>
                  <a:pt x="3321" y="1122"/>
                </a:lnTo>
                <a:lnTo>
                  <a:pt x="3344" y="1120"/>
                </a:lnTo>
                <a:lnTo>
                  <a:pt x="3366" y="1111"/>
                </a:lnTo>
                <a:lnTo>
                  <a:pt x="3382" y="1098"/>
                </a:lnTo>
                <a:lnTo>
                  <a:pt x="3396" y="1080"/>
                </a:lnTo>
                <a:lnTo>
                  <a:pt x="3405" y="1060"/>
                </a:lnTo>
                <a:lnTo>
                  <a:pt x="3408" y="1037"/>
                </a:lnTo>
                <a:lnTo>
                  <a:pt x="3405" y="1014"/>
                </a:lnTo>
                <a:lnTo>
                  <a:pt x="3396" y="993"/>
                </a:lnTo>
                <a:lnTo>
                  <a:pt x="3382" y="975"/>
                </a:lnTo>
                <a:lnTo>
                  <a:pt x="3366" y="962"/>
                </a:lnTo>
                <a:lnTo>
                  <a:pt x="3344" y="953"/>
                </a:lnTo>
                <a:lnTo>
                  <a:pt x="3321" y="951"/>
                </a:lnTo>
                <a:close/>
                <a:moveTo>
                  <a:pt x="3324" y="769"/>
                </a:moveTo>
                <a:lnTo>
                  <a:pt x="3313" y="772"/>
                </a:lnTo>
                <a:lnTo>
                  <a:pt x="3299" y="775"/>
                </a:lnTo>
                <a:lnTo>
                  <a:pt x="3286" y="780"/>
                </a:lnTo>
                <a:lnTo>
                  <a:pt x="3273" y="787"/>
                </a:lnTo>
                <a:lnTo>
                  <a:pt x="3261" y="795"/>
                </a:lnTo>
                <a:lnTo>
                  <a:pt x="3250" y="802"/>
                </a:lnTo>
                <a:lnTo>
                  <a:pt x="3358" y="862"/>
                </a:lnTo>
                <a:lnTo>
                  <a:pt x="3358" y="808"/>
                </a:lnTo>
                <a:lnTo>
                  <a:pt x="3357" y="792"/>
                </a:lnTo>
                <a:lnTo>
                  <a:pt x="3352" y="780"/>
                </a:lnTo>
                <a:lnTo>
                  <a:pt x="3344" y="774"/>
                </a:lnTo>
                <a:lnTo>
                  <a:pt x="3335" y="769"/>
                </a:lnTo>
                <a:lnTo>
                  <a:pt x="3324" y="769"/>
                </a:lnTo>
                <a:close/>
                <a:moveTo>
                  <a:pt x="1787" y="0"/>
                </a:moveTo>
                <a:lnTo>
                  <a:pt x="3146" y="746"/>
                </a:lnTo>
                <a:lnTo>
                  <a:pt x="3152" y="737"/>
                </a:lnTo>
                <a:lnTo>
                  <a:pt x="3162" y="728"/>
                </a:lnTo>
                <a:lnTo>
                  <a:pt x="3177" y="719"/>
                </a:lnTo>
                <a:lnTo>
                  <a:pt x="3215" y="701"/>
                </a:lnTo>
                <a:lnTo>
                  <a:pt x="3251" y="689"/>
                </a:lnTo>
                <a:lnTo>
                  <a:pt x="3282" y="681"/>
                </a:lnTo>
                <a:lnTo>
                  <a:pt x="3310" y="676"/>
                </a:lnTo>
                <a:lnTo>
                  <a:pt x="3335" y="675"/>
                </a:lnTo>
                <a:lnTo>
                  <a:pt x="3358" y="676"/>
                </a:lnTo>
                <a:lnTo>
                  <a:pt x="3377" y="680"/>
                </a:lnTo>
                <a:lnTo>
                  <a:pt x="3393" y="687"/>
                </a:lnTo>
                <a:lnTo>
                  <a:pt x="3407" y="696"/>
                </a:lnTo>
                <a:lnTo>
                  <a:pt x="3418" y="706"/>
                </a:lnTo>
                <a:lnTo>
                  <a:pt x="3427" y="718"/>
                </a:lnTo>
                <a:lnTo>
                  <a:pt x="3435" y="731"/>
                </a:lnTo>
                <a:lnTo>
                  <a:pt x="3441" y="745"/>
                </a:lnTo>
                <a:lnTo>
                  <a:pt x="3445" y="759"/>
                </a:lnTo>
                <a:lnTo>
                  <a:pt x="3449" y="774"/>
                </a:lnTo>
                <a:lnTo>
                  <a:pt x="3450" y="788"/>
                </a:lnTo>
                <a:lnTo>
                  <a:pt x="3451" y="802"/>
                </a:lnTo>
                <a:lnTo>
                  <a:pt x="3451" y="815"/>
                </a:lnTo>
                <a:lnTo>
                  <a:pt x="3451" y="826"/>
                </a:lnTo>
                <a:lnTo>
                  <a:pt x="3450" y="837"/>
                </a:lnTo>
                <a:lnTo>
                  <a:pt x="3450" y="845"/>
                </a:lnTo>
                <a:lnTo>
                  <a:pt x="3449" y="852"/>
                </a:lnTo>
                <a:lnTo>
                  <a:pt x="3448" y="856"/>
                </a:lnTo>
                <a:lnTo>
                  <a:pt x="3448" y="857"/>
                </a:lnTo>
                <a:lnTo>
                  <a:pt x="3448" y="912"/>
                </a:lnTo>
                <a:lnTo>
                  <a:pt x="3654" y="1024"/>
                </a:lnTo>
                <a:lnTo>
                  <a:pt x="3448" y="1134"/>
                </a:lnTo>
                <a:lnTo>
                  <a:pt x="3448" y="1134"/>
                </a:lnTo>
                <a:lnTo>
                  <a:pt x="3448" y="1983"/>
                </a:lnTo>
                <a:lnTo>
                  <a:pt x="3583" y="1983"/>
                </a:lnTo>
                <a:lnTo>
                  <a:pt x="3583" y="2269"/>
                </a:lnTo>
                <a:lnTo>
                  <a:pt x="3399" y="2156"/>
                </a:lnTo>
                <a:lnTo>
                  <a:pt x="3234" y="2269"/>
                </a:lnTo>
                <a:lnTo>
                  <a:pt x="3234" y="1983"/>
                </a:lnTo>
                <a:lnTo>
                  <a:pt x="3358" y="1983"/>
                </a:lnTo>
                <a:lnTo>
                  <a:pt x="3358" y="1181"/>
                </a:lnTo>
                <a:lnTo>
                  <a:pt x="2985" y="1380"/>
                </a:lnTo>
                <a:lnTo>
                  <a:pt x="2985" y="1208"/>
                </a:lnTo>
                <a:lnTo>
                  <a:pt x="2983" y="1207"/>
                </a:lnTo>
                <a:lnTo>
                  <a:pt x="2974" y="1203"/>
                </a:lnTo>
                <a:lnTo>
                  <a:pt x="2961" y="1196"/>
                </a:lnTo>
                <a:lnTo>
                  <a:pt x="2943" y="1187"/>
                </a:lnTo>
                <a:lnTo>
                  <a:pt x="2920" y="1176"/>
                </a:lnTo>
                <a:lnTo>
                  <a:pt x="2892" y="1164"/>
                </a:lnTo>
                <a:lnTo>
                  <a:pt x="2860" y="1149"/>
                </a:lnTo>
                <a:lnTo>
                  <a:pt x="2826" y="1134"/>
                </a:lnTo>
                <a:lnTo>
                  <a:pt x="2786" y="1118"/>
                </a:lnTo>
                <a:lnTo>
                  <a:pt x="2742" y="1100"/>
                </a:lnTo>
                <a:lnTo>
                  <a:pt x="2696" y="1082"/>
                </a:lnTo>
                <a:lnTo>
                  <a:pt x="2647" y="1064"/>
                </a:lnTo>
                <a:lnTo>
                  <a:pt x="2594" y="1046"/>
                </a:lnTo>
                <a:lnTo>
                  <a:pt x="2539" y="1028"/>
                </a:lnTo>
                <a:lnTo>
                  <a:pt x="2481" y="1010"/>
                </a:lnTo>
                <a:lnTo>
                  <a:pt x="2422" y="992"/>
                </a:lnTo>
                <a:lnTo>
                  <a:pt x="2360" y="976"/>
                </a:lnTo>
                <a:lnTo>
                  <a:pt x="2297" y="961"/>
                </a:lnTo>
                <a:lnTo>
                  <a:pt x="2232" y="946"/>
                </a:lnTo>
                <a:lnTo>
                  <a:pt x="2165" y="934"/>
                </a:lnTo>
                <a:lnTo>
                  <a:pt x="2098" y="923"/>
                </a:lnTo>
                <a:lnTo>
                  <a:pt x="2029" y="914"/>
                </a:lnTo>
                <a:lnTo>
                  <a:pt x="1961" y="907"/>
                </a:lnTo>
                <a:lnTo>
                  <a:pt x="1891" y="903"/>
                </a:lnTo>
                <a:lnTo>
                  <a:pt x="1821" y="902"/>
                </a:lnTo>
                <a:lnTo>
                  <a:pt x="1751" y="903"/>
                </a:lnTo>
                <a:lnTo>
                  <a:pt x="1683" y="907"/>
                </a:lnTo>
                <a:lnTo>
                  <a:pt x="1614" y="914"/>
                </a:lnTo>
                <a:lnTo>
                  <a:pt x="1547" y="924"/>
                </a:lnTo>
                <a:lnTo>
                  <a:pt x="1479" y="935"/>
                </a:lnTo>
                <a:lnTo>
                  <a:pt x="1414" y="948"/>
                </a:lnTo>
                <a:lnTo>
                  <a:pt x="1350" y="962"/>
                </a:lnTo>
                <a:lnTo>
                  <a:pt x="1287" y="978"/>
                </a:lnTo>
                <a:lnTo>
                  <a:pt x="1226" y="995"/>
                </a:lnTo>
                <a:lnTo>
                  <a:pt x="1166" y="1013"/>
                </a:lnTo>
                <a:lnTo>
                  <a:pt x="1110" y="1031"/>
                </a:lnTo>
                <a:lnTo>
                  <a:pt x="1056" y="1050"/>
                </a:lnTo>
                <a:lnTo>
                  <a:pt x="1006" y="1069"/>
                </a:lnTo>
                <a:lnTo>
                  <a:pt x="956" y="1088"/>
                </a:lnTo>
                <a:lnTo>
                  <a:pt x="911" y="1106"/>
                </a:lnTo>
                <a:lnTo>
                  <a:pt x="870" y="1124"/>
                </a:lnTo>
                <a:lnTo>
                  <a:pt x="830" y="1140"/>
                </a:lnTo>
                <a:lnTo>
                  <a:pt x="796" y="1157"/>
                </a:lnTo>
                <a:lnTo>
                  <a:pt x="765" y="1171"/>
                </a:lnTo>
                <a:lnTo>
                  <a:pt x="738" y="1184"/>
                </a:lnTo>
                <a:lnTo>
                  <a:pt x="717" y="1195"/>
                </a:lnTo>
                <a:lnTo>
                  <a:pt x="699" y="1204"/>
                </a:lnTo>
                <a:lnTo>
                  <a:pt x="685" y="1212"/>
                </a:lnTo>
                <a:lnTo>
                  <a:pt x="677" y="1215"/>
                </a:lnTo>
                <a:lnTo>
                  <a:pt x="675" y="1217"/>
                </a:lnTo>
                <a:lnTo>
                  <a:pt x="675" y="1315"/>
                </a:lnTo>
                <a:lnTo>
                  <a:pt x="0" y="1012"/>
                </a:lnTo>
                <a:lnTo>
                  <a:pt x="17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3E20C3-CCBE-5DCE-4504-F9DA9BF713CE}"/>
              </a:ext>
            </a:extLst>
          </p:cNvPr>
          <p:cNvSpPr/>
          <p:nvPr/>
        </p:nvSpPr>
        <p:spPr>
          <a:xfrm>
            <a:off x="10470174" y="3540636"/>
            <a:ext cx="820615" cy="8229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9" name="Freeform 38">
            <a:extLst>
              <a:ext uri="{FF2B5EF4-FFF2-40B4-BE49-F238E27FC236}">
                <a16:creationId xmlns:a16="http://schemas.microsoft.com/office/drawing/2014/main" id="{A520836C-39B9-D5B5-62EF-3E79FF7A428E}"/>
              </a:ext>
            </a:extLst>
          </p:cNvPr>
          <p:cNvSpPr>
            <a:spLocks/>
          </p:cNvSpPr>
          <p:nvPr/>
        </p:nvSpPr>
        <p:spPr bwMode="auto">
          <a:xfrm>
            <a:off x="10714772" y="4025329"/>
            <a:ext cx="144036" cy="141305"/>
          </a:xfrm>
          <a:custGeom>
            <a:avLst/>
            <a:gdLst>
              <a:gd name="T0" fmla="*/ 328 w 1266"/>
              <a:gd name="T1" fmla="*/ 0 h 1244"/>
              <a:gd name="T2" fmla="*/ 949 w 1266"/>
              <a:gd name="T3" fmla="*/ 43 h 1244"/>
              <a:gd name="T4" fmla="*/ 1266 w 1266"/>
              <a:gd name="T5" fmla="*/ 314 h 1244"/>
              <a:gd name="T6" fmla="*/ 933 w 1266"/>
              <a:gd name="T7" fmla="*/ 1244 h 1244"/>
              <a:gd name="T8" fmla="*/ 594 w 1266"/>
              <a:gd name="T9" fmla="*/ 722 h 1244"/>
              <a:gd name="T10" fmla="*/ 0 w 1266"/>
              <a:gd name="T11" fmla="*/ 918 h 1244"/>
              <a:gd name="T12" fmla="*/ 328 w 1266"/>
              <a:gd name="T13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6" h="1244">
                <a:moveTo>
                  <a:pt x="328" y="0"/>
                </a:moveTo>
                <a:lnTo>
                  <a:pt x="949" y="43"/>
                </a:lnTo>
                <a:lnTo>
                  <a:pt x="1266" y="314"/>
                </a:lnTo>
                <a:lnTo>
                  <a:pt x="933" y="1244"/>
                </a:lnTo>
                <a:lnTo>
                  <a:pt x="594" y="722"/>
                </a:lnTo>
                <a:lnTo>
                  <a:pt x="0" y="918"/>
                </a:lnTo>
                <a:lnTo>
                  <a:pt x="3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0" name="Freeform 39">
            <a:extLst>
              <a:ext uri="{FF2B5EF4-FFF2-40B4-BE49-F238E27FC236}">
                <a16:creationId xmlns:a16="http://schemas.microsoft.com/office/drawing/2014/main" id="{F4F04FBC-2E4D-3415-17F7-8F37F040B938}"/>
              </a:ext>
            </a:extLst>
          </p:cNvPr>
          <p:cNvSpPr>
            <a:spLocks/>
          </p:cNvSpPr>
          <p:nvPr/>
        </p:nvSpPr>
        <p:spPr bwMode="auto">
          <a:xfrm>
            <a:off x="10902155" y="4025329"/>
            <a:ext cx="144036" cy="141305"/>
          </a:xfrm>
          <a:custGeom>
            <a:avLst/>
            <a:gdLst>
              <a:gd name="T0" fmla="*/ 937 w 1266"/>
              <a:gd name="T1" fmla="*/ 0 h 1244"/>
              <a:gd name="T2" fmla="*/ 1266 w 1266"/>
              <a:gd name="T3" fmla="*/ 918 h 1244"/>
              <a:gd name="T4" fmla="*/ 671 w 1266"/>
              <a:gd name="T5" fmla="*/ 722 h 1244"/>
              <a:gd name="T6" fmla="*/ 332 w 1266"/>
              <a:gd name="T7" fmla="*/ 1244 h 1244"/>
              <a:gd name="T8" fmla="*/ 0 w 1266"/>
              <a:gd name="T9" fmla="*/ 314 h 1244"/>
              <a:gd name="T10" fmla="*/ 316 w 1266"/>
              <a:gd name="T11" fmla="*/ 43 h 1244"/>
              <a:gd name="T12" fmla="*/ 937 w 1266"/>
              <a:gd name="T13" fmla="*/ 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6" h="1244">
                <a:moveTo>
                  <a:pt x="937" y="0"/>
                </a:moveTo>
                <a:lnTo>
                  <a:pt x="1266" y="918"/>
                </a:lnTo>
                <a:lnTo>
                  <a:pt x="671" y="722"/>
                </a:lnTo>
                <a:lnTo>
                  <a:pt x="332" y="1244"/>
                </a:lnTo>
                <a:lnTo>
                  <a:pt x="0" y="314"/>
                </a:lnTo>
                <a:lnTo>
                  <a:pt x="316" y="43"/>
                </a:lnTo>
                <a:lnTo>
                  <a:pt x="93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1" name="Freeform 40">
            <a:extLst>
              <a:ext uri="{FF2B5EF4-FFF2-40B4-BE49-F238E27FC236}">
                <a16:creationId xmlns:a16="http://schemas.microsoft.com/office/drawing/2014/main" id="{CD22BCAD-31DF-F244-9929-6300EF467500}"/>
              </a:ext>
            </a:extLst>
          </p:cNvPr>
          <p:cNvSpPr>
            <a:spLocks noEditPoints="1"/>
          </p:cNvSpPr>
          <p:nvPr/>
        </p:nvSpPr>
        <p:spPr bwMode="auto">
          <a:xfrm>
            <a:off x="10723305" y="3737598"/>
            <a:ext cx="314353" cy="310258"/>
          </a:xfrm>
          <a:custGeom>
            <a:avLst/>
            <a:gdLst>
              <a:gd name="T0" fmla="*/ 1300 w 2763"/>
              <a:gd name="T1" fmla="*/ 596 h 2729"/>
              <a:gd name="T2" fmla="*/ 1157 w 2763"/>
              <a:gd name="T3" fmla="*/ 624 h 2729"/>
              <a:gd name="T4" fmla="*/ 1025 w 2763"/>
              <a:gd name="T5" fmla="*/ 676 h 2729"/>
              <a:gd name="T6" fmla="*/ 906 w 2763"/>
              <a:gd name="T7" fmla="*/ 750 h 2729"/>
              <a:gd name="T8" fmla="*/ 803 w 2763"/>
              <a:gd name="T9" fmla="*/ 842 h 2729"/>
              <a:gd name="T10" fmla="*/ 718 w 2763"/>
              <a:gd name="T11" fmla="*/ 952 h 2729"/>
              <a:gd name="T12" fmla="*/ 654 w 2763"/>
              <a:gd name="T13" fmla="*/ 1076 h 2729"/>
              <a:gd name="T14" fmla="*/ 615 w 2763"/>
              <a:gd name="T15" fmla="*/ 1212 h 2729"/>
              <a:gd name="T16" fmla="*/ 600 w 2763"/>
              <a:gd name="T17" fmla="*/ 1357 h 2729"/>
              <a:gd name="T18" fmla="*/ 615 w 2763"/>
              <a:gd name="T19" fmla="*/ 1503 h 2729"/>
              <a:gd name="T20" fmla="*/ 654 w 2763"/>
              <a:gd name="T21" fmla="*/ 1638 h 2729"/>
              <a:gd name="T22" fmla="*/ 718 w 2763"/>
              <a:gd name="T23" fmla="*/ 1763 h 2729"/>
              <a:gd name="T24" fmla="*/ 803 w 2763"/>
              <a:gd name="T25" fmla="*/ 1873 h 2729"/>
              <a:gd name="T26" fmla="*/ 906 w 2763"/>
              <a:gd name="T27" fmla="*/ 1966 h 2729"/>
              <a:gd name="T28" fmla="*/ 1025 w 2763"/>
              <a:gd name="T29" fmla="*/ 2040 h 2729"/>
              <a:gd name="T30" fmla="*/ 1157 w 2763"/>
              <a:gd name="T31" fmla="*/ 2091 h 2729"/>
              <a:gd name="T32" fmla="*/ 1300 w 2763"/>
              <a:gd name="T33" fmla="*/ 2118 h 2729"/>
              <a:gd name="T34" fmla="*/ 1449 w 2763"/>
              <a:gd name="T35" fmla="*/ 2118 h 2729"/>
              <a:gd name="T36" fmla="*/ 1592 w 2763"/>
              <a:gd name="T37" fmla="*/ 2091 h 2729"/>
              <a:gd name="T38" fmla="*/ 1724 w 2763"/>
              <a:gd name="T39" fmla="*/ 2040 h 2729"/>
              <a:gd name="T40" fmla="*/ 1842 w 2763"/>
              <a:gd name="T41" fmla="*/ 1966 h 2729"/>
              <a:gd name="T42" fmla="*/ 1946 w 2763"/>
              <a:gd name="T43" fmla="*/ 1873 h 2729"/>
              <a:gd name="T44" fmla="*/ 2031 w 2763"/>
              <a:gd name="T45" fmla="*/ 1763 h 2729"/>
              <a:gd name="T46" fmla="*/ 2095 w 2763"/>
              <a:gd name="T47" fmla="*/ 1638 h 2729"/>
              <a:gd name="T48" fmla="*/ 2134 w 2763"/>
              <a:gd name="T49" fmla="*/ 1503 h 2729"/>
              <a:gd name="T50" fmla="*/ 2149 w 2763"/>
              <a:gd name="T51" fmla="*/ 1357 h 2729"/>
              <a:gd name="T52" fmla="*/ 2134 w 2763"/>
              <a:gd name="T53" fmla="*/ 1212 h 2729"/>
              <a:gd name="T54" fmla="*/ 2095 w 2763"/>
              <a:gd name="T55" fmla="*/ 1076 h 2729"/>
              <a:gd name="T56" fmla="*/ 2031 w 2763"/>
              <a:gd name="T57" fmla="*/ 952 h 2729"/>
              <a:gd name="T58" fmla="*/ 1946 w 2763"/>
              <a:gd name="T59" fmla="*/ 842 h 2729"/>
              <a:gd name="T60" fmla="*/ 1842 w 2763"/>
              <a:gd name="T61" fmla="*/ 750 h 2729"/>
              <a:gd name="T62" fmla="*/ 1724 w 2763"/>
              <a:gd name="T63" fmla="*/ 676 h 2729"/>
              <a:gd name="T64" fmla="*/ 1592 w 2763"/>
              <a:gd name="T65" fmla="*/ 624 h 2729"/>
              <a:gd name="T66" fmla="*/ 1449 w 2763"/>
              <a:gd name="T67" fmla="*/ 596 h 2729"/>
              <a:gd name="T68" fmla="*/ 1381 w 2763"/>
              <a:gd name="T69" fmla="*/ 0 h 2729"/>
              <a:gd name="T70" fmla="*/ 2359 w 2763"/>
              <a:gd name="T71" fmla="*/ 400 h 2729"/>
              <a:gd name="T72" fmla="*/ 2763 w 2763"/>
              <a:gd name="T73" fmla="*/ 1365 h 2729"/>
              <a:gd name="T74" fmla="*/ 2359 w 2763"/>
              <a:gd name="T75" fmla="*/ 2330 h 2729"/>
              <a:gd name="T76" fmla="*/ 1381 w 2763"/>
              <a:gd name="T77" fmla="*/ 2729 h 2729"/>
              <a:gd name="T78" fmla="*/ 404 w 2763"/>
              <a:gd name="T79" fmla="*/ 2330 h 2729"/>
              <a:gd name="T80" fmla="*/ 0 w 2763"/>
              <a:gd name="T81" fmla="*/ 1365 h 2729"/>
              <a:gd name="T82" fmla="*/ 404 w 2763"/>
              <a:gd name="T83" fmla="*/ 400 h 2729"/>
              <a:gd name="T84" fmla="*/ 1381 w 2763"/>
              <a:gd name="T85" fmla="*/ 0 h 2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63" h="2729">
                <a:moveTo>
                  <a:pt x="1374" y="594"/>
                </a:moveTo>
                <a:lnTo>
                  <a:pt x="1300" y="596"/>
                </a:lnTo>
                <a:lnTo>
                  <a:pt x="1227" y="607"/>
                </a:lnTo>
                <a:lnTo>
                  <a:pt x="1157" y="624"/>
                </a:lnTo>
                <a:lnTo>
                  <a:pt x="1089" y="646"/>
                </a:lnTo>
                <a:lnTo>
                  <a:pt x="1025" y="676"/>
                </a:lnTo>
                <a:lnTo>
                  <a:pt x="964" y="710"/>
                </a:lnTo>
                <a:lnTo>
                  <a:pt x="906" y="750"/>
                </a:lnTo>
                <a:lnTo>
                  <a:pt x="853" y="794"/>
                </a:lnTo>
                <a:lnTo>
                  <a:pt x="803" y="842"/>
                </a:lnTo>
                <a:lnTo>
                  <a:pt x="758" y="896"/>
                </a:lnTo>
                <a:lnTo>
                  <a:pt x="718" y="952"/>
                </a:lnTo>
                <a:lnTo>
                  <a:pt x="684" y="1013"/>
                </a:lnTo>
                <a:lnTo>
                  <a:pt x="654" y="1076"/>
                </a:lnTo>
                <a:lnTo>
                  <a:pt x="631" y="1143"/>
                </a:lnTo>
                <a:lnTo>
                  <a:pt x="615" y="1212"/>
                </a:lnTo>
                <a:lnTo>
                  <a:pt x="604" y="1284"/>
                </a:lnTo>
                <a:lnTo>
                  <a:pt x="600" y="1357"/>
                </a:lnTo>
                <a:lnTo>
                  <a:pt x="604" y="1431"/>
                </a:lnTo>
                <a:lnTo>
                  <a:pt x="615" y="1503"/>
                </a:lnTo>
                <a:lnTo>
                  <a:pt x="631" y="1573"/>
                </a:lnTo>
                <a:lnTo>
                  <a:pt x="654" y="1638"/>
                </a:lnTo>
                <a:lnTo>
                  <a:pt x="684" y="1703"/>
                </a:lnTo>
                <a:lnTo>
                  <a:pt x="718" y="1763"/>
                </a:lnTo>
                <a:lnTo>
                  <a:pt x="758" y="1820"/>
                </a:lnTo>
                <a:lnTo>
                  <a:pt x="803" y="1873"/>
                </a:lnTo>
                <a:lnTo>
                  <a:pt x="853" y="1922"/>
                </a:lnTo>
                <a:lnTo>
                  <a:pt x="906" y="1966"/>
                </a:lnTo>
                <a:lnTo>
                  <a:pt x="964" y="2006"/>
                </a:lnTo>
                <a:lnTo>
                  <a:pt x="1025" y="2040"/>
                </a:lnTo>
                <a:lnTo>
                  <a:pt x="1089" y="2068"/>
                </a:lnTo>
                <a:lnTo>
                  <a:pt x="1157" y="2091"/>
                </a:lnTo>
                <a:lnTo>
                  <a:pt x="1227" y="2108"/>
                </a:lnTo>
                <a:lnTo>
                  <a:pt x="1300" y="2118"/>
                </a:lnTo>
                <a:lnTo>
                  <a:pt x="1374" y="2122"/>
                </a:lnTo>
                <a:lnTo>
                  <a:pt x="1449" y="2118"/>
                </a:lnTo>
                <a:lnTo>
                  <a:pt x="1522" y="2108"/>
                </a:lnTo>
                <a:lnTo>
                  <a:pt x="1592" y="2091"/>
                </a:lnTo>
                <a:lnTo>
                  <a:pt x="1659" y="2068"/>
                </a:lnTo>
                <a:lnTo>
                  <a:pt x="1724" y="2040"/>
                </a:lnTo>
                <a:lnTo>
                  <a:pt x="1786" y="2006"/>
                </a:lnTo>
                <a:lnTo>
                  <a:pt x="1842" y="1966"/>
                </a:lnTo>
                <a:lnTo>
                  <a:pt x="1897" y="1922"/>
                </a:lnTo>
                <a:lnTo>
                  <a:pt x="1946" y="1873"/>
                </a:lnTo>
                <a:lnTo>
                  <a:pt x="1992" y="1820"/>
                </a:lnTo>
                <a:lnTo>
                  <a:pt x="2031" y="1763"/>
                </a:lnTo>
                <a:lnTo>
                  <a:pt x="2065" y="1703"/>
                </a:lnTo>
                <a:lnTo>
                  <a:pt x="2095" y="1638"/>
                </a:lnTo>
                <a:lnTo>
                  <a:pt x="2117" y="1573"/>
                </a:lnTo>
                <a:lnTo>
                  <a:pt x="2134" y="1503"/>
                </a:lnTo>
                <a:lnTo>
                  <a:pt x="2146" y="1431"/>
                </a:lnTo>
                <a:lnTo>
                  <a:pt x="2149" y="1357"/>
                </a:lnTo>
                <a:lnTo>
                  <a:pt x="2146" y="1284"/>
                </a:lnTo>
                <a:lnTo>
                  <a:pt x="2134" y="1212"/>
                </a:lnTo>
                <a:lnTo>
                  <a:pt x="2117" y="1143"/>
                </a:lnTo>
                <a:lnTo>
                  <a:pt x="2095" y="1076"/>
                </a:lnTo>
                <a:lnTo>
                  <a:pt x="2065" y="1013"/>
                </a:lnTo>
                <a:lnTo>
                  <a:pt x="2031" y="952"/>
                </a:lnTo>
                <a:lnTo>
                  <a:pt x="1992" y="896"/>
                </a:lnTo>
                <a:lnTo>
                  <a:pt x="1946" y="842"/>
                </a:lnTo>
                <a:lnTo>
                  <a:pt x="1897" y="794"/>
                </a:lnTo>
                <a:lnTo>
                  <a:pt x="1842" y="750"/>
                </a:lnTo>
                <a:lnTo>
                  <a:pt x="1786" y="710"/>
                </a:lnTo>
                <a:lnTo>
                  <a:pt x="1724" y="676"/>
                </a:lnTo>
                <a:lnTo>
                  <a:pt x="1659" y="646"/>
                </a:lnTo>
                <a:lnTo>
                  <a:pt x="1592" y="624"/>
                </a:lnTo>
                <a:lnTo>
                  <a:pt x="1522" y="607"/>
                </a:lnTo>
                <a:lnTo>
                  <a:pt x="1449" y="596"/>
                </a:lnTo>
                <a:lnTo>
                  <a:pt x="1374" y="594"/>
                </a:lnTo>
                <a:close/>
                <a:moveTo>
                  <a:pt x="1381" y="0"/>
                </a:moveTo>
                <a:lnTo>
                  <a:pt x="1803" y="361"/>
                </a:lnTo>
                <a:lnTo>
                  <a:pt x="2359" y="400"/>
                </a:lnTo>
                <a:lnTo>
                  <a:pt x="2397" y="949"/>
                </a:lnTo>
                <a:lnTo>
                  <a:pt x="2763" y="1365"/>
                </a:lnTo>
                <a:lnTo>
                  <a:pt x="2397" y="1780"/>
                </a:lnTo>
                <a:lnTo>
                  <a:pt x="2359" y="2330"/>
                </a:lnTo>
                <a:lnTo>
                  <a:pt x="1803" y="2368"/>
                </a:lnTo>
                <a:lnTo>
                  <a:pt x="1381" y="2729"/>
                </a:lnTo>
                <a:lnTo>
                  <a:pt x="961" y="2368"/>
                </a:lnTo>
                <a:lnTo>
                  <a:pt x="404" y="2330"/>
                </a:lnTo>
                <a:lnTo>
                  <a:pt x="366" y="1780"/>
                </a:lnTo>
                <a:lnTo>
                  <a:pt x="0" y="1365"/>
                </a:lnTo>
                <a:lnTo>
                  <a:pt x="366" y="949"/>
                </a:lnTo>
                <a:lnTo>
                  <a:pt x="404" y="400"/>
                </a:lnTo>
                <a:lnTo>
                  <a:pt x="961" y="361"/>
                </a:lnTo>
                <a:lnTo>
                  <a:pt x="138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2" name="Freeform 41">
            <a:extLst>
              <a:ext uri="{FF2B5EF4-FFF2-40B4-BE49-F238E27FC236}">
                <a16:creationId xmlns:a16="http://schemas.microsoft.com/office/drawing/2014/main" id="{D5B29026-9EEC-40F7-ADF5-6EFCED91F32F}"/>
              </a:ext>
            </a:extLst>
          </p:cNvPr>
          <p:cNvSpPr>
            <a:spLocks/>
          </p:cNvSpPr>
          <p:nvPr/>
        </p:nvSpPr>
        <p:spPr bwMode="auto">
          <a:xfrm>
            <a:off x="10850616" y="3843065"/>
            <a:ext cx="45054" cy="96934"/>
          </a:xfrm>
          <a:custGeom>
            <a:avLst/>
            <a:gdLst>
              <a:gd name="T0" fmla="*/ 228 w 396"/>
              <a:gd name="T1" fmla="*/ 0 h 852"/>
              <a:gd name="T2" fmla="*/ 396 w 396"/>
              <a:gd name="T3" fmla="*/ 0 h 852"/>
              <a:gd name="T4" fmla="*/ 396 w 396"/>
              <a:gd name="T5" fmla="*/ 852 h 852"/>
              <a:gd name="T6" fmla="*/ 200 w 396"/>
              <a:gd name="T7" fmla="*/ 852 h 852"/>
              <a:gd name="T8" fmla="*/ 200 w 396"/>
              <a:gd name="T9" fmla="*/ 180 h 852"/>
              <a:gd name="T10" fmla="*/ 197 w 396"/>
              <a:gd name="T11" fmla="*/ 180 h 852"/>
              <a:gd name="T12" fmla="*/ 33 w 396"/>
              <a:gd name="T13" fmla="*/ 257 h 852"/>
              <a:gd name="T14" fmla="*/ 0 w 396"/>
              <a:gd name="T15" fmla="*/ 106 h 852"/>
              <a:gd name="T16" fmla="*/ 228 w 396"/>
              <a:gd name="T17" fmla="*/ 0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6" h="852">
                <a:moveTo>
                  <a:pt x="228" y="0"/>
                </a:moveTo>
                <a:lnTo>
                  <a:pt x="396" y="0"/>
                </a:lnTo>
                <a:lnTo>
                  <a:pt x="396" y="852"/>
                </a:lnTo>
                <a:lnTo>
                  <a:pt x="200" y="852"/>
                </a:lnTo>
                <a:lnTo>
                  <a:pt x="200" y="180"/>
                </a:lnTo>
                <a:lnTo>
                  <a:pt x="197" y="180"/>
                </a:lnTo>
                <a:lnTo>
                  <a:pt x="33" y="257"/>
                </a:lnTo>
                <a:lnTo>
                  <a:pt x="0" y="106"/>
                </a:lnTo>
                <a:lnTo>
                  <a:pt x="22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3E4C03-DD47-CE97-81E5-6FA98886CBF2}"/>
              </a:ext>
            </a:extLst>
          </p:cNvPr>
          <p:cNvSpPr/>
          <p:nvPr/>
        </p:nvSpPr>
        <p:spPr>
          <a:xfrm>
            <a:off x="301320" y="4638447"/>
            <a:ext cx="20037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DB10DD-6D91-267D-7853-A518B03F8200}"/>
              </a:ext>
            </a:extLst>
          </p:cNvPr>
          <p:cNvSpPr/>
          <p:nvPr/>
        </p:nvSpPr>
        <p:spPr>
          <a:xfrm>
            <a:off x="2692851" y="4668109"/>
            <a:ext cx="20037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E017A6-1EC2-0EDE-13AB-6B07725B2C49}"/>
              </a:ext>
            </a:extLst>
          </p:cNvPr>
          <p:cNvSpPr/>
          <p:nvPr/>
        </p:nvSpPr>
        <p:spPr>
          <a:xfrm>
            <a:off x="5084382" y="4683779"/>
            <a:ext cx="20037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D44E2F-1168-2393-4875-2B37F2D94F1B}"/>
              </a:ext>
            </a:extLst>
          </p:cNvPr>
          <p:cNvSpPr/>
          <p:nvPr/>
        </p:nvSpPr>
        <p:spPr>
          <a:xfrm>
            <a:off x="7475913" y="4697771"/>
            <a:ext cx="20037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309D29-89C7-17F9-AAE4-B4EE05051CEC}"/>
              </a:ext>
            </a:extLst>
          </p:cNvPr>
          <p:cNvSpPr/>
          <p:nvPr/>
        </p:nvSpPr>
        <p:spPr>
          <a:xfrm>
            <a:off x="9867445" y="4727432"/>
            <a:ext cx="20037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9EF994C-CAC6-2534-E7D7-E95919835E69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</p:spTree>
    <p:extLst>
      <p:ext uri="{BB962C8B-B14F-4D97-AF65-F5344CB8AC3E}">
        <p14:creationId xmlns:p14="http://schemas.microsoft.com/office/powerpoint/2010/main" val="375881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">
            <a:extLst>
              <a:ext uri="{FF2B5EF4-FFF2-40B4-BE49-F238E27FC236}">
                <a16:creationId xmlns:a16="http://schemas.microsoft.com/office/drawing/2014/main" id="{28C7C87C-4FAD-5091-199A-52E7B8C5F486}"/>
              </a:ext>
            </a:extLst>
          </p:cNvPr>
          <p:cNvSpPr/>
          <p:nvPr/>
        </p:nvSpPr>
        <p:spPr>
          <a:xfrm>
            <a:off x="8495666" y="3711436"/>
            <a:ext cx="3001483" cy="21538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49AD7399-9FE3-C201-428F-0709C773C0AC}"/>
              </a:ext>
            </a:extLst>
          </p:cNvPr>
          <p:cNvSpPr/>
          <p:nvPr/>
        </p:nvSpPr>
        <p:spPr>
          <a:xfrm>
            <a:off x="7142172" y="3711436"/>
            <a:ext cx="3001483" cy="2153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0998ED2D-AD18-6E43-ECBC-20DC9E9E516F}"/>
              </a:ext>
            </a:extLst>
          </p:cNvPr>
          <p:cNvSpPr/>
          <p:nvPr/>
        </p:nvSpPr>
        <p:spPr>
          <a:xfrm>
            <a:off x="5209569" y="3711436"/>
            <a:ext cx="3001483" cy="2153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1957636F-2729-C907-7DD3-8695439E60F4}"/>
              </a:ext>
            </a:extLst>
          </p:cNvPr>
          <p:cNvSpPr/>
          <p:nvPr/>
        </p:nvSpPr>
        <p:spPr>
          <a:xfrm>
            <a:off x="2709404" y="3711436"/>
            <a:ext cx="3001483" cy="2153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DE8C6-CE4C-5C4B-598B-097C0062A15D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6701BB-8E31-D536-540F-A69E2BAF6A1F}"/>
              </a:ext>
            </a:extLst>
          </p:cNvPr>
          <p:cNvSpPr/>
          <p:nvPr/>
        </p:nvSpPr>
        <p:spPr>
          <a:xfrm>
            <a:off x="668973" y="4954274"/>
            <a:ext cx="2600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D82B2599-78CA-EB3A-B4DF-D4FADA69591E}"/>
              </a:ext>
            </a:extLst>
          </p:cNvPr>
          <p:cNvSpPr/>
          <p:nvPr/>
        </p:nvSpPr>
        <p:spPr>
          <a:xfrm>
            <a:off x="691676" y="3711436"/>
            <a:ext cx="3001483" cy="21538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85FCD-17A5-43AE-215F-01BCF2C9129F}"/>
              </a:ext>
            </a:extLst>
          </p:cNvPr>
          <p:cNvGrpSpPr/>
          <p:nvPr/>
        </p:nvGrpSpPr>
        <p:grpSpPr>
          <a:xfrm>
            <a:off x="1599775" y="3711436"/>
            <a:ext cx="1242375" cy="1112605"/>
            <a:chOff x="1617783" y="3377333"/>
            <a:chExt cx="1242375" cy="1112605"/>
          </a:xfrm>
          <a:solidFill>
            <a:schemeClr val="tx2"/>
          </a:solidFill>
        </p:grpSpPr>
        <p:sp>
          <p:nvSpPr>
            <p:cNvPr id="23" name="Pentagon 4">
              <a:extLst>
                <a:ext uri="{FF2B5EF4-FFF2-40B4-BE49-F238E27FC236}">
                  <a16:creationId xmlns:a16="http://schemas.microsoft.com/office/drawing/2014/main" id="{EBFBC6A5-2B3F-88B4-6440-757EEDAD6DF8}"/>
                </a:ext>
              </a:extLst>
            </p:cNvPr>
            <p:cNvSpPr/>
            <p:nvPr/>
          </p:nvSpPr>
          <p:spPr>
            <a:xfrm rot="5400000">
              <a:off x="1430757" y="3564361"/>
              <a:ext cx="1112603" cy="738551"/>
            </a:xfrm>
            <a:prstGeom prst="homePlate">
              <a:avLst>
                <a:gd name="adj" fmla="val 283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3FE372-78DF-6857-A778-E71B45A6E24D}"/>
                </a:ext>
              </a:extLst>
            </p:cNvPr>
            <p:cNvSpPr/>
            <p:nvPr/>
          </p:nvSpPr>
          <p:spPr>
            <a:xfrm>
              <a:off x="2356335" y="3377333"/>
              <a:ext cx="503823" cy="2164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61FED7-E264-7A70-C3A0-12C32CFF1405}"/>
                </a:ext>
              </a:extLst>
            </p:cNvPr>
            <p:cNvSpPr txBox="1"/>
            <p:nvPr/>
          </p:nvSpPr>
          <p:spPr>
            <a:xfrm>
              <a:off x="1682637" y="3733581"/>
              <a:ext cx="60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C5AB5F-B2C3-7CF4-F8A0-F2C7CB79892B}"/>
              </a:ext>
            </a:extLst>
          </p:cNvPr>
          <p:cNvGrpSpPr/>
          <p:nvPr/>
        </p:nvGrpSpPr>
        <p:grpSpPr>
          <a:xfrm>
            <a:off x="3540216" y="2825938"/>
            <a:ext cx="1242375" cy="1101970"/>
            <a:chOff x="3558224" y="2491835"/>
            <a:chExt cx="1242375" cy="1101970"/>
          </a:xfrm>
          <a:solidFill>
            <a:schemeClr val="accent1"/>
          </a:solidFill>
        </p:grpSpPr>
        <p:sp>
          <p:nvSpPr>
            <p:cNvPr id="20" name="Pentagon 32">
              <a:extLst>
                <a:ext uri="{FF2B5EF4-FFF2-40B4-BE49-F238E27FC236}">
                  <a16:creationId xmlns:a16="http://schemas.microsoft.com/office/drawing/2014/main" id="{1C9F0F0A-F019-E6A3-A392-1E0CCD747A6B}"/>
                </a:ext>
              </a:extLst>
            </p:cNvPr>
            <p:cNvSpPr/>
            <p:nvPr/>
          </p:nvSpPr>
          <p:spPr>
            <a:xfrm rot="16200000" flipV="1">
              <a:off x="3376515" y="2673544"/>
              <a:ext cx="1101970" cy="738551"/>
            </a:xfrm>
            <a:prstGeom prst="homePlate">
              <a:avLst>
                <a:gd name="adj" fmla="val 283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E46AEB-0F88-DA57-32E8-A0F27B9E8550}"/>
                </a:ext>
              </a:extLst>
            </p:cNvPr>
            <p:cNvSpPr/>
            <p:nvPr/>
          </p:nvSpPr>
          <p:spPr>
            <a:xfrm flipV="1">
              <a:off x="4296776" y="3377333"/>
              <a:ext cx="503823" cy="2164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6CE4DA-8A3F-AA14-9FF5-1069931B7CB1}"/>
                </a:ext>
              </a:extLst>
            </p:cNvPr>
            <p:cNvSpPr txBox="1"/>
            <p:nvPr/>
          </p:nvSpPr>
          <p:spPr>
            <a:xfrm>
              <a:off x="3623079" y="2842764"/>
              <a:ext cx="60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4812F1-780F-6DCA-30E1-48A8ED6D2CD5}"/>
              </a:ext>
            </a:extLst>
          </p:cNvPr>
          <p:cNvGrpSpPr/>
          <p:nvPr/>
        </p:nvGrpSpPr>
        <p:grpSpPr>
          <a:xfrm>
            <a:off x="5476158" y="3711436"/>
            <a:ext cx="1242375" cy="1112605"/>
            <a:chOff x="5494166" y="3377333"/>
            <a:chExt cx="1242375" cy="1112605"/>
          </a:xfrm>
          <a:solidFill>
            <a:schemeClr val="accent2"/>
          </a:solidFill>
        </p:grpSpPr>
        <p:sp>
          <p:nvSpPr>
            <p:cNvPr id="17" name="Pentagon 24">
              <a:extLst>
                <a:ext uri="{FF2B5EF4-FFF2-40B4-BE49-F238E27FC236}">
                  <a16:creationId xmlns:a16="http://schemas.microsoft.com/office/drawing/2014/main" id="{84BBA036-6492-03B4-0DAE-BAB04935287A}"/>
                </a:ext>
              </a:extLst>
            </p:cNvPr>
            <p:cNvSpPr/>
            <p:nvPr/>
          </p:nvSpPr>
          <p:spPr>
            <a:xfrm rot="5400000">
              <a:off x="5307140" y="3564361"/>
              <a:ext cx="1112603" cy="738551"/>
            </a:xfrm>
            <a:prstGeom prst="homePlate">
              <a:avLst>
                <a:gd name="adj" fmla="val 283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099206-2496-7C69-E705-E385CE12A118}"/>
                </a:ext>
              </a:extLst>
            </p:cNvPr>
            <p:cNvSpPr/>
            <p:nvPr/>
          </p:nvSpPr>
          <p:spPr>
            <a:xfrm>
              <a:off x="6232718" y="3377333"/>
              <a:ext cx="503823" cy="2164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38C133-7CBC-F33B-9924-EEB2312CF0BD}"/>
                </a:ext>
              </a:extLst>
            </p:cNvPr>
            <p:cNvSpPr txBox="1"/>
            <p:nvPr/>
          </p:nvSpPr>
          <p:spPr>
            <a:xfrm>
              <a:off x="5559020" y="3733581"/>
              <a:ext cx="60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C6D8A93-2538-FF8B-932F-464223C8247F}"/>
              </a:ext>
            </a:extLst>
          </p:cNvPr>
          <p:cNvGrpSpPr/>
          <p:nvPr/>
        </p:nvGrpSpPr>
        <p:grpSpPr>
          <a:xfrm>
            <a:off x="7389205" y="2825527"/>
            <a:ext cx="1242375" cy="1101970"/>
            <a:chOff x="7407213" y="2491424"/>
            <a:chExt cx="1242375" cy="1101970"/>
          </a:xfrm>
          <a:solidFill>
            <a:schemeClr val="accent3"/>
          </a:solidFill>
        </p:grpSpPr>
        <p:sp>
          <p:nvSpPr>
            <p:cNvPr id="14" name="Pentagon 35">
              <a:extLst>
                <a:ext uri="{FF2B5EF4-FFF2-40B4-BE49-F238E27FC236}">
                  <a16:creationId xmlns:a16="http://schemas.microsoft.com/office/drawing/2014/main" id="{C1C6922E-3B27-88A1-1FF4-32D179D9A192}"/>
                </a:ext>
              </a:extLst>
            </p:cNvPr>
            <p:cNvSpPr/>
            <p:nvPr/>
          </p:nvSpPr>
          <p:spPr>
            <a:xfrm rot="16200000" flipV="1">
              <a:off x="7225504" y="2673133"/>
              <a:ext cx="1101970" cy="738551"/>
            </a:xfrm>
            <a:prstGeom prst="homePlate">
              <a:avLst>
                <a:gd name="adj" fmla="val 283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7ACC9E-57D5-0CB2-A85C-9666D830E8A5}"/>
                </a:ext>
              </a:extLst>
            </p:cNvPr>
            <p:cNvSpPr/>
            <p:nvPr/>
          </p:nvSpPr>
          <p:spPr>
            <a:xfrm flipV="1">
              <a:off x="8145765" y="3377333"/>
              <a:ext cx="503823" cy="216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E330FC-55B8-D88D-63A0-A4F16CBD2CA6}"/>
                </a:ext>
              </a:extLst>
            </p:cNvPr>
            <p:cNvSpPr txBox="1"/>
            <p:nvPr/>
          </p:nvSpPr>
          <p:spPr>
            <a:xfrm>
              <a:off x="7472068" y="2842353"/>
              <a:ext cx="60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0C8151-B33F-7E1C-0FE4-C138EAAB7045}"/>
              </a:ext>
            </a:extLst>
          </p:cNvPr>
          <p:cNvGrpSpPr/>
          <p:nvPr/>
        </p:nvGrpSpPr>
        <p:grpSpPr>
          <a:xfrm>
            <a:off x="9367674" y="3711436"/>
            <a:ext cx="1257509" cy="1101972"/>
            <a:chOff x="9385682" y="3377333"/>
            <a:chExt cx="1257509" cy="1101972"/>
          </a:xfrm>
          <a:solidFill>
            <a:schemeClr val="accent4"/>
          </a:solidFill>
        </p:grpSpPr>
        <p:sp>
          <p:nvSpPr>
            <p:cNvPr id="11" name="Pentagon 29">
              <a:extLst>
                <a:ext uri="{FF2B5EF4-FFF2-40B4-BE49-F238E27FC236}">
                  <a16:creationId xmlns:a16="http://schemas.microsoft.com/office/drawing/2014/main" id="{F14B96BC-3EFD-112B-AA70-5C7D47ED6F06}"/>
                </a:ext>
              </a:extLst>
            </p:cNvPr>
            <p:cNvSpPr/>
            <p:nvPr/>
          </p:nvSpPr>
          <p:spPr>
            <a:xfrm rot="5400000">
              <a:off x="9203973" y="3559044"/>
              <a:ext cx="1101970" cy="738551"/>
            </a:xfrm>
            <a:prstGeom prst="homePlate">
              <a:avLst>
                <a:gd name="adj" fmla="val 283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3DE8B4-D9E9-A497-0C94-70D11D9C8E59}"/>
                </a:ext>
              </a:extLst>
            </p:cNvPr>
            <p:cNvSpPr/>
            <p:nvPr/>
          </p:nvSpPr>
          <p:spPr>
            <a:xfrm>
              <a:off x="10124234" y="3377333"/>
              <a:ext cx="518957" cy="2153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206B6E-F899-7618-2502-61820D3530D3}"/>
                </a:ext>
              </a:extLst>
            </p:cNvPr>
            <p:cNvSpPr txBox="1"/>
            <p:nvPr/>
          </p:nvSpPr>
          <p:spPr>
            <a:xfrm>
              <a:off x="9450537" y="3728264"/>
              <a:ext cx="608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E996FEC-4416-98F1-737C-5126015DB8DC}"/>
              </a:ext>
            </a:extLst>
          </p:cNvPr>
          <p:cNvSpPr/>
          <p:nvPr/>
        </p:nvSpPr>
        <p:spPr>
          <a:xfrm>
            <a:off x="4530679" y="4954274"/>
            <a:ext cx="2600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8107FB-C609-DAA8-3337-5C7D447E5FE9}"/>
              </a:ext>
            </a:extLst>
          </p:cNvPr>
          <p:cNvSpPr/>
          <p:nvPr/>
        </p:nvSpPr>
        <p:spPr>
          <a:xfrm>
            <a:off x="8436873" y="4954274"/>
            <a:ext cx="2600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90C33D-AA7B-3077-1D85-7F1ACCB5C814}"/>
              </a:ext>
            </a:extLst>
          </p:cNvPr>
          <p:cNvSpPr/>
          <p:nvPr/>
        </p:nvSpPr>
        <p:spPr>
          <a:xfrm>
            <a:off x="6458404" y="1675404"/>
            <a:ext cx="2600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0F5876-DFE2-4F32-E46F-C44CCFF091D0}"/>
              </a:ext>
            </a:extLst>
          </p:cNvPr>
          <p:cNvSpPr/>
          <p:nvPr/>
        </p:nvSpPr>
        <p:spPr>
          <a:xfrm>
            <a:off x="2609415" y="1675404"/>
            <a:ext cx="2600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4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7FFA-662E-49B8-9396-05B1CE91BB9A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3" name="Donut 6">
            <a:extLst>
              <a:ext uri="{FF2B5EF4-FFF2-40B4-BE49-F238E27FC236}">
                <a16:creationId xmlns:a16="http://schemas.microsoft.com/office/drawing/2014/main" id="{93691D12-F414-F9A4-02D9-A7A7E25923E1}"/>
              </a:ext>
            </a:extLst>
          </p:cNvPr>
          <p:cNvSpPr/>
          <p:nvPr/>
        </p:nvSpPr>
        <p:spPr>
          <a:xfrm>
            <a:off x="814086" y="2704762"/>
            <a:ext cx="1788662" cy="1788664"/>
          </a:xfrm>
          <a:prstGeom prst="donut">
            <a:avLst>
              <a:gd name="adj" fmla="val 1302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</a:t>
            </a:r>
          </a:p>
        </p:txBody>
      </p:sp>
      <p:sp>
        <p:nvSpPr>
          <p:cNvPr id="4" name="Donut 7">
            <a:extLst>
              <a:ext uri="{FF2B5EF4-FFF2-40B4-BE49-F238E27FC236}">
                <a16:creationId xmlns:a16="http://schemas.microsoft.com/office/drawing/2014/main" id="{E6755B45-F9DC-2E8E-E3F8-36DC2AD854AB}"/>
              </a:ext>
            </a:extLst>
          </p:cNvPr>
          <p:cNvSpPr/>
          <p:nvPr/>
        </p:nvSpPr>
        <p:spPr>
          <a:xfrm>
            <a:off x="3007878" y="2704762"/>
            <a:ext cx="1788662" cy="1788664"/>
          </a:xfrm>
          <a:prstGeom prst="donut">
            <a:avLst>
              <a:gd name="adj" fmla="val 130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</a:t>
            </a:r>
          </a:p>
        </p:txBody>
      </p:sp>
      <p:sp>
        <p:nvSpPr>
          <p:cNvPr id="5" name="Donut 8">
            <a:extLst>
              <a:ext uri="{FF2B5EF4-FFF2-40B4-BE49-F238E27FC236}">
                <a16:creationId xmlns:a16="http://schemas.microsoft.com/office/drawing/2014/main" id="{176E5EBE-2566-0A25-B520-63CBB630A8F9}"/>
              </a:ext>
            </a:extLst>
          </p:cNvPr>
          <p:cNvSpPr/>
          <p:nvPr/>
        </p:nvSpPr>
        <p:spPr>
          <a:xfrm>
            <a:off x="5201669" y="2704762"/>
            <a:ext cx="1788662" cy="1788664"/>
          </a:xfrm>
          <a:prstGeom prst="donut">
            <a:avLst>
              <a:gd name="adj" fmla="val 130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3</a:t>
            </a:r>
          </a:p>
        </p:txBody>
      </p:sp>
      <p:cxnSp>
        <p:nvCxnSpPr>
          <p:cNvPr id="6" name="Elbow Connector 10">
            <a:extLst>
              <a:ext uri="{FF2B5EF4-FFF2-40B4-BE49-F238E27FC236}">
                <a16:creationId xmlns:a16="http://schemas.microsoft.com/office/drawing/2014/main" id="{FC6B27C2-6084-8B5A-57D1-F5A6A2903FB2}"/>
              </a:ext>
            </a:extLst>
          </p:cNvPr>
          <p:cNvCxnSpPr>
            <a:stCxn id="3" idx="0"/>
            <a:endCxn id="4" idx="0"/>
          </p:cNvCxnSpPr>
          <p:nvPr/>
        </p:nvCxnSpPr>
        <p:spPr>
          <a:xfrm rot="5400000" flipH="1" flipV="1">
            <a:off x="2805312" y="1607866"/>
            <a:ext cx="13801" cy="2193792"/>
          </a:xfrm>
          <a:prstGeom prst="bent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12">
            <a:extLst>
              <a:ext uri="{FF2B5EF4-FFF2-40B4-BE49-F238E27FC236}">
                <a16:creationId xmlns:a16="http://schemas.microsoft.com/office/drawing/2014/main" id="{B3F95124-D7F5-441A-FC1F-5EF2FAC5DC9D}"/>
              </a:ext>
            </a:extLst>
          </p:cNvPr>
          <p:cNvCxnSpPr>
            <a:stCxn id="4" idx="4"/>
            <a:endCxn id="5" idx="4"/>
          </p:cNvCxnSpPr>
          <p:nvPr/>
        </p:nvCxnSpPr>
        <p:spPr>
          <a:xfrm rot="16200000" flipH="1">
            <a:off x="4999104" y="3396529"/>
            <a:ext cx="13801" cy="2193792"/>
          </a:xfrm>
          <a:prstGeom prst="bent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nut 22">
            <a:extLst>
              <a:ext uri="{FF2B5EF4-FFF2-40B4-BE49-F238E27FC236}">
                <a16:creationId xmlns:a16="http://schemas.microsoft.com/office/drawing/2014/main" id="{DD552C87-74FE-AD8C-E2CA-C9B3C6491495}"/>
              </a:ext>
            </a:extLst>
          </p:cNvPr>
          <p:cNvSpPr/>
          <p:nvPr/>
        </p:nvSpPr>
        <p:spPr>
          <a:xfrm>
            <a:off x="7395461" y="2704762"/>
            <a:ext cx="1788662" cy="1788664"/>
          </a:xfrm>
          <a:prstGeom prst="donut">
            <a:avLst>
              <a:gd name="adj" fmla="val 130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4</a:t>
            </a:r>
          </a:p>
        </p:txBody>
      </p:sp>
      <p:sp>
        <p:nvSpPr>
          <p:cNvPr id="9" name="Donut 23">
            <a:extLst>
              <a:ext uri="{FF2B5EF4-FFF2-40B4-BE49-F238E27FC236}">
                <a16:creationId xmlns:a16="http://schemas.microsoft.com/office/drawing/2014/main" id="{E2DB4647-F993-FA39-33CE-B3579756CDDC}"/>
              </a:ext>
            </a:extLst>
          </p:cNvPr>
          <p:cNvSpPr/>
          <p:nvPr/>
        </p:nvSpPr>
        <p:spPr>
          <a:xfrm>
            <a:off x="9589252" y="2704762"/>
            <a:ext cx="1788662" cy="1788664"/>
          </a:xfrm>
          <a:prstGeom prst="donut">
            <a:avLst>
              <a:gd name="adj" fmla="val 130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5</a:t>
            </a:r>
          </a:p>
        </p:txBody>
      </p:sp>
      <p:cxnSp>
        <p:nvCxnSpPr>
          <p:cNvPr id="10" name="Elbow Connector 24">
            <a:extLst>
              <a:ext uri="{FF2B5EF4-FFF2-40B4-BE49-F238E27FC236}">
                <a16:creationId xmlns:a16="http://schemas.microsoft.com/office/drawing/2014/main" id="{A1608508-01AC-7879-CA3B-434A974BB496}"/>
              </a:ext>
            </a:extLst>
          </p:cNvPr>
          <p:cNvCxnSpPr>
            <a:stCxn id="5" idx="0"/>
            <a:endCxn id="8" idx="0"/>
          </p:cNvCxnSpPr>
          <p:nvPr/>
        </p:nvCxnSpPr>
        <p:spPr>
          <a:xfrm rot="5400000" flipH="1" flipV="1">
            <a:off x="7192895" y="1607866"/>
            <a:ext cx="13801" cy="2193792"/>
          </a:xfrm>
          <a:prstGeom prst="bent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27">
            <a:extLst>
              <a:ext uri="{FF2B5EF4-FFF2-40B4-BE49-F238E27FC236}">
                <a16:creationId xmlns:a16="http://schemas.microsoft.com/office/drawing/2014/main" id="{045F6F97-14C9-8D75-D1E6-1BA4406C020F}"/>
              </a:ext>
            </a:extLst>
          </p:cNvPr>
          <p:cNvCxnSpPr>
            <a:stCxn id="8" idx="4"/>
            <a:endCxn id="9" idx="4"/>
          </p:cNvCxnSpPr>
          <p:nvPr/>
        </p:nvCxnSpPr>
        <p:spPr>
          <a:xfrm rot="16200000" flipH="1">
            <a:off x="9386687" y="3396529"/>
            <a:ext cx="13801" cy="2193792"/>
          </a:xfrm>
          <a:prstGeom prst="bent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DDF3AE-E839-6D6D-3661-0446B58B699F}"/>
              </a:ext>
            </a:extLst>
          </p:cNvPr>
          <p:cNvGrpSpPr/>
          <p:nvPr/>
        </p:nvGrpSpPr>
        <p:grpSpPr>
          <a:xfrm>
            <a:off x="499195" y="5127009"/>
            <a:ext cx="2432242" cy="967316"/>
            <a:chOff x="522723" y="5127009"/>
            <a:chExt cx="2432242" cy="9673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90A233-3C98-4DA6-9555-6DB520DE9E97}"/>
                </a:ext>
              </a:extLst>
            </p:cNvPr>
            <p:cNvSpPr txBox="1"/>
            <p:nvPr/>
          </p:nvSpPr>
          <p:spPr>
            <a:xfrm>
              <a:off x="598010" y="5127009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4D6C18-0250-5708-E1A9-5D3571606576}"/>
                </a:ext>
              </a:extLst>
            </p:cNvPr>
            <p:cNvSpPr txBox="1"/>
            <p:nvPr/>
          </p:nvSpPr>
          <p:spPr>
            <a:xfrm>
              <a:off x="522723" y="5571105"/>
              <a:ext cx="2432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617955-E60B-2DD8-240F-F835D77679BE}"/>
              </a:ext>
            </a:extLst>
          </p:cNvPr>
          <p:cNvGrpSpPr/>
          <p:nvPr/>
        </p:nvGrpSpPr>
        <p:grpSpPr>
          <a:xfrm>
            <a:off x="2682912" y="1298071"/>
            <a:ext cx="2432242" cy="967316"/>
            <a:chOff x="2602748" y="1298071"/>
            <a:chExt cx="2432242" cy="9673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C9607-300F-CF86-C576-35E4C6795A01}"/>
                </a:ext>
              </a:extLst>
            </p:cNvPr>
            <p:cNvSpPr txBox="1"/>
            <p:nvPr/>
          </p:nvSpPr>
          <p:spPr>
            <a:xfrm>
              <a:off x="2678035" y="1298071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A115F4-5846-4EF7-1747-55FB8F854AE5}"/>
                </a:ext>
              </a:extLst>
            </p:cNvPr>
            <p:cNvSpPr txBox="1"/>
            <p:nvPr/>
          </p:nvSpPr>
          <p:spPr>
            <a:xfrm>
              <a:off x="2602748" y="1742167"/>
              <a:ext cx="2432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831405-944F-FE5F-7F9E-91D18CBCFA1F}"/>
              </a:ext>
            </a:extLst>
          </p:cNvPr>
          <p:cNvGrpSpPr/>
          <p:nvPr/>
        </p:nvGrpSpPr>
        <p:grpSpPr>
          <a:xfrm>
            <a:off x="4878291" y="5127009"/>
            <a:ext cx="2432242" cy="967316"/>
            <a:chOff x="4868376" y="5127009"/>
            <a:chExt cx="2432242" cy="9673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B08CC9-E58A-657C-B5C3-A36EE1382C43}"/>
                </a:ext>
              </a:extLst>
            </p:cNvPr>
            <p:cNvSpPr txBox="1"/>
            <p:nvPr/>
          </p:nvSpPr>
          <p:spPr>
            <a:xfrm>
              <a:off x="4943663" y="5127009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917A14-0968-4217-4D0E-44795FC099FA}"/>
                </a:ext>
              </a:extLst>
            </p:cNvPr>
            <p:cNvSpPr txBox="1"/>
            <p:nvPr/>
          </p:nvSpPr>
          <p:spPr>
            <a:xfrm>
              <a:off x="4868376" y="5571105"/>
              <a:ext cx="2432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9580F3-6A15-7819-7082-FDCE656DC74C}"/>
              </a:ext>
            </a:extLst>
          </p:cNvPr>
          <p:cNvGrpSpPr/>
          <p:nvPr/>
        </p:nvGrpSpPr>
        <p:grpSpPr>
          <a:xfrm>
            <a:off x="7073671" y="1298071"/>
            <a:ext cx="2432242" cy="967316"/>
            <a:chOff x="6948401" y="1298071"/>
            <a:chExt cx="2432242" cy="96731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C71205-14DB-C3F0-ECDA-8B5F08D08BC8}"/>
                </a:ext>
              </a:extLst>
            </p:cNvPr>
            <p:cNvSpPr txBox="1"/>
            <p:nvPr/>
          </p:nvSpPr>
          <p:spPr>
            <a:xfrm>
              <a:off x="7023688" y="1298071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AD76A6-BB19-9C3C-5418-9C0DB4A5DB58}"/>
                </a:ext>
              </a:extLst>
            </p:cNvPr>
            <p:cNvSpPr txBox="1"/>
            <p:nvPr/>
          </p:nvSpPr>
          <p:spPr>
            <a:xfrm>
              <a:off x="6948401" y="1742167"/>
              <a:ext cx="2432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D3878F-BF36-E8AE-4782-A7764CB78EEC}"/>
              </a:ext>
            </a:extLst>
          </p:cNvPr>
          <p:cNvGrpSpPr/>
          <p:nvPr/>
        </p:nvGrpSpPr>
        <p:grpSpPr>
          <a:xfrm>
            <a:off x="9274363" y="5127009"/>
            <a:ext cx="2432242" cy="967316"/>
            <a:chOff x="9380643" y="5127009"/>
            <a:chExt cx="2432242" cy="9673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E3B3BE-FC6E-76B9-E9E5-C36AEB63819F}"/>
                </a:ext>
              </a:extLst>
            </p:cNvPr>
            <p:cNvSpPr txBox="1"/>
            <p:nvPr/>
          </p:nvSpPr>
          <p:spPr>
            <a:xfrm>
              <a:off x="9455930" y="5127009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A23E8E-D30D-4847-C780-9175D668E361}"/>
                </a:ext>
              </a:extLst>
            </p:cNvPr>
            <p:cNvSpPr txBox="1"/>
            <p:nvPr/>
          </p:nvSpPr>
          <p:spPr>
            <a:xfrm>
              <a:off x="9380643" y="5571105"/>
              <a:ext cx="2432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50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>
            <a:extLst>
              <a:ext uri="{FF2B5EF4-FFF2-40B4-BE49-F238E27FC236}">
                <a16:creationId xmlns:a16="http://schemas.microsoft.com/office/drawing/2014/main" id="{756B2CFF-5179-7BAB-E0AC-E6E673316880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36AB5C8-A177-7D13-22D1-F89C95B99AE6}"/>
              </a:ext>
            </a:extLst>
          </p:cNvPr>
          <p:cNvGrpSpPr/>
          <p:nvPr/>
        </p:nvGrpSpPr>
        <p:grpSpPr>
          <a:xfrm>
            <a:off x="546660" y="1752600"/>
            <a:ext cx="11095504" cy="4352438"/>
            <a:chOff x="1616700" y="2317918"/>
            <a:chExt cx="9067933" cy="3557082"/>
          </a:xfrm>
        </p:grpSpPr>
        <p:grpSp>
          <p:nvGrpSpPr>
            <p:cNvPr id="157" name="Google Shape;2272;p42">
              <a:extLst>
                <a:ext uri="{FF2B5EF4-FFF2-40B4-BE49-F238E27FC236}">
                  <a16:creationId xmlns:a16="http://schemas.microsoft.com/office/drawing/2014/main" id="{F14974A6-0FCB-F924-2BF0-5F0848D7393F}"/>
                </a:ext>
              </a:extLst>
            </p:cNvPr>
            <p:cNvGrpSpPr/>
            <p:nvPr/>
          </p:nvGrpSpPr>
          <p:grpSpPr>
            <a:xfrm>
              <a:off x="3922715" y="2985231"/>
              <a:ext cx="3958208" cy="2523215"/>
              <a:chOff x="3158161" y="1896698"/>
              <a:chExt cx="2968656" cy="1892411"/>
            </a:xfrm>
          </p:grpSpPr>
          <p:sp>
            <p:nvSpPr>
              <p:cNvPr id="158" name="Google Shape;2273;p42">
                <a:extLst>
                  <a:ext uri="{FF2B5EF4-FFF2-40B4-BE49-F238E27FC236}">
                    <a16:creationId xmlns:a16="http://schemas.microsoft.com/office/drawing/2014/main" id="{CF443D65-378F-505A-A2E3-E2C5D9DD866C}"/>
                  </a:ext>
                </a:extLst>
              </p:cNvPr>
              <p:cNvSpPr/>
              <p:nvPr/>
            </p:nvSpPr>
            <p:spPr>
              <a:xfrm>
                <a:off x="3158161" y="1896698"/>
                <a:ext cx="2968656" cy="1892411"/>
              </a:xfrm>
              <a:custGeom>
                <a:avLst/>
                <a:gdLst/>
                <a:ahLst/>
                <a:cxnLst/>
                <a:rect l="l" t="t" r="r" b="b"/>
                <a:pathLst>
                  <a:path w="169106" h="107799" extrusionOk="0">
                    <a:moveTo>
                      <a:pt x="146352" y="6287"/>
                    </a:moveTo>
                    <a:cubicBezTo>
                      <a:pt x="146344" y="6288"/>
                      <a:pt x="146335" y="6289"/>
                      <a:pt x="146327" y="6290"/>
                    </a:cubicBezTo>
                    <a:lnTo>
                      <a:pt x="146327" y="6290"/>
                    </a:lnTo>
                    <a:cubicBezTo>
                      <a:pt x="146336" y="6289"/>
                      <a:pt x="146345" y="6287"/>
                      <a:pt x="146352" y="6287"/>
                    </a:cubicBezTo>
                    <a:close/>
                    <a:moveTo>
                      <a:pt x="146287" y="6298"/>
                    </a:moveTo>
                    <a:lnTo>
                      <a:pt x="146287" y="6298"/>
                    </a:lnTo>
                    <a:cubicBezTo>
                      <a:pt x="146281" y="6299"/>
                      <a:pt x="146275" y="6299"/>
                      <a:pt x="146269" y="6299"/>
                    </a:cubicBezTo>
                    <a:cubicBezTo>
                      <a:pt x="146275" y="6299"/>
                      <a:pt x="146281" y="6299"/>
                      <a:pt x="146287" y="6298"/>
                    </a:cubicBezTo>
                    <a:close/>
                    <a:moveTo>
                      <a:pt x="167594" y="0"/>
                    </a:moveTo>
                    <a:cubicBezTo>
                      <a:pt x="167473" y="0"/>
                      <a:pt x="167352" y="19"/>
                      <a:pt x="167236" y="61"/>
                    </a:cubicBezTo>
                    <a:cubicBezTo>
                      <a:pt x="166605" y="275"/>
                      <a:pt x="166009" y="525"/>
                      <a:pt x="165402" y="799"/>
                    </a:cubicBezTo>
                    <a:cubicBezTo>
                      <a:pt x="165382" y="809"/>
                      <a:pt x="165110" y="919"/>
                      <a:pt x="165108" y="919"/>
                    </a:cubicBezTo>
                    <a:cubicBezTo>
                      <a:pt x="165108" y="919"/>
                      <a:pt x="165117" y="915"/>
                      <a:pt x="165140" y="906"/>
                    </a:cubicBezTo>
                    <a:lnTo>
                      <a:pt x="165140" y="906"/>
                    </a:lnTo>
                    <a:cubicBezTo>
                      <a:pt x="165081" y="930"/>
                      <a:pt x="165009" y="954"/>
                      <a:pt x="164950" y="977"/>
                    </a:cubicBezTo>
                    <a:cubicBezTo>
                      <a:pt x="164616" y="1120"/>
                      <a:pt x="164283" y="1251"/>
                      <a:pt x="163938" y="1382"/>
                    </a:cubicBezTo>
                    <a:cubicBezTo>
                      <a:pt x="162866" y="1787"/>
                      <a:pt x="161807" y="2192"/>
                      <a:pt x="160735" y="2608"/>
                    </a:cubicBezTo>
                    <a:cubicBezTo>
                      <a:pt x="158580" y="3466"/>
                      <a:pt x="156365" y="4144"/>
                      <a:pt x="154127" y="4728"/>
                    </a:cubicBezTo>
                    <a:cubicBezTo>
                      <a:pt x="151817" y="5335"/>
                      <a:pt x="149460" y="5811"/>
                      <a:pt x="147102" y="6180"/>
                    </a:cubicBezTo>
                    <a:cubicBezTo>
                      <a:pt x="146840" y="6216"/>
                      <a:pt x="146578" y="6252"/>
                      <a:pt x="146305" y="6287"/>
                    </a:cubicBezTo>
                    <a:cubicBezTo>
                      <a:pt x="146302" y="6290"/>
                      <a:pt x="146299" y="6292"/>
                      <a:pt x="146297" y="6294"/>
                    </a:cubicBezTo>
                    <a:lnTo>
                      <a:pt x="146297" y="6294"/>
                    </a:lnTo>
                    <a:cubicBezTo>
                      <a:pt x="146247" y="6299"/>
                      <a:pt x="146198" y="6306"/>
                      <a:pt x="146150" y="6313"/>
                    </a:cubicBezTo>
                    <a:lnTo>
                      <a:pt x="146150" y="6313"/>
                    </a:lnTo>
                    <a:cubicBezTo>
                      <a:pt x="146003" y="6331"/>
                      <a:pt x="145950" y="6337"/>
                      <a:pt x="145951" y="6337"/>
                    </a:cubicBezTo>
                    <a:cubicBezTo>
                      <a:pt x="145953" y="6337"/>
                      <a:pt x="146045" y="6326"/>
                      <a:pt x="146140" y="6315"/>
                    </a:cubicBezTo>
                    <a:lnTo>
                      <a:pt x="146140" y="6315"/>
                    </a:lnTo>
                    <a:cubicBezTo>
                      <a:pt x="146106" y="6321"/>
                      <a:pt x="146074" y="6327"/>
                      <a:pt x="146043" y="6335"/>
                    </a:cubicBezTo>
                    <a:cubicBezTo>
                      <a:pt x="145400" y="6407"/>
                      <a:pt x="144757" y="6478"/>
                      <a:pt x="144126" y="6549"/>
                    </a:cubicBezTo>
                    <a:cubicBezTo>
                      <a:pt x="142947" y="6668"/>
                      <a:pt x="141768" y="6752"/>
                      <a:pt x="140590" y="6811"/>
                    </a:cubicBezTo>
                    <a:cubicBezTo>
                      <a:pt x="139156" y="6881"/>
                      <a:pt x="137724" y="6913"/>
                      <a:pt x="136292" y="6913"/>
                    </a:cubicBezTo>
                    <a:cubicBezTo>
                      <a:pt x="127241" y="6913"/>
                      <a:pt x="118238" y="5635"/>
                      <a:pt x="109252" y="4597"/>
                    </a:cubicBezTo>
                    <a:cubicBezTo>
                      <a:pt x="103615" y="3952"/>
                      <a:pt x="97918" y="3368"/>
                      <a:pt x="92234" y="3368"/>
                    </a:cubicBezTo>
                    <a:cubicBezTo>
                      <a:pt x="91723" y="3368"/>
                      <a:pt x="91213" y="3373"/>
                      <a:pt x="90702" y="3382"/>
                    </a:cubicBezTo>
                    <a:cubicBezTo>
                      <a:pt x="89405" y="3406"/>
                      <a:pt x="88154" y="4513"/>
                      <a:pt x="88214" y="5871"/>
                    </a:cubicBezTo>
                    <a:cubicBezTo>
                      <a:pt x="88274" y="7264"/>
                      <a:pt x="89309" y="8300"/>
                      <a:pt x="90702" y="8359"/>
                    </a:cubicBezTo>
                    <a:cubicBezTo>
                      <a:pt x="96298" y="8585"/>
                      <a:pt x="101847" y="9109"/>
                      <a:pt x="107395" y="9752"/>
                    </a:cubicBezTo>
                    <a:cubicBezTo>
                      <a:pt x="112955" y="10383"/>
                      <a:pt x="118492" y="11110"/>
                      <a:pt x="124064" y="11598"/>
                    </a:cubicBezTo>
                    <a:cubicBezTo>
                      <a:pt x="127757" y="11922"/>
                      <a:pt x="131464" y="12137"/>
                      <a:pt x="135169" y="12137"/>
                    </a:cubicBezTo>
                    <a:cubicBezTo>
                      <a:pt x="136492" y="12137"/>
                      <a:pt x="137815" y="12110"/>
                      <a:pt x="139137" y="12050"/>
                    </a:cubicBezTo>
                    <a:cubicBezTo>
                      <a:pt x="144102" y="11824"/>
                      <a:pt x="149126" y="11276"/>
                      <a:pt x="153925" y="9990"/>
                    </a:cubicBezTo>
                    <a:cubicBezTo>
                      <a:pt x="156627" y="9264"/>
                      <a:pt x="159247" y="8288"/>
                      <a:pt x="161783" y="7097"/>
                    </a:cubicBezTo>
                    <a:cubicBezTo>
                      <a:pt x="162973" y="6538"/>
                      <a:pt x="164128" y="5918"/>
                      <a:pt x="165200" y="5156"/>
                    </a:cubicBezTo>
                    <a:cubicBezTo>
                      <a:pt x="166379" y="4299"/>
                      <a:pt x="167593" y="3442"/>
                      <a:pt x="168569" y="2370"/>
                    </a:cubicBezTo>
                    <a:cubicBezTo>
                      <a:pt x="168986" y="1918"/>
                      <a:pt x="169105" y="1239"/>
                      <a:pt x="168795" y="692"/>
                    </a:cubicBezTo>
                    <a:cubicBezTo>
                      <a:pt x="168558" y="293"/>
                      <a:pt x="168072" y="0"/>
                      <a:pt x="167594" y="0"/>
                    </a:cubicBezTo>
                    <a:close/>
                    <a:moveTo>
                      <a:pt x="78137" y="20507"/>
                    </a:moveTo>
                    <a:cubicBezTo>
                      <a:pt x="77605" y="20507"/>
                      <a:pt x="77092" y="20733"/>
                      <a:pt x="76736" y="21194"/>
                    </a:cubicBezTo>
                    <a:cubicBezTo>
                      <a:pt x="76153" y="21944"/>
                      <a:pt x="76284" y="22861"/>
                      <a:pt x="76867" y="23552"/>
                    </a:cubicBezTo>
                    <a:cubicBezTo>
                      <a:pt x="77070" y="23790"/>
                      <a:pt x="77260" y="24040"/>
                      <a:pt x="77475" y="24254"/>
                    </a:cubicBezTo>
                    <a:lnTo>
                      <a:pt x="77582" y="24373"/>
                    </a:lnTo>
                    <a:cubicBezTo>
                      <a:pt x="77485" y="24243"/>
                      <a:pt x="77438" y="24177"/>
                      <a:pt x="77440" y="24177"/>
                    </a:cubicBezTo>
                    <a:lnTo>
                      <a:pt x="77440" y="24177"/>
                    </a:lnTo>
                    <a:cubicBezTo>
                      <a:pt x="77442" y="24177"/>
                      <a:pt x="77552" y="24320"/>
                      <a:pt x="77772" y="24611"/>
                    </a:cubicBezTo>
                    <a:cubicBezTo>
                      <a:pt x="77637" y="24450"/>
                      <a:pt x="77595" y="24398"/>
                      <a:pt x="77594" y="24398"/>
                    </a:cubicBezTo>
                    <a:lnTo>
                      <a:pt x="77594" y="24398"/>
                    </a:lnTo>
                    <a:cubicBezTo>
                      <a:pt x="77593" y="24398"/>
                      <a:pt x="77662" y="24486"/>
                      <a:pt x="77689" y="24540"/>
                    </a:cubicBezTo>
                    <a:cubicBezTo>
                      <a:pt x="78046" y="25183"/>
                      <a:pt x="78653" y="25718"/>
                      <a:pt x="79213" y="26195"/>
                    </a:cubicBezTo>
                    <a:cubicBezTo>
                      <a:pt x="80225" y="27076"/>
                      <a:pt x="81356" y="27814"/>
                      <a:pt x="82487" y="28528"/>
                    </a:cubicBezTo>
                    <a:cubicBezTo>
                      <a:pt x="84487" y="29778"/>
                      <a:pt x="86547" y="30921"/>
                      <a:pt x="88619" y="32041"/>
                    </a:cubicBezTo>
                    <a:cubicBezTo>
                      <a:pt x="92738" y="34255"/>
                      <a:pt x="97001" y="36208"/>
                      <a:pt x="101299" y="38041"/>
                    </a:cubicBezTo>
                    <a:cubicBezTo>
                      <a:pt x="105835" y="39994"/>
                      <a:pt x="110443" y="41792"/>
                      <a:pt x="115039" y="43614"/>
                    </a:cubicBezTo>
                    <a:cubicBezTo>
                      <a:pt x="119432" y="45340"/>
                      <a:pt x="123778" y="47185"/>
                      <a:pt x="128219" y="48793"/>
                    </a:cubicBezTo>
                    <a:cubicBezTo>
                      <a:pt x="128362" y="48852"/>
                      <a:pt x="128505" y="48900"/>
                      <a:pt x="128660" y="48959"/>
                    </a:cubicBezTo>
                    <a:cubicBezTo>
                      <a:pt x="128743" y="48983"/>
                      <a:pt x="128838" y="49019"/>
                      <a:pt x="128921" y="49055"/>
                    </a:cubicBezTo>
                    <a:cubicBezTo>
                      <a:pt x="129171" y="49162"/>
                      <a:pt x="129410" y="49269"/>
                      <a:pt x="129648" y="49376"/>
                    </a:cubicBezTo>
                    <a:cubicBezTo>
                      <a:pt x="130267" y="49650"/>
                      <a:pt x="130886" y="49924"/>
                      <a:pt x="131493" y="50210"/>
                    </a:cubicBezTo>
                    <a:cubicBezTo>
                      <a:pt x="132672" y="50745"/>
                      <a:pt x="133874" y="51233"/>
                      <a:pt x="135017" y="51829"/>
                    </a:cubicBezTo>
                    <a:cubicBezTo>
                      <a:pt x="135613" y="52138"/>
                      <a:pt x="136172" y="52531"/>
                      <a:pt x="136732" y="52877"/>
                    </a:cubicBezTo>
                    <a:cubicBezTo>
                      <a:pt x="137303" y="53234"/>
                      <a:pt x="137899" y="53543"/>
                      <a:pt x="138482" y="53877"/>
                    </a:cubicBezTo>
                    <a:cubicBezTo>
                      <a:pt x="139637" y="54555"/>
                      <a:pt x="140792" y="55246"/>
                      <a:pt x="141923" y="55972"/>
                    </a:cubicBezTo>
                    <a:cubicBezTo>
                      <a:pt x="142291" y="56207"/>
                      <a:pt x="142725" y="56317"/>
                      <a:pt x="143163" y="56317"/>
                    </a:cubicBezTo>
                    <a:cubicBezTo>
                      <a:pt x="144058" y="56317"/>
                      <a:pt x="144972" y="55858"/>
                      <a:pt x="145388" y="55067"/>
                    </a:cubicBezTo>
                    <a:cubicBezTo>
                      <a:pt x="146031" y="53841"/>
                      <a:pt x="145697" y="52317"/>
                      <a:pt x="144483" y="51591"/>
                    </a:cubicBezTo>
                    <a:cubicBezTo>
                      <a:pt x="142435" y="50388"/>
                      <a:pt x="140363" y="49198"/>
                      <a:pt x="138185" y="48257"/>
                    </a:cubicBezTo>
                    <a:cubicBezTo>
                      <a:pt x="137089" y="47781"/>
                      <a:pt x="136065" y="47197"/>
                      <a:pt x="135006" y="46650"/>
                    </a:cubicBezTo>
                    <a:cubicBezTo>
                      <a:pt x="133946" y="46102"/>
                      <a:pt x="132862" y="45602"/>
                      <a:pt x="131791" y="45114"/>
                    </a:cubicBezTo>
                    <a:cubicBezTo>
                      <a:pt x="130755" y="44637"/>
                      <a:pt x="129755" y="44102"/>
                      <a:pt x="128719" y="43625"/>
                    </a:cubicBezTo>
                    <a:cubicBezTo>
                      <a:pt x="127636" y="43125"/>
                      <a:pt x="126552" y="42637"/>
                      <a:pt x="125469" y="42161"/>
                    </a:cubicBezTo>
                    <a:cubicBezTo>
                      <a:pt x="123123" y="41125"/>
                      <a:pt x="120718" y="40232"/>
                      <a:pt x="118313" y="39315"/>
                    </a:cubicBezTo>
                    <a:cubicBezTo>
                      <a:pt x="113896" y="37648"/>
                      <a:pt x="109467" y="36005"/>
                      <a:pt x="105073" y="34267"/>
                    </a:cubicBezTo>
                    <a:cubicBezTo>
                      <a:pt x="103966" y="33827"/>
                      <a:pt x="102871" y="33386"/>
                      <a:pt x="101775" y="32922"/>
                    </a:cubicBezTo>
                    <a:cubicBezTo>
                      <a:pt x="101549" y="32826"/>
                      <a:pt x="101323" y="32731"/>
                      <a:pt x="101085" y="32636"/>
                    </a:cubicBezTo>
                    <a:lnTo>
                      <a:pt x="101073" y="32636"/>
                    </a:lnTo>
                    <a:cubicBezTo>
                      <a:pt x="100930" y="32576"/>
                      <a:pt x="100787" y="32517"/>
                      <a:pt x="100644" y="32457"/>
                    </a:cubicBezTo>
                    <a:cubicBezTo>
                      <a:pt x="100085" y="32207"/>
                      <a:pt x="99513" y="31957"/>
                      <a:pt x="98953" y="31707"/>
                    </a:cubicBezTo>
                    <a:cubicBezTo>
                      <a:pt x="96846" y="30755"/>
                      <a:pt x="94762" y="29755"/>
                      <a:pt x="92703" y="28683"/>
                    </a:cubicBezTo>
                    <a:cubicBezTo>
                      <a:pt x="90393" y="27481"/>
                      <a:pt x="88143" y="26159"/>
                      <a:pt x="85952" y="24730"/>
                    </a:cubicBezTo>
                    <a:cubicBezTo>
                      <a:pt x="84845" y="24004"/>
                      <a:pt x="83749" y="23230"/>
                      <a:pt x="82630" y="22504"/>
                    </a:cubicBezTo>
                    <a:cubicBezTo>
                      <a:pt x="81975" y="22087"/>
                      <a:pt x="81225" y="21599"/>
                      <a:pt x="80475" y="21361"/>
                    </a:cubicBezTo>
                    <a:cubicBezTo>
                      <a:pt x="80368" y="21313"/>
                      <a:pt x="80249" y="21277"/>
                      <a:pt x="80130" y="21254"/>
                    </a:cubicBezTo>
                    <a:cubicBezTo>
                      <a:pt x="80083" y="21238"/>
                      <a:pt x="80057" y="21230"/>
                      <a:pt x="80052" y="21230"/>
                    </a:cubicBezTo>
                    <a:cubicBezTo>
                      <a:pt x="80044" y="21230"/>
                      <a:pt x="80080" y="21247"/>
                      <a:pt x="80165" y="21283"/>
                    </a:cubicBezTo>
                    <a:lnTo>
                      <a:pt x="80165" y="21283"/>
                    </a:lnTo>
                    <a:cubicBezTo>
                      <a:pt x="80106" y="21258"/>
                      <a:pt x="80052" y="21237"/>
                      <a:pt x="80007" y="21218"/>
                    </a:cubicBezTo>
                    <a:lnTo>
                      <a:pt x="80007" y="21218"/>
                    </a:lnTo>
                    <a:cubicBezTo>
                      <a:pt x="80008" y="21218"/>
                      <a:pt x="80009" y="21218"/>
                      <a:pt x="80011" y="21218"/>
                    </a:cubicBezTo>
                    <a:cubicBezTo>
                      <a:pt x="79927" y="21182"/>
                      <a:pt x="79856" y="21158"/>
                      <a:pt x="79820" y="21146"/>
                    </a:cubicBezTo>
                    <a:cubicBezTo>
                      <a:pt x="79832" y="21146"/>
                      <a:pt x="79856" y="21158"/>
                      <a:pt x="79868" y="21158"/>
                    </a:cubicBezTo>
                    <a:cubicBezTo>
                      <a:pt x="79834" y="21146"/>
                      <a:pt x="79811" y="21138"/>
                      <a:pt x="79798" y="21133"/>
                    </a:cubicBezTo>
                    <a:lnTo>
                      <a:pt x="79798" y="21133"/>
                    </a:lnTo>
                    <a:cubicBezTo>
                      <a:pt x="79722" y="21089"/>
                      <a:pt x="79648" y="21037"/>
                      <a:pt x="79594" y="21015"/>
                    </a:cubicBezTo>
                    <a:cubicBezTo>
                      <a:pt x="79415" y="20920"/>
                      <a:pt x="79237" y="20825"/>
                      <a:pt x="79046" y="20730"/>
                    </a:cubicBezTo>
                    <a:cubicBezTo>
                      <a:pt x="78755" y="20582"/>
                      <a:pt x="78443" y="20507"/>
                      <a:pt x="78137" y="20507"/>
                    </a:cubicBezTo>
                    <a:close/>
                    <a:moveTo>
                      <a:pt x="52394" y="48713"/>
                    </a:moveTo>
                    <a:cubicBezTo>
                      <a:pt x="51707" y="48713"/>
                      <a:pt x="51019" y="48727"/>
                      <a:pt x="50328" y="48745"/>
                    </a:cubicBezTo>
                    <a:cubicBezTo>
                      <a:pt x="48923" y="48769"/>
                      <a:pt x="47566" y="49960"/>
                      <a:pt x="47637" y="51448"/>
                    </a:cubicBezTo>
                    <a:cubicBezTo>
                      <a:pt x="47697" y="52984"/>
                      <a:pt x="48816" y="54055"/>
                      <a:pt x="50328" y="54139"/>
                    </a:cubicBezTo>
                    <a:cubicBezTo>
                      <a:pt x="51031" y="54186"/>
                      <a:pt x="51721" y="54258"/>
                      <a:pt x="52424" y="54353"/>
                    </a:cubicBezTo>
                    <a:cubicBezTo>
                      <a:pt x="52901" y="54417"/>
                      <a:pt x="53372" y="54482"/>
                      <a:pt x="53846" y="54546"/>
                    </a:cubicBezTo>
                    <a:lnTo>
                      <a:pt x="53846" y="54546"/>
                    </a:lnTo>
                    <a:cubicBezTo>
                      <a:pt x="53730" y="54531"/>
                      <a:pt x="53613" y="54518"/>
                      <a:pt x="53495" y="54508"/>
                    </a:cubicBezTo>
                    <a:lnTo>
                      <a:pt x="53495" y="54508"/>
                    </a:lnTo>
                    <a:cubicBezTo>
                      <a:pt x="56710" y="54936"/>
                      <a:pt x="59901" y="55508"/>
                      <a:pt x="63032" y="56329"/>
                    </a:cubicBezTo>
                    <a:cubicBezTo>
                      <a:pt x="66223" y="57175"/>
                      <a:pt x="69354" y="58234"/>
                      <a:pt x="72438" y="59413"/>
                    </a:cubicBezTo>
                    <a:cubicBezTo>
                      <a:pt x="74081" y="60032"/>
                      <a:pt x="75724" y="60699"/>
                      <a:pt x="77344" y="61378"/>
                    </a:cubicBezTo>
                    <a:cubicBezTo>
                      <a:pt x="84130" y="64259"/>
                      <a:pt x="90762" y="67497"/>
                      <a:pt x="97608" y="70224"/>
                    </a:cubicBezTo>
                    <a:cubicBezTo>
                      <a:pt x="104668" y="73046"/>
                      <a:pt x="111955" y="75272"/>
                      <a:pt x="119539" y="76082"/>
                    </a:cubicBezTo>
                    <a:cubicBezTo>
                      <a:pt x="120937" y="76230"/>
                      <a:pt x="122351" y="76310"/>
                      <a:pt x="123759" y="76310"/>
                    </a:cubicBezTo>
                    <a:cubicBezTo>
                      <a:pt x="124391" y="76310"/>
                      <a:pt x="125021" y="76294"/>
                      <a:pt x="125647" y="76260"/>
                    </a:cubicBezTo>
                    <a:cubicBezTo>
                      <a:pt x="126850" y="76189"/>
                      <a:pt x="128064" y="76010"/>
                      <a:pt x="129243" y="75784"/>
                    </a:cubicBezTo>
                    <a:cubicBezTo>
                      <a:pt x="129743" y="75689"/>
                      <a:pt x="130279" y="75606"/>
                      <a:pt x="130767" y="75439"/>
                    </a:cubicBezTo>
                    <a:cubicBezTo>
                      <a:pt x="131041" y="75332"/>
                      <a:pt x="131315" y="75165"/>
                      <a:pt x="131600" y="75058"/>
                    </a:cubicBezTo>
                    <a:cubicBezTo>
                      <a:pt x="131648" y="75046"/>
                      <a:pt x="131708" y="75034"/>
                      <a:pt x="131743" y="75022"/>
                    </a:cubicBezTo>
                    <a:cubicBezTo>
                      <a:pt x="131910" y="74963"/>
                      <a:pt x="132077" y="74903"/>
                      <a:pt x="132243" y="74832"/>
                    </a:cubicBezTo>
                    <a:cubicBezTo>
                      <a:pt x="133208" y="74474"/>
                      <a:pt x="133863" y="73653"/>
                      <a:pt x="133708" y="72581"/>
                    </a:cubicBezTo>
                    <a:cubicBezTo>
                      <a:pt x="133577" y="71546"/>
                      <a:pt x="132720" y="70831"/>
                      <a:pt x="131696" y="70795"/>
                    </a:cubicBezTo>
                    <a:cubicBezTo>
                      <a:pt x="131541" y="70784"/>
                      <a:pt x="131398" y="70784"/>
                      <a:pt x="131255" y="70772"/>
                    </a:cubicBezTo>
                    <a:cubicBezTo>
                      <a:pt x="131184" y="70772"/>
                      <a:pt x="131033" y="70756"/>
                      <a:pt x="130986" y="70756"/>
                    </a:cubicBezTo>
                    <a:cubicBezTo>
                      <a:pt x="130963" y="70756"/>
                      <a:pt x="130965" y="70760"/>
                      <a:pt x="131017" y="70772"/>
                    </a:cubicBezTo>
                    <a:cubicBezTo>
                      <a:pt x="130695" y="70712"/>
                      <a:pt x="130362" y="70653"/>
                      <a:pt x="130029" y="70629"/>
                    </a:cubicBezTo>
                    <a:cubicBezTo>
                      <a:pt x="129834" y="70616"/>
                      <a:pt x="129638" y="70612"/>
                      <a:pt x="129441" y="70612"/>
                    </a:cubicBezTo>
                    <a:cubicBezTo>
                      <a:pt x="129170" y="70612"/>
                      <a:pt x="128896" y="70619"/>
                      <a:pt x="128622" y="70619"/>
                    </a:cubicBezTo>
                    <a:cubicBezTo>
                      <a:pt x="128535" y="70619"/>
                      <a:pt x="128449" y="70619"/>
                      <a:pt x="128362" y="70617"/>
                    </a:cubicBezTo>
                    <a:cubicBezTo>
                      <a:pt x="127231" y="70593"/>
                      <a:pt x="126088" y="70557"/>
                      <a:pt x="124957" y="70533"/>
                    </a:cubicBezTo>
                    <a:cubicBezTo>
                      <a:pt x="122837" y="70498"/>
                      <a:pt x="120706" y="70307"/>
                      <a:pt x="118599" y="70045"/>
                    </a:cubicBezTo>
                    <a:cubicBezTo>
                      <a:pt x="112717" y="69200"/>
                      <a:pt x="107002" y="67462"/>
                      <a:pt x="101466" y="65342"/>
                    </a:cubicBezTo>
                    <a:cubicBezTo>
                      <a:pt x="99930" y="64759"/>
                      <a:pt x="98406" y="64140"/>
                      <a:pt x="96894" y="63509"/>
                    </a:cubicBezTo>
                    <a:cubicBezTo>
                      <a:pt x="91167" y="61068"/>
                      <a:pt x="85559" y="58365"/>
                      <a:pt x="79832" y="55936"/>
                    </a:cubicBezTo>
                    <a:cubicBezTo>
                      <a:pt x="73855" y="53400"/>
                      <a:pt x="67759" y="51091"/>
                      <a:pt x="61401" y="49745"/>
                    </a:cubicBezTo>
                    <a:cubicBezTo>
                      <a:pt x="59496" y="49352"/>
                      <a:pt x="57567" y="48995"/>
                      <a:pt x="55627" y="48840"/>
                    </a:cubicBezTo>
                    <a:cubicBezTo>
                      <a:pt x="54550" y="48746"/>
                      <a:pt x="53474" y="48713"/>
                      <a:pt x="52394" y="48713"/>
                    </a:cubicBezTo>
                    <a:close/>
                    <a:moveTo>
                      <a:pt x="26694" y="93051"/>
                    </a:moveTo>
                    <a:lnTo>
                      <a:pt x="26694" y="93051"/>
                    </a:lnTo>
                    <a:cubicBezTo>
                      <a:pt x="26652" y="93069"/>
                      <a:pt x="26609" y="93086"/>
                      <a:pt x="26567" y="93104"/>
                    </a:cubicBezTo>
                    <a:lnTo>
                      <a:pt x="26567" y="93104"/>
                    </a:lnTo>
                    <a:cubicBezTo>
                      <a:pt x="26609" y="93087"/>
                      <a:pt x="26652" y="93069"/>
                      <a:pt x="26694" y="93051"/>
                    </a:cubicBezTo>
                    <a:close/>
                    <a:moveTo>
                      <a:pt x="29619" y="64969"/>
                    </a:moveTo>
                    <a:cubicBezTo>
                      <a:pt x="29247" y="64969"/>
                      <a:pt x="28867" y="65115"/>
                      <a:pt x="28611" y="65378"/>
                    </a:cubicBezTo>
                    <a:cubicBezTo>
                      <a:pt x="28147" y="65842"/>
                      <a:pt x="28147" y="66473"/>
                      <a:pt x="28397" y="67045"/>
                    </a:cubicBezTo>
                    <a:cubicBezTo>
                      <a:pt x="29540" y="69700"/>
                      <a:pt x="31207" y="72093"/>
                      <a:pt x="32600" y="74617"/>
                    </a:cubicBezTo>
                    <a:cubicBezTo>
                      <a:pt x="32957" y="75260"/>
                      <a:pt x="33314" y="75879"/>
                      <a:pt x="33636" y="76534"/>
                    </a:cubicBezTo>
                    <a:cubicBezTo>
                      <a:pt x="33779" y="76820"/>
                      <a:pt x="33910" y="77118"/>
                      <a:pt x="34041" y="77415"/>
                    </a:cubicBezTo>
                    <a:cubicBezTo>
                      <a:pt x="34052" y="77427"/>
                      <a:pt x="34064" y="77451"/>
                      <a:pt x="34076" y="77475"/>
                    </a:cubicBezTo>
                    <a:cubicBezTo>
                      <a:pt x="34136" y="77653"/>
                      <a:pt x="34207" y="77832"/>
                      <a:pt x="34267" y="77999"/>
                    </a:cubicBezTo>
                    <a:cubicBezTo>
                      <a:pt x="34695" y="79189"/>
                      <a:pt x="35029" y="80428"/>
                      <a:pt x="35231" y="81678"/>
                    </a:cubicBezTo>
                    <a:cubicBezTo>
                      <a:pt x="35338" y="82714"/>
                      <a:pt x="35350" y="83749"/>
                      <a:pt x="35231" y="84785"/>
                    </a:cubicBezTo>
                    <a:cubicBezTo>
                      <a:pt x="35148" y="85297"/>
                      <a:pt x="35029" y="85809"/>
                      <a:pt x="34862" y="86309"/>
                    </a:cubicBezTo>
                    <a:cubicBezTo>
                      <a:pt x="34814" y="86464"/>
                      <a:pt x="34755" y="86631"/>
                      <a:pt x="34707" y="86785"/>
                    </a:cubicBezTo>
                    <a:cubicBezTo>
                      <a:pt x="34564" y="87047"/>
                      <a:pt x="34445" y="87309"/>
                      <a:pt x="34291" y="87559"/>
                    </a:cubicBezTo>
                    <a:cubicBezTo>
                      <a:pt x="34160" y="87798"/>
                      <a:pt x="34005" y="88024"/>
                      <a:pt x="33850" y="88250"/>
                    </a:cubicBezTo>
                    <a:cubicBezTo>
                      <a:pt x="33802" y="88333"/>
                      <a:pt x="33743" y="88417"/>
                      <a:pt x="33683" y="88488"/>
                    </a:cubicBezTo>
                    <a:cubicBezTo>
                      <a:pt x="33326" y="88917"/>
                      <a:pt x="32957" y="89322"/>
                      <a:pt x="32552" y="89703"/>
                    </a:cubicBezTo>
                    <a:cubicBezTo>
                      <a:pt x="32350" y="89881"/>
                      <a:pt x="32147" y="90060"/>
                      <a:pt x="31945" y="90238"/>
                    </a:cubicBezTo>
                    <a:cubicBezTo>
                      <a:pt x="31933" y="90250"/>
                      <a:pt x="31921" y="90250"/>
                      <a:pt x="31921" y="90250"/>
                    </a:cubicBezTo>
                    <a:cubicBezTo>
                      <a:pt x="31838" y="90310"/>
                      <a:pt x="31766" y="90369"/>
                      <a:pt x="31695" y="90417"/>
                    </a:cubicBezTo>
                    <a:cubicBezTo>
                      <a:pt x="31243" y="90738"/>
                      <a:pt x="30778" y="91036"/>
                      <a:pt x="30302" y="91322"/>
                    </a:cubicBezTo>
                    <a:cubicBezTo>
                      <a:pt x="29349" y="91869"/>
                      <a:pt x="28361" y="92346"/>
                      <a:pt x="27349" y="92786"/>
                    </a:cubicBezTo>
                    <a:cubicBezTo>
                      <a:pt x="27129" y="92872"/>
                      <a:pt x="26912" y="92961"/>
                      <a:pt x="26694" y="93051"/>
                    </a:cubicBezTo>
                    <a:lnTo>
                      <a:pt x="26694" y="93051"/>
                    </a:lnTo>
                    <a:cubicBezTo>
                      <a:pt x="26726" y="93038"/>
                      <a:pt x="26758" y="93025"/>
                      <a:pt x="26790" y="93012"/>
                    </a:cubicBezTo>
                    <a:lnTo>
                      <a:pt x="26790" y="93012"/>
                    </a:lnTo>
                    <a:cubicBezTo>
                      <a:pt x="26654" y="93070"/>
                      <a:pt x="26517" y="93127"/>
                      <a:pt x="26381" y="93183"/>
                    </a:cubicBezTo>
                    <a:lnTo>
                      <a:pt x="26381" y="93183"/>
                    </a:lnTo>
                    <a:cubicBezTo>
                      <a:pt x="26443" y="93157"/>
                      <a:pt x="26505" y="93130"/>
                      <a:pt x="26567" y="93104"/>
                    </a:cubicBezTo>
                    <a:lnTo>
                      <a:pt x="26567" y="93104"/>
                    </a:lnTo>
                    <a:cubicBezTo>
                      <a:pt x="26459" y="93150"/>
                      <a:pt x="26350" y="93195"/>
                      <a:pt x="26242" y="93241"/>
                    </a:cubicBezTo>
                    <a:lnTo>
                      <a:pt x="26242" y="93241"/>
                    </a:lnTo>
                    <a:cubicBezTo>
                      <a:pt x="23591" y="94329"/>
                      <a:pt x="20865" y="95247"/>
                      <a:pt x="18170" y="96227"/>
                    </a:cubicBezTo>
                    <a:cubicBezTo>
                      <a:pt x="14848" y="97430"/>
                      <a:pt x="11538" y="98632"/>
                      <a:pt x="8228" y="99870"/>
                    </a:cubicBezTo>
                    <a:cubicBezTo>
                      <a:pt x="6371" y="100565"/>
                      <a:pt x="4544" y="101310"/>
                      <a:pt x="2720" y="102086"/>
                    </a:cubicBezTo>
                    <a:lnTo>
                      <a:pt x="2720" y="102086"/>
                    </a:lnTo>
                    <a:cubicBezTo>
                      <a:pt x="2532" y="102161"/>
                      <a:pt x="2346" y="102236"/>
                      <a:pt x="2168" y="102311"/>
                    </a:cubicBezTo>
                    <a:cubicBezTo>
                      <a:pt x="1465" y="102597"/>
                      <a:pt x="894" y="102918"/>
                      <a:pt x="501" y="103597"/>
                    </a:cubicBezTo>
                    <a:cubicBezTo>
                      <a:pt x="143" y="104192"/>
                      <a:pt x="1" y="105073"/>
                      <a:pt x="215" y="105740"/>
                    </a:cubicBezTo>
                    <a:cubicBezTo>
                      <a:pt x="591" y="106889"/>
                      <a:pt x="1684" y="107798"/>
                      <a:pt x="2897" y="107798"/>
                    </a:cubicBezTo>
                    <a:cubicBezTo>
                      <a:pt x="3143" y="107798"/>
                      <a:pt x="3393" y="107761"/>
                      <a:pt x="3644" y="107681"/>
                    </a:cubicBezTo>
                    <a:cubicBezTo>
                      <a:pt x="4811" y="107300"/>
                      <a:pt x="5989" y="106967"/>
                      <a:pt x="7156" y="106597"/>
                    </a:cubicBezTo>
                    <a:cubicBezTo>
                      <a:pt x="8323" y="106216"/>
                      <a:pt x="9466" y="105776"/>
                      <a:pt x="10621" y="105371"/>
                    </a:cubicBezTo>
                    <a:cubicBezTo>
                      <a:pt x="12883" y="104561"/>
                      <a:pt x="15122" y="103740"/>
                      <a:pt x="17372" y="102918"/>
                    </a:cubicBezTo>
                    <a:cubicBezTo>
                      <a:pt x="19646" y="102073"/>
                      <a:pt x="21932" y="101240"/>
                      <a:pt x="24206" y="100406"/>
                    </a:cubicBezTo>
                    <a:cubicBezTo>
                      <a:pt x="26159" y="99692"/>
                      <a:pt x="28135" y="98989"/>
                      <a:pt x="30004" y="98073"/>
                    </a:cubicBezTo>
                    <a:cubicBezTo>
                      <a:pt x="33481" y="96358"/>
                      <a:pt x="36874" y="93965"/>
                      <a:pt x="38827" y="90524"/>
                    </a:cubicBezTo>
                    <a:cubicBezTo>
                      <a:pt x="39982" y="88476"/>
                      <a:pt x="40601" y="86202"/>
                      <a:pt x="40744" y="83857"/>
                    </a:cubicBezTo>
                    <a:cubicBezTo>
                      <a:pt x="40875" y="81654"/>
                      <a:pt x="40553" y="79296"/>
                      <a:pt x="39803" y="77225"/>
                    </a:cubicBezTo>
                    <a:cubicBezTo>
                      <a:pt x="38041" y="72308"/>
                      <a:pt x="34672" y="67997"/>
                      <a:pt x="30278" y="65152"/>
                    </a:cubicBezTo>
                    <a:cubicBezTo>
                      <a:pt x="30085" y="65027"/>
                      <a:pt x="29853" y="64969"/>
                      <a:pt x="29619" y="6496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59" name="Google Shape;2274;p42">
                <a:extLst>
                  <a:ext uri="{FF2B5EF4-FFF2-40B4-BE49-F238E27FC236}">
                    <a16:creationId xmlns:a16="http://schemas.microsoft.com/office/drawing/2014/main" id="{2B743791-0BF5-A278-3878-0948C030AD90}"/>
                  </a:ext>
                </a:extLst>
              </p:cNvPr>
              <p:cNvSpPr/>
              <p:nvPr/>
            </p:nvSpPr>
            <p:spPr>
              <a:xfrm>
                <a:off x="3187213" y="3062871"/>
                <a:ext cx="674305" cy="700936"/>
              </a:xfrm>
              <a:custGeom>
                <a:avLst/>
                <a:gdLst/>
                <a:ahLst/>
                <a:cxnLst/>
                <a:rect l="l" t="t" r="r" b="b"/>
                <a:pathLst>
                  <a:path w="38411" h="39928" extrusionOk="0">
                    <a:moveTo>
                      <a:pt x="28811" y="1"/>
                    </a:moveTo>
                    <a:cubicBezTo>
                      <a:pt x="28510" y="1"/>
                      <a:pt x="28192" y="334"/>
                      <a:pt x="28373" y="695"/>
                    </a:cubicBezTo>
                    <a:cubicBezTo>
                      <a:pt x="30445" y="4791"/>
                      <a:pt x="34267" y="7780"/>
                      <a:pt x="36005" y="12078"/>
                    </a:cubicBezTo>
                    <a:cubicBezTo>
                      <a:pt x="37505" y="15792"/>
                      <a:pt x="36934" y="20150"/>
                      <a:pt x="34636" y="23424"/>
                    </a:cubicBezTo>
                    <a:cubicBezTo>
                      <a:pt x="34148" y="24115"/>
                      <a:pt x="33576" y="24770"/>
                      <a:pt x="32921" y="25329"/>
                    </a:cubicBezTo>
                    <a:cubicBezTo>
                      <a:pt x="32838" y="25401"/>
                      <a:pt x="32743" y="25484"/>
                      <a:pt x="32647" y="25556"/>
                    </a:cubicBezTo>
                    <a:cubicBezTo>
                      <a:pt x="32629" y="25574"/>
                      <a:pt x="32532" y="25649"/>
                      <a:pt x="32528" y="25649"/>
                    </a:cubicBezTo>
                    <a:cubicBezTo>
                      <a:pt x="32527" y="25649"/>
                      <a:pt x="32533" y="25643"/>
                      <a:pt x="32552" y="25627"/>
                    </a:cubicBezTo>
                    <a:lnTo>
                      <a:pt x="32552" y="25627"/>
                    </a:lnTo>
                    <a:cubicBezTo>
                      <a:pt x="32493" y="25675"/>
                      <a:pt x="32421" y="25734"/>
                      <a:pt x="32362" y="25782"/>
                    </a:cubicBezTo>
                    <a:cubicBezTo>
                      <a:pt x="32124" y="25960"/>
                      <a:pt x="31874" y="26127"/>
                      <a:pt x="31612" y="26294"/>
                    </a:cubicBezTo>
                    <a:cubicBezTo>
                      <a:pt x="30361" y="27115"/>
                      <a:pt x="29016" y="27818"/>
                      <a:pt x="27671" y="28484"/>
                    </a:cubicBezTo>
                    <a:cubicBezTo>
                      <a:pt x="23944" y="30306"/>
                      <a:pt x="20051" y="31830"/>
                      <a:pt x="16169" y="33318"/>
                    </a:cubicBezTo>
                    <a:cubicBezTo>
                      <a:pt x="11538" y="35092"/>
                      <a:pt x="6859" y="36759"/>
                      <a:pt x="2167" y="38414"/>
                    </a:cubicBezTo>
                    <a:cubicBezTo>
                      <a:pt x="1560" y="38629"/>
                      <a:pt x="965" y="38843"/>
                      <a:pt x="370" y="39069"/>
                    </a:cubicBezTo>
                    <a:cubicBezTo>
                      <a:pt x="155" y="39152"/>
                      <a:pt x="1" y="39367"/>
                      <a:pt x="72" y="39605"/>
                    </a:cubicBezTo>
                    <a:cubicBezTo>
                      <a:pt x="122" y="39796"/>
                      <a:pt x="309" y="39928"/>
                      <a:pt x="502" y="39928"/>
                    </a:cubicBezTo>
                    <a:cubicBezTo>
                      <a:pt x="537" y="39928"/>
                      <a:pt x="573" y="39924"/>
                      <a:pt x="608" y="39914"/>
                    </a:cubicBezTo>
                    <a:cubicBezTo>
                      <a:pt x="1846" y="39522"/>
                      <a:pt x="3072" y="39069"/>
                      <a:pt x="4299" y="38640"/>
                    </a:cubicBezTo>
                    <a:cubicBezTo>
                      <a:pt x="5501" y="38224"/>
                      <a:pt x="6704" y="37795"/>
                      <a:pt x="7906" y="37366"/>
                    </a:cubicBezTo>
                    <a:cubicBezTo>
                      <a:pt x="10288" y="36521"/>
                      <a:pt x="12669" y="35664"/>
                      <a:pt x="15026" y="34783"/>
                    </a:cubicBezTo>
                    <a:cubicBezTo>
                      <a:pt x="19146" y="33247"/>
                      <a:pt x="23242" y="31640"/>
                      <a:pt x="27206" y="29758"/>
                    </a:cubicBezTo>
                    <a:cubicBezTo>
                      <a:pt x="28671" y="29068"/>
                      <a:pt x="30123" y="28330"/>
                      <a:pt x="31493" y="27484"/>
                    </a:cubicBezTo>
                    <a:cubicBezTo>
                      <a:pt x="32647" y="26770"/>
                      <a:pt x="33731" y="25972"/>
                      <a:pt x="34612" y="24948"/>
                    </a:cubicBezTo>
                    <a:cubicBezTo>
                      <a:pt x="37327" y="21817"/>
                      <a:pt x="38410" y="17340"/>
                      <a:pt x="37362" y="13316"/>
                    </a:cubicBezTo>
                    <a:cubicBezTo>
                      <a:pt x="36196" y="8792"/>
                      <a:pt x="32493" y="5684"/>
                      <a:pt x="30088" y="1862"/>
                    </a:cubicBezTo>
                    <a:cubicBezTo>
                      <a:pt x="29754" y="1338"/>
                      <a:pt x="29445" y="791"/>
                      <a:pt x="29159" y="231"/>
                    </a:cubicBezTo>
                    <a:cubicBezTo>
                      <a:pt x="29078" y="68"/>
                      <a:pt x="28946" y="1"/>
                      <a:pt x="28811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60" name="Google Shape;2275;p42">
                <a:extLst>
                  <a:ext uri="{FF2B5EF4-FFF2-40B4-BE49-F238E27FC236}">
                    <a16:creationId xmlns:a16="http://schemas.microsoft.com/office/drawing/2014/main" id="{BC534131-6E1D-E6FB-C642-A18C0FFD0C04}"/>
                  </a:ext>
                </a:extLst>
              </p:cNvPr>
              <p:cNvSpPr/>
              <p:nvPr/>
            </p:nvSpPr>
            <p:spPr>
              <a:xfrm>
                <a:off x="4000035" y="2787886"/>
                <a:ext cx="1475638" cy="412507"/>
              </a:xfrm>
              <a:custGeom>
                <a:avLst/>
                <a:gdLst/>
                <a:ahLst/>
                <a:cxnLst/>
                <a:rect l="l" t="t" r="r" b="b"/>
                <a:pathLst>
                  <a:path w="84058" h="23498" extrusionOk="0">
                    <a:moveTo>
                      <a:pt x="716" y="1"/>
                    </a:moveTo>
                    <a:cubicBezTo>
                      <a:pt x="0" y="1"/>
                      <a:pt x="7" y="1132"/>
                      <a:pt x="738" y="1156"/>
                    </a:cubicBezTo>
                    <a:cubicBezTo>
                      <a:pt x="6429" y="1287"/>
                      <a:pt x="12073" y="2490"/>
                      <a:pt x="17514" y="4109"/>
                    </a:cubicBezTo>
                    <a:cubicBezTo>
                      <a:pt x="22824" y="5680"/>
                      <a:pt x="27992" y="7704"/>
                      <a:pt x="33087" y="9836"/>
                    </a:cubicBezTo>
                    <a:cubicBezTo>
                      <a:pt x="38255" y="11991"/>
                      <a:pt x="43363" y="14265"/>
                      <a:pt x="48566" y="16325"/>
                    </a:cubicBezTo>
                    <a:cubicBezTo>
                      <a:pt x="53816" y="18408"/>
                      <a:pt x="59162" y="20277"/>
                      <a:pt x="64663" y="21599"/>
                    </a:cubicBezTo>
                    <a:cubicBezTo>
                      <a:pt x="69552" y="22773"/>
                      <a:pt x="74565" y="23498"/>
                      <a:pt x="79600" y="23498"/>
                    </a:cubicBezTo>
                    <a:cubicBezTo>
                      <a:pt x="80181" y="23498"/>
                      <a:pt x="80762" y="23488"/>
                      <a:pt x="81343" y="23468"/>
                    </a:cubicBezTo>
                    <a:cubicBezTo>
                      <a:pt x="82034" y="23445"/>
                      <a:pt x="82725" y="23409"/>
                      <a:pt x="83415" y="23361"/>
                    </a:cubicBezTo>
                    <a:cubicBezTo>
                      <a:pt x="84043" y="23315"/>
                      <a:pt x="84058" y="22359"/>
                      <a:pt x="83459" y="22359"/>
                    </a:cubicBezTo>
                    <a:cubicBezTo>
                      <a:pt x="83445" y="22359"/>
                      <a:pt x="83430" y="22360"/>
                      <a:pt x="83415" y="22361"/>
                    </a:cubicBezTo>
                    <a:cubicBezTo>
                      <a:pt x="82180" y="22453"/>
                      <a:pt x="80943" y="22497"/>
                      <a:pt x="79708" y="22497"/>
                    </a:cubicBezTo>
                    <a:cubicBezTo>
                      <a:pt x="75325" y="22497"/>
                      <a:pt x="70954" y="21944"/>
                      <a:pt x="66663" y="21016"/>
                    </a:cubicBezTo>
                    <a:cubicBezTo>
                      <a:pt x="61150" y="19813"/>
                      <a:pt x="55769" y="18015"/>
                      <a:pt x="50506" y="15967"/>
                    </a:cubicBezTo>
                    <a:cubicBezTo>
                      <a:pt x="45279" y="13943"/>
                      <a:pt x="40148" y="11657"/>
                      <a:pt x="34992" y="9467"/>
                    </a:cubicBezTo>
                    <a:cubicBezTo>
                      <a:pt x="29897" y="7312"/>
                      <a:pt x="24765" y="5228"/>
                      <a:pt x="19479" y="3549"/>
                    </a:cubicBezTo>
                    <a:cubicBezTo>
                      <a:pt x="14109" y="1847"/>
                      <a:pt x="8549" y="525"/>
                      <a:pt x="2917" y="108"/>
                    </a:cubicBezTo>
                    <a:cubicBezTo>
                      <a:pt x="2191" y="61"/>
                      <a:pt x="1464" y="25"/>
                      <a:pt x="738" y="1"/>
                    </a:cubicBezTo>
                    <a:cubicBezTo>
                      <a:pt x="731" y="1"/>
                      <a:pt x="723" y="1"/>
                      <a:pt x="716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61" name="Google Shape;2276;p42">
                <a:extLst>
                  <a:ext uri="{FF2B5EF4-FFF2-40B4-BE49-F238E27FC236}">
                    <a16:creationId xmlns:a16="http://schemas.microsoft.com/office/drawing/2014/main" id="{CCB0ECF1-A503-D2CD-6479-3DA33B40CED2}"/>
                  </a:ext>
                </a:extLst>
              </p:cNvPr>
              <p:cNvSpPr/>
              <p:nvPr/>
            </p:nvSpPr>
            <p:spPr>
              <a:xfrm>
                <a:off x="4516544" y="2285083"/>
                <a:ext cx="1170111" cy="577998"/>
              </a:xfrm>
              <a:custGeom>
                <a:avLst/>
                <a:gdLst/>
                <a:ahLst/>
                <a:cxnLst/>
                <a:rect l="l" t="t" r="r" b="b"/>
                <a:pathLst>
                  <a:path w="66654" h="32925" extrusionOk="0">
                    <a:moveTo>
                      <a:pt x="798" y="1"/>
                    </a:moveTo>
                    <a:cubicBezTo>
                      <a:pt x="372" y="1"/>
                      <a:pt x="1" y="537"/>
                      <a:pt x="401" y="891"/>
                    </a:cubicBezTo>
                    <a:cubicBezTo>
                      <a:pt x="3913" y="3974"/>
                      <a:pt x="7807" y="6606"/>
                      <a:pt x="11903" y="8844"/>
                    </a:cubicBezTo>
                    <a:cubicBezTo>
                      <a:pt x="15998" y="11094"/>
                      <a:pt x="20296" y="12976"/>
                      <a:pt x="24654" y="14678"/>
                    </a:cubicBezTo>
                    <a:cubicBezTo>
                      <a:pt x="29059" y="16405"/>
                      <a:pt x="33536" y="17952"/>
                      <a:pt x="38001" y="19524"/>
                    </a:cubicBezTo>
                    <a:cubicBezTo>
                      <a:pt x="42478" y="21108"/>
                      <a:pt x="46943" y="22703"/>
                      <a:pt x="51324" y="24537"/>
                    </a:cubicBezTo>
                    <a:cubicBezTo>
                      <a:pt x="53503" y="25441"/>
                      <a:pt x="55646" y="26406"/>
                      <a:pt x="57765" y="27454"/>
                    </a:cubicBezTo>
                    <a:cubicBezTo>
                      <a:pt x="60004" y="28561"/>
                      <a:pt x="62230" y="29787"/>
                      <a:pt x="64135" y="31430"/>
                    </a:cubicBezTo>
                    <a:cubicBezTo>
                      <a:pt x="64612" y="31847"/>
                      <a:pt x="65064" y="32287"/>
                      <a:pt x="65493" y="32752"/>
                    </a:cubicBezTo>
                    <a:cubicBezTo>
                      <a:pt x="65609" y="32874"/>
                      <a:pt x="65740" y="32925"/>
                      <a:pt x="65866" y="32925"/>
                    </a:cubicBezTo>
                    <a:cubicBezTo>
                      <a:pt x="66284" y="32925"/>
                      <a:pt x="66653" y="32368"/>
                      <a:pt x="66278" y="31966"/>
                    </a:cubicBezTo>
                    <a:cubicBezTo>
                      <a:pt x="64552" y="30097"/>
                      <a:pt x="62409" y="28656"/>
                      <a:pt x="60182" y="27442"/>
                    </a:cubicBezTo>
                    <a:cubicBezTo>
                      <a:pt x="58051" y="26275"/>
                      <a:pt x="55849" y="25263"/>
                      <a:pt x="53634" y="24298"/>
                    </a:cubicBezTo>
                    <a:cubicBezTo>
                      <a:pt x="49276" y="22405"/>
                      <a:pt x="44811" y="20762"/>
                      <a:pt x="40335" y="19179"/>
                    </a:cubicBezTo>
                    <a:cubicBezTo>
                      <a:pt x="35870" y="17607"/>
                      <a:pt x="31369" y="16083"/>
                      <a:pt x="26940" y="14404"/>
                    </a:cubicBezTo>
                    <a:cubicBezTo>
                      <a:pt x="22571" y="12761"/>
                      <a:pt x="18260" y="10975"/>
                      <a:pt x="14105" y="8832"/>
                    </a:cubicBezTo>
                    <a:cubicBezTo>
                      <a:pt x="9998" y="6713"/>
                      <a:pt x="6057" y="4248"/>
                      <a:pt x="2497" y="1284"/>
                    </a:cubicBezTo>
                    <a:cubicBezTo>
                      <a:pt x="2044" y="915"/>
                      <a:pt x="1592" y="534"/>
                      <a:pt x="1151" y="141"/>
                    </a:cubicBezTo>
                    <a:cubicBezTo>
                      <a:pt x="1040" y="42"/>
                      <a:pt x="917" y="1"/>
                      <a:pt x="798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62" name="Google Shape;2277;p42">
                <a:extLst>
                  <a:ext uri="{FF2B5EF4-FFF2-40B4-BE49-F238E27FC236}">
                    <a16:creationId xmlns:a16="http://schemas.microsoft.com/office/drawing/2014/main" id="{88207F96-EA8C-C064-FB09-5A2A4AE104C1}"/>
                  </a:ext>
                </a:extLst>
              </p:cNvPr>
              <p:cNvSpPr/>
              <p:nvPr/>
            </p:nvSpPr>
            <p:spPr>
              <a:xfrm>
                <a:off x="4710218" y="1941426"/>
                <a:ext cx="1359196" cy="124640"/>
              </a:xfrm>
              <a:custGeom>
                <a:avLst/>
                <a:gdLst/>
                <a:ahLst/>
                <a:cxnLst/>
                <a:rect l="l" t="t" r="r" b="b"/>
                <a:pathLst>
                  <a:path w="77425" h="7100" extrusionOk="0">
                    <a:moveTo>
                      <a:pt x="76869" y="0"/>
                    </a:moveTo>
                    <a:cubicBezTo>
                      <a:pt x="76811" y="0"/>
                      <a:pt x="76750" y="15"/>
                      <a:pt x="76689" y="49"/>
                    </a:cubicBezTo>
                    <a:cubicBezTo>
                      <a:pt x="72569" y="2299"/>
                      <a:pt x="68116" y="3835"/>
                      <a:pt x="63520" y="4787"/>
                    </a:cubicBezTo>
                    <a:cubicBezTo>
                      <a:pt x="58913" y="5752"/>
                      <a:pt x="54198" y="6121"/>
                      <a:pt x="49495" y="6145"/>
                    </a:cubicBezTo>
                    <a:cubicBezTo>
                      <a:pt x="49345" y="6145"/>
                      <a:pt x="49195" y="6146"/>
                      <a:pt x="49045" y="6146"/>
                    </a:cubicBezTo>
                    <a:cubicBezTo>
                      <a:pt x="44303" y="6146"/>
                      <a:pt x="39583" y="5784"/>
                      <a:pt x="34874" y="5287"/>
                    </a:cubicBezTo>
                    <a:cubicBezTo>
                      <a:pt x="29492" y="4716"/>
                      <a:pt x="24134" y="3990"/>
                      <a:pt x="18753" y="3442"/>
                    </a:cubicBezTo>
                    <a:cubicBezTo>
                      <a:pt x="14261" y="2990"/>
                      <a:pt x="9744" y="2656"/>
                      <a:pt x="5216" y="2656"/>
                    </a:cubicBezTo>
                    <a:cubicBezTo>
                      <a:pt x="4378" y="2656"/>
                      <a:pt x="3541" y="2668"/>
                      <a:pt x="2703" y="2692"/>
                    </a:cubicBezTo>
                    <a:cubicBezTo>
                      <a:pt x="2036" y="2716"/>
                      <a:pt x="1358" y="2739"/>
                      <a:pt x="691" y="2787"/>
                    </a:cubicBezTo>
                    <a:cubicBezTo>
                      <a:pt x="12" y="2834"/>
                      <a:pt x="1" y="3859"/>
                      <a:pt x="657" y="3859"/>
                    </a:cubicBezTo>
                    <a:cubicBezTo>
                      <a:pt x="668" y="3859"/>
                      <a:pt x="680" y="3859"/>
                      <a:pt x="691" y="3859"/>
                    </a:cubicBezTo>
                    <a:cubicBezTo>
                      <a:pt x="2240" y="3787"/>
                      <a:pt x="3788" y="3754"/>
                      <a:pt x="5334" y="3754"/>
                    </a:cubicBezTo>
                    <a:cubicBezTo>
                      <a:pt x="9194" y="3754"/>
                      <a:pt x="13044" y="3962"/>
                      <a:pt x="16895" y="4311"/>
                    </a:cubicBezTo>
                    <a:cubicBezTo>
                      <a:pt x="22301" y="4799"/>
                      <a:pt x="27682" y="5514"/>
                      <a:pt x="33088" y="6097"/>
                    </a:cubicBezTo>
                    <a:cubicBezTo>
                      <a:pt x="38053" y="6633"/>
                      <a:pt x="43030" y="7061"/>
                      <a:pt x="48042" y="7097"/>
                    </a:cubicBezTo>
                    <a:cubicBezTo>
                      <a:pt x="48284" y="7099"/>
                      <a:pt x="48526" y="7100"/>
                      <a:pt x="48768" y="7100"/>
                    </a:cubicBezTo>
                    <a:cubicBezTo>
                      <a:pt x="53278" y="7100"/>
                      <a:pt x="57794" y="6780"/>
                      <a:pt x="62234" y="5966"/>
                    </a:cubicBezTo>
                    <a:cubicBezTo>
                      <a:pt x="66830" y="5121"/>
                      <a:pt x="71366" y="3704"/>
                      <a:pt x="75522" y="1537"/>
                    </a:cubicBezTo>
                    <a:cubicBezTo>
                      <a:pt x="76046" y="1263"/>
                      <a:pt x="76558" y="977"/>
                      <a:pt x="77070" y="691"/>
                    </a:cubicBezTo>
                    <a:cubicBezTo>
                      <a:pt x="77425" y="489"/>
                      <a:pt x="77201" y="0"/>
                      <a:pt x="7686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</p:grpSp>
        <p:sp>
          <p:nvSpPr>
            <p:cNvPr id="163" name="Google Shape;2290;p42">
              <a:extLst>
                <a:ext uri="{FF2B5EF4-FFF2-40B4-BE49-F238E27FC236}">
                  <a16:creationId xmlns:a16="http://schemas.microsoft.com/office/drawing/2014/main" id="{6CA58352-BE24-D055-6938-BD47CF63DFA9}"/>
                </a:ext>
              </a:extLst>
            </p:cNvPr>
            <p:cNvSpPr/>
            <p:nvPr/>
          </p:nvSpPr>
          <p:spPr>
            <a:xfrm>
              <a:off x="6557270" y="3147713"/>
              <a:ext cx="16175" cy="12569"/>
            </a:xfrm>
            <a:custGeom>
              <a:avLst/>
              <a:gdLst/>
              <a:ahLst/>
              <a:cxnLst/>
              <a:rect l="l" t="t" r="r" b="b"/>
              <a:pathLst>
                <a:path w="691" h="537" extrusionOk="0">
                  <a:moveTo>
                    <a:pt x="346" y="0"/>
                  </a:moveTo>
                  <a:cubicBezTo>
                    <a:pt x="0" y="0"/>
                    <a:pt x="0" y="536"/>
                    <a:pt x="346" y="536"/>
                  </a:cubicBezTo>
                  <a:cubicBezTo>
                    <a:pt x="691" y="536"/>
                    <a:pt x="691" y="0"/>
                    <a:pt x="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2489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endParaRPr>
            </a:p>
          </p:txBody>
        </p:sp>
        <p:grpSp>
          <p:nvGrpSpPr>
            <p:cNvPr id="167" name="Google Shape;2294;p42">
              <a:extLst>
                <a:ext uri="{FF2B5EF4-FFF2-40B4-BE49-F238E27FC236}">
                  <a16:creationId xmlns:a16="http://schemas.microsoft.com/office/drawing/2014/main" id="{76CAD664-C952-F0C8-7E0E-C8187CFCE524}"/>
                </a:ext>
              </a:extLst>
            </p:cNvPr>
            <p:cNvGrpSpPr/>
            <p:nvPr/>
          </p:nvGrpSpPr>
          <p:grpSpPr>
            <a:xfrm>
              <a:off x="7065003" y="4340269"/>
              <a:ext cx="482411" cy="480892"/>
              <a:chOff x="5514877" y="2912977"/>
              <a:chExt cx="361808" cy="360669"/>
            </a:xfrm>
            <a:solidFill>
              <a:schemeClr val="tx1"/>
            </a:solidFill>
          </p:grpSpPr>
          <p:sp>
            <p:nvSpPr>
              <p:cNvPr id="169" name="Google Shape;2295;p42">
                <a:extLst>
                  <a:ext uri="{FF2B5EF4-FFF2-40B4-BE49-F238E27FC236}">
                    <a16:creationId xmlns:a16="http://schemas.microsoft.com/office/drawing/2014/main" id="{6451DA8E-BAA1-C142-FE27-8896740996D2}"/>
                  </a:ext>
                </a:extLst>
              </p:cNvPr>
              <p:cNvSpPr/>
              <p:nvPr/>
            </p:nvSpPr>
            <p:spPr>
              <a:xfrm>
                <a:off x="5607457" y="3235990"/>
                <a:ext cx="70044" cy="36392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073" extrusionOk="0">
                    <a:moveTo>
                      <a:pt x="676" y="0"/>
                    </a:moveTo>
                    <a:cubicBezTo>
                      <a:pt x="456" y="0"/>
                      <a:pt x="246" y="119"/>
                      <a:pt x="144" y="323"/>
                    </a:cubicBezTo>
                    <a:cubicBezTo>
                      <a:pt x="1" y="620"/>
                      <a:pt x="120" y="977"/>
                      <a:pt x="406" y="1120"/>
                    </a:cubicBezTo>
                    <a:cubicBezTo>
                      <a:pt x="1299" y="1573"/>
                      <a:pt x="2263" y="1882"/>
                      <a:pt x="3239" y="2061"/>
                    </a:cubicBezTo>
                    <a:cubicBezTo>
                      <a:pt x="3275" y="2061"/>
                      <a:pt x="3311" y="2073"/>
                      <a:pt x="3347" y="2073"/>
                    </a:cubicBezTo>
                    <a:cubicBezTo>
                      <a:pt x="3632" y="2073"/>
                      <a:pt x="3882" y="1870"/>
                      <a:pt x="3930" y="1573"/>
                    </a:cubicBezTo>
                    <a:cubicBezTo>
                      <a:pt x="3990" y="1251"/>
                      <a:pt x="3763" y="954"/>
                      <a:pt x="3442" y="894"/>
                    </a:cubicBezTo>
                    <a:cubicBezTo>
                      <a:pt x="2573" y="739"/>
                      <a:pt x="1727" y="465"/>
                      <a:pt x="942" y="61"/>
                    </a:cubicBezTo>
                    <a:cubicBezTo>
                      <a:pt x="856" y="20"/>
                      <a:pt x="765" y="0"/>
                      <a:pt x="6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70" name="Google Shape;2296;p42">
                <a:extLst>
                  <a:ext uri="{FF2B5EF4-FFF2-40B4-BE49-F238E27FC236}">
                    <a16:creationId xmlns:a16="http://schemas.microsoft.com/office/drawing/2014/main" id="{9AF1DD7C-C946-B4EB-FBD3-40CA46DB7C10}"/>
                  </a:ext>
                </a:extLst>
              </p:cNvPr>
              <p:cNvSpPr/>
              <p:nvPr/>
            </p:nvSpPr>
            <p:spPr>
              <a:xfrm>
                <a:off x="5514877" y="3073790"/>
                <a:ext cx="26350" cy="69851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3979" extrusionOk="0">
                    <a:moveTo>
                      <a:pt x="600" y="0"/>
                    </a:moveTo>
                    <a:cubicBezTo>
                      <a:pt x="286" y="0"/>
                      <a:pt x="35" y="242"/>
                      <a:pt x="12" y="550"/>
                    </a:cubicBezTo>
                    <a:cubicBezTo>
                      <a:pt x="0" y="752"/>
                      <a:pt x="0" y="942"/>
                      <a:pt x="0" y="1145"/>
                    </a:cubicBezTo>
                    <a:cubicBezTo>
                      <a:pt x="0" y="1954"/>
                      <a:pt x="96" y="2752"/>
                      <a:pt x="274" y="3526"/>
                    </a:cubicBezTo>
                    <a:cubicBezTo>
                      <a:pt x="334" y="3800"/>
                      <a:pt x="584" y="3979"/>
                      <a:pt x="846" y="3979"/>
                    </a:cubicBezTo>
                    <a:cubicBezTo>
                      <a:pt x="893" y="3979"/>
                      <a:pt x="941" y="3979"/>
                      <a:pt x="989" y="3967"/>
                    </a:cubicBezTo>
                    <a:cubicBezTo>
                      <a:pt x="1298" y="3895"/>
                      <a:pt x="1501" y="3574"/>
                      <a:pt x="1429" y="3252"/>
                    </a:cubicBezTo>
                    <a:cubicBezTo>
                      <a:pt x="1263" y="2574"/>
                      <a:pt x="1179" y="1859"/>
                      <a:pt x="1179" y="1145"/>
                    </a:cubicBezTo>
                    <a:cubicBezTo>
                      <a:pt x="1179" y="966"/>
                      <a:pt x="1179" y="788"/>
                      <a:pt x="1191" y="621"/>
                    </a:cubicBezTo>
                    <a:cubicBezTo>
                      <a:pt x="1215" y="300"/>
                      <a:pt x="965" y="14"/>
                      <a:pt x="643" y="2"/>
                    </a:cubicBezTo>
                    <a:cubicBezTo>
                      <a:pt x="629" y="1"/>
                      <a:pt x="614" y="0"/>
                      <a:pt x="6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71" name="Google Shape;2297;p42">
                <a:extLst>
                  <a:ext uri="{FF2B5EF4-FFF2-40B4-BE49-F238E27FC236}">
                    <a16:creationId xmlns:a16="http://schemas.microsoft.com/office/drawing/2014/main" id="{8FA3E8B3-998D-3CD8-EFD9-FBCA4626357C}"/>
                  </a:ext>
                </a:extLst>
              </p:cNvPr>
              <p:cNvSpPr/>
              <p:nvPr/>
            </p:nvSpPr>
            <p:spPr>
              <a:xfrm>
                <a:off x="5536187" y="3168934"/>
                <a:ext cx="54157" cy="59353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381" extrusionOk="0">
                    <a:moveTo>
                      <a:pt x="682" y="1"/>
                    </a:moveTo>
                    <a:cubicBezTo>
                      <a:pt x="580" y="1"/>
                      <a:pt x="477" y="27"/>
                      <a:pt x="382" y="83"/>
                    </a:cubicBezTo>
                    <a:cubicBezTo>
                      <a:pt x="96" y="237"/>
                      <a:pt x="1" y="606"/>
                      <a:pt x="168" y="880"/>
                    </a:cubicBezTo>
                    <a:cubicBezTo>
                      <a:pt x="668" y="1749"/>
                      <a:pt x="1287" y="2535"/>
                      <a:pt x="2025" y="3226"/>
                    </a:cubicBezTo>
                    <a:cubicBezTo>
                      <a:pt x="2132" y="3333"/>
                      <a:pt x="2275" y="3381"/>
                      <a:pt x="2430" y="3381"/>
                    </a:cubicBezTo>
                    <a:cubicBezTo>
                      <a:pt x="2585" y="3381"/>
                      <a:pt x="2739" y="3321"/>
                      <a:pt x="2858" y="3202"/>
                    </a:cubicBezTo>
                    <a:cubicBezTo>
                      <a:pt x="3085" y="2964"/>
                      <a:pt x="3073" y="2595"/>
                      <a:pt x="2835" y="2369"/>
                    </a:cubicBezTo>
                    <a:cubicBezTo>
                      <a:pt x="2180" y="1761"/>
                      <a:pt x="1632" y="1059"/>
                      <a:pt x="1192" y="297"/>
                    </a:cubicBezTo>
                    <a:cubicBezTo>
                      <a:pt x="1080" y="106"/>
                      <a:pt x="885" y="1"/>
                      <a:pt x="6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72" name="Google Shape;2298;p42">
                <a:extLst>
                  <a:ext uri="{FF2B5EF4-FFF2-40B4-BE49-F238E27FC236}">
                    <a16:creationId xmlns:a16="http://schemas.microsoft.com/office/drawing/2014/main" id="{E8492ADC-8E08-859F-BCBD-D3D603BB2550}"/>
                  </a:ext>
                </a:extLst>
              </p:cNvPr>
              <p:cNvSpPr/>
              <p:nvPr/>
            </p:nvSpPr>
            <p:spPr>
              <a:xfrm>
                <a:off x="5836326" y="3006786"/>
                <a:ext cx="38674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3855" extrusionOk="0">
                    <a:moveTo>
                      <a:pt x="678" y="0"/>
                    </a:moveTo>
                    <a:cubicBezTo>
                      <a:pt x="587" y="0"/>
                      <a:pt x="494" y="22"/>
                      <a:pt x="405" y="68"/>
                    </a:cubicBezTo>
                    <a:cubicBezTo>
                      <a:pt x="119" y="211"/>
                      <a:pt x="0" y="568"/>
                      <a:pt x="143" y="854"/>
                    </a:cubicBezTo>
                    <a:cubicBezTo>
                      <a:pt x="548" y="1652"/>
                      <a:pt x="822" y="2497"/>
                      <a:pt x="977" y="3366"/>
                    </a:cubicBezTo>
                    <a:cubicBezTo>
                      <a:pt x="1024" y="3652"/>
                      <a:pt x="1274" y="3855"/>
                      <a:pt x="1560" y="3855"/>
                    </a:cubicBezTo>
                    <a:cubicBezTo>
                      <a:pt x="1596" y="3855"/>
                      <a:pt x="1631" y="3855"/>
                      <a:pt x="1667" y="3843"/>
                    </a:cubicBezTo>
                    <a:cubicBezTo>
                      <a:pt x="1989" y="3795"/>
                      <a:pt x="2203" y="3485"/>
                      <a:pt x="2143" y="3164"/>
                    </a:cubicBezTo>
                    <a:cubicBezTo>
                      <a:pt x="1965" y="2176"/>
                      <a:pt x="1655" y="1223"/>
                      <a:pt x="1203" y="330"/>
                    </a:cubicBezTo>
                    <a:cubicBezTo>
                      <a:pt x="1094" y="121"/>
                      <a:pt x="892" y="0"/>
                      <a:pt x="6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73" name="Google Shape;2299;p42">
                <a:extLst>
                  <a:ext uri="{FF2B5EF4-FFF2-40B4-BE49-F238E27FC236}">
                    <a16:creationId xmlns:a16="http://schemas.microsoft.com/office/drawing/2014/main" id="{DCA52615-A025-C0E8-6147-77BFDB008BA2}"/>
                  </a:ext>
                </a:extLst>
              </p:cNvPr>
              <p:cNvSpPr/>
              <p:nvPr/>
            </p:nvSpPr>
            <p:spPr>
              <a:xfrm>
                <a:off x="5523654" y="2981771"/>
                <a:ext cx="47047" cy="64269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3661" extrusionOk="0">
                    <a:moveTo>
                      <a:pt x="2014" y="1"/>
                    </a:moveTo>
                    <a:cubicBezTo>
                      <a:pt x="1832" y="1"/>
                      <a:pt x="1651" y="85"/>
                      <a:pt x="1536" y="243"/>
                    </a:cubicBezTo>
                    <a:cubicBezTo>
                      <a:pt x="929" y="1041"/>
                      <a:pt x="453" y="1922"/>
                      <a:pt x="120" y="2863"/>
                    </a:cubicBezTo>
                    <a:cubicBezTo>
                      <a:pt x="1" y="3172"/>
                      <a:pt x="155" y="3517"/>
                      <a:pt x="465" y="3625"/>
                    </a:cubicBezTo>
                    <a:cubicBezTo>
                      <a:pt x="536" y="3648"/>
                      <a:pt x="608" y="3660"/>
                      <a:pt x="667" y="3660"/>
                    </a:cubicBezTo>
                    <a:cubicBezTo>
                      <a:pt x="905" y="3660"/>
                      <a:pt x="1132" y="3517"/>
                      <a:pt x="1227" y="3267"/>
                    </a:cubicBezTo>
                    <a:cubicBezTo>
                      <a:pt x="1525" y="2434"/>
                      <a:pt x="1953" y="1660"/>
                      <a:pt x="2477" y="946"/>
                    </a:cubicBezTo>
                    <a:cubicBezTo>
                      <a:pt x="2679" y="684"/>
                      <a:pt x="2620" y="315"/>
                      <a:pt x="2358" y="112"/>
                    </a:cubicBezTo>
                    <a:cubicBezTo>
                      <a:pt x="2254" y="37"/>
                      <a:pt x="2134" y="1"/>
                      <a:pt x="20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74" name="Google Shape;2300;p42">
                <a:extLst>
                  <a:ext uri="{FF2B5EF4-FFF2-40B4-BE49-F238E27FC236}">
                    <a16:creationId xmlns:a16="http://schemas.microsoft.com/office/drawing/2014/main" id="{8BC6F168-DC8A-126C-3441-6DCF3887571F}"/>
                  </a:ext>
                </a:extLst>
              </p:cNvPr>
              <p:cNvSpPr/>
              <p:nvPr/>
            </p:nvSpPr>
            <p:spPr>
              <a:xfrm>
                <a:off x="5581968" y="2923246"/>
                <a:ext cx="67113" cy="4420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2518" extrusionOk="0">
                    <a:moveTo>
                      <a:pt x="3161" y="1"/>
                    </a:moveTo>
                    <a:cubicBezTo>
                      <a:pt x="3092" y="1"/>
                      <a:pt x="3021" y="14"/>
                      <a:pt x="2953" y="41"/>
                    </a:cubicBezTo>
                    <a:cubicBezTo>
                      <a:pt x="2013" y="374"/>
                      <a:pt x="1120" y="863"/>
                      <a:pt x="322" y="1458"/>
                    </a:cubicBezTo>
                    <a:cubicBezTo>
                      <a:pt x="60" y="1648"/>
                      <a:pt x="0" y="2029"/>
                      <a:pt x="203" y="2279"/>
                    </a:cubicBezTo>
                    <a:cubicBezTo>
                      <a:pt x="322" y="2446"/>
                      <a:pt x="500" y="2518"/>
                      <a:pt x="679" y="2518"/>
                    </a:cubicBezTo>
                    <a:cubicBezTo>
                      <a:pt x="798" y="2518"/>
                      <a:pt x="917" y="2482"/>
                      <a:pt x="1024" y="2410"/>
                    </a:cubicBezTo>
                    <a:cubicBezTo>
                      <a:pt x="1739" y="1875"/>
                      <a:pt x="2524" y="1446"/>
                      <a:pt x="3358" y="1148"/>
                    </a:cubicBezTo>
                    <a:cubicBezTo>
                      <a:pt x="3656" y="1029"/>
                      <a:pt x="3822" y="696"/>
                      <a:pt x="3703" y="386"/>
                    </a:cubicBezTo>
                    <a:cubicBezTo>
                      <a:pt x="3621" y="148"/>
                      <a:pt x="3396" y="1"/>
                      <a:pt x="31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75" name="Google Shape;2301;p42">
                <a:extLst>
                  <a:ext uri="{FF2B5EF4-FFF2-40B4-BE49-F238E27FC236}">
                    <a16:creationId xmlns:a16="http://schemas.microsoft.com/office/drawing/2014/main" id="{07F61CBA-6118-F547-C485-44203FFEB52E}"/>
                  </a:ext>
                </a:extLst>
              </p:cNvPr>
              <p:cNvSpPr/>
              <p:nvPr/>
            </p:nvSpPr>
            <p:spPr>
              <a:xfrm>
                <a:off x="5674970" y="2912977"/>
                <a:ext cx="71291" cy="25209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436" extrusionOk="0">
                    <a:moveTo>
                      <a:pt x="1203" y="0"/>
                    </a:moveTo>
                    <a:cubicBezTo>
                      <a:pt x="993" y="0"/>
                      <a:pt x="783" y="6"/>
                      <a:pt x="572" y="19"/>
                    </a:cubicBezTo>
                    <a:cubicBezTo>
                      <a:pt x="251" y="31"/>
                      <a:pt x="1" y="317"/>
                      <a:pt x="24" y="638"/>
                    </a:cubicBezTo>
                    <a:cubicBezTo>
                      <a:pt x="36" y="963"/>
                      <a:pt x="309" y="1198"/>
                      <a:pt x="621" y="1198"/>
                    </a:cubicBezTo>
                    <a:cubicBezTo>
                      <a:pt x="628" y="1198"/>
                      <a:pt x="636" y="1198"/>
                      <a:pt x="644" y="1198"/>
                    </a:cubicBezTo>
                    <a:cubicBezTo>
                      <a:pt x="820" y="1188"/>
                      <a:pt x="997" y="1183"/>
                      <a:pt x="1174" y="1183"/>
                    </a:cubicBezTo>
                    <a:cubicBezTo>
                      <a:pt x="1889" y="1183"/>
                      <a:pt x="2599" y="1261"/>
                      <a:pt x="3287" y="1424"/>
                    </a:cubicBezTo>
                    <a:cubicBezTo>
                      <a:pt x="3322" y="1436"/>
                      <a:pt x="3370" y="1436"/>
                      <a:pt x="3418" y="1436"/>
                    </a:cubicBezTo>
                    <a:cubicBezTo>
                      <a:pt x="3680" y="1436"/>
                      <a:pt x="3930" y="1257"/>
                      <a:pt x="3989" y="983"/>
                    </a:cubicBezTo>
                    <a:cubicBezTo>
                      <a:pt x="4061" y="662"/>
                      <a:pt x="3870" y="352"/>
                      <a:pt x="3549" y="269"/>
                    </a:cubicBezTo>
                    <a:cubicBezTo>
                      <a:pt x="2785" y="90"/>
                      <a:pt x="1999" y="0"/>
                      <a:pt x="12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76" name="Google Shape;2302;p42">
                <a:extLst>
                  <a:ext uri="{FF2B5EF4-FFF2-40B4-BE49-F238E27FC236}">
                    <a16:creationId xmlns:a16="http://schemas.microsoft.com/office/drawing/2014/main" id="{81A336E1-DC91-9A94-A353-37D740A9D4E5}"/>
                  </a:ext>
                </a:extLst>
              </p:cNvPr>
              <p:cNvSpPr/>
              <p:nvPr/>
            </p:nvSpPr>
            <p:spPr>
              <a:xfrm>
                <a:off x="5847613" y="3083427"/>
                <a:ext cx="29071" cy="6983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3978" extrusionOk="0">
                    <a:moveTo>
                      <a:pt x="1060" y="1"/>
                    </a:moveTo>
                    <a:cubicBezTo>
                      <a:pt x="738" y="1"/>
                      <a:pt x="476" y="274"/>
                      <a:pt x="476" y="596"/>
                    </a:cubicBezTo>
                    <a:cubicBezTo>
                      <a:pt x="476" y="1489"/>
                      <a:pt x="345" y="2370"/>
                      <a:pt x="95" y="3215"/>
                    </a:cubicBezTo>
                    <a:cubicBezTo>
                      <a:pt x="0" y="3525"/>
                      <a:pt x="179" y="3858"/>
                      <a:pt x="488" y="3953"/>
                    </a:cubicBezTo>
                    <a:cubicBezTo>
                      <a:pt x="548" y="3965"/>
                      <a:pt x="607" y="3977"/>
                      <a:pt x="655" y="3977"/>
                    </a:cubicBezTo>
                    <a:cubicBezTo>
                      <a:pt x="917" y="3977"/>
                      <a:pt x="1143" y="3811"/>
                      <a:pt x="1227" y="3549"/>
                    </a:cubicBezTo>
                    <a:cubicBezTo>
                      <a:pt x="1512" y="2596"/>
                      <a:pt x="1655" y="1608"/>
                      <a:pt x="1655" y="596"/>
                    </a:cubicBezTo>
                    <a:cubicBezTo>
                      <a:pt x="1655" y="274"/>
                      <a:pt x="1393" y="1"/>
                      <a:pt x="106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77" name="Google Shape;2303;p42">
                <a:extLst>
                  <a:ext uri="{FF2B5EF4-FFF2-40B4-BE49-F238E27FC236}">
                    <a16:creationId xmlns:a16="http://schemas.microsoft.com/office/drawing/2014/main" id="{B3CA3F54-94FE-7DC3-48E2-BEB82FD7CE32}"/>
                  </a:ext>
                </a:extLst>
              </p:cNvPr>
              <p:cNvSpPr/>
              <p:nvPr/>
            </p:nvSpPr>
            <p:spPr>
              <a:xfrm>
                <a:off x="5793687" y="3177219"/>
                <a:ext cx="56457" cy="57756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3290" extrusionOk="0">
                    <a:moveTo>
                      <a:pt x="2541" y="1"/>
                    </a:moveTo>
                    <a:cubicBezTo>
                      <a:pt x="2349" y="1"/>
                      <a:pt x="2161" y="93"/>
                      <a:pt x="2048" y="265"/>
                    </a:cubicBezTo>
                    <a:cubicBezTo>
                      <a:pt x="1560" y="1004"/>
                      <a:pt x="965" y="1670"/>
                      <a:pt x="286" y="2242"/>
                    </a:cubicBezTo>
                    <a:cubicBezTo>
                      <a:pt x="36" y="2456"/>
                      <a:pt x="0" y="2825"/>
                      <a:pt x="215" y="3075"/>
                    </a:cubicBezTo>
                    <a:cubicBezTo>
                      <a:pt x="334" y="3218"/>
                      <a:pt x="500" y="3290"/>
                      <a:pt x="667" y="3290"/>
                    </a:cubicBezTo>
                    <a:cubicBezTo>
                      <a:pt x="798" y="3290"/>
                      <a:pt x="941" y="3242"/>
                      <a:pt x="1048" y="3147"/>
                    </a:cubicBezTo>
                    <a:cubicBezTo>
                      <a:pt x="1810" y="2504"/>
                      <a:pt x="2489" y="1754"/>
                      <a:pt x="3036" y="920"/>
                    </a:cubicBezTo>
                    <a:cubicBezTo>
                      <a:pt x="3215" y="646"/>
                      <a:pt x="3144" y="277"/>
                      <a:pt x="2870" y="99"/>
                    </a:cubicBezTo>
                    <a:cubicBezTo>
                      <a:pt x="2768" y="33"/>
                      <a:pt x="2654" y="1"/>
                      <a:pt x="25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78" name="Google Shape;2304;p42">
                <a:extLst>
                  <a:ext uri="{FF2B5EF4-FFF2-40B4-BE49-F238E27FC236}">
                    <a16:creationId xmlns:a16="http://schemas.microsoft.com/office/drawing/2014/main" id="{363A5CFE-B0E4-79ED-8818-180D559C8063}"/>
                  </a:ext>
                </a:extLst>
              </p:cNvPr>
              <p:cNvSpPr/>
              <p:nvPr/>
            </p:nvSpPr>
            <p:spPr>
              <a:xfrm>
                <a:off x="5769024" y="2935692"/>
                <a:ext cx="62092" cy="51401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2928" extrusionOk="0">
                    <a:moveTo>
                      <a:pt x="677" y="0"/>
                    </a:moveTo>
                    <a:cubicBezTo>
                      <a:pt x="474" y="0"/>
                      <a:pt x="278" y="106"/>
                      <a:pt x="167" y="297"/>
                    </a:cubicBezTo>
                    <a:cubicBezTo>
                      <a:pt x="0" y="582"/>
                      <a:pt x="96" y="939"/>
                      <a:pt x="381" y="1106"/>
                    </a:cubicBezTo>
                    <a:cubicBezTo>
                      <a:pt x="1143" y="1547"/>
                      <a:pt x="1846" y="2094"/>
                      <a:pt x="2453" y="2749"/>
                    </a:cubicBezTo>
                    <a:cubicBezTo>
                      <a:pt x="2572" y="2868"/>
                      <a:pt x="2727" y="2928"/>
                      <a:pt x="2882" y="2928"/>
                    </a:cubicBezTo>
                    <a:cubicBezTo>
                      <a:pt x="3037" y="2928"/>
                      <a:pt x="3179" y="2880"/>
                      <a:pt x="3298" y="2761"/>
                    </a:cubicBezTo>
                    <a:cubicBezTo>
                      <a:pt x="3525" y="2547"/>
                      <a:pt x="3537" y="2166"/>
                      <a:pt x="3310" y="1928"/>
                    </a:cubicBezTo>
                    <a:cubicBezTo>
                      <a:pt x="2632" y="1201"/>
                      <a:pt x="1834" y="582"/>
                      <a:pt x="977" y="82"/>
                    </a:cubicBezTo>
                    <a:cubicBezTo>
                      <a:pt x="882" y="27"/>
                      <a:pt x="778" y="0"/>
                      <a:pt x="6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79" name="Google Shape;2305;p42">
                <a:extLst>
                  <a:ext uri="{FF2B5EF4-FFF2-40B4-BE49-F238E27FC236}">
                    <a16:creationId xmlns:a16="http://schemas.microsoft.com/office/drawing/2014/main" id="{9479B224-6ECC-94D0-81D2-E7BF04088820}"/>
                  </a:ext>
                </a:extLst>
              </p:cNvPr>
              <p:cNvSpPr/>
              <p:nvPr/>
            </p:nvSpPr>
            <p:spPr>
              <a:xfrm>
                <a:off x="5704653" y="3240168"/>
                <a:ext cx="70448" cy="33477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07" extrusionOk="0">
                    <a:moveTo>
                      <a:pt x="3340" y="0"/>
                    </a:moveTo>
                    <a:cubicBezTo>
                      <a:pt x="3262" y="0"/>
                      <a:pt x="3183" y="16"/>
                      <a:pt x="3108" y="49"/>
                    </a:cubicBezTo>
                    <a:cubicBezTo>
                      <a:pt x="2298" y="394"/>
                      <a:pt x="1441" y="632"/>
                      <a:pt x="560" y="728"/>
                    </a:cubicBezTo>
                    <a:cubicBezTo>
                      <a:pt x="227" y="775"/>
                      <a:pt x="0" y="1061"/>
                      <a:pt x="36" y="1382"/>
                    </a:cubicBezTo>
                    <a:cubicBezTo>
                      <a:pt x="72" y="1692"/>
                      <a:pt x="322" y="1906"/>
                      <a:pt x="619" y="1906"/>
                    </a:cubicBezTo>
                    <a:lnTo>
                      <a:pt x="691" y="1906"/>
                    </a:lnTo>
                    <a:cubicBezTo>
                      <a:pt x="1691" y="1787"/>
                      <a:pt x="2655" y="1525"/>
                      <a:pt x="3584" y="1132"/>
                    </a:cubicBezTo>
                    <a:cubicBezTo>
                      <a:pt x="3882" y="1001"/>
                      <a:pt x="4013" y="656"/>
                      <a:pt x="3882" y="358"/>
                    </a:cubicBezTo>
                    <a:cubicBezTo>
                      <a:pt x="3793" y="136"/>
                      <a:pt x="3571" y="0"/>
                      <a:pt x="33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</p:grpSp>
        <p:sp>
          <p:nvSpPr>
            <p:cNvPr id="168" name="Google Shape;2306;p42">
              <a:extLst>
                <a:ext uri="{FF2B5EF4-FFF2-40B4-BE49-F238E27FC236}">
                  <a16:creationId xmlns:a16="http://schemas.microsoft.com/office/drawing/2014/main" id="{17F731A5-DEC3-2DB3-4409-288C6396AD7C}"/>
                </a:ext>
              </a:extLst>
            </p:cNvPr>
            <p:cNvSpPr/>
            <p:nvPr/>
          </p:nvSpPr>
          <p:spPr>
            <a:xfrm>
              <a:off x="7158367" y="4433774"/>
              <a:ext cx="295696" cy="295439"/>
            </a:xfrm>
            <a:custGeom>
              <a:avLst/>
              <a:gdLst/>
              <a:ahLst/>
              <a:cxnLst/>
              <a:rect l="l" t="t" r="r" b="b"/>
              <a:pathLst>
                <a:path w="12633" h="12622" extrusionOk="0">
                  <a:moveTo>
                    <a:pt x="6310" y="1"/>
                  </a:moveTo>
                  <a:cubicBezTo>
                    <a:pt x="2834" y="1"/>
                    <a:pt x="0" y="2822"/>
                    <a:pt x="0" y="6311"/>
                  </a:cubicBezTo>
                  <a:cubicBezTo>
                    <a:pt x="0" y="9799"/>
                    <a:pt x="2834" y="12621"/>
                    <a:pt x="6310" y="12621"/>
                  </a:cubicBezTo>
                  <a:cubicBezTo>
                    <a:pt x="9799" y="12621"/>
                    <a:pt x="12633" y="9799"/>
                    <a:pt x="12633" y="6311"/>
                  </a:cubicBezTo>
                  <a:cubicBezTo>
                    <a:pt x="12633" y="2822"/>
                    <a:pt x="9799" y="1"/>
                    <a:pt x="6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2489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166" name="Google Shape;2307;p42">
              <a:extLst>
                <a:ext uri="{FF2B5EF4-FFF2-40B4-BE49-F238E27FC236}">
                  <a16:creationId xmlns:a16="http://schemas.microsoft.com/office/drawing/2014/main" id="{D59100DE-E700-FCED-982E-6B45A4FDA0C2}"/>
                </a:ext>
              </a:extLst>
            </p:cNvPr>
            <p:cNvSpPr txBox="1"/>
            <p:nvPr/>
          </p:nvSpPr>
          <p:spPr>
            <a:xfrm>
              <a:off x="7750600" y="4294333"/>
              <a:ext cx="1590400" cy="5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" sz="2267" kern="0" dirty="0">
                  <a:solidFill>
                    <a:srgbClr val="434343"/>
                  </a:solidFill>
                  <a:latin typeface="Segoe UI" panose="020B0502040204020203" pitchFamily="34" charset="0"/>
                  <a:ea typeface="Fira Sans Extra Condensed Medium"/>
                  <a:cs typeface="Segoe UI" panose="020B0502040204020203" pitchFamily="34" charset="0"/>
                  <a:sym typeface="Fira Sans Extra Condensed Medium"/>
                </a:rPr>
                <a:t>Quarter 3</a:t>
              </a:r>
              <a:endParaRPr sz="2267" kern="0" dirty="0">
                <a:solidFill>
                  <a:srgbClr val="434343"/>
                </a:solidFill>
                <a:latin typeface="Segoe UI" panose="020B0502040204020203" pitchFamily="34" charset="0"/>
                <a:ea typeface="Fira Sans Extra Condensed Medium"/>
                <a:cs typeface="Segoe UI" panose="020B0502040204020203" pitchFamily="34" charset="0"/>
                <a:sym typeface="Fira Sans Extra Condensed Medium"/>
              </a:endParaRPr>
            </a:p>
          </p:txBody>
        </p:sp>
        <p:grpSp>
          <p:nvGrpSpPr>
            <p:cNvPr id="183" name="Google Shape;2310;p42">
              <a:extLst>
                <a:ext uri="{FF2B5EF4-FFF2-40B4-BE49-F238E27FC236}">
                  <a16:creationId xmlns:a16="http://schemas.microsoft.com/office/drawing/2014/main" id="{362A6EFD-71B0-D784-090C-AA867D8B91A8}"/>
                </a:ext>
              </a:extLst>
            </p:cNvPr>
            <p:cNvGrpSpPr/>
            <p:nvPr/>
          </p:nvGrpSpPr>
          <p:grpSpPr>
            <a:xfrm>
              <a:off x="3410232" y="5348087"/>
              <a:ext cx="482411" cy="481032"/>
              <a:chOff x="2773799" y="3668840"/>
              <a:chExt cx="361808" cy="360774"/>
            </a:xfrm>
            <a:solidFill>
              <a:schemeClr val="tx1"/>
            </a:solidFill>
          </p:grpSpPr>
          <p:sp>
            <p:nvSpPr>
              <p:cNvPr id="185" name="Google Shape;2311;p42">
                <a:extLst>
                  <a:ext uri="{FF2B5EF4-FFF2-40B4-BE49-F238E27FC236}">
                    <a16:creationId xmlns:a16="http://schemas.microsoft.com/office/drawing/2014/main" id="{4003828B-47B5-BEE9-3506-96A8EECDD3B6}"/>
                  </a:ext>
                </a:extLst>
              </p:cNvPr>
              <p:cNvSpPr/>
              <p:nvPr/>
            </p:nvSpPr>
            <p:spPr>
              <a:xfrm>
                <a:off x="2840890" y="3679250"/>
                <a:ext cx="67113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2516" extrusionOk="0">
                    <a:moveTo>
                      <a:pt x="3155" y="0"/>
                    </a:moveTo>
                    <a:cubicBezTo>
                      <a:pt x="3088" y="0"/>
                      <a:pt x="3020" y="13"/>
                      <a:pt x="2954" y="39"/>
                    </a:cubicBezTo>
                    <a:cubicBezTo>
                      <a:pt x="2013" y="372"/>
                      <a:pt x="1120" y="860"/>
                      <a:pt x="322" y="1456"/>
                    </a:cubicBezTo>
                    <a:cubicBezTo>
                      <a:pt x="60" y="1646"/>
                      <a:pt x="1" y="2027"/>
                      <a:pt x="203" y="2289"/>
                    </a:cubicBezTo>
                    <a:cubicBezTo>
                      <a:pt x="322" y="2444"/>
                      <a:pt x="501" y="2515"/>
                      <a:pt x="680" y="2515"/>
                    </a:cubicBezTo>
                    <a:cubicBezTo>
                      <a:pt x="799" y="2515"/>
                      <a:pt x="918" y="2480"/>
                      <a:pt x="1025" y="2408"/>
                    </a:cubicBezTo>
                    <a:cubicBezTo>
                      <a:pt x="1739" y="1872"/>
                      <a:pt x="2525" y="1444"/>
                      <a:pt x="3358" y="1146"/>
                    </a:cubicBezTo>
                    <a:cubicBezTo>
                      <a:pt x="3656" y="1027"/>
                      <a:pt x="3823" y="694"/>
                      <a:pt x="3704" y="384"/>
                    </a:cubicBezTo>
                    <a:cubicBezTo>
                      <a:pt x="3620" y="153"/>
                      <a:pt x="3393" y="0"/>
                      <a:pt x="31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86" name="Google Shape;2312;p42">
                <a:extLst>
                  <a:ext uri="{FF2B5EF4-FFF2-40B4-BE49-F238E27FC236}">
                    <a16:creationId xmlns:a16="http://schemas.microsoft.com/office/drawing/2014/main" id="{60C47E35-8AE1-F94E-F2D3-760C88F11B8B}"/>
                  </a:ext>
                </a:extLst>
              </p:cNvPr>
              <p:cNvSpPr/>
              <p:nvPr/>
            </p:nvSpPr>
            <p:spPr>
              <a:xfrm>
                <a:off x="2773799" y="3829759"/>
                <a:ext cx="26368" cy="69851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979" extrusionOk="0">
                    <a:moveTo>
                      <a:pt x="590" y="0"/>
                    </a:moveTo>
                    <a:cubicBezTo>
                      <a:pt x="287" y="0"/>
                      <a:pt x="36" y="242"/>
                      <a:pt x="13" y="549"/>
                    </a:cubicBezTo>
                    <a:cubicBezTo>
                      <a:pt x="1" y="752"/>
                      <a:pt x="1" y="954"/>
                      <a:pt x="1" y="1145"/>
                    </a:cubicBezTo>
                    <a:cubicBezTo>
                      <a:pt x="1" y="1954"/>
                      <a:pt x="96" y="2752"/>
                      <a:pt x="275" y="3526"/>
                    </a:cubicBezTo>
                    <a:cubicBezTo>
                      <a:pt x="334" y="3800"/>
                      <a:pt x="584" y="3978"/>
                      <a:pt x="846" y="3978"/>
                    </a:cubicBezTo>
                    <a:cubicBezTo>
                      <a:pt x="894" y="3978"/>
                      <a:pt x="942" y="3978"/>
                      <a:pt x="989" y="3966"/>
                    </a:cubicBezTo>
                    <a:cubicBezTo>
                      <a:pt x="1299" y="3895"/>
                      <a:pt x="1501" y="3574"/>
                      <a:pt x="1430" y="3252"/>
                    </a:cubicBezTo>
                    <a:cubicBezTo>
                      <a:pt x="1263" y="2573"/>
                      <a:pt x="1180" y="1859"/>
                      <a:pt x="1180" y="1145"/>
                    </a:cubicBezTo>
                    <a:cubicBezTo>
                      <a:pt x="1180" y="966"/>
                      <a:pt x="1180" y="799"/>
                      <a:pt x="1192" y="621"/>
                    </a:cubicBezTo>
                    <a:cubicBezTo>
                      <a:pt x="1215" y="299"/>
                      <a:pt x="965" y="14"/>
                      <a:pt x="632" y="2"/>
                    </a:cubicBezTo>
                    <a:cubicBezTo>
                      <a:pt x="618" y="1"/>
                      <a:pt x="604" y="0"/>
                      <a:pt x="5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87" name="Google Shape;2313;p42">
                <a:extLst>
                  <a:ext uri="{FF2B5EF4-FFF2-40B4-BE49-F238E27FC236}">
                    <a16:creationId xmlns:a16="http://schemas.microsoft.com/office/drawing/2014/main" id="{C54D60BA-6EA1-02DD-E30F-473DC98D53D7}"/>
                  </a:ext>
                </a:extLst>
              </p:cNvPr>
              <p:cNvSpPr/>
              <p:nvPr/>
            </p:nvSpPr>
            <p:spPr>
              <a:xfrm>
                <a:off x="2795127" y="3924902"/>
                <a:ext cx="54157" cy="59564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393" extrusionOk="0">
                    <a:moveTo>
                      <a:pt x="681" y="0"/>
                    </a:moveTo>
                    <a:cubicBezTo>
                      <a:pt x="580" y="0"/>
                      <a:pt x="477" y="27"/>
                      <a:pt x="381" y="82"/>
                    </a:cubicBezTo>
                    <a:cubicBezTo>
                      <a:pt x="96" y="237"/>
                      <a:pt x="0" y="606"/>
                      <a:pt x="167" y="880"/>
                    </a:cubicBezTo>
                    <a:cubicBezTo>
                      <a:pt x="667" y="1749"/>
                      <a:pt x="1286" y="2535"/>
                      <a:pt x="2024" y="3226"/>
                    </a:cubicBezTo>
                    <a:cubicBezTo>
                      <a:pt x="2132" y="3333"/>
                      <a:pt x="2275" y="3392"/>
                      <a:pt x="2429" y="3392"/>
                    </a:cubicBezTo>
                    <a:cubicBezTo>
                      <a:pt x="2584" y="3392"/>
                      <a:pt x="2739" y="3321"/>
                      <a:pt x="2858" y="3202"/>
                    </a:cubicBezTo>
                    <a:cubicBezTo>
                      <a:pt x="3084" y="2964"/>
                      <a:pt x="3072" y="2595"/>
                      <a:pt x="2834" y="2368"/>
                    </a:cubicBezTo>
                    <a:cubicBezTo>
                      <a:pt x="2179" y="1761"/>
                      <a:pt x="1632" y="1059"/>
                      <a:pt x="1191" y="297"/>
                    </a:cubicBezTo>
                    <a:cubicBezTo>
                      <a:pt x="1080" y="106"/>
                      <a:pt x="884" y="0"/>
                      <a:pt x="6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88" name="Google Shape;2314;p42">
                <a:extLst>
                  <a:ext uri="{FF2B5EF4-FFF2-40B4-BE49-F238E27FC236}">
                    <a16:creationId xmlns:a16="http://schemas.microsoft.com/office/drawing/2014/main" id="{A64A7C3F-FE27-7509-D016-27F09EA7F251}"/>
                  </a:ext>
                </a:extLst>
              </p:cNvPr>
              <p:cNvSpPr/>
              <p:nvPr/>
            </p:nvSpPr>
            <p:spPr>
              <a:xfrm>
                <a:off x="3095248" y="3762755"/>
                <a:ext cx="38691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3855" extrusionOk="0">
                    <a:moveTo>
                      <a:pt x="678" y="0"/>
                    </a:moveTo>
                    <a:cubicBezTo>
                      <a:pt x="587" y="0"/>
                      <a:pt x="494" y="22"/>
                      <a:pt x="406" y="68"/>
                    </a:cubicBezTo>
                    <a:cubicBezTo>
                      <a:pt x="120" y="211"/>
                      <a:pt x="1" y="568"/>
                      <a:pt x="144" y="854"/>
                    </a:cubicBezTo>
                    <a:cubicBezTo>
                      <a:pt x="548" y="1652"/>
                      <a:pt x="822" y="2497"/>
                      <a:pt x="977" y="3366"/>
                    </a:cubicBezTo>
                    <a:cubicBezTo>
                      <a:pt x="1025" y="3652"/>
                      <a:pt x="1275" y="3854"/>
                      <a:pt x="1561" y="3854"/>
                    </a:cubicBezTo>
                    <a:cubicBezTo>
                      <a:pt x="1596" y="3854"/>
                      <a:pt x="1632" y="3854"/>
                      <a:pt x="1668" y="3842"/>
                    </a:cubicBezTo>
                    <a:cubicBezTo>
                      <a:pt x="1989" y="3795"/>
                      <a:pt x="2203" y="3485"/>
                      <a:pt x="2144" y="3164"/>
                    </a:cubicBezTo>
                    <a:cubicBezTo>
                      <a:pt x="1965" y="2176"/>
                      <a:pt x="1656" y="1223"/>
                      <a:pt x="1203" y="330"/>
                    </a:cubicBezTo>
                    <a:cubicBezTo>
                      <a:pt x="1095" y="121"/>
                      <a:pt x="892" y="0"/>
                      <a:pt x="67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89" name="Google Shape;2315;p42">
                <a:extLst>
                  <a:ext uri="{FF2B5EF4-FFF2-40B4-BE49-F238E27FC236}">
                    <a16:creationId xmlns:a16="http://schemas.microsoft.com/office/drawing/2014/main" id="{7C3AEDA6-4DE7-5F6D-7E74-0E20D00429BE}"/>
                  </a:ext>
                </a:extLst>
              </p:cNvPr>
              <p:cNvSpPr/>
              <p:nvPr/>
            </p:nvSpPr>
            <p:spPr>
              <a:xfrm>
                <a:off x="2782593" y="3737740"/>
                <a:ext cx="47030" cy="64269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3661" extrusionOk="0">
                    <a:moveTo>
                      <a:pt x="2014" y="0"/>
                    </a:moveTo>
                    <a:cubicBezTo>
                      <a:pt x="1831" y="0"/>
                      <a:pt x="1651" y="85"/>
                      <a:pt x="1536" y="243"/>
                    </a:cubicBezTo>
                    <a:cubicBezTo>
                      <a:pt x="929" y="1041"/>
                      <a:pt x="452" y="1934"/>
                      <a:pt x="119" y="2862"/>
                    </a:cubicBezTo>
                    <a:cubicBezTo>
                      <a:pt x="0" y="3172"/>
                      <a:pt x="155" y="3517"/>
                      <a:pt x="464" y="3624"/>
                    </a:cubicBezTo>
                    <a:cubicBezTo>
                      <a:pt x="536" y="3648"/>
                      <a:pt x="607" y="3660"/>
                      <a:pt x="667" y="3660"/>
                    </a:cubicBezTo>
                    <a:cubicBezTo>
                      <a:pt x="905" y="3660"/>
                      <a:pt x="1131" y="3517"/>
                      <a:pt x="1226" y="3267"/>
                    </a:cubicBezTo>
                    <a:cubicBezTo>
                      <a:pt x="1524" y="2446"/>
                      <a:pt x="1953" y="1660"/>
                      <a:pt x="2477" y="946"/>
                    </a:cubicBezTo>
                    <a:cubicBezTo>
                      <a:pt x="2679" y="684"/>
                      <a:pt x="2619" y="315"/>
                      <a:pt x="2357" y="112"/>
                    </a:cubicBezTo>
                    <a:cubicBezTo>
                      <a:pt x="2254" y="37"/>
                      <a:pt x="2133" y="0"/>
                      <a:pt x="20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90" name="Google Shape;2316;p42">
                <a:extLst>
                  <a:ext uri="{FF2B5EF4-FFF2-40B4-BE49-F238E27FC236}">
                    <a16:creationId xmlns:a16="http://schemas.microsoft.com/office/drawing/2014/main" id="{6D8584AE-0C9D-DACF-B0F3-B807CBF615AD}"/>
                  </a:ext>
                </a:extLst>
              </p:cNvPr>
              <p:cNvSpPr/>
              <p:nvPr/>
            </p:nvSpPr>
            <p:spPr>
              <a:xfrm>
                <a:off x="3106535" y="3839396"/>
                <a:ext cx="29071" cy="6983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3978" extrusionOk="0">
                    <a:moveTo>
                      <a:pt x="1060" y="0"/>
                    </a:moveTo>
                    <a:cubicBezTo>
                      <a:pt x="739" y="0"/>
                      <a:pt x="477" y="274"/>
                      <a:pt x="477" y="596"/>
                    </a:cubicBezTo>
                    <a:cubicBezTo>
                      <a:pt x="477" y="1489"/>
                      <a:pt x="346" y="2370"/>
                      <a:pt x="96" y="3215"/>
                    </a:cubicBezTo>
                    <a:cubicBezTo>
                      <a:pt x="1" y="3525"/>
                      <a:pt x="179" y="3858"/>
                      <a:pt x="489" y="3953"/>
                    </a:cubicBezTo>
                    <a:cubicBezTo>
                      <a:pt x="548" y="3965"/>
                      <a:pt x="608" y="3977"/>
                      <a:pt x="656" y="3977"/>
                    </a:cubicBezTo>
                    <a:cubicBezTo>
                      <a:pt x="918" y="3977"/>
                      <a:pt x="1144" y="3810"/>
                      <a:pt x="1227" y="3548"/>
                    </a:cubicBezTo>
                    <a:cubicBezTo>
                      <a:pt x="1513" y="2596"/>
                      <a:pt x="1656" y="1608"/>
                      <a:pt x="1656" y="596"/>
                    </a:cubicBezTo>
                    <a:cubicBezTo>
                      <a:pt x="1656" y="274"/>
                      <a:pt x="1394" y="0"/>
                      <a:pt x="10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91" name="Google Shape;2317;p42">
                <a:extLst>
                  <a:ext uri="{FF2B5EF4-FFF2-40B4-BE49-F238E27FC236}">
                    <a16:creationId xmlns:a16="http://schemas.microsoft.com/office/drawing/2014/main" id="{D9A7DD5F-4D5A-6ABE-0C21-D0056A8563B0}"/>
                  </a:ext>
                </a:extLst>
              </p:cNvPr>
              <p:cNvSpPr/>
              <p:nvPr/>
            </p:nvSpPr>
            <p:spPr>
              <a:xfrm>
                <a:off x="3027946" y="3691643"/>
                <a:ext cx="62110" cy="51419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2929" extrusionOk="0">
                    <a:moveTo>
                      <a:pt x="677" y="1"/>
                    </a:moveTo>
                    <a:cubicBezTo>
                      <a:pt x="475" y="1"/>
                      <a:pt x="279" y="107"/>
                      <a:pt x="168" y="297"/>
                    </a:cubicBezTo>
                    <a:cubicBezTo>
                      <a:pt x="1" y="583"/>
                      <a:pt x="96" y="940"/>
                      <a:pt x="382" y="1107"/>
                    </a:cubicBezTo>
                    <a:cubicBezTo>
                      <a:pt x="1144" y="1547"/>
                      <a:pt x="1846" y="2095"/>
                      <a:pt x="2454" y="2750"/>
                    </a:cubicBezTo>
                    <a:cubicBezTo>
                      <a:pt x="2573" y="2869"/>
                      <a:pt x="2728" y="2929"/>
                      <a:pt x="2882" y="2929"/>
                    </a:cubicBezTo>
                    <a:cubicBezTo>
                      <a:pt x="3037" y="2929"/>
                      <a:pt x="3180" y="2881"/>
                      <a:pt x="3299" y="2774"/>
                    </a:cubicBezTo>
                    <a:cubicBezTo>
                      <a:pt x="3525" y="2548"/>
                      <a:pt x="3537" y="2167"/>
                      <a:pt x="3311" y="1928"/>
                    </a:cubicBezTo>
                    <a:cubicBezTo>
                      <a:pt x="2632" y="1202"/>
                      <a:pt x="1835" y="583"/>
                      <a:pt x="977" y="83"/>
                    </a:cubicBezTo>
                    <a:cubicBezTo>
                      <a:pt x="882" y="27"/>
                      <a:pt x="779" y="1"/>
                      <a:pt x="67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92" name="Google Shape;2318;p42">
                <a:extLst>
                  <a:ext uri="{FF2B5EF4-FFF2-40B4-BE49-F238E27FC236}">
                    <a16:creationId xmlns:a16="http://schemas.microsoft.com/office/drawing/2014/main" id="{4787F5FF-D717-0FBA-D8B2-37FBD9079241}"/>
                  </a:ext>
                </a:extLst>
              </p:cNvPr>
              <p:cNvSpPr/>
              <p:nvPr/>
            </p:nvSpPr>
            <p:spPr>
              <a:xfrm>
                <a:off x="2866396" y="3991941"/>
                <a:ext cx="70044" cy="3640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074" extrusionOk="0">
                    <a:moveTo>
                      <a:pt x="676" y="1"/>
                    </a:moveTo>
                    <a:cubicBezTo>
                      <a:pt x="456" y="1"/>
                      <a:pt x="245" y="120"/>
                      <a:pt x="143" y="323"/>
                    </a:cubicBezTo>
                    <a:cubicBezTo>
                      <a:pt x="0" y="621"/>
                      <a:pt x="120" y="978"/>
                      <a:pt x="405" y="1121"/>
                    </a:cubicBezTo>
                    <a:cubicBezTo>
                      <a:pt x="1298" y="1574"/>
                      <a:pt x="2251" y="1883"/>
                      <a:pt x="3239" y="2062"/>
                    </a:cubicBezTo>
                    <a:cubicBezTo>
                      <a:pt x="3275" y="2062"/>
                      <a:pt x="3310" y="2074"/>
                      <a:pt x="3346" y="2074"/>
                    </a:cubicBezTo>
                    <a:cubicBezTo>
                      <a:pt x="3632" y="2074"/>
                      <a:pt x="3882" y="1871"/>
                      <a:pt x="3930" y="1574"/>
                    </a:cubicBezTo>
                    <a:cubicBezTo>
                      <a:pt x="3989" y="1252"/>
                      <a:pt x="3763" y="954"/>
                      <a:pt x="3441" y="895"/>
                    </a:cubicBezTo>
                    <a:cubicBezTo>
                      <a:pt x="2572" y="740"/>
                      <a:pt x="1727" y="466"/>
                      <a:pt x="941" y="61"/>
                    </a:cubicBezTo>
                    <a:cubicBezTo>
                      <a:pt x="855" y="20"/>
                      <a:pt x="765" y="1"/>
                      <a:pt x="67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93" name="Google Shape;2319;p42">
                <a:extLst>
                  <a:ext uri="{FF2B5EF4-FFF2-40B4-BE49-F238E27FC236}">
                    <a16:creationId xmlns:a16="http://schemas.microsoft.com/office/drawing/2014/main" id="{B72502FF-501D-3BBB-5F0D-FE7B9C99241D}"/>
                  </a:ext>
                </a:extLst>
              </p:cNvPr>
              <p:cNvSpPr/>
              <p:nvPr/>
            </p:nvSpPr>
            <p:spPr>
              <a:xfrm>
                <a:off x="3052609" y="3933188"/>
                <a:ext cx="56457" cy="57756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3290" extrusionOk="0">
                    <a:moveTo>
                      <a:pt x="2542" y="1"/>
                    </a:moveTo>
                    <a:cubicBezTo>
                      <a:pt x="2349" y="1"/>
                      <a:pt x="2161" y="93"/>
                      <a:pt x="2049" y="265"/>
                    </a:cubicBezTo>
                    <a:cubicBezTo>
                      <a:pt x="1561" y="1003"/>
                      <a:pt x="965" y="1670"/>
                      <a:pt x="287" y="2242"/>
                    </a:cubicBezTo>
                    <a:cubicBezTo>
                      <a:pt x="37" y="2456"/>
                      <a:pt x="1" y="2825"/>
                      <a:pt x="215" y="3075"/>
                    </a:cubicBezTo>
                    <a:cubicBezTo>
                      <a:pt x="334" y="3218"/>
                      <a:pt x="501" y="3289"/>
                      <a:pt x="668" y="3289"/>
                    </a:cubicBezTo>
                    <a:cubicBezTo>
                      <a:pt x="799" y="3289"/>
                      <a:pt x="942" y="3242"/>
                      <a:pt x="1049" y="3147"/>
                    </a:cubicBezTo>
                    <a:cubicBezTo>
                      <a:pt x="1811" y="2504"/>
                      <a:pt x="2477" y="1753"/>
                      <a:pt x="3037" y="920"/>
                    </a:cubicBezTo>
                    <a:cubicBezTo>
                      <a:pt x="3216" y="646"/>
                      <a:pt x="3144" y="277"/>
                      <a:pt x="2870" y="99"/>
                    </a:cubicBezTo>
                    <a:cubicBezTo>
                      <a:pt x="2769" y="32"/>
                      <a:pt x="2655" y="1"/>
                      <a:pt x="25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94" name="Google Shape;2320;p42">
                <a:extLst>
                  <a:ext uri="{FF2B5EF4-FFF2-40B4-BE49-F238E27FC236}">
                    <a16:creationId xmlns:a16="http://schemas.microsoft.com/office/drawing/2014/main" id="{1086A9AD-09ED-8FC8-67B5-51740BC146D3}"/>
                  </a:ext>
                </a:extLst>
              </p:cNvPr>
              <p:cNvSpPr/>
              <p:nvPr/>
            </p:nvSpPr>
            <p:spPr>
              <a:xfrm>
                <a:off x="2963575" y="3996119"/>
                <a:ext cx="70466" cy="33495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08" extrusionOk="0">
                    <a:moveTo>
                      <a:pt x="3339" y="1"/>
                    </a:moveTo>
                    <a:cubicBezTo>
                      <a:pt x="3262" y="1"/>
                      <a:pt x="3184" y="17"/>
                      <a:pt x="3108" y="50"/>
                    </a:cubicBezTo>
                    <a:cubicBezTo>
                      <a:pt x="2299" y="395"/>
                      <a:pt x="1442" y="633"/>
                      <a:pt x="560" y="728"/>
                    </a:cubicBezTo>
                    <a:cubicBezTo>
                      <a:pt x="227" y="776"/>
                      <a:pt x="1" y="1062"/>
                      <a:pt x="37" y="1383"/>
                    </a:cubicBezTo>
                    <a:cubicBezTo>
                      <a:pt x="72" y="1693"/>
                      <a:pt x="322" y="1907"/>
                      <a:pt x="620" y="1907"/>
                    </a:cubicBezTo>
                    <a:lnTo>
                      <a:pt x="691" y="1907"/>
                    </a:lnTo>
                    <a:cubicBezTo>
                      <a:pt x="1692" y="1788"/>
                      <a:pt x="2656" y="1526"/>
                      <a:pt x="3573" y="1133"/>
                    </a:cubicBezTo>
                    <a:cubicBezTo>
                      <a:pt x="3882" y="1002"/>
                      <a:pt x="4013" y="657"/>
                      <a:pt x="3882" y="359"/>
                    </a:cubicBezTo>
                    <a:cubicBezTo>
                      <a:pt x="3784" y="137"/>
                      <a:pt x="3567" y="1"/>
                      <a:pt x="33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195" name="Google Shape;2321;p42">
                <a:extLst>
                  <a:ext uri="{FF2B5EF4-FFF2-40B4-BE49-F238E27FC236}">
                    <a16:creationId xmlns:a16="http://schemas.microsoft.com/office/drawing/2014/main" id="{32C23B83-4A8D-146B-7708-758788AC8614}"/>
                  </a:ext>
                </a:extLst>
              </p:cNvPr>
              <p:cNvSpPr/>
              <p:nvPr/>
            </p:nvSpPr>
            <p:spPr>
              <a:xfrm>
                <a:off x="2933909" y="3668840"/>
                <a:ext cx="71291" cy="25314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442" extrusionOk="0">
                    <a:moveTo>
                      <a:pt x="1179" y="1"/>
                    </a:moveTo>
                    <a:cubicBezTo>
                      <a:pt x="976" y="1"/>
                      <a:pt x="774" y="13"/>
                      <a:pt x="572" y="25"/>
                    </a:cubicBezTo>
                    <a:cubicBezTo>
                      <a:pt x="250" y="49"/>
                      <a:pt x="0" y="322"/>
                      <a:pt x="24" y="644"/>
                    </a:cubicBezTo>
                    <a:cubicBezTo>
                      <a:pt x="36" y="969"/>
                      <a:pt x="308" y="1204"/>
                      <a:pt x="620" y="1204"/>
                    </a:cubicBezTo>
                    <a:cubicBezTo>
                      <a:pt x="628" y="1204"/>
                      <a:pt x="635" y="1204"/>
                      <a:pt x="643" y="1203"/>
                    </a:cubicBezTo>
                    <a:cubicBezTo>
                      <a:pt x="822" y="1192"/>
                      <a:pt x="1000" y="1192"/>
                      <a:pt x="1179" y="1192"/>
                    </a:cubicBezTo>
                    <a:cubicBezTo>
                      <a:pt x="1893" y="1192"/>
                      <a:pt x="2596" y="1275"/>
                      <a:pt x="3286" y="1430"/>
                    </a:cubicBezTo>
                    <a:cubicBezTo>
                      <a:pt x="3322" y="1442"/>
                      <a:pt x="3370" y="1442"/>
                      <a:pt x="3417" y="1442"/>
                    </a:cubicBezTo>
                    <a:cubicBezTo>
                      <a:pt x="3679" y="1442"/>
                      <a:pt x="3929" y="1263"/>
                      <a:pt x="3989" y="989"/>
                    </a:cubicBezTo>
                    <a:cubicBezTo>
                      <a:pt x="4060" y="668"/>
                      <a:pt x="3870" y="358"/>
                      <a:pt x="3548" y="275"/>
                    </a:cubicBezTo>
                    <a:cubicBezTo>
                      <a:pt x="2774" y="96"/>
                      <a:pt x="1989" y="1"/>
                      <a:pt x="11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</p:grpSp>
        <p:sp>
          <p:nvSpPr>
            <p:cNvPr id="184" name="Google Shape;2322;p42">
              <a:extLst>
                <a:ext uri="{FF2B5EF4-FFF2-40B4-BE49-F238E27FC236}">
                  <a16:creationId xmlns:a16="http://schemas.microsoft.com/office/drawing/2014/main" id="{ADB56F17-2616-1D4A-137C-0C892866B85A}"/>
                </a:ext>
              </a:extLst>
            </p:cNvPr>
            <p:cNvSpPr/>
            <p:nvPr/>
          </p:nvSpPr>
          <p:spPr>
            <a:xfrm>
              <a:off x="3503596" y="5441732"/>
              <a:ext cx="295720" cy="295416"/>
            </a:xfrm>
            <a:custGeom>
              <a:avLst/>
              <a:gdLst/>
              <a:ahLst/>
              <a:cxnLst/>
              <a:rect l="l" t="t" r="r" b="b"/>
              <a:pathLst>
                <a:path w="12634" h="12621" extrusionOk="0">
                  <a:moveTo>
                    <a:pt x="6311" y="0"/>
                  </a:moveTo>
                  <a:cubicBezTo>
                    <a:pt x="2822" y="0"/>
                    <a:pt x="1" y="2822"/>
                    <a:pt x="1" y="6311"/>
                  </a:cubicBezTo>
                  <a:cubicBezTo>
                    <a:pt x="1" y="9799"/>
                    <a:pt x="2822" y="12621"/>
                    <a:pt x="6311" y="12621"/>
                  </a:cubicBezTo>
                  <a:cubicBezTo>
                    <a:pt x="9799" y="12621"/>
                    <a:pt x="12633" y="9799"/>
                    <a:pt x="12633" y="6311"/>
                  </a:cubicBezTo>
                  <a:cubicBezTo>
                    <a:pt x="12633" y="2822"/>
                    <a:pt x="9799" y="0"/>
                    <a:pt x="631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2489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182" name="Google Shape;2323;p42">
              <a:extLst>
                <a:ext uri="{FF2B5EF4-FFF2-40B4-BE49-F238E27FC236}">
                  <a16:creationId xmlns:a16="http://schemas.microsoft.com/office/drawing/2014/main" id="{B3DD580B-4800-F47F-4EDA-115AED493B4E}"/>
                </a:ext>
              </a:extLst>
            </p:cNvPr>
            <p:cNvSpPr txBox="1"/>
            <p:nvPr/>
          </p:nvSpPr>
          <p:spPr>
            <a:xfrm>
              <a:off x="1616700" y="5302200"/>
              <a:ext cx="1590400" cy="5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914400">
                <a:buClr>
                  <a:srgbClr val="000000"/>
                </a:buClr>
                <a:buFont typeface="Arial"/>
                <a:buNone/>
              </a:pPr>
              <a:r>
                <a:rPr lang="en" sz="2267" kern="0">
                  <a:solidFill>
                    <a:srgbClr val="434343"/>
                  </a:solidFill>
                  <a:latin typeface="Segoe UI" panose="020B0502040204020203" pitchFamily="34" charset="0"/>
                  <a:ea typeface="Fira Sans Extra Condensed Medium"/>
                  <a:cs typeface="Segoe UI" panose="020B0502040204020203" pitchFamily="34" charset="0"/>
                  <a:sym typeface="Fira Sans Extra Condensed Medium"/>
                </a:rPr>
                <a:t>Quarter 1</a:t>
              </a:r>
              <a:endParaRPr sz="2267" kern="0">
                <a:solidFill>
                  <a:srgbClr val="434343"/>
                </a:solidFill>
                <a:latin typeface="Segoe UI" panose="020B0502040204020203" pitchFamily="34" charset="0"/>
                <a:ea typeface="Fira Sans Extra Condensed Medium"/>
                <a:cs typeface="Segoe UI" panose="020B0502040204020203" pitchFamily="34" charset="0"/>
                <a:sym typeface="Fira Sans Extra Condensed Medium"/>
              </a:endParaRPr>
            </a:p>
          </p:txBody>
        </p:sp>
        <p:grpSp>
          <p:nvGrpSpPr>
            <p:cNvPr id="199" name="Google Shape;2326;p42">
              <a:extLst>
                <a:ext uri="{FF2B5EF4-FFF2-40B4-BE49-F238E27FC236}">
                  <a16:creationId xmlns:a16="http://schemas.microsoft.com/office/drawing/2014/main" id="{9758D05A-B1E9-036E-C0D6-9BC5882BB5A7}"/>
                </a:ext>
              </a:extLst>
            </p:cNvPr>
            <p:cNvGrpSpPr/>
            <p:nvPr/>
          </p:nvGrpSpPr>
          <p:grpSpPr>
            <a:xfrm>
              <a:off x="4493432" y="4000140"/>
              <a:ext cx="482691" cy="481032"/>
              <a:chOff x="3586199" y="2657880"/>
              <a:chExt cx="362018" cy="360774"/>
            </a:xfrm>
            <a:solidFill>
              <a:schemeClr val="tx1"/>
            </a:solidFill>
          </p:grpSpPr>
          <p:sp>
            <p:nvSpPr>
              <p:cNvPr id="201" name="Google Shape;2327;p42">
                <a:extLst>
                  <a:ext uri="{FF2B5EF4-FFF2-40B4-BE49-F238E27FC236}">
                    <a16:creationId xmlns:a16="http://schemas.microsoft.com/office/drawing/2014/main" id="{8C485F87-E5DB-CF30-80C1-6487A8584483}"/>
                  </a:ext>
                </a:extLst>
              </p:cNvPr>
              <p:cNvSpPr/>
              <p:nvPr/>
            </p:nvSpPr>
            <p:spPr>
              <a:xfrm>
                <a:off x="3586199" y="2818588"/>
                <a:ext cx="26561" cy="70062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3991" extrusionOk="0">
                    <a:moveTo>
                      <a:pt x="601" y="1"/>
                    </a:moveTo>
                    <a:cubicBezTo>
                      <a:pt x="297" y="1"/>
                      <a:pt x="36" y="243"/>
                      <a:pt x="24" y="562"/>
                    </a:cubicBezTo>
                    <a:cubicBezTo>
                      <a:pt x="12" y="752"/>
                      <a:pt x="1" y="955"/>
                      <a:pt x="1" y="1157"/>
                    </a:cubicBezTo>
                    <a:cubicBezTo>
                      <a:pt x="1" y="1955"/>
                      <a:pt x="96" y="2753"/>
                      <a:pt x="286" y="3539"/>
                    </a:cubicBezTo>
                    <a:cubicBezTo>
                      <a:pt x="346" y="3800"/>
                      <a:pt x="584" y="3991"/>
                      <a:pt x="858" y="3991"/>
                    </a:cubicBezTo>
                    <a:cubicBezTo>
                      <a:pt x="905" y="3991"/>
                      <a:pt x="953" y="3979"/>
                      <a:pt x="989" y="3979"/>
                    </a:cubicBezTo>
                    <a:cubicBezTo>
                      <a:pt x="1310" y="3896"/>
                      <a:pt x="1513" y="3574"/>
                      <a:pt x="1429" y="3265"/>
                    </a:cubicBezTo>
                    <a:cubicBezTo>
                      <a:pt x="1275" y="2574"/>
                      <a:pt x="1191" y="1860"/>
                      <a:pt x="1191" y="1157"/>
                    </a:cubicBezTo>
                    <a:cubicBezTo>
                      <a:pt x="1191" y="979"/>
                      <a:pt x="1191" y="800"/>
                      <a:pt x="1203" y="621"/>
                    </a:cubicBezTo>
                    <a:cubicBezTo>
                      <a:pt x="1215" y="300"/>
                      <a:pt x="977" y="26"/>
                      <a:pt x="644" y="2"/>
                    </a:cubicBezTo>
                    <a:cubicBezTo>
                      <a:pt x="629" y="1"/>
                      <a:pt x="615" y="1"/>
                      <a:pt x="6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02" name="Google Shape;2328;p42">
                <a:extLst>
                  <a:ext uri="{FF2B5EF4-FFF2-40B4-BE49-F238E27FC236}">
                    <a16:creationId xmlns:a16="http://schemas.microsoft.com/office/drawing/2014/main" id="{A63E08D2-BBD3-ADC1-6336-F62CAB595BA3}"/>
                  </a:ext>
                </a:extLst>
              </p:cNvPr>
              <p:cNvSpPr/>
              <p:nvPr/>
            </p:nvSpPr>
            <p:spPr>
              <a:xfrm>
                <a:off x="3607720" y="2913749"/>
                <a:ext cx="5394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392" extrusionOk="0">
                    <a:moveTo>
                      <a:pt x="676" y="0"/>
                    </a:moveTo>
                    <a:cubicBezTo>
                      <a:pt x="575" y="0"/>
                      <a:pt x="473" y="26"/>
                      <a:pt x="382" y="82"/>
                    </a:cubicBezTo>
                    <a:cubicBezTo>
                      <a:pt x="96" y="249"/>
                      <a:pt x="1" y="606"/>
                      <a:pt x="156" y="892"/>
                    </a:cubicBezTo>
                    <a:cubicBezTo>
                      <a:pt x="668" y="1761"/>
                      <a:pt x="1287" y="2547"/>
                      <a:pt x="2013" y="3225"/>
                    </a:cubicBezTo>
                    <a:cubicBezTo>
                      <a:pt x="2132" y="3344"/>
                      <a:pt x="2275" y="3392"/>
                      <a:pt x="2418" y="3392"/>
                    </a:cubicBezTo>
                    <a:cubicBezTo>
                      <a:pt x="2573" y="3392"/>
                      <a:pt x="2739" y="3332"/>
                      <a:pt x="2847" y="3201"/>
                    </a:cubicBezTo>
                    <a:cubicBezTo>
                      <a:pt x="3073" y="2963"/>
                      <a:pt x="3061" y="2594"/>
                      <a:pt x="2823" y="2368"/>
                    </a:cubicBezTo>
                    <a:cubicBezTo>
                      <a:pt x="2180" y="1761"/>
                      <a:pt x="1632" y="1070"/>
                      <a:pt x="1180" y="296"/>
                    </a:cubicBezTo>
                    <a:cubicBezTo>
                      <a:pt x="1076" y="106"/>
                      <a:pt x="878" y="0"/>
                      <a:pt x="6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03" name="Google Shape;2329;p42">
                <a:extLst>
                  <a:ext uri="{FF2B5EF4-FFF2-40B4-BE49-F238E27FC236}">
                    <a16:creationId xmlns:a16="http://schemas.microsoft.com/office/drawing/2014/main" id="{F3CD851E-B412-427C-A3B6-4D6650514438}"/>
                  </a:ext>
                </a:extLst>
              </p:cNvPr>
              <p:cNvSpPr/>
              <p:nvPr/>
            </p:nvSpPr>
            <p:spPr>
              <a:xfrm>
                <a:off x="3653501" y="2668167"/>
                <a:ext cx="66902" cy="44291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523" extrusionOk="0">
                    <a:moveTo>
                      <a:pt x="3141" y="1"/>
                    </a:moveTo>
                    <a:cubicBezTo>
                      <a:pt x="3075" y="1"/>
                      <a:pt x="3007" y="12"/>
                      <a:pt x="2941" y="35"/>
                    </a:cubicBezTo>
                    <a:cubicBezTo>
                      <a:pt x="2001" y="380"/>
                      <a:pt x="1120" y="856"/>
                      <a:pt x="322" y="1463"/>
                    </a:cubicBezTo>
                    <a:cubicBezTo>
                      <a:pt x="60" y="1654"/>
                      <a:pt x="0" y="2023"/>
                      <a:pt x="191" y="2285"/>
                    </a:cubicBezTo>
                    <a:cubicBezTo>
                      <a:pt x="310" y="2440"/>
                      <a:pt x="489" y="2523"/>
                      <a:pt x="667" y="2523"/>
                    </a:cubicBezTo>
                    <a:cubicBezTo>
                      <a:pt x="798" y="2523"/>
                      <a:pt x="917" y="2487"/>
                      <a:pt x="1024" y="2404"/>
                    </a:cubicBezTo>
                    <a:cubicBezTo>
                      <a:pt x="1739" y="1868"/>
                      <a:pt x="2513" y="1451"/>
                      <a:pt x="3346" y="1142"/>
                    </a:cubicBezTo>
                    <a:cubicBezTo>
                      <a:pt x="3656" y="1035"/>
                      <a:pt x="3810" y="689"/>
                      <a:pt x="3703" y="392"/>
                    </a:cubicBezTo>
                    <a:cubicBezTo>
                      <a:pt x="3610" y="148"/>
                      <a:pt x="3384" y="1"/>
                      <a:pt x="31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04" name="Google Shape;2330;p42">
                <a:extLst>
                  <a:ext uri="{FF2B5EF4-FFF2-40B4-BE49-F238E27FC236}">
                    <a16:creationId xmlns:a16="http://schemas.microsoft.com/office/drawing/2014/main" id="{B539FD58-1B3D-5A8A-9F9E-F6E520C11017}"/>
                  </a:ext>
                </a:extLst>
              </p:cNvPr>
              <p:cNvSpPr/>
              <p:nvPr/>
            </p:nvSpPr>
            <p:spPr>
              <a:xfrm>
                <a:off x="3907648" y="2751725"/>
                <a:ext cx="38691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3859" extrusionOk="0">
                    <a:moveTo>
                      <a:pt x="675" y="0"/>
                    </a:moveTo>
                    <a:cubicBezTo>
                      <a:pt x="587" y="0"/>
                      <a:pt x="499" y="20"/>
                      <a:pt x="417" y="61"/>
                    </a:cubicBezTo>
                    <a:cubicBezTo>
                      <a:pt x="119" y="216"/>
                      <a:pt x="0" y="561"/>
                      <a:pt x="155" y="859"/>
                    </a:cubicBezTo>
                    <a:cubicBezTo>
                      <a:pt x="548" y="1644"/>
                      <a:pt x="834" y="2490"/>
                      <a:pt x="989" y="3371"/>
                    </a:cubicBezTo>
                    <a:cubicBezTo>
                      <a:pt x="1036" y="3657"/>
                      <a:pt x="1286" y="3859"/>
                      <a:pt x="1572" y="3859"/>
                    </a:cubicBezTo>
                    <a:cubicBezTo>
                      <a:pt x="1596" y="3859"/>
                      <a:pt x="1632" y="3847"/>
                      <a:pt x="1667" y="3847"/>
                    </a:cubicBezTo>
                    <a:cubicBezTo>
                      <a:pt x="1989" y="3788"/>
                      <a:pt x="2203" y="3478"/>
                      <a:pt x="2155" y="3157"/>
                    </a:cubicBezTo>
                    <a:cubicBezTo>
                      <a:pt x="1977" y="2168"/>
                      <a:pt x="1655" y="1216"/>
                      <a:pt x="1203" y="323"/>
                    </a:cubicBezTo>
                    <a:cubicBezTo>
                      <a:pt x="1101" y="119"/>
                      <a:pt x="891" y="0"/>
                      <a:pt x="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05" name="Google Shape;2331;p42">
                <a:extLst>
                  <a:ext uri="{FF2B5EF4-FFF2-40B4-BE49-F238E27FC236}">
                    <a16:creationId xmlns:a16="http://schemas.microsoft.com/office/drawing/2014/main" id="{4D7C0226-A76A-D59B-AED7-3ADEE0C68A3A}"/>
                  </a:ext>
                </a:extLst>
              </p:cNvPr>
              <p:cNvSpPr/>
              <p:nvPr/>
            </p:nvSpPr>
            <p:spPr>
              <a:xfrm>
                <a:off x="3595186" y="2726710"/>
                <a:ext cx="46837" cy="64339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3665" extrusionOk="0">
                    <a:moveTo>
                      <a:pt x="2002" y="1"/>
                    </a:moveTo>
                    <a:cubicBezTo>
                      <a:pt x="1822" y="1"/>
                      <a:pt x="1644" y="81"/>
                      <a:pt x="1525" y="236"/>
                    </a:cubicBezTo>
                    <a:cubicBezTo>
                      <a:pt x="929" y="1045"/>
                      <a:pt x="453" y="1926"/>
                      <a:pt x="108" y="2867"/>
                    </a:cubicBezTo>
                    <a:cubicBezTo>
                      <a:pt x="1" y="3177"/>
                      <a:pt x="155" y="3510"/>
                      <a:pt x="465" y="3629"/>
                    </a:cubicBezTo>
                    <a:cubicBezTo>
                      <a:pt x="524" y="3653"/>
                      <a:pt x="596" y="3665"/>
                      <a:pt x="667" y="3665"/>
                    </a:cubicBezTo>
                    <a:cubicBezTo>
                      <a:pt x="905" y="3665"/>
                      <a:pt x="1132" y="3510"/>
                      <a:pt x="1215" y="3272"/>
                    </a:cubicBezTo>
                    <a:cubicBezTo>
                      <a:pt x="1525" y="2438"/>
                      <a:pt x="1941" y="1653"/>
                      <a:pt x="2477" y="938"/>
                    </a:cubicBezTo>
                    <a:cubicBezTo>
                      <a:pt x="2668" y="676"/>
                      <a:pt x="2620" y="307"/>
                      <a:pt x="2358" y="117"/>
                    </a:cubicBezTo>
                    <a:cubicBezTo>
                      <a:pt x="2251" y="39"/>
                      <a:pt x="2126" y="1"/>
                      <a:pt x="200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06" name="Google Shape;2332;p42">
                <a:extLst>
                  <a:ext uri="{FF2B5EF4-FFF2-40B4-BE49-F238E27FC236}">
                    <a16:creationId xmlns:a16="http://schemas.microsoft.com/office/drawing/2014/main" id="{9990C3AE-1FC6-A619-5C33-3ED867B7BAE4}"/>
                  </a:ext>
                </a:extLst>
              </p:cNvPr>
              <p:cNvSpPr/>
              <p:nvPr/>
            </p:nvSpPr>
            <p:spPr>
              <a:xfrm>
                <a:off x="3776186" y="2985054"/>
                <a:ext cx="70448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14" extrusionOk="0">
                    <a:moveTo>
                      <a:pt x="3334" y="1"/>
                    </a:moveTo>
                    <a:cubicBezTo>
                      <a:pt x="3259" y="1"/>
                      <a:pt x="3182" y="15"/>
                      <a:pt x="3108" y="44"/>
                    </a:cubicBezTo>
                    <a:cubicBezTo>
                      <a:pt x="2298" y="402"/>
                      <a:pt x="1429" y="628"/>
                      <a:pt x="548" y="735"/>
                    </a:cubicBezTo>
                    <a:cubicBezTo>
                      <a:pt x="227" y="771"/>
                      <a:pt x="0" y="1068"/>
                      <a:pt x="36" y="1390"/>
                    </a:cubicBezTo>
                    <a:cubicBezTo>
                      <a:pt x="72" y="1687"/>
                      <a:pt x="322" y="1914"/>
                      <a:pt x="619" y="1914"/>
                    </a:cubicBezTo>
                    <a:cubicBezTo>
                      <a:pt x="643" y="1914"/>
                      <a:pt x="667" y="1914"/>
                      <a:pt x="691" y="1902"/>
                    </a:cubicBezTo>
                    <a:cubicBezTo>
                      <a:pt x="1679" y="1795"/>
                      <a:pt x="2655" y="1533"/>
                      <a:pt x="3572" y="1140"/>
                    </a:cubicBezTo>
                    <a:cubicBezTo>
                      <a:pt x="3870" y="1009"/>
                      <a:pt x="4013" y="652"/>
                      <a:pt x="3882" y="354"/>
                    </a:cubicBezTo>
                    <a:cubicBezTo>
                      <a:pt x="3783" y="130"/>
                      <a:pt x="3564" y="1"/>
                      <a:pt x="33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07" name="Google Shape;2333;p42">
                <a:extLst>
                  <a:ext uri="{FF2B5EF4-FFF2-40B4-BE49-F238E27FC236}">
                    <a16:creationId xmlns:a16="http://schemas.microsoft.com/office/drawing/2014/main" id="{6CC5160E-758F-0B9C-F223-405EB1F377B8}"/>
                  </a:ext>
                </a:extLst>
              </p:cNvPr>
              <p:cNvSpPr/>
              <p:nvPr/>
            </p:nvSpPr>
            <p:spPr>
              <a:xfrm>
                <a:off x="3919146" y="2828436"/>
                <a:ext cx="29071" cy="6962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3966" extrusionOk="0">
                    <a:moveTo>
                      <a:pt x="1060" y="1"/>
                    </a:moveTo>
                    <a:cubicBezTo>
                      <a:pt x="738" y="1"/>
                      <a:pt x="465" y="263"/>
                      <a:pt x="465" y="596"/>
                    </a:cubicBezTo>
                    <a:cubicBezTo>
                      <a:pt x="465" y="1477"/>
                      <a:pt x="346" y="2358"/>
                      <a:pt x="95" y="3204"/>
                    </a:cubicBezTo>
                    <a:cubicBezTo>
                      <a:pt x="0" y="3525"/>
                      <a:pt x="179" y="3847"/>
                      <a:pt x="488" y="3942"/>
                    </a:cubicBezTo>
                    <a:cubicBezTo>
                      <a:pt x="548" y="3966"/>
                      <a:pt x="596" y="3966"/>
                      <a:pt x="655" y="3966"/>
                    </a:cubicBezTo>
                    <a:cubicBezTo>
                      <a:pt x="905" y="3966"/>
                      <a:pt x="1143" y="3799"/>
                      <a:pt x="1227" y="3549"/>
                    </a:cubicBezTo>
                    <a:cubicBezTo>
                      <a:pt x="1512" y="2597"/>
                      <a:pt x="1655" y="1596"/>
                      <a:pt x="1655" y="596"/>
                    </a:cubicBezTo>
                    <a:cubicBezTo>
                      <a:pt x="1655" y="263"/>
                      <a:pt x="1393" y="1"/>
                      <a:pt x="106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08" name="Google Shape;2334;p42">
                <a:extLst>
                  <a:ext uri="{FF2B5EF4-FFF2-40B4-BE49-F238E27FC236}">
                    <a16:creationId xmlns:a16="http://schemas.microsoft.com/office/drawing/2014/main" id="{9D148343-309B-4EE4-19E4-C38E69348EBD}"/>
                  </a:ext>
                </a:extLst>
              </p:cNvPr>
              <p:cNvSpPr/>
              <p:nvPr/>
            </p:nvSpPr>
            <p:spPr>
              <a:xfrm>
                <a:off x="3865220" y="2922140"/>
                <a:ext cx="56457" cy="57651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3284" extrusionOk="0">
                    <a:moveTo>
                      <a:pt x="2534" y="1"/>
                    </a:moveTo>
                    <a:cubicBezTo>
                      <a:pt x="2345" y="1"/>
                      <a:pt x="2161" y="98"/>
                      <a:pt x="2048" y="271"/>
                    </a:cubicBezTo>
                    <a:cubicBezTo>
                      <a:pt x="1560" y="1009"/>
                      <a:pt x="965" y="1676"/>
                      <a:pt x="286" y="2247"/>
                    </a:cubicBezTo>
                    <a:cubicBezTo>
                      <a:pt x="36" y="2450"/>
                      <a:pt x="0" y="2831"/>
                      <a:pt x="215" y="3081"/>
                    </a:cubicBezTo>
                    <a:cubicBezTo>
                      <a:pt x="334" y="3212"/>
                      <a:pt x="500" y="3283"/>
                      <a:pt x="667" y="3283"/>
                    </a:cubicBezTo>
                    <a:cubicBezTo>
                      <a:pt x="798" y="3283"/>
                      <a:pt x="929" y="3235"/>
                      <a:pt x="1048" y="3152"/>
                    </a:cubicBezTo>
                    <a:cubicBezTo>
                      <a:pt x="1810" y="2497"/>
                      <a:pt x="2477" y="1747"/>
                      <a:pt x="3025" y="914"/>
                    </a:cubicBezTo>
                    <a:cubicBezTo>
                      <a:pt x="3215" y="640"/>
                      <a:pt x="3132" y="283"/>
                      <a:pt x="2858" y="104"/>
                    </a:cubicBezTo>
                    <a:cubicBezTo>
                      <a:pt x="2757" y="34"/>
                      <a:pt x="2645" y="1"/>
                      <a:pt x="25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09" name="Google Shape;2335;p42">
                <a:extLst>
                  <a:ext uri="{FF2B5EF4-FFF2-40B4-BE49-F238E27FC236}">
                    <a16:creationId xmlns:a16="http://schemas.microsoft.com/office/drawing/2014/main" id="{2743FD52-F5FE-AC8B-C35A-2EE9F3820DA1}"/>
                  </a:ext>
                </a:extLst>
              </p:cNvPr>
              <p:cNvSpPr/>
              <p:nvPr/>
            </p:nvSpPr>
            <p:spPr>
              <a:xfrm>
                <a:off x="3746502" y="2657880"/>
                <a:ext cx="71291" cy="25332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443" extrusionOk="0">
                    <a:moveTo>
                      <a:pt x="1114" y="0"/>
                    </a:moveTo>
                    <a:cubicBezTo>
                      <a:pt x="933" y="0"/>
                      <a:pt x="753" y="5"/>
                      <a:pt x="572" y="13"/>
                    </a:cubicBezTo>
                    <a:cubicBezTo>
                      <a:pt x="251" y="37"/>
                      <a:pt x="1" y="311"/>
                      <a:pt x="13" y="644"/>
                    </a:cubicBezTo>
                    <a:cubicBezTo>
                      <a:pt x="35" y="952"/>
                      <a:pt x="287" y="1194"/>
                      <a:pt x="600" y="1194"/>
                    </a:cubicBezTo>
                    <a:cubicBezTo>
                      <a:pt x="614" y="1194"/>
                      <a:pt x="629" y="1193"/>
                      <a:pt x="644" y="1192"/>
                    </a:cubicBezTo>
                    <a:cubicBezTo>
                      <a:pt x="809" y="1183"/>
                      <a:pt x="973" y="1179"/>
                      <a:pt x="1138" y="1179"/>
                    </a:cubicBezTo>
                    <a:cubicBezTo>
                      <a:pt x="1862" y="1179"/>
                      <a:pt x="2576" y="1263"/>
                      <a:pt x="3275" y="1418"/>
                    </a:cubicBezTo>
                    <a:cubicBezTo>
                      <a:pt x="3323" y="1430"/>
                      <a:pt x="3370" y="1442"/>
                      <a:pt x="3418" y="1442"/>
                    </a:cubicBezTo>
                    <a:cubicBezTo>
                      <a:pt x="3680" y="1442"/>
                      <a:pt x="3918" y="1252"/>
                      <a:pt x="3989" y="990"/>
                    </a:cubicBezTo>
                    <a:cubicBezTo>
                      <a:pt x="4061" y="668"/>
                      <a:pt x="3870" y="347"/>
                      <a:pt x="3549" y="275"/>
                    </a:cubicBezTo>
                    <a:cubicBezTo>
                      <a:pt x="2758" y="90"/>
                      <a:pt x="1936" y="0"/>
                      <a:pt x="11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10" name="Google Shape;2336;p42">
                <a:extLst>
                  <a:ext uri="{FF2B5EF4-FFF2-40B4-BE49-F238E27FC236}">
                    <a16:creationId xmlns:a16="http://schemas.microsoft.com/office/drawing/2014/main" id="{7132695B-01C8-FBED-7ED3-0F231BF5F603}"/>
                  </a:ext>
                </a:extLst>
              </p:cNvPr>
              <p:cNvSpPr/>
              <p:nvPr/>
            </p:nvSpPr>
            <p:spPr>
              <a:xfrm>
                <a:off x="3678796" y="2980964"/>
                <a:ext cx="70027" cy="36234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064" extrusionOk="0">
                    <a:moveTo>
                      <a:pt x="675" y="0"/>
                    </a:moveTo>
                    <a:cubicBezTo>
                      <a:pt x="462" y="0"/>
                      <a:pt x="255" y="115"/>
                      <a:pt x="155" y="325"/>
                    </a:cubicBezTo>
                    <a:cubicBezTo>
                      <a:pt x="0" y="611"/>
                      <a:pt x="119" y="968"/>
                      <a:pt x="417" y="1111"/>
                    </a:cubicBezTo>
                    <a:cubicBezTo>
                      <a:pt x="1310" y="1563"/>
                      <a:pt x="2262" y="1885"/>
                      <a:pt x="3250" y="2051"/>
                    </a:cubicBezTo>
                    <a:cubicBezTo>
                      <a:pt x="3286" y="2063"/>
                      <a:pt x="3322" y="2063"/>
                      <a:pt x="3358" y="2063"/>
                    </a:cubicBezTo>
                    <a:cubicBezTo>
                      <a:pt x="3631" y="2063"/>
                      <a:pt x="3881" y="1861"/>
                      <a:pt x="3929" y="1575"/>
                    </a:cubicBezTo>
                    <a:cubicBezTo>
                      <a:pt x="3989" y="1254"/>
                      <a:pt x="3774" y="944"/>
                      <a:pt x="3453" y="896"/>
                    </a:cubicBezTo>
                    <a:cubicBezTo>
                      <a:pt x="2584" y="742"/>
                      <a:pt x="1738" y="456"/>
                      <a:pt x="941" y="63"/>
                    </a:cubicBezTo>
                    <a:cubicBezTo>
                      <a:pt x="856" y="21"/>
                      <a:pt x="765" y="0"/>
                      <a:pt x="6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11" name="Google Shape;2337;p42">
                <a:extLst>
                  <a:ext uri="{FF2B5EF4-FFF2-40B4-BE49-F238E27FC236}">
                    <a16:creationId xmlns:a16="http://schemas.microsoft.com/office/drawing/2014/main" id="{E39A15E6-5206-3DE9-BC09-BC474CB27B14}"/>
                  </a:ext>
                </a:extLst>
              </p:cNvPr>
              <p:cNvSpPr/>
              <p:nvPr/>
            </p:nvSpPr>
            <p:spPr>
              <a:xfrm>
                <a:off x="3840557" y="2680630"/>
                <a:ext cx="62092" cy="51489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2933" extrusionOk="0">
                    <a:moveTo>
                      <a:pt x="681" y="1"/>
                    </a:moveTo>
                    <a:cubicBezTo>
                      <a:pt x="474" y="1"/>
                      <a:pt x="268" y="107"/>
                      <a:pt x="155" y="301"/>
                    </a:cubicBezTo>
                    <a:cubicBezTo>
                      <a:pt x="0" y="575"/>
                      <a:pt x="96" y="944"/>
                      <a:pt x="381" y="1099"/>
                    </a:cubicBezTo>
                    <a:cubicBezTo>
                      <a:pt x="1143" y="1551"/>
                      <a:pt x="1846" y="2099"/>
                      <a:pt x="2453" y="2742"/>
                    </a:cubicBezTo>
                    <a:cubicBezTo>
                      <a:pt x="2572" y="2861"/>
                      <a:pt x="2727" y="2932"/>
                      <a:pt x="2882" y="2932"/>
                    </a:cubicBezTo>
                    <a:cubicBezTo>
                      <a:pt x="3025" y="2932"/>
                      <a:pt x="3179" y="2873"/>
                      <a:pt x="3287" y="2765"/>
                    </a:cubicBezTo>
                    <a:cubicBezTo>
                      <a:pt x="3525" y="2539"/>
                      <a:pt x="3537" y="2170"/>
                      <a:pt x="3310" y="1932"/>
                    </a:cubicBezTo>
                    <a:cubicBezTo>
                      <a:pt x="2620" y="1206"/>
                      <a:pt x="1834" y="575"/>
                      <a:pt x="965" y="75"/>
                    </a:cubicBezTo>
                    <a:cubicBezTo>
                      <a:pt x="877" y="25"/>
                      <a:pt x="779" y="1"/>
                      <a:pt x="6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</p:grpSp>
        <p:sp>
          <p:nvSpPr>
            <p:cNvPr id="200" name="Google Shape;2338;p42">
              <a:extLst>
                <a:ext uri="{FF2B5EF4-FFF2-40B4-BE49-F238E27FC236}">
                  <a16:creationId xmlns:a16="http://schemas.microsoft.com/office/drawing/2014/main" id="{F598C392-5CF5-9BC1-8F67-3AED5EF44FE2}"/>
                </a:ext>
              </a:extLst>
            </p:cNvPr>
            <p:cNvSpPr/>
            <p:nvPr/>
          </p:nvSpPr>
          <p:spPr>
            <a:xfrm>
              <a:off x="4587076" y="4093528"/>
              <a:ext cx="295416" cy="295696"/>
            </a:xfrm>
            <a:custGeom>
              <a:avLst/>
              <a:gdLst/>
              <a:ahLst/>
              <a:cxnLst/>
              <a:rect l="l" t="t" r="r" b="b"/>
              <a:pathLst>
                <a:path w="12621" h="12633" extrusionOk="0">
                  <a:moveTo>
                    <a:pt x="6310" y="0"/>
                  </a:moveTo>
                  <a:cubicBezTo>
                    <a:pt x="2822" y="0"/>
                    <a:pt x="0" y="2834"/>
                    <a:pt x="0" y="6322"/>
                  </a:cubicBezTo>
                  <a:cubicBezTo>
                    <a:pt x="0" y="9799"/>
                    <a:pt x="2822" y="12633"/>
                    <a:pt x="6310" y="12633"/>
                  </a:cubicBezTo>
                  <a:cubicBezTo>
                    <a:pt x="9799" y="12633"/>
                    <a:pt x="12621" y="9799"/>
                    <a:pt x="12621" y="6322"/>
                  </a:cubicBezTo>
                  <a:cubicBezTo>
                    <a:pt x="12621" y="2834"/>
                    <a:pt x="9799" y="0"/>
                    <a:pt x="6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2489" ker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198" name="Google Shape;2339;p42">
              <a:extLst>
                <a:ext uri="{FF2B5EF4-FFF2-40B4-BE49-F238E27FC236}">
                  <a16:creationId xmlns:a16="http://schemas.microsoft.com/office/drawing/2014/main" id="{FD917703-51AE-9100-36D3-E88237F37673}"/>
                </a:ext>
              </a:extLst>
            </p:cNvPr>
            <p:cNvSpPr txBox="1"/>
            <p:nvPr/>
          </p:nvSpPr>
          <p:spPr>
            <a:xfrm>
              <a:off x="2699834" y="3954251"/>
              <a:ext cx="1590400" cy="5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914400">
                <a:buClr>
                  <a:srgbClr val="000000"/>
                </a:buClr>
                <a:buFont typeface="Arial"/>
                <a:buNone/>
              </a:pPr>
              <a:r>
                <a:rPr lang="en" sz="2267" kern="0">
                  <a:solidFill>
                    <a:srgbClr val="434343"/>
                  </a:solidFill>
                  <a:latin typeface="Segoe UI" panose="020B0502040204020203" pitchFamily="34" charset="0"/>
                  <a:ea typeface="Fira Sans Extra Condensed Medium"/>
                  <a:cs typeface="Segoe UI" panose="020B0502040204020203" pitchFamily="34" charset="0"/>
                  <a:sym typeface="Fira Sans Extra Condensed Medium"/>
                </a:rPr>
                <a:t>Quarter 2</a:t>
              </a:r>
              <a:endParaRPr sz="2267" kern="0">
                <a:solidFill>
                  <a:srgbClr val="434343"/>
                </a:solidFill>
                <a:latin typeface="Segoe UI" panose="020B0502040204020203" pitchFamily="34" charset="0"/>
                <a:ea typeface="Fira Sans Extra Condensed Medium"/>
                <a:cs typeface="Segoe UI" panose="020B0502040204020203" pitchFamily="34" charset="0"/>
                <a:sym typeface="Fira Sans Extra Condensed Medium"/>
              </a:endParaRPr>
            </a:p>
          </p:txBody>
        </p:sp>
        <p:sp>
          <p:nvSpPr>
            <p:cNvPr id="215" name="Google Shape;2342;p42">
              <a:extLst>
                <a:ext uri="{FF2B5EF4-FFF2-40B4-BE49-F238E27FC236}">
                  <a16:creationId xmlns:a16="http://schemas.microsoft.com/office/drawing/2014/main" id="{5060A625-0B68-1B11-9F35-76F76E092626}"/>
                </a:ext>
              </a:extLst>
            </p:cNvPr>
            <p:cNvSpPr/>
            <p:nvPr/>
          </p:nvSpPr>
          <p:spPr>
            <a:xfrm>
              <a:off x="5578575" y="3053508"/>
              <a:ext cx="295439" cy="295416"/>
            </a:xfrm>
            <a:custGeom>
              <a:avLst/>
              <a:gdLst/>
              <a:ahLst/>
              <a:cxnLst/>
              <a:rect l="l" t="t" r="r" b="b"/>
              <a:pathLst>
                <a:path w="12622" h="12621" extrusionOk="0">
                  <a:moveTo>
                    <a:pt x="6311" y="0"/>
                  </a:moveTo>
                  <a:cubicBezTo>
                    <a:pt x="2822" y="0"/>
                    <a:pt x="1" y="2822"/>
                    <a:pt x="1" y="6310"/>
                  </a:cubicBezTo>
                  <a:cubicBezTo>
                    <a:pt x="1" y="9799"/>
                    <a:pt x="2822" y="12621"/>
                    <a:pt x="6311" y="12621"/>
                  </a:cubicBezTo>
                  <a:cubicBezTo>
                    <a:pt x="9799" y="12621"/>
                    <a:pt x="12621" y="9799"/>
                    <a:pt x="12621" y="6310"/>
                  </a:cubicBezTo>
                  <a:cubicBezTo>
                    <a:pt x="12621" y="2822"/>
                    <a:pt x="9799" y="0"/>
                    <a:pt x="6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endParaRPr sz="2489" kern="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endParaRPr>
            </a:p>
          </p:txBody>
        </p:sp>
        <p:grpSp>
          <p:nvGrpSpPr>
            <p:cNvPr id="216" name="Google Shape;2343;p42">
              <a:extLst>
                <a:ext uri="{FF2B5EF4-FFF2-40B4-BE49-F238E27FC236}">
                  <a16:creationId xmlns:a16="http://schemas.microsoft.com/office/drawing/2014/main" id="{3784BD17-11B2-1728-DC77-392101AE1748}"/>
                </a:ext>
              </a:extLst>
            </p:cNvPr>
            <p:cNvGrpSpPr/>
            <p:nvPr/>
          </p:nvGrpSpPr>
          <p:grpSpPr>
            <a:xfrm>
              <a:off x="5484954" y="2959863"/>
              <a:ext cx="482668" cy="481009"/>
              <a:chOff x="4329840" y="1877687"/>
              <a:chExt cx="362001" cy="360757"/>
            </a:xfrm>
            <a:solidFill>
              <a:schemeClr val="tx1"/>
            </a:solidFill>
          </p:grpSpPr>
          <p:sp>
            <p:nvSpPr>
              <p:cNvPr id="217" name="Google Shape;2344;p42">
                <a:extLst>
                  <a:ext uri="{FF2B5EF4-FFF2-40B4-BE49-F238E27FC236}">
                    <a16:creationId xmlns:a16="http://schemas.microsoft.com/office/drawing/2014/main" id="{F7DFAEA8-97C7-1617-2CF8-B827F4CE8FFC}"/>
                  </a:ext>
                </a:extLst>
              </p:cNvPr>
              <p:cNvSpPr/>
              <p:nvPr/>
            </p:nvSpPr>
            <p:spPr>
              <a:xfrm>
                <a:off x="4329840" y="2038588"/>
                <a:ext cx="26350" cy="6986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3980" extrusionOk="0">
                    <a:moveTo>
                      <a:pt x="601" y="1"/>
                    </a:moveTo>
                    <a:cubicBezTo>
                      <a:pt x="297" y="1"/>
                      <a:pt x="35" y="243"/>
                      <a:pt x="24" y="550"/>
                    </a:cubicBezTo>
                    <a:cubicBezTo>
                      <a:pt x="12" y="752"/>
                      <a:pt x="0" y="955"/>
                      <a:pt x="0" y="1145"/>
                    </a:cubicBezTo>
                    <a:cubicBezTo>
                      <a:pt x="0" y="1955"/>
                      <a:pt x="95" y="2753"/>
                      <a:pt x="286" y="3527"/>
                    </a:cubicBezTo>
                    <a:cubicBezTo>
                      <a:pt x="345" y="3800"/>
                      <a:pt x="583" y="3979"/>
                      <a:pt x="857" y="3979"/>
                    </a:cubicBezTo>
                    <a:cubicBezTo>
                      <a:pt x="905" y="3979"/>
                      <a:pt x="941" y="3979"/>
                      <a:pt x="988" y="3967"/>
                    </a:cubicBezTo>
                    <a:cubicBezTo>
                      <a:pt x="1310" y="3896"/>
                      <a:pt x="1500" y="3574"/>
                      <a:pt x="1429" y="3253"/>
                    </a:cubicBezTo>
                    <a:cubicBezTo>
                      <a:pt x="1262" y="2574"/>
                      <a:pt x="1191" y="1860"/>
                      <a:pt x="1191" y="1145"/>
                    </a:cubicBezTo>
                    <a:cubicBezTo>
                      <a:pt x="1191" y="967"/>
                      <a:pt x="1191" y="800"/>
                      <a:pt x="1203" y="621"/>
                    </a:cubicBezTo>
                    <a:cubicBezTo>
                      <a:pt x="1214" y="300"/>
                      <a:pt x="964" y="14"/>
                      <a:pt x="643" y="2"/>
                    </a:cubicBezTo>
                    <a:cubicBezTo>
                      <a:pt x="629" y="1"/>
                      <a:pt x="615" y="1"/>
                      <a:pt x="60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18" name="Google Shape;2345;p42">
                <a:extLst>
                  <a:ext uri="{FF2B5EF4-FFF2-40B4-BE49-F238E27FC236}">
                    <a16:creationId xmlns:a16="http://schemas.microsoft.com/office/drawing/2014/main" id="{1FA7FC80-37BF-EB91-5284-C2B58546834D}"/>
                  </a:ext>
                </a:extLst>
              </p:cNvPr>
              <p:cNvSpPr/>
              <p:nvPr/>
            </p:nvSpPr>
            <p:spPr>
              <a:xfrm>
                <a:off x="4351361" y="2133732"/>
                <a:ext cx="53947" cy="59564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3393" extrusionOk="0">
                    <a:moveTo>
                      <a:pt x="669" y="1"/>
                    </a:moveTo>
                    <a:cubicBezTo>
                      <a:pt x="568" y="1"/>
                      <a:pt x="465" y="27"/>
                      <a:pt x="369" y="83"/>
                    </a:cubicBezTo>
                    <a:cubicBezTo>
                      <a:pt x="96" y="238"/>
                      <a:pt x="0" y="607"/>
                      <a:pt x="155" y="881"/>
                    </a:cubicBezTo>
                    <a:cubicBezTo>
                      <a:pt x="655" y="1750"/>
                      <a:pt x="1286" y="2536"/>
                      <a:pt x="2013" y="3226"/>
                    </a:cubicBezTo>
                    <a:cubicBezTo>
                      <a:pt x="2132" y="3333"/>
                      <a:pt x="2274" y="3393"/>
                      <a:pt x="2417" y="3393"/>
                    </a:cubicBezTo>
                    <a:cubicBezTo>
                      <a:pt x="2572" y="3393"/>
                      <a:pt x="2739" y="3322"/>
                      <a:pt x="2846" y="3202"/>
                    </a:cubicBezTo>
                    <a:cubicBezTo>
                      <a:pt x="3072" y="2964"/>
                      <a:pt x="3060" y="2595"/>
                      <a:pt x="2822" y="2369"/>
                    </a:cubicBezTo>
                    <a:cubicBezTo>
                      <a:pt x="2179" y="1762"/>
                      <a:pt x="1632" y="1059"/>
                      <a:pt x="1179" y="297"/>
                    </a:cubicBezTo>
                    <a:cubicBezTo>
                      <a:pt x="1068" y="107"/>
                      <a:pt x="872" y="1"/>
                      <a:pt x="66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19" name="Google Shape;2346;p42">
                <a:extLst>
                  <a:ext uri="{FF2B5EF4-FFF2-40B4-BE49-F238E27FC236}">
                    <a16:creationId xmlns:a16="http://schemas.microsoft.com/office/drawing/2014/main" id="{30E49EA1-8D9A-B47A-3D37-E00B1EB251F7}"/>
                  </a:ext>
                </a:extLst>
              </p:cNvPr>
              <p:cNvSpPr/>
              <p:nvPr/>
            </p:nvSpPr>
            <p:spPr>
              <a:xfrm>
                <a:off x="4397124" y="1888079"/>
                <a:ext cx="66902" cy="44379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528" extrusionOk="0">
                    <a:moveTo>
                      <a:pt x="3148" y="1"/>
                    </a:moveTo>
                    <a:cubicBezTo>
                      <a:pt x="3080" y="1"/>
                      <a:pt x="3010" y="13"/>
                      <a:pt x="2942" y="40"/>
                    </a:cubicBezTo>
                    <a:cubicBezTo>
                      <a:pt x="2001" y="385"/>
                      <a:pt x="1120" y="861"/>
                      <a:pt x="310" y="1456"/>
                    </a:cubicBezTo>
                    <a:cubicBezTo>
                      <a:pt x="48" y="1659"/>
                      <a:pt x="1" y="2028"/>
                      <a:pt x="191" y="2290"/>
                    </a:cubicBezTo>
                    <a:cubicBezTo>
                      <a:pt x="310" y="2445"/>
                      <a:pt x="489" y="2528"/>
                      <a:pt x="668" y="2528"/>
                    </a:cubicBezTo>
                    <a:cubicBezTo>
                      <a:pt x="787" y="2528"/>
                      <a:pt x="918" y="2480"/>
                      <a:pt x="1025" y="2409"/>
                    </a:cubicBezTo>
                    <a:cubicBezTo>
                      <a:pt x="1739" y="1873"/>
                      <a:pt x="2513" y="1445"/>
                      <a:pt x="3346" y="1147"/>
                    </a:cubicBezTo>
                    <a:cubicBezTo>
                      <a:pt x="3656" y="1040"/>
                      <a:pt x="3811" y="694"/>
                      <a:pt x="3704" y="385"/>
                    </a:cubicBezTo>
                    <a:cubicBezTo>
                      <a:pt x="3611" y="153"/>
                      <a:pt x="3388" y="1"/>
                      <a:pt x="31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20" name="Google Shape;2347;p42">
                <a:extLst>
                  <a:ext uri="{FF2B5EF4-FFF2-40B4-BE49-F238E27FC236}">
                    <a16:creationId xmlns:a16="http://schemas.microsoft.com/office/drawing/2014/main" id="{6D5CB598-BDAF-4638-44DF-A1EBDFCBD336}"/>
                  </a:ext>
                </a:extLst>
              </p:cNvPr>
              <p:cNvSpPr/>
              <p:nvPr/>
            </p:nvSpPr>
            <p:spPr>
              <a:xfrm>
                <a:off x="4338810" y="1946587"/>
                <a:ext cx="46837" cy="64251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3660" extrusionOk="0">
                    <a:moveTo>
                      <a:pt x="2014" y="0"/>
                    </a:moveTo>
                    <a:cubicBezTo>
                      <a:pt x="1830" y="0"/>
                      <a:pt x="1647" y="84"/>
                      <a:pt x="1525" y="243"/>
                    </a:cubicBezTo>
                    <a:cubicBezTo>
                      <a:pt x="930" y="1040"/>
                      <a:pt x="453" y="1933"/>
                      <a:pt x="108" y="2874"/>
                    </a:cubicBezTo>
                    <a:cubicBezTo>
                      <a:pt x="1" y="3172"/>
                      <a:pt x="156" y="3517"/>
                      <a:pt x="465" y="3624"/>
                    </a:cubicBezTo>
                    <a:cubicBezTo>
                      <a:pt x="525" y="3648"/>
                      <a:pt x="596" y="3660"/>
                      <a:pt x="668" y="3660"/>
                    </a:cubicBezTo>
                    <a:cubicBezTo>
                      <a:pt x="906" y="3660"/>
                      <a:pt x="1132" y="3517"/>
                      <a:pt x="1215" y="3267"/>
                    </a:cubicBezTo>
                    <a:cubicBezTo>
                      <a:pt x="1525" y="2445"/>
                      <a:pt x="1942" y="1660"/>
                      <a:pt x="2477" y="945"/>
                    </a:cubicBezTo>
                    <a:cubicBezTo>
                      <a:pt x="2668" y="683"/>
                      <a:pt x="2620" y="314"/>
                      <a:pt x="2358" y="112"/>
                    </a:cubicBezTo>
                    <a:cubicBezTo>
                      <a:pt x="2255" y="36"/>
                      <a:pt x="2134" y="0"/>
                      <a:pt x="20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21" name="Google Shape;2348;p42">
                <a:extLst>
                  <a:ext uri="{FF2B5EF4-FFF2-40B4-BE49-F238E27FC236}">
                    <a16:creationId xmlns:a16="http://schemas.microsoft.com/office/drawing/2014/main" id="{9A472103-564E-F8AB-0CC7-0529FE289ED4}"/>
                  </a:ext>
                </a:extLst>
              </p:cNvPr>
              <p:cNvSpPr/>
              <p:nvPr/>
            </p:nvSpPr>
            <p:spPr>
              <a:xfrm>
                <a:off x="4651272" y="1971584"/>
                <a:ext cx="38691" cy="67692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3856" extrusionOk="0">
                    <a:moveTo>
                      <a:pt x="685" y="1"/>
                    </a:moveTo>
                    <a:cubicBezTo>
                      <a:pt x="594" y="1"/>
                      <a:pt x="503" y="23"/>
                      <a:pt x="418" y="69"/>
                    </a:cubicBezTo>
                    <a:cubicBezTo>
                      <a:pt x="120" y="212"/>
                      <a:pt x="1" y="569"/>
                      <a:pt x="156" y="855"/>
                    </a:cubicBezTo>
                    <a:cubicBezTo>
                      <a:pt x="549" y="1652"/>
                      <a:pt x="834" y="2498"/>
                      <a:pt x="989" y="3367"/>
                    </a:cubicBezTo>
                    <a:cubicBezTo>
                      <a:pt x="1037" y="3653"/>
                      <a:pt x="1287" y="3855"/>
                      <a:pt x="1572" y="3855"/>
                    </a:cubicBezTo>
                    <a:cubicBezTo>
                      <a:pt x="1596" y="3855"/>
                      <a:pt x="1632" y="3855"/>
                      <a:pt x="1668" y="3843"/>
                    </a:cubicBezTo>
                    <a:cubicBezTo>
                      <a:pt x="1989" y="3796"/>
                      <a:pt x="2203" y="3486"/>
                      <a:pt x="2144" y="3164"/>
                    </a:cubicBezTo>
                    <a:cubicBezTo>
                      <a:pt x="1977" y="2176"/>
                      <a:pt x="1656" y="1224"/>
                      <a:pt x="1203" y="331"/>
                    </a:cubicBezTo>
                    <a:cubicBezTo>
                      <a:pt x="1103" y="122"/>
                      <a:pt x="897" y="1"/>
                      <a:pt x="68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22" name="Google Shape;2349;p42">
                <a:extLst>
                  <a:ext uri="{FF2B5EF4-FFF2-40B4-BE49-F238E27FC236}">
                    <a16:creationId xmlns:a16="http://schemas.microsoft.com/office/drawing/2014/main" id="{DADB8FF2-28D1-3265-A8B7-9E925B0B96AD}"/>
                  </a:ext>
                </a:extLst>
              </p:cNvPr>
              <p:cNvSpPr/>
              <p:nvPr/>
            </p:nvSpPr>
            <p:spPr>
              <a:xfrm>
                <a:off x="4662769" y="2048436"/>
                <a:ext cx="29071" cy="6962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3966" extrusionOk="0">
                    <a:moveTo>
                      <a:pt x="1060" y="1"/>
                    </a:moveTo>
                    <a:cubicBezTo>
                      <a:pt x="739" y="1"/>
                      <a:pt x="465" y="263"/>
                      <a:pt x="465" y="584"/>
                    </a:cubicBezTo>
                    <a:cubicBezTo>
                      <a:pt x="465" y="1477"/>
                      <a:pt x="346" y="2358"/>
                      <a:pt x="84" y="3204"/>
                    </a:cubicBezTo>
                    <a:cubicBezTo>
                      <a:pt x="1" y="3513"/>
                      <a:pt x="167" y="3847"/>
                      <a:pt x="489" y="3942"/>
                    </a:cubicBezTo>
                    <a:cubicBezTo>
                      <a:pt x="536" y="3954"/>
                      <a:pt x="596" y="3966"/>
                      <a:pt x="656" y="3966"/>
                    </a:cubicBezTo>
                    <a:cubicBezTo>
                      <a:pt x="906" y="3966"/>
                      <a:pt x="1144" y="3799"/>
                      <a:pt x="1215" y="3537"/>
                    </a:cubicBezTo>
                    <a:cubicBezTo>
                      <a:pt x="1501" y="2585"/>
                      <a:pt x="1656" y="1596"/>
                      <a:pt x="1656" y="584"/>
                    </a:cubicBezTo>
                    <a:cubicBezTo>
                      <a:pt x="1656" y="263"/>
                      <a:pt x="1382" y="1"/>
                      <a:pt x="106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23" name="Google Shape;2350;p42">
                <a:extLst>
                  <a:ext uri="{FF2B5EF4-FFF2-40B4-BE49-F238E27FC236}">
                    <a16:creationId xmlns:a16="http://schemas.microsoft.com/office/drawing/2014/main" id="{5FEF3CF0-0612-A505-841B-044DED82D594}"/>
                  </a:ext>
                </a:extLst>
              </p:cNvPr>
              <p:cNvSpPr/>
              <p:nvPr/>
            </p:nvSpPr>
            <p:spPr>
              <a:xfrm>
                <a:off x="4422420" y="2200788"/>
                <a:ext cx="70044" cy="3640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074" extrusionOk="0">
                    <a:moveTo>
                      <a:pt x="683" y="1"/>
                    </a:moveTo>
                    <a:cubicBezTo>
                      <a:pt x="467" y="1"/>
                      <a:pt x="257" y="120"/>
                      <a:pt x="155" y="323"/>
                    </a:cubicBezTo>
                    <a:cubicBezTo>
                      <a:pt x="0" y="621"/>
                      <a:pt x="120" y="978"/>
                      <a:pt x="417" y="1121"/>
                    </a:cubicBezTo>
                    <a:cubicBezTo>
                      <a:pt x="1310" y="1573"/>
                      <a:pt x="2263" y="1883"/>
                      <a:pt x="3251" y="2061"/>
                    </a:cubicBezTo>
                    <a:cubicBezTo>
                      <a:pt x="3287" y="2061"/>
                      <a:pt x="3322" y="2073"/>
                      <a:pt x="3358" y="2073"/>
                    </a:cubicBezTo>
                    <a:cubicBezTo>
                      <a:pt x="3632" y="2073"/>
                      <a:pt x="3882" y="1871"/>
                      <a:pt x="3930" y="1573"/>
                    </a:cubicBezTo>
                    <a:cubicBezTo>
                      <a:pt x="3989" y="1252"/>
                      <a:pt x="3775" y="954"/>
                      <a:pt x="3453" y="895"/>
                    </a:cubicBezTo>
                    <a:cubicBezTo>
                      <a:pt x="2584" y="740"/>
                      <a:pt x="1739" y="466"/>
                      <a:pt x="941" y="61"/>
                    </a:cubicBezTo>
                    <a:cubicBezTo>
                      <a:pt x="859" y="20"/>
                      <a:pt x="771" y="1"/>
                      <a:pt x="68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24" name="Google Shape;2351;p42">
                <a:extLst>
                  <a:ext uri="{FF2B5EF4-FFF2-40B4-BE49-F238E27FC236}">
                    <a16:creationId xmlns:a16="http://schemas.microsoft.com/office/drawing/2014/main" id="{AF9D7A8C-168C-5F3A-1D2D-879E82E6B612}"/>
                  </a:ext>
                </a:extLst>
              </p:cNvPr>
              <p:cNvSpPr/>
              <p:nvPr/>
            </p:nvSpPr>
            <p:spPr>
              <a:xfrm>
                <a:off x="4584180" y="1900490"/>
                <a:ext cx="62110" cy="51419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2929" extrusionOk="0">
                    <a:moveTo>
                      <a:pt x="665" y="1"/>
                    </a:moveTo>
                    <a:cubicBezTo>
                      <a:pt x="463" y="1"/>
                      <a:pt x="267" y="106"/>
                      <a:pt x="156" y="297"/>
                    </a:cubicBezTo>
                    <a:cubicBezTo>
                      <a:pt x="1" y="583"/>
                      <a:pt x="96" y="940"/>
                      <a:pt x="382" y="1107"/>
                    </a:cubicBezTo>
                    <a:cubicBezTo>
                      <a:pt x="1144" y="1547"/>
                      <a:pt x="1846" y="2095"/>
                      <a:pt x="2454" y="2750"/>
                    </a:cubicBezTo>
                    <a:cubicBezTo>
                      <a:pt x="2573" y="2869"/>
                      <a:pt x="2727" y="2928"/>
                      <a:pt x="2882" y="2928"/>
                    </a:cubicBezTo>
                    <a:cubicBezTo>
                      <a:pt x="3025" y="2928"/>
                      <a:pt x="3168" y="2881"/>
                      <a:pt x="3287" y="2773"/>
                    </a:cubicBezTo>
                    <a:cubicBezTo>
                      <a:pt x="3525" y="2547"/>
                      <a:pt x="3537" y="2166"/>
                      <a:pt x="3311" y="1928"/>
                    </a:cubicBezTo>
                    <a:cubicBezTo>
                      <a:pt x="2620" y="1202"/>
                      <a:pt x="1834" y="583"/>
                      <a:pt x="965" y="83"/>
                    </a:cubicBezTo>
                    <a:cubicBezTo>
                      <a:pt x="870" y="27"/>
                      <a:pt x="767" y="1"/>
                      <a:pt x="6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25" name="Google Shape;2352;p42">
                <a:extLst>
                  <a:ext uri="{FF2B5EF4-FFF2-40B4-BE49-F238E27FC236}">
                    <a16:creationId xmlns:a16="http://schemas.microsoft.com/office/drawing/2014/main" id="{4E378A44-4D23-7A76-1949-BE2321895E62}"/>
                  </a:ext>
                </a:extLst>
              </p:cNvPr>
              <p:cNvSpPr/>
              <p:nvPr/>
            </p:nvSpPr>
            <p:spPr>
              <a:xfrm>
                <a:off x="4608844" y="2142035"/>
                <a:ext cx="56246" cy="57756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3290" extrusionOk="0">
                    <a:moveTo>
                      <a:pt x="2533" y="0"/>
                    </a:moveTo>
                    <a:cubicBezTo>
                      <a:pt x="2343" y="0"/>
                      <a:pt x="2157" y="92"/>
                      <a:pt x="2037" y="265"/>
                    </a:cubicBezTo>
                    <a:cubicBezTo>
                      <a:pt x="1549" y="1003"/>
                      <a:pt x="965" y="1670"/>
                      <a:pt x="287" y="2241"/>
                    </a:cubicBezTo>
                    <a:cubicBezTo>
                      <a:pt x="37" y="2456"/>
                      <a:pt x="1" y="2825"/>
                      <a:pt x="215" y="3075"/>
                    </a:cubicBezTo>
                    <a:cubicBezTo>
                      <a:pt x="322" y="3218"/>
                      <a:pt x="489" y="3289"/>
                      <a:pt x="668" y="3289"/>
                    </a:cubicBezTo>
                    <a:cubicBezTo>
                      <a:pt x="799" y="3289"/>
                      <a:pt x="930" y="3241"/>
                      <a:pt x="1037" y="3146"/>
                    </a:cubicBezTo>
                    <a:cubicBezTo>
                      <a:pt x="1811" y="2503"/>
                      <a:pt x="2477" y="1753"/>
                      <a:pt x="3025" y="920"/>
                    </a:cubicBezTo>
                    <a:cubicBezTo>
                      <a:pt x="3204" y="646"/>
                      <a:pt x="3132" y="277"/>
                      <a:pt x="2858" y="98"/>
                    </a:cubicBezTo>
                    <a:cubicBezTo>
                      <a:pt x="2757" y="32"/>
                      <a:pt x="2644" y="0"/>
                      <a:pt x="25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26" name="Google Shape;2353;p42">
                <a:extLst>
                  <a:ext uri="{FF2B5EF4-FFF2-40B4-BE49-F238E27FC236}">
                    <a16:creationId xmlns:a16="http://schemas.microsoft.com/office/drawing/2014/main" id="{63D1EC0D-DA39-82DD-6FA5-C2ABCCE17F30}"/>
                  </a:ext>
                </a:extLst>
              </p:cNvPr>
              <p:cNvSpPr/>
              <p:nvPr/>
            </p:nvSpPr>
            <p:spPr>
              <a:xfrm>
                <a:off x="4519599" y="2204966"/>
                <a:ext cx="70676" cy="33477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907" extrusionOk="0">
                    <a:moveTo>
                      <a:pt x="3351" y="1"/>
                    </a:moveTo>
                    <a:cubicBezTo>
                      <a:pt x="3274" y="1"/>
                      <a:pt x="3196" y="16"/>
                      <a:pt x="3120" y="49"/>
                    </a:cubicBezTo>
                    <a:cubicBezTo>
                      <a:pt x="2299" y="395"/>
                      <a:pt x="1442" y="633"/>
                      <a:pt x="560" y="728"/>
                    </a:cubicBezTo>
                    <a:cubicBezTo>
                      <a:pt x="239" y="776"/>
                      <a:pt x="1" y="1061"/>
                      <a:pt x="49" y="1383"/>
                    </a:cubicBezTo>
                    <a:cubicBezTo>
                      <a:pt x="84" y="1692"/>
                      <a:pt x="334" y="1907"/>
                      <a:pt x="632" y="1907"/>
                    </a:cubicBezTo>
                    <a:lnTo>
                      <a:pt x="703" y="1907"/>
                    </a:lnTo>
                    <a:cubicBezTo>
                      <a:pt x="1692" y="1788"/>
                      <a:pt x="2668" y="1526"/>
                      <a:pt x="3585" y="1133"/>
                    </a:cubicBezTo>
                    <a:cubicBezTo>
                      <a:pt x="3882" y="1002"/>
                      <a:pt x="4025" y="657"/>
                      <a:pt x="3894" y="359"/>
                    </a:cubicBezTo>
                    <a:cubicBezTo>
                      <a:pt x="3796" y="137"/>
                      <a:pt x="3579" y="1"/>
                      <a:pt x="335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27" name="Google Shape;2354;p42">
                <a:extLst>
                  <a:ext uri="{FF2B5EF4-FFF2-40B4-BE49-F238E27FC236}">
                    <a16:creationId xmlns:a16="http://schemas.microsoft.com/office/drawing/2014/main" id="{07230CDE-ADE9-7149-2813-CFC32B7D5B07}"/>
                  </a:ext>
                </a:extLst>
              </p:cNvPr>
              <p:cNvSpPr/>
              <p:nvPr/>
            </p:nvSpPr>
            <p:spPr>
              <a:xfrm>
                <a:off x="4490143" y="1877687"/>
                <a:ext cx="71291" cy="25314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442" extrusionOk="0">
                    <a:moveTo>
                      <a:pt x="1179" y="1"/>
                    </a:moveTo>
                    <a:cubicBezTo>
                      <a:pt x="976" y="1"/>
                      <a:pt x="774" y="12"/>
                      <a:pt x="572" y="24"/>
                    </a:cubicBezTo>
                    <a:cubicBezTo>
                      <a:pt x="250" y="48"/>
                      <a:pt x="0" y="322"/>
                      <a:pt x="12" y="643"/>
                    </a:cubicBezTo>
                    <a:cubicBezTo>
                      <a:pt x="35" y="969"/>
                      <a:pt x="297" y="1203"/>
                      <a:pt x="619" y="1203"/>
                    </a:cubicBezTo>
                    <a:cubicBezTo>
                      <a:pt x="627" y="1203"/>
                      <a:pt x="635" y="1203"/>
                      <a:pt x="643" y="1203"/>
                    </a:cubicBezTo>
                    <a:cubicBezTo>
                      <a:pt x="822" y="1191"/>
                      <a:pt x="1000" y="1191"/>
                      <a:pt x="1179" y="1191"/>
                    </a:cubicBezTo>
                    <a:cubicBezTo>
                      <a:pt x="1881" y="1191"/>
                      <a:pt x="2596" y="1275"/>
                      <a:pt x="3274" y="1429"/>
                    </a:cubicBezTo>
                    <a:cubicBezTo>
                      <a:pt x="3322" y="1441"/>
                      <a:pt x="3370" y="1441"/>
                      <a:pt x="3405" y="1441"/>
                    </a:cubicBezTo>
                    <a:cubicBezTo>
                      <a:pt x="3679" y="1441"/>
                      <a:pt x="3917" y="1263"/>
                      <a:pt x="3989" y="989"/>
                    </a:cubicBezTo>
                    <a:cubicBezTo>
                      <a:pt x="4060" y="667"/>
                      <a:pt x="3858" y="358"/>
                      <a:pt x="3548" y="274"/>
                    </a:cubicBezTo>
                    <a:cubicBezTo>
                      <a:pt x="2774" y="96"/>
                      <a:pt x="1977" y="1"/>
                      <a:pt x="11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</p:grpSp>
        <p:sp>
          <p:nvSpPr>
            <p:cNvPr id="214" name="Google Shape;2355;p42">
              <a:extLst>
                <a:ext uri="{FF2B5EF4-FFF2-40B4-BE49-F238E27FC236}">
                  <a16:creationId xmlns:a16="http://schemas.microsoft.com/office/drawing/2014/main" id="{4EA74505-7145-E584-2A1C-1728C55E2D93}"/>
                </a:ext>
              </a:extLst>
            </p:cNvPr>
            <p:cNvSpPr txBox="1"/>
            <p:nvPr/>
          </p:nvSpPr>
          <p:spPr>
            <a:xfrm>
              <a:off x="3689434" y="2913967"/>
              <a:ext cx="1590400" cy="5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914400">
                <a:buClr>
                  <a:srgbClr val="000000"/>
                </a:buClr>
                <a:buFont typeface="Arial"/>
                <a:buNone/>
              </a:pPr>
              <a:r>
                <a:rPr lang="en" sz="2267" kern="0">
                  <a:solidFill>
                    <a:srgbClr val="434343"/>
                  </a:solidFill>
                  <a:latin typeface="Segoe UI" panose="020B0502040204020203" pitchFamily="34" charset="0"/>
                  <a:ea typeface="Fira Sans Extra Condensed Medium"/>
                  <a:cs typeface="Segoe UI" panose="020B0502040204020203" pitchFamily="34" charset="0"/>
                  <a:sym typeface="Fira Sans Extra Condensed Medium"/>
                </a:rPr>
                <a:t>Quarter 4</a:t>
              </a:r>
              <a:endParaRPr sz="2267" kern="0">
                <a:solidFill>
                  <a:srgbClr val="434343"/>
                </a:solidFill>
                <a:latin typeface="Segoe UI" panose="020B0502040204020203" pitchFamily="34" charset="0"/>
                <a:ea typeface="Fira Sans Extra Condensed Medium"/>
                <a:cs typeface="Segoe UI" panose="020B0502040204020203" pitchFamily="34" charset="0"/>
                <a:sym typeface="Fira Sans Extra Condensed Medium"/>
              </a:endParaRPr>
            </a:p>
          </p:txBody>
        </p:sp>
        <p:grpSp>
          <p:nvGrpSpPr>
            <p:cNvPr id="229" name="Google Shape;2357;p42">
              <a:extLst>
                <a:ext uri="{FF2B5EF4-FFF2-40B4-BE49-F238E27FC236}">
                  <a16:creationId xmlns:a16="http://schemas.microsoft.com/office/drawing/2014/main" id="{5F124038-32AB-6DBE-C2B9-7CA0F5778156}"/>
                </a:ext>
              </a:extLst>
            </p:cNvPr>
            <p:cNvGrpSpPr/>
            <p:nvPr/>
          </p:nvGrpSpPr>
          <p:grpSpPr>
            <a:xfrm>
              <a:off x="7789196" y="2317918"/>
              <a:ext cx="1323507" cy="979967"/>
              <a:chOff x="5862447" y="1396213"/>
              <a:chExt cx="992630" cy="734975"/>
            </a:xfrm>
          </p:grpSpPr>
          <p:sp>
            <p:nvSpPr>
              <p:cNvPr id="231" name="Google Shape;2358;p42">
                <a:extLst>
                  <a:ext uri="{FF2B5EF4-FFF2-40B4-BE49-F238E27FC236}">
                    <a16:creationId xmlns:a16="http://schemas.microsoft.com/office/drawing/2014/main" id="{7D22673B-8543-CB6F-E369-180037609A14}"/>
                  </a:ext>
                </a:extLst>
              </p:cNvPr>
              <p:cNvSpPr/>
              <p:nvPr/>
            </p:nvSpPr>
            <p:spPr>
              <a:xfrm>
                <a:off x="6199572" y="1449015"/>
                <a:ext cx="582124" cy="616198"/>
              </a:xfrm>
              <a:custGeom>
                <a:avLst/>
                <a:gdLst/>
                <a:ahLst/>
                <a:cxnLst/>
                <a:rect l="l" t="t" r="r" b="b"/>
                <a:pathLst>
                  <a:path w="33160" h="35101" extrusionOk="0">
                    <a:moveTo>
                      <a:pt x="33159" y="1"/>
                    </a:moveTo>
                    <a:lnTo>
                      <a:pt x="33159" y="1"/>
                    </a:lnTo>
                    <a:cubicBezTo>
                      <a:pt x="31552" y="894"/>
                      <a:pt x="29956" y="1787"/>
                      <a:pt x="28373" y="2715"/>
                    </a:cubicBezTo>
                    <a:cubicBezTo>
                      <a:pt x="23265" y="5692"/>
                      <a:pt x="18312" y="8919"/>
                      <a:pt x="13526" y="12383"/>
                    </a:cubicBezTo>
                    <a:cubicBezTo>
                      <a:pt x="8847" y="15777"/>
                      <a:pt x="4334" y="19408"/>
                      <a:pt x="0" y="23242"/>
                    </a:cubicBezTo>
                    <a:cubicBezTo>
                      <a:pt x="655" y="27183"/>
                      <a:pt x="1179" y="31148"/>
                      <a:pt x="1751" y="35100"/>
                    </a:cubicBezTo>
                    <a:cubicBezTo>
                      <a:pt x="1965" y="33969"/>
                      <a:pt x="2191" y="32826"/>
                      <a:pt x="2417" y="31695"/>
                    </a:cubicBezTo>
                    <a:cubicBezTo>
                      <a:pt x="2620" y="30707"/>
                      <a:pt x="2822" y="29707"/>
                      <a:pt x="3025" y="28719"/>
                    </a:cubicBezTo>
                    <a:cubicBezTo>
                      <a:pt x="3203" y="27838"/>
                      <a:pt x="3406" y="26957"/>
                      <a:pt x="3810" y="26147"/>
                    </a:cubicBezTo>
                    <a:cubicBezTo>
                      <a:pt x="4525" y="24682"/>
                      <a:pt x="5989" y="23647"/>
                      <a:pt x="7192" y="22611"/>
                    </a:cubicBezTo>
                    <a:cubicBezTo>
                      <a:pt x="8609" y="21384"/>
                      <a:pt x="10013" y="20170"/>
                      <a:pt x="11430" y="18956"/>
                    </a:cubicBezTo>
                    <a:cubicBezTo>
                      <a:pt x="14216" y="16551"/>
                      <a:pt x="16991" y="14145"/>
                      <a:pt x="19765" y="11729"/>
                    </a:cubicBezTo>
                    <a:cubicBezTo>
                      <a:pt x="24241" y="7847"/>
                      <a:pt x="28694" y="3918"/>
                      <a:pt x="33159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32" name="Google Shape;2359;p42">
                <a:extLst>
                  <a:ext uri="{FF2B5EF4-FFF2-40B4-BE49-F238E27FC236}">
                    <a16:creationId xmlns:a16="http://schemas.microsoft.com/office/drawing/2014/main" id="{9DDF49BA-39BE-CD9D-33AE-9FC3B53B977D}"/>
                  </a:ext>
                </a:extLst>
              </p:cNvPr>
              <p:cNvSpPr/>
              <p:nvPr/>
            </p:nvSpPr>
            <p:spPr>
              <a:xfrm>
                <a:off x="6240121" y="1905282"/>
                <a:ext cx="173917" cy="198986"/>
              </a:xfrm>
              <a:custGeom>
                <a:avLst/>
                <a:gdLst/>
                <a:ahLst/>
                <a:cxnLst/>
                <a:rect l="l" t="t" r="r" b="b"/>
                <a:pathLst>
                  <a:path w="9907" h="11335" extrusionOk="0">
                    <a:moveTo>
                      <a:pt x="2846" y="0"/>
                    </a:moveTo>
                    <a:cubicBezTo>
                      <a:pt x="2524" y="488"/>
                      <a:pt x="2274" y="1024"/>
                      <a:pt x="2108" y="1596"/>
                    </a:cubicBezTo>
                    <a:cubicBezTo>
                      <a:pt x="1869" y="2405"/>
                      <a:pt x="1715" y="3251"/>
                      <a:pt x="1548" y="4084"/>
                    </a:cubicBezTo>
                    <a:cubicBezTo>
                      <a:pt x="1357" y="4965"/>
                      <a:pt x="1179" y="5858"/>
                      <a:pt x="1000" y="6739"/>
                    </a:cubicBezTo>
                    <a:cubicBezTo>
                      <a:pt x="667" y="8263"/>
                      <a:pt x="334" y="9799"/>
                      <a:pt x="0" y="11335"/>
                    </a:cubicBezTo>
                    <a:cubicBezTo>
                      <a:pt x="524" y="10859"/>
                      <a:pt x="1060" y="10370"/>
                      <a:pt x="1584" y="9894"/>
                    </a:cubicBezTo>
                    <a:cubicBezTo>
                      <a:pt x="1738" y="9739"/>
                      <a:pt x="1893" y="9573"/>
                      <a:pt x="2048" y="9418"/>
                    </a:cubicBezTo>
                    <a:cubicBezTo>
                      <a:pt x="2965" y="8501"/>
                      <a:pt x="3893" y="7596"/>
                      <a:pt x="4834" y="6703"/>
                    </a:cubicBezTo>
                    <a:cubicBezTo>
                      <a:pt x="5787" y="5798"/>
                      <a:pt x="6751" y="4894"/>
                      <a:pt x="7727" y="4013"/>
                    </a:cubicBezTo>
                    <a:cubicBezTo>
                      <a:pt x="8192" y="3596"/>
                      <a:pt x="8656" y="3179"/>
                      <a:pt x="9132" y="2762"/>
                    </a:cubicBezTo>
                    <a:cubicBezTo>
                      <a:pt x="9382" y="2548"/>
                      <a:pt x="9644" y="2298"/>
                      <a:pt x="9906" y="2072"/>
                    </a:cubicBezTo>
                    <a:cubicBezTo>
                      <a:pt x="7537" y="1465"/>
                      <a:pt x="5156" y="822"/>
                      <a:pt x="2846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  <p:sp>
            <p:nvSpPr>
              <p:cNvPr id="233" name="Google Shape;2360;p42">
                <a:extLst>
                  <a:ext uri="{FF2B5EF4-FFF2-40B4-BE49-F238E27FC236}">
                    <a16:creationId xmlns:a16="http://schemas.microsoft.com/office/drawing/2014/main" id="{00910EBC-4733-ACBA-DDB2-AA3DCE6368D7}"/>
                  </a:ext>
                </a:extLst>
              </p:cNvPr>
              <p:cNvSpPr/>
              <p:nvPr/>
            </p:nvSpPr>
            <p:spPr>
              <a:xfrm>
                <a:off x="5862447" y="1396213"/>
                <a:ext cx="992630" cy="734975"/>
              </a:xfrm>
              <a:custGeom>
                <a:avLst/>
                <a:gdLst/>
                <a:ahLst/>
                <a:cxnLst/>
                <a:rect l="l" t="t" r="r" b="b"/>
                <a:pathLst>
                  <a:path w="56544" h="41867" extrusionOk="0">
                    <a:moveTo>
                      <a:pt x="47149" y="4819"/>
                    </a:moveTo>
                    <a:lnTo>
                      <a:pt x="47149" y="4819"/>
                    </a:lnTo>
                    <a:cubicBezTo>
                      <a:pt x="44839" y="6152"/>
                      <a:pt x="42565" y="7545"/>
                      <a:pt x="40315" y="8986"/>
                    </a:cubicBezTo>
                    <a:cubicBezTo>
                      <a:pt x="35350" y="12189"/>
                      <a:pt x="30528" y="15606"/>
                      <a:pt x="25885" y="19273"/>
                    </a:cubicBezTo>
                    <a:cubicBezTo>
                      <a:pt x="23349" y="21273"/>
                      <a:pt x="20860" y="23345"/>
                      <a:pt x="18443" y="25476"/>
                    </a:cubicBezTo>
                    <a:cubicBezTo>
                      <a:pt x="13597" y="23571"/>
                      <a:pt x="8716" y="21606"/>
                      <a:pt x="4323" y="18785"/>
                    </a:cubicBezTo>
                    <a:cubicBezTo>
                      <a:pt x="3561" y="18296"/>
                      <a:pt x="2846" y="17773"/>
                      <a:pt x="2132" y="17237"/>
                    </a:cubicBezTo>
                    <a:cubicBezTo>
                      <a:pt x="9156" y="16296"/>
                      <a:pt x="16110" y="15010"/>
                      <a:pt x="22956" y="13177"/>
                    </a:cubicBezTo>
                    <a:cubicBezTo>
                      <a:pt x="30147" y="11236"/>
                      <a:pt x="37196" y="8795"/>
                      <a:pt x="44101" y="6033"/>
                    </a:cubicBezTo>
                    <a:cubicBezTo>
                      <a:pt x="45113" y="5640"/>
                      <a:pt x="46137" y="5235"/>
                      <a:pt x="47149" y="4819"/>
                    </a:cubicBezTo>
                    <a:close/>
                    <a:moveTo>
                      <a:pt x="53722" y="2914"/>
                    </a:moveTo>
                    <a:lnTo>
                      <a:pt x="53722" y="2914"/>
                    </a:lnTo>
                    <a:cubicBezTo>
                      <a:pt x="51745" y="5831"/>
                      <a:pt x="50054" y="8938"/>
                      <a:pt x="48673" y="12200"/>
                    </a:cubicBezTo>
                    <a:cubicBezTo>
                      <a:pt x="46887" y="16403"/>
                      <a:pt x="45625" y="20821"/>
                      <a:pt x="44851" y="25321"/>
                    </a:cubicBezTo>
                    <a:cubicBezTo>
                      <a:pt x="44435" y="27738"/>
                      <a:pt x="44161" y="30167"/>
                      <a:pt x="44006" y="32608"/>
                    </a:cubicBezTo>
                    <a:cubicBezTo>
                      <a:pt x="38827" y="31750"/>
                      <a:pt x="33707" y="30643"/>
                      <a:pt x="28623" y="29322"/>
                    </a:cubicBezTo>
                    <a:cubicBezTo>
                      <a:pt x="27373" y="29000"/>
                      <a:pt x="26123" y="28655"/>
                      <a:pt x="24873" y="28333"/>
                    </a:cubicBezTo>
                    <a:cubicBezTo>
                      <a:pt x="25313" y="27833"/>
                      <a:pt x="25837" y="27381"/>
                      <a:pt x="26337" y="26940"/>
                    </a:cubicBezTo>
                    <a:cubicBezTo>
                      <a:pt x="27718" y="25714"/>
                      <a:pt x="29088" y="24500"/>
                      <a:pt x="30469" y="23285"/>
                    </a:cubicBezTo>
                    <a:cubicBezTo>
                      <a:pt x="35934" y="18439"/>
                      <a:pt x="41422" y="13605"/>
                      <a:pt x="46923" y="8807"/>
                    </a:cubicBezTo>
                    <a:cubicBezTo>
                      <a:pt x="49185" y="6831"/>
                      <a:pt x="51459" y="4878"/>
                      <a:pt x="53722" y="2914"/>
                    </a:cubicBezTo>
                    <a:close/>
                    <a:moveTo>
                      <a:pt x="52364" y="3009"/>
                    </a:moveTo>
                    <a:cubicBezTo>
                      <a:pt x="47899" y="6926"/>
                      <a:pt x="43446" y="10855"/>
                      <a:pt x="38970" y="14737"/>
                    </a:cubicBezTo>
                    <a:cubicBezTo>
                      <a:pt x="36196" y="17153"/>
                      <a:pt x="33421" y="19559"/>
                      <a:pt x="30635" y="21964"/>
                    </a:cubicBezTo>
                    <a:cubicBezTo>
                      <a:pt x="29218" y="23178"/>
                      <a:pt x="27814" y="24392"/>
                      <a:pt x="26397" y="25619"/>
                    </a:cubicBezTo>
                    <a:cubicBezTo>
                      <a:pt x="25194" y="26655"/>
                      <a:pt x="23730" y="27690"/>
                      <a:pt x="23015" y="29155"/>
                    </a:cubicBezTo>
                    <a:cubicBezTo>
                      <a:pt x="22611" y="29965"/>
                      <a:pt x="22408" y="30846"/>
                      <a:pt x="22230" y="31727"/>
                    </a:cubicBezTo>
                    <a:cubicBezTo>
                      <a:pt x="22027" y="32715"/>
                      <a:pt x="21825" y="33715"/>
                      <a:pt x="21622" y="34703"/>
                    </a:cubicBezTo>
                    <a:cubicBezTo>
                      <a:pt x="21396" y="35834"/>
                      <a:pt x="21170" y="36977"/>
                      <a:pt x="20956" y="38108"/>
                    </a:cubicBezTo>
                    <a:cubicBezTo>
                      <a:pt x="20384" y="34156"/>
                      <a:pt x="19860" y="30191"/>
                      <a:pt x="19205" y="26250"/>
                    </a:cubicBezTo>
                    <a:cubicBezTo>
                      <a:pt x="23539" y="22416"/>
                      <a:pt x="28052" y="18785"/>
                      <a:pt x="32731" y="15391"/>
                    </a:cubicBezTo>
                    <a:cubicBezTo>
                      <a:pt x="37517" y="11927"/>
                      <a:pt x="42470" y="8700"/>
                      <a:pt x="47578" y="5723"/>
                    </a:cubicBezTo>
                    <a:cubicBezTo>
                      <a:pt x="49161" y="4795"/>
                      <a:pt x="50757" y="3902"/>
                      <a:pt x="52364" y="3009"/>
                    </a:cubicBezTo>
                    <a:close/>
                    <a:moveTo>
                      <a:pt x="24361" y="29000"/>
                    </a:moveTo>
                    <a:cubicBezTo>
                      <a:pt x="26671" y="29822"/>
                      <a:pt x="29052" y="30465"/>
                      <a:pt x="31421" y="31072"/>
                    </a:cubicBezTo>
                    <a:cubicBezTo>
                      <a:pt x="31159" y="31298"/>
                      <a:pt x="30897" y="31548"/>
                      <a:pt x="30647" y="31762"/>
                    </a:cubicBezTo>
                    <a:cubicBezTo>
                      <a:pt x="30171" y="32179"/>
                      <a:pt x="29707" y="32596"/>
                      <a:pt x="29242" y="33013"/>
                    </a:cubicBezTo>
                    <a:cubicBezTo>
                      <a:pt x="28266" y="33894"/>
                      <a:pt x="27302" y="34798"/>
                      <a:pt x="26349" y="35703"/>
                    </a:cubicBezTo>
                    <a:cubicBezTo>
                      <a:pt x="25408" y="36596"/>
                      <a:pt x="24480" y="37501"/>
                      <a:pt x="23563" y="38418"/>
                    </a:cubicBezTo>
                    <a:cubicBezTo>
                      <a:pt x="23408" y="38573"/>
                      <a:pt x="23253" y="38739"/>
                      <a:pt x="23099" y="38894"/>
                    </a:cubicBezTo>
                    <a:cubicBezTo>
                      <a:pt x="22575" y="39370"/>
                      <a:pt x="22039" y="39859"/>
                      <a:pt x="21515" y="40335"/>
                    </a:cubicBezTo>
                    <a:cubicBezTo>
                      <a:pt x="21849" y="38799"/>
                      <a:pt x="22182" y="37263"/>
                      <a:pt x="22515" y="35739"/>
                    </a:cubicBezTo>
                    <a:cubicBezTo>
                      <a:pt x="22694" y="34858"/>
                      <a:pt x="22872" y="33965"/>
                      <a:pt x="23063" y="33084"/>
                    </a:cubicBezTo>
                    <a:cubicBezTo>
                      <a:pt x="23230" y="32251"/>
                      <a:pt x="23384" y="31405"/>
                      <a:pt x="23623" y="30596"/>
                    </a:cubicBezTo>
                    <a:cubicBezTo>
                      <a:pt x="23789" y="30024"/>
                      <a:pt x="24039" y="29488"/>
                      <a:pt x="24361" y="29000"/>
                    </a:cubicBezTo>
                    <a:close/>
                    <a:moveTo>
                      <a:pt x="55951" y="0"/>
                    </a:moveTo>
                    <a:cubicBezTo>
                      <a:pt x="55858" y="0"/>
                      <a:pt x="55761" y="34"/>
                      <a:pt x="55674" y="116"/>
                    </a:cubicBezTo>
                    <a:cubicBezTo>
                      <a:pt x="55591" y="175"/>
                      <a:pt x="55507" y="247"/>
                      <a:pt x="55436" y="318"/>
                    </a:cubicBezTo>
                    <a:cubicBezTo>
                      <a:pt x="55031" y="520"/>
                      <a:pt x="54638" y="735"/>
                      <a:pt x="54245" y="937"/>
                    </a:cubicBezTo>
                    <a:cubicBezTo>
                      <a:pt x="51197" y="2128"/>
                      <a:pt x="48197" y="3437"/>
                      <a:pt x="45161" y="4652"/>
                    </a:cubicBezTo>
                    <a:cubicBezTo>
                      <a:pt x="41684" y="6045"/>
                      <a:pt x="38172" y="7367"/>
                      <a:pt x="34636" y="8581"/>
                    </a:cubicBezTo>
                    <a:cubicBezTo>
                      <a:pt x="27683" y="10974"/>
                      <a:pt x="20586" y="12974"/>
                      <a:pt x="13371" y="14415"/>
                    </a:cubicBezTo>
                    <a:cubicBezTo>
                      <a:pt x="9204" y="15248"/>
                      <a:pt x="5001" y="15927"/>
                      <a:pt x="774" y="16332"/>
                    </a:cubicBezTo>
                    <a:cubicBezTo>
                      <a:pt x="346" y="16380"/>
                      <a:pt x="1" y="16927"/>
                      <a:pt x="382" y="17261"/>
                    </a:cubicBezTo>
                    <a:cubicBezTo>
                      <a:pt x="2215" y="18844"/>
                      <a:pt x="4311" y="20142"/>
                      <a:pt x="6418" y="21297"/>
                    </a:cubicBezTo>
                    <a:cubicBezTo>
                      <a:pt x="8764" y="22583"/>
                      <a:pt x="11216" y="23678"/>
                      <a:pt x="13681" y="24714"/>
                    </a:cubicBezTo>
                    <a:cubicBezTo>
                      <a:pt x="14848" y="25202"/>
                      <a:pt x="16026" y="25678"/>
                      <a:pt x="17205" y="26143"/>
                    </a:cubicBezTo>
                    <a:cubicBezTo>
                      <a:pt x="17550" y="26607"/>
                      <a:pt x="17777" y="27179"/>
                      <a:pt x="17931" y="27738"/>
                    </a:cubicBezTo>
                    <a:cubicBezTo>
                      <a:pt x="18193" y="28750"/>
                      <a:pt x="18336" y="29786"/>
                      <a:pt x="18527" y="30810"/>
                    </a:cubicBezTo>
                    <a:cubicBezTo>
                      <a:pt x="18967" y="33084"/>
                      <a:pt x="19408" y="35370"/>
                      <a:pt x="19813" y="37668"/>
                    </a:cubicBezTo>
                    <a:cubicBezTo>
                      <a:pt x="20051" y="38954"/>
                      <a:pt x="20313" y="40263"/>
                      <a:pt x="20503" y="41561"/>
                    </a:cubicBezTo>
                    <a:cubicBezTo>
                      <a:pt x="20532" y="41771"/>
                      <a:pt x="20715" y="41866"/>
                      <a:pt x="20899" y="41866"/>
                    </a:cubicBezTo>
                    <a:cubicBezTo>
                      <a:pt x="21018" y="41866"/>
                      <a:pt x="21138" y="41827"/>
                      <a:pt x="21217" y="41752"/>
                    </a:cubicBezTo>
                    <a:cubicBezTo>
                      <a:pt x="23301" y="39882"/>
                      <a:pt x="25385" y="38025"/>
                      <a:pt x="27456" y="36156"/>
                    </a:cubicBezTo>
                    <a:cubicBezTo>
                      <a:pt x="28480" y="35227"/>
                      <a:pt x="29504" y="34298"/>
                      <a:pt x="30516" y="33370"/>
                    </a:cubicBezTo>
                    <a:cubicBezTo>
                      <a:pt x="31314" y="32632"/>
                      <a:pt x="32136" y="31679"/>
                      <a:pt x="33255" y="31512"/>
                    </a:cubicBezTo>
                    <a:cubicBezTo>
                      <a:pt x="35434" y="32036"/>
                      <a:pt x="37624" y="32524"/>
                      <a:pt x="39827" y="32953"/>
                    </a:cubicBezTo>
                    <a:cubicBezTo>
                      <a:pt x="41339" y="33239"/>
                      <a:pt x="42851" y="33525"/>
                      <a:pt x="44363" y="33763"/>
                    </a:cubicBezTo>
                    <a:cubicBezTo>
                      <a:pt x="44405" y="33770"/>
                      <a:pt x="44445" y="33773"/>
                      <a:pt x="44485" y="33773"/>
                    </a:cubicBezTo>
                    <a:cubicBezTo>
                      <a:pt x="44786" y="33773"/>
                      <a:pt x="45021" y="33576"/>
                      <a:pt x="45042" y="33239"/>
                    </a:cubicBezTo>
                    <a:cubicBezTo>
                      <a:pt x="45304" y="28679"/>
                      <a:pt x="45982" y="24131"/>
                      <a:pt x="47197" y="19713"/>
                    </a:cubicBezTo>
                    <a:cubicBezTo>
                      <a:pt x="48388" y="15403"/>
                      <a:pt x="50078" y="11236"/>
                      <a:pt x="52245" y="7331"/>
                    </a:cubicBezTo>
                    <a:cubicBezTo>
                      <a:pt x="53507" y="5081"/>
                      <a:pt x="54900" y="2902"/>
                      <a:pt x="56400" y="806"/>
                    </a:cubicBezTo>
                    <a:cubicBezTo>
                      <a:pt x="56412" y="782"/>
                      <a:pt x="56424" y="771"/>
                      <a:pt x="56436" y="747"/>
                    </a:cubicBezTo>
                    <a:cubicBezTo>
                      <a:pt x="56436" y="747"/>
                      <a:pt x="56436" y="735"/>
                      <a:pt x="56436" y="735"/>
                    </a:cubicBezTo>
                    <a:cubicBezTo>
                      <a:pt x="56460" y="699"/>
                      <a:pt x="56484" y="663"/>
                      <a:pt x="56484" y="628"/>
                    </a:cubicBezTo>
                    <a:cubicBezTo>
                      <a:pt x="56543" y="437"/>
                      <a:pt x="56436" y="259"/>
                      <a:pt x="56281" y="139"/>
                    </a:cubicBezTo>
                    <a:cubicBezTo>
                      <a:pt x="56193" y="58"/>
                      <a:pt x="56075" y="0"/>
                      <a:pt x="55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buFont typeface="Arial"/>
                  <a:buNone/>
                </a:pPr>
                <a:endParaRPr sz="2489" ker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endParaRPr>
              </a:p>
            </p:txBody>
          </p:sp>
        </p:grpSp>
        <p:sp>
          <p:nvSpPr>
            <p:cNvPr id="230" name="Google Shape;2361;p42">
              <a:extLst>
                <a:ext uri="{FF2B5EF4-FFF2-40B4-BE49-F238E27FC236}">
                  <a16:creationId xmlns:a16="http://schemas.microsoft.com/office/drawing/2014/main" id="{457906A4-B796-9E1B-C93D-7483F5C08E53}"/>
                </a:ext>
              </a:extLst>
            </p:cNvPr>
            <p:cNvSpPr txBox="1"/>
            <p:nvPr/>
          </p:nvSpPr>
          <p:spPr>
            <a:xfrm>
              <a:off x="9094233" y="2521518"/>
              <a:ext cx="1590400" cy="57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914400">
                <a:buClr>
                  <a:srgbClr val="000000"/>
                </a:buClr>
                <a:buFont typeface="Arial"/>
                <a:buNone/>
              </a:pPr>
              <a:r>
                <a:rPr lang="en" sz="2267" kern="0">
                  <a:solidFill>
                    <a:srgbClr val="434343"/>
                  </a:solidFill>
                  <a:latin typeface="Segoe UI" panose="020B0502040204020203" pitchFamily="34" charset="0"/>
                  <a:ea typeface="Fira Sans Extra Condensed Medium"/>
                  <a:cs typeface="Segoe UI" panose="020B0502040204020203" pitchFamily="34" charset="0"/>
                  <a:sym typeface="Fira Sans Extra Condensed Medium"/>
                </a:rPr>
                <a:t>Year 2020</a:t>
              </a:r>
              <a:endParaRPr sz="2267" kern="0">
                <a:solidFill>
                  <a:srgbClr val="434343"/>
                </a:solidFill>
                <a:latin typeface="Segoe UI" panose="020B0502040204020203" pitchFamily="34" charset="0"/>
                <a:ea typeface="Fira Sans Extra Condensed Medium"/>
                <a:cs typeface="Segoe UI" panose="020B05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720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1B6A20-220A-AD53-0704-CB94124C1EEB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E14FC36-16FD-8495-3F49-444DBE24F528}"/>
              </a:ext>
            </a:extLst>
          </p:cNvPr>
          <p:cNvSpPr/>
          <p:nvPr/>
        </p:nvSpPr>
        <p:spPr>
          <a:xfrm>
            <a:off x="715073" y="4183167"/>
            <a:ext cx="10789920" cy="22951"/>
          </a:xfrm>
          <a:custGeom>
            <a:avLst/>
            <a:gdLst>
              <a:gd name="connsiteX0" fmla="*/ 0 w 9800126"/>
              <a:gd name="connsiteY0" fmla="*/ 0 h 22951"/>
              <a:gd name="connsiteX1" fmla="*/ 9800127 w 9800126"/>
              <a:gd name="connsiteY1" fmla="*/ 0 h 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00126" h="22951">
                <a:moveTo>
                  <a:pt x="0" y="0"/>
                </a:moveTo>
                <a:lnTo>
                  <a:pt x="9800127" y="0"/>
                </a:lnTo>
              </a:path>
            </a:pathLst>
          </a:custGeom>
          <a:ln w="45880" cap="flat">
            <a:solidFill>
              <a:schemeClr val="accent6"/>
            </a:solidFill>
            <a:prstDash val="solid"/>
            <a:miter/>
          </a:ln>
        </p:spPr>
        <p:txBody>
          <a:bodyPr lIns="0" tIns="0" rIns="0" bIns="0" rtlCol="0" anchor="ctr"/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8D6F69-BF8F-48AE-1E18-7C1C131AD620}"/>
              </a:ext>
            </a:extLst>
          </p:cNvPr>
          <p:cNvSpPr/>
          <p:nvPr/>
        </p:nvSpPr>
        <p:spPr>
          <a:xfrm>
            <a:off x="425602" y="4049362"/>
            <a:ext cx="290561" cy="290561"/>
          </a:xfrm>
          <a:custGeom>
            <a:avLst/>
            <a:gdLst>
              <a:gd name="connsiteX0" fmla="*/ 290561 w 290561"/>
              <a:gd name="connsiteY0" fmla="*/ 145281 h 290561"/>
              <a:gd name="connsiteX1" fmla="*/ 145281 w 290561"/>
              <a:gd name="connsiteY1" fmla="*/ 290561 h 290561"/>
              <a:gd name="connsiteX2" fmla="*/ 0 w 290561"/>
              <a:gd name="connsiteY2" fmla="*/ 145281 h 290561"/>
              <a:gd name="connsiteX3" fmla="*/ 145281 w 290561"/>
              <a:gd name="connsiteY3" fmla="*/ 0 h 290561"/>
              <a:gd name="connsiteX4" fmla="*/ 290561 w 290561"/>
              <a:gd name="connsiteY4" fmla="*/ 145281 h 29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61" h="290561">
                <a:moveTo>
                  <a:pt x="290561" y="145281"/>
                </a:moveTo>
                <a:cubicBezTo>
                  <a:pt x="290561" y="225517"/>
                  <a:pt x="225517" y="290561"/>
                  <a:pt x="145281" y="290561"/>
                </a:cubicBezTo>
                <a:cubicBezTo>
                  <a:pt x="65044" y="290561"/>
                  <a:pt x="0" y="225517"/>
                  <a:pt x="0" y="145281"/>
                </a:cubicBezTo>
                <a:cubicBezTo>
                  <a:pt x="0" y="65044"/>
                  <a:pt x="65044" y="0"/>
                  <a:pt x="145281" y="0"/>
                </a:cubicBezTo>
                <a:cubicBezTo>
                  <a:pt x="225517" y="0"/>
                  <a:pt x="290561" y="65044"/>
                  <a:pt x="290561" y="145281"/>
                </a:cubicBezTo>
                <a:close/>
              </a:path>
            </a:pathLst>
          </a:custGeom>
          <a:solidFill>
            <a:schemeClr val="accent6"/>
          </a:solidFill>
          <a:ln w="229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038CC2-1C5C-441A-5093-A8AE34C555DF}"/>
              </a:ext>
            </a:extLst>
          </p:cNvPr>
          <p:cNvSpPr/>
          <p:nvPr/>
        </p:nvSpPr>
        <p:spPr>
          <a:xfrm>
            <a:off x="11472662" y="4049362"/>
            <a:ext cx="290561" cy="290561"/>
          </a:xfrm>
          <a:custGeom>
            <a:avLst/>
            <a:gdLst>
              <a:gd name="connsiteX0" fmla="*/ 290561 w 290561"/>
              <a:gd name="connsiteY0" fmla="*/ 145281 h 290561"/>
              <a:gd name="connsiteX1" fmla="*/ 145281 w 290561"/>
              <a:gd name="connsiteY1" fmla="*/ 290561 h 290561"/>
              <a:gd name="connsiteX2" fmla="*/ 1 w 290561"/>
              <a:gd name="connsiteY2" fmla="*/ 145281 h 290561"/>
              <a:gd name="connsiteX3" fmla="*/ 145281 w 290561"/>
              <a:gd name="connsiteY3" fmla="*/ 0 h 290561"/>
              <a:gd name="connsiteX4" fmla="*/ 290561 w 290561"/>
              <a:gd name="connsiteY4" fmla="*/ 145281 h 29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61" h="290561">
                <a:moveTo>
                  <a:pt x="290561" y="145281"/>
                </a:moveTo>
                <a:cubicBezTo>
                  <a:pt x="290561" y="225517"/>
                  <a:pt x="225517" y="290561"/>
                  <a:pt x="145281" y="290561"/>
                </a:cubicBezTo>
                <a:cubicBezTo>
                  <a:pt x="65044" y="290561"/>
                  <a:pt x="1" y="225517"/>
                  <a:pt x="1" y="145281"/>
                </a:cubicBezTo>
                <a:cubicBezTo>
                  <a:pt x="1" y="65044"/>
                  <a:pt x="65045" y="0"/>
                  <a:pt x="145281" y="0"/>
                </a:cubicBezTo>
                <a:cubicBezTo>
                  <a:pt x="225517" y="0"/>
                  <a:pt x="290561" y="65044"/>
                  <a:pt x="290561" y="145281"/>
                </a:cubicBezTo>
                <a:close/>
              </a:path>
            </a:pathLst>
          </a:custGeom>
          <a:solidFill>
            <a:schemeClr val="accent6"/>
          </a:solidFill>
          <a:ln w="229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" name="Graphic 4">
            <a:extLst>
              <a:ext uri="{FF2B5EF4-FFF2-40B4-BE49-F238E27FC236}">
                <a16:creationId xmlns:a16="http://schemas.microsoft.com/office/drawing/2014/main" id="{E58314F8-0D43-2481-9DDB-323E3A2E3662}"/>
              </a:ext>
            </a:extLst>
          </p:cNvPr>
          <p:cNvGrpSpPr/>
          <p:nvPr/>
        </p:nvGrpSpPr>
        <p:grpSpPr>
          <a:xfrm>
            <a:off x="1703636" y="3992443"/>
            <a:ext cx="404398" cy="404398"/>
            <a:chOff x="2614564" y="3992443"/>
            <a:chExt cx="404398" cy="4043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3C5F18E-9F7A-7557-7C09-8C485768E959}"/>
                </a:ext>
              </a:extLst>
            </p:cNvPr>
            <p:cNvSpPr/>
            <p:nvPr/>
          </p:nvSpPr>
          <p:spPr>
            <a:xfrm>
              <a:off x="2614564" y="3992443"/>
              <a:ext cx="404398" cy="404398"/>
            </a:xfrm>
            <a:custGeom>
              <a:avLst/>
              <a:gdLst>
                <a:gd name="connsiteX0" fmla="*/ 404399 w 404398"/>
                <a:gd name="connsiteY0" fmla="*/ 202199 h 404398"/>
                <a:gd name="connsiteX1" fmla="*/ 202199 w 404398"/>
                <a:gd name="connsiteY1" fmla="*/ 404399 h 404398"/>
                <a:gd name="connsiteX2" fmla="*/ 0 w 404398"/>
                <a:gd name="connsiteY2" fmla="*/ 202199 h 404398"/>
                <a:gd name="connsiteX3" fmla="*/ 202199 w 404398"/>
                <a:gd name="connsiteY3" fmla="*/ 0 h 404398"/>
                <a:gd name="connsiteX4" fmla="*/ 404399 w 404398"/>
                <a:gd name="connsiteY4" fmla="*/ 202199 h 40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398" h="404398">
                  <a:moveTo>
                    <a:pt x="404399" y="202199"/>
                  </a:moveTo>
                  <a:cubicBezTo>
                    <a:pt x="404399" y="313871"/>
                    <a:pt x="313871" y="404399"/>
                    <a:pt x="202199" y="404399"/>
                  </a:cubicBezTo>
                  <a:cubicBezTo>
                    <a:pt x="90528" y="404399"/>
                    <a:pt x="0" y="313871"/>
                    <a:pt x="0" y="202199"/>
                  </a:cubicBezTo>
                  <a:cubicBezTo>
                    <a:pt x="0" y="90528"/>
                    <a:pt x="90528" y="0"/>
                    <a:pt x="202199" y="0"/>
                  </a:cubicBezTo>
                  <a:cubicBezTo>
                    <a:pt x="313871" y="0"/>
                    <a:pt x="404399" y="90528"/>
                    <a:pt x="404399" y="20219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590">
                  <a:srgbClr val="F3F3F3"/>
                </a:gs>
                <a:gs pos="58450">
                  <a:srgbClr val="E9E9E9"/>
                </a:gs>
                <a:gs pos="100000">
                  <a:srgbClr val="E6E6E6"/>
                </a:gs>
              </a:gsLst>
              <a:lin ang="5400000" scaled="1"/>
            </a:gra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F33D95-0107-8118-AFB4-33DEBB57525E}"/>
                </a:ext>
              </a:extLst>
            </p:cNvPr>
            <p:cNvSpPr/>
            <p:nvPr/>
          </p:nvSpPr>
          <p:spPr>
            <a:xfrm>
              <a:off x="2680434" y="4058313"/>
              <a:ext cx="272659" cy="272659"/>
            </a:xfrm>
            <a:custGeom>
              <a:avLst/>
              <a:gdLst>
                <a:gd name="connsiteX0" fmla="*/ 272659 w 272659"/>
                <a:gd name="connsiteY0" fmla="*/ 136330 h 272659"/>
                <a:gd name="connsiteX1" fmla="*/ 136330 w 272659"/>
                <a:gd name="connsiteY1" fmla="*/ 272660 h 272659"/>
                <a:gd name="connsiteX2" fmla="*/ 0 w 272659"/>
                <a:gd name="connsiteY2" fmla="*/ 136330 h 272659"/>
                <a:gd name="connsiteX3" fmla="*/ 136330 w 272659"/>
                <a:gd name="connsiteY3" fmla="*/ 0 h 272659"/>
                <a:gd name="connsiteX4" fmla="*/ 272659 w 272659"/>
                <a:gd name="connsiteY4" fmla="*/ 136330 h 27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59" h="272659">
                  <a:moveTo>
                    <a:pt x="272659" y="136330"/>
                  </a:moveTo>
                  <a:cubicBezTo>
                    <a:pt x="272659" y="211609"/>
                    <a:pt x="211609" y="272660"/>
                    <a:pt x="136330" y="272660"/>
                  </a:cubicBezTo>
                  <a:cubicBezTo>
                    <a:pt x="61050" y="272660"/>
                    <a:pt x="0" y="211609"/>
                    <a:pt x="0" y="136330"/>
                  </a:cubicBezTo>
                  <a:cubicBezTo>
                    <a:pt x="0" y="61050"/>
                    <a:pt x="61050" y="0"/>
                    <a:pt x="136330" y="0"/>
                  </a:cubicBezTo>
                  <a:cubicBezTo>
                    <a:pt x="211609" y="230"/>
                    <a:pt x="272659" y="61050"/>
                    <a:pt x="272659" y="136330"/>
                  </a:cubicBezTo>
                  <a:close/>
                </a:path>
              </a:pathLst>
            </a:custGeom>
            <a:solidFill>
              <a:schemeClr val="tx2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78E3B18-D67A-8334-DB9A-3E23D04CA57D}"/>
              </a:ext>
            </a:extLst>
          </p:cNvPr>
          <p:cNvSpPr/>
          <p:nvPr/>
        </p:nvSpPr>
        <p:spPr>
          <a:xfrm>
            <a:off x="1180580" y="1850873"/>
            <a:ext cx="1450510" cy="1450511"/>
          </a:xfrm>
          <a:custGeom>
            <a:avLst/>
            <a:gdLst>
              <a:gd name="connsiteX0" fmla="*/ 1450511 w 1450510"/>
              <a:gd name="connsiteY0" fmla="*/ 725256 h 1450511"/>
              <a:gd name="connsiteX1" fmla="*/ 725255 w 1450510"/>
              <a:gd name="connsiteY1" fmla="*/ 1450511 h 1450511"/>
              <a:gd name="connsiteX2" fmla="*/ 0 w 1450510"/>
              <a:gd name="connsiteY2" fmla="*/ 725256 h 1450511"/>
              <a:gd name="connsiteX3" fmla="*/ 725255 w 1450510"/>
              <a:gd name="connsiteY3" fmla="*/ 0 h 1450511"/>
              <a:gd name="connsiteX4" fmla="*/ 1450511 w 1450510"/>
              <a:gd name="connsiteY4" fmla="*/ 725256 h 145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0510" h="1450511">
                <a:moveTo>
                  <a:pt x="1450511" y="725256"/>
                </a:moveTo>
                <a:cubicBezTo>
                  <a:pt x="1450511" y="1125803"/>
                  <a:pt x="1125803" y="1450511"/>
                  <a:pt x="725255" y="1450511"/>
                </a:cubicBezTo>
                <a:cubicBezTo>
                  <a:pt x="324708" y="1450511"/>
                  <a:pt x="0" y="1125803"/>
                  <a:pt x="0" y="725256"/>
                </a:cubicBezTo>
                <a:cubicBezTo>
                  <a:pt x="0" y="324708"/>
                  <a:pt x="324708" y="0"/>
                  <a:pt x="725255" y="0"/>
                </a:cubicBezTo>
                <a:cubicBezTo>
                  <a:pt x="1125803" y="0"/>
                  <a:pt x="1450511" y="324708"/>
                  <a:pt x="1450511" y="725256"/>
                </a:cubicBezTo>
                <a:close/>
              </a:path>
            </a:pathLst>
          </a:custGeom>
          <a:solidFill>
            <a:srgbClr val="FFFFFF"/>
          </a:solidFill>
          <a:ln w="229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5057C64-D6CE-D6FC-65F6-1118B9066326}"/>
              </a:ext>
            </a:extLst>
          </p:cNvPr>
          <p:cNvSpPr/>
          <p:nvPr/>
        </p:nvSpPr>
        <p:spPr>
          <a:xfrm>
            <a:off x="1190910" y="1871440"/>
            <a:ext cx="1429852" cy="2044575"/>
          </a:xfrm>
          <a:custGeom>
            <a:avLst/>
            <a:gdLst>
              <a:gd name="connsiteX0" fmla="*/ 1429853 w 1429852"/>
              <a:gd name="connsiteY0" fmla="*/ 715017 h 2044575"/>
              <a:gd name="connsiteX1" fmla="*/ 692893 w 1429852"/>
              <a:gd name="connsiteY1" fmla="*/ 319 h 2044575"/>
              <a:gd name="connsiteX2" fmla="*/ 1376 w 1429852"/>
              <a:gd name="connsiteY2" fmla="*/ 670492 h 2044575"/>
              <a:gd name="connsiteX3" fmla="*/ 309379 w 1429852"/>
              <a:gd name="connsiteY3" fmla="*/ 1303714 h 2044575"/>
              <a:gd name="connsiteX4" fmla="*/ 703680 w 1429852"/>
              <a:gd name="connsiteY4" fmla="*/ 1962181 h 2044575"/>
              <a:gd name="connsiteX5" fmla="*/ 714696 w 1429852"/>
              <a:gd name="connsiteY5" fmla="*/ 2044576 h 2044575"/>
              <a:gd name="connsiteX6" fmla="*/ 728237 w 1429852"/>
              <a:gd name="connsiteY6" fmla="*/ 1944509 h 2044575"/>
              <a:gd name="connsiteX7" fmla="*/ 1128505 w 1429852"/>
              <a:gd name="connsiteY7" fmla="*/ 1297976 h 2044575"/>
              <a:gd name="connsiteX8" fmla="*/ 1429853 w 1429852"/>
              <a:gd name="connsiteY8" fmla="*/ 715017 h 204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9852" h="2044575">
                <a:moveTo>
                  <a:pt x="1429853" y="715017"/>
                </a:moveTo>
                <a:cubicBezTo>
                  <a:pt x="1429853" y="312913"/>
                  <a:pt x="1097751" y="-11616"/>
                  <a:pt x="692893" y="319"/>
                </a:cubicBezTo>
                <a:cubicBezTo>
                  <a:pt x="326363" y="11335"/>
                  <a:pt x="23409" y="304421"/>
                  <a:pt x="1376" y="670492"/>
                </a:cubicBezTo>
                <a:cubicBezTo>
                  <a:pt x="-14690" y="932823"/>
                  <a:pt x="111311" y="1166925"/>
                  <a:pt x="309379" y="1303714"/>
                </a:cubicBezTo>
                <a:cubicBezTo>
                  <a:pt x="529022" y="1455191"/>
                  <a:pt x="668106" y="1697784"/>
                  <a:pt x="703680" y="1962181"/>
                </a:cubicBezTo>
                <a:lnTo>
                  <a:pt x="714696" y="2044576"/>
                </a:lnTo>
                <a:lnTo>
                  <a:pt x="728237" y="1944509"/>
                </a:lnTo>
                <a:cubicBezTo>
                  <a:pt x="763582" y="1681719"/>
                  <a:pt x="912535" y="1451519"/>
                  <a:pt x="1128505" y="1297976"/>
                </a:cubicBezTo>
                <a:cubicBezTo>
                  <a:pt x="1310966" y="1168302"/>
                  <a:pt x="1429853" y="955545"/>
                  <a:pt x="1429853" y="715017"/>
                </a:cubicBezTo>
                <a:close/>
              </a:path>
            </a:pathLst>
          </a:custGeom>
          <a:solidFill>
            <a:schemeClr val="tx2"/>
          </a:solidFill>
          <a:ln w="229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2326DA6-AE1B-3F14-F527-653D10EDDC03}"/>
              </a:ext>
            </a:extLst>
          </p:cNvPr>
          <p:cNvSpPr/>
          <p:nvPr/>
        </p:nvSpPr>
        <p:spPr>
          <a:xfrm>
            <a:off x="1356156" y="2026449"/>
            <a:ext cx="1099358" cy="1099358"/>
          </a:xfrm>
          <a:custGeom>
            <a:avLst/>
            <a:gdLst>
              <a:gd name="connsiteX0" fmla="*/ 1099359 w 1099358"/>
              <a:gd name="connsiteY0" fmla="*/ 549680 h 1099358"/>
              <a:gd name="connsiteX1" fmla="*/ 549679 w 1099358"/>
              <a:gd name="connsiteY1" fmla="*/ 1099359 h 1099358"/>
              <a:gd name="connsiteX2" fmla="*/ 0 w 1099358"/>
              <a:gd name="connsiteY2" fmla="*/ 549680 h 1099358"/>
              <a:gd name="connsiteX3" fmla="*/ 549679 w 1099358"/>
              <a:gd name="connsiteY3" fmla="*/ 0 h 1099358"/>
              <a:gd name="connsiteX4" fmla="*/ 1099359 w 1099358"/>
              <a:gd name="connsiteY4" fmla="*/ 549680 h 109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358" h="1099358">
                <a:moveTo>
                  <a:pt x="1099359" y="549680"/>
                </a:moveTo>
                <a:cubicBezTo>
                  <a:pt x="1099359" y="853259"/>
                  <a:pt x="853259" y="1099359"/>
                  <a:pt x="549679" y="1099359"/>
                </a:cubicBezTo>
                <a:cubicBezTo>
                  <a:pt x="246100" y="1099359"/>
                  <a:pt x="0" y="853259"/>
                  <a:pt x="0" y="549680"/>
                </a:cubicBezTo>
                <a:cubicBezTo>
                  <a:pt x="0" y="246100"/>
                  <a:pt x="246100" y="0"/>
                  <a:pt x="549679" y="0"/>
                </a:cubicBezTo>
                <a:cubicBezTo>
                  <a:pt x="853259" y="0"/>
                  <a:pt x="1099359" y="246100"/>
                  <a:pt x="1099359" y="54968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23590">
                <a:srgbClr val="F3F3F3"/>
              </a:gs>
              <a:gs pos="58450">
                <a:srgbClr val="E9E9E9"/>
              </a:gs>
              <a:gs pos="100000">
                <a:srgbClr val="E6E6E6"/>
              </a:gs>
            </a:gsLst>
            <a:lin ang="5400000" scaled="1"/>
          </a:gradFill>
          <a:ln w="229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B71F92C-66FB-1213-797F-27B72A0F6488}"/>
              </a:ext>
            </a:extLst>
          </p:cNvPr>
          <p:cNvGrpSpPr/>
          <p:nvPr/>
        </p:nvGrpSpPr>
        <p:grpSpPr>
          <a:xfrm>
            <a:off x="1649651" y="2294875"/>
            <a:ext cx="512366" cy="562506"/>
            <a:chOff x="1693089" y="2362643"/>
            <a:chExt cx="389792" cy="427941"/>
          </a:xfrm>
          <a:solidFill>
            <a:schemeClr val="tx2"/>
          </a:solidFill>
        </p:grpSpPr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6F3DAF92-9F2B-DC7E-578A-106AFB81C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881" y="2428678"/>
              <a:ext cx="262211" cy="361906"/>
            </a:xfrm>
            <a:custGeom>
              <a:avLst/>
              <a:gdLst>
                <a:gd name="T0" fmla="*/ 908 w 2456"/>
                <a:gd name="T1" fmla="*/ 362 h 3389"/>
                <a:gd name="T2" fmla="*/ 580 w 2456"/>
                <a:gd name="T3" fmla="*/ 564 h 3389"/>
                <a:gd name="T4" fmla="*/ 368 w 2456"/>
                <a:gd name="T5" fmla="*/ 875 h 3389"/>
                <a:gd name="T6" fmla="*/ 314 w 2456"/>
                <a:gd name="T7" fmla="*/ 1251 h 3389"/>
                <a:gd name="T8" fmla="*/ 379 w 2456"/>
                <a:gd name="T9" fmla="*/ 1553 h 3389"/>
                <a:gd name="T10" fmla="*/ 501 w 2456"/>
                <a:gd name="T11" fmla="*/ 1781 h 3389"/>
                <a:gd name="T12" fmla="*/ 642 w 2456"/>
                <a:gd name="T13" fmla="*/ 1993 h 3389"/>
                <a:gd name="T14" fmla="*/ 730 w 2456"/>
                <a:gd name="T15" fmla="*/ 2231 h 3389"/>
                <a:gd name="T16" fmla="*/ 783 w 2456"/>
                <a:gd name="T17" fmla="*/ 2394 h 3389"/>
                <a:gd name="T18" fmla="*/ 1629 w 2456"/>
                <a:gd name="T19" fmla="*/ 2435 h 3389"/>
                <a:gd name="T20" fmla="*/ 1720 w 2456"/>
                <a:gd name="T21" fmla="*/ 2315 h 3389"/>
                <a:gd name="T22" fmla="*/ 1767 w 2456"/>
                <a:gd name="T23" fmla="*/ 2083 h 3389"/>
                <a:gd name="T24" fmla="*/ 1900 w 2456"/>
                <a:gd name="T25" fmla="*/ 1862 h 3389"/>
                <a:gd name="T26" fmla="*/ 2031 w 2456"/>
                <a:gd name="T27" fmla="*/ 1651 h 3389"/>
                <a:gd name="T28" fmla="*/ 2126 w 2456"/>
                <a:gd name="T29" fmla="*/ 1383 h 3389"/>
                <a:gd name="T30" fmla="*/ 2131 w 2456"/>
                <a:gd name="T31" fmla="*/ 1022 h 3389"/>
                <a:gd name="T32" fmla="*/ 1978 w 2456"/>
                <a:gd name="T33" fmla="*/ 677 h 3389"/>
                <a:gd name="T34" fmla="*/ 1691 w 2456"/>
                <a:gd name="T35" fmla="*/ 426 h 3389"/>
                <a:gd name="T36" fmla="*/ 1312 w 2456"/>
                <a:gd name="T37" fmla="*/ 312 h 3389"/>
                <a:gd name="T38" fmla="*/ 1522 w 2456"/>
                <a:gd name="T39" fmla="*/ 35 h 3389"/>
                <a:gd name="T40" fmla="*/ 1952 w 2456"/>
                <a:gd name="T41" fmla="*/ 227 h 3389"/>
                <a:gd name="T42" fmla="*/ 2272 w 2456"/>
                <a:gd name="T43" fmla="*/ 557 h 3389"/>
                <a:gd name="T44" fmla="*/ 2439 w 2456"/>
                <a:gd name="T45" fmla="*/ 987 h 3389"/>
                <a:gd name="T46" fmla="*/ 2437 w 2456"/>
                <a:gd name="T47" fmla="*/ 1411 h 3389"/>
                <a:gd name="T48" fmla="*/ 2342 w 2456"/>
                <a:gd name="T49" fmla="*/ 1723 h 3389"/>
                <a:gd name="T50" fmla="*/ 2210 w 2456"/>
                <a:gd name="T51" fmla="*/ 1957 h 3389"/>
                <a:gd name="T52" fmla="*/ 2075 w 2456"/>
                <a:gd name="T53" fmla="*/ 2160 h 3389"/>
                <a:gd name="T54" fmla="*/ 2030 w 2456"/>
                <a:gd name="T55" fmla="*/ 2341 h 3389"/>
                <a:gd name="T56" fmla="*/ 1903 w 2456"/>
                <a:gd name="T57" fmla="*/ 2602 h 3389"/>
                <a:gd name="T58" fmla="*/ 1800 w 2456"/>
                <a:gd name="T59" fmla="*/ 2777 h 3389"/>
                <a:gd name="T60" fmla="*/ 1791 w 2456"/>
                <a:gd name="T61" fmla="*/ 2941 h 3389"/>
                <a:gd name="T62" fmla="*/ 1787 w 2456"/>
                <a:gd name="T63" fmla="*/ 3016 h 3389"/>
                <a:gd name="T64" fmla="*/ 1751 w 2456"/>
                <a:gd name="T65" fmla="*/ 3117 h 3389"/>
                <a:gd name="T66" fmla="*/ 1623 w 2456"/>
                <a:gd name="T67" fmla="*/ 3228 h 3389"/>
                <a:gd name="T68" fmla="*/ 1434 w 2456"/>
                <a:gd name="T69" fmla="*/ 3364 h 3389"/>
                <a:gd name="T70" fmla="*/ 1078 w 2456"/>
                <a:gd name="T71" fmla="*/ 3386 h 3389"/>
                <a:gd name="T72" fmla="*/ 922 w 2456"/>
                <a:gd name="T73" fmla="*/ 3266 h 3389"/>
                <a:gd name="T74" fmla="*/ 735 w 2456"/>
                <a:gd name="T75" fmla="*/ 3155 h 3389"/>
                <a:gd name="T76" fmla="*/ 672 w 2456"/>
                <a:gd name="T77" fmla="*/ 3038 h 3389"/>
                <a:gd name="T78" fmla="*/ 667 w 2456"/>
                <a:gd name="T79" fmla="*/ 2985 h 3389"/>
                <a:gd name="T80" fmla="*/ 660 w 2456"/>
                <a:gd name="T81" fmla="*/ 2845 h 3389"/>
                <a:gd name="T82" fmla="*/ 651 w 2456"/>
                <a:gd name="T83" fmla="*/ 2689 h 3389"/>
                <a:gd name="T84" fmla="*/ 456 w 2456"/>
                <a:gd name="T85" fmla="*/ 2451 h 3389"/>
                <a:gd name="T86" fmla="*/ 411 w 2456"/>
                <a:gd name="T87" fmla="*/ 2226 h 3389"/>
                <a:gd name="T88" fmla="*/ 300 w 2456"/>
                <a:gd name="T89" fmla="*/ 2035 h 3389"/>
                <a:gd name="T90" fmla="*/ 166 w 2456"/>
                <a:gd name="T91" fmla="*/ 1825 h 3389"/>
                <a:gd name="T92" fmla="*/ 50 w 2456"/>
                <a:gd name="T93" fmla="*/ 1547 h 3389"/>
                <a:gd name="T94" fmla="*/ 0 w 2456"/>
                <a:gd name="T95" fmla="*/ 1178 h 3389"/>
                <a:gd name="T96" fmla="*/ 97 w 2456"/>
                <a:gd name="T97" fmla="*/ 720 h 3389"/>
                <a:gd name="T98" fmla="*/ 360 w 2456"/>
                <a:gd name="T99" fmla="*/ 346 h 3389"/>
                <a:gd name="T100" fmla="*/ 751 w 2456"/>
                <a:gd name="T101" fmla="*/ 93 h 3389"/>
                <a:gd name="T102" fmla="*/ 1228 w 2456"/>
                <a:gd name="T103" fmla="*/ 0 h 3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56" h="3389">
                  <a:moveTo>
                    <a:pt x="1228" y="308"/>
                  </a:moveTo>
                  <a:lnTo>
                    <a:pt x="1144" y="312"/>
                  </a:lnTo>
                  <a:lnTo>
                    <a:pt x="1063" y="322"/>
                  </a:lnTo>
                  <a:lnTo>
                    <a:pt x="985" y="339"/>
                  </a:lnTo>
                  <a:lnTo>
                    <a:pt x="908" y="362"/>
                  </a:lnTo>
                  <a:lnTo>
                    <a:pt x="835" y="392"/>
                  </a:lnTo>
                  <a:lnTo>
                    <a:pt x="765" y="428"/>
                  </a:lnTo>
                  <a:lnTo>
                    <a:pt x="699" y="468"/>
                  </a:lnTo>
                  <a:lnTo>
                    <a:pt x="638" y="513"/>
                  </a:lnTo>
                  <a:lnTo>
                    <a:pt x="580" y="564"/>
                  </a:lnTo>
                  <a:lnTo>
                    <a:pt x="527" y="618"/>
                  </a:lnTo>
                  <a:lnTo>
                    <a:pt x="480" y="677"/>
                  </a:lnTo>
                  <a:lnTo>
                    <a:pt x="437" y="740"/>
                  </a:lnTo>
                  <a:lnTo>
                    <a:pt x="400" y="805"/>
                  </a:lnTo>
                  <a:lnTo>
                    <a:pt x="368" y="875"/>
                  </a:lnTo>
                  <a:lnTo>
                    <a:pt x="344" y="948"/>
                  </a:lnTo>
                  <a:lnTo>
                    <a:pt x="326" y="1022"/>
                  </a:lnTo>
                  <a:lnTo>
                    <a:pt x="315" y="1099"/>
                  </a:lnTo>
                  <a:lnTo>
                    <a:pt x="311" y="1178"/>
                  </a:lnTo>
                  <a:lnTo>
                    <a:pt x="314" y="1251"/>
                  </a:lnTo>
                  <a:lnTo>
                    <a:pt x="320" y="1319"/>
                  </a:lnTo>
                  <a:lnTo>
                    <a:pt x="330" y="1383"/>
                  </a:lnTo>
                  <a:lnTo>
                    <a:pt x="344" y="1444"/>
                  </a:lnTo>
                  <a:lnTo>
                    <a:pt x="360" y="1500"/>
                  </a:lnTo>
                  <a:lnTo>
                    <a:pt x="379" y="1553"/>
                  </a:lnTo>
                  <a:lnTo>
                    <a:pt x="401" y="1604"/>
                  </a:lnTo>
                  <a:lnTo>
                    <a:pt x="425" y="1651"/>
                  </a:lnTo>
                  <a:lnTo>
                    <a:pt x="449" y="1697"/>
                  </a:lnTo>
                  <a:lnTo>
                    <a:pt x="476" y="1740"/>
                  </a:lnTo>
                  <a:lnTo>
                    <a:pt x="501" y="1781"/>
                  </a:lnTo>
                  <a:lnTo>
                    <a:pt x="529" y="1821"/>
                  </a:lnTo>
                  <a:lnTo>
                    <a:pt x="555" y="1860"/>
                  </a:lnTo>
                  <a:lnTo>
                    <a:pt x="585" y="1905"/>
                  </a:lnTo>
                  <a:lnTo>
                    <a:pt x="614" y="1949"/>
                  </a:lnTo>
                  <a:lnTo>
                    <a:pt x="642" y="1993"/>
                  </a:lnTo>
                  <a:lnTo>
                    <a:pt x="667" y="2037"/>
                  </a:lnTo>
                  <a:lnTo>
                    <a:pt x="689" y="2083"/>
                  </a:lnTo>
                  <a:lnTo>
                    <a:pt x="707" y="2130"/>
                  </a:lnTo>
                  <a:lnTo>
                    <a:pt x="721" y="2179"/>
                  </a:lnTo>
                  <a:lnTo>
                    <a:pt x="730" y="2231"/>
                  </a:lnTo>
                  <a:lnTo>
                    <a:pt x="732" y="2285"/>
                  </a:lnTo>
                  <a:lnTo>
                    <a:pt x="736" y="2315"/>
                  </a:lnTo>
                  <a:lnTo>
                    <a:pt x="747" y="2344"/>
                  </a:lnTo>
                  <a:lnTo>
                    <a:pt x="763" y="2370"/>
                  </a:lnTo>
                  <a:lnTo>
                    <a:pt x="783" y="2394"/>
                  </a:lnTo>
                  <a:lnTo>
                    <a:pt x="804" y="2416"/>
                  </a:lnTo>
                  <a:lnTo>
                    <a:pt x="827" y="2435"/>
                  </a:lnTo>
                  <a:lnTo>
                    <a:pt x="849" y="2451"/>
                  </a:lnTo>
                  <a:lnTo>
                    <a:pt x="1607" y="2451"/>
                  </a:lnTo>
                  <a:lnTo>
                    <a:pt x="1629" y="2435"/>
                  </a:lnTo>
                  <a:lnTo>
                    <a:pt x="1652" y="2416"/>
                  </a:lnTo>
                  <a:lnTo>
                    <a:pt x="1675" y="2394"/>
                  </a:lnTo>
                  <a:lnTo>
                    <a:pt x="1694" y="2370"/>
                  </a:lnTo>
                  <a:lnTo>
                    <a:pt x="1709" y="2344"/>
                  </a:lnTo>
                  <a:lnTo>
                    <a:pt x="1720" y="2315"/>
                  </a:lnTo>
                  <a:lnTo>
                    <a:pt x="1724" y="2285"/>
                  </a:lnTo>
                  <a:lnTo>
                    <a:pt x="1727" y="2231"/>
                  </a:lnTo>
                  <a:lnTo>
                    <a:pt x="1735" y="2179"/>
                  </a:lnTo>
                  <a:lnTo>
                    <a:pt x="1749" y="2130"/>
                  </a:lnTo>
                  <a:lnTo>
                    <a:pt x="1767" y="2083"/>
                  </a:lnTo>
                  <a:lnTo>
                    <a:pt x="1789" y="2038"/>
                  </a:lnTo>
                  <a:lnTo>
                    <a:pt x="1814" y="1993"/>
                  </a:lnTo>
                  <a:lnTo>
                    <a:pt x="1841" y="1949"/>
                  </a:lnTo>
                  <a:lnTo>
                    <a:pt x="1870" y="1906"/>
                  </a:lnTo>
                  <a:lnTo>
                    <a:pt x="1900" y="1862"/>
                  </a:lnTo>
                  <a:lnTo>
                    <a:pt x="1927" y="1823"/>
                  </a:lnTo>
                  <a:lnTo>
                    <a:pt x="1954" y="1782"/>
                  </a:lnTo>
                  <a:lnTo>
                    <a:pt x="1980" y="1741"/>
                  </a:lnTo>
                  <a:lnTo>
                    <a:pt x="2007" y="1697"/>
                  </a:lnTo>
                  <a:lnTo>
                    <a:pt x="2031" y="1651"/>
                  </a:lnTo>
                  <a:lnTo>
                    <a:pt x="2055" y="1604"/>
                  </a:lnTo>
                  <a:lnTo>
                    <a:pt x="2077" y="1553"/>
                  </a:lnTo>
                  <a:lnTo>
                    <a:pt x="2096" y="1500"/>
                  </a:lnTo>
                  <a:lnTo>
                    <a:pt x="2112" y="1444"/>
                  </a:lnTo>
                  <a:lnTo>
                    <a:pt x="2126" y="1383"/>
                  </a:lnTo>
                  <a:lnTo>
                    <a:pt x="2136" y="1319"/>
                  </a:lnTo>
                  <a:lnTo>
                    <a:pt x="2143" y="1251"/>
                  </a:lnTo>
                  <a:lnTo>
                    <a:pt x="2145" y="1178"/>
                  </a:lnTo>
                  <a:lnTo>
                    <a:pt x="2141" y="1099"/>
                  </a:lnTo>
                  <a:lnTo>
                    <a:pt x="2131" y="1022"/>
                  </a:lnTo>
                  <a:lnTo>
                    <a:pt x="2112" y="946"/>
                  </a:lnTo>
                  <a:lnTo>
                    <a:pt x="2088" y="875"/>
                  </a:lnTo>
                  <a:lnTo>
                    <a:pt x="2058" y="805"/>
                  </a:lnTo>
                  <a:lnTo>
                    <a:pt x="2020" y="739"/>
                  </a:lnTo>
                  <a:lnTo>
                    <a:pt x="1978" y="677"/>
                  </a:lnTo>
                  <a:lnTo>
                    <a:pt x="1930" y="618"/>
                  </a:lnTo>
                  <a:lnTo>
                    <a:pt x="1876" y="564"/>
                  </a:lnTo>
                  <a:lnTo>
                    <a:pt x="1819" y="513"/>
                  </a:lnTo>
                  <a:lnTo>
                    <a:pt x="1757" y="467"/>
                  </a:lnTo>
                  <a:lnTo>
                    <a:pt x="1691" y="426"/>
                  </a:lnTo>
                  <a:lnTo>
                    <a:pt x="1621" y="392"/>
                  </a:lnTo>
                  <a:lnTo>
                    <a:pt x="1548" y="362"/>
                  </a:lnTo>
                  <a:lnTo>
                    <a:pt x="1472" y="339"/>
                  </a:lnTo>
                  <a:lnTo>
                    <a:pt x="1393" y="322"/>
                  </a:lnTo>
                  <a:lnTo>
                    <a:pt x="1312" y="312"/>
                  </a:lnTo>
                  <a:lnTo>
                    <a:pt x="1228" y="308"/>
                  </a:lnTo>
                  <a:close/>
                  <a:moveTo>
                    <a:pt x="1228" y="0"/>
                  </a:moveTo>
                  <a:lnTo>
                    <a:pt x="1328" y="3"/>
                  </a:lnTo>
                  <a:lnTo>
                    <a:pt x="1427" y="16"/>
                  </a:lnTo>
                  <a:lnTo>
                    <a:pt x="1522" y="35"/>
                  </a:lnTo>
                  <a:lnTo>
                    <a:pt x="1616" y="60"/>
                  </a:lnTo>
                  <a:lnTo>
                    <a:pt x="1705" y="93"/>
                  </a:lnTo>
                  <a:lnTo>
                    <a:pt x="1791" y="132"/>
                  </a:lnTo>
                  <a:lnTo>
                    <a:pt x="1874" y="177"/>
                  </a:lnTo>
                  <a:lnTo>
                    <a:pt x="1952" y="227"/>
                  </a:lnTo>
                  <a:lnTo>
                    <a:pt x="2026" y="284"/>
                  </a:lnTo>
                  <a:lnTo>
                    <a:pt x="2096" y="346"/>
                  </a:lnTo>
                  <a:lnTo>
                    <a:pt x="2159" y="411"/>
                  </a:lnTo>
                  <a:lnTo>
                    <a:pt x="2219" y="483"/>
                  </a:lnTo>
                  <a:lnTo>
                    <a:pt x="2272" y="557"/>
                  </a:lnTo>
                  <a:lnTo>
                    <a:pt x="2319" y="637"/>
                  </a:lnTo>
                  <a:lnTo>
                    <a:pt x="2360" y="720"/>
                  </a:lnTo>
                  <a:lnTo>
                    <a:pt x="2393" y="807"/>
                  </a:lnTo>
                  <a:lnTo>
                    <a:pt x="2420" y="895"/>
                  </a:lnTo>
                  <a:lnTo>
                    <a:pt x="2439" y="987"/>
                  </a:lnTo>
                  <a:lnTo>
                    <a:pt x="2452" y="1081"/>
                  </a:lnTo>
                  <a:lnTo>
                    <a:pt x="2456" y="1178"/>
                  </a:lnTo>
                  <a:lnTo>
                    <a:pt x="2453" y="1260"/>
                  </a:lnTo>
                  <a:lnTo>
                    <a:pt x="2447" y="1338"/>
                  </a:lnTo>
                  <a:lnTo>
                    <a:pt x="2437" y="1411"/>
                  </a:lnTo>
                  <a:lnTo>
                    <a:pt x="2423" y="1481"/>
                  </a:lnTo>
                  <a:lnTo>
                    <a:pt x="2407" y="1547"/>
                  </a:lnTo>
                  <a:lnTo>
                    <a:pt x="2387" y="1609"/>
                  </a:lnTo>
                  <a:lnTo>
                    <a:pt x="2365" y="1668"/>
                  </a:lnTo>
                  <a:lnTo>
                    <a:pt x="2342" y="1723"/>
                  </a:lnTo>
                  <a:lnTo>
                    <a:pt x="2316" y="1775"/>
                  </a:lnTo>
                  <a:lnTo>
                    <a:pt x="2291" y="1824"/>
                  </a:lnTo>
                  <a:lnTo>
                    <a:pt x="2263" y="1872"/>
                  </a:lnTo>
                  <a:lnTo>
                    <a:pt x="2237" y="1916"/>
                  </a:lnTo>
                  <a:lnTo>
                    <a:pt x="2210" y="1957"/>
                  </a:lnTo>
                  <a:lnTo>
                    <a:pt x="2183" y="1996"/>
                  </a:lnTo>
                  <a:lnTo>
                    <a:pt x="2157" y="2034"/>
                  </a:lnTo>
                  <a:lnTo>
                    <a:pt x="2126" y="2081"/>
                  </a:lnTo>
                  <a:lnTo>
                    <a:pt x="2098" y="2122"/>
                  </a:lnTo>
                  <a:lnTo>
                    <a:pt x="2075" y="2160"/>
                  </a:lnTo>
                  <a:lnTo>
                    <a:pt x="2058" y="2194"/>
                  </a:lnTo>
                  <a:lnTo>
                    <a:pt x="2045" y="2226"/>
                  </a:lnTo>
                  <a:lnTo>
                    <a:pt x="2036" y="2256"/>
                  </a:lnTo>
                  <a:lnTo>
                    <a:pt x="2034" y="2285"/>
                  </a:lnTo>
                  <a:lnTo>
                    <a:pt x="2030" y="2341"/>
                  </a:lnTo>
                  <a:lnTo>
                    <a:pt x="2018" y="2397"/>
                  </a:lnTo>
                  <a:lnTo>
                    <a:pt x="2001" y="2451"/>
                  </a:lnTo>
                  <a:lnTo>
                    <a:pt x="1974" y="2504"/>
                  </a:lnTo>
                  <a:lnTo>
                    <a:pt x="1942" y="2554"/>
                  </a:lnTo>
                  <a:lnTo>
                    <a:pt x="1903" y="2602"/>
                  </a:lnTo>
                  <a:lnTo>
                    <a:pt x="1857" y="2647"/>
                  </a:lnTo>
                  <a:lnTo>
                    <a:pt x="1805" y="2689"/>
                  </a:lnTo>
                  <a:lnTo>
                    <a:pt x="1804" y="2714"/>
                  </a:lnTo>
                  <a:lnTo>
                    <a:pt x="1803" y="2744"/>
                  </a:lnTo>
                  <a:lnTo>
                    <a:pt x="1800" y="2777"/>
                  </a:lnTo>
                  <a:lnTo>
                    <a:pt x="1799" y="2811"/>
                  </a:lnTo>
                  <a:lnTo>
                    <a:pt x="1796" y="2845"/>
                  </a:lnTo>
                  <a:lnTo>
                    <a:pt x="1795" y="2879"/>
                  </a:lnTo>
                  <a:lnTo>
                    <a:pt x="1793" y="2912"/>
                  </a:lnTo>
                  <a:lnTo>
                    <a:pt x="1791" y="2941"/>
                  </a:lnTo>
                  <a:lnTo>
                    <a:pt x="1790" y="2965"/>
                  </a:lnTo>
                  <a:lnTo>
                    <a:pt x="1789" y="2985"/>
                  </a:lnTo>
                  <a:lnTo>
                    <a:pt x="1789" y="2997"/>
                  </a:lnTo>
                  <a:lnTo>
                    <a:pt x="1787" y="3001"/>
                  </a:lnTo>
                  <a:lnTo>
                    <a:pt x="1787" y="3016"/>
                  </a:lnTo>
                  <a:lnTo>
                    <a:pt x="1785" y="3034"/>
                  </a:lnTo>
                  <a:lnTo>
                    <a:pt x="1780" y="3053"/>
                  </a:lnTo>
                  <a:lnTo>
                    <a:pt x="1774" y="3073"/>
                  </a:lnTo>
                  <a:lnTo>
                    <a:pt x="1763" y="3096"/>
                  </a:lnTo>
                  <a:lnTo>
                    <a:pt x="1751" y="3117"/>
                  </a:lnTo>
                  <a:lnTo>
                    <a:pt x="1734" y="3140"/>
                  </a:lnTo>
                  <a:lnTo>
                    <a:pt x="1714" y="3164"/>
                  </a:lnTo>
                  <a:lnTo>
                    <a:pt x="1689" y="3185"/>
                  </a:lnTo>
                  <a:lnTo>
                    <a:pt x="1658" y="3208"/>
                  </a:lnTo>
                  <a:lnTo>
                    <a:pt x="1623" y="3228"/>
                  </a:lnTo>
                  <a:lnTo>
                    <a:pt x="1582" y="3248"/>
                  </a:lnTo>
                  <a:lnTo>
                    <a:pt x="1534" y="3266"/>
                  </a:lnTo>
                  <a:lnTo>
                    <a:pt x="1506" y="3301"/>
                  </a:lnTo>
                  <a:lnTo>
                    <a:pt x="1472" y="3334"/>
                  </a:lnTo>
                  <a:lnTo>
                    <a:pt x="1434" y="3364"/>
                  </a:lnTo>
                  <a:lnTo>
                    <a:pt x="1407" y="3378"/>
                  </a:lnTo>
                  <a:lnTo>
                    <a:pt x="1378" y="3386"/>
                  </a:lnTo>
                  <a:lnTo>
                    <a:pt x="1347" y="3389"/>
                  </a:lnTo>
                  <a:lnTo>
                    <a:pt x="1109" y="3389"/>
                  </a:lnTo>
                  <a:lnTo>
                    <a:pt x="1078" y="3386"/>
                  </a:lnTo>
                  <a:lnTo>
                    <a:pt x="1049" y="3378"/>
                  </a:lnTo>
                  <a:lnTo>
                    <a:pt x="1023" y="3364"/>
                  </a:lnTo>
                  <a:lnTo>
                    <a:pt x="985" y="3334"/>
                  </a:lnTo>
                  <a:lnTo>
                    <a:pt x="950" y="3301"/>
                  </a:lnTo>
                  <a:lnTo>
                    <a:pt x="922" y="3266"/>
                  </a:lnTo>
                  <a:lnTo>
                    <a:pt x="872" y="3245"/>
                  </a:lnTo>
                  <a:lnTo>
                    <a:pt x="829" y="3225"/>
                  </a:lnTo>
                  <a:lnTo>
                    <a:pt x="790" y="3203"/>
                  </a:lnTo>
                  <a:lnTo>
                    <a:pt x="760" y="3179"/>
                  </a:lnTo>
                  <a:lnTo>
                    <a:pt x="735" y="3155"/>
                  </a:lnTo>
                  <a:lnTo>
                    <a:pt x="714" y="3130"/>
                  </a:lnTo>
                  <a:lnTo>
                    <a:pt x="699" y="3106"/>
                  </a:lnTo>
                  <a:lnTo>
                    <a:pt x="686" y="3082"/>
                  </a:lnTo>
                  <a:lnTo>
                    <a:pt x="679" y="3059"/>
                  </a:lnTo>
                  <a:lnTo>
                    <a:pt x="672" y="3038"/>
                  </a:lnTo>
                  <a:lnTo>
                    <a:pt x="670" y="3019"/>
                  </a:lnTo>
                  <a:lnTo>
                    <a:pt x="669" y="3001"/>
                  </a:lnTo>
                  <a:lnTo>
                    <a:pt x="669" y="3001"/>
                  </a:lnTo>
                  <a:lnTo>
                    <a:pt x="669" y="2997"/>
                  </a:lnTo>
                  <a:lnTo>
                    <a:pt x="667" y="2985"/>
                  </a:lnTo>
                  <a:lnTo>
                    <a:pt x="666" y="2965"/>
                  </a:lnTo>
                  <a:lnTo>
                    <a:pt x="665" y="2941"/>
                  </a:lnTo>
                  <a:lnTo>
                    <a:pt x="664" y="2912"/>
                  </a:lnTo>
                  <a:lnTo>
                    <a:pt x="661" y="2879"/>
                  </a:lnTo>
                  <a:lnTo>
                    <a:pt x="660" y="2845"/>
                  </a:lnTo>
                  <a:lnTo>
                    <a:pt x="657" y="2811"/>
                  </a:lnTo>
                  <a:lnTo>
                    <a:pt x="656" y="2777"/>
                  </a:lnTo>
                  <a:lnTo>
                    <a:pt x="653" y="2744"/>
                  </a:lnTo>
                  <a:lnTo>
                    <a:pt x="652" y="2714"/>
                  </a:lnTo>
                  <a:lnTo>
                    <a:pt x="651" y="2689"/>
                  </a:lnTo>
                  <a:lnTo>
                    <a:pt x="599" y="2647"/>
                  </a:lnTo>
                  <a:lnTo>
                    <a:pt x="553" y="2602"/>
                  </a:lnTo>
                  <a:lnTo>
                    <a:pt x="514" y="2554"/>
                  </a:lnTo>
                  <a:lnTo>
                    <a:pt x="482" y="2504"/>
                  </a:lnTo>
                  <a:lnTo>
                    <a:pt x="456" y="2451"/>
                  </a:lnTo>
                  <a:lnTo>
                    <a:pt x="438" y="2397"/>
                  </a:lnTo>
                  <a:lnTo>
                    <a:pt x="426" y="2341"/>
                  </a:lnTo>
                  <a:lnTo>
                    <a:pt x="423" y="2285"/>
                  </a:lnTo>
                  <a:lnTo>
                    <a:pt x="420" y="2256"/>
                  </a:lnTo>
                  <a:lnTo>
                    <a:pt x="411" y="2226"/>
                  </a:lnTo>
                  <a:lnTo>
                    <a:pt x="398" y="2194"/>
                  </a:lnTo>
                  <a:lnTo>
                    <a:pt x="381" y="2160"/>
                  </a:lnTo>
                  <a:lnTo>
                    <a:pt x="358" y="2122"/>
                  </a:lnTo>
                  <a:lnTo>
                    <a:pt x="331" y="2081"/>
                  </a:lnTo>
                  <a:lnTo>
                    <a:pt x="300" y="2035"/>
                  </a:lnTo>
                  <a:lnTo>
                    <a:pt x="274" y="1998"/>
                  </a:lnTo>
                  <a:lnTo>
                    <a:pt x="248" y="1957"/>
                  </a:lnTo>
                  <a:lnTo>
                    <a:pt x="220" y="1916"/>
                  </a:lnTo>
                  <a:lnTo>
                    <a:pt x="193" y="1872"/>
                  </a:lnTo>
                  <a:lnTo>
                    <a:pt x="166" y="1825"/>
                  </a:lnTo>
                  <a:lnTo>
                    <a:pt x="140" y="1775"/>
                  </a:lnTo>
                  <a:lnTo>
                    <a:pt x="114" y="1723"/>
                  </a:lnTo>
                  <a:lnTo>
                    <a:pt x="92" y="1668"/>
                  </a:lnTo>
                  <a:lnTo>
                    <a:pt x="69" y="1609"/>
                  </a:lnTo>
                  <a:lnTo>
                    <a:pt x="50" y="1547"/>
                  </a:lnTo>
                  <a:lnTo>
                    <a:pt x="33" y="1481"/>
                  </a:lnTo>
                  <a:lnTo>
                    <a:pt x="19" y="1411"/>
                  </a:lnTo>
                  <a:lnTo>
                    <a:pt x="9" y="1338"/>
                  </a:lnTo>
                  <a:lnTo>
                    <a:pt x="3" y="1260"/>
                  </a:lnTo>
                  <a:lnTo>
                    <a:pt x="0" y="1178"/>
                  </a:lnTo>
                  <a:lnTo>
                    <a:pt x="4" y="1081"/>
                  </a:lnTo>
                  <a:lnTo>
                    <a:pt x="17" y="987"/>
                  </a:lnTo>
                  <a:lnTo>
                    <a:pt x="36" y="895"/>
                  </a:lnTo>
                  <a:lnTo>
                    <a:pt x="64" y="807"/>
                  </a:lnTo>
                  <a:lnTo>
                    <a:pt x="97" y="720"/>
                  </a:lnTo>
                  <a:lnTo>
                    <a:pt x="137" y="637"/>
                  </a:lnTo>
                  <a:lnTo>
                    <a:pt x="184" y="557"/>
                  </a:lnTo>
                  <a:lnTo>
                    <a:pt x="237" y="483"/>
                  </a:lnTo>
                  <a:lnTo>
                    <a:pt x="297" y="411"/>
                  </a:lnTo>
                  <a:lnTo>
                    <a:pt x="360" y="346"/>
                  </a:lnTo>
                  <a:lnTo>
                    <a:pt x="430" y="284"/>
                  </a:lnTo>
                  <a:lnTo>
                    <a:pt x="504" y="227"/>
                  </a:lnTo>
                  <a:lnTo>
                    <a:pt x="582" y="177"/>
                  </a:lnTo>
                  <a:lnTo>
                    <a:pt x="665" y="132"/>
                  </a:lnTo>
                  <a:lnTo>
                    <a:pt x="751" y="93"/>
                  </a:lnTo>
                  <a:lnTo>
                    <a:pt x="841" y="60"/>
                  </a:lnTo>
                  <a:lnTo>
                    <a:pt x="934" y="35"/>
                  </a:lnTo>
                  <a:lnTo>
                    <a:pt x="1029" y="16"/>
                  </a:lnTo>
                  <a:lnTo>
                    <a:pt x="1128" y="3"/>
                  </a:lnTo>
                  <a:lnTo>
                    <a:pt x="1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CA132F8A-8DE8-305D-B204-B04C539F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652" y="2362643"/>
              <a:ext cx="16669" cy="41031"/>
            </a:xfrm>
            <a:custGeom>
              <a:avLst/>
              <a:gdLst>
                <a:gd name="T0" fmla="*/ 77 w 154"/>
                <a:gd name="T1" fmla="*/ 0 h 384"/>
                <a:gd name="T2" fmla="*/ 77 w 154"/>
                <a:gd name="T3" fmla="*/ 0 h 384"/>
                <a:gd name="T4" fmla="*/ 97 w 154"/>
                <a:gd name="T5" fmla="*/ 2 h 384"/>
                <a:gd name="T6" fmla="*/ 116 w 154"/>
                <a:gd name="T7" fmla="*/ 10 h 384"/>
                <a:gd name="T8" fmla="*/ 132 w 154"/>
                <a:gd name="T9" fmla="*/ 22 h 384"/>
                <a:gd name="T10" fmla="*/ 144 w 154"/>
                <a:gd name="T11" fmla="*/ 38 h 384"/>
                <a:gd name="T12" fmla="*/ 152 w 154"/>
                <a:gd name="T13" fmla="*/ 56 h 384"/>
                <a:gd name="T14" fmla="*/ 154 w 154"/>
                <a:gd name="T15" fmla="*/ 77 h 384"/>
                <a:gd name="T16" fmla="*/ 154 w 154"/>
                <a:gd name="T17" fmla="*/ 307 h 384"/>
                <a:gd name="T18" fmla="*/ 152 w 154"/>
                <a:gd name="T19" fmla="*/ 328 h 384"/>
                <a:gd name="T20" fmla="*/ 144 w 154"/>
                <a:gd name="T21" fmla="*/ 346 h 384"/>
                <a:gd name="T22" fmla="*/ 132 w 154"/>
                <a:gd name="T23" fmla="*/ 362 h 384"/>
                <a:gd name="T24" fmla="*/ 116 w 154"/>
                <a:gd name="T25" fmla="*/ 374 h 384"/>
                <a:gd name="T26" fmla="*/ 97 w 154"/>
                <a:gd name="T27" fmla="*/ 381 h 384"/>
                <a:gd name="T28" fmla="*/ 77 w 154"/>
                <a:gd name="T29" fmla="*/ 384 h 384"/>
                <a:gd name="T30" fmla="*/ 57 w 154"/>
                <a:gd name="T31" fmla="*/ 381 h 384"/>
                <a:gd name="T32" fmla="*/ 38 w 154"/>
                <a:gd name="T33" fmla="*/ 374 h 384"/>
                <a:gd name="T34" fmla="*/ 23 w 154"/>
                <a:gd name="T35" fmla="*/ 362 h 384"/>
                <a:gd name="T36" fmla="*/ 10 w 154"/>
                <a:gd name="T37" fmla="*/ 346 h 384"/>
                <a:gd name="T38" fmla="*/ 2 w 154"/>
                <a:gd name="T39" fmla="*/ 328 h 384"/>
                <a:gd name="T40" fmla="*/ 0 w 154"/>
                <a:gd name="T41" fmla="*/ 307 h 384"/>
                <a:gd name="T42" fmla="*/ 0 w 154"/>
                <a:gd name="T43" fmla="*/ 77 h 384"/>
                <a:gd name="T44" fmla="*/ 2 w 154"/>
                <a:gd name="T45" fmla="*/ 56 h 384"/>
                <a:gd name="T46" fmla="*/ 10 w 154"/>
                <a:gd name="T47" fmla="*/ 38 h 384"/>
                <a:gd name="T48" fmla="*/ 23 w 154"/>
                <a:gd name="T49" fmla="*/ 22 h 384"/>
                <a:gd name="T50" fmla="*/ 38 w 154"/>
                <a:gd name="T51" fmla="*/ 10 h 384"/>
                <a:gd name="T52" fmla="*/ 57 w 154"/>
                <a:gd name="T53" fmla="*/ 2 h 384"/>
                <a:gd name="T54" fmla="*/ 77 w 154"/>
                <a:gd name="T5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4" h="384">
                  <a:moveTo>
                    <a:pt x="77" y="0"/>
                  </a:moveTo>
                  <a:lnTo>
                    <a:pt x="77" y="0"/>
                  </a:lnTo>
                  <a:lnTo>
                    <a:pt x="97" y="2"/>
                  </a:lnTo>
                  <a:lnTo>
                    <a:pt x="116" y="10"/>
                  </a:lnTo>
                  <a:lnTo>
                    <a:pt x="132" y="22"/>
                  </a:lnTo>
                  <a:lnTo>
                    <a:pt x="144" y="38"/>
                  </a:lnTo>
                  <a:lnTo>
                    <a:pt x="152" y="56"/>
                  </a:lnTo>
                  <a:lnTo>
                    <a:pt x="154" y="77"/>
                  </a:lnTo>
                  <a:lnTo>
                    <a:pt x="154" y="307"/>
                  </a:lnTo>
                  <a:lnTo>
                    <a:pt x="152" y="328"/>
                  </a:lnTo>
                  <a:lnTo>
                    <a:pt x="144" y="346"/>
                  </a:lnTo>
                  <a:lnTo>
                    <a:pt x="132" y="362"/>
                  </a:lnTo>
                  <a:lnTo>
                    <a:pt x="116" y="374"/>
                  </a:lnTo>
                  <a:lnTo>
                    <a:pt x="97" y="381"/>
                  </a:lnTo>
                  <a:lnTo>
                    <a:pt x="77" y="384"/>
                  </a:lnTo>
                  <a:lnTo>
                    <a:pt x="57" y="381"/>
                  </a:lnTo>
                  <a:lnTo>
                    <a:pt x="38" y="374"/>
                  </a:lnTo>
                  <a:lnTo>
                    <a:pt x="23" y="362"/>
                  </a:lnTo>
                  <a:lnTo>
                    <a:pt x="10" y="346"/>
                  </a:lnTo>
                  <a:lnTo>
                    <a:pt x="2" y="328"/>
                  </a:lnTo>
                  <a:lnTo>
                    <a:pt x="0" y="307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0"/>
                  </a:lnTo>
                  <a:lnTo>
                    <a:pt x="57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7695EB69-667C-A564-DCBF-FBC365BFF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371" y="2387325"/>
              <a:ext cx="28850" cy="38146"/>
            </a:xfrm>
            <a:custGeom>
              <a:avLst/>
              <a:gdLst>
                <a:gd name="T0" fmla="*/ 77 w 271"/>
                <a:gd name="T1" fmla="*/ 0 h 356"/>
                <a:gd name="T2" fmla="*/ 97 w 271"/>
                <a:gd name="T3" fmla="*/ 3 h 356"/>
                <a:gd name="T4" fmla="*/ 115 w 271"/>
                <a:gd name="T5" fmla="*/ 11 h 356"/>
                <a:gd name="T6" fmla="*/ 132 w 271"/>
                <a:gd name="T7" fmla="*/ 23 h 356"/>
                <a:gd name="T8" fmla="*/ 144 w 271"/>
                <a:gd name="T9" fmla="*/ 40 h 356"/>
                <a:gd name="T10" fmla="*/ 261 w 271"/>
                <a:gd name="T11" fmla="*/ 240 h 356"/>
                <a:gd name="T12" fmla="*/ 269 w 271"/>
                <a:gd name="T13" fmla="*/ 259 h 356"/>
                <a:gd name="T14" fmla="*/ 271 w 271"/>
                <a:gd name="T15" fmla="*/ 279 h 356"/>
                <a:gd name="T16" fmla="*/ 269 w 271"/>
                <a:gd name="T17" fmla="*/ 298 h 356"/>
                <a:gd name="T18" fmla="*/ 261 w 271"/>
                <a:gd name="T19" fmla="*/ 317 h 356"/>
                <a:gd name="T20" fmla="*/ 250 w 271"/>
                <a:gd name="T21" fmla="*/ 333 h 356"/>
                <a:gd name="T22" fmla="*/ 233 w 271"/>
                <a:gd name="T23" fmla="*/ 345 h 356"/>
                <a:gd name="T24" fmla="*/ 214 w 271"/>
                <a:gd name="T25" fmla="*/ 353 h 356"/>
                <a:gd name="T26" fmla="*/ 194 w 271"/>
                <a:gd name="T27" fmla="*/ 356 h 356"/>
                <a:gd name="T28" fmla="*/ 174 w 271"/>
                <a:gd name="T29" fmla="*/ 353 h 356"/>
                <a:gd name="T30" fmla="*/ 156 w 271"/>
                <a:gd name="T31" fmla="*/ 345 h 356"/>
                <a:gd name="T32" fmla="*/ 139 w 271"/>
                <a:gd name="T33" fmla="*/ 333 h 356"/>
                <a:gd name="T34" fmla="*/ 127 w 271"/>
                <a:gd name="T35" fmla="*/ 317 h 356"/>
                <a:gd name="T36" fmla="*/ 10 w 271"/>
                <a:gd name="T37" fmla="*/ 116 h 356"/>
                <a:gd name="T38" fmla="*/ 2 w 271"/>
                <a:gd name="T39" fmla="*/ 97 h 356"/>
                <a:gd name="T40" fmla="*/ 0 w 271"/>
                <a:gd name="T41" fmla="*/ 77 h 356"/>
                <a:gd name="T42" fmla="*/ 2 w 271"/>
                <a:gd name="T43" fmla="*/ 58 h 356"/>
                <a:gd name="T44" fmla="*/ 10 w 271"/>
                <a:gd name="T45" fmla="*/ 40 h 356"/>
                <a:gd name="T46" fmla="*/ 23 w 271"/>
                <a:gd name="T47" fmla="*/ 24 h 356"/>
                <a:gd name="T48" fmla="*/ 38 w 271"/>
                <a:gd name="T49" fmla="*/ 12 h 356"/>
                <a:gd name="T50" fmla="*/ 58 w 271"/>
                <a:gd name="T51" fmla="*/ 3 h 356"/>
                <a:gd name="T52" fmla="*/ 77 w 271"/>
                <a:gd name="T5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356">
                  <a:moveTo>
                    <a:pt x="77" y="0"/>
                  </a:moveTo>
                  <a:lnTo>
                    <a:pt x="97" y="3"/>
                  </a:lnTo>
                  <a:lnTo>
                    <a:pt x="115" y="11"/>
                  </a:lnTo>
                  <a:lnTo>
                    <a:pt x="132" y="23"/>
                  </a:lnTo>
                  <a:lnTo>
                    <a:pt x="144" y="40"/>
                  </a:lnTo>
                  <a:lnTo>
                    <a:pt x="261" y="240"/>
                  </a:lnTo>
                  <a:lnTo>
                    <a:pt x="269" y="259"/>
                  </a:lnTo>
                  <a:lnTo>
                    <a:pt x="271" y="279"/>
                  </a:lnTo>
                  <a:lnTo>
                    <a:pt x="269" y="298"/>
                  </a:lnTo>
                  <a:lnTo>
                    <a:pt x="261" y="317"/>
                  </a:lnTo>
                  <a:lnTo>
                    <a:pt x="250" y="333"/>
                  </a:lnTo>
                  <a:lnTo>
                    <a:pt x="233" y="345"/>
                  </a:lnTo>
                  <a:lnTo>
                    <a:pt x="214" y="353"/>
                  </a:lnTo>
                  <a:lnTo>
                    <a:pt x="194" y="356"/>
                  </a:lnTo>
                  <a:lnTo>
                    <a:pt x="174" y="353"/>
                  </a:lnTo>
                  <a:lnTo>
                    <a:pt x="156" y="345"/>
                  </a:lnTo>
                  <a:lnTo>
                    <a:pt x="139" y="333"/>
                  </a:lnTo>
                  <a:lnTo>
                    <a:pt x="127" y="317"/>
                  </a:lnTo>
                  <a:lnTo>
                    <a:pt x="10" y="116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40"/>
                  </a:lnTo>
                  <a:lnTo>
                    <a:pt x="23" y="24"/>
                  </a:lnTo>
                  <a:lnTo>
                    <a:pt x="38" y="12"/>
                  </a:lnTo>
                  <a:lnTo>
                    <a:pt x="58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F5358968-B417-22F4-CC65-C114E86E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094" y="2455282"/>
              <a:ext cx="38146" cy="28850"/>
            </a:xfrm>
            <a:custGeom>
              <a:avLst/>
              <a:gdLst>
                <a:gd name="T0" fmla="*/ 78 w 357"/>
                <a:gd name="T1" fmla="*/ 0 h 270"/>
                <a:gd name="T2" fmla="*/ 97 w 357"/>
                <a:gd name="T3" fmla="*/ 3 h 270"/>
                <a:gd name="T4" fmla="*/ 117 w 357"/>
                <a:gd name="T5" fmla="*/ 10 h 270"/>
                <a:gd name="T6" fmla="*/ 319 w 357"/>
                <a:gd name="T7" fmla="*/ 125 h 270"/>
                <a:gd name="T8" fmla="*/ 335 w 357"/>
                <a:gd name="T9" fmla="*/ 139 h 270"/>
                <a:gd name="T10" fmla="*/ 347 w 357"/>
                <a:gd name="T11" fmla="*/ 154 h 270"/>
                <a:gd name="T12" fmla="*/ 354 w 357"/>
                <a:gd name="T13" fmla="*/ 173 h 270"/>
                <a:gd name="T14" fmla="*/ 357 w 357"/>
                <a:gd name="T15" fmla="*/ 192 h 270"/>
                <a:gd name="T16" fmla="*/ 354 w 357"/>
                <a:gd name="T17" fmla="*/ 212 h 270"/>
                <a:gd name="T18" fmla="*/ 347 w 357"/>
                <a:gd name="T19" fmla="*/ 231 h 270"/>
                <a:gd name="T20" fmla="*/ 334 w 357"/>
                <a:gd name="T21" fmla="*/ 247 h 270"/>
                <a:gd name="T22" fmla="*/ 318 w 357"/>
                <a:gd name="T23" fmla="*/ 260 h 270"/>
                <a:gd name="T24" fmla="*/ 298 w 357"/>
                <a:gd name="T25" fmla="*/ 267 h 270"/>
                <a:gd name="T26" fmla="*/ 279 w 357"/>
                <a:gd name="T27" fmla="*/ 270 h 270"/>
                <a:gd name="T28" fmla="*/ 259 w 357"/>
                <a:gd name="T29" fmla="*/ 267 h 270"/>
                <a:gd name="T30" fmla="*/ 240 w 357"/>
                <a:gd name="T31" fmla="*/ 258 h 270"/>
                <a:gd name="T32" fmla="*/ 38 w 357"/>
                <a:gd name="T33" fmla="*/ 144 h 270"/>
                <a:gd name="T34" fmla="*/ 22 w 357"/>
                <a:gd name="T35" fmla="*/ 131 h 270"/>
                <a:gd name="T36" fmla="*/ 11 w 357"/>
                <a:gd name="T37" fmla="*/ 115 h 270"/>
                <a:gd name="T38" fmla="*/ 3 w 357"/>
                <a:gd name="T39" fmla="*/ 97 h 270"/>
                <a:gd name="T40" fmla="*/ 0 w 357"/>
                <a:gd name="T41" fmla="*/ 77 h 270"/>
                <a:gd name="T42" fmla="*/ 3 w 357"/>
                <a:gd name="T43" fmla="*/ 57 h 270"/>
                <a:gd name="T44" fmla="*/ 11 w 357"/>
                <a:gd name="T45" fmla="*/ 38 h 270"/>
                <a:gd name="T46" fmla="*/ 23 w 357"/>
                <a:gd name="T47" fmla="*/ 22 h 270"/>
                <a:gd name="T48" fmla="*/ 40 w 357"/>
                <a:gd name="T49" fmla="*/ 10 h 270"/>
                <a:gd name="T50" fmla="*/ 57 w 357"/>
                <a:gd name="T51" fmla="*/ 3 h 270"/>
                <a:gd name="T52" fmla="*/ 78 w 357"/>
                <a:gd name="T5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0">
                  <a:moveTo>
                    <a:pt x="78" y="0"/>
                  </a:moveTo>
                  <a:lnTo>
                    <a:pt x="97" y="3"/>
                  </a:lnTo>
                  <a:lnTo>
                    <a:pt x="117" y="10"/>
                  </a:lnTo>
                  <a:lnTo>
                    <a:pt x="319" y="125"/>
                  </a:lnTo>
                  <a:lnTo>
                    <a:pt x="335" y="139"/>
                  </a:lnTo>
                  <a:lnTo>
                    <a:pt x="347" y="154"/>
                  </a:lnTo>
                  <a:lnTo>
                    <a:pt x="354" y="173"/>
                  </a:lnTo>
                  <a:lnTo>
                    <a:pt x="357" y="192"/>
                  </a:lnTo>
                  <a:lnTo>
                    <a:pt x="354" y="212"/>
                  </a:lnTo>
                  <a:lnTo>
                    <a:pt x="347" y="231"/>
                  </a:lnTo>
                  <a:lnTo>
                    <a:pt x="334" y="247"/>
                  </a:lnTo>
                  <a:lnTo>
                    <a:pt x="318" y="260"/>
                  </a:lnTo>
                  <a:lnTo>
                    <a:pt x="298" y="267"/>
                  </a:lnTo>
                  <a:lnTo>
                    <a:pt x="279" y="270"/>
                  </a:lnTo>
                  <a:lnTo>
                    <a:pt x="259" y="267"/>
                  </a:lnTo>
                  <a:lnTo>
                    <a:pt x="240" y="258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1" y="115"/>
                  </a:lnTo>
                  <a:lnTo>
                    <a:pt x="3" y="97"/>
                  </a:lnTo>
                  <a:lnTo>
                    <a:pt x="0" y="77"/>
                  </a:lnTo>
                  <a:lnTo>
                    <a:pt x="3" y="57"/>
                  </a:lnTo>
                  <a:lnTo>
                    <a:pt x="11" y="38"/>
                  </a:lnTo>
                  <a:lnTo>
                    <a:pt x="23" y="22"/>
                  </a:lnTo>
                  <a:lnTo>
                    <a:pt x="40" y="10"/>
                  </a:lnTo>
                  <a:lnTo>
                    <a:pt x="57" y="3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EC0D66BE-481C-DA96-FF0A-362DC6899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89" y="2547922"/>
              <a:ext cx="41351" cy="16669"/>
            </a:xfrm>
            <a:custGeom>
              <a:avLst/>
              <a:gdLst>
                <a:gd name="T0" fmla="*/ 77 w 388"/>
                <a:gd name="T1" fmla="*/ 0 h 154"/>
                <a:gd name="T2" fmla="*/ 311 w 388"/>
                <a:gd name="T3" fmla="*/ 0 h 154"/>
                <a:gd name="T4" fmla="*/ 331 w 388"/>
                <a:gd name="T5" fmla="*/ 3 h 154"/>
                <a:gd name="T6" fmla="*/ 350 w 388"/>
                <a:gd name="T7" fmla="*/ 11 h 154"/>
                <a:gd name="T8" fmla="*/ 365 w 388"/>
                <a:gd name="T9" fmla="*/ 22 h 154"/>
                <a:gd name="T10" fmla="*/ 378 w 388"/>
                <a:gd name="T11" fmla="*/ 39 h 154"/>
                <a:gd name="T12" fmla="*/ 385 w 388"/>
                <a:gd name="T13" fmla="*/ 56 h 154"/>
                <a:gd name="T14" fmla="*/ 388 w 388"/>
                <a:gd name="T15" fmla="*/ 78 h 154"/>
                <a:gd name="T16" fmla="*/ 385 w 388"/>
                <a:gd name="T17" fmla="*/ 98 h 154"/>
                <a:gd name="T18" fmla="*/ 378 w 388"/>
                <a:gd name="T19" fmla="*/ 115 h 154"/>
                <a:gd name="T20" fmla="*/ 365 w 388"/>
                <a:gd name="T21" fmla="*/ 132 h 154"/>
                <a:gd name="T22" fmla="*/ 350 w 388"/>
                <a:gd name="T23" fmla="*/ 143 h 154"/>
                <a:gd name="T24" fmla="*/ 331 w 388"/>
                <a:gd name="T25" fmla="*/ 152 h 154"/>
                <a:gd name="T26" fmla="*/ 311 w 388"/>
                <a:gd name="T27" fmla="*/ 154 h 154"/>
                <a:gd name="T28" fmla="*/ 77 w 388"/>
                <a:gd name="T29" fmla="*/ 154 h 154"/>
                <a:gd name="T30" fmla="*/ 57 w 388"/>
                <a:gd name="T31" fmla="*/ 152 h 154"/>
                <a:gd name="T32" fmla="*/ 39 w 388"/>
                <a:gd name="T33" fmla="*/ 143 h 154"/>
                <a:gd name="T34" fmla="*/ 23 w 388"/>
                <a:gd name="T35" fmla="*/ 132 h 154"/>
                <a:gd name="T36" fmla="*/ 11 w 388"/>
                <a:gd name="T37" fmla="*/ 115 h 154"/>
                <a:gd name="T38" fmla="*/ 2 w 388"/>
                <a:gd name="T39" fmla="*/ 98 h 154"/>
                <a:gd name="T40" fmla="*/ 0 w 388"/>
                <a:gd name="T41" fmla="*/ 78 h 154"/>
                <a:gd name="T42" fmla="*/ 2 w 388"/>
                <a:gd name="T43" fmla="*/ 56 h 154"/>
                <a:gd name="T44" fmla="*/ 11 w 388"/>
                <a:gd name="T45" fmla="*/ 39 h 154"/>
                <a:gd name="T46" fmla="*/ 23 w 388"/>
                <a:gd name="T47" fmla="*/ 22 h 154"/>
                <a:gd name="T48" fmla="*/ 39 w 388"/>
                <a:gd name="T49" fmla="*/ 11 h 154"/>
                <a:gd name="T50" fmla="*/ 57 w 388"/>
                <a:gd name="T51" fmla="*/ 3 h 154"/>
                <a:gd name="T52" fmla="*/ 77 w 388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8" h="154">
                  <a:moveTo>
                    <a:pt x="77" y="0"/>
                  </a:moveTo>
                  <a:lnTo>
                    <a:pt x="311" y="0"/>
                  </a:lnTo>
                  <a:lnTo>
                    <a:pt x="331" y="3"/>
                  </a:lnTo>
                  <a:lnTo>
                    <a:pt x="350" y="11"/>
                  </a:lnTo>
                  <a:lnTo>
                    <a:pt x="365" y="22"/>
                  </a:lnTo>
                  <a:lnTo>
                    <a:pt x="378" y="39"/>
                  </a:lnTo>
                  <a:lnTo>
                    <a:pt x="385" y="56"/>
                  </a:lnTo>
                  <a:lnTo>
                    <a:pt x="388" y="78"/>
                  </a:lnTo>
                  <a:lnTo>
                    <a:pt x="385" y="98"/>
                  </a:lnTo>
                  <a:lnTo>
                    <a:pt x="378" y="115"/>
                  </a:lnTo>
                  <a:lnTo>
                    <a:pt x="365" y="132"/>
                  </a:lnTo>
                  <a:lnTo>
                    <a:pt x="350" y="143"/>
                  </a:lnTo>
                  <a:lnTo>
                    <a:pt x="331" y="152"/>
                  </a:lnTo>
                  <a:lnTo>
                    <a:pt x="311" y="154"/>
                  </a:lnTo>
                  <a:lnTo>
                    <a:pt x="77" y="154"/>
                  </a:lnTo>
                  <a:lnTo>
                    <a:pt x="57" y="152"/>
                  </a:lnTo>
                  <a:lnTo>
                    <a:pt x="39" y="143"/>
                  </a:lnTo>
                  <a:lnTo>
                    <a:pt x="23" y="132"/>
                  </a:lnTo>
                  <a:lnTo>
                    <a:pt x="11" y="115"/>
                  </a:lnTo>
                  <a:lnTo>
                    <a:pt x="2" y="98"/>
                  </a:lnTo>
                  <a:lnTo>
                    <a:pt x="0" y="78"/>
                  </a:lnTo>
                  <a:lnTo>
                    <a:pt x="2" y="56"/>
                  </a:lnTo>
                  <a:lnTo>
                    <a:pt x="11" y="39"/>
                  </a:lnTo>
                  <a:lnTo>
                    <a:pt x="23" y="22"/>
                  </a:lnTo>
                  <a:lnTo>
                    <a:pt x="39" y="11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F2CD0DFD-61EB-9385-CE31-420DD950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092" y="2628380"/>
              <a:ext cx="38146" cy="28850"/>
            </a:xfrm>
            <a:custGeom>
              <a:avLst/>
              <a:gdLst>
                <a:gd name="T0" fmla="*/ 279 w 357"/>
                <a:gd name="T1" fmla="*/ 0 h 271"/>
                <a:gd name="T2" fmla="*/ 300 w 357"/>
                <a:gd name="T3" fmla="*/ 4 h 271"/>
                <a:gd name="T4" fmla="*/ 318 w 357"/>
                <a:gd name="T5" fmla="*/ 10 h 271"/>
                <a:gd name="T6" fmla="*/ 334 w 357"/>
                <a:gd name="T7" fmla="*/ 23 h 271"/>
                <a:gd name="T8" fmla="*/ 347 w 357"/>
                <a:gd name="T9" fmla="*/ 39 h 271"/>
                <a:gd name="T10" fmla="*/ 354 w 357"/>
                <a:gd name="T11" fmla="*/ 58 h 271"/>
                <a:gd name="T12" fmla="*/ 357 w 357"/>
                <a:gd name="T13" fmla="*/ 78 h 271"/>
                <a:gd name="T14" fmla="*/ 354 w 357"/>
                <a:gd name="T15" fmla="*/ 97 h 271"/>
                <a:gd name="T16" fmla="*/ 347 w 357"/>
                <a:gd name="T17" fmla="*/ 116 h 271"/>
                <a:gd name="T18" fmla="*/ 334 w 357"/>
                <a:gd name="T19" fmla="*/ 132 h 271"/>
                <a:gd name="T20" fmla="*/ 319 w 357"/>
                <a:gd name="T21" fmla="*/ 145 h 271"/>
                <a:gd name="T22" fmla="*/ 117 w 357"/>
                <a:gd name="T23" fmla="*/ 260 h 271"/>
                <a:gd name="T24" fmla="*/ 98 w 357"/>
                <a:gd name="T25" fmla="*/ 267 h 271"/>
                <a:gd name="T26" fmla="*/ 78 w 357"/>
                <a:gd name="T27" fmla="*/ 271 h 271"/>
                <a:gd name="T28" fmla="*/ 57 w 357"/>
                <a:gd name="T29" fmla="*/ 267 h 271"/>
                <a:gd name="T30" fmla="*/ 40 w 357"/>
                <a:gd name="T31" fmla="*/ 261 h 271"/>
                <a:gd name="T32" fmla="*/ 23 w 357"/>
                <a:gd name="T33" fmla="*/ 248 h 271"/>
                <a:gd name="T34" fmla="*/ 11 w 357"/>
                <a:gd name="T35" fmla="*/ 232 h 271"/>
                <a:gd name="T36" fmla="*/ 3 w 357"/>
                <a:gd name="T37" fmla="*/ 213 h 271"/>
                <a:gd name="T38" fmla="*/ 0 w 357"/>
                <a:gd name="T39" fmla="*/ 193 h 271"/>
                <a:gd name="T40" fmla="*/ 3 w 357"/>
                <a:gd name="T41" fmla="*/ 174 h 271"/>
                <a:gd name="T42" fmla="*/ 11 w 357"/>
                <a:gd name="T43" fmla="*/ 155 h 271"/>
                <a:gd name="T44" fmla="*/ 22 w 357"/>
                <a:gd name="T45" fmla="*/ 140 h 271"/>
                <a:gd name="T46" fmla="*/ 38 w 357"/>
                <a:gd name="T47" fmla="*/ 127 h 271"/>
                <a:gd name="T48" fmla="*/ 240 w 357"/>
                <a:gd name="T49" fmla="*/ 12 h 271"/>
                <a:gd name="T50" fmla="*/ 260 w 357"/>
                <a:gd name="T51" fmla="*/ 3 h 271"/>
                <a:gd name="T52" fmla="*/ 279 w 357"/>
                <a:gd name="T5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1">
                  <a:moveTo>
                    <a:pt x="279" y="0"/>
                  </a:moveTo>
                  <a:lnTo>
                    <a:pt x="300" y="4"/>
                  </a:lnTo>
                  <a:lnTo>
                    <a:pt x="318" y="10"/>
                  </a:lnTo>
                  <a:lnTo>
                    <a:pt x="334" y="23"/>
                  </a:lnTo>
                  <a:lnTo>
                    <a:pt x="347" y="39"/>
                  </a:lnTo>
                  <a:lnTo>
                    <a:pt x="354" y="58"/>
                  </a:lnTo>
                  <a:lnTo>
                    <a:pt x="357" y="78"/>
                  </a:lnTo>
                  <a:lnTo>
                    <a:pt x="354" y="97"/>
                  </a:lnTo>
                  <a:lnTo>
                    <a:pt x="347" y="116"/>
                  </a:lnTo>
                  <a:lnTo>
                    <a:pt x="334" y="132"/>
                  </a:lnTo>
                  <a:lnTo>
                    <a:pt x="319" y="145"/>
                  </a:lnTo>
                  <a:lnTo>
                    <a:pt x="117" y="260"/>
                  </a:lnTo>
                  <a:lnTo>
                    <a:pt x="98" y="267"/>
                  </a:lnTo>
                  <a:lnTo>
                    <a:pt x="78" y="271"/>
                  </a:lnTo>
                  <a:lnTo>
                    <a:pt x="57" y="267"/>
                  </a:lnTo>
                  <a:lnTo>
                    <a:pt x="40" y="261"/>
                  </a:lnTo>
                  <a:lnTo>
                    <a:pt x="23" y="248"/>
                  </a:lnTo>
                  <a:lnTo>
                    <a:pt x="11" y="232"/>
                  </a:lnTo>
                  <a:lnTo>
                    <a:pt x="3" y="213"/>
                  </a:lnTo>
                  <a:lnTo>
                    <a:pt x="0" y="193"/>
                  </a:lnTo>
                  <a:lnTo>
                    <a:pt x="3" y="174"/>
                  </a:lnTo>
                  <a:lnTo>
                    <a:pt x="11" y="155"/>
                  </a:lnTo>
                  <a:lnTo>
                    <a:pt x="22" y="140"/>
                  </a:lnTo>
                  <a:lnTo>
                    <a:pt x="38" y="127"/>
                  </a:lnTo>
                  <a:lnTo>
                    <a:pt x="240" y="12"/>
                  </a:lnTo>
                  <a:lnTo>
                    <a:pt x="260" y="3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B1551A40-25AC-B28B-1615-5D53177C4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731" y="2628380"/>
              <a:ext cx="38146" cy="28850"/>
            </a:xfrm>
            <a:custGeom>
              <a:avLst/>
              <a:gdLst>
                <a:gd name="T0" fmla="*/ 78 w 357"/>
                <a:gd name="T1" fmla="*/ 0 h 271"/>
                <a:gd name="T2" fmla="*/ 98 w 357"/>
                <a:gd name="T3" fmla="*/ 3 h 271"/>
                <a:gd name="T4" fmla="*/ 117 w 357"/>
                <a:gd name="T5" fmla="*/ 12 h 271"/>
                <a:gd name="T6" fmla="*/ 319 w 357"/>
                <a:gd name="T7" fmla="*/ 127 h 271"/>
                <a:gd name="T8" fmla="*/ 335 w 357"/>
                <a:gd name="T9" fmla="*/ 140 h 271"/>
                <a:gd name="T10" fmla="*/ 347 w 357"/>
                <a:gd name="T11" fmla="*/ 155 h 271"/>
                <a:gd name="T12" fmla="*/ 354 w 357"/>
                <a:gd name="T13" fmla="*/ 174 h 271"/>
                <a:gd name="T14" fmla="*/ 357 w 357"/>
                <a:gd name="T15" fmla="*/ 193 h 271"/>
                <a:gd name="T16" fmla="*/ 354 w 357"/>
                <a:gd name="T17" fmla="*/ 213 h 271"/>
                <a:gd name="T18" fmla="*/ 347 w 357"/>
                <a:gd name="T19" fmla="*/ 232 h 271"/>
                <a:gd name="T20" fmla="*/ 334 w 357"/>
                <a:gd name="T21" fmla="*/ 248 h 271"/>
                <a:gd name="T22" fmla="*/ 317 w 357"/>
                <a:gd name="T23" fmla="*/ 261 h 271"/>
                <a:gd name="T24" fmla="*/ 300 w 357"/>
                <a:gd name="T25" fmla="*/ 267 h 271"/>
                <a:gd name="T26" fmla="*/ 279 w 357"/>
                <a:gd name="T27" fmla="*/ 271 h 271"/>
                <a:gd name="T28" fmla="*/ 259 w 357"/>
                <a:gd name="T29" fmla="*/ 267 h 271"/>
                <a:gd name="T30" fmla="*/ 240 w 357"/>
                <a:gd name="T31" fmla="*/ 260 h 271"/>
                <a:gd name="T32" fmla="*/ 38 w 357"/>
                <a:gd name="T33" fmla="*/ 145 h 271"/>
                <a:gd name="T34" fmla="*/ 23 w 357"/>
                <a:gd name="T35" fmla="*/ 132 h 271"/>
                <a:gd name="T36" fmla="*/ 10 w 357"/>
                <a:gd name="T37" fmla="*/ 116 h 271"/>
                <a:gd name="T38" fmla="*/ 3 w 357"/>
                <a:gd name="T39" fmla="*/ 97 h 271"/>
                <a:gd name="T40" fmla="*/ 0 w 357"/>
                <a:gd name="T41" fmla="*/ 78 h 271"/>
                <a:gd name="T42" fmla="*/ 3 w 357"/>
                <a:gd name="T43" fmla="*/ 58 h 271"/>
                <a:gd name="T44" fmla="*/ 10 w 357"/>
                <a:gd name="T45" fmla="*/ 39 h 271"/>
                <a:gd name="T46" fmla="*/ 23 w 357"/>
                <a:gd name="T47" fmla="*/ 23 h 271"/>
                <a:gd name="T48" fmla="*/ 40 w 357"/>
                <a:gd name="T49" fmla="*/ 10 h 271"/>
                <a:gd name="T50" fmla="*/ 57 w 357"/>
                <a:gd name="T51" fmla="*/ 4 h 271"/>
                <a:gd name="T52" fmla="*/ 78 w 357"/>
                <a:gd name="T5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1">
                  <a:moveTo>
                    <a:pt x="78" y="0"/>
                  </a:moveTo>
                  <a:lnTo>
                    <a:pt x="98" y="3"/>
                  </a:lnTo>
                  <a:lnTo>
                    <a:pt x="117" y="12"/>
                  </a:lnTo>
                  <a:lnTo>
                    <a:pt x="319" y="127"/>
                  </a:lnTo>
                  <a:lnTo>
                    <a:pt x="335" y="140"/>
                  </a:lnTo>
                  <a:lnTo>
                    <a:pt x="347" y="155"/>
                  </a:lnTo>
                  <a:lnTo>
                    <a:pt x="354" y="174"/>
                  </a:lnTo>
                  <a:lnTo>
                    <a:pt x="357" y="193"/>
                  </a:lnTo>
                  <a:lnTo>
                    <a:pt x="354" y="213"/>
                  </a:lnTo>
                  <a:lnTo>
                    <a:pt x="347" y="232"/>
                  </a:lnTo>
                  <a:lnTo>
                    <a:pt x="334" y="248"/>
                  </a:lnTo>
                  <a:lnTo>
                    <a:pt x="317" y="261"/>
                  </a:lnTo>
                  <a:lnTo>
                    <a:pt x="300" y="267"/>
                  </a:lnTo>
                  <a:lnTo>
                    <a:pt x="279" y="271"/>
                  </a:lnTo>
                  <a:lnTo>
                    <a:pt x="259" y="267"/>
                  </a:lnTo>
                  <a:lnTo>
                    <a:pt x="240" y="260"/>
                  </a:lnTo>
                  <a:lnTo>
                    <a:pt x="38" y="145"/>
                  </a:lnTo>
                  <a:lnTo>
                    <a:pt x="23" y="132"/>
                  </a:lnTo>
                  <a:lnTo>
                    <a:pt x="10" y="116"/>
                  </a:lnTo>
                  <a:lnTo>
                    <a:pt x="3" y="97"/>
                  </a:lnTo>
                  <a:lnTo>
                    <a:pt x="0" y="78"/>
                  </a:lnTo>
                  <a:lnTo>
                    <a:pt x="3" y="58"/>
                  </a:lnTo>
                  <a:lnTo>
                    <a:pt x="10" y="39"/>
                  </a:lnTo>
                  <a:lnTo>
                    <a:pt x="23" y="23"/>
                  </a:lnTo>
                  <a:lnTo>
                    <a:pt x="40" y="10"/>
                  </a:lnTo>
                  <a:lnTo>
                    <a:pt x="57" y="4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50E3CB9-A34C-FDBF-0F8E-FC17650C4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530" y="2547922"/>
              <a:ext cx="41351" cy="16669"/>
            </a:xfrm>
            <a:custGeom>
              <a:avLst/>
              <a:gdLst>
                <a:gd name="T0" fmla="*/ 78 w 388"/>
                <a:gd name="T1" fmla="*/ 0 h 154"/>
                <a:gd name="T2" fmla="*/ 311 w 388"/>
                <a:gd name="T3" fmla="*/ 0 h 154"/>
                <a:gd name="T4" fmla="*/ 331 w 388"/>
                <a:gd name="T5" fmla="*/ 3 h 154"/>
                <a:gd name="T6" fmla="*/ 350 w 388"/>
                <a:gd name="T7" fmla="*/ 11 h 154"/>
                <a:gd name="T8" fmla="*/ 366 w 388"/>
                <a:gd name="T9" fmla="*/ 22 h 154"/>
                <a:gd name="T10" fmla="*/ 377 w 388"/>
                <a:gd name="T11" fmla="*/ 39 h 154"/>
                <a:gd name="T12" fmla="*/ 386 w 388"/>
                <a:gd name="T13" fmla="*/ 56 h 154"/>
                <a:gd name="T14" fmla="*/ 388 w 388"/>
                <a:gd name="T15" fmla="*/ 78 h 154"/>
                <a:gd name="T16" fmla="*/ 386 w 388"/>
                <a:gd name="T17" fmla="*/ 98 h 154"/>
                <a:gd name="T18" fmla="*/ 377 w 388"/>
                <a:gd name="T19" fmla="*/ 115 h 154"/>
                <a:gd name="T20" fmla="*/ 366 w 388"/>
                <a:gd name="T21" fmla="*/ 132 h 154"/>
                <a:gd name="T22" fmla="*/ 350 w 388"/>
                <a:gd name="T23" fmla="*/ 143 h 154"/>
                <a:gd name="T24" fmla="*/ 331 w 388"/>
                <a:gd name="T25" fmla="*/ 152 h 154"/>
                <a:gd name="T26" fmla="*/ 311 w 388"/>
                <a:gd name="T27" fmla="*/ 154 h 154"/>
                <a:gd name="T28" fmla="*/ 78 w 388"/>
                <a:gd name="T29" fmla="*/ 154 h 154"/>
                <a:gd name="T30" fmla="*/ 57 w 388"/>
                <a:gd name="T31" fmla="*/ 152 h 154"/>
                <a:gd name="T32" fmla="*/ 38 w 388"/>
                <a:gd name="T33" fmla="*/ 143 h 154"/>
                <a:gd name="T34" fmla="*/ 23 w 388"/>
                <a:gd name="T35" fmla="*/ 132 h 154"/>
                <a:gd name="T36" fmla="*/ 10 w 388"/>
                <a:gd name="T37" fmla="*/ 115 h 154"/>
                <a:gd name="T38" fmla="*/ 3 w 388"/>
                <a:gd name="T39" fmla="*/ 98 h 154"/>
                <a:gd name="T40" fmla="*/ 0 w 388"/>
                <a:gd name="T41" fmla="*/ 78 h 154"/>
                <a:gd name="T42" fmla="*/ 3 w 388"/>
                <a:gd name="T43" fmla="*/ 56 h 154"/>
                <a:gd name="T44" fmla="*/ 10 w 388"/>
                <a:gd name="T45" fmla="*/ 39 h 154"/>
                <a:gd name="T46" fmla="*/ 23 w 388"/>
                <a:gd name="T47" fmla="*/ 22 h 154"/>
                <a:gd name="T48" fmla="*/ 38 w 388"/>
                <a:gd name="T49" fmla="*/ 11 h 154"/>
                <a:gd name="T50" fmla="*/ 57 w 388"/>
                <a:gd name="T51" fmla="*/ 3 h 154"/>
                <a:gd name="T52" fmla="*/ 78 w 388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8" h="154">
                  <a:moveTo>
                    <a:pt x="78" y="0"/>
                  </a:moveTo>
                  <a:lnTo>
                    <a:pt x="311" y="0"/>
                  </a:lnTo>
                  <a:lnTo>
                    <a:pt x="331" y="3"/>
                  </a:lnTo>
                  <a:lnTo>
                    <a:pt x="350" y="11"/>
                  </a:lnTo>
                  <a:lnTo>
                    <a:pt x="366" y="22"/>
                  </a:lnTo>
                  <a:lnTo>
                    <a:pt x="377" y="39"/>
                  </a:lnTo>
                  <a:lnTo>
                    <a:pt x="386" y="56"/>
                  </a:lnTo>
                  <a:lnTo>
                    <a:pt x="388" y="78"/>
                  </a:lnTo>
                  <a:lnTo>
                    <a:pt x="386" y="98"/>
                  </a:lnTo>
                  <a:lnTo>
                    <a:pt x="377" y="115"/>
                  </a:lnTo>
                  <a:lnTo>
                    <a:pt x="366" y="132"/>
                  </a:lnTo>
                  <a:lnTo>
                    <a:pt x="350" y="143"/>
                  </a:lnTo>
                  <a:lnTo>
                    <a:pt x="331" y="152"/>
                  </a:lnTo>
                  <a:lnTo>
                    <a:pt x="311" y="154"/>
                  </a:lnTo>
                  <a:lnTo>
                    <a:pt x="78" y="154"/>
                  </a:lnTo>
                  <a:lnTo>
                    <a:pt x="57" y="152"/>
                  </a:lnTo>
                  <a:lnTo>
                    <a:pt x="38" y="143"/>
                  </a:lnTo>
                  <a:lnTo>
                    <a:pt x="23" y="132"/>
                  </a:lnTo>
                  <a:lnTo>
                    <a:pt x="10" y="115"/>
                  </a:lnTo>
                  <a:lnTo>
                    <a:pt x="3" y="98"/>
                  </a:lnTo>
                  <a:lnTo>
                    <a:pt x="0" y="78"/>
                  </a:lnTo>
                  <a:lnTo>
                    <a:pt x="3" y="56"/>
                  </a:lnTo>
                  <a:lnTo>
                    <a:pt x="10" y="39"/>
                  </a:lnTo>
                  <a:lnTo>
                    <a:pt x="23" y="22"/>
                  </a:lnTo>
                  <a:lnTo>
                    <a:pt x="38" y="11"/>
                  </a:lnTo>
                  <a:lnTo>
                    <a:pt x="57" y="3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48200E1D-113A-4CAC-9366-B26146155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734" y="2455282"/>
              <a:ext cx="38146" cy="28850"/>
            </a:xfrm>
            <a:custGeom>
              <a:avLst/>
              <a:gdLst>
                <a:gd name="T0" fmla="*/ 279 w 357"/>
                <a:gd name="T1" fmla="*/ 0 h 270"/>
                <a:gd name="T2" fmla="*/ 300 w 357"/>
                <a:gd name="T3" fmla="*/ 3 h 270"/>
                <a:gd name="T4" fmla="*/ 317 w 357"/>
                <a:gd name="T5" fmla="*/ 10 h 270"/>
                <a:gd name="T6" fmla="*/ 334 w 357"/>
                <a:gd name="T7" fmla="*/ 22 h 270"/>
                <a:gd name="T8" fmla="*/ 347 w 357"/>
                <a:gd name="T9" fmla="*/ 38 h 270"/>
                <a:gd name="T10" fmla="*/ 354 w 357"/>
                <a:gd name="T11" fmla="*/ 57 h 270"/>
                <a:gd name="T12" fmla="*/ 357 w 357"/>
                <a:gd name="T13" fmla="*/ 77 h 270"/>
                <a:gd name="T14" fmla="*/ 354 w 357"/>
                <a:gd name="T15" fmla="*/ 97 h 270"/>
                <a:gd name="T16" fmla="*/ 347 w 357"/>
                <a:gd name="T17" fmla="*/ 115 h 270"/>
                <a:gd name="T18" fmla="*/ 335 w 357"/>
                <a:gd name="T19" fmla="*/ 131 h 270"/>
                <a:gd name="T20" fmla="*/ 319 w 357"/>
                <a:gd name="T21" fmla="*/ 144 h 270"/>
                <a:gd name="T22" fmla="*/ 117 w 357"/>
                <a:gd name="T23" fmla="*/ 258 h 270"/>
                <a:gd name="T24" fmla="*/ 98 w 357"/>
                <a:gd name="T25" fmla="*/ 267 h 270"/>
                <a:gd name="T26" fmla="*/ 78 w 357"/>
                <a:gd name="T27" fmla="*/ 270 h 270"/>
                <a:gd name="T28" fmla="*/ 59 w 357"/>
                <a:gd name="T29" fmla="*/ 267 h 270"/>
                <a:gd name="T30" fmla="*/ 40 w 357"/>
                <a:gd name="T31" fmla="*/ 260 h 270"/>
                <a:gd name="T32" fmla="*/ 23 w 357"/>
                <a:gd name="T33" fmla="*/ 247 h 270"/>
                <a:gd name="T34" fmla="*/ 10 w 357"/>
                <a:gd name="T35" fmla="*/ 231 h 270"/>
                <a:gd name="T36" fmla="*/ 3 w 357"/>
                <a:gd name="T37" fmla="*/ 212 h 270"/>
                <a:gd name="T38" fmla="*/ 0 w 357"/>
                <a:gd name="T39" fmla="*/ 192 h 270"/>
                <a:gd name="T40" fmla="*/ 3 w 357"/>
                <a:gd name="T41" fmla="*/ 173 h 270"/>
                <a:gd name="T42" fmla="*/ 10 w 357"/>
                <a:gd name="T43" fmla="*/ 154 h 270"/>
                <a:gd name="T44" fmla="*/ 23 w 357"/>
                <a:gd name="T45" fmla="*/ 139 h 270"/>
                <a:gd name="T46" fmla="*/ 38 w 357"/>
                <a:gd name="T47" fmla="*/ 125 h 270"/>
                <a:gd name="T48" fmla="*/ 240 w 357"/>
                <a:gd name="T49" fmla="*/ 10 h 270"/>
                <a:gd name="T50" fmla="*/ 260 w 357"/>
                <a:gd name="T51" fmla="*/ 3 h 270"/>
                <a:gd name="T52" fmla="*/ 279 w 357"/>
                <a:gd name="T5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0">
                  <a:moveTo>
                    <a:pt x="279" y="0"/>
                  </a:moveTo>
                  <a:lnTo>
                    <a:pt x="300" y="3"/>
                  </a:lnTo>
                  <a:lnTo>
                    <a:pt x="317" y="10"/>
                  </a:lnTo>
                  <a:lnTo>
                    <a:pt x="334" y="22"/>
                  </a:lnTo>
                  <a:lnTo>
                    <a:pt x="347" y="38"/>
                  </a:lnTo>
                  <a:lnTo>
                    <a:pt x="354" y="57"/>
                  </a:lnTo>
                  <a:lnTo>
                    <a:pt x="357" y="77"/>
                  </a:lnTo>
                  <a:lnTo>
                    <a:pt x="354" y="97"/>
                  </a:lnTo>
                  <a:lnTo>
                    <a:pt x="347" y="115"/>
                  </a:lnTo>
                  <a:lnTo>
                    <a:pt x="335" y="131"/>
                  </a:lnTo>
                  <a:lnTo>
                    <a:pt x="319" y="144"/>
                  </a:lnTo>
                  <a:lnTo>
                    <a:pt x="117" y="258"/>
                  </a:lnTo>
                  <a:lnTo>
                    <a:pt x="98" y="267"/>
                  </a:lnTo>
                  <a:lnTo>
                    <a:pt x="78" y="270"/>
                  </a:lnTo>
                  <a:lnTo>
                    <a:pt x="59" y="267"/>
                  </a:lnTo>
                  <a:lnTo>
                    <a:pt x="40" y="260"/>
                  </a:lnTo>
                  <a:lnTo>
                    <a:pt x="23" y="247"/>
                  </a:lnTo>
                  <a:lnTo>
                    <a:pt x="10" y="231"/>
                  </a:lnTo>
                  <a:lnTo>
                    <a:pt x="3" y="212"/>
                  </a:lnTo>
                  <a:lnTo>
                    <a:pt x="0" y="192"/>
                  </a:lnTo>
                  <a:lnTo>
                    <a:pt x="3" y="173"/>
                  </a:lnTo>
                  <a:lnTo>
                    <a:pt x="10" y="154"/>
                  </a:lnTo>
                  <a:lnTo>
                    <a:pt x="23" y="139"/>
                  </a:lnTo>
                  <a:lnTo>
                    <a:pt x="38" y="125"/>
                  </a:lnTo>
                  <a:lnTo>
                    <a:pt x="240" y="10"/>
                  </a:lnTo>
                  <a:lnTo>
                    <a:pt x="260" y="3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2EF387CF-7944-94FD-357E-E599D9A1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758" y="2387329"/>
              <a:ext cx="28850" cy="37825"/>
            </a:xfrm>
            <a:custGeom>
              <a:avLst/>
              <a:gdLst>
                <a:gd name="T0" fmla="*/ 193 w 271"/>
                <a:gd name="T1" fmla="*/ 0 h 354"/>
                <a:gd name="T2" fmla="*/ 213 w 271"/>
                <a:gd name="T3" fmla="*/ 3 h 354"/>
                <a:gd name="T4" fmla="*/ 232 w 271"/>
                <a:gd name="T5" fmla="*/ 12 h 354"/>
                <a:gd name="T6" fmla="*/ 249 w 271"/>
                <a:gd name="T7" fmla="*/ 24 h 354"/>
                <a:gd name="T8" fmla="*/ 261 w 271"/>
                <a:gd name="T9" fmla="*/ 40 h 354"/>
                <a:gd name="T10" fmla="*/ 269 w 271"/>
                <a:gd name="T11" fmla="*/ 58 h 354"/>
                <a:gd name="T12" fmla="*/ 271 w 271"/>
                <a:gd name="T13" fmla="*/ 77 h 354"/>
                <a:gd name="T14" fmla="*/ 269 w 271"/>
                <a:gd name="T15" fmla="*/ 97 h 354"/>
                <a:gd name="T16" fmla="*/ 261 w 271"/>
                <a:gd name="T17" fmla="*/ 116 h 354"/>
                <a:gd name="T18" fmla="*/ 145 w 271"/>
                <a:gd name="T19" fmla="*/ 317 h 354"/>
                <a:gd name="T20" fmla="*/ 132 w 271"/>
                <a:gd name="T21" fmla="*/ 333 h 354"/>
                <a:gd name="T22" fmla="*/ 115 w 271"/>
                <a:gd name="T23" fmla="*/ 345 h 354"/>
                <a:gd name="T24" fmla="*/ 98 w 271"/>
                <a:gd name="T25" fmla="*/ 352 h 354"/>
                <a:gd name="T26" fmla="*/ 77 w 271"/>
                <a:gd name="T27" fmla="*/ 354 h 354"/>
                <a:gd name="T28" fmla="*/ 58 w 271"/>
                <a:gd name="T29" fmla="*/ 352 h 354"/>
                <a:gd name="T30" fmla="*/ 39 w 271"/>
                <a:gd name="T31" fmla="*/ 344 h 354"/>
                <a:gd name="T32" fmla="*/ 22 w 271"/>
                <a:gd name="T33" fmla="*/ 332 h 354"/>
                <a:gd name="T34" fmla="*/ 10 w 271"/>
                <a:gd name="T35" fmla="*/ 317 h 354"/>
                <a:gd name="T36" fmla="*/ 3 w 271"/>
                <a:gd name="T37" fmla="*/ 298 h 354"/>
                <a:gd name="T38" fmla="*/ 0 w 271"/>
                <a:gd name="T39" fmla="*/ 279 h 354"/>
                <a:gd name="T40" fmla="*/ 3 w 271"/>
                <a:gd name="T41" fmla="*/ 259 h 354"/>
                <a:gd name="T42" fmla="*/ 10 w 271"/>
                <a:gd name="T43" fmla="*/ 240 h 354"/>
                <a:gd name="T44" fmla="*/ 127 w 271"/>
                <a:gd name="T45" fmla="*/ 40 h 354"/>
                <a:gd name="T46" fmla="*/ 140 w 271"/>
                <a:gd name="T47" fmla="*/ 23 h 354"/>
                <a:gd name="T48" fmla="*/ 156 w 271"/>
                <a:gd name="T49" fmla="*/ 11 h 354"/>
                <a:gd name="T50" fmla="*/ 174 w 271"/>
                <a:gd name="T51" fmla="*/ 3 h 354"/>
                <a:gd name="T52" fmla="*/ 193 w 271"/>
                <a:gd name="T5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354">
                  <a:moveTo>
                    <a:pt x="193" y="0"/>
                  </a:moveTo>
                  <a:lnTo>
                    <a:pt x="213" y="3"/>
                  </a:lnTo>
                  <a:lnTo>
                    <a:pt x="232" y="12"/>
                  </a:lnTo>
                  <a:lnTo>
                    <a:pt x="249" y="24"/>
                  </a:lnTo>
                  <a:lnTo>
                    <a:pt x="261" y="40"/>
                  </a:lnTo>
                  <a:lnTo>
                    <a:pt x="269" y="58"/>
                  </a:lnTo>
                  <a:lnTo>
                    <a:pt x="271" y="77"/>
                  </a:lnTo>
                  <a:lnTo>
                    <a:pt x="269" y="97"/>
                  </a:lnTo>
                  <a:lnTo>
                    <a:pt x="261" y="116"/>
                  </a:lnTo>
                  <a:lnTo>
                    <a:pt x="145" y="317"/>
                  </a:lnTo>
                  <a:lnTo>
                    <a:pt x="132" y="333"/>
                  </a:lnTo>
                  <a:lnTo>
                    <a:pt x="115" y="345"/>
                  </a:lnTo>
                  <a:lnTo>
                    <a:pt x="98" y="352"/>
                  </a:lnTo>
                  <a:lnTo>
                    <a:pt x="77" y="354"/>
                  </a:lnTo>
                  <a:lnTo>
                    <a:pt x="58" y="352"/>
                  </a:lnTo>
                  <a:lnTo>
                    <a:pt x="39" y="344"/>
                  </a:lnTo>
                  <a:lnTo>
                    <a:pt x="22" y="332"/>
                  </a:lnTo>
                  <a:lnTo>
                    <a:pt x="10" y="317"/>
                  </a:lnTo>
                  <a:lnTo>
                    <a:pt x="3" y="298"/>
                  </a:lnTo>
                  <a:lnTo>
                    <a:pt x="0" y="279"/>
                  </a:lnTo>
                  <a:lnTo>
                    <a:pt x="3" y="259"/>
                  </a:lnTo>
                  <a:lnTo>
                    <a:pt x="10" y="240"/>
                  </a:lnTo>
                  <a:lnTo>
                    <a:pt x="127" y="40"/>
                  </a:lnTo>
                  <a:lnTo>
                    <a:pt x="140" y="23"/>
                  </a:lnTo>
                  <a:lnTo>
                    <a:pt x="156" y="11"/>
                  </a:lnTo>
                  <a:lnTo>
                    <a:pt x="174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A138ACF9-C066-8625-4E06-0BAAD36B6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118" y="2487026"/>
              <a:ext cx="39749" cy="128221"/>
            </a:xfrm>
            <a:custGeom>
              <a:avLst/>
              <a:gdLst>
                <a:gd name="T0" fmla="*/ 186 w 373"/>
                <a:gd name="T1" fmla="*/ 0 h 1200"/>
                <a:gd name="T2" fmla="*/ 224 w 373"/>
                <a:gd name="T3" fmla="*/ 3 h 1200"/>
                <a:gd name="T4" fmla="*/ 257 w 373"/>
                <a:gd name="T5" fmla="*/ 9 h 1200"/>
                <a:gd name="T6" fmla="*/ 288 w 373"/>
                <a:gd name="T7" fmla="*/ 20 h 1200"/>
                <a:gd name="T8" fmla="*/ 313 w 373"/>
                <a:gd name="T9" fmla="*/ 37 h 1200"/>
                <a:gd name="T10" fmla="*/ 335 w 373"/>
                <a:gd name="T11" fmla="*/ 57 h 1200"/>
                <a:gd name="T12" fmla="*/ 351 w 373"/>
                <a:gd name="T13" fmla="*/ 81 h 1200"/>
                <a:gd name="T14" fmla="*/ 364 w 373"/>
                <a:gd name="T15" fmla="*/ 110 h 1200"/>
                <a:gd name="T16" fmla="*/ 370 w 373"/>
                <a:gd name="T17" fmla="*/ 144 h 1200"/>
                <a:gd name="T18" fmla="*/ 373 w 373"/>
                <a:gd name="T19" fmla="*/ 182 h 1200"/>
                <a:gd name="T20" fmla="*/ 373 w 373"/>
                <a:gd name="T21" fmla="*/ 453 h 1200"/>
                <a:gd name="T22" fmla="*/ 371 w 373"/>
                <a:gd name="T23" fmla="*/ 490 h 1200"/>
                <a:gd name="T24" fmla="*/ 367 w 373"/>
                <a:gd name="T25" fmla="*/ 527 h 1200"/>
                <a:gd name="T26" fmla="*/ 364 w 373"/>
                <a:gd name="T27" fmla="*/ 564 h 1200"/>
                <a:gd name="T28" fmla="*/ 290 w 373"/>
                <a:gd name="T29" fmla="*/ 1113 h 1200"/>
                <a:gd name="T30" fmla="*/ 285 w 373"/>
                <a:gd name="T31" fmla="*/ 1140 h 1200"/>
                <a:gd name="T32" fmla="*/ 276 w 373"/>
                <a:gd name="T33" fmla="*/ 1161 h 1200"/>
                <a:gd name="T34" fmla="*/ 265 w 373"/>
                <a:gd name="T35" fmla="*/ 1176 h 1200"/>
                <a:gd name="T36" fmla="*/ 250 w 373"/>
                <a:gd name="T37" fmla="*/ 1188 h 1200"/>
                <a:gd name="T38" fmla="*/ 232 w 373"/>
                <a:gd name="T39" fmla="*/ 1195 h 1200"/>
                <a:gd name="T40" fmla="*/ 210 w 373"/>
                <a:gd name="T41" fmla="*/ 1199 h 1200"/>
                <a:gd name="T42" fmla="*/ 186 w 373"/>
                <a:gd name="T43" fmla="*/ 1200 h 1200"/>
                <a:gd name="T44" fmla="*/ 162 w 373"/>
                <a:gd name="T45" fmla="*/ 1199 h 1200"/>
                <a:gd name="T46" fmla="*/ 140 w 373"/>
                <a:gd name="T47" fmla="*/ 1195 h 1200"/>
                <a:gd name="T48" fmla="*/ 123 w 373"/>
                <a:gd name="T49" fmla="*/ 1188 h 1200"/>
                <a:gd name="T50" fmla="*/ 107 w 373"/>
                <a:gd name="T51" fmla="*/ 1176 h 1200"/>
                <a:gd name="T52" fmla="*/ 96 w 373"/>
                <a:gd name="T53" fmla="*/ 1161 h 1200"/>
                <a:gd name="T54" fmla="*/ 87 w 373"/>
                <a:gd name="T55" fmla="*/ 1140 h 1200"/>
                <a:gd name="T56" fmla="*/ 82 w 373"/>
                <a:gd name="T57" fmla="*/ 1113 h 1200"/>
                <a:gd name="T58" fmla="*/ 9 w 373"/>
                <a:gd name="T59" fmla="*/ 564 h 1200"/>
                <a:gd name="T60" fmla="*/ 5 w 373"/>
                <a:gd name="T61" fmla="*/ 527 h 1200"/>
                <a:gd name="T62" fmla="*/ 1 w 373"/>
                <a:gd name="T63" fmla="*/ 490 h 1200"/>
                <a:gd name="T64" fmla="*/ 0 w 373"/>
                <a:gd name="T65" fmla="*/ 453 h 1200"/>
                <a:gd name="T66" fmla="*/ 0 w 373"/>
                <a:gd name="T67" fmla="*/ 182 h 1200"/>
                <a:gd name="T68" fmla="*/ 2 w 373"/>
                <a:gd name="T69" fmla="*/ 144 h 1200"/>
                <a:gd name="T70" fmla="*/ 9 w 373"/>
                <a:gd name="T71" fmla="*/ 110 h 1200"/>
                <a:gd name="T72" fmla="*/ 21 w 373"/>
                <a:gd name="T73" fmla="*/ 81 h 1200"/>
                <a:gd name="T74" fmla="*/ 38 w 373"/>
                <a:gd name="T75" fmla="*/ 57 h 1200"/>
                <a:gd name="T76" fmla="*/ 59 w 373"/>
                <a:gd name="T77" fmla="*/ 37 h 1200"/>
                <a:gd name="T78" fmla="*/ 85 w 373"/>
                <a:gd name="T79" fmla="*/ 20 h 1200"/>
                <a:gd name="T80" fmla="*/ 115 w 373"/>
                <a:gd name="T81" fmla="*/ 9 h 1200"/>
                <a:gd name="T82" fmla="*/ 148 w 373"/>
                <a:gd name="T83" fmla="*/ 3 h 1200"/>
                <a:gd name="T84" fmla="*/ 186 w 373"/>
                <a:gd name="T85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3" h="1200">
                  <a:moveTo>
                    <a:pt x="186" y="0"/>
                  </a:moveTo>
                  <a:lnTo>
                    <a:pt x="224" y="3"/>
                  </a:lnTo>
                  <a:lnTo>
                    <a:pt x="257" y="9"/>
                  </a:lnTo>
                  <a:lnTo>
                    <a:pt x="288" y="20"/>
                  </a:lnTo>
                  <a:lnTo>
                    <a:pt x="313" y="37"/>
                  </a:lnTo>
                  <a:lnTo>
                    <a:pt x="335" y="57"/>
                  </a:lnTo>
                  <a:lnTo>
                    <a:pt x="351" y="81"/>
                  </a:lnTo>
                  <a:lnTo>
                    <a:pt x="364" y="110"/>
                  </a:lnTo>
                  <a:lnTo>
                    <a:pt x="370" y="144"/>
                  </a:lnTo>
                  <a:lnTo>
                    <a:pt x="373" y="182"/>
                  </a:lnTo>
                  <a:lnTo>
                    <a:pt x="373" y="453"/>
                  </a:lnTo>
                  <a:lnTo>
                    <a:pt x="371" y="490"/>
                  </a:lnTo>
                  <a:lnTo>
                    <a:pt x="367" y="527"/>
                  </a:lnTo>
                  <a:lnTo>
                    <a:pt x="364" y="564"/>
                  </a:lnTo>
                  <a:lnTo>
                    <a:pt x="290" y="1113"/>
                  </a:lnTo>
                  <a:lnTo>
                    <a:pt x="285" y="1140"/>
                  </a:lnTo>
                  <a:lnTo>
                    <a:pt x="276" y="1161"/>
                  </a:lnTo>
                  <a:lnTo>
                    <a:pt x="265" y="1176"/>
                  </a:lnTo>
                  <a:lnTo>
                    <a:pt x="250" y="1188"/>
                  </a:lnTo>
                  <a:lnTo>
                    <a:pt x="232" y="1195"/>
                  </a:lnTo>
                  <a:lnTo>
                    <a:pt x="210" y="1199"/>
                  </a:lnTo>
                  <a:lnTo>
                    <a:pt x="186" y="1200"/>
                  </a:lnTo>
                  <a:lnTo>
                    <a:pt x="162" y="1199"/>
                  </a:lnTo>
                  <a:lnTo>
                    <a:pt x="140" y="1195"/>
                  </a:lnTo>
                  <a:lnTo>
                    <a:pt x="123" y="1188"/>
                  </a:lnTo>
                  <a:lnTo>
                    <a:pt x="107" y="1176"/>
                  </a:lnTo>
                  <a:lnTo>
                    <a:pt x="96" y="1161"/>
                  </a:lnTo>
                  <a:lnTo>
                    <a:pt x="87" y="1140"/>
                  </a:lnTo>
                  <a:lnTo>
                    <a:pt x="82" y="1113"/>
                  </a:lnTo>
                  <a:lnTo>
                    <a:pt x="9" y="564"/>
                  </a:lnTo>
                  <a:lnTo>
                    <a:pt x="5" y="527"/>
                  </a:lnTo>
                  <a:lnTo>
                    <a:pt x="1" y="490"/>
                  </a:lnTo>
                  <a:lnTo>
                    <a:pt x="0" y="453"/>
                  </a:lnTo>
                  <a:lnTo>
                    <a:pt x="0" y="182"/>
                  </a:lnTo>
                  <a:lnTo>
                    <a:pt x="2" y="144"/>
                  </a:lnTo>
                  <a:lnTo>
                    <a:pt x="9" y="110"/>
                  </a:lnTo>
                  <a:lnTo>
                    <a:pt x="21" y="81"/>
                  </a:lnTo>
                  <a:lnTo>
                    <a:pt x="38" y="57"/>
                  </a:lnTo>
                  <a:lnTo>
                    <a:pt x="59" y="37"/>
                  </a:lnTo>
                  <a:lnTo>
                    <a:pt x="85" y="20"/>
                  </a:lnTo>
                  <a:lnTo>
                    <a:pt x="115" y="9"/>
                  </a:lnTo>
                  <a:lnTo>
                    <a:pt x="148" y="3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21B868E3-22BC-AEF1-1DCE-87A30E09A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63" y="2631587"/>
              <a:ext cx="41672" cy="41031"/>
            </a:xfrm>
            <a:custGeom>
              <a:avLst/>
              <a:gdLst>
                <a:gd name="T0" fmla="*/ 194 w 388"/>
                <a:gd name="T1" fmla="*/ 0 h 386"/>
                <a:gd name="T2" fmla="*/ 233 w 388"/>
                <a:gd name="T3" fmla="*/ 6 h 386"/>
                <a:gd name="T4" fmla="*/ 269 w 388"/>
                <a:gd name="T5" fmla="*/ 17 h 386"/>
                <a:gd name="T6" fmla="*/ 302 w 388"/>
                <a:gd name="T7" fmla="*/ 34 h 386"/>
                <a:gd name="T8" fmla="*/ 331 w 388"/>
                <a:gd name="T9" fmla="*/ 57 h 386"/>
                <a:gd name="T10" fmla="*/ 355 w 388"/>
                <a:gd name="T11" fmla="*/ 86 h 386"/>
                <a:gd name="T12" fmla="*/ 373 w 388"/>
                <a:gd name="T13" fmla="*/ 119 h 386"/>
                <a:gd name="T14" fmla="*/ 384 w 388"/>
                <a:gd name="T15" fmla="*/ 155 h 386"/>
                <a:gd name="T16" fmla="*/ 388 w 388"/>
                <a:gd name="T17" fmla="*/ 193 h 386"/>
                <a:gd name="T18" fmla="*/ 384 w 388"/>
                <a:gd name="T19" fmla="*/ 232 h 386"/>
                <a:gd name="T20" fmla="*/ 373 w 388"/>
                <a:gd name="T21" fmla="*/ 269 h 386"/>
                <a:gd name="T22" fmla="*/ 355 w 388"/>
                <a:gd name="T23" fmla="*/ 301 h 386"/>
                <a:gd name="T24" fmla="*/ 331 w 388"/>
                <a:gd name="T25" fmla="*/ 329 h 386"/>
                <a:gd name="T26" fmla="*/ 302 w 388"/>
                <a:gd name="T27" fmla="*/ 353 h 386"/>
                <a:gd name="T28" fmla="*/ 269 w 388"/>
                <a:gd name="T29" fmla="*/ 371 h 386"/>
                <a:gd name="T30" fmla="*/ 233 w 388"/>
                <a:gd name="T31" fmla="*/ 382 h 386"/>
                <a:gd name="T32" fmla="*/ 194 w 388"/>
                <a:gd name="T33" fmla="*/ 386 h 386"/>
                <a:gd name="T34" fmla="*/ 155 w 388"/>
                <a:gd name="T35" fmla="*/ 382 h 386"/>
                <a:gd name="T36" fmla="*/ 119 w 388"/>
                <a:gd name="T37" fmla="*/ 371 h 386"/>
                <a:gd name="T38" fmla="*/ 86 w 388"/>
                <a:gd name="T39" fmla="*/ 353 h 386"/>
                <a:gd name="T40" fmla="*/ 57 w 388"/>
                <a:gd name="T41" fmla="*/ 329 h 386"/>
                <a:gd name="T42" fmla="*/ 33 w 388"/>
                <a:gd name="T43" fmla="*/ 301 h 386"/>
                <a:gd name="T44" fmla="*/ 15 w 388"/>
                <a:gd name="T45" fmla="*/ 269 h 386"/>
                <a:gd name="T46" fmla="*/ 4 w 388"/>
                <a:gd name="T47" fmla="*/ 232 h 386"/>
                <a:gd name="T48" fmla="*/ 0 w 388"/>
                <a:gd name="T49" fmla="*/ 193 h 386"/>
                <a:gd name="T50" fmla="*/ 4 w 388"/>
                <a:gd name="T51" fmla="*/ 155 h 386"/>
                <a:gd name="T52" fmla="*/ 15 w 388"/>
                <a:gd name="T53" fmla="*/ 119 h 386"/>
                <a:gd name="T54" fmla="*/ 33 w 388"/>
                <a:gd name="T55" fmla="*/ 86 h 386"/>
                <a:gd name="T56" fmla="*/ 57 w 388"/>
                <a:gd name="T57" fmla="*/ 57 h 386"/>
                <a:gd name="T58" fmla="*/ 86 w 388"/>
                <a:gd name="T59" fmla="*/ 34 h 386"/>
                <a:gd name="T60" fmla="*/ 119 w 388"/>
                <a:gd name="T61" fmla="*/ 17 h 386"/>
                <a:gd name="T62" fmla="*/ 155 w 388"/>
                <a:gd name="T63" fmla="*/ 6 h 386"/>
                <a:gd name="T64" fmla="*/ 194 w 388"/>
                <a:gd name="T6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" h="386">
                  <a:moveTo>
                    <a:pt x="194" y="0"/>
                  </a:moveTo>
                  <a:lnTo>
                    <a:pt x="233" y="6"/>
                  </a:lnTo>
                  <a:lnTo>
                    <a:pt x="269" y="17"/>
                  </a:lnTo>
                  <a:lnTo>
                    <a:pt x="302" y="34"/>
                  </a:lnTo>
                  <a:lnTo>
                    <a:pt x="331" y="57"/>
                  </a:lnTo>
                  <a:lnTo>
                    <a:pt x="355" y="86"/>
                  </a:lnTo>
                  <a:lnTo>
                    <a:pt x="373" y="119"/>
                  </a:lnTo>
                  <a:lnTo>
                    <a:pt x="384" y="155"/>
                  </a:lnTo>
                  <a:lnTo>
                    <a:pt x="388" y="193"/>
                  </a:lnTo>
                  <a:lnTo>
                    <a:pt x="384" y="232"/>
                  </a:lnTo>
                  <a:lnTo>
                    <a:pt x="373" y="269"/>
                  </a:lnTo>
                  <a:lnTo>
                    <a:pt x="355" y="301"/>
                  </a:lnTo>
                  <a:lnTo>
                    <a:pt x="331" y="329"/>
                  </a:lnTo>
                  <a:lnTo>
                    <a:pt x="302" y="353"/>
                  </a:lnTo>
                  <a:lnTo>
                    <a:pt x="269" y="371"/>
                  </a:lnTo>
                  <a:lnTo>
                    <a:pt x="233" y="382"/>
                  </a:lnTo>
                  <a:lnTo>
                    <a:pt x="194" y="386"/>
                  </a:lnTo>
                  <a:lnTo>
                    <a:pt x="155" y="382"/>
                  </a:lnTo>
                  <a:lnTo>
                    <a:pt x="119" y="371"/>
                  </a:lnTo>
                  <a:lnTo>
                    <a:pt x="86" y="353"/>
                  </a:lnTo>
                  <a:lnTo>
                    <a:pt x="57" y="329"/>
                  </a:lnTo>
                  <a:lnTo>
                    <a:pt x="33" y="301"/>
                  </a:lnTo>
                  <a:lnTo>
                    <a:pt x="15" y="269"/>
                  </a:lnTo>
                  <a:lnTo>
                    <a:pt x="4" y="232"/>
                  </a:lnTo>
                  <a:lnTo>
                    <a:pt x="0" y="193"/>
                  </a:lnTo>
                  <a:lnTo>
                    <a:pt x="4" y="155"/>
                  </a:lnTo>
                  <a:lnTo>
                    <a:pt x="15" y="119"/>
                  </a:lnTo>
                  <a:lnTo>
                    <a:pt x="33" y="86"/>
                  </a:lnTo>
                  <a:lnTo>
                    <a:pt x="57" y="57"/>
                  </a:lnTo>
                  <a:lnTo>
                    <a:pt x="86" y="34"/>
                  </a:lnTo>
                  <a:lnTo>
                    <a:pt x="119" y="17"/>
                  </a:lnTo>
                  <a:lnTo>
                    <a:pt x="155" y="6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8E1D334B-B65F-B61C-18E8-0DC69E536F8A}"/>
              </a:ext>
            </a:extLst>
          </p:cNvPr>
          <p:cNvGrpSpPr/>
          <p:nvPr/>
        </p:nvGrpSpPr>
        <p:grpSpPr>
          <a:xfrm>
            <a:off x="3797925" y="3992443"/>
            <a:ext cx="404398" cy="404398"/>
            <a:chOff x="4249143" y="3992443"/>
            <a:chExt cx="404398" cy="40439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916F12-EBD6-80C4-6442-6057627CB5D2}"/>
                </a:ext>
              </a:extLst>
            </p:cNvPr>
            <p:cNvSpPr/>
            <p:nvPr/>
          </p:nvSpPr>
          <p:spPr>
            <a:xfrm>
              <a:off x="4249143" y="3992443"/>
              <a:ext cx="404398" cy="404398"/>
            </a:xfrm>
            <a:custGeom>
              <a:avLst/>
              <a:gdLst>
                <a:gd name="connsiteX0" fmla="*/ 404399 w 404398"/>
                <a:gd name="connsiteY0" fmla="*/ 202199 h 404398"/>
                <a:gd name="connsiteX1" fmla="*/ 202199 w 404398"/>
                <a:gd name="connsiteY1" fmla="*/ 404399 h 404398"/>
                <a:gd name="connsiteX2" fmla="*/ 0 w 404398"/>
                <a:gd name="connsiteY2" fmla="*/ 202199 h 404398"/>
                <a:gd name="connsiteX3" fmla="*/ 202199 w 404398"/>
                <a:gd name="connsiteY3" fmla="*/ 0 h 404398"/>
                <a:gd name="connsiteX4" fmla="*/ 404399 w 404398"/>
                <a:gd name="connsiteY4" fmla="*/ 202199 h 40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398" h="404398">
                  <a:moveTo>
                    <a:pt x="404399" y="202199"/>
                  </a:moveTo>
                  <a:cubicBezTo>
                    <a:pt x="404399" y="313871"/>
                    <a:pt x="313871" y="404399"/>
                    <a:pt x="202199" y="404399"/>
                  </a:cubicBezTo>
                  <a:cubicBezTo>
                    <a:pt x="90528" y="404399"/>
                    <a:pt x="0" y="313871"/>
                    <a:pt x="0" y="202199"/>
                  </a:cubicBezTo>
                  <a:cubicBezTo>
                    <a:pt x="0" y="90528"/>
                    <a:pt x="90528" y="0"/>
                    <a:pt x="202199" y="0"/>
                  </a:cubicBezTo>
                  <a:cubicBezTo>
                    <a:pt x="313871" y="0"/>
                    <a:pt x="404399" y="90528"/>
                    <a:pt x="404399" y="20219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590">
                  <a:srgbClr val="F3F3F3"/>
                </a:gs>
                <a:gs pos="58450">
                  <a:srgbClr val="E9E9E9"/>
                </a:gs>
                <a:gs pos="100000">
                  <a:srgbClr val="E6E6E6"/>
                </a:gs>
              </a:gsLst>
              <a:lin ang="5400000" scaled="1"/>
            </a:gra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16F7DD-0CD7-69C6-30B7-43FF02ED74C0}"/>
                </a:ext>
              </a:extLst>
            </p:cNvPr>
            <p:cNvSpPr/>
            <p:nvPr/>
          </p:nvSpPr>
          <p:spPr>
            <a:xfrm>
              <a:off x="4315012" y="4062444"/>
              <a:ext cx="272659" cy="272659"/>
            </a:xfrm>
            <a:custGeom>
              <a:avLst/>
              <a:gdLst>
                <a:gd name="connsiteX0" fmla="*/ 272659 w 272659"/>
                <a:gd name="connsiteY0" fmla="*/ 136330 h 272659"/>
                <a:gd name="connsiteX1" fmla="*/ 136330 w 272659"/>
                <a:gd name="connsiteY1" fmla="*/ 272660 h 272659"/>
                <a:gd name="connsiteX2" fmla="*/ 0 w 272659"/>
                <a:gd name="connsiteY2" fmla="*/ 136330 h 272659"/>
                <a:gd name="connsiteX3" fmla="*/ 136330 w 272659"/>
                <a:gd name="connsiteY3" fmla="*/ 0 h 272659"/>
                <a:gd name="connsiteX4" fmla="*/ 272659 w 272659"/>
                <a:gd name="connsiteY4" fmla="*/ 136330 h 27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59" h="272659">
                  <a:moveTo>
                    <a:pt x="272659" y="136330"/>
                  </a:moveTo>
                  <a:cubicBezTo>
                    <a:pt x="272659" y="211609"/>
                    <a:pt x="211609" y="272660"/>
                    <a:pt x="136330" y="272660"/>
                  </a:cubicBezTo>
                  <a:cubicBezTo>
                    <a:pt x="61050" y="272660"/>
                    <a:pt x="0" y="211609"/>
                    <a:pt x="0" y="136330"/>
                  </a:cubicBezTo>
                  <a:cubicBezTo>
                    <a:pt x="0" y="61050"/>
                    <a:pt x="61050" y="0"/>
                    <a:pt x="136330" y="0"/>
                  </a:cubicBezTo>
                  <a:cubicBezTo>
                    <a:pt x="211609" y="0"/>
                    <a:pt x="272659" y="61050"/>
                    <a:pt x="272659" y="136330"/>
                  </a:cubicBezTo>
                  <a:close/>
                </a:path>
              </a:pathLst>
            </a:custGeom>
            <a:solidFill>
              <a:schemeClr val="accent1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695176B6-1BDC-F9E2-8494-6151AFCF68D0}"/>
              </a:ext>
            </a:extLst>
          </p:cNvPr>
          <p:cNvGrpSpPr/>
          <p:nvPr/>
        </p:nvGrpSpPr>
        <p:grpSpPr>
          <a:xfrm>
            <a:off x="3274869" y="1850873"/>
            <a:ext cx="1450510" cy="2065142"/>
            <a:chOff x="3726087" y="1850873"/>
            <a:chExt cx="1450510" cy="2065142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F60A79D-C425-4834-3142-482A7E7C0A17}"/>
                </a:ext>
              </a:extLst>
            </p:cNvPr>
            <p:cNvSpPr/>
            <p:nvPr/>
          </p:nvSpPr>
          <p:spPr>
            <a:xfrm>
              <a:off x="3726087" y="1850873"/>
              <a:ext cx="1450510" cy="1450511"/>
            </a:xfrm>
            <a:custGeom>
              <a:avLst/>
              <a:gdLst>
                <a:gd name="connsiteX0" fmla="*/ 1450511 w 1450510"/>
                <a:gd name="connsiteY0" fmla="*/ 725256 h 1450511"/>
                <a:gd name="connsiteX1" fmla="*/ 725255 w 1450510"/>
                <a:gd name="connsiteY1" fmla="*/ 1450511 h 1450511"/>
                <a:gd name="connsiteX2" fmla="*/ 0 w 1450510"/>
                <a:gd name="connsiteY2" fmla="*/ 725256 h 1450511"/>
                <a:gd name="connsiteX3" fmla="*/ 725255 w 1450510"/>
                <a:gd name="connsiteY3" fmla="*/ 0 h 1450511"/>
                <a:gd name="connsiteX4" fmla="*/ 1450511 w 1450510"/>
                <a:gd name="connsiteY4" fmla="*/ 725256 h 145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0510" h="1450511">
                  <a:moveTo>
                    <a:pt x="1450511" y="725256"/>
                  </a:moveTo>
                  <a:cubicBezTo>
                    <a:pt x="1450511" y="1125803"/>
                    <a:pt x="1125803" y="1450511"/>
                    <a:pt x="725255" y="1450511"/>
                  </a:cubicBezTo>
                  <a:cubicBezTo>
                    <a:pt x="324708" y="1450511"/>
                    <a:pt x="0" y="1125803"/>
                    <a:pt x="0" y="725256"/>
                  </a:cubicBezTo>
                  <a:cubicBezTo>
                    <a:pt x="0" y="324708"/>
                    <a:pt x="324708" y="0"/>
                    <a:pt x="725255" y="0"/>
                  </a:cubicBezTo>
                  <a:cubicBezTo>
                    <a:pt x="1125802" y="0"/>
                    <a:pt x="1450511" y="324708"/>
                    <a:pt x="1450511" y="725256"/>
                  </a:cubicBezTo>
                  <a:close/>
                </a:path>
              </a:pathLst>
            </a:custGeom>
            <a:solidFill>
              <a:srgbClr val="FFFFFF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434E4F2-2613-327A-6FB9-0E253EC632C0}"/>
                </a:ext>
              </a:extLst>
            </p:cNvPr>
            <p:cNvSpPr/>
            <p:nvPr/>
          </p:nvSpPr>
          <p:spPr>
            <a:xfrm>
              <a:off x="3736451" y="1871440"/>
              <a:ext cx="1429818" cy="2044575"/>
            </a:xfrm>
            <a:custGeom>
              <a:avLst/>
              <a:gdLst>
                <a:gd name="connsiteX0" fmla="*/ 1429818 w 1429818"/>
                <a:gd name="connsiteY0" fmla="*/ 715017 h 2044575"/>
                <a:gd name="connsiteX1" fmla="*/ 692858 w 1429818"/>
                <a:gd name="connsiteY1" fmla="*/ 319 h 2044575"/>
                <a:gd name="connsiteX2" fmla="*/ 1341 w 1429818"/>
                <a:gd name="connsiteY2" fmla="*/ 670492 h 2044575"/>
                <a:gd name="connsiteX3" fmla="*/ 309574 w 1429818"/>
                <a:gd name="connsiteY3" fmla="*/ 1303714 h 2044575"/>
                <a:gd name="connsiteX4" fmla="*/ 703874 w 1429818"/>
                <a:gd name="connsiteY4" fmla="*/ 1962181 h 2044575"/>
                <a:gd name="connsiteX5" fmla="*/ 714891 w 1429818"/>
                <a:gd name="connsiteY5" fmla="*/ 2044576 h 2044575"/>
                <a:gd name="connsiteX6" fmla="*/ 728432 w 1429818"/>
                <a:gd name="connsiteY6" fmla="*/ 1944509 h 2044575"/>
                <a:gd name="connsiteX7" fmla="*/ 1128700 w 1429818"/>
                <a:gd name="connsiteY7" fmla="*/ 1297976 h 2044575"/>
                <a:gd name="connsiteX8" fmla="*/ 1429818 w 1429818"/>
                <a:gd name="connsiteY8" fmla="*/ 715017 h 204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818" h="2044575">
                  <a:moveTo>
                    <a:pt x="1429818" y="715017"/>
                  </a:moveTo>
                  <a:cubicBezTo>
                    <a:pt x="1429818" y="312913"/>
                    <a:pt x="1097715" y="-11616"/>
                    <a:pt x="692858" y="319"/>
                  </a:cubicBezTo>
                  <a:cubicBezTo>
                    <a:pt x="326328" y="11335"/>
                    <a:pt x="23374" y="304421"/>
                    <a:pt x="1341" y="670492"/>
                  </a:cubicBezTo>
                  <a:cubicBezTo>
                    <a:pt x="-14496" y="933053"/>
                    <a:pt x="111276" y="1167154"/>
                    <a:pt x="309574" y="1303714"/>
                  </a:cubicBezTo>
                  <a:cubicBezTo>
                    <a:pt x="529216" y="1455191"/>
                    <a:pt x="668300" y="1697784"/>
                    <a:pt x="703874" y="1962181"/>
                  </a:cubicBezTo>
                  <a:lnTo>
                    <a:pt x="714891" y="2044576"/>
                  </a:lnTo>
                  <a:lnTo>
                    <a:pt x="728432" y="1944509"/>
                  </a:lnTo>
                  <a:cubicBezTo>
                    <a:pt x="763777" y="1681719"/>
                    <a:pt x="912729" y="1451519"/>
                    <a:pt x="1128700" y="1297976"/>
                  </a:cubicBezTo>
                  <a:cubicBezTo>
                    <a:pt x="1310932" y="1168302"/>
                    <a:pt x="1429818" y="955545"/>
                    <a:pt x="1429818" y="715017"/>
                  </a:cubicBezTo>
                  <a:close/>
                </a:path>
              </a:pathLst>
            </a:custGeom>
            <a:solidFill>
              <a:schemeClr val="accent1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B3AE9A0-0881-3E4C-B250-E352440BAB7F}"/>
                </a:ext>
              </a:extLst>
            </p:cNvPr>
            <p:cNvSpPr/>
            <p:nvPr/>
          </p:nvSpPr>
          <p:spPr>
            <a:xfrm>
              <a:off x="3901663" y="2036777"/>
              <a:ext cx="1099358" cy="1099358"/>
            </a:xfrm>
            <a:custGeom>
              <a:avLst/>
              <a:gdLst>
                <a:gd name="connsiteX0" fmla="*/ 1099359 w 1099358"/>
                <a:gd name="connsiteY0" fmla="*/ 549680 h 1099358"/>
                <a:gd name="connsiteX1" fmla="*/ 549679 w 1099358"/>
                <a:gd name="connsiteY1" fmla="*/ 1099359 h 1099358"/>
                <a:gd name="connsiteX2" fmla="*/ 0 w 1099358"/>
                <a:gd name="connsiteY2" fmla="*/ 549680 h 1099358"/>
                <a:gd name="connsiteX3" fmla="*/ 549679 w 1099358"/>
                <a:gd name="connsiteY3" fmla="*/ 0 h 1099358"/>
                <a:gd name="connsiteX4" fmla="*/ 1099359 w 1099358"/>
                <a:gd name="connsiteY4" fmla="*/ 549680 h 109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358" h="1099358">
                  <a:moveTo>
                    <a:pt x="1099359" y="549680"/>
                  </a:moveTo>
                  <a:cubicBezTo>
                    <a:pt x="1099359" y="853259"/>
                    <a:pt x="853259" y="1099359"/>
                    <a:pt x="549679" y="1099359"/>
                  </a:cubicBezTo>
                  <a:cubicBezTo>
                    <a:pt x="246100" y="1099359"/>
                    <a:pt x="0" y="853259"/>
                    <a:pt x="0" y="549680"/>
                  </a:cubicBezTo>
                  <a:cubicBezTo>
                    <a:pt x="0" y="246100"/>
                    <a:pt x="246100" y="0"/>
                    <a:pt x="549679" y="0"/>
                  </a:cubicBezTo>
                  <a:cubicBezTo>
                    <a:pt x="853259" y="0"/>
                    <a:pt x="1099359" y="246100"/>
                    <a:pt x="1099359" y="54968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590">
                  <a:srgbClr val="F3F3F3"/>
                </a:gs>
                <a:gs pos="58450">
                  <a:srgbClr val="E9E9E9"/>
                </a:gs>
                <a:gs pos="100000">
                  <a:srgbClr val="E6E6E6"/>
                </a:gs>
              </a:gsLst>
              <a:lin ang="5400000" scaled="1"/>
            </a:gra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Freeform 22">
            <a:extLst>
              <a:ext uri="{FF2B5EF4-FFF2-40B4-BE49-F238E27FC236}">
                <a16:creationId xmlns:a16="http://schemas.microsoft.com/office/drawing/2014/main" id="{0AF69488-CF37-11C4-E8CB-1DB02428AE9E}"/>
              </a:ext>
            </a:extLst>
          </p:cNvPr>
          <p:cNvSpPr>
            <a:spLocks noEditPoints="1"/>
          </p:cNvSpPr>
          <p:nvPr/>
        </p:nvSpPr>
        <p:spPr bwMode="auto">
          <a:xfrm>
            <a:off x="3739369" y="2322062"/>
            <a:ext cx="521510" cy="508132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75 w 3440"/>
              <a:gd name="T23" fmla="*/ 38 h 3436"/>
              <a:gd name="T24" fmla="*/ 2010 w 3440"/>
              <a:gd name="T25" fmla="*/ 197 h 3436"/>
              <a:gd name="T26" fmla="*/ 2129 w 3440"/>
              <a:gd name="T27" fmla="*/ 416 h 3436"/>
              <a:gd name="T28" fmla="*/ 2360 w 3440"/>
              <a:gd name="T29" fmla="*/ 512 h 3436"/>
              <a:gd name="T30" fmla="*/ 2603 w 3440"/>
              <a:gd name="T31" fmla="*/ 443 h 3436"/>
              <a:gd name="T32" fmla="*/ 2739 w 3440"/>
              <a:gd name="T33" fmla="*/ 357 h 3436"/>
              <a:gd name="T34" fmla="*/ 3007 w 3440"/>
              <a:gd name="T35" fmla="*/ 578 h 3436"/>
              <a:gd name="T36" fmla="*/ 3082 w 3440"/>
              <a:gd name="T37" fmla="*/ 749 h 3436"/>
              <a:gd name="T38" fmla="*/ 2963 w 3440"/>
              <a:gd name="T39" fmla="*/ 920 h 3436"/>
              <a:gd name="T40" fmla="*/ 2949 w 3440"/>
              <a:gd name="T41" fmla="*/ 1166 h 3436"/>
              <a:gd name="T42" fmla="*/ 3103 w 3440"/>
              <a:gd name="T43" fmla="*/ 1379 h 3436"/>
              <a:gd name="T44" fmla="*/ 3340 w 3440"/>
              <a:gd name="T45" fmla="*/ 1445 h 3436"/>
              <a:gd name="T46" fmla="*/ 3430 w 3440"/>
              <a:gd name="T47" fmla="*/ 1527 h 3436"/>
              <a:gd name="T48" fmla="*/ 3415 w 3440"/>
              <a:gd name="T49" fmla="*/ 1958 h 3436"/>
              <a:gd name="T50" fmla="*/ 3307 w 3440"/>
              <a:gd name="T51" fmla="*/ 2002 h 3436"/>
              <a:gd name="T52" fmla="*/ 3060 w 3440"/>
              <a:gd name="T53" fmla="*/ 2092 h 3436"/>
              <a:gd name="T54" fmla="*/ 2931 w 3440"/>
              <a:gd name="T55" fmla="*/ 2317 h 3436"/>
              <a:gd name="T56" fmla="*/ 2972 w 3440"/>
              <a:gd name="T57" fmla="*/ 2562 h 3436"/>
              <a:gd name="T58" fmla="*/ 3081 w 3440"/>
              <a:gd name="T59" fmla="*/ 2716 h 3436"/>
              <a:gd name="T60" fmla="*/ 2931 w 3440"/>
              <a:gd name="T61" fmla="*/ 2939 h 3436"/>
              <a:gd name="T62" fmla="*/ 2707 w 3440"/>
              <a:gd name="T63" fmla="*/ 3087 h 3436"/>
              <a:gd name="T64" fmla="*/ 2554 w 3440"/>
              <a:gd name="T65" fmla="*/ 2982 h 3436"/>
              <a:gd name="T66" fmla="*/ 2308 w 3440"/>
              <a:gd name="T67" fmla="*/ 2939 h 3436"/>
              <a:gd name="T68" fmla="*/ 2079 w 3440"/>
              <a:gd name="T69" fmla="*/ 3069 h 3436"/>
              <a:gd name="T70" fmla="*/ 1992 w 3440"/>
              <a:gd name="T71" fmla="*/ 3327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2 w 3440"/>
              <a:gd name="T101" fmla="*/ 1518 h 3436"/>
              <a:gd name="T102" fmla="*/ 88 w 3440"/>
              <a:gd name="T103" fmla="*/ 1435 h 3436"/>
              <a:gd name="T104" fmla="*/ 339 w 3440"/>
              <a:gd name="T105" fmla="*/ 1370 h 3436"/>
              <a:gd name="T106" fmla="*/ 499 w 3440"/>
              <a:gd name="T107" fmla="*/ 1160 h 3436"/>
              <a:gd name="T108" fmla="*/ 486 w 3440"/>
              <a:gd name="T109" fmla="*/ 912 h 3436"/>
              <a:gd name="T110" fmla="*/ 365 w 3440"/>
              <a:gd name="T111" fmla="*/ 739 h 3436"/>
              <a:gd name="T112" fmla="*/ 442 w 3440"/>
              <a:gd name="T113" fmla="*/ 567 h 3436"/>
              <a:gd name="T114" fmla="*/ 714 w 3440"/>
              <a:gd name="T115" fmla="*/ 347 h 3436"/>
              <a:gd name="T116" fmla="*/ 849 w 3440"/>
              <a:gd name="T117" fmla="*/ 433 h 3436"/>
              <a:gd name="T118" fmla="*/ 1090 w 3440"/>
              <a:gd name="T119" fmla="*/ 500 h 3436"/>
              <a:gd name="T120" fmla="*/ 1329 w 3440"/>
              <a:gd name="T121" fmla="*/ 399 h 3436"/>
              <a:gd name="T122" fmla="*/ 1447 w 3440"/>
              <a:gd name="T123" fmla="*/ 156 h 3436"/>
              <a:gd name="T124" fmla="*/ 1509 w 3440"/>
              <a:gd name="T125" fmla="*/ 16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8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8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727" y="0"/>
                </a:lnTo>
                <a:lnTo>
                  <a:pt x="1824" y="3"/>
                </a:lnTo>
                <a:lnTo>
                  <a:pt x="1921" y="11"/>
                </a:lnTo>
                <a:lnTo>
                  <a:pt x="1941" y="16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3" y="511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7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2" y="847"/>
                </a:lnTo>
                <a:lnTo>
                  <a:pt x="2981" y="883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40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1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7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9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8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7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2" y="3106"/>
                </a:lnTo>
                <a:lnTo>
                  <a:pt x="2030" y="3146"/>
                </a:lnTo>
                <a:lnTo>
                  <a:pt x="2012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51"/>
                </a:lnTo>
                <a:lnTo>
                  <a:pt x="1982" y="3373"/>
                </a:lnTo>
                <a:lnTo>
                  <a:pt x="1969" y="3393"/>
                </a:lnTo>
                <a:lnTo>
                  <a:pt x="1951" y="3409"/>
                </a:lnTo>
                <a:lnTo>
                  <a:pt x="1931" y="3419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499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5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4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499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8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4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7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6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5F4F6174-4B03-D2B6-8A67-38E1978CE805}"/>
              </a:ext>
            </a:extLst>
          </p:cNvPr>
          <p:cNvGrpSpPr/>
          <p:nvPr/>
        </p:nvGrpSpPr>
        <p:grpSpPr>
          <a:xfrm>
            <a:off x="5892214" y="3992443"/>
            <a:ext cx="404398" cy="404398"/>
            <a:chOff x="5883951" y="3992443"/>
            <a:chExt cx="404398" cy="40439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C8EE41-6CED-FA73-D6F9-A4D229486A2E}"/>
                </a:ext>
              </a:extLst>
            </p:cNvPr>
            <p:cNvSpPr/>
            <p:nvPr/>
          </p:nvSpPr>
          <p:spPr>
            <a:xfrm>
              <a:off x="5883951" y="3992443"/>
              <a:ext cx="404398" cy="404398"/>
            </a:xfrm>
            <a:custGeom>
              <a:avLst/>
              <a:gdLst>
                <a:gd name="connsiteX0" fmla="*/ 404399 w 404398"/>
                <a:gd name="connsiteY0" fmla="*/ 202199 h 404398"/>
                <a:gd name="connsiteX1" fmla="*/ 202199 w 404398"/>
                <a:gd name="connsiteY1" fmla="*/ 404399 h 404398"/>
                <a:gd name="connsiteX2" fmla="*/ 0 w 404398"/>
                <a:gd name="connsiteY2" fmla="*/ 202199 h 404398"/>
                <a:gd name="connsiteX3" fmla="*/ 202199 w 404398"/>
                <a:gd name="connsiteY3" fmla="*/ 0 h 404398"/>
                <a:gd name="connsiteX4" fmla="*/ 404399 w 404398"/>
                <a:gd name="connsiteY4" fmla="*/ 202199 h 40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398" h="404398">
                  <a:moveTo>
                    <a:pt x="404399" y="202199"/>
                  </a:moveTo>
                  <a:cubicBezTo>
                    <a:pt x="404399" y="313871"/>
                    <a:pt x="313871" y="404399"/>
                    <a:pt x="202199" y="404399"/>
                  </a:cubicBezTo>
                  <a:cubicBezTo>
                    <a:pt x="90528" y="404399"/>
                    <a:pt x="0" y="313871"/>
                    <a:pt x="0" y="202199"/>
                  </a:cubicBezTo>
                  <a:cubicBezTo>
                    <a:pt x="0" y="90528"/>
                    <a:pt x="90528" y="0"/>
                    <a:pt x="202199" y="0"/>
                  </a:cubicBezTo>
                  <a:cubicBezTo>
                    <a:pt x="313871" y="0"/>
                    <a:pt x="404399" y="90528"/>
                    <a:pt x="404399" y="20219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590">
                  <a:srgbClr val="F3F3F3"/>
                </a:gs>
                <a:gs pos="58450">
                  <a:srgbClr val="E9E9E9"/>
                </a:gs>
                <a:gs pos="100000">
                  <a:srgbClr val="E6E6E6"/>
                </a:gs>
              </a:gsLst>
              <a:lin ang="5400000" scaled="1"/>
            </a:gra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005F71E-8100-EE10-6AFC-D71F65CD5E19}"/>
                </a:ext>
              </a:extLst>
            </p:cNvPr>
            <p:cNvSpPr/>
            <p:nvPr/>
          </p:nvSpPr>
          <p:spPr>
            <a:xfrm>
              <a:off x="5949820" y="4058313"/>
              <a:ext cx="272659" cy="272659"/>
            </a:xfrm>
            <a:custGeom>
              <a:avLst/>
              <a:gdLst>
                <a:gd name="connsiteX0" fmla="*/ 272659 w 272659"/>
                <a:gd name="connsiteY0" fmla="*/ 136330 h 272659"/>
                <a:gd name="connsiteX1" fmla="*/ 136330 w 272659"/>
                <a:gd name="connsiteY1" fmla="*/ 272660 h 272659"/>
                <a:gd name="connsiteX2" fmla="*/ 0 w 272659"/>
                <a:gd name="connsiteY2" fmla="*/ 136330 h 272659"/>
                <a:gd name="connsiteX3" fmla="*/ 136330 w 272659"/>
                <a:gd name="connsiteY3" fmla="*/ 0 h 272659"/>
                <a:gd name="connsiteX4" fmla="*/ 272659 w 272659"/>
                <a:gd name="connsiteY4" fmla="*/ 136330 h 27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59" h="272659">
                  <a:moveTo>
                    <a:pt x="272659" y="136330"/>
                  </a:moveTo>
                  <a:cubicBezTo>
                    <a:pt x="272659" y="211609"/>
                    <a:pt x="211609" y="272660"/>
                    <a:pt x="136330" y="272660"/>
                  </a:cubicBezTo>
                  <a:cubicBezTo>
                    <a:pt x="61050" y="272660"/>
                    <a:pt x="0" y="211609"/>
                    <a:pt x="0" y="136330"/>
                  </a:cubicBezTo>
                  <a:cubicBezTo>
                    <a:pt x="0" y="61050"/>
                    <a:pt x="61050" y="0"/>
                    <a:pt x="136330" y="0"/>
                  </a:cubicBezTo>
                  <a:cubicBezTo>
                    <a:pt x="211609" y="0"/>
                    <a:pt x="272659" y="61050"/>
                    <a:pt x="272659" y="136330"/>
                  </a:cubicBezTo>
                  <a:close/>
                </a:path>
              </a:pathLst>
            </a:custGeom>
            <a:solidFill>
              <a:schemeClr val="accent2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aphic 4">
            <a:extLst>
              <a:ext uri="{FF2B5EF4-FFF2-40B4-BE49-F238E27FC236}">
                <a16:creationId xmlns:a16="http://schemas.microsoft.com/office/drawing/2014/main" id="{33BEAF58-28D0-C9A7-FEAC-DCF5F250387D}"/>
              </a:ext>
            </a:extLst>
          </p:cNvPr>
          <p:cNvGrpSpPr/>
          <p:nvPr/>
        </p:nvGrpSpPr>
        <p:grpSpPr>
          <a:xfrm>
            <a:off x="5369158" y="1850873"/>
            <a:ext cx="1450510" cy="2065142"/>
            <a:chOff x="5360895" y="1850873"/>
            <a:chExt cx="1450510" cy="2065142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B6114C1-AD6F-5A95-9656-DF039E8062CC}"/>
                </a:ext>
              </a:extLst>
            </p:cNvPr>
            <p:cNvSpPr/>
            <p:nvPr/>
          </p:nvSpPr>
          <p:spPr>
            <a:xfrm>
              <a:off x="5360895" y="1850873"/>
              <a:ext cx="1450510" cy="1450511"/>
            </a:xfrm>
            <a:custGeom>
              <a:avLst/>
              <a:gdLst>
                <a:gd name="connsiteX0" fmla="*/ 1450510 w 1450510"/>
                <a:gd name="connsiteY0" fmla="*/ 725256 h 1450511"/>
                <a:gd name="connsiteX1" fmla="*/ 725255 w 1450510"/>
                <a:gd name="connsiteY1" fmla="*/ 1450511 h 1450511"/>
                <a:gd name="connsiteX2" fmla="*/ -1 w 1450510"/>
                <a:gd name="connsiteY2" fmla="*/ 725256 h 1450511"/>
                <a:gd name="connsiteX3" fmla="*/ 725255 w 1450510"/>
                <a:gd name="connsiteY3" fmla="*/ 0 h 1450511"/>
                <a:gd name="connsiteX4" fmla="*/ 1450510 w 1450510"/>
                <a:gd name="connsiteY4" fmla="*/ 725256 h 145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0510" h="1450511">
                  <a:moveTo>
                    <a:pt x="1450510" y="725256"/>
                  </a:moveTo>
                  <a:cubicBezTo>
                    <a:pt x="1450510" y="1125803"/>
                    <a:pt x="1125803" y="1450511"/>
                    <a:pt x="725255" y="1450511"/>
                  </a:cubicBezTo>
                  <a:cubicBezTo>
                    <a:pt x="324708" y="1450511"/>
                    <a:pt x="-1" y="1125803"/>
                    <a:pt x="-1" y="725256"/>
                  </a:cubicBezTo>
                  <a:cubicBezTo>
                    <a:pt x="-1" y="324708"/>
                    <a:pt x="324707" y="0"/>
                    <a:pt x="725255" y="0"/>
                  </a:cubicBezTo>
                  <a:cubicBezTo>
                    <a:pt x="1125802" y="0"/>
                    <a:pt x="1450510" y="324708"/>
                    <a:pt x="1450510" y="725256"/>
                  </a:cubicBezTo>
                  <a:close/>
                </a:path>
              </a:pathLst>
            </a:custGeom>
            <a:solidFill>
              <a:srgbClr val="FFFFFF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ACE4936-EAE6-8EF9-D087-47443CF54BA1}"/>
                </a:ext>
              </a:extLst>
            </p:cNvPr>
            <p:cNvSpPr/>
            <p:nvPr/>
          </p:nvSpPr>
          <p:spPr>
            <a:xfrm>
              <a:off x="5371259" y="1871440"/>
              <a:ext cx="1429818" cy="2044575"/>
            </a:xfrm>
            <a:custGeom>
              <a:avLst/>
              <a:gdLst>
                <a:gd name="connsiteX0" fmla="*/ 1429818 w 1429818"/>
                <a:gd name="connsiteY0" fmla="*/ 715017 h 2044575"/>
                <a:gd name="connsiteX1" fmla="*/ 692858 w 1429818"/>
                <a:gd name="connsiteY1" fmla="*/ 319 h 2044575"/>
                <a:gd name="connsiteX2" fmla="*/ 1341 w 1429818"/>
                <a:gd name="connsiteY2" fmla="*/ 670492 h 2044575"/>
                <a:gd name="connsiteX3" fmla="*/ 309574 w 1429818"/>
                <a:gd name="connsiteY3" fmla="*/ 1303714 h 2044575"/>
                <a:gd name="connsiteX4" fmla="*/ 703874 w 1429818"/>
                <a:gd name="connsiteY4" fmla="*/ 1962181 h 2044575"/>
                <a:gd name="connsiteX5" fmla="*/ 714891 w 1429818"/>
                <a:gd name="connsiteY5" fmla="*/ 2044576 h 2044575"/>
                <a:gd name="connsiteX6" fmla="*/ 728432 w 1429818"/>
                <a:gd name="connsiteY6" fmla="*/ 1944509 h 2044575"/>
                <a:gd name="connsiteX7" fmla="*/ 1128699 w 1429818"/>
                <a:gd name="connsiteY7" fmla="*/ 1297976 h 2044575"/>
                <a:gd name="connsiteX8" fmla="*/ 1429818 w 1429818"/>
                <a:gd name="connsiteY8" fmla="*/ 715017 h 204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818" h="2044575">
                  <a:moveTo>
                    <a:pt x="1429818" y="715017"/>
                  </a:moveTo>
                  <a:cubicBezTo>
                    <a:pt x="1429818" y="312913"/>
                    <a:pt x="1097716" y="-11616"/>
                    <a:pt x="692858" y="319"/>
                  </a:cubicBezTo>
                  <a:cubicBezTo>
                    <a:pt x="326329" y="11335"/>
                    <a:pt x="23373" y="304421"/>
                    <a:pt x="1341" y="670492"/>
                  </a:cubicBezTo>
                  <a:cubicBezTo>
                    <a:pt x="-14496" y="933053"/>
                    <a:pt x="111276" y="1167154"/>
                    <a:pt x="309574" y="1303714"/>
                  </a:cubicBezTo>
                  <a:cubicBezTo>
                    <a:pt x="529216" y="1455191"/>
                    <a:pt x="668300" y="1697784"/>
                    <a:pt x="703874" y="1962181"/>
                  </a:cubicBezTo>
                  <a:lnTo>
                    <a:pt x="714891" y="2044576"/>
                  </a:lnTo>
                  <a:lnTo>
                    <a:pt x="728432" y="1944509"/>
                  </a:lnTo>
                  <a:cubicBezTo>
                    <a:pt x="763777" y="1681719"/>
                    <a:pt x="912729" y="1451519"/>
                    <a:pt x="1128699" y="1297976"/>
                  </a:cubicBezTo>
                  <a:cubicBezTo>
                    <a:pt x="1310931" y="1168302"/>
                    <a:pt x="1429818" y="955545"/>
                    <a:pt x="1429818" y="715017"/>
                  </a:cubicBezTo>
                  <a:close/>
                </a:path>
              </a:pathLst>
            </a:custGeom>
            <a:solidFill>
              <a:schemeClr val="accent2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040FFE0-3FCC-F13B-F35E-51D188B6D062}"/>
                </a:ext>
              </a:extLst>
            </p:cNvPr>
            <p:cNvSpPr/>
            <p:nvPr/>
          </p:nvSpPr>
          <p:spPr>
            <a:xfrm>
              <a:off x="5536471" y="2036777"/>
              <a:ext cx="1099358" cy="1099358"/>
            </a:xfrm>
            <a:custGeom>
              <a:avLst/>
              <a:gdLst>
                <a:gd name="connsiteX0" fmla="*/ 1099358 w 1099358"/>
                <a:gd name="connsiteY0" fmla="*/ 549680 h 1099358"/>
                <a:gd name="connsiteX1" fmla="*/ 549679 w 1099358"/>
                <a:gd name="connsiteY1" fmla="*/ 1099359 h 1099358"/>
                <a:gd name="connsiteX2" fmla="*/ 0 w 1099358"/>
                <a:gd name="connsiteY2" fmla="*/ 549680 h 1099358"/>
                <a:gd name="connsiteX3" fmla="*/ 549679 w 1099358"/>
                <a:gd name="connsiteY3" fmla="*/ 0 h 1099358"/>
                <a:gd name="connsiteX4" fmla="*/ 1099358 w 1099358"/>
                <a:gd name="connsiteY4" fmla="*/ 549680 h 109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358" h="1099358">
                  <a:moveTo>
                    <a:pt x="1099358" y="549680"/>
                  </a:moveTo>
                  <a:cubicBezTo>
                    <a:pt x="1099358" y="853259"/>
                    <a:pt x="853259" y="1099359"/>
                    <a:pt x="549679" y="1099359"/>
                  </a:cubicBezTo>
                  <a:cubicBezTo>
                    <a:pt x="246100" y="1099359"/>
                    <a:pt x="0" y="853259"/>
                    <a:pt x="0" y="549680"/>
                  </a:cubicBezTo>
                  <a:cubicBezTo>
                    <a:pt x="0" y="246100"/>
                    <a:pt x="246100" y="0"/>
                    <a:pt x="549679" y="0"/>
                  </a:cubicBezTo>
                  <a:cubicBezTo>
                    <a:pt x="853259" y="0"/>
                    <a:pt x="1099358" y="246100"/>
                    <a:pt x="1099358" y="54968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590">
                  <a:srgbClr val="F3F3F3"/>
                </a:gs>
                <a:gs pos="58450">
                  <a:srgbClr val="E9E9E9"/>
                </a:gs>
                <a:gs pos="100000">
                  <a:srgbClr val="E6E6E6"/>
                </a:gs>
              </a:gsLst>
              <a:lin ang="5400000" scaled="1"/>
            </a:gra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" name="Freeform 27">
            <a:extLst>
              <a:ext uri="{FF2B5EF4-FFF2-40B4-BE49-F238E27FC236}">
                <a16:creationId xmlns:a16="http://schemas.microsoft.com/office/drawing/2014/main" id="{48A99C0B-10E7-E8BD-491A-FEFE08B29162}"/>
              </a:ext>
            </a:extLst>
          </p:cNvPr>
          <p:cNvSpPr>
            <a:spLocks noEditPoints="1"/>
          </p:cNvSpPr>
          <p:nvPr/>
        </p:nvSpPr>
        <p:spPr bwMode="auto">
          <a:xfrm>
            <a:off x="5861687" y="2289704"/>
            <a:ext cx="465454" cy="572848"/>
          </a:xfrm>
          <a:custGeom>
            <a:avLst/>
            <a:gdLst>
              <a:gd name="T0" fmla="*/ 313 w 3584"/>
              <a:gd name="T1" fmla="*/ 3093 h 3573"/>
              <a:gd name="T2" fmla="*/ 1026 w 3584"/>
              <a:gd name="T3" fmla="*/ 3273 h 3573"/>
              <a:gd name="T4" fmla="*/ 1796 w 3584"/>
              <a:gd name="T5" fmla="*/ 3154 h 3573"/>
              <a:gd name="T6" fmla="*/ 2215 w 3584"/>
              <a:gd name="T7" fmla="*/ 2802 h 3573"/>
              <a:gd name="T8" fmla="*/ 2152 w 3584"/>
              <a:gd name="T9" fmla="*/ 3209 h 3573"/>
              <a:gd name="T10" fmla="*/ 1635 w 3584"/>
              <a:gd name="T11" fmla="*/ 3506 h 3573"/>
              <a:gd name="T12" fmla="*/ 851 w 3584"/>
              <a:gd name="T13" fmla="*/ 3556 h 3573"/>
              <a:gd name="T14" fmla="*/ 216 w 3584"/>
              <a:gd name="T15" fmla="*/ 3329 h 3573"/>
              <a:gd name="T16" fmla="*/ 0 w 3584"/>
              <a:gd name="T17" fmla="*/ 2829 h 3573"/>
              <a:gd name="T18" fmla="*/ 202 w 3584"/>
              <a:gd name="T19" fmla="*/ 2574 h 3573"/>
              <a:gd name="T20" fmla="*/ 845 w 3584"/>
              <a:gd name="T21" fmla="*/ 2810 h 3573"/>
              <a:gd name="T22" fmla="*/ 1647 w 3584"/>
              <a:gd name="T23" fmla="*/ 2758 h 3573"/>
              <a:gd name="T24" fmla="*/ 2165 w 3584"/>
              <a:gd name="T25" fmla="*/ 2448 h 3573"/>
              <a:gd name="T26" fmla="*/ 2208 w 3584"/>
              <a:gd name="T27" fmla="*/ 2674 h 3573"/>
              <a:gd name="T28" fmla="*/ 1782 w 3584"/>
              <a:gd name="T29" fmla="*/ 3011 h 3573"/>
              <a:gd name="T30" fmla="*/ 1028 w 3584"/>
              <a:gd name="T31" fmla="*/ 3125 h 3573"/>
              <a:gd name="T32" fmla="*/ 329 w 3584"/>
              <a:gd name="T33" fmla="*/ 2952 h 3573"/>
              <a:gd name="T34" fmla="*/ 3 w 3584"/>
              <a:gd name="T35" fmla="*/ 2580 h 3573"/>
              <a:gd name="T36" fmla="*/ 3581 w 3584"/>
              <a:gd name="T37" fmla="*/ 2431 h 3573"/>
              <a:gd name="T38" fmla="*/ 3257 w 3584"/>
              <a:gd name="T39" fmla="*/ 2803 h 3573"/>
              <a:gd name="T40" fmla="*/ 2556 w 3584"/>
              <a:gd name="T41" fmla="*/ 2975 h 3573"/>
              <a:gd name="T42" fmla="*/ 2740 w 3584"/>
              <a:gd name="T43" fmla="*/ 2662 h 3573"/>
              <a:gd name="T44" fmla="*/ 3384 w 3584"/>
              <a:gd name="T45" fmla="*/ 2424 h 3573"/>
              <a:gd name="T46" fmla="*/ 3584 w 3584"/>
              <a:gd name="T47" fmla="*/ 1786 h 3573"/>
              <a:gd name="T48" fmla="*/ 3368 w 3584"/>
              <a:gd name="T49" fmla="*/ 2286 h 3573"/>
              <a:gd name="T50" fmla="*/ 2734 w 3584"/>
              <a:gd name="T51" fmla="*/ 2513 h 3573"/>
              <a:gd name="T52" fmla="*/ 2558 w 3584"/>
              <a:gd name="T53" fmla="*/ 2230 h 3573"/>
              <a:gd name="T54" fmla="*/ 3272 w 3584"/>
              <a:gd name="T55" fmla="*/ 2050 h 3573"/>
              <a:gd name="T56" fmla="*/ 1121 w 3584"/>
              <a:gd name="T57" fmla="*/ 1488 h 3573"/>
              <a:gd name="T58" fmla="*/ 1849 w 3584"/>
              <a:gd name="T59" fmla="*/ 1632 h 3573"/>
              <a:gd name="T60" fmla="*/ 2226 w 3584"/>
              <a:gd name="T61" fmla="*/ 1987 h 3573"/>
              <a:gd name="T62" fmla="*/ 2073 w 3584"/>
              <a:gd name="T63" fmla="*/ 2398 h 3573"/>
              <a:gd name="T64" fmla="*/ 1474 w 3584"/>
              <a:gd name="T65" fmla="*/ 2649 h 3573"/>
              <a:gd name="T66" fmla="*/ 684 w 3584"/>
              <a:gd name="T67" fmla="*/ 2633 h 3573"/>
              <a:gd name="T68" fmla="*/ 125 w 3584"/>
              <a:gd name="T69" fmla="*/ 2358 h 3573"/>
              <a:gd name="T70" fmla="*/ 33 w 3584"/>
              <a:gd name="T71" fmla="*/ 1941 h 3573"/>
              <a:gd name="T72" fmla="*/ 459 w 3584"/>
              <a:gd name="T73" fmla="*/ 1603 h 3573"/>
              <a:gd name="T74" fmla="*/ 3576 w 3584"/>
              <a:gd name="T75" fmla="*/ 1265 h 3573"/>
              <a:gd name="T76" fmla="*/ 3460 w 3584"/>
              <a:gd name="T77" fmla="*/ 1762 h 3573"/>
              <a:gd name="T78" fmla="*/ 2900 w 3584"/>
              <a:gd name="T79" fmla="*/ 2037 h 3573"/>
              <a:gd name="T80" fmla="*/ 2376 w 3584"/>
              <a:gd name="T81" fmla="*/ 1975 h 3573"/>
              <a:gd name="T82" fmla="*/ 2740 w 3584"/>
              <a:gd name="T83" fmla="*/ 1768 h 3573"/>
              <a:gd name="T84" fmla="*/ 3384 w 3584"/>
              <a:gd name="T85" fmla="*/ 1531 h 3573"/>
              <a:gd name="T86" fmla="*/ 3584 w 3584"/>
              <a:gd name="T87" fmla="*/ 893 h 3573"/>
              <a:gd name="T88" fmla="*/ 3368 w 3584"/>
              <a:gd name="T89" fmla="*/ 1393 h 3573"/>
              <a:gd name="T90" fmla="*/ 2734 w 3584"/>
              <a:gd name="T91" fmla="*/ 1620 h 3573"/>
              <a:gd name="T92" fmla="*/ 1964 w 3584"/>
              <a:gd name="T93" fmla="*/ 1523 h 3573"/>
              <a:gd name="T94" fmla="*/ 1398 w 3584"/>
              <a:gd name="T95" fmla="*/ 1223 h 3573"/>
              <a:gd name="T96" fmla="*/ 1391 w 3584"/>
              <a:gd name="T97" fmla="*/ 914 h 3573"/>
              <a:gd name="T98" fmla="*/ 1861 w 3584"/>
              <a:gd name="T99" fmla="*/ 1246 h 3573"/>
              <a:gd name="T100" fmla="*/ 2651 w 3584"/>
              <a:gd name="T101" fmla="*/ 1332 h 3573"/>
              <a:gd name="T102" fmla="*/ 3331 w 3584"/>
              <a:gd name="T103" fmla="*/ 1122 h 3573"/>
              <a:gd name="T104" fmla="*/ 2465 w 3584"/>
              <a:gd name="T105" fmla="*/ 0 h 3573"/>
              <a:gd name="T106" fmla="*/ 3194 w 3584"/>
              <a:gd name="T107" fmla="*/ 143 h 3573"/>
              <a:gd name="T108" fmla="*/ 3570 w 3584"/>
              <a:gd name="T109" fmla="*/ 498 h 3573"/>
              <a:gd name="T110" fmla="*/ 3417 w 3584"/>
              <a:gd name="T111" fmla="*/ 908 h 3573"/>
              <a:gd name="T112" fmla="*/ 2819 w 3584"/>
              <a:gd name="T113" fmla="*/ 1160 h 3573"/>
              <a:gd name="T114" fmla="*/ 2029 w 3584"/>
              <a:gd name="T115" fmla="*/ 1144 h 3573"/>
              <a:gd name="T116" fmla="*/ 1469 w 3584"/>
              <a:gd name="T117" fmla="*/ 869 h 3573"/>
              <a:gd name="T118" fmla="*/ 1377 w 3584"/>
              <a:gd name="T119" fmla="*/ 452 h 3573"/>
              <a:gd name="T120" fmla="*/ 1803 w 3584"/>
              <a:gd name="T121" fmla="*/ 114 h 3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84" h="3573">
                <a:moveTo>
                  <a:pt x="10" y="2754"/>
                </a:moveTo>
                <a:lnTo>
                  <a:pt x="25" y="2802"/>
                </a:lnTo>
                <a:lnTo>
                  <a:pt x="47" y="2850"/>
                </a:lnTo>
                <a:lnTo>
                  <a:pt x="76" y="2895"/>
                </a:lnTo>
                <a:lnTo>
                  <a:pt x="112" y="2939"/>
                </a:lnTo>
                <a:lnTo>
                  <a:pt x="153" y="2981"/>
                </a:lnTo>
                <a:lnTo>
                  <a:pt x="202" y="3020"/>
                </a:lnTo>
                <a:lnTo>
                  <a:pt x="255" y="3058"/>
                </a:lnTo>
                <a:lnTo>
                  <a:pt x="313" y="3093"/>
                </a:lnTo>
                <a:lnTo>
                  <a:pt x="377" y="3125"/>
                </a:lnTo>
                <a:lnTo>
                  <a:pt x="445" y="3154"/>
                </a:lnTo>
                <a:lnTo>
                  <a:pt x="517" y="3182"/>
                </a:lnTo>
                <a:lnTo>
                  <a:pt x="593" y="3205"/>
                </a:lnTo>
                <a:lnTo>
                  <a:pt x="674" y="3226"/>
                </a:lnTo>
                <a:lnTo>
                  <a:pt x="758" y="3243"/>
                </a:lnTo>
                <a:lnTo>
                  <a:pt x="845" y="3257"/>
                </a:lnTo>
                <a:lnTo>
                  <a:pt x="934" y="3268"/>
                </a:lnTo>
                <a:lnTo>
                  <a:pt x="1026" y="3273"/>
                </a:lnTo>
                <a:lnTo>
                  <a:pt x="1121" y="3275"/>
                </a:lnTo>
                <a:lnTo>
                  <a:pt x="1215" y="3273"/>
                </a:lnTo>
                <a:lnTo>
                  <a:pt x="1306" y="3268"/>
                </a:lnTo>
                <a:lnTo>
                  <a:pt x="1397" y="3257"/>
                </a:lnTo>
                <a:lnTo>
                  <a:pt x="1483" y="3243"/>
                </a:lnTo>
                <a:lnTo>
                  <a:pt x="1567" y="3226"/>
                </a:lnTo>
                <a:lnTo>
                  <a:pt x="1647" y="3205"/>
                </a:lnTo>
                <a:lnTo>
                  <a:pt x="1723" y="3182"/>
                </a:lnTo>
                <a:lnTo>
                  <a:pt x="1796" y="3154"/>
                </a:lnTo>
                <a:lnTo>
                  <a:pt x="1863" y="3125"/>
                </a:lnTo>
                <a:lnTo>
                  <a:pt x="1927" y="3093"/>
                </a:lnTo>
                <a:lnTo>
                  <a:pt x="1986" y="3058"/>
                </a:lnTo>
                <a:lnTo>
                  <a:pt x="2039" y="3020"/>
                </a:lnTo>
                <a:lnTo>
                  <a:pt x="2087" y="2981"/>
                </a:lnTo>
                <a:lnTo>
                  <a:pt x="2128" y="2939"/>
                </a:lnTo>
                <a:lnTo>
                  <a:pt x="2165" y="2895"/>
                </a:lnTo>
                <a:lnTo>
                  <a:pt x="2193" y="2850"/>
                </a:lnTo>
                <a:lnTo>
                  <a:pt x="2215" y="2802"/>
                </a:lnTo>
                <a:lnTo>
                  <a:pt x="2231" y="2754"/>
                </a:lnTo>
                <a:lnTo>
                  <a:pt x="2237" y="2791"/>
                </a:lnTo>
                <a:lnTo>
                  <a:pt x="2241" y="2829"/>
                </a:lnTo>
                <a:lnTo>
                  <a:pt x="2241" y="2977"/>
                </a:lnTo>
                <a:lnTo>
                  <a:pt x="2237" y="3027"/>
                </a:lnTo>
                <a:lnTo>
                  <a:pt x="2226" y="3074"/>
                </a:lnTo>
                <a:lnTo>
                  <a:pt x="2208" y="3120"/>
                </a:lnTo>
                <a:lnTo>
                  <a:pt x="2183" y="3165"/>
                </a:lnTo>
                <a:lnTo>
                  <a:pt x="2152" y="3209"/>
                </a:lnTo>
                <a:lnTo>
                  <a:pt x="2116" y="3251"/>
                </a:lnTo>
                <a:lnTo>
                  <a:pt x="2073" y="3291"/>
                </a:lnTo>
                <a:lnTo>
                  <a:pt x="2024" y="3329"/>
                </a:lnTo>
                <a:lnTo>
                  <a:pt x="1970" y="3366"/>
                </a:lnTo>
                <a:lnTo>
                  <a:pt x="1913" y="3399"/>
                </a:lnTo>
                <a:lnTo>
                  <a:pt x="1849" y="3429"/>
                </a:lnTo>
                <a:lnTo>
                  <a:pt x="1782" y="3458"/>
                </a:lnTo>
                <a:lnTo>
                  <a:pt x="1710" y="3484"/>
                </a:lnTo>
                <a:lnTo>
                  <a:pt x="1635" y="3506"/>
                </a:lnTo>
                <a:lnTo>
                  <a:pt x="1557" y="3526"/>
                </a:lnTo>
                <a:lnTo>
                  <a:pt x="1474" y="3543"/>
                </a:lnTo>
                <a:lnTo>
                  <a:pt x="1390" y="3556"/>
                </a:lnTo>
                <a:lnTo>
                  <a:pt x="1302" y="3566"/>
                </a:lnTo>
                <a:lnTo>
                  <a:pt x="1212" y="3571"/>
                </a:lnTo>
                <a:lnTo>
                  <a:pt x="1121" y="3573"/>
                </a:lnTo>
                <a:lnTo>
                  <a:pt x="1028" y="3571"/>
                </a:lnTo>
                <a:lnTo>
                  <a:pt x="939" y="3566"/>
                </a:lnTo>
                <a:lnTo>
                  <a:pt x="851" y="3556"/>
                </a:lnTo>
                <a:lnTo>
                  <a:pt x="767" y="3543"/>
                </a:lnTo>
                <a:lnTo>
                  <a:pt x="684" y="3526"/>
                </a:lnTo>
                <a:lnTo>
                  <a:pt x="606" y="3506"/>
                </a:lnTo>
                <a:lnTo>
                  <a:pt x="531" y="3484"/>
                </a:lnTo>
                <a:lnTo>
                  <a:pt x="459" y="3458"/>
                </a:lnTo>
                <a:lnTo>
                  <a:pt x="392" y="3429"/>
                </a:lnTo>
                <a:lnTo>
                  <a:pt x="329" y="3399"/>
                </a:lnTo>
                <a:lnTo>
                  <a:pt x="270" y="3366"/>
                </a:lnTo>
                <a:lnTo>
                  <a:pt x="216" y="3329"/>
                </a:lnTo>
                <a:lnTo>
                  <a:pt x="168" y="3291"/>
                </a:lnTo>
                <a:lnTo>
                  <a:pt x="125" y="3251"/>
                </a:lnTo>
                <a:lnTo>
                  <a:pt x="88" y="3209"/>
                </a:lnTo>
                <a:lnTo>
                  <a:pt x="57" y="3165"/>
                </a:lnTo>
                <a:lnTo>
                  <a:pt x="33" y="3120"/>
                </a:lnTo>
                <a:lnTo>
                  <a:pt x="14" y="3074"/>
                </a:lnTo>
                <a:lnTo>
                  <a:pt x="3" y="3027"/>
                </a:lnTo>
                <a:lnTo>
                  <a:pt x="0" y="2977"/>
                </a:lnTo>
                <a:lnTo>
                  <a:pt x="0" y="2829"/>
                </a:lnTo>
                <a:lnTo>
                  <a:pt x="3" y="2791"/>
                </a:lnTo>
                <a:lnTo>
                  <a:pt x="10" y="2754"/>
                </a:lnTo>
                <a:close/>
                <a:moveTo>
                  <a:pt x="10" y="2307"/>
                </a:moveTo>
                <a:lnTo>
                  <a:pt x="25" y="2356"/>
                </a:lnTo>
                <a:lnTo>
                  <a:pt x="47" y="2403"/>
                </a:lnTo>
                <a:lnTo>
                  <a:pt x="76" y="2448"/>
                </a:lnTo>
                <a:lnTo>
                  <a:pt x="112" y="2492"/>
                </a:lnTo>
                <a:lnTo>
                  <a:pt x="153" y="2533"/>
                </a:lnTo>
                <a:lnTo>
                  <a:pt x="202" y="2574"/>
                </a:lnTo>
                <a:lnTo>
                  <a:pt x="255" y="2611"/>
                </a:lnTo>
                <a:lnTo>
                  <a:pt x="313" y="2646"/>
                </a:lnTo>
                <a:lnTo>
                  <a:pt x="377" y="2678"/>
                </a:lnTo>
                <a:lnTo>
                  <a:pt x="445" y="2708"/>
                </a:lnTo>
                <a:lnTo>
                  <a:pt x="517" y="2735"/>
                </a:lnTo>
                <a:lnTo>
                  <a:pt x="593" y="2758"/>
                </a:lnTo>
                <a:lnTo>
                  <a:pt x="674" y="2779"/>
                </a:lnTo>
                <a:lnTo>
                  <a:pt x="758" y="2797"/>
                </a:lnTo>
                <a:lnTo>
                  <a:pt x="845" y="2810"/>
                </a:lnTo>
                <a:lnTo>
                  <a:pt x="934" y="2820"/>
                </a:lnTo>
                <a:lnTo>
                  <a:pt x="1026" y="2827"/>
                </a:lnTo>
                <a:lnTo>
                  <a:pt x="1121" y="2829"/>
                </a:lnTo>
                <a:lnTo>
                  <a:pt x="1215" y="2827"/>
                </a:lnTo>
                <a:lnTo>
                  <a:pt x="1306" y="2820"/>
                </a:lnTo>
                <a:lnTo>
                  <a:pt x="1397" y="2810"/>
                </a:lnTo>
                <a:lnTo>
                  <a:pt x="1483" y="2797"/>
                </a:lnTo>
                <a:lnTo>
                  <a:pt x="1567" y="2779"/>
                </a:lnTo>
                <a:lnTo>
                  <a:pt x="1647" y="2758"/>
                </a:lnTo>
                <a:lnTo>
                  <a:pt x="1723" y="2735"/>
                </a:lnTo>
                <a:lnTo>
                  <a:pt x="1796" y="2708"/>
                </a:lnTo>
                <a:lnTo>
                  <a:pt x="1863" y="2678"/>
                </a:lnTo>
                <a:lnTo>
                  <a:pt x="1927" y="2646"/>
                </a:lnTo>
                <a:lnTo>
                  <a:pt x="1986" y="2611"/>
                </a:lnTo>
                <a:lnTo>
                  <a:pt x="2039" y="2574"/>
                </a:lnTo>
                <a:lnTo>
                  <a:pt x="2087" y="2533"/>
                </a:lnTo>
                <a:lnTo>
                  <a:pt x="2128" y="2492"/>
                </a:lnTo>
                <a:lnTo>
                  <a:pt x="2165" y="2448"/>
                </a:lnTo>
                <a:lnTo>
                  <a:pt x="2193" y="2403"/>
                </a:lnTo>
                <a:lnTo>
                  <a:pt x="2215" y="2356"/>
                </a:lnTo>
                <a:lnTo>
                  <a:pt x="2231" y="2307"/>
                </a:lnTo>
                <a:lnTo>
                  <a:pt x="2237" y="2345"/>
                </a:lnTo>
                <a:lnTo>
                  <a:pt x="2241" y="2382"/>
                </a:lnTo>
                <a:lnTo>
                  <a:pt x="2241" y="2531"/>
                </a:lnTo>
                <a:lnTo>
                  <a:pt x="2237" y="2580"/>
                </a:lnTo>
                <a:lnTo>
                  <a:pt x="2226" y="2627"/>
                </a:lnTo>
                <a:lnTo>
                  <a:pt x="2208" y="2674"/>
                </a:lnTo>
                <a:lnTo>
                  <a:pt x="2183" y="2719"/>
                </a:lnTo>
                <a:lnTo>
                  <a:pt x="2152" y="2763"/>
                </a:lnTo>
                <a:lnTo>
                  <a:pt x="2116" y="2805"/>
                </a:lnTo>
                <a:lnTo>
                  <a:pt x="2073" y="2844"/>
                </a:lnTo>
                <a:lnTo>
                  <a:pt x="2024" y="2883"/>
                </a:lnTo>
                <a:lnTo>
                  <a:pt x="1970" y="2918"/>
                </a:lnTo>
                <a:lnTo>
                  <a:pt x="1913" y="2952"/>
                </a:lnTo>
                <a:lnTo>
                  <a:pt x="1849" y="2983"/>
                </a:lnTo>
                <a:lnTo>
                  <a:pt x="1782" y="3011"/>
                </a:lnTo>
                <a:lnTo>
                  <a:pt x="1710" y="3037"/>
                </a:lnTo>
                <a:lnTo>
                  <a:pt x="1635" y="3060"/>
                </a:lnTo>
                <a:lnTo>
                  <a:pt x="1557" y="3080"/>
                </a:lnTo>
                <a:lnTo>
                  <a:pt x="1474" y="3096"/>
                </a:lnTo>
                <a:lnTo>
                  <a:pt x="1390" y="3109"/>
                </a:lnTo>
                <a:lnTo>
                  <a:pt x="1302" y="3118"/>
                </a:lnTo>
                <a:lnTo>
                  <a:pt x="1212" y="3125"/>
                </a:lnTo>
                <a:lnTo>
                  <a:pt x="1121" y="3127"/>
                </a:lnTo>
                <a:lnTo>
                  <a:pt x="1028" y="3125"/>
                </a:lnTo>
                <a:lnTo>
                  <a:pt x="939" y="3118"/>
                </a:lnTo>
                <a:lnTo>
                  <a:pt x="851" y="3109"/>
                </a:lnTo>
                <a:lnTo>
                  <a:pt x="767" y="3096"/>
                </a:lnTo>
                <a:lnTo>
                  <a:pt x="684" y="3080"/>
                </a:lnTo>
                <a:lnTo>
                  <a:pt x="606" y="3060"/>
                </a:lnTo>
                <a:lnTo>
                  <a:pt x="531" y="3037"/>
                </a:lnTo>
                <a:lnTo>
                  <a:pt x="459" y="3011"/>
                </a:lnTo>
                <a:lnTo>
                  <a:pt x="392" y="2983"/>
                </a:lnTo>
                <a:lnTo>
                  <a:pt x="329" y="2952"/>
                </a:lnTo>
                <a:lnTo>
                  <a:pt x="270" y="2918"/>
                </a:lnTo>
                <a:lnTo>
                  <a:pt x="216" y="2883"/>
                </a:lnTo>
                <a:lnTo>
                  <a:pt x="168" y="2844"/>
                </a:lnTo>
                <a:lnTo>
                  <a:pt x="125" y="2805"/>
                </a:lnTo>
                <a:lnTo>
                  <a:pt x="88" y="2763"/>
                </a:lnTo>
                <a:lnTo>
                  <a:pt x="57" y="2719"/>
                </a:lnTo>
                <a:lnTo>
                  <a:pt x="33" y="2674"/>
                </a:lnTo>
                <a:lnTo>
                  <a:pt x="14" y="2627"/>
                </a:lnTo>
                <a:lnTo>
                  <a:pt x="3" y="2580"/>
                </a:lnTo>
                <a:lnTo>
                  <a:pt x="0" y="2531"/>
                </a:lnTo>
                <a:lnTo>
                  <a:pt x="0" y="2382"/>
                </a:lnTo>
                <a:lnTo>
                  <a:pt x="3" y="2345"/>
                </a:lnTo>
                <a:lnTo>
                  <a:pt x="10" y="2307"/>
                </a:lnTo>
                <a:close/>
                <a:moveTo>
                  <a:pt x="3576" y="2159"/>
                </a:moveTo>
                <a:lnTo>
                  <a:pt x="3582" y="2195"/>
                </a:lnTo>
                <a:lnTo>
                  <a:pt x="3584" y="2233"/>
                </a:lnTo>
                <a:lnTo>
                  <a:pt x="3584" y="2382"/>
                </a:lnTo>
                <a:lnTo>
                  <a:pt x="3581" y="2431"/>
                </a:lnTo>
                <a:lnTo>
                  <a:pt x="3570" y="2478"/>
                </a:lnTo>
                <a:lnTo>
                  <a:pt x="3552" y="2525"/>
                </a:lnTo>
                <a:lnTo>
                  <a:pt x="3528" y="2570"/>
                </a:lnTo>
                <a:lnTo>
                  <a:pt x="3497" y="2613"/>
                </a:lnTo>
                <a:lnTo>
                  <a:pt x="3460" y="2655"/>
                </a:lnTo>
                <a:lnTo>
                  <a:pt x="3417" y="2696"/>
                </a:lnTo>
                <a:lnTo>
                  <a:pt x="3368" y="2733"/>
                </a:lnTo>
                <a:lnTo>
                  <a:pt x="3315" y="2769"/>
                </a:lnTo>
                <a:lnTo>
                  <a:pt x="3257" y="2803"/>
                </a:lnTo>
                <a:lnTo>
                  <a:pt x="3194" y="2834"/>
                </a:lnTo>
                <a:lnTo>
                  <a:pt x="3127" y="2863"/>
                </a:lnTo>
                <a:lnTo>
                  <a:pt x="3055" y="2888"/>
                </a:lnTo>
                <a:lnTo>
                  <a:pt x="2980" y="2911"/>
                </a:lnTo>
                <a:lnTo>
                  <a:pt x="2900" y="2931"/>
                </a:lnTo>
                <a:lnTo>
                  <a:pt x="2819" y="2948"/>
                </a:lnTo>
                <a:lnTo>
                  <a:pt x="2734" y="2961"/>
                </a:lnTo>
                <a:lnTo>
                  <a:pt x="2647" y="2970"/>
                </a:lnTo>
                <a:lnTo>
                  <a:pt x="2556" y="2975"/>
                </a:lnTo>
                <a:lnTo>
                  <a:pt x="2465" y="2977"/>
                </a:lnTo>
                <a:lnTo>
                  <a:pt x="2427" y="2977"/>
                </a:lnTo>
                <a:lnTo>
                  <a:pt x="2390" y="2975"/>
                </a:lnTo>
                <a:lnTo>
                  <a:pt x="2390" y="2678"/>
                </a:lnTo>
                <a:lnTo>
                  <a:pt x="2427" y="2679"/>
                </a:lnTo>
                <a:lnTo>
                  <a:pt x="2465" y="2679"/>
                </a:lnTo>
                <a:lnTo>
                  <a:pt x="2558" y="2678"/>
                </a:lnTo>
                <a:lnTo>
                  <a:pt x="2651" y="2671"/>
                </a:lnTo>
                <a:lnTo>
                  <a:pt x="2740" y="2662"/>
                </a:lnTo>
                <a:lnTo>
                  <a:pt x="2828" y="2647"/>
                </a:lnTo>
                <a:lnTo>
                  <a:pt x="2910" y="2631"/>
                </a:lnTo>
                <a:lnTo>
                  <a:pt x="2991" y="2610"/>
                </a:lnTo>
                <a:lnTo>
                  <a:pt x="3067" y="2586"/>
                </a:lnTo>
                <a:lnTo>
                  <a:pt x="3140" y="2559"/>
                </a:lnTo>
                <a:lnTo>
                  <a:pt x="3208" y="2530"/>
                </a:lnTo>
                <a:lnTo>
                  <a:pt x="3272" y="2497"/>
                </a:lnTo>
                <a:lnTo>
                  <a:pt x="3331" y="2461"/>
                </a:lnTo>
                <a:lnTo>
                  <a:pt x="3384" y="2424"/>
                </a:lnTo>
                <a:lnTo>
                  <a:pt x="3431" y="2384"/>
                </a:lnTo>
                <a:lnTo>
                  <a:pt x="3473" y="2343"/>
                </a:lnTo>
                <a:lnTo>
                  <a:pt x="3508" y="2299"/>
                </a:lnTo>
                <a:lnTo>
                  <a:pt x="3538" y="2253"/>
                </a:lnTo>
                <a:lnTo>
                  <a:pt x="3560" y="2207"/>
                </a:lnTo>
                <a:lnTo>
                  <a:pt x="3576" y="2159"/>
                </a:lnTo>
                <a:close/>
                <a:moveTo>
                  <a:pt x="3576" y="1711"/>
                </a:moveTo>
                <a:lnTo>
                  <a:pt x="3582" y="1749"/>
                </a:lnTo>
                <a:lnTo>
                  <a:pt x="3584" y="1786"/>
                </a:lnTo>
                <a:lnTo>
                  <a:pt x="3584" y="1934"/>
                </a:lnTo>
                <a:lnTo>
                  <a:pt x="3581" y="1984"/>
                </a:lnTo>
                <a:lnTo>
                  <a:pt x="3570" y="2031"/>
                </a:lnTo>
                <a:lnTo>
                  <a:pt x="3552" y="2079"/>
                </a:lnTo>
                <a:lnTo>
                  <a:pt x="3528" y="2124"/>
                </a:lnTo>
                <a:lnTo>
                  <a:pt x="3497" y="2167"/>
                </a:lnTo>
                <a:lnTo>
                  <a:pt x="3460" y="2208"/>
                </a:lnTo>
                <a:lnTo>
                  <a:pt x="3417" y="2249"/>
                </a:lnTo>
                <a:lnTo>
                  <a:pt x="3368" y="2286"/>
                </a:lnTo>
                <a:lnTo>
                  <a:pt x="3315" y="2323"/>
                </a:lnTo>
                <a:lnTo>
                  <a:pt x="3257" y="2356"/>
                </a:lnTo>
                <a:lnTo>
                  <a:pt x="3194" y="2388"/>
                </a:lnTo>
                <a:lnTo>
                  <a:pt x="3127" y="2416"/>
                </a:lnTo>
                <a:lnTo>
                  <a:pt x="3055" y="2442"/>
                </a:lnTo>
                <a:lnTo>
                  <a:pt x="2980" y="2465"/>
                </a:lnTo>
                <a:lnTo>
                  <a:pt x="2900" y="2483"/>
                </a:lnTo>
                <a:lnTo>
                  <a:pt x="2819" y="2500"/>
                </a:lnTo>
                <a:lnTo>
                  <a:pt x="2734" y="2513"/>
                </a:lnTo>
                <a:lnTo>
                  <a:pt x="2647" y="2523"/>
                </a:lnTo>
                <a:lnTo>
                  <a:pt x="2556" y="2528"/>
                </a:lnTo>
                <a:lnTo>
                  <a:pt x="2465" y="2531"/>
                </a:lnTo>
                <a:lnTo>
                  <a:pt x="2427" y="2530"/>
                </a:lnTo>
                <a:lnTo>
                  <a:pt x="2390" y="2528"/>
                </a:lnTo>
                <a:lnTo>
                  <a:pt x="2390" y="2231"/>
                </a:lnTo>
                <a:lnTo>
                  <a:pt x="2427" y="2233"/>
                </a:lnTo>
                <a:lnTo>
                  <a:pt x="2465" y="2233"/>
                </a:lnTo>
                <a:lnTo>
                  <a:pt x="2558" y="2230"/>
                </a:lnTo>
                <a:lnTo>
                  <a:pt x="2651" y="2225"/>
                </a:lnTo>
                <a:lnTo>
                  <a:pt x="2740" y="2215"/>
                </a:lnTo>
                <a:lnTo>
                  <a:pt x="2828" y="2201"/>
                </a:lnTo>
                <a:lnTo>
                  <a:pt x="2910" y="2184"/>
                </a:lnTo>
                <a:lnTo>
                  <a:pt x="2991" y="2163"/>
                </a:lnTo>
                <a:lnTo>
                  <a:pt x="3067" y="2139"/>
                </a:lnTo>
                <a:lnTo>
                  <a:pt x="3140" y="2113"/>
                </a:lnTo>
                <a:lnTo>
                  <a:pt x="3208" y="2083"/>
                </a:lnTo>
                <a:lnTo>
                  <a:pt x="3272" y="2050"/>
                </a:lnTo>
                <a:lnTo>
                  <a:pt x="3331" y="2015"/>
                </a:lnTo>
                <a:lnTo>
                  <a:pt x="3384" y="1977"/>
                </a:lnTo>
                <a:lnTo>
                  <a:pt x="3431" y="1938"/>
                </a:lnTo>
                <a:lnTo>
                  <a:pt x="3473" y="1896"/>
                </a:lnTo>
                <a:lnTo>
                  <a:pt x="3508" y="1852"/>
                </a:lnTo>
                <a:lnTo>
                  <a:pt x="3538" y="1807"/>
                </a:lnTo>
                <a:lnTo>
                  <a:pt x="3560" y="1760"/>
                </a:lnTo>
                <a:lnTo>
                  <a:pt x="3576" y="1711"/>
                </a:lnTo>
                <a:close/>
                <a:moveTo>
                  <a:pt x="1121" y="1488"/>
                </a:moveTo>
                <a:lnTo>
                  <a:pt x="1212" y="1490"/>
                </a:lnTo>
                <a:lnTo>
                  <a:pt x="1302" y="1496"/>
                </a:lnTo>
                <a:lnTo>
                  <a:pt x="1390" y="1505"/>
                </a:lnTo>
                <a:lnTo>
                  <a:pt x="1474" y="1519"/>
                </a:lnTo>
                <a:lnTo>
                  <a:pt x="1557" y="1535"/>
                </a:lnTo>
                <a:lnTo>
                  <a:pt x="1635" y="1555"/>
                </a:lnTo>
                <a:lnTo>
                  <a:pt x="1710" y="1577"/>
                </a:lnTo>
                <a:lnTo>
                  <a:pt x="1782" y="1603"/>
                </a:lnTo>
                <a:lnTo>
                  <a:pt x="1849" y="1632"/>
                </a:lnTo>
                <a:lnTo>
                  <a:pt x="1913" y="1663"/>
                </a:lnTo>
                <a:lnTo>
                  <a:pt x="1970" y="1696"/>
                </a:lnTo>
                <a:lnTo>
                  <a:pt x="2024" y="1732"/>
                </a:lnTo>
                <a:lnTo>
                  <a:pt x="2073" y="1771"/>
                </a:lnTo>
                <a:lnTo>
                  <a:pt x="2116" y="1810"/>
                </a:lnTo>
                <a:lnTo>
                  <a:pt x="2152" y="1852"/>
                </a:lnTo>
                <a:lnTo>
                  <a:pt x="2183" y="1896"/>
                </a:lnTo>
                <a:lnTo>
                  <a:pt x="2208" y="1941"/>
                </a:lnTo>
                <a:lnTo>
                  <a:pt x="2226" y="1987"/>
                </a:lnTo>
                <a:lnTo>
                  <a:pt x="2237" y="2035"/>
                </a:lnTo>
                <a:lnTo>
                  <a:pt x="2241" y="2084"/>
                </a:lnTo>
                <a:lnTo>
                  <a:pt x="2237" y="2132"/>
                </a:lnTo>
                <a:lnTo>
                  <a:pt x="2226" y="2181"/>
                </a:lnTo>
                <a:lnTo>
                  <a:pt x="2208" y="2227"/>
                </a:lnTo>
                <a:lnTo>
                  <a:pt x="2183" y="2272"/>
                </a:lnTo>
                <a:lnTo>
                  <a:pt x="2152" y="2316"/>
                </a:lnTo>
                <a:lnTo>
                  <a:pt x="2116" y="2358"/>
                </a:lnTo>
                <a:lnTo>
                  <a:pt x="2073" y="2398"/>
                </a:lnTo>
                <a:lnTo>
                  <a:pt x="2024" y="2436"/>
                </a:lnTo>
                <a:lnTo>
                  <a:pt x="1970" y="2471"/>
                </a:lnTo>
                <a:lnTo>
                  <a:pt x="1913" y="2505"/>
                </a:lnTo>
                <a:lnTo>
                  <a:pt x="1849" y="2536"/>
                </a:lnTo>
                <a:lnTo>
                  <a:pt x="1782" y="2565"/>
                </a:lnTo>
                <a:lnTo>
                  <a:pt x="1710" y="2590"/>
                </a:lnTo>
                <a:lnTo>
                  <a:pt x="1635" y="2613"/>
                </a:lnTo>
                <a:lnTo>
                  <a:pt x="1557" y="2633"/>
                </a:lnTo>
                <a:lnTo>
                  <a:pt x="1474" y="2649"/>
                </a:lnTo>
                <a:lnTo>
                  <a:pt x="1390" y="2663"/>
                </a:lnTo>
                <a:lnTo>
                  <a:pt x="1302" y="2671"/>
                </a:lnTo>
                <a:lnTo>
                  <a:pt x="1212" y="2678"/>
                </a:lnTo>
                <a:lnTo>
                  <a:pt x="1121" y="2679"/>
                </a:lnTo>
                <a:lnTo>
                  <a:pt x="1028" y="2678"/>
                </a:lnTo>
                <a:lnTo>
                  <a:pt x="939" y="2671"/>
                </a:lnTo>
                <a:lnTo>
                  <a:pt x="851" y="2663"/>
                </a:lnTo>
                <a:lnTo>
                  <a:pt x="767" y="2649"/>
                </a:lnTo>
                <a:lnTo>
                  <a:pt x="684" y="2633"/>
                </a:lnTo>
                <a:lnTo>
                  <a:pt x="606" y="2613"/>
                </a:lnTo>
                <a:lnTo>
                  <a:pt x="531" y="2590"/>
                </a:lnTo>
                <a:lnTo>
                  <a:pt x="459" y="2565"/>
                </a:lnTo>
                <a:lnTo>
                  <a:pt x="392" y="2536"/>
                </a:lnTo>
                <a:lnTo>
                  <a:pt x="329" y="2505"/>
                </a:lnTo>
                <a:lnTo>
                  <a:pt x="270" y="2471"/>
                </a:lnTo>
                <a:lnTo>
                  <a:pt x="216" y="2436"/>
                </a:lnTo>
                <a:lnTo>
                  <a:pt x="168" y="2398"/>
                </a:lnTo>
                <a:lnTo>
                  <a:pt x="125" y="2358"/>
                </a:lnTo>
                <a:lnTo>
                  <a:pt x="88" y="2316"/>
                </a:lnTo>
                <a:lnTo>
                  <a:pt x="57" y="2272"/>
                </a:lnTo>
                <a:lnTo>
                  <a:pt x="33" y="2227"/>
                </a:lnTo>
                <a:lnTo>
                  <a:pt x="14" y="2181"/>
                </a:lnTo>
                <a:lnTo>
                  <a:pt x="3" y="2132"/>
                </a:lnTo>
                <a:lnTo>
                  <a:pt x="0" y="2084"/>
                </a:lnTo>
                <a:lnTo>
                  <a:pt x="3" y="2035"/>
                </a:lnTo>
                <a:lnTo>
                  <a:pt x="14" y="1987"/>
                </a:lnTo>
                <a:lnTo>
                  <a:pt x="33" y="1941"/>
                </a:lnTo>
                <a:lnTo>
                  <a:pt x="57" y="1896"/>
                </a:lnTo>
                <a:lnTo>
                  <a:pt x="88" y="1852"/>
                </a:lnTo>
                <a:lnTo>
                  <a:pt x="125" y="1810"/>
                </a:lnTo>
                <a:lnTo>
                  <a:pt x="168" y="1771"/>
                </a:lnTo>
                <a:lnTo>
                  <a:pt x="216" y="1732"/>
                </a:lnTo>
                <a:lnTo>
                  <a:pt x="270" y="1696"/>
                </a:lnTo>
                <a:lnTo>
                  <a:pt x="329" y="1663"/>
                </a:lnTo>
                <a:lnTo>
                  <a:pt x="392" y="1632"/>
                </a:lnTo>
                <a:lnTo>
                  <a:pt x="459" y="1603"/>
                </a:lnTo>
                <a:lnTo>
                  <a:pt x="531" y="1577"/>
                </a:lnTo>
                <a:lnTo>
                  <a:pt x="606" y="1555"/>
                </a:lnTo>
                <a:lnTo>
                  <a:pt x="684" y="1535"/>
                </a:lnTo>
                <a:lnTo>
                  <a:pt x="767" y="1519"/>
                </a:lnTo>
                <a:lnTo>
                  <a:pt x="851" y="1505"/>
                </a:lnTo>
                <a:lnTo>
                  <a:pt x="939" y="1496"/>
                </a:lnTo>
                <a:lnTo>
                  <a:pt x="1028" y="1490"/>
                </a:lnTo>
                <a:lnTo>
                  <a:pt x="1121" y="1488"/>
                </a:lnTo>
                <a:close/>
                <a:moveTo>
                  <a:pt x="3576" y="1265"/>
                </a:moveTo>
                <a:lnTo>
                  <a:pt x="3582" y="1302"/>
                </a:lnTo>
                <a:lnTo>
                  <a:pt x="3584" y="1339"/>
                </a:lnTo>
                <a:lnTo>
                  <a:pt x="3584" y="1488"/>
                </a:lnTo>
                <a:lnTo>
                  <a:pt x="3581" y="1537"/>
                </a:lnTo>
                <a:lnTo>
                  <a:pt x="3570" y="1585"/>
                </a:lnTo>
                <a:lnTo>
                  <a:pt x="3552" y="1632"/>
                </a:lnTo>
                <a:lnTo>
                  <a:pt x="3528" y="1677"/>
                </a:lnTo>
                <a:lnTo>
                  <a:pt x="3497" y="1720"/>
                </a:lnTo>
                <a:lnTo>
                  <a:pt x="3460" y="1762"/>
                </a:lnTo>
                <a:lnTo>
                  <a:pt x="3417" y="1802"/>
                </a:lnTo>
                <a:lnTo>
                  <a:pt x="3368" y="1840"/>
                </a:lnTo>
                <a:lnTo>
                  <a:pt x="3315" y="1876"/>
                </a:lnTo>
                <a:lnTo>
                  <a:pt x="3257" y="1909"/>
                </a:lnTo>
                <a:lnTo>
                  <a:pt x="3194" y="1941"/>
                </a:lnTo>
                <a:lnTo>
                  <a:pt x="3127" y="1970"/>
                </a:lnTo>
                <a:lnTo>
                  <a:pt x="3055" y="1995"/>
                </a:lnTo>
                <a:lnTo>
                  <a:pt x="2980" y="2018"/>
                </a:lnTo>
                <a:lnTo>
                  <a:pt x="2900" y="2037"/>
                </a:lnTo>
                <a:lnTo>
                  <a:pt x="2819" y="2053"/>
                </a:lnTo>
                <a:lnTo>
                  <a:pt x="2734" y="2066"/>
                </a:lnTo>
                <a:lnTo>
                  <a:pt x="2647" y="2076"/>
                </a:lnTo>
                <a:lnTo>
                  <a:pt x="2556" y="2082"/>
                </a:lnTo>
                <a:lnTo>
                  <a:pt x="2465" y="2084"/>
                </a:lnTo>
                <a:lnTo>
                  <a:pt x="2427" y="2083"/>
                </a:lnTo>
                <a:lnTo>
                  <a:pt x="2390" y="2082"/>
                </a:lnTo>
                <a:lnTo>
                  <a:pt x="2386" y="2028"/>
                </a:lnTo>
                <a:lnTo>
                  <a:pt x="2376" y="1975"/>
                </a:lnTo>
                <a:lnTo>
                  <a:pt x="2361" y="1923"/>
                </a:lnTo>
                <a:lnTo>
                  <a:pt x="2340" y="1873"/>
                </a:lnTo>
                <a:lnTo>
                  <a:pt x="2312" y="1824"/>
                </a:lnTo>
                <a:lnTo>
                  <a:pt x="2280" y="1777"/>
                </a:lnTo>
                <a:lnTo>
                  <a:pt x="2372" y="1784"/>
                </a:lnTo>
                <a:lnTo>
                  <a:pt x="2465" y="1786"/>
                </a:lnTo>
                <a:lnTo>
                  <a:pt x="2558" y="1784"/>
                </a:lnTo>
                <a:lnTo>
                  <a:pt x="2651" y="1778"/>
                </a:lnTo>
                <a:lnTo>
                  <a:pt x="2740" y="1768"/>
                </a:lnTo>
                <a:lnTo>
                  <a:pt x="2828" y="1754"/>
                </a:lnTo>
                <a:lnTo>
                  <a:pt x="2910" y="1736"/>
                </a:lnTo>
                <a:lnTo>
                  <a:pt x="2991" y="1717"/>
                </a:lnTo>
                <a:lnTo>
                  <a:pt x="3067" y="1692"/>
                </a:lnTo>
                <a:lnTo>
                  <a:pt x="3140" y="1665"/>
                </a:lnTo>
                <a:lnTo>
                  <a:pt x="3208" y="1635"/>
                </a:lnTo>
                <a:lnTo>
                  <a:pt x="3272" y="1603"/>
                </a:lnTo>
                <a:lnTo>
                  <a:pt x="3331" y="1568"/>
                </a:lnTo>
                <a:lnTo>
                  <a:pt x="3384" y="1531"/>
                </a:lnTo>
                <a:lnTo>
                  <a:pt x="3431" y="1491"/>
                </a:lnTo>
                <a:lnTo>
                  <a:pt x="3473" y="1449"/>
                </a:lnTo>
                <a:lnTo>
                  <a:pt x="3508" y="1405"/>
                </a:lnTo>
                <a:lnTo>
                  <a:pt x="3538" y="1360"/>
                </a:lnTo>
                <a:lnTo>
                  <a:pt x="3560" y="1313"/>
                </a:lnTo>
                <a:lnTo>
                  <a:pt x="3576" y="1265"/>
                </a:lnTo>
                <a:close/>
                <a:moveTo>
                  <a:pt x="3576" y="818"/>
                </a:moveTo>
                <a:lnTo>
                  <a:pt x="3582" y="855"/>
                </a:lnTo>
                <a:lnTo>
                  <a:pt x="3584" y="893"/>
                </a:lnTo>
                <a:lnTo>
                  <a:pt x="3584" y="1041"/>
                </a:lnTo>
                <a:lnTo>
                  <a:pt x="3581" y="1091"/>
                </a:lnTo>
                <a:lnTo>
                  <a:pt x="3570" y="1138"/>
                </a:lnTo>
                <a:lnTo>
                  <a:pt x="3552" y="1184"/>
                </a:lnTo>
                <a:lnTo>
                  <a:pt x="3528" y="1229"/>
                </a:lnTo>
                <a:lnTo>
                  <a:pt x="3497" y="1273"/>
                </a:lnTo>
                <a:lnTo>
                  <a:pt x="3460" y="1315"/>
                </a:lnTo>
                <a:lnTo>
                  <a:pt x="3417" y="1355"/>
                </a:lnTo>
                <a:lnTo>
                  <a:pt x="3368" y="1393"/>
                </a:lnTo>
                <a:lnTo>
                  <a:pt x="3315" y="1430"/>
                </a:lnTo>
                <a:lnTo>
                  <a:pt x="3257" y="1463"/>
                </a:lnTo>
                <a:lnTo>
                  <a:pt x="3194" y="1493"/>
                </a:lnTo>
                <a:lnTo>
                  <a:pt x="3127" y="1522"/>
                </a:lnTo>
                <a:lnTo>
                  <a:pt x="3055" y="1548"/>
                </a:lnTo>
                <a:lnTo>
                  <a:pt x="2980" y="1570"/>
                </a:lnTo>
                <a:lnTo>
                  <a:pt x="2900" y="1590"/>
                </a:lnTo>
                <a:lnTo>
                  <a:pt x="2819" y="1607"/>
                </a:lnTo>
                <a:lnTo>
                  <a:pt x="2734" y="1620"/>
                </a:lnTo>
                <a:lnTo>
                  <a:pt x="2647" y="1630"/>
                </a:lnTo>
                <a:lnTo>
                  <a:pt x="2556" y="1635"/>
                </a:lnTo>
                <a:lnTo>
                  <a:pt x="2465" y="1637"/>
                </a:lnTo>
                <a:lnTo>
                  <a:pt x="2369" y="1635"/>
                </a:lnTo>
                <a:lnTo>
                  <a:pt x="2276" y="1629"/>
                </a:lnTo>
                <a:lnTo>
                  <a:pt x="2185" y="1618"/>
                </a:lnTo>
                <a:lnTo>
                  <a:pt x="2097" y="1603"/>
                </a:lnTo>
                <a:lnTo>
                  <a:pt x="2033" y="1562"/>
                </a:lnTo>
                <a:lnTo>
                  <a:pt x="1964" y="1523"/>
                </a:lnTo>
                <a:lnTo>
                  <a:pt x="1889" y="1488"/>
                </a:lnTo>
                <a:lnTo>
                  <a:pt x="1809" y="1456"/>
                </a:lnTo>
                <a:lnTo>
                  <a:pt x="1725" y="1427"/>
                </a:lnTo>
                <a:lnTo>
                  <a:pt x="1637" y="1402"/>
                </a:lnTo>
                <a:lnTo>
                  <a:pt x="1546" y="1381"/>
                </a:lnTo>
                <a:lnTo>
                  <a:pt x="1500" y="1345"/>
                </a:lnTo>
                <a:lnTo>
                  <a:pt x="1461" y="1305"/>
                </a:lnTo>
                <a:lnTo>
                  <a:pt x="1426" y="1265"/>
                </a:lnTo>
                <a:lnTo>
                  <a:pt x="1398" y="1223"/>
                </a:lnTo>
                <a:lnTo>
                  <a:pt x="1375" y="1179"/>
                </a:lnTo>
                <a:lnTo>
                  <a:pt x="1358" y="1135"/>
                </a:lnTo>
                <a:lnTo>
                  <a:pt x="1348" y="1089"/>
                </a:lnTo>
                <a:lnTo>
                  <a:pt x="1345" y="1041"/>
                </a:lnTo>
                <a:lnTo>
                  <a:pt x="1345" y="893"/>
                </a:lnTo>
                <a:lnTo>
                  <a:pt x="1347" y="855"/>
                </a:lnTo>
                <a:lnTo>
                  <a:pt x="1354" y="818"/>
                </a:lnTo>
                <a:lnTo>
                  <a:pt x="1369" y="866"/>
                </a:lnTo>
                <a:lnTo>
                  <a:pt x="1391" y="914"/>
                </a:lnTo>
                <a:lnTo>
                  <a:pt x="1421" y="959"/>
                </a:lnTo>
                <a:lnTo>
                  <a:pt x="1456" y="1003"/>
                </a:lnTo>
                <a:lnTo>
                  <a:pt x="1498" y="1045"/>
                </a:lnTo>
                <a:lnTo>
                  <a:pt x="1546" y="1084"/>
                </a:lnTo>
                <a:lnTo>
                  <a:pt x="1599" y="1122"/>
                </a:lnTo>
                <a:lnTo>
                  <a:pt x="1657" y="1157"/>
                </a:lnTo>
                <a:lnTo>
                  <a:pt x="1721" y="1189"/>
                </a:lnTo>
                <a:lnTo>
                  <a:pt x="1789" y="1218"/>
                </a:lnTo>
                <a:lnTo>
                  <a:pt x="1861" y="1246"/>
                </a:lnTo>
                <a:lnTo>
                  <a:pt x="1938" y="1270"/>
                </a:lnTo>
                <a:lnTo>
                  <a:pt x="2019" y="1290"/>
                </a:lnTo>
                <a:lnTo>
                  <a:pt x="2102" y="1307"/>
                </a:lnTo>
                <a:lnTo>
                  <a:pt x="2189" y="1321"/>
                </a:lnTo>
                <a:lnTo>
                  <a:pt x="2278" y="1332"/>
                </a:lnTo>
                <a:lnTo>
                  <a:pt x="2371" y="1337"/>
                </a:lnTo>
                <a:lnTo>
                  <a:pt x="2465" y="1339"/>
                </a:lnTo>
                <a:lnTo>
                  <a:pt x="2558" y="1337"/>
                </a:lnTo>
                <a:lnTo>
                  <a:pt x="2651" y="1332"/>
                </a:lnTo>
                <a:lnTo>
                  <a:pt x="2740" y="1321"/>
                </a:lnTo>
                <a:lnTo>
                  <a:pt x="2828" y="1307"/>
                </a:lnTo>
                <a:lnTo>
                  <a:pt x="2910" y="1290"/>
                </a:lnTo>
                <a:lnTo>
                  <a:pt x="2991" y="1270"/>
                </a:lnTo>
                <a:lnTo>
                  <a:pt x="3067" y="1246"/>
                </a:lnTo>
                <a:lnTo>
                  <a:pt x="3140" y="1218"/>
                </a:lnTo>
                <a:lnTo>
                  <a:pt x="3208" y="1189"/>
                </a:lnTo>
                <a:lnTo>
                  <a:pt x="3272" y="1157"/>
                </a:lnTo>
                <a:lnTo>
                  <a:pt x="3331" y="1122"/>
                </a:lnTo>
                <a:lnTo>
                  <a:pt x="3384" y="1084"/>
                </a:lnTo>
                <a:lnTo>
                  <a:pt x="3431" y="1045"/>
                </a:lnTo>
                <a:lnTo>
                  <a:pt x="3473" y="1003"/>
                </a:lnTo>
                <a:lnTo>
                  <a:pt x="3508" y="959"/>
                </a:lnTo>
                <a:lnTo>
                  <a:pt x="3538" y="914"/>
                </a:lnTo>
                <a:lnTo>
                  <a:pt x="3560" y="866"/>
                </a:lnTo>
                <a:lnTo>
                  <a:pt x="3576" y="818"/>
                </a:lnTo>
                <a:close/>
                <a:moveTo>
                  <a:pt x="2465" y="0"/>
                </a:moveTo>
                <a:lnTo>
                  <a:pt x="2465" y="0"/>
                </a:lnTo>
                <a:lnTo>
                  <a:pt x="2556" y="1"/>
                </a:lnTo>
                <a:lnTo>
                  <a:pt x="2647" y="7"/>
                </a:lnTo>
                <a:lnTo>
                  <a:pt x="2734" y="16"/>
                </a:lnTo>
                <a:lnTo>
                  <a:pt x="2819" y="29"/>
                </a:lnTo>
                <a:lnTo>
                  <a:pt x="2900" y="46"/>
                </a:lnTo>
                <a:lnTo>
                  <a:pt x="2980" y="66"/>
                </a:lnTo>
                <a:lnTo>
                  <a:pt x="3055" y="89"/>
                </a:lnTo>
                <a:lnTo>
                  <a:pt x="3127" y="114"/>
                </a:lnTo>
                <a:lnTo>
                  <a:pt x="3194" y="143"/>
                </a:lnTo>
                <a:lnTo>
                  <a:pt x="3257" y="173"/>
                </a:lnTo>
                <a:lnTo>
                  <a:pt x="3315" y="207"/>
                </a:lnTo>
                <a:lnTo>
                  <a:pt x="3368" y="243"/>
                </a:lnTo>
                <a:lnTo>
                  <a:pt x="3417" y="281"/>
                </a:lnTo>
                <a:lnTo>
                  <a:pt x="3460" y="321"/>
                </a:lnTo>
                <a:lnTo>
                  <a:pt x="3497" y="363"/>
                </a:lnTo>
                <a:lnTo>
                  <a:pt x="3528" y="407"/>
                </a:lnTo>
                <a:lnTo>
                  <a:pt x="3552" y="452"/>
                </a:lnTo>
                <a:lnTo>
                  <a:pt x="3570" y="498"/>
                </a:lnTo>
                <a:lnTo>
                  <a:pt x="3581" y="546"/>
                </a:lnTo>
                <a:lnTo>
                  <a:pt x="3584" y="595"/>
                </a:lnTo>
                <a:lnTo>
                  <a:pt x="3581" y="643"/>
                </a:lnTo>
                <a:lnTo>
                  <a:pt x="3570" y="691"/>
                </a:lnTo>
                <a:lnTo>
                  <a:pt x="3552" y="738"/>
                </a:lnTo>
                <a:lnTo>
                  <a:pt x="3528" y="783"/>
                </a:lnTo>
                <a:lnTo>
                  <a:pt x="3497" y="827"/>
                </a:lnTo>
                <a:lnTo>
                  <a:pt x="3460" y="869"/>
                </a:lnTo>
                <a:lnTo>
                  <a:pt x="3417" y="908"/>
                </a:lnTo>
                <a:lnTo>
                  <a:pt x="3368" y="947"/>
                </a:lnTo>
                <a:lnTo>
                  <a:pt x="3315" y="982"/>
                </a:lnTo>
                <a:lnTo>
                  <a:pt x="3257" y="1016"/>
                </a:lnTo>
                <a:lnTo>
                  <a:pt x="3194" y="1047"/>
                </a:lnTo>
                <a:lnTo>
                  <a:pt x="3127" y="1075"/>
                </a:lnTo>
                <a:lnTo>
                  <a:pt x="3055" y="1101"/>
                </a:lnTo>
                <a:lnTo>
                  <a:pt x="2980" y="1124"/>
                </a:lnTo>
                <a:lnTo>
                  <a:pt x="2900" y="1144"/>
                </a:lnTo>
                <a:lnTo>
                  <a:pt x="2819" y="1160"/>
                </a:lnTo>
                <a:lnTo>
                  <a:pt x="2734" y="1173"/>
                </a:lnTo>
                <a:lnTo>
                  <a:pt x="2647" y="1183"/>
                </a:lnTo>
                <a:lnTo>
                  <a:pt x="2556" y="1189"/>
                </a:lnTo>
                <a:lnTo>
                  <a:pt x="2465" y="1191"/>
                </a:lnTo>
                <a:lnTo>
                  <a:pt x="2373" y="1189"/>
                </a:lnTo>
                <a:lnTo>
                  <a:pt x="2283" y="1183"/>
                </a:lnTo>
                <a:lnTo>
                  <a:pt x="2195" y="1173"/>
                </a:lnTo>
                <a:lnTo>
                  <a:pt x="2110" y="1160"/>
                </a:lnTo>
                <a:lnTo>
                  <a:pt x="2029" y="1144"/>
                </a:lnTo>
                <a:lnTo>
                  <a:pt x="1949" y="1124"/>
                </a:lnTo>
                <a:lnTo>
                  <a:pt x="1874" y="1101"/>
                </a:lnTo>
                <a:lnTo>
                  <a:pt x="1803" y="1075"/>
                </a:lnTo>
                <a:lnTo>
                  <a:pt x="1735" y="1047"/>
                </a:lnTo>
                <a:lnTo>
                  <a:pt x="1672" y="1016"/>
                </a:lnTo>
                <a:lnTo>
                  <a:pt x="1614" y="982"/>
                </a:lnTo>
                <a:lnTo>
                  <a:pt x="1561" y="947"/>
                </a:lnTo>
                <a:lnTo>
                  <a:pt x="1512" y="908"/>
                </a:lnTo>
                <a:lnTo>
                  <a:pt x="1469" y="869"/>
                </a:lnTo>
                <a:lnTo>
                  <a:pt x="1432" y="827"/>
                </a:lnTo>
                <a:lnTo>
                  <a:pt x="1401" y="783"/>
                </a:lnTo>
                <a:lnTo>
                  <a:pt x="1377" y="738"/>
                </a:lnTo>
                <a:lnTo>
                  <a:pt x="1359" y="691"/>
                </a:lnTo>
                <a:lnTo>
                  <a:pt x="1348" y="643"/>
                </a:lnTo>
                <a:lnTo>
                  <a:pt x="1345" y="595"/>
                </a:lnTo>
                <a:lnTo>
                  <a:pt x="1348" y="546"/>
                </a:lnTo>
                <a:lnTo>
                  <a:pt x="1359" y="498"/>
                </a:lnTo>
                <a:lnTo>
                  <a:pt x="1377" y="452"/>
                </a:lnTo>
                <a:lnTo>
                  <a:pt x="1401" y="407"/>
                </a:lnTo>
                <a:lnTo>
                  <a:pt x="1432" y="363"/>
                </a:lnTo>
                <a:lnTo>
                  <a:pt x="1469" y="321"/>
                </a:lnTo>
                <a:lnTo>
                  <a:pt x="1512" y="281"/>
                </a:lnTo>
                <a:lnTo>
                  <a:pt x="1561" y="243"/>
                </a:lnTo>
                <a:lnTo>
                  <a:pt x="1614" y="207"/>
                </a:lnTo>
                <a:lnTo>
                  <a:pt x="1672" y="173"/>
                </a:lnTo>
                <a:lnTo>
                  <a:pt x="1735" y="143"/>
                </a:lnTo>
                <a:lnTo>
                  <a:pt x="1803" y="114"/>
                </a:lnTo>
                <a:lnTo>
                  <a:pt x="1874" y="89"/>
                </a:lnTo>
                <a:lnTo>
                  <a:pt x="1949" y="66"/>
                </a:lnTo>
                <a:lnTo>
                  <a:pt x="2029" y="46"/>
                </a:lnTo>
                <a:lnTo>
                  <a:pt x="2110" y="29"/>
                </a:lnTo>
                <a:lnTo>
                  <a:pt x="2195" y="16"/>
                </a:lnTo>
                <a:lnTo>
                  <a:pt x="2283" y="7"/>
                </a:lnTo>
                <a:lnTo>
                  <a:pt x="2373" y="1"/>
                </a:lnTo>
                <a:lnTo>
                  <a:pt x="246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57403D9A-CC04-DCD8-6BFE-A8779A28D5C1}"/>
              </a:ext>
            </a:extLst>
          </p:cNvPr>
          <p:cNvGrpSpPr/>
          <p:nvPr/>
        </p:nvGrpSpPr>
        <p:grpSpPr>
          <a:xfrm>
            <a:off x="7986503" y="3992443"/>
            <a:ext cx="404398" cy="404398"/>
            <a:chOff x="7518529" y="3992443"/>
            <a:chExt cx="404398" cy="40439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6CAC25-933E-39F7-B53B-B0F1C25C895D}"/>
                </a:ext>
              </a:extLst>
            </p:cNvPr>
            <p:cNvSpPr/>
            <p:nvPr/>
          </p:nvSpPr>
          <p:spPr>
            <a:xfrm>
              <a:off x="7518529" y="3992443"/>
              <a:ext cx="404398" cy="404398"/>
            </a:xfrm>
            <a:custGeom>
              <a:avLst/>
              <a:gdLst>
                <a:gd name="connsiteX0" fmla="*/ 404399 w 404398"/>
                <a:gd name="connsiteY0" fmla="*/ 202199 h 404398"/>
                <a:gd name="connsiteX1" fmla="*/ 202200 w 404398"/>
                <a:gd name="connsiteY1" fmla="*/ 404399 h 404398"/>
                <a:gd name="connsiteX2" fmla="*/ 0 w 404398"/>
                <a:gd name="connsiteY2" fmla="*/ 202199 h 404398"/>
                <a:gd name="connsiteX3" fmla="*/ 202200 w 404398"/>
                <a:gd name="connsiteY3" fmla="*/ 0 h 404398"/>
                <a:gd name="connsiteX4" fmla="*/ 404399 w 404398"/>
                <a:gd name="connsiteY4" fmla="*/ 202199 h 40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398" h="404398">
                  <a:moveTo>
                    <a:pt x="404399" y="202199"/>
                  </a:moveTo>
                  <a:cubicBezTo>
                    <a:pt x="404399" y="313871"/>
                    <a:pt x="313871" y="404399"/>
                    <a:pt x="202200" y="404399"/>
                  </a:cubicBezTo>
                  <a:cubicBezTo>
                    <a:pt x="90528" y="404399"/>
                    <a:pt x="0" y="313871"/>
                    <a:pt x="0" y="202199"/>
                  </a:cubicBezTo>
                  <a:cubicBezTo>
                    <a:pt x="0" y="90528"/>
                    <a:pt x="90528" y="0"/>
                    <a:pt x="202200" y="0"/>
                  </a:cubicBezTo>
                  <a:cubicBezTo>
                    <a:pt x="313871" y="0"/>
                    <a:pt x="404399" y="90528"/>
                    <a:pt x="404399" y="20219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590">
                  <a:srgbClr val="F3F3F3"/>
                </a:gs>
                <a:gs pos="58450">
                  <a:srgbClr val="E9E9E9"/>
                </a:gs>
                <a:gs pos="100000">
                  <a:srgbClr val="E6E6E6"/>
                </a:gs>
              </a:gsLst>
              <a:lin ang="5400000" scaled="1"/>
            </a:gra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ED547B-FFA9-3769-3981-C9097D885577}"/>
                </a:ext>
              </a:extLst>
            </p:cNvPr>
            <p:cNvSpPr/>
            <p:nvPr/>
          </p:nvSpPr>
          <p:spPr>
            <a:xfrm>
              <a:off x="7584399" y="4058313"/>
              <a:ext cx="272658" cy="272659"/>
            </a:xfrm>
            <a:custGeom>
              <a:avLst/>
              <a:gdLst>
                <a:gd name="connsiteX0" fmla="*/ 272659 w 272658"/>
                <a:gd name="connsiteY0" fmla="*/ 136330 h 272659"/>
                <a:gd name="connsiteX1" fmla="*/ 136329 w 272658"/>
                <a:gd name="connsiteY1" fmla="*/ 272660 h 272659"/>
                <a:gd name="connsiteX2" fmla="*/ 0 w 272658"/>
                <a:gd name="connsiteY2" fmla="*/ 136330 h 272659"/>
                <a:gd name="connsiteX3" fmla="*/ 136329 w 272658"/>
                <a:gd name="connsiteY3" fmla="*/ 0 h 272659"/>
                <a:gd name="connsiteX4" fmla="*/ 272659 w 272658"/>
                <a:gd name="connsiteY4" fmla="*/ 136330 h 27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58" h="272659">
                  <a:moveTo>
                    <a:pt x="272659" y="136330"/>
                  </a:moveTo>
                  <a:cubicBezTo>
                    <a:pt x="272659" y="211609"/>
                    <a:pt x="211609" y="272660"/>
                    <a:pt x="136329" y="272660"/>
                  </a:cubicBezTo>
                  <a:cubicBezTo>
                    <a:pt x="61049" y="272660"/>
                    <a:pt x="0" y="211609"/>
                    <a:pt x="0" y="136330"/>
                  </a:cubicBezTo>
                  <a:cubicBezTo>
                    <a:pt x="0" y="61050"/>
                    <a:pt x="61049" y="0"/>
                    <a:pt x="136329" y="0"/>
                  </a:cubicBezTo>
                  <a:cubicBezTo>
                    <a:pt x="211609" y="230"/>
                    <a:pt x="272659" y="61050"/>
                    <a:pt x="272659" y="136330"/>
                  </a:cubicBezTo>
                  <a:close/>
                </a:path>
              </a:pathLst>
            </a:custGeom>
            <a:solidFill>
              <a:schemeClr val="accent3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aphic 4">
            <a:extLst>
              <a:ext uri="{FF2B5EF4-FFF2-40B4-BE49-F238E27FC236}">
                <a16:creationId xmlns:a16="http://schemas.microsoft.com/office/drawing/2014/main" id="{2053B45D-DF30-E997-82EC-5FC98187FE7E}"/>
              </a:ext>
            </a:extLst>
          </p:cNvPr>
          <p:cNvGrpSpPr/>
          <p:nvPr/>
        </p:nvGrpSpPr>
        <p:grpSpPr>
          <a:xfrm>
            <a:off x="7463447" y="1850873"/>
            <a:ext cx="1450510" cy="2065142"/>
            <a:chOff x="6995473" y="1850873"/>
            <a:chExt cx="1450510" cy="2065142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B932A33-71C9-7439-BE8E-36DF26BD66F9}"/>
                </a:ext>
              </a:extLst>
            </p:cNvPr>
            <p:cNvSpPr/>
            <p:nvPr/>
          </p:nvSpPr>
          <p:spPr>
            <a:xfrm>
              <a:off x="6995473" y="1850873"/>
              <a:ext cx="1450510" cy="1450511"/>
            </a:xfrm>
            <a:custGeom>
              <a:avLst/>
              <a:gdLst>
                <a:gd name="connsiteX0" fmla="*/ 1450510 w 1450510"/>
                <a:gd name="connsiteY0" fmla="*/ 725256 h 1450511"/>
                <a:gd name="connsiteX1" fmla="*/ 725255 w 1450510"/>
                <a:gd name="connsiteY1" fmla="*/ 1450511 h 1450511"/>
                <a:gd name="connsiteX2" fmla="*/ 0 w 1450510"/>
                <a:gd name="connsiteY2" fmla="*/ 725256 h 1450511"/>
                <a:gd name="connsiteX3" fmla="*/ 725255 w 1450510"/>
                <a:gd name="connsiteY3" fmla="*/ 0 h 1450511"/>
                <a:gd name="connsiteX4" fmla="*/ 1450510 w 1450510"/>
                <a:gd name="connsiteY4" fmla="*/ 725256 h 145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0510" h="1450511">
                  <a:moveTo>
                    <a:pt x="1450510" y="725256"/>
                  </a:moveTo>
                  <a:cubicBezTo>
                    <a:pt x="1450510" y="1125803"/>
                    <a:pt x="1125803" y="1450511"/>
                    <a:pt x="725255" y="1450511"/>
                  </a:cubicBezTo>
                  <a:cubicBezTo>
                    <a:pt x="324707" y="1450511"/>
                    <a:pt x="0" y="1125803"/>
                    <a:pt x="0" y="725256"/>
                  </a:cubicBezTo>
                  <a:cubicBezTo>
                    <a:pt x="0" y="324708"/>
                    <a:pt x="324707" y="0"/>
                    <a:pt x="725255" y="0"/>
                  </a:cubicBezTo>
                  <a:cubicBezTo>
                    <a:pt x="1125803" y="0"/>
                    <a:pt x="1450510" y="324708"/>
                    <a:pt x="1450510" y="725256"/>
                  </a:cubicBezTo>
                  <a:close/>
                </a:path>
              </a:pathLst>
            </a:custGeom>
            <a:solidFill>
              <a:srgbClr val="FFFFFF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FB0E13C-CDA7-31A0-414E-C1D468FBF690}"/>
                </a:ext>
              </a:extLst>
            </p:cNvPr>
            <p:cNvSpPr/>
            <p:nvPr/>
          </p:nvSpPr>
          <p:spPr>
            <a:xfrm>
              <a:off x="7005838" y="1871440"/>
              <a:ext cx="1429818" cy="2044575"/>
            </a:xfrm>
            <a:custGeom>
              <a:avLst/>
              <a:gdLst>
                <a:gd name="connsiteX0" fmla="*/ 1429819 w 1429818"/>
                <a:gd name="connsiteY0" fmla="*/ 715017 h 2044575"/>
                <a:gd name="connsiteX1" fmla="*/ 692858 w 1429818"/>
                <a:gd name="connsiteY1" fmla="*/ 319 h 2044575"/>
                <a:gd name="connsiteX2" fmla="*/ 1341 w 1429818"/>
                <a:gd name="connsiteY2" fmla="*/ 670492 h 2044575"/>
                <a:gd name="connsiteX3" fmla="*/ 309575 w 1429818"/>
                <a:gd name="connsiteY3" fmla="*/ 1303714 h 2044575"/>
                <a:gd name="connsiteX4" fmla="*/ 703875 w 1429818"/>
                <a:gd name="connsiteY4" fmla="*/ 1962181 h 2044575"/>
                <a:gd name="connsiteX5" fmla="*/ 714891 w 1429818"/>
                <a:gd name="connsiteY5" fmla="*/ 2044576 h 2044575"/>
                <a:gd name="connsiteX6" fmla="*/ 728433 w 1429818"/>
                <a:gd name="connsiteY6" fmla="*/ 1944509 h 2044575"/>
                <a:gd name="connsiteX7" fmla="*/ 1128700 w 1429818"/>
                <a:gd name="connsiteY7" fmla="*/ 1297976 h 2044575"/>
                <a:gd name="connsiteX8" fmla="*/ 1429819 w 1429818"/>
                <a:gd name="connsiteY8" fmla="*/ 715017 h 204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818" h="2044575">
                  <a:moveTo>
                    <a:pt x="1429819" y="715017"/>
                  </a:moveTo>
                  <a:cubicBezTo>
                    <a:pt x="1429819" y="312913"/>
                    <a:pt x="1097716" y="-11616"/>
                    <a:pt x="692858" y="319"/>
                  </a:cubicBezTo>
                  <a:cubicBezTo>
                    <a:pt x="326328" y="11335"/>
                    <a:pt x="23374" y="304421"/>
                    <a:pt x="1341" y="670492"/>
                  </a:cubicBezTo>
                  <a:cubicBezTo>
                    <a:pt x="-14496" y="933053"/>
                    <a:pt x="111277" y="1167154"/>
                    <a:pt x="309575" y="1303714"/>
                  </a:cubicBezTo>
                  <a:cubicBezTo>
                    <a:pt x="529216" y="1455191"/>
                    <a:pt x="668300" y="1697784"/>
                    <a:pt x="703875" y="1962181"/>
                  </a:cubicBezTo>
                  <a:lnTo>
                    <a:pt x="714891" y="2044576"/>
                  </a:lnTo>
                  <a:lnTo>
                    <a:pt x="728433" y="1944509"/>
                  </a:lnTo>
                  <a:cubicBezTo>
                    <a:pt x="763777" y="1681719"/>
                    <a:pt x="912730" y="1451519"/>
                    <a:pt x="1128700" y="1297976"/>
                  </a:cubicBezTo>
                  <a:cubicBezTo>
                    <a:pt x="1310931" y="1168302"/>
                    <a:pt x="1429819" y="955545"/>
                    <a:pt x="1429819" y="715017"/>
                  </a:cubicBezTo>
                  <a:close/>
                </a:path>
              </a:pathLst>
            </a:custGeom>
            <a:solidFill>
              <a:schemeClr val="accent3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7968FB-5D70-9C6B-7925-D7B1ABA03D28}"/>
                </a:ext>
              </a:extLst>
            </p:cNvPr>
            <p:cNvSpPr/>
            <p:nvPr/>
          </p:nvSpPr>
          <p:spPr>
            <a:xfrm>
              <a:off x="7171049" y="2036777"/>
              <a:ext cx="1099358" cy="1099358"/>
            </a:xfrm>
            <a:custGeom>
              <a:avLst/>
              <a:gdLst>
                <a:gd name="connsiteX0" fmla="*/ 1099359 w 1099358"/>
                <a:gd name="connsiteY0" fmla="*/ 549680 h 1099358"/>
                <a:gd name="connsiteX1" fmla="*/ 549679 w 1099358"/>
                <a:gd name="connsiteY1" fmla="*/ 1099359 h 1099358"/>
                <a:gd name="connsiteX2" fmla="*/ -1 w 1099358"/>
                <a:gd name="connsiteY2" fmla="*/ 549680 h 1099358"/>
                <a:gd name="connsiteX3" fmla="*/ 549679 w 1099358"/>
                <a:gd name="connsiteY3" fmla="*/ 0 h 1099358"/>
                <a:gd name="connsiteX4" fmla="*/ 1099359 w 1099358"/>
                <a:gd name="connsiteY4" fmla="*/ 549680 h 109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358" h="1099358">
                  <a:moveTo>
                    <a:pt x="1099359" y="549680"/>
                  </a:moveTo>
                  <a:cubicBezTo>
                    <a:pt x="1099359" y="853259"/>
                    <a:pt x="853259" y="1099359"/>
                    <a:pt x="549679" y="1099359"/>
                  </a:cubicBezTo>
                  <a:cubicBezTo>
                    <a:pt x="246099" y="1099359"/>
                    <a:pt x="-1" y="853259"/>
                    <a:pt x="-1" y="549680"/>
                  </a:cubicBezTo>
                  <a:cubicBezTo>
                    <a:pt x="-1" y="246100"/>
                    <a:pt x="246099" y="0"/>
                    <a:pt x="549679" y="0"/>
                  </a:cubicBezTo>
                  <a:cubicBezTo>
                    <a:pt x="853259" y="0"/>
                    <a:pt x="1099359" y="246100"/>
                    <a:pt x="1099359" y="54968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590">
                  <a:srgbClr val="F3F3F3"/>
                </a:gs>
                <a:gs pos="58450">
                  <a:srgbClr val="E9E9E9"/>
                </a:gs>
                <a:gs pos="100000">
                  <a:srgbClr val="E6E6E6"/>
                </a:gs>
              </a:gsLst>
              <a:lin ang="5400000" scaled="1"/>
            </a:gra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93CE881-095A-52C9-069A-EB7ED2A769F8}"/>
              </a:ext>
            </a:extLst>
          </p:cNvPr>
          <p:cNvGrpSpPr/>
          <p:nvPr/>
        </p:nvGrpSpPr>
        <p:grpSpPr>
          <a:xfrm>
            <a:off x="7863072" y="2373545"/>
            <a:ext cx="651260" cy="405166"/>
            <a:chOff x="8816990" y="2422493"/>
            <a:chExt cx="495462" cy="308239"/>
          </a:xfrm>
          <a:solidFill>
            <a:schemeClr val="accent3"/>
          </a:solidFill>
        </p:grpSpPr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F97EA5D8-5421-5373-ACA7-F0DDCFB3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982" y="2556534"/>
              <a:ext cx="281105" cy="115047"/>
            </a:xfrm>
            <a:custGeom>
              <a:avLst/>
              <a:gdLst>
                <a:gd name="T0" fmla="*/ 1093 w 2072"/>
                <a:gd name="T1" fmla="*/ 1 h 848"/>
                <a:gd name="T2" fmla="*/ 1222 w 2072"/>
                <a:gd name="T3" fmla="*/ 12 h 848"/>
                <a:gd name="T4" fmla="*/ 1349 w 2072"/>
                <a:gd name="T5" fmla="*/ 31 h 848"/>
                <a:gd name="T6" fmla="*/ 1471 w 2072"/>
                <a:gd name="T7" fmla="*/ 56 h 848"/>
                <a:gd name="T8" fmla="*/ 1587 w 2072"/>
                <a:gd name="T9" fmla="*/ 86 h 848"/>
                <a:gd name="T10" fmla="*/ 1695 w 2072"/>
                <a:gd name="T11" fmla="*/ 120 h 848"/>
                <a:gd name="T12" fmla="*/ 1793 w 2072"/>
                <a:gd name="T13" fmla="*/ 154 h 848"/>
                <a:gd name="T14" fmla="*/ 1879 w 2072"/>
                <a:gd name="T15" fmla="*/ 187 h 848"/>
                <a:gd name="T16" fmla="*/ 1952 w 2072"/>
                <a:gd name="T17" fmla="*/ 218 h 848"/>
                <a:gd name="T18" fmla="*/ 2008 w 2072"/>
                <a:gd name="T19" fmla="*/ 243 h 848"/>
                <a:gd name="T20" fmla="*/ 2048 w 2072"/>
                <a:gd name="T21" fmla="*/ 262 h 848"/>
                <a:gd name="T22" fmla="*/ 2069 w 2072"/>
                <a:gd name="T23" fmla="*/ 272 h 848"/>
                <a:gd name="T24" fmla="*/ 2072 w 2072"/>
                <a:gd name="T25" fmla="*/ 848 h 848"/>
                <a:gd name="T26" fmla="*/ 2060 w 2072"/>
                <a:gd name="T27" fmla="*/ 844 h 848"/>
                <a:gd name="T28" fmla="*/ 2025 w 2072"/>
                <a:gd name="T29" fmla="*/ 830 h 848"/>
                <a:gd name="T30" fmla="*/ 1971 w 2072"/>
                <a:gd name="T31" fmla="*/ 810 h 848"/>
                <a:gd name="T32" fmla="*/ 1899 w 2072"/>
                <a:gd name="T33" fmla="*/ 786 h 848"/>
                <a:gd name="T34" fmla="*/ 1811 w 2072"/>
                <a:gd name="T35" fmla="*/ 758 h 848"/>
                <a:gd name="T36" fmla="*/ 1711 w 2072"/>
                <a:gd name="T37" fmla="*/ 728 h 848"/>
                <a:gd name="T38" fmla="*/ 1600 w 2072"/>
                <a:gd name="T39" fmla="*/ 699 h 848"/>
                <a:gd name="T40" fmla="*/ 1480 w 2072"/>
                <a:gd name="T41" fmla="*/ 672 h 848"/>
                <a:gd name="T42" fmla="*/ 1357 w 2072"/>
                <a:gd name="T43" fmla="*/ 650 h 848"/>
                <a:gd name="T44" fmla="*/ 1228 w 2072"/>
                <a:gd name="T45" fmla="*/ 633 h 848"/>
                <a:gd name="T46" fmla="*/ 1100 w 2072"/>
                <a:gd name="T47" fmla="*/ 623 h 848"/>
                <a:gd name="T48" fmla="*/ 972 w 2072"/>
                <a:gd name="T49" fmla="*/ 623 h 848"/>
                <a:gd name="T50" fmla="*/ 844 w 2072"/>
                <a:gd name="T51" fmla="*/ 633 h 848"/>
                <a:gd name="T52" fmla="*/ 716 w 2072"/>
                <a:gd name="T53" fmla="*/ 650 h 848"/>
                <a:gd name="T54" fmla="*/ 592 w 2072"/>
                <a:gd name="T55" fmla="*/ 672 h 848"/>
                <a:gd name="T56" fmla="*/ 473 w 2072"/>
                <a:gd name="T57" fmla="*/ 699 h 848"/>
                <a:gd name="T58" fmla="*/ 361 w 2072"/>
                <a:gd name="T59" fmla="*/ 728 h 848"/>
                <a:gd name="T60" fmla="*/ 261 w 2072"/>
                <a:gd name="T61" fmla="*/ 758 h 848"/>
                <a:gd name="T62" fmla="*/ 173 w 2072"/>
                <a:gd name="T63" fmla="*/ 786 h 848"/>
                <a:gd name="T64" fmla="*/ 101 w 2072"/>
                <a:gd name="T65" fmla="*/ 810 h 848"/>
                <a:gd name="T66" fmla="*/ 46 w 2072"/>
                <a:gd name="T67" fmla="*/ 830 h 848"/>
                <a:gd name="T68" fmla="*/ 13 w 2072"/>
                <a:gd name="T69" fmla="*/ 844 h 848"/>
                <a:gd name="T70" fmla="*/ 0 w 2072"/>
                <a:gd name="T71" fmla="*/ 848 h 848"/>
                <a:gd name="T72" fmla="*/ 2 w 2072"/>
                <a:gd name="T73" fmla="*/ 280 h 848"/>
                <a:gd name="T74" fmla="*/ 25 w 2072"/>
                <a:gd name="T75" fmla="*/ 269 h 848"/>
                <a:gd name="T76" fmla="*/ 67 w 2072"/>
                <a:gd name="T77" fmla="*/ 248 h 848"/>
                <a:gd name="T78" fmla="*/ 127 w 2072"/>
                <a:gd name="T79" fmla="*/ 220 h 848"/>
                <a:gd name="T80" fmla="*/ 204 w 2072"/>
                <a:gd name="T81" fmla="*/ 187 h 848"/>
                <a:gd name="T82" fmla="*/ 294 w 2072"/>
                <a:gd name="T83" fmla="*/ 150 h 848"/>
                <a:gd name="T84" fmla="*/ 397 w 2072"/>
                <a:gd name="T85" fmla="*/ 113 h 848"/>
                <a:gd name="T86" fmla="*/ 511 w 2072"/>
                <a:gd name="T87" fmla="*/ 79 h 848"/>
                <a:gd name="T88" fmla="*/ 632 w 2072"/>
                <a:gd name="T89" fmla="*/ 47 h 848"/>
                <a:gd name="T90" fmla="*/ 761 w 2072"/>
                <a:gd name="T91" fmla="*/ 22 h 848"/>
                <a:gd name="T92" fmla="*/ 893 w 2072"/>
                <a:gd name="T93" fmla="*/ 5 h 848"/>
                <a:gd name="T94" fmla="*/ 1028 w 2072"/>
                <a:gd name="T95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2" h="848">
                  <a:moveTo>
                    <a:pt x="1028" y="0"/>
                  </a:moveTo>
                  <a:lnTo>
                    <a:pt x="1093" y="1"/>
                  </a:lnTo>
                  <a:lnTo>
                    <a:pt x="1158" y="5"/>
                  </a:lnTo>
                  <a:lnTo>
                    <a:pt x="1222" y="12"/>
                  </a:lnTo>
                  <a:lnTo>
                    <a:pt x="1286" y="20"/>
                  </a:lnTo>
                  <a:lnTo>
                    <a:pt x="1349" y="31"/>
                  </a:lnTo>
                  <a:lnTo>
                    <a:pt x="1411" y="42"/>
                  </a:lnTo>
                  <a:lnTo>
                    <a:pt x="1471" y="56"/>
                  </a:lnTo>
                  <a:lnTo>
                    <a:pt x="1530" y="71"/>
                  </a:lnTo>
                  <a:lnTo>
                    <a:pt x="1587" y="86"/>
                  </a:lnTo>
                  <a:lnTo>
                    <a:pt x="1642" y="103"/>
                  </a:lnTo>
                  <a:lnTo>
                    <a:pt x="1695" y="120"/>
                  </a:lnTo>
                  <a:lnTo>
                    <a:pt x="1745" y="137"/>
                  </a:lnTo>
                  <a:lnTo>
                    <a:pt x="1793" y="154"/>
                  </a:lnTo>
                  <a:lnTo>
                    <a:pt x="1837" y="171"/>
                  </a:lnTo>
                  <a:lnTo>
                    <a:pt x="1879" y="187"/>
                  </a:lnTo>
                  <a:lnTo>
                    <a:pt x="1917" y="203"/>
                  </a:lnTo>
                  <a:lnTo>
                    <a:pt x="1952" y="218"/>
                  </a:lnTo>
                  <a:lnTo>
                    <a:pt x="1982" y="231"/>
                  </a:lnTo>
                  <a:lnTo>
                    <a:pt x="2008" y="243"/>
                  </a:lnTo>
                  <a:lnTo>
                    <a:pt x="2030" y="253"/>
                  </a:lnTo>
                  <a:lnTo>
                    <a:pt x="2048" y="262"/>
                  </a:lnTo>
                  <a:lnTo>
                    <a:pt x="2061" y="269"/>
                  </a:lnTo>
                  <a:lnTo>
                    <a:pt x="2069" y="272"/>
                  </a:lnTo>
                  <a:lnTo>
                    <a:pt x="2072" y="274"/>
                  </a:lnTo>
                  <a:lnTo>
                    <a:pt x="2072" y="848"/>
                  </a:lnTo>
                  <a:lnTo>
                    <a:pt x="2069" y="847"/>
                  </a:lnTo>
                  <a:lnTo>
                    <a:pt x="2060" y="844"/>
                  </a:lnTo>
                  <a:lnTo>
                    <a:pt x="2045" y="838"/>
                  </a:lnTo>
                  <a:lnTo>
                    <a:pt x="2025" y="830"/>
                  </a:lnTo>
                  <a:lnTo>
                    <a:pt x="2000" y="822"/>
                  </a:lnTo>
                  <a:lnTo>
                    <a:pt x="1971" y="810"/>
                  </a:lnTo>
                  <a:lnTo>
                    <a:pt x="1937" y="798"/>
                  </a:lnTo>
                  <a:lnTo>
                    <a:pt x="1899" y="786"/>
                  </a:lnTo>
                  <a:lnTo>
                    <a:pt x="1856" y="771"/>
                  </a:lnTo>
                  <a:lnTo>
                    <a:pt x="1811" y="758"/>
                  </a:lnTo>
                  <a:lnTo>
                    <a:pt x="1762" y="744"/>
                  </a:lnTo>
                  <a:lnTo>
                    <a:pt x="1711" y="728"/>
                  </a:lnTo>
                  <a:lnTo>
                    <a:pt x="1656" y="713"/>
                  </a:lnTo>
                  <a:lnTo>
                    <a:pt x="1600" y="699"/>
                  </a:lnTo>
                  <a:lnTo>
                    <a:pt x="1541" y="686"/>
                  </a:lnTo>
                  <a:lnTo>
                    <a:pt x="1480" y="672"/>
                  </a:lnTo>
                  <a:lnTo>
                    <a:pt x="1419" y="661"/>
                  </a:lnTo>
                  <a:lnTo>
                    <a:pt x="1357" y="650"/>
                  </a:lnTo>
                  <a:lnTo>
                    <a:pt x="1293" y="641"/>
                  </a:lnTo>
                  <a:lnTo>
                    <a:pt x="1228" y="633"/>
                  </a:lnTo>
                  <a:lnTo>
                    <a:pt x="1164" y="628"/>
                  </a:lnTo>
                  <a:lnTo>
                    <a:pt x="1100" y="623"/>
                  </a:lnTo>
                  <a:lnTo>
                    <a:pt x="1036" y="622"/>
                  </a:lnTo>
                  <a:lnTo>
                    <a:pt x="972" y="623"/>
                  </a:lnTo>
                  <a:lnTo>
                    <a:pt x="908" y="628"/>
                  </a:lnTo>
                  <a:lnTo>
                    <a:pt x="844" y="633"/>
                  </a:lnTo>
                  <a:lnTo>
                    <a:pt x="780" y="641"/>
                  </a:lnTo>
                  <a:lnTo>
                    <a:pt x="716" y="650"/>
                  </a:lnTo>
                  <a:lnTo>
                    <a:pt x="654" y="661"/>
                  </a:lnTo>
                  <a:lnTo>
                    <a:pt x="592" y="672"/>
                  </a:lnTo>
                  <a:lnTo>
                    <a:pt x="531" y="686"/>
                  </a:lnTo>
                  <a:lnTo>
                    <a:pt x="473" y="699"/>
                  </a:lnTo>
                  <a:lnTo>
                    <a:pt x="416" y="713"/>
                  </a:lnTo>
                  <a:lnTo>
                    <a:pt x="361" y="728"/>
                  </a:lnTo>
                  <a:lnTo>
                    <a:pt x="309" y="744"/>
                  </a:lnTo>
                  <a:lnTo>
                    <a:pt x="261" y="758"/>
                  </a:lnTo>
                  <a:lnTo>
                    <a:pt x="216" y="771"/>
                  </a:lnTo>
                  <a:lnTo>
                    <a:pt x="173" y="786"/>
                  </a:lnTo>
                  <a:lnTo>
                    <a:pt x="135" y="798"/>
                  </a:lnTo>
                  <a:lnTo>
                    <a:pt x="101" y="810"/>
                  </a:lnTo>
                  <a:lnTo>
                    <a:pt x="72" y="822"/>
                  </a:lnTo>
                  <a:lnTo>
                    <a:pt x="46" y="830"/>
                  </a:lnTo>
                  <a:lnTo>
                    <a:pt x="27" y="838"/>
                  </a:lnTo>
                  <a:lnTo>
                    <a:pt x="13" y="844"/>
                  </a:lnTo>
                  <a:lnTo>
                    <a:pt x="4" y="847"/>
                  </a:lnTo>
                  <a:lnTo>
                    <a:pt x="0" y="848"/>
                  </a:lnTo>
                  <a:lnTo>
                    <a:pt x="0" y="282"/>
                  </a:lnTo>
                  <a:lnTo>
                    <a:pt x="2" y="280"/>
                  </a:lnTo>
                  <a:lnTo>
                    <a:pt x="11" y="276"/>
                  </a:lnTo>
                  <a:lnTo>
                    <a:pt x="25" y="269"/>
                  </a:lnTo>
                  <a:lnTo>
                    <a:pt x="44" y="259"/>
                  </a:lnTo>
                  <a:lnTo>
                    <a:pt x="67" y="248"/>
                  </a:lnTo>
                  <a:lnTo>
                    <a:pt x="95" y="235"/>
                  </a:lnTo>
                  <a:lnTo>
                    <a:pt x="127" y="220"/>
                  </a:lnTo>
                  <a:lnTo>
                    <a:pt x="163" y="203"/>
                  </a:lnTo>
                  <a:lnTo>
                    <a:pt x="204" y="187"/>
                  </a:lnTo>
                  <a:lnTo>
                    <a:pt x="248" y="169"/>
                  </a:lnTo>
                  <a:lnTo>
                    <a:pt x="294" y="150"/>
                  </a:lnTo>
                  <a:lnTo>
                    <a:pt x="344" y="132"/>
                  </a:lnTo>
                  <a:lnTo>
                    <a:pt x="397" y="113"/>
                  </a:lnTo>
                  <a:lnTo>
                    <a:pt x="452" y="95"/>
                  </a:lnTo>
                  <a:lnTo>
                    <a:pt x="511" y="79"/>
                  </a:lnTo>
                  <a:lnTo>
                    <a:pt x="570" y="62"/>
                  </a:lnTo>
                  <a:lnTo>
                    <a:pt x="632" y="47"/>
                  </a:lnTo>
                  <a:lnTo>
                    <a:pt x="695" y="34"/>
                  </a:lnTo>
                  <a:lnTo>
                    <a:pt x="761" y="22"/>
                  </a:lnTo>
                  <a:lnTo>
                    <a:pt x="826" y="13"/>
                  </a:lnTo>
                  <a:lnTo>
                    <a:pt x="893" y="5"/>
                  </a:lnTo>
                  <a:lnTo>
                    <a:pt x="961" y="1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688DFAED-E7AE-A806-F5FA-310A6899C3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6990" y="2422493"/>
              <a:ext cx="495462" cy="308239"/>
            </a:xfrm>
            <a:custGeom>
              <a:avLst/>
              <a:gdLst>
                <a:gd name="T0" fmla="*/ 3277 w 3654"/>
                <a:gd name="T1" fmla="*/ 962 h 2269"/>
                <a:gd name="T2" fmla="*/ 3237 w 3654"/>
                <a:gd name="T3" fmla="*/ 1014 h 2269"/>
                <a:gd name="T4" fmla="*/ 3246 w 3654"/>
                <a:gd name="T5" fmla="*/ 1080 h 2269"/>
                <a:gd name="T6" fmla="*/ 3298 w 3654"/>
                <a:gd name="T7" fmla="*/ 1120 h 2269"/>
                <a:gd name="T8" fmla="*/ 3366 w 3654"/>
                <a:gd name="T9" fmla="*/ 1111 h 2269"/>
                <a:gd name="T10" fmla="*/ 3405 w 3654"/>
                <a:gd name="T11" fmla="*/ 1060 h 2269"/>
                <a:gd name="T12" fmla="*/ 3396 w 3654"/>
                <a:gd name="T13" fmla="*/ 993 h 2269"/>
                <a:gd name="T14" fmla="*/ 3344 w 3654"/>
                <a:gd name="T15" fmla="*/ 953 h 2269"/>
                <a:gd name="T16" fmla="*/ 3313 w 3654"/>
                <a:gd name="T17" fmla="*/ 772 h 2269"/>
                <a:gd name="T18" fmla="*/ 3273 w 3654"/>
                <a:gd name="T19" fmla="*/ 787 h 2269"/>
                <a:gd name="T20" fmla="*/ 3358 w 3654"/>
                <a:gd name="T21" fmla="*/ 862 h 2269"/>
                <a:gd name="T22" fmla="*/ 3352 w 3654"/>
                <a:gd name="T23" fmla="*/ 780 h 2269"/>
                <a:gd name="T24" fmla="*/ 3324 w 3654"/>
                <a:gd name="T25" fmla="*/ 769 h 2269"/>
                <a:gd name="T26" fmla="*/ 3152 w 3654"/>
                <a:gd name="T27" fmla="*/ 737 h 2269"/>
                <a:gd name="T28" fmla="*/ 3215 w 3654"/>
                <a:gd name="T29" fmla="*/ 701 h 2269"/>
                <a:gd name="T30" fmla="*/ 3310 w 3654"/>
                <a:gd name="T31" fmla="*/ 676 h 2269"/>
                <a:gd name="T32" fmla="*/ 3377 w 3654"/>
                <a:gd name="T33" fmla="*/ 680 h 2269"/>
                <a:gd name="T34" fmla="*/ 3418 w 3654"/>
                <a:gd name="T35" fmla="*/ 706 h 2269"/>
                <a:gd name="T36" fmla="*/ 3441 w 3654"/>
                <a:gd name="T37" fmla="*/ 745 h 2269"/>
                <a:gd name="T38" fmla="*/ 3450 w 3654"/>
                <a:gd name="T39" fmla="*/ 788 h 2269"/>
                <a:gd name="T40" fmla="*/ 3451 w 3654"/>
                <a:gd name="T41" fmla="*/ 826 h 2269"/>
                <a:gd name="T42" fmla="*/ 3449 w 3654"/>
                <a:gd name="T43" fmla="*/ 852 h 2269"/>
                <a:gd name="T44" fmla="*/ 3448 w 3654"/>
                <a:gd name="T45" fmla="*/ 912 h 2269"/>
                <a:gd name="T46" fmla="*/ 3448 w 3654"/>
                <a:gd name="T47" fmla="*/ 1134 h 2269"/>
                <a:gd name="T48" fmla="*/ 3583 w 3654"/>
                <a:gd name="T49" fmla="*/ 2269 h 2269"/>
                <a:gd name="T50" fmla="*/ 3234 w 3654"/>
                <a:gd name="T51" fmla="*/ 1983 h 2269"/>
                <a:gd name="T52" fmla="*/ 2985 w 3654"/>
                <a:gd name="T53" fmla="*/ 1380 h 2269"/>
                <a:gd name="T54" fmla="*/ 2974 w 3654"/>
                <a:gd name="T55" fmla="*/ 1203 h 2269"/>
                <a:gd name="T56" fmla="*/ 2920 w 3654"/>
                <a:gd name="T57" fmla="*/ 1176 h 2269"/>
                <a:gd name="T58" fmla="*/ 2826 w 3654"/>
                <a:gd name="T59" fmla="*/ 1134 h 2269"/>
                <a:gd name="T60" fmla="*/ 2696 w 3654"/>
                <a:gd name="T61" fmla="*/ 1082 h 2269"/>
                <a:gd name="T62" fmla="*/ 2539 w 3654"/>
                <a:gd name="T63" fmla="*/ 1028 h 2269"/>
                <a:gd name="T64" fmla="*/ 2360 w 3654"/>
                <a:gd name="T65" fmla="*/ 976 h 2269"/>
                <a:gd name="T66" fmla="*/ 2165 w 3654"/>
                <a:gd name="T67" fmla="*/ 934 h 2269"/>
                <a:gd name="T68" fmla="*/ 1961 w 3654"/>
                <a:gd name="T69" fmla="*/ 907 h 2269"/>
                <a:gd name="T70" fmla="*/ 1751 w 3654"/>
                <a:gd name="T71" fmla="*/ 903 h 2269"/>
                <a:gd name="T72" fmla="*/ 1547 w 3654"/>
                <a:gd name="T73" fmla="*/ 924 h 2269"/>
                <a:gd name="T74" fmla="*/ 1350 w 3654"/>
                <a:gd name="T75" fmla="*/ 962 h 2269"/>
                <a:gd name="T76" fmla="*/ 1166 w 3654"/>
                <a:gd name="T77" fmla="*/ 1013 h 2269"/>
                <a:gd name="T78" fmla="*/ 1006 w 3654"/>
                <a:gd name="T79" fmla="*/ 1069 h 2269"/>
                <a:gd name="T80" fmla="*/ 870 w 3654"/>
                <a:gd name="T81" fmla="*/ 1124 h 2269"/>
                <a:gd name="T82" fmla="*/ 765 w 3654"/>
                <a:gd name="T83" fmla="*/ 1171 h 2269"/>
                <a:gd name="T84" fmla="*/ 699 w 3654"/>
                <a:gd name="T85" fmla="*/ 1204 h 2269"/>
                <a:gd name="T86" fmla="*/ 675 w 3654"/>
                <a:gd name="T87" fmla="*/ 1217 h 2269"/>
                <a:gd name="T88" fmla="*/ 1787 w 3654"/>
                <a:gd name="T89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54" h="2269">
                  <a:moveTo>
                    <a:pt x="3321" y="951"/>
                  </a:moveTo>
                  <a:lnTo>
                    <a:pt x="3298" y="953"/>
                  </a:lnTo>
                  <a:lnTo>
                    <a:pt x="3277" y="962"/>
                  </a:lnTo>
                  <a:lnTo>
                    <a:pt x="3260" y="975"/>
                  </a:lnTo>
                  <a:lnTo>
                    <a:pt x="3246" y="993"/>
                  </a:lnTo>
                  <a:lnTo>
                    <a:pt x="3237" y="1014"/>
                  </a:lnTo>
                  <a:lnTo>
                    <a:pt x="3234" y="1037"/>
                  </a:lnTo>
                  <a:lnTo>
                    <a:pt x="3237" y="1060"/>
                  </a:lnTo>
                  <a:lnTo>
                    <a:pt x="3246" y="1080"/>
                  </a:lnTo>
                  <a:lnTo>
                    <a:pt x="3260" y="1098"/>
                  </a:lnTo>
                  <a:lnTo>
                    <a:pt x="3277" y="1111"/>
                  </a:lnTo>
                  <a:lnTo>
                    <a:pt x="3298" y="1120"/>
                  </a:lnTo>
                  <a:lnTo>
                    <a:pt x="3321" y="1122"/>
                  </a:lnTo>
                  <a:lnTo>
                    <a:pt x="3344" y="1120"/>
                  </a:lnTo>
                  <a:lnTo>
                    <a:pt x="3366" y="1111"/>
                  </a:lnTo>
                  <a:lnTo>
                    <a:pt x="3382" y="1098"/>
                  </a:lnTo>
                  <a:lnTo>
                    <a:pt x="3396" y="1080"/>
                  </a:lnTo>
                  <a:lnTo>
                    <a:pt x="3405" y="1060"/>
                  </a:lnTo>
                  <a:lnTo>
                    <a:pt x="3408" y="1037"/>
                  </a:lnTo>
                  <a:lnTo>
                    <a:pt x="3405" y="1014"/>
                  </a:lnTo>
                  <a:lnTo>
                    <a:pt x="3396" y="993"/>
                  </a:lnTo>
                  <a:lnTo>
                    <a:pt x="3382" y="975"/>
                  </a:lnTo>
                  <a:lnTo>
                    <a:pt x="3366" y="962"/>
                  </a:lnTo>
                  <a:lnTo>
                    <a:pt x="3344" y="953"/>
                  </a:lnTo>
                  <a:lnTo>
                    <a:pt x="3321" y="951"/>
                  </a:lnTo>
                  <a:close/>
                  <a:moveTo>
                    <a:pt x="3324" y="769"/>
                  </a:moveTo>
                  <a:lnTo>
                    <a:pt x="3313" y="772"/>
                  </a:lnTo>
                  <a:lnTo>
                    <a:pt x="3299" y="775"/>
                  </a:lnTo>
                  <a:lnTo>
                    <a:pt x="3286" y="780"/>
                  </a:lnTo>
                  <a:lnTo>
                    <a:pt x="3273" y="787"/>
                  </a:lnTo>
                  <a:lnTo>
                    <a:pt x="3261" y="795"/>
                  </a:lnTo>
                  <a:lnTo>
                    <a:pt x="3250" y="802"/>
                  </a:lnTo>
                  <a:lnTo>
                    <a:pt x="3358" y="862"/>
                  </a:lnTo>
                  <a:lnTo>
                    <a:pt x="3358" y="808"/>
                  </a:lnTo>
                  <a:lnTo>
                    <a:pt x="3357" y="792"/>
                  </a:lnTo>
                  <a:lnTo>
                    <a:pt x="3352" y="780"/>
                  </a:lnTo>
                  <a:lnTo>
                    <a:pt x="3344" y="774"/>
                  </a:lnTo>
                  <a:lnTo>
                    <a:pt x="3335" y="769"/>
                  </a:lnTo>
                  <a:lnTo>
                    <a:pt x="3324" y="769"/>
                  </a:lnTo>
                  <a:close/>
                  <a:moveTo>
                    <a:pt x="1787" y="0"/>
                  </a:moveTo>
                  <a:lnTo>
                    <a:pt x="3146" y="746"/>
                  </a:lnTo>
                  <a:lnTo>
                    <a:pt x="3152" y="737"/>
                  </a:lnTo>
                  <a:lnTo>
                    <a:pt x="3162" y="728"/>
                  </a:lnTo>
                  <a:lnTo>
                    <a:pt x="3177" y="719"/>
                  </a:lnTo>
                  <a:lnTo>
                    <a:pt x="3215" y="701"/>
                  </a:lnTo>
                  <a:lnTo>
                    <a:pt x="3251" y="689"/>
                  </a:lnTo>
                  <a:lnTo>
                    <a:pt x="3282" y="681"/>
                  </a:lnTo>
                  <a:lnTo>
                    <a:pt x="3310" y="676"/>
                  </a:lnTo>
                  <a:lnTo>
                    <a:pt x="3335" y="675"/>
                  </a:lnTo>
                  <a:lnTo>
                    <a:pt x="3358" y="676"/>
                  </a:lnTo>
                  <a:lnTo>
                    <a:pt x="3377" y="680"/>
                  </a:lnTo>
                  <a:lnTo>
                    <a:pt x="3393" y="687"/>
                  </a:lnTo>
                  <a:lnTo>
                    <a:pt x="3407" y="696"/>
                  </a:lnTo>
                  <a:lnTo>
                    <a:pt x="3418" y="706"/>
                  </a:lnTo>
                  <a:lnTo>
                    <a:pt x="3427" y="718"/>
                  </a:lnTo>
                  <a:lnTo>
                    <a:pt x="3435" y="731"/>
                  </a:lnTo>
                  <a:lnTo>
                    <a:pt x="3441" y="745"/>
                  </a:lnTo>
                  <a:lnTo>
                    <a:pt x="3445" y="759"/>
                  </a:lnTo>
                  <a:lnTo>
                    <a:pt x="3449" y="774"/>
                  </a:lnTo>
                  <a:lnTo>
                    <a:pt x="3450" y="788"/>
                  </a:lnTo>
                  <a:lnTo>
                    <a:pt x="3451" y="802"/>
                  </a:lnTo>
                  <a:lnTo>
                    <a:pt x="3451" y="815"/>
                  </a:lnTo>
                  <a:lnTo>
                    <a:pt x="3451" y="826"/>
                  </a:lnTo>
                  <a:lnTo>
                    <a:pt x="3450" y="837"/>
                  </a:lnTo>
                  <a:lnTo>
                    <a:pt x="3450" y="845"/>
                  </a:lnTo>
                  <a:lnTo>
                    <a:pt x="3449" y="852"/>
                  </a:lnTo>
                  <a:lnTo>
                    <a:pt x="3448" y="856"/>
                  </a:lnTo>
                  <a:lnTo>
                    <a:pt x="3448" y="857"/>
                  </a:lnTo>
                  <a:lnTo>
                    <a:pt x="3448" y="912"/>
                  </a:lnTo>
                  <a:lnTo>
                    <a:pt x="3654" y="1024"/>
                  </a:lnTo>
                  <a:lnTo>
                    <a:pt x="3448" y="1134"/>
                  </a:lnTo>
                  <a:lnTo>
                    <a:pt x="3448" y="1134"/>
                  </a:lnTo>
                  <a:lnTo>
                    <a:pt x="3448" y="1983"/>
                  </a:lnTo>
                  <a:lnTo>
                    <a:pt x="3583" y="1983"/>
                  </a:lnTo>
                  <a:lnTo>
                    <a:pt x="3583" y="2269"/>
                  </a:lnTo>
                  <a:lnTo>
                    <a:pt x="3399" y="2156"/>
                  </a:lnTo>
                  <a:lnTo>
                    <a:pt x="3234" y="2269"/>
                  </a:lnTo>
                  <a:lnTo>
                    <a:pt x="3234" y="1983"/>
                  </a:lnTo>
                  <a:lnTo>
                    <a:pt x="3358" y="1983"/>
                  </a:lnTo>
                  <a:lnTo>
                    <a:pt x="3358" y="1181"/>
                  </a:lnTo>
                  <a:lnTo>
                    <a:pt x="2985" y="1380"/>
                  </a:lnTo>
                  <a:lnTo>
                    <a:pt x="2985" y="1208"/>
                  </a:lnTo>
                  <a:lnTo>
                    <a:pt x="2983" y="1207"/>
                  </a:lnTo>
                  <a:lnTo>
                    <a:pt x="2974" y="1203"/>
                  </a:lnTo>
                  <a:lnTo>
                    <a:pt x="2961" y="1196"/>
                  </a:lnTo>
                  <a:lnTo>
                    <a:pt x="2943" y="1187"/>
                  </a:lnTo>
                  <a:lnTo>
                    <a:pt x="2920" y="1176"/>
                  </a:lnTo>
                  <a:lnTo>
                    <a:pt x="2892" y="1164"/>
                  </a:lnTo>
                  <a:lnTo>
                    <a:pt x="2860" y="1149"/>
                  </a:lnTo>
                  <a:lnTo>
                    <a:pt x="2826" y="1134"/>
                  </a:lnTo>
                  <a:lnTo>
                    <a:pt x="2786" y="1118"/>
                  </a:lnTo>
                  <a:lnTo>
                    <a:pt x="2742" y="1100"/>
                  </a:lnTo>
                  <a:lnTo>
                    <a:pt x="2696" y="1082"/>
                  </a:lnTo>
                  <a:lnTo>
                    <a:pt x="2647" y="1064"/>
                  </a:lnTo>
                  <a:lnTo>
                    <a:pt x="2594" y="1046"/>
                  </a:lnTo>
                  <a:lnTo>
                    <a:pt x="2539" y="1028"/>
                  </a:lnTo>
                  <a:lnTo>
                    <a:pt x="2481" y="1010"/>
                  </a:lnTo>
                  <a:lnTo>
                    <a:pt x="2422" y="992"/>
                  </a:lnTo>
                  <a:lnTo>
                    <a:pt x="2360" y="976"/>
                  </a:lnTo>
                  <a:lnTo>
                    <a:pt x="2297" y="961"/>
                  </a:lnTo>
                  <a:lnTo>
                    <a:pt x="2232" y="946"/>
                  </a:lnTo>
                  <a:lnTo>
                    <a:pt x="2165" y="934"/>
                  </a:lnTo>
                  <a:lnTo>
                    <a:pt x="2098" y="923"/>
                  </a:lnTo>
                  <a:lnTo>
                    <a:pt x="2029" y="914"/>
                  </a:lnTo>
                  <a:lnTo>
                    <a:pt x="1961" y="907"/>
                  </a:lnTo>
                  <a:lnTo>
                    <a:pt x="1891" y="903"/>
                  </a:lnTo>
                  <a:lnTo>
                    <a:pt x="1821" y="902"/>
                  </a:lnTo>
                  <a:lnTo>
                    <a:pt x="1751" y="903"/>
                  </a:lnTo>
                  <a:lnTo>
                    <a:pt x="1683" y="907"/>
                  </a:lnTo>
                  <a:lnTo>
                    <a:pt x="1614" y="914"/>
                  </a:lnTo>
                  <a:lnTo>
                    <a:pt x="1547" y="924"/>
                  </a:lnTo>
                  <a:lnTo>
                    <a:pt x="1479" y="935"/>
                  </a:lnTo>
                  <a:lnTo>
                    <a:pt x="1414" y="948"/>
                  </a:lnTo>
                  <a:lnTo>
                    <a:pt x="1350" y="962"/>
                  </a:lnTo>
                  <a:lnTo>
                    <a:pt x="1287" y="978"/>
                  </a:lnTo>
                  <a:lnTo>
                    <a:pt x="1226" y="995"/>
                  </a:lnTo>
                  <a:lnTo>
                    <a:pt x="1166" y="1013"/>
                  </a:lnTo>
                  <a:lnTo>
                    <a:pt x="1110" y="1031"/>
                  </a:lnTo>
                  <a:lnTo>
                    <a:pt x="1056" y="1050"/>
                  </a:lnTo>
                  <a:lnTo>
                    <a:pt x="1006" y="1069"/>
                  </a:lnTo>
                  <a:lnTo>
                    <a:pt x="956" y="1088"/>
                  </a:lnTo>
                  <a:lnTo>
                    <a:pt x="911" y="1106"/>
                  </a:lnTo>
                  <a:lnTo>
                    <a:pt x="870" y="1124"/>
                  </a:lnTo>
                  <a:lnTo>
                    <a:pt x="830" y="1140"/>
                  </a:lnTo>
                  <a:lnTo>
                    <a:pt x="796" y="1157"/>
                  </a:lnTo>
                  <a:lnTo>
                    <a:pt x="765" y="1171"/>
                  </a:lnTo>
                  <a:lnTo>
                    <a:pt x="738" y="1184"/>
                  </a:lnTo>
                  <a:lnTo>
                    <a:pt x="717" y="1195"/>
                  </a:lnTo>
                  <a:lnTo>
                    <a:pt x="699" y="1204"/>
                  </a:lnTo>
                  <a:lnTo>
                    <a:pt x="685" y="1212"/>
                  </a:lnTo>
                  <a:lnTo>
                    <a:pt x="677" y="1215"/>
                  </a:lnTo>
                  <a:lnTo>
                    <a:pt x="675" y="1217"/>
                  </a:lnTo>
                  <a:lnTo>
                    <a:pt x="675" y="1315"/>
                  </a:lnTo>
                  <a:lnTo>
                    <a:pt x="0" y="1012"/>
                  </a:lnTo>
                  <a:lnTo>
                    <a:pt x="17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7E840799-B3AC-91ED-214D-DDBBA37391D8}"/>
              </a:ext>
            </a:extLst>
          </p:cNvPr>
          <p:cNvGrpSpPr/>
          <p:nvPr/>
        </p:nvGrpSpPr>
        <p:grpSpPr>
          <a:xfrm>
            <a:off x="10080791" y="3992443"/>
            <a:ext cx="404398" cy="404398"/>
            <a:chOff x="9153337" y="3992443"/>
            <a:chExt cx="404398" cy="40439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7795B6B-A85C-66E6-F5C4-C70A780973F0}"/>
                </a:ext>
              </a:extLst>
            </p:cNvPr>
            <p:cNvSpPr/>
            <p:nvPr/>
          </p:nvSpPr>
          <p:spPr>
            <a:xfrm>
              <a:off x="9153337" y="3992443"/>
              <a:ext cx="404398" cy="404398"/>
            </a:xfrm>
            <a:custGeom>
              <a:avLst/>
              <a:gdLst>
                <a:gd name="connsiteX0" fmla="*/ 404399 w 404398"/>
                <a:gd name="connsiteY0" fmla="*/ 202199 h 404398"/>
                <a:gd name="connsiteX1" fmla="*/ 202199 w 404398"/>
                <a:gd name="connsiteY1" fmla="*/ 404399 h 404398"/>
                <a:gd name="connsiteX2" fmla="*/ 0 w 404398"/>
                <a:gd name="connsiteY2" fmla="*/ 202199 h 404398"/>
                <a:gd name="connsiteX3" fmla="*/ 202199 w 404398"/>
                <a:gd name="connsiteY3" fmla="*/ 0 h 404398"/>
                <a:gd name="connsiteX4" fmla="*/ 404399 w 404398"/>
                <a:gd name="connsiteY4" fmla="*/ 202199 h 40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398" h="404398">
                  <a:moveTo>
                    <a:pt x="404399" y="202199"/>
                  </a:moveTo>
                  <a:cubicBezTo>
                    <a:pt x="404399" y="313871"/>
                    <a:pt x="313871" y="404399"/>
                    <a:pt x="202199" y="404399"/>
                  </a:cubicBezTo>
                  <a:cubicBezTo>
                    <a:pt x="90528" y="404399"/>
                    <a:pt x="0" y="313871"/>
                    <a:pt x="0" y="202199"/>
                  </a:cubicBezTo>
                  <a:cubicBezTo>
                    <a:pt x="0" y="90528"/>
                    <a:pt x="90528" y="0"/>
                    <a:pt x="202199" y="0"/>
                  </a:cubicBezTo>
                  <a:cubicBezTo>
                    <a:pt x="313871" y="0"/>
                    <a:pt x="404399" y="90528"/>
                    <a:pt x="404399" y="20219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590">
                  <a:srgbClr val="F3F3F3"/>
                </a:gs>
                <a:gs pos="58450">
                  <a:srgbClr val="E9E9E9"/>
                </a:gs>
                <a:gs pos="100000">
                  <a:srgbClr val="E6E6E6"/>
                </a:gs>
              </a:gsLst>
              <a:lin ang="5400000" scaled="1"/>
            </a:gra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0C7221-DDB3-5BD3-629C-AF95E93AFAC5}"/>
                </a:ext>
              </a:extLst>
            </p:cNvPr>
            <p:cNvSpPr/>
            <p:nvPr/>
          </p:nvSpPr>
          <p:spPr>
            <a:xfrm>
              <a:off x="9219207" y="4058313"/>
              <a:ext cx="272659" cy="272659"/>
            </a:xfrm>
            <a:custGeom>
              <a:avLst/>
              <a:gdLst>
                <a:gd name="connsiteX0" fmla="*/ 272659 w 272659"/>
                <a:gd name="connsiteY0" fmla="*/ 136330 h 272659"/>
                <a:gd name="connsiteX1" fmla="*/ 136330 w 272659"/>
                <a:gd name="connsiteY1" fmla="*/ 272660 h 272659"/>
                <a:gd name="connsiteX2" fmla="*/ 0 w 272659"/>
                <a:gd name="connsiteY2" fmla="*/ 136330 h 272659"/>
                <a:gd name="connsiteX3" fmla="*/ 136330 w 272659"/>
                <a:gd name="connsiteY3" fmla="*/ 0 h 272659"/>
                <a:gd name="connsiteX4" fmla="*/ 272659 w 272659"/>
                <a:gd name="connsiteY4" fmla="*/ 136330 h 27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659" h="272659">
                  <a:moveTo>
                    <a:pt x="272659" y="136330"/>
                  </a:moveTo>
                  <a:cubicBezTo>
                    <a:pt x="272659" y="211609"/>
                    <a:pt x="211609" y="272660"/>
                    <a:pt x="136330" y="272660"/>
                  </a:cubicBezTo>
                  <a:cubicBezTo>
                    <a:pt x="61050" y="272660"/>
                    <a:pt x="0" y="211609"/>
                    <a:pt x="0" y="136330"/>
                  </a:cubicBezTo>
                  <a:cubicBezTo>
                    <a:pt x="0" y="61050"/>
                    <a:pt x="61050" y="0"/>
                    <a:pt x="136330" y="0"/>
                  </a:cubicBezTo>
                  <a:cubicBezTo>
                    <a:pt x="211609" y="230"/>
                    <a:pt x="272659" y="61050"/>
                    <a:pt x="272659" y="136330"/>
                  </a:cubicBezTo>
                  <a:close/>
                </a:path>
              </a:pathLst>
            </a:custGeom>
            <a:solidFill>
              <a:schemeClr val="accent4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Graphic 4">
            <a:extLst>
              <a:ext uri="{FF2B5EF4-FFF2-40B4-BE49-F238E27FC236}">
                <a16:creationId xmlns:a16="http://schemas.microsoft.com/office/drawing/2014/main" id="{7A542334-ECEC-5AF1-7327-7B4EBCABFC04}"/>
              </a:ext>
            </a:extLst>
          </p:cNvPr>
          <p:cNvGrpSpPr/>
          <p:nvPr/>
        </p:nvGrpSpPr>
        <p:grpSpPr>
          <a:xfrm>
            <a:off x="9557735" y="1850873"/>
            <a:ext cx="1450510" cy="2065142"/>
            <a:chOff x="8630281" y="1850873"/>
            <a:chExt cx="1450510" cy="2065142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2B38E59-24E7-9DA4-ABF2-D5404EBA4FC4}"/>
                </a:ext>
              </a:extLst>
            </p:cNvPr>
            <p:cNvSpPr/>
            <p:nvPr/>
          </p:nvSpPr>
          <p:spPr>
            <a:xfrm>
              <a:off x="8630281" y="1850873"/>
              <a:ext cx="1450510" cy="1450511"/>
            </a:xfrm>
            <a:custGeom>
              <a:avLst/>
              <a:gdLst>
                <a:gd name="connsiteX0" fmla="*/ 1450511 w 1450510"/>
                <a:gd name="connsiteY0" fmla="*/ 725256 h 1450511"/>
                <a:gd name="connsiteX1" fmla="*/ 725255 w 1450510"/>
                <a:gd name="connsiteY1" fmla="*/ 1450511 h 1450511"/>
                <a:gd name="connsiteX2" fmla="*/ 0 w 1450510"/>
                <a:gd name="connsiteY2" fmla="*/ 725256 h 1450511"/>
                <a:gd name="connsiteX3" fmla="*/ 725255 w 1450510"/>
                <a:gd name="connsiteY3" fmla="*/ 0 h 1450511"/>
                <a:gd name="connsiteX4" fmla="*/ 1450511 w 1450510"/>
                <a:gd name="connsiteY4" fmla="*/ 725256 h 145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0510" h="1450511">
                  <a:moveTo>
                    <a:pt x="1450511" y="725256"/>
                  </a:moveTo>
                  <a:cubicBezTo>
                    <a:pt x="1450511" y="1125803"/>
                    <a:pt x="1125803" y="1450511"/>
                    <a:pt x="725255" y="1450511"/>
                  </a:cubicBezTo>
                  <a:cubicBezTo>
                    <a:pt x="324708" y="1450511"/>
                    <a:pt x="0" y="1125803"/>
                    <a:pt x="0" y="725256"/>
                  </a:cubicBezTo>
                  <a:cubicBezTo>
                    <a:pt x="0" y="324708"/>
                    <a:pt x="324708" y="0"/>
                    <a:pt x="725255" y="0"/>
                  </a:cubicBezTo>
                  <a:cubicBezTo>
                    <a:pt x="1125803" y="0"/>
                    <a:pt x="1450511" y="324708"/>
                    <a:pt x="1450511" y="725256"/>
                  </a:cubicBezTo>
                  <a:close/>
                </a:path>
              </a:pathLst>
            </a:custGeom>
            <a:solidFill>
              <a:srgbClr val="FFFFFF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F85E067-CF3D-B9EA-7AF7-7331F8BCA9B5}"/>
                </a:ext>
              </a:extLst>
            </p:cNvPr>
            <p:cNvSpPr/>
            <p:nvPr/>
          </p:nvSpPr>
          <p:spPr>
            <a:xfrm>
              <a:off x="8640646" y="1871440"/>
              <a:ext cx="1429817" cy="2044575"/>
            </a:xfrm>
            <a:custGeom>
              <a:avLst/>
              <a:gdLst>
                <a:gd name="connsiteX0" fmla="*/ 1429818 w 1429817"/>
                <a:gd name="connsiteY0" fmla="*/ 715017 h 2044575"/>
                <a:gd name="connsiteX1" fmla="*/ 692858 w 1429817"/>
                <a:gd name="connsiteY1" fmla="*/ 319 h 2044575"/>
                <a:gd name="connsiteX2" fmla="*/ 1341 w 1429817"/>
                <a:gd name="connsiteY2" fmla="*/ 670492 h 2044575"/>
                <a:gd name="connsiteX3" fmla="*/ 309574 w 1429817"/>
                <a:gd name="connsiteY3" fmla="*/ 1303714 h 2044575"/>
                <a:gd name="connsiteX4" fmla="*/ 703874 w 1429817"/>
                <a:gd name="connsiteY4" fmla="*/ 1962181 h 2044575"/>
                <a:gd name="connsiteX5" fmla="*/ 714891 w 1429817"/>
                <a:gd name="connsiteY5" fmla="*/ 2044576 h 2044575"/>
                <a:gd name="connsiteX6" fmla="*/ 728432 w 1429817"/>
                <a:gd name="connsiteY6" fmla="*/ 1944509 h 2044575"/>
                <a:gd name="connsiteX7" fmla="*/ 1128699 w 1429817"/>
                <a:gd name="connsiteY7" fmla="*/ 1297976 h 2044575"/>
                <a:gd name="connsiteX8" fmla="*/ 1429818 w 1429817"/>
                <a:gd name="connsiteY8" fmla="*/ 715017 h 204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817" h="2044575">
                  <a:moveTo>
                    <a:pt x="1429818" y="715017"/>
                  </a:moveTo>
                  <a:cubicBezTo>
                    <a:pt x="1429818" y="312913"/>
                    <a:pt x="1097715" y="-11616"/>
                    <a:pt x="692858" y="319"/>
                  </a:cubicBezTo>
                  <a:cubicBezTo>
                    <a:pt x="326328" y="11335"/>
                    <a:pt x="23373" y="304421"/>
                    <a:pt x="1341" y="670492"/>
                  </a:cubicBezTo>
                  <a:cubicBezTo>
                    <a:pt x="-14496" y="933053"/>
                    <a:pt x="111277" y="1167154"/>
                    <a:pt x="309574" y="1303714"/>
                  </a:cubicBezTo>
                  <a:cubicBezTo>
                    <a:pt x="529216" y="1455191"/>
                    <a:pt x="668300" y="1697784"/>
                    <a:pt x="703874" y="1962181"/>
                  </a:cubicBezTo>
                  <a:lnTo>
                    <a:pt x="714891" y="2044576"/>
                  </a:lnTo>
                  <a:lnTo>
                    <a:pt x="728432" y="1944509"/>
                  </a:lnTo>
                  <a:cubicBezTo>
                    <a:pt x="763777" y="1681719"/>
                    <a:pt x="912729" y="1451519"/>
                    <a:pt x="1128699" y="1297976"/>
                  </a:cubicBezTo>
                  <a:cubicBezTo>
                    <a:pt x="1310931" y="1168302"/>
                    <a:pt x="1429818" y="955545"/>
                    <a:pt x="1429818" y="715017"/>
                  </a:cubicBezTo>
                  <a:close/>
                </a:path>
              </a:pathLst>
            </a:custGeom>
            <a:solidFill>
              <a:schemeClr val="accent4"/>
            </a:soli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C5BC5F5-F135-2504-5C8E-A2372AED1D21}"/>
                </a:ext>
              </a:extLst>
            </p:cNvPr>
            <p:cNvSpPr/>
            <p:nvPr/>
          </p:nvSpPr>
          <p:spPr>
            <a:xfrm>
              <a:off x="8805857" y="2036777"/>
              <a:ext cx="1099358" cy="1099358"/>
            </a:xfrm>
            <a:custGeom>
              <a:avLst/>
              <a:gdLst>
                <a:gd name="connsiteX0" fmla="*/ 1099359 w 1099358"/>
                <a:gd name="connsiteY0" fmla="*/ 549680 h 1099358"/>
                <a:gd name="connsiteX1" fmla="*/ 549679 w 1099358"/>
                <a:gd name="connsiteY1" fmla="*/ 1099359 h 1099358"/>
                <a:gd name="connsiteX2" fmla="*/ 0 w 1099358"/>
                <a:gd name="connsiteY2" fmla="*/ 549680 h 1099358"/>
                <a:gd name="connsiteX3" fmla="*/ 549679 w 1099358"/>
                <a:gd name="connsiteY3" fmla="*/ 0 h 1099358"/>
                <a:gd name="connsiteX4" fmla="*/ 1099359 w 1099358"/>
                <a:gd name="connsiteY4" fmla="*/ 549680 h 109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9358" h="1099358">
                  <a:moveTo>
                    <a:pt x="1099359" y="549680"/>
                  </a:moveTo>
                  <a:cubicBezTo>
                    <a:pt x="1099359" y="853259"/>
                    <a:pt x="853259" y="1099359"/>
                    <a:pt x="549679" y="1099359"/>
                  </a:cubicBezTo>
                  <a:cubicBezTo>
                    <a:pt x="246099" y="1099359"/>
                    <a:pt x="0" y="853259"/>
                    <a:pt x="0" y="549680"/>
                  </a:cubicBezTo>
                  <a:cubicBezTo>
                    <a:pt x="0" y="246100"/>
                    <a:pt x="246099" y="0"/>
                    <a:pt x="549679" y="0"/>
                  </a:cubicBezTo>
                  <a:cubicBezTo>
                    <a:pt x="853259" y="0"/>
                    <a:pt x="1099359" y="246100"/>
                    <a:pt x="1099359" y="54968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590">
                  <a:srgbClr val="F3F3F3"/>
                </a:gs>
                <a:gs pos="58450">
                  <a:srgbClr val="E9E9E9"/>
                </a:gs>
                <a:gs pos="100000">
                  <a:srgbClr val="E6E6E6"/>
                </a:gs>
              </a:gsLst>
              <a:lin ang="5400000" scaled="1"/>
            </a:gradFill>
            <a:ln w="22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0A8316E-E682-07E9-B8C3-CF5F323EC54B}"/>
              </a:ext>
            </a:extLst>
          </p:cNvPr>
          <p:cNvGrpSpPr/>
          <p:nvPr/>
        </p:nvGrpSpPr>
        <p:grpSpPr>
          <a:xfrm>
            <a:off x="10065186" y="2294155"/>
            <a:ext cx="435636" cy="563947"/>
            <a:chOff x="11291310" y="2362090"/>
            <a:chExt cx="331422" cy="429036"/>
          </a:xfrm>
          <a:solidFill>
            <a:schemeClr val="accent4"/>
          </a:solidFill>
        </p:grpSpPr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8B61D7F2-6A2E-7008-5E0B-2AEC46B89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310" y="2649821"/>
              <a:ext cx="144037" cy="141305"/>
            </a:xfrm>
            <a:custGeom>
              <a:avLst/>
              <a:gdLst>
                <a:gd name="T0" fmla="*/ 328 w 1266"/>
                <a:gd name="T1" fmla="*/ 0 h 1244"/>
                <a:gd name="T2" fmla="*/ 949 w 1266"/>
                <a:gd name="T3" fmla="*/ 43 h 1244"/>
                <a:gd name="T4" fmla="*/ 1266 w 1266"/>
                <a:gd name="T5" fmla="*/ 314 h 1244"/>
                <a:gd name="T6" fmla="*/ 933 w 1266"/>
                <a:gd name="T7" fmla="*/ 1244 h 1244"/>
                <a:gd name="T8" fmla="*/ 594 w 1266"/>
                <a:gd name="T9" fmla="*/ 722 h 1244"/>
                <a:gd name="T10" fmla="*/ 0 w 1266"/>
                <a:gd name="T11" fmla="*/ 918 h 1244"/>
                <a:gd name="T12" fmla="*/ 328 w 1266"/>
                <a:gd name="T13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6" h="1244">
                  <a:moveTo>
                    <a:pt x="328" y="0"/>
                  </a:moveTo>
                  <a:lnTo>
                    <a:pt x="949" y="43"/>
                  </a:lnTo>
                  <a:lnTo>
                    <a:pt x="1266" y="314"/>
                  </a:lnTo>
                  <a:lnTo>
                    <a:pt x="933" y="1244"/>
                  </a:lnTo>
                  <a:lnTo>
                    <a:pt x="594" y="722"/>
                  </a:lnTo>
                  <a:lnTo>
                    <a:pt x="0" y="918"/>
                  </a:lnTo>
                  <a:lnTo>
                    <a:pt x="3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5" name="Freeform 39">
              <a:extLst>
                <a:ext uri="{FF2B5EF4-FFF2-40B4-BE49-F238E27FC236}">
                  <a16:creationId xmlns:a16="http://schemas.microsoft.com/office/drawing/2014/main" id="{E6C3693B-1822-E4C6-010E-7A275CEA5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8695" y="2649819"/>
              <a:ext cx="144037" cy="141304"/>
            </a:xfrm>
            <a:custGeom>
              <a:avLst/>
              <a:gdLst>
                <a:gd name="T0" fmla="*/ 937 w 1266"/>
                <a:gd name="T1" fmla="*/ 0 h 1244"/>
                <a:gd name="T2" fmla="*/ 1266 w 1266"/>
                <a:gd name="T3" fmla="*/ 918 h 1244"/>
                <a:gd name="T4" fmla="*/ 671 w 1266"/>
                <a:gd name="T5" fmla="*/ 722 h 1244"/>
                <a:gd name="T6" fmla="*/ 332 w 1266"/>
                <a:gd name="T7" fmla="*/ 1244 h 1244"/>
                <a:gd name="T8" fmla="*/ 0 w 1266"/>
                <a:gd name="T9" fmla="*/ 314 h 1244"/>
                <a:gd name="T10" fmla="*/ 316 w 1266"/>
                <a:gd name="T11" fmla="*/ 43 h 1244"/>
                <a:gd name="T12" fmla="*/ 937 w 1266"/>
                <a:gd name="T13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6" h="1244">
                  <a:moveTo>
                    <a:pt x="937" y="0"/>
                  </a:moveTo>
                  <a:lnTo>
                    <a:pt x="1266" y="918"/>
                  </a:lnTo>
                  <a:lnTo>
                    <a:pt x="671" y="722"/>
                  </a:lnTo>
                  <a:lnTo>
                    <a:pt x="332" y="1244"/>
                  </a:lnTo>
                  <a:lnTo>
                    <a:pt x="0" y="314"/>
                  </a:lnTo>
                  <a:lnTo>
                    <a:pt x="316" y="43"/>
                  </a:lnTo>
                  <a:lnTo>
                    <a:pt x="9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6" name="Freeform 40">
              <a:extLst>
                <a:ext uri="{FF2B5EF4-FFF2-40B4-BE49-F238E27FC236}">
                  <a16:creationId xmlns:a16="http://schemas.microsoft.com/office/drawing/2014/main" id="{3102163E-CBFF-45D0-C411-01CB41467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99835" y="2362090"/>
              <a:ext cx="314355" cy="310257"/>
            </a:xfrm>
            <a:custGeom>
              <a:avLst/>
              <a:gdLst>
                <a:gd name="T0" fmla="*/ 1300 w 2763"/>
                <a:gd name="T1" fmla="*/ 596 h 2729"/>
                <a:gd name="T2" fmla="*/ 1157 w 2763"/>
                <a:gd name="T3" fmla="*/ 624 h 2729"/>
                <a:gd name="T4" fmla="*/ 1025 w 2763"/>
                <a:gd name="T5" fmla="*/ 676 h 2729"/>
                <a:gd name="T6" fmla="*/ 906 w 2763"/>
                <a:gd name="T7" fmla="*/ 750 h 2729"/>
                <a:gd name="T8" fmla="*/ 803 w 2763"/>
                <a:gd name="T9" fmla="*/ 842 h 2729"/>
                <a:gd name="T10" fmla="*/ 718 w 2763"/>
                <a:gd name="T11" fmla="*/ 952 h 2729"/>
                <a:gd name="T12" fmla="*/ 654 w 2763"/>
                <a:gd name="T13" fmla="*/ 1076 h 2729"/>
                <a:gd name="T14" fmla="*/ 615 w 2763"/>
                <a:gd name="T15" fmla="*/ 1212 h 2729"/>
                <a:gd name="T16" fmla="*/ 600 w 2763"/>
                <a:gd name="T17" fmla="*/ 1357 h 2729"/>
                <a:gd name="T18" fmla="*/ 615 w 2763"/>
                <a:gd name="T19" fmla="*/ 1503 h 2729"/>
                <a:gd name="T20" fmla="*/ 654 w 2763"/>
                <a:gd name="T21" fmla="*/ 1638 h 2729"/>
                <a:gd name="T22" fmla="*/ 718 w 2763"/>
                <a:gd name="T23" fmla="*/ 1763 h 2729"/>
                <a:gd name="T24" fmla="*/ 803 w 2763"/>
                <a:gd name="T25" fmla="*/ 1873 h 2729"/>
                <a:gd name="T26" fmla="*/ 906 w 2763"/>
                <a:gd name="T27" fmla="*/ 1966 h 2729"/>
                <a:gd name="T28" fmla="*/ 1025 w 2763"/>
                <a:gd name="T29" fmla="*/ 2040 h 2729"/>
                <a:gd name="T30" fmla="*/ 1157 w 2763"/>
                <a:gd name="T31" fmla="*/ 2091 h 2729"/>
                <a:gd name="T32" fmla="*/ 1300 w 2763"/>
                <a:gd name="T33" fmla="*/ 2118 h 2729"/>
                <a:gd name="T34" fmla="*/ 1449 w 2763"/>
                <a:gd name="T35" fmla="*/ 2118 h 2729"/>
                <a:gd name="T36" fmla="*/ 1592 w 2763"/>
                <a:gd name="T37" fmla="*/ 2091 h 2729"/>
                <a:gd name="T38" fmla="*/ 1724 w 2763"/>
                <a:gd name="T39" fmla="*/ 2040 h 2729"/>
                <a:gd name="T40" fmla="*/ 1842 w 2763"/>
                <a:gd name="T41" fmla="*/ 1966 h 2729"/>
                <a:gd name="T42" fmla="*/ 1946 w 2763"/>
                <a:gd name="T43" fmla="*/ 1873 h 2729"/>
                <a:gd name="T44" fmla="*/ 2031 w 2763"/>
                <a:gd name="T45" fmla="*/ 1763 h 2729"/>
                <a:gd name="T46" fmla="*/ 2095 w 2763"/>
                <a:gd name="T47" fmla="*/ 1638 h 2729"/>
                <a:gd name="T48" fmla="*/ 2134 w 2763"/>
                <a:gd name="T49" fmla="*/ 1503 h 2729"/>
                <a:gd name="T50" fmla="*/ 2149 w 2763"/>
                <a:gd name="T51" fmla="*/ 1357 h 2729"/>
                <a:gd name="T52" fmla="*/ 2134 w 2763"/>
                <a:gd name="T53" fmla="*/ 1212 h 2729"/>
                <a:gd name="T54" fmla="*/ 2095 w 2763"/>
                <a:gd name="T55" fmla="*/ 1076 h 2729"/>
                <a:gd name="T56" fmla="*/ 2031 w 2763"/>
                <a:gd name="T57" fmla="*/ 952 h 2729"/>
                <a:gd name="T58" fmla="*/ 1946 w 2763"/>
                <a:gd name="T59" fmla="*/ 842 h 2729"/>
                <a:gd name="T60" fmla="*/ 1842 w 2763"/>
                <a:gd name="T61" fmla="*/ 750 h 2729"/>
                <a:gd name="T62" fmla="*/ 1724 w 2763"/>
                <a:gd name="T63" fmla="*/ 676 h 2729"/>
                <a:gd name="T64" fmla="*/ 1592 w 2763"/>
                <a:gd name="T65" fmla="*/ 624 h 2729"/>
                <a:gd name="T66" fmla="*/ 1449 w 2763"/>
                <a:gd name="T67" fmla="*/ 596 h 2729"/>
                <a:gd name="T68" fmla="*/ 1381 w 2763"/>
                <a:gd name="T69" fmla="*/ 0 h 2729"/>
                <a:gd name="T70" fmla="*/ 2359 w 2763"/>
                <a:gd name="T71" fmla="*/ 400 h 2729"/>
                <a:gd name="T72" fmla="*/ 2763 w 2763"/>
                <a:gd name="T73" fmla="*/ 1365 h 2729"/>
                <a:gd name="T74" fmla="*/ 2359 w 2763"/>
                <a:gd name="T75" fmla="*/ 2330 h 2729"/>
                <a:gd name="T76" fmla="*/ 1381 w 2763"/>
                <a:gd name="T77" fmla="*/ 2729 h 2729"/>
                <a:gd name="T78" fmla="*/ 404 w 2763"/>
                <a:gd name="T79" fmla="*/ 2330 h 2729"/>
                <a:gd name="T80" fmla="*/ 0 w 2763"/>
                <a:gd name="T81" fmla="*/ 1365 h 2729"/>
                <a:gd name="T82" fmla="*/ 404 w 2763"/>
                <a:gd name="T83" fmla="*/ 400 h 2729"/>
                <a:gd name="T84" fmla="*/ 1381 w 2763"/>
                <a:gd name="T85" fmla="*/ 0 h 2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63" h="2729">
                  <a:moveTo>
                    <a:pt x="1374" y="594"/>
                  </a:moveTo>
                  <a:lnTo>
                    <a:pt x="1300" y="596"/>
                  </a:lnTo>
                  <a:lnTo>
                    <a:pt x="1227" y="607"/>
                  </a:lnTo>
                  <a:lnTo>
                    <a:pt x="1157" y="624"/>
                  </a:lnTo>
                  <a:lnTo>
                    <a:pt x="1089" y="646"/>
                  </a:lnTo>
                  <a:lnTo>
                    <a:pt x="1025" y="676"/>
                  </a:lnTo>
                  <a:lnTo>
                    <a:pt x="964" y="710"/>
                  </a:lnTo>
                  <a:lnTo>
                    <a:pt x="906" y="750"/>
                  </a:lnTo>
                  <a:lnTo>
                    <a:pt x="853" y="794"/>
                  </a:lnTo>
                  <a:lnTo>
                    <a:pt x="803" y="842"/>
                  </a:lnTo>
                  <a:lnTo>
                    <a:pt x="758" y="896"/>
                  </a:lnTo>
                  <a:lnTo>
                    <a:pt x="718" y="952"/>
                  </a:lnTo>
                  <a:lnTo>
                    <a:pt x="684" y="1013"/>
                  </a:lnTo>
                  <a:lnTo>
                    <a:pt x="654" y="1076"/>
                  </a:lnTo>
                  <a:lnTo>
                    <a:pt x="631" y="1143"/>
                  </a:lnTo>
                  <a:lnTo>
                    <a:pt x="615" y="1212"/>
                  </a:lnTo>
                  <a:lnTo>
                    <a:pt x="604" y="1284"/>
                  </a:lnTo>
                  <a:lnTo>
                    <a:pt x="600" y="1357"/>
                  </a:lnTo>
                  <a:lnTo>
                    <a:pt x="604" y="1431"/>
                  </a:lnTo>
                  <a:lnTo>
                    <a:pt x="615" y="1503"/>
                  </a:lnTo>
                  <a:lnTo>
                    <a:pt x="631" y="1573"/>
                  </a:lnTo>
                  <a:lnTo>
                    <a:pt x="654" y="1638"/>
                  </a:lnTo>
                  <a:lnTo>
                    <a:pt x="684" y="1703"/>
                  </a:lnTo>
                  <a:lnTo>
                    <a:pt x="718" y="1763"/>
                  </a:lnTo>
                  <a:lnTo>
                    <a:pt x="758" y="1820"/>
                  </a:lnTo>
                  <a:lnTo>
                    <a:pt x="803" y="1873"/>
                  </a:lnTo>
                  <a:lnTo>
                    <a:pt x="853" y="1922"/>
                  </a:lnTo>
                  <a:lnTo>
                    <a:pt x="906" y="1966"/>
                  </a:lnTo>
                  <a:lnTo>
                    <a:pt x="964" y="2006"/>
                  </a:lnTo>
                  <a:lnTo>
                    <a:pt x="1025" y="2040"/>
                  </a:lnTo>
                  <a:lnTo>
                    <a:pt x="1089" y="2068"/>
                  </a:lnTo>
                  <a:lnTo>
                    <a:pt x="1157" y="2091"/>
                  </a:lnTo>
                  <a:lnTo>
                    <a:pt x="1227" y="2108"/>
                  </a:lnTo>
                  <a:lnTo>
                    <a:pt x="1300" y="2118"/>
                  </a:lnTo>
                  <a:lnTo>
                    <a:pt x="1374" y="2122"/>
                  </a:lnTo>
                  <a:lnTo>
                    <a:pt x="1449" y="2118"/>
                  </a:lnTo>
                  <a:lnTo>
                    <a:pt x="1522" y="2108"/>
                  </a:lnTo>
                  <a:lnTo>
                    <a:pt x="1592" y="2091"/>
                  </a:lnTo>
                  <a:lnTo>
                    <a:pt x="1659" y="2068"/>
                  </a:lnTo>
                  <a:lnTo>
                    <a:pt x="1724" y="2040"/>
                  </a:lnTo>
                  <a:lnTo>
                    <a:pt x="1786" y="2006"/>
                  </a:lnTo>
                  <a:lnTo>
                    <a:pt x="1842" y="1966"/>
                  </a:lnTo>
                  <a:lnTo>
                    <a:pt x="1897" y="1922"/>
                  </a:lnTo>
                  <a:lnTo>
                    <a:pt x="1946" y="1873"/>
                  </a:lnTo>
                  <a:lnTo>
                    <a:pt x="1992" y="1820"/>
                  </a:lnTo>
                  <a:lnTo>
                    <a:pt x="2031" y="1763"/>
                  </a:lnTo>
                  <a:lnTo>
                    <a:pt x="2065" y="1703"/>
                  </a:lnTo>
                  <a:lnTo>
                    <a:pt x="2095" y="1638"/>
                  </a:lnTo>
                  <a:lnTo>
                    <a:pt x="2117" y="1573"/>
                  </a:lnTo>
                  <a:lnTo>
                    <a:pt x="2134" y="1503"/>
                  </a:lnTo>
                  <a:lnTo>
                    <a:pt x="2146" y="1431"/>
                  </a:lnTo>
                  <a:lnTo>
                    <a:pt x="2149" y="1357"/>
                  </a:lnTo>
                  <a:lnTo>
                    <a:pt x="2146" y="1284"/>
                  </a:lnTo>
                  <a:lnTo>
                    <a:pt x="2134" y="1212"/>
                  </a:lnTo>
                  <a:lnTo>
                    <a:pt x="2117" y="1143"/>
                  </a:lnTo>
                  <a:lnTo>
                    <a:pt x="2095" y="1076"/>
                  </a:lnTo>
                  <a:lnTo>
                    <a:pt x="2065" y="1013"/>
                  </a:lnTo>
                  <a:lnTo>
                    <a:pt x="2031" y="952"/>
                  </a:lnTo>
                  <a:lnTo>
                    <a:pt x="1992" y="896"/>
                  </a:lnTo>
                  <a:lnTo>
                    <a:pt x="1946" y="842"/>
                  </a:lnTo>
                  <a:lnTo>
                    <a:pt x="1897" y="794"/>
                  </a:lnTo>
                  <a:lnTo>
                    <a:pt x="1842" y="750"/>
                  </a:lnTo>
                  <a:lnTo>
                    <a:pt x="1786" y="710"/>
                  </a:lnTo>
                  <a:lnTo>
                    <a:pt x="1724" y="676"/>
                  </a:lnTo>
                  <a:lnTo>
                    <a:pt x="1659" y="646"/>
                  </a:lnTo>
                  <a:lnTo>
                    <a:pt x="1592" y="624"/>
                  </a:lnTo>
                  <a:lnTo>
                    <a:pt x="1522" y="607"/>
                  </a:lnTo>
                  <a:lnTo>
                    <a:pt x="1449" y="596"/>
                  </a:lnTo>
                  <a:lnTo>
                    <a:pt x="1374" y="594"/>
                  </a:lnTo>
                  <a:close/>
                  <a:moveTo>
                    <a:pt x="1381" y="0"/>
                  </a:moveTo>
                  <a:lnTo>
                    <a:pt x="1803" y="361"/>
                  </a:lnTo>
                  <a:lnTo>
                    <a:pt x="2359" y="400"/>
                  </a:lnTo>
                  <a:lnTo>
                    <a:pt x="2397" y="949"/>
                  </a:lnTo>
                  <a:lnTo>
                    <a:pt x="2763" y="1365"/>
                  </a:lnTo>
                  <a:lnTo>
                    <a:pt x="2397" y="1780"/>
                  </a:lnTo>
                  <a:lnTo>
                    <a:pt x="2359" y="2330"/>
                  </a:lnTo>
                  <a:lnTo>
                    <a:pt x="1803" y="2368"/>
                  </a:lnTo>
                  <a:lnTo>
                    <a:pt x="1381" y="2729"/>
                  </a:lnTo>
                  <a:lnTo>
                    <a:pt x="961" y="2368"/>
                  </a:lnTo>
                  <a:lnTo>
                    <a:pt x="404" y="2330"/>
                  </a:lnTo>
                  <a:lnTo>
                    <a:pt x="366" y="1780"/>
                  </a:lnTo>
                  <a:lnTo>
                    <a:pt x="0" y="1365"/>
                  </a:lnTo>
                  <a:lnTo>
                    <a:pt x="366" y="949"/>
                  </a:lnTo>
                  <a:lnTo>
                    <a:pt x="404" y="400"/>
                  </a:lnTo>
                  <a:lnTo>
                    <a:pt x="961" y="361"/>
                  </a:lnTo>
                  <a:lnTo>
                    <a:pt x="1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17" name="Freeform 41">
              <a:extLst>
                <a:ext uri="{FF2B5EF4-FFF2-40B4-BE49-F238E27FC236}">
                  <a16:creationId xmlns:a16="http://schemas.microsoft.com/office/drawing/2014/main" id="{4E2D8A19-7B74-68DE-4754-F0C8F2475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095" y="2467561"/>
              <a:ext cx="45054" cy="96934"/>
            </a:xfrm>
            <a:custGeom>
              <a:avLst/>
              <a:gdLst>
                <a:gd name="T0" fmla="*/ 228 w 396"/>
                <a:gd name="T1" fmla="*/ 0 h 852"/>
                <a:gd name="T2" fmla="*/ 396 w 396"/>
                <a:gd name="T3" fmla="*/ 0 h 852"/>
                <a:gd name="T4" fmla="*/ 396 w 396"/>
                <a:gd name="T5" fmla="*/ 852 h 852"/>
                <a:gd name="T6" fmla="*/ 200 w 396"/>
                <a:gd name="T7" fmla="*/ 852 h 852"/>
                <a:gd name="T8" fmla="*/ 200 w 396"/>
                <a:gd name="T9" fmla="*/ 180 h 852"/>
                <a:gd name="T10" fmla="*/ 197 w 396"/>
                <a:gd name="T11" fmla="*/ 180 h 852"/>
                <a:gd name="T12" fmla="*/ 33 w 396"/>
                <a:gd name="T13" fmla="*/ 257 h 852"/>
                <a:gd name="T14" fmla="*/ 0 w 396"/>
                <a:gd name="T15" fmla="*/ 106 h 852"/>
                <a:gd name="T16" fmla="*/ 228 w 396"/>
                <a:gd name="T17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852">
                  <a:moveTo>
                    <a:pt x="228" y="0"/>
                  </a:moveTo>
                  <a:lnTo>
                    <a:pt x="396" y="0"/>
                  </a:lnTo>
                  <a:lnTo>
                    <a:pt x="396" y="852"/>
                  </a:lnTo>
                  <a:lnTo>
                    <a:pt x="200" y="852"/>
                  </a:lnTo>
                  <a:lnTo>
                    <a:pt x="200" y="180"/>
                  </a:lnTo>
                  <a:lnTo>
                    <a:pt x="197" y="180"/>
                  </a:lnTo>
                  <a:lnTo>
                    <a:pt x="33" y="257"/>
                  </a:lnTo>
                  <a:lnTo>
                    <a:pt x="0" y="106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7957659-7629-BEDE-90AC-8B9F1F9948A2}"/>
              </a:ext>
            </a:extLst>
          </p:cNvPr>
          <p:cNvGrpSpPr/>
          <p:nvPr/>
        </p:nvGrpSpPr>
        <p:grpSpPr>
          <a:xfrm>
            <a:off x="936038" y="4607075"/>
            <a:ext cx="1917686" cy="1056620"/>
            <a:chOff x="678760" y="4607075"/>
            <a:chExt cx="2432242" cy="105662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CB143E0-9774-AF4E-5144-81108A3CFF4E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BA10B6-E6B9-9B09-B796-0CC47DC5B274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8D2BA4B-945A-DC2B-07E0-ABC4E6236219}"/>
              </a:ext>
            </a:extLst>
          </p:cNvPr>
          <p:cNvGrpSpPr/>
          <p:nvPr/>
        </p:nvGrpSpPr>
        <p:grpSpPr>
          <a:xfrm>
            <a:off x="3034387" y="4607075"/>
            <a:ext cx="1917686" cy="1056620"/>
            <a:chOff x="678760" y="4607075"/>
            <a:chExt cx="2432242" cy="1056620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E9BE87D-7784-6AC3-F0E7-0F1B3E488EE9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44B90B2-510C-CB4E-96EF-5E1FE14632EA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C47DDF1-F9EF-EC67-1D82-B4E7B4294552}"/>
              </a:ext>
            </a:extLst>
          </p:cNvPr>
          <p:cNvGrpSpPr/>
          <p:nvPr/>
        </p:nvGrpSpPr>
        <p:grpSpPr>
          <a:xfrm>
            <a:off x="5132736" y="4607075"/>
            <a:ext cx="1917686" cy="1056620"/>
            <a:chOff x="678760" y="4607075"/>
            <a:chExt cx="2432242" cy="1056620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8BE9810-7E6B-E018-8BC8-5C0280C7FD8F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F553AA2-5F21-B21B-85B4-D804D486EF17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F27A569-E836-FA36-398E-1ACF77279EE5}"/>
              </a:ext>
            </a:extLst>
          </p:cNvPr>
          <p:cNvGrpSpPr/>
          <p:nvPr/>
        </p:nvGrpSpPr>
        <p:grpSpPr>
          <a:xfrm>
            <a:off x="7231085" y="4607075"/>
            <a:ext cx="1917686" cy="1056620"/>
            <a:chOff x="678760" y="4607075"/>
            <a:chExt cx="2432242" cy="105662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6780044-45B1-5A96-80D6-D6EAC9149DBC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5612265-4873-D462-C409-ED8C91DBC45C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E396108-32DA-79AB-AAA5-DD91A6D2C713}"/>
              </a:ext>
            </a:extLst>
          </p:cNvPr>
          <p:cNvGrpSpPr/>
          <p:nvPr/>
        </p:nvGrpSpPr>
        <p:grpSpPr>
          <a:xfrm>
            <a:off x="9329434" y="4607075"/>
            <a:ext cx="1917686" cy="1056620"/>
            <a:chOff x="678760" y="4607075"/>
            <a:chExt cx="2432242" cy="1056620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44C4C44-7B3D-CE23-4A04-9E3093C11E60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5113EE1-9E7F-744C-756E-5C2530CCC446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34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E2E8AA-B8BD-421E-1BFC-49586C239084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B52641-3538-9BE7-2BBE-9EF4577FF309}"/>
              </a:ext>
            </a:extLst>
          </p:cNvPr>
          <p:cNvGrpSpPr/>
          <p:nvPr/>
        </p:nvGrpSpPr>
        <p:grpSpPr>
          <a:xfrm flipV="1">
            <a:off x="1446212" y="3124200"/>
            <a:ext cx="3643311" cy="2105027"/>
            <a:chOff x="-596899" y="1781173"/>
            <a:chExt cx="3643311" cy="2105027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9C250802-1D33-B3C8-3558-2B57B7EA39C0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7880CB2F-0B7E-75E7-A5BF-050468EF46C4}"/>
                </a:ext>
              </a:extLst>
            </p:cNvPr>
            <p:cNvSpPr/>
            <p:nvPr/>
          </p:nvSpPr>
          <p:spPr>
            <a:xfrm>
              <a:off x="-596899" y="3190874"/>
              <a:ext cx="2268537" cy="85727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54AC868D-93D7-EC3D-02F2-236939916FE0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tx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1360A4-088E-D594-9106-70D1A1EFCAE3}"/>
              </a:ext>
            </a:extLst>
          </p:cNvPr>
          <p:cNvGrpSpPr/>
          <p:nvPr/>
        </p:nvGrpSpPr>
        <p:grpSpPr>
          <a:xfrm>
            <a:off x="4875212" y="2401888"/>
            <a:ext cx="2438400" cy="2105027"/>
            <a:chOff x="608012" y="1781173"/>
            <a:chExt cx="2438400" cy="2105027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585ABF9-B619-C678-08AD-98F82B1FD491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6A4B98DC-36B0-1E20-137C-7FA5238F78F5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83849F88-1A0D-95A8-AC0B-45473FF6A809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1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E5AB7C-76D3-F06E-D3A6-7BE94EAD1C63}"/>
              </a:ext>
            </a:extLst>
          </p:cNvPr>
          <p:cNvGrpSpPr/>
          <p:nvPr/>
        </p:nvGrpSpPr>
        <p:grpSpPr>
          <a:xfrm flipV="1">
            <a:off x="7070723" y="3124200"/>
            <a:ext cx="2438400" cy="2105027"/>
            <a:chOff x="608012" y="1781173"/>
            <a:chExt cx="2438400" cy="2105027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AAD3627-9ABB-8E63-A7A4-9AB152504DA6}"/>
                </a:ext>
              </a:extLst>
            </p:cNvPr>
            <p:cNvSpPr/>
            <p:nvPr/>
          </p:nvSpPr>
          <p:spPr>
            <a:xfrm>
              <a:off x="1674812" y="2514600"/>
              <a:ext cx="1371600" cy="1371600"/>
            </a:xfrm>
            <a:prstGeom prst="arc">
              <a:avLst>
                <a:gd name="adj1" fmla="val 10812873"/>
                <a:gd name="adj2" fmla="val 16131434"/>
              </a:avLst>
            </a:prstGeom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9AA8A547-439E-D3E8-6F2E-5B9899D56C77}"/>
                </a:ext>
              </a:extLst>
            </p:cNvPr>
            <p:cNvSpPr/>
            <p:nvPr/>
          </p:nvSpPr>
          <p:spPr>
            <a:xfrm>
              <a:off x="608012" y="3198812"/>
              <a:ext cx="1063626" cy="77788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44CA286E-076B-2E01-B243-D33966B0BA18}"/>
                </a:ext>
              </a:extLst>
            </p:cNvPr>
            <p:cNvSpPr/>
            <p:nvPr/>
          </p:nvSpPr>
          <p:spPr>
            <a:xfrm rot="5400000">
              <a:off x="1964850" y="2124073"/>
              <a:ext cx="731520" cy="45719"/>
            </a:xfrm>
            <a:custGeom>
              <a:avLst/>
              <a:gdLst>
                <a:gd name="connsiteX0" fmla="*/ 1403350 w 1403350"/>
                <a:gd name="connsiteY0" fmla="*/ 0 h 0"/>
                <a:gd name="connsiteX1" fmla="*/ 0 w 14033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03350">
                  <a:moveTo>
                    <a:pt x="1403350" y="0"/>
                  </a:moveTo>
                  <a:lnTo>
                    <a:pt x="0" y="0"/>
                  </a:lnTo>
                </a:path>
              </a:pathLst>
            </a:custGeom>
            <a:ln w="76200" cap="rnd">
              <a:solidFill>
                <a:schemeClr val="accent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172423-8313-BAE0-7F4E-FF2BC3035495}"/>
              </a:ext>
            </a:extLst>
          </p:cNvPr>
          <p:cNvGrpSpPr/>
          <p:nvPr/>
        </p:nvGrpSpPr>
        <p:grpSpPr>
          <a:xfrm>
            <a:off x="3870323" y="3263900"/>
            <a:ext cx="1066800" cy="1066800"/>
            <a:chOff x="9726611" y="2667000"/>
            <a:chExt cx="1066800" cy="10668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D87CAD-35A0-DD75-7ED2-0B218401623B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D28EA8-FFBB-6422-970C-54B219BEE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DF1E4A-66B8-F367-8DA2-2603C6273AA6}"/>
              </a:ext>
            </a:extLst>
          </p:cNvPr>
          <p:cNvGrpSpPr/>
          <p:nvPr/>
        </p:nvGrpSpPr>
        <p:grpSpPr>
          <a:xfrm>
            <a:off x="6080123" y="3263900"/>
            <a:ext cx="1066800" cy="1066800"/>
            <a:chOff x="9726611" y="2667000"/>
            <a:chExt cx="1066800" cy="10668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255B1C-64B3-52F1-AE01-7C0886C60708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149184D-A1E4-9A19-E49C-E062D49DB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48B725-7091-5D29-D07D-3325840AAA70}"/>
              </a:ext>
            </a:extLst>
          </p:cNvPr>
          <p:cNvGrpSpPr/>
          <p:nvPr/>
        </p:nvGrpSpPr>
        <p:grpSpPr>
          <a:xfrm>
            <a:off x="8289923" y="3263900"/>
            <a:ext cx="1066800" cy="1066800"/>
            <a:chOff x="9726611" y="2667000"/>
            <a:chExt cx="1066800" cy="10668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609B9D-0758-DE20-15AF-CEFA00A1DBB1}"/>
                </a:ext>
              </a:extLst>
            </p:cNvPr>
            <p:cNvSpPr/>
            <p:nvPr/>
          </p:nvSpPr>
          <p:spPr>
            <a:xfrm>
              <a:off x="9726611" y="26670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6DC0E7A-D36F-BC85-B47D-93BA2FBB5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8212" y="2768601"/>
              <a:ext cx="863598" cy="863598"/>
            </a:xfrm>
            <a:prstGeom prst="ellipse">
              <a:avLst/>
            </a:prstGeom>
            <a:gradFill flip="none" rotWithShape="1">
              <a:gsLst>
                <a:gs pos="60000">
                  <a:schemeClr val="bg1"/>
                </a:gs>
                <a:gs pos="0">
                  <a:schemeClr val="bg1">
                    <a:lumMod val="92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D848665-3565-173F-2E9F-E19C0FC0DCF0}"/>
              </a:ext>
            </a:extLst>
          </p:cNvPr>
          <p:cNvSpPr txBox="1"/>
          <p:nvPr/>
        </p:nvSpPr>
        <p:spPr>
          <a:xfrm>
            <a:off x="4027395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E3DD7C-6CE9-7958-FF03-C89502FEE67F}"/>
              </a:ext>
            </a:extLst>
          </p:cNvPr>
          <p:cNvSpPr txBox="1"/>
          <p:nvPr/>
        </p:nvSpPr>
        <p:spPr>
          <a:xfrm>
            <a:off x="6160995" y="45593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E82B49-8E3F-96AC-0154-8782C1954785}"/>
              </a:ext>
            </a:extLst>
          </p:cNvPr>
          <p:cNvSpPr txBox="1"/>
          <p:nvPr/>
        </p:nvSpPr>
        <p:spPr>
          <a:xfrm>
            <a:off x="8396195" y="2730500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12947D-0326-961A-D20E-1C6B53C04E44}"/>
              </a:ext>
            </a:extLst>
          </p:cNvPr>
          <p:cNvSpPr txBox="1"/>
          <p:nvPr/>
        </p:nvSpPr>
        <p:spPr>
          <a:xfrm>
            <a:off x="3503612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AD0F0-C65C-0D1B-EAF4-4A3B8B0228EB}"/>
              </a:ext>
            </a:extLst>
          </p:cNvPr>
          <p:cNvSpPr txBox="1"/>
          <p:nvPr/>
        </p:nvSpPr>
        <p:spPr>
          <a:xfrm>
            <a:off x="5713412" y="1371600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40DDF6-B3FE-A402-4389-D01F5176FE6A}"/>
              </a:ext>
            </a:extLst>
          </p:cNvPr>
          <p:cNvSpPr txBox="1"/>
          <p:nvPr/>
        </p:nvSpPr>
        <p:spPr>
          <a:xfrm>
            <a:off x="7938189" y="5340436"/>
            <a:ext cx="1843778" cy="9079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Title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edit the text for this timeline milestone.</a:t>
            </a:r>
          </a:p>
        </p:txBody>
      </p:sp>
      <p:sp>
        <p:nvSpPr>
          <p:cNvPr id="33" name="Freeform 57">
            <a:extLst>
              <a:ext uri="{FF2B5EF4-FFF2-40B4-BE49-F238E27FC236}">
                <a16:creationId xmlns:a16="http://schemas.microsoft.com/office/drawing/2014/main" id="{B6AE2834-556A-C7B5-29C8-BD657B717F6C}"/>
              </a:ext>
            </a:extLst>
          </p:cNvPr>
          <p:cNvSpPr>
            <a:spLocks noEditPoints="1"/>
          </p:cNvSpPr>
          <p:nvPr/>
        </p:nvSpPr>
        <p:spPr bwMode="auto">
          <a:xfrm>
            <a:off x="8571092" y="3545070"/>
            <a:ext cx="504463" cy="504461"/>
          </a:xfrm>
          <a:custGeom>
            <a:avLst/>
            <a:gdLst>
              <a:gd name="T0" fmla="*/ 20 w 107"/>
              <a:gd name="T1" fmla="*/ 26 h 107"/>
              <a:gd name="T2" fmla="*/ 20 w 107"/>
              <a:gd name="T3" fmla="*/ 27 h 107"/>
              <a:gd name="T4" fmla="*/ 26 w 107"/>
              <a:gd name="T5" fmla="*/ 65 h 107"/>
              <a:gd name="T6" fmla="*/ 49 w 107"/>
              <a:gd name="T7" fmla="*/ 83 h 107"/>
              <a:gd name="T8" fmla="*/ 54 w 107"/>
              <a:gd name="T9" fmla="*/ 85 h 107"/>
              <a:gd name="T10" fmla="*/ 58 w 107"/>
              <a:gd name="T11" fmla="*/ 83 h 107"/>
              <a:gd name="T12" fmla="*/ 81 w 107"/>
              <a:gd name="T13" fmla="*/ 65 h 107"/>
              <a:gd name="T14" fmla="*/ 87 w 107"/>
              <a:gd name="T15" fmla="*/ 27 h 107"/>
              <a:gd name="T16" fmla="*/ 87 w 107"/>
              <a:gd name="T17" fmla="*/ 26 h 107"/>
              <a:gd name="T18" fmla="*/ 84 w 107"/>
              <a:gd name="T19" fmla="*/ 22 h 107"/>
              <a:gd name="T20" fmla="*/ 54 w 107"/>
              <a:gd name="T21" fmla="*/ 19 h 107"/>
              <a:gd name="T22" fmla="*/ 23 w 107"/>
              <a:gd name="T23" fmla="*/ 22 h 107"/>
              <a:gd name="T24" fmla="*/ 20 w 107"/>
              <a:gd name="T25" fmla="*/ 26 h 107"/>
              <a:gd name="T26" fmla="*/ 0 w 107"/>
              <a:gd name="T27" fmla="*/ 14 h 107"/>
              <a:gd name="T28" fmla="*/ 0 w 107"/>
              <a:gd name="T29" fmla="*/ 14 h 107"/>
              <a:gd name="T30" fmla="*/ 9 w 107"/>
              <a:gd name="T31" fmla="*/ 76 h 107"/>
              <a:gd name="T32" fmla="*/ 46 w 107"/>
              <a:gd name="T33" fmla="*/ 104 h 107"/>
              <a:gd name="T34" fmla="*/ 54 w 107"/>
              <a:gd name="T35" fmla="*/ 107 h 107"/>
              <a:gd name="T36" fmla="*/ 61 w 107"/>
              <a:gd name="T37" fmla="*/ 104 h 107"/>
              <a:gd name="T38" fmla="*/ 98 w 107"/>
              <a:gd name="T39" fmla="*/ 76 h 107"/>
              <a:gd name="T40" fmla="*/ 107 w 107"/>
              <a:gd name="T41" fmla="*/ 14 h 107"/>
              <a:gd name="T42" fmla="*/ 107 w 107"/>
              <a:gd name="T43" fmla="*/ 14 h 107"/>
              <a:gd name="T44" fmla="*/ 102 w 107"/>
              <a:gd name="T45" fmla="*/ 7 h 107"/>
              <a:gd name="T46" fmla="*/ 54 w 107"/>
              <a:gd name="T47" fmla="*/ 0 h 107"/>
              <a:gd name="T48" fmla="*/ 5 w 107"/>
              <a:gd name="T49" fmla="*/ 7 h 107"/>
              <a:gd name="T50" fmla="*/ 0 w 107"/>
              <a:gd name="T51" fmla="*/ 14 h 107"/>
              <a:gd name="T52" fmla="*/ 11 w 107"/>
              <a:gd name="T53" fmla="*/ 21 h 107"/>
              <a:gd name="T54" fmla="*/ 15 w 107"/>
              <a:gd name="T55" fmla="*/ 16 h 107"/>
              <a:gd name="T56" fmla="*/ 54 w 107"/>
              <a:gd name="T57" fmla="*/ 11 h 107"/>
              <a:gd name="T58" fmla="*/ 92 w 107"/>
              <a:gd name="T59" fmla="*/ 16 h 107"/>
              <a:gd name="T60" fmla="*/ 96 w 107"/>
              <a:gd name="T61" fmla="*/ 21 h 107"/>
              <a:gd name="T62" fmla="*/ 96 w 107"/>
              <a:gd name="T63" fmla="*/ 21 h 107"/>
              <a:gd name="T64" fmla="*/ 89 w 107"/>
              <a:gd name="T65" fmla="*/ 71 h 107"/>
              <a:gd name="T66" fmla="*/ 60 w 107"/>
              <a:gd name="T67" fmla="*/ 93 h 107"/>
              <a:gd name="T68" fmla="*/ 54 w 107"/>
              <a:gd name="T69" fmla="*/ 95 h 107"/>
              <a:gd name="T70" fmla="*/ 48 w 107"/>
              <a:gd name="T71" fmla="*/ 93 h 107"/>
              <a:gd name="T72" fmla="*/ 18 w 107"/>
              <a:gd name="T73" fmla="*/ 71 h 107"/>
              <a:gd name="T74" fmla="*/ 11 w 107"/>
              <a:gd name="T75" fmla="*/ 2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20" y="26"/>
                </a:moveTo>
                <a:cubicBezTo>
                  <a:pt x="20" y="27"/>
                  <a:pt x="20" y="27"/>
                  <a:pt x="20" y="27"/>
                </a:cubicBezTo>
                <a:cubicBezTo>
                  <a:pt x="21" y="46"/>
                  <a:pt x="25" y="64"/>
                  <a:pt x="26" y="65"/>
                </a:cubicBezTo>
                <a:cubicBezTo>
                  <a:pt x="30" y="71"/>
                  <a:pt x="42" y="79"/>
                  <a:pt x="49" y="83"/>
                </a:cubicBezTo>
                <a:cubicBezTo>
                  <a:pt x="51" y="84"/>
                  <a:pt x="52" y="85"/>
                  <a:pt x="54" y="85"/>
                </a:cubicBezTo>
                <a:cubicBezTo>
                  <a:pt x="55" y="85"/>
                  <a:pt x="57" y="84"/>
                  <a:pt x="58" y="83"/>
                </a:cubicBezTo>
                <a:cubicBezTo>
                  <a:pt x="65" y="79"/>
                  <a:pt x="77" y="71"/>
                  <a:pt x="81" y="65"/>
                </a:cubicBezTo>
                <a:cubicBezTo>
                  <a:pt x="83" y="64"/>
                  <a:pt x="86" y="46"/>
                  <a:pt x="87" y="27"/>
                </a:cubicBezTo>
                <a:cubicBezTo>
                  <a:pt x="87" y="26"/>
                  <a:pt x="87" y="26"/>
                  <a:pt x="87" y="26"/>
                </a:cubicBezTo>
                <a:cubicBezTo>
                  <a:pt x="87" y="25"/>
                  <a:pt x="86" y="23"/>
                  <a:pt x="84" y="22"/>
                </a:cubicBezTo>
                <a:cubicBezTo>
                  <a:pt x="76" y="20"/>
                  <a:pt x="63" y="19"/>
                  <a:pt x="54" y="19"/>
                </a:cubicBezTo>
                <a:cubicBezTo>
                  <a:pt x="44" y="19"/>
                  <a:pt x="31" y="20"/>
                  <a:pt x="23" y="22"/>
                </a:cubicBezTo>
                <a:cubicBezTo>
                  <a:pt x="21" y="23"/>
                  <a:pt x="20" y="25"/>
                  <a:pt x="20" y="26"/>
                </a:cubicBezTo>
                <a:close/>
                <a:moveTo>
                  <a:pt x="0" y="14"/>
                </a:moveTo>
                <a:cubicBezTo>
                  <a:pt x="0" y="14"/>
                  <a:pt x="0" y="14"/>
                  <a:pt x="0" y="14"/>
                </a:cubicBezTo>
                <a:cubicBezTo>
                  <a:pt x="1" y="45"/>
                  <a:pt x="6" y="73"/>
                  <a:pt x="9" y="76"/>
                </a:cubicBezTo>
                <a:cubicBezTo>
                  <a:pt x="15" y="84"/>
                  <a:pt x="35" y="97"/>
                  <a:pt x="46" y="104"/>
                </a:cubicBezTo>
                <a:cubicBezTo>
                  <a:pt x="49" y="105"/>
                  <a:pt x="51" y="107"/>
                  <a:pt x="54" y="107"/>
                </a:cubicBezTo>
                <a:cubicBezTo>
                  <a:pt x="56" y="107"/>
                  <a:pt x="59" y="105"/>
                  <a:pt x="61" y="104"/>
                </a:cubicBezTo>
                <a:cubicBezTo>
                  <a:pt x="72" y="97"/>
                  <a:pt x="92" y="84"/>
                  <a:pt x="98" y="76"/>
                </a:cubicBezTo>
                <a:cubicBezTo>
                  <a:pt x="101" y="73"/>
                  <a:pt x="106" y="45"/>
                  <a:pt x="107" y="14"/>
                </a:cubicBezTo>
                <a:cubicBezTo>
                  <a:pt x="107" y="14"/>
                  <a:pt x="107" y="14"/>
                  <a:pt x="107" y="14"/>
                </a:cubicBezTo>
                <a:cubicBezTo>
                  <a:pt x="107" y="11"/>
                  <a:pt x="105" y="8"/>
                  <a:pt x="102" y="7"/>
                </a:cubicBezTo>
                <a:cubicBezTo>
                  <a:pt x="89" y="3"/>
                  <a:pt x="70" y="0"/>
                  <a:pt x="54" y="0"/>
                </a:cubicBezTo>
                <a:cubicBezTo>
                  <a:pt x="38" y="0"/>
                  <a:pt x="18" y="3"/>
                  <a:pt x="5" y="7"/>
                </a:cubicBezTo>
                <a:cubicBezTo>
                  <a:pt x="2" y="8"/>
                  <a:pt x="0" y="11"/>
                  <a:pt x="0" y="14"/>
                </a:cubicBezTo>
                <a:close/>
                <a:moveTo>
                  <a:pt x="11" y="21"/>
                </a:moveTo>
                <a:cubicBezTo>
                  <a:pt x="11" y="19"/>
                  <a:pt x="13" y="17"/>
                  <a:pt x="15" y="16"/>
                </a:cubicBezTo>
                <a:cubicBezTo>
                  <a:pt x="25" y="12"/>
                  <a:pt x="41" y="11"/>
                  <a:pt x="54" y="11"/>
                </a:cubicBezTo>
                <a:cubicBezTo>
                  <a:pt x="66" y="11"/>
                  <a:pt x="82" y="12"/>
                  <a:pt x="92" y="16"/>
                </a:cubicBezTo>
                <a:cubicBezTo>
                  <a:pt x="95" y="17"/>
                  <a:pt x="96" y="19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5" y="46"/>
                  <a:pt x="91" y="68"/>
                  <a:pt x="89" y="71"/>
                </a:cubicBezTo>
                <a:cubicBezTo>
                  <a:pt x="84" y="77"/>
                  <a:pt x="68" y="88"/>
                  <a:pt x="60" y="93"/>
                </a:cubicBezTo>
                <a:cubicBezTo>
                  <a:pt x="57" y="94"/>
                  <a:pt x="56" y="95"/>
                  <a:pt x="54" y="95"/>
                </a:cubicBezTo>
                <a:cubicBezTo>
                  <a:pt x="51" y="95"/>
                  <a:pt x="50" y="94"/>
                  <a:pt x="48" y="93"/>
                </a:cubicBezTo>
                <a:cubicBezTo>
                  <a:pt x="39" y="88"/>
                  <a:pt x="23" y="77"/>
                  <a:pt x="18" y="71"/>
                </a:cubicBezTo>
                <a:cubicBezTo>
                  <a:pt x="16" y="68"/>
                  <a:pt x="12" y="46"/>
                  <a:pt x="11" y="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4" name="Freeform 58">
            <a:extLst>
              <a:ext uri="{FF2B5EF4-FFF2-40B4-BE49-F238E27FC236}">
                <a16:creationId xmlns:a16="http://schemas.microsoft.com/office/drawing/2014/main" id="{6DF595BB-21D3-14D2-3FDD-263ECE10E9E3}"/>
              </a:ext>
            </a:extLst>
          </p:cNvPr>
          <p:cNvSpPr>
            <a:spLocks noEditPoints="1"/>
          </p:cNvSpPr>
          <p:nvPr/>
        </p:nvSpPr>
        <p:spPr bwMode="auto">
          <a:xfrm>
            <a:off x="4156478" y="3552048"/>
            <a:ext cx="494491" cy="490504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36FA54E5-0663-6575-C595-74B395C539D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374018" y="3596785"/>
            <a:ext cx="479010" cy="401031"/>
          </a:xfrm>
          <a:custGeom>
            <a:avLst/>
            <a:gdLst>
              <a:gd name="T0" fmla="*/ 97 w 106"/>
              <a:gd name="T1" fmla="*/ 74 h 89"/>
              <a:gd name="T2" fmla="*/ 106 w 106"/>
              <a:gd name="T3" fmla="*/ 65 h 89"/>
              <a:gd name="T4" fmla="*/ 106 w 106"/>
              <a:gd name="T5" fmla="*/ 9 h 89"/>
              <a:gd name="T6" fmla="*/ 97 w 106"/>
              <a:gd name="T7" fmla="*/ 0 h 89"/>
              <a:gd name="T8" fmla="*/ 48 w 106"/>
              <a:gd name="T9" fmla="*/ 0 h 89"/>
              <a:gd name="T10" fmla="*/ 39 w 106"/>
              <a:gd name="T11" fmla="*/ 9 h 89"/>
              <a:gd name="T12" fmla="*/ 39 w 106"/>
              <a:gd name="T13" fmla="*/ 18 h 89"/>
              <a:gd name="T14" fmla="*/ 26 w 106"/>
              <a:gd name="T15" fmla="*/ 18 h 89"/>
              <a:gd name="T16" fmla="*/ 18 w 106"/>
              <a:gd name="T17" fmla="*/ 21 h 89"/>
              <a:gd name="T18" fmla="*/ 7 w 106"/>
              <a:gd name="T19" fmla="*/ 33 h 89"/>
              <a:gd name="T20" fmla="*/ 4 w 106"/>
              <a:gd name="T21" fmla="*/ 40 h 89"/>
              <a:gd name="T22" fmla="*/ 4 w 106"/>
              <a:gd name="T23" fmla="*/ 63 h 89"/>
              <a:gd name="T24" fmla="*/ 0 w 106"/>
              <a:gd name="T25" fmla="*/ 68 h 89"/>
              <a:gd name="T26" fmla="*/ 5 w 106"/>
              <a:gd name="T27" fmla="*/ 74 h 89"/>
              <a:gd name="T28" fmla="*/ 13 w 106"/>
              <a:gd name="T29" fmla="*/ 74 h 89"/>
              <a:gd name="T30" fmla="*/ 29 w 106"/>
              <a:gd name="T31" fmla="*/ 89 h 89"/>
              <a:gd name="T32" fmla="*/ 46 w 106"/>
              <a:gd name="T33" fmla="*/ 74 h 89"/>
              <a:gd name="T34" fmla="*/ 62 w 106"/>
              <a:gd name="T35" fmla="*/ 74 h 89"/>
              <a:gd name="T36" fmla="*/ 78 w 106"/>
              <a:gd name="T37" fmla="*/ 89 h 89"/>
              <a:gd name="T38" fmla="*/ 95 w 106"/>
              <a:gd name="T39" fmla="*/ 74 h 89"/>
              <a:gd name="T40" fmla="*/ 97 w 106"/>
              <a:gd name="T41" fmla="*/ 74 h 89"/>
              <a:gd name="T42" fmla="*/ 35 w 106"/>
              <a:gd name="T43" fmla="*/ 73 h 89"/>
              <a:gd name="T44" fmla="*/ 29 w 106"/>
              <a:gd name="T45" fmla="*/ 78 h 89"/>
              <a:gd name="T46" fmla="*/ 24 w 106"/>
              <a:gd name="T47" fmla="*/ 73 h 89"/>
              <a:gd name="T48" fmla="*/ 29 w 106"/>
              <a:gd name="T49" fmla="*/ 67 h 89"/>
              <a:gd name="T50" fmla="*/ 35 w 106"/>
              <a:gd name="T51" fmla="*/ 73 h 89"/>
              <a:gd name="T52" fmla="*/ 84 w 106"/>
              <a:gd name="T53" fmla="*/ 73 h 89"/>
              <a:gd name="T54" fmla="*/ 78 w 106"/>
              <a:gd name="T55" fmla="*/ 78 h 89"/>
              <a:gd name="T56" fmla="*/ 73 w 106"/>
              <a:gd name="T57" fmla="*/ 73 h 89"/>
              <a:gd name="T58" fmla="*/ 78 w 106"/>
              <a:gd name="T59" fmla="*/ 67 h 89"/>
              <a:gd name="T60" fmla="*/ 84 w 106"/>
              <a:gd name="T61" fmla="*/ 73 h 89"/>
              <a:gd name="T62" fmla="*/ 15 w 106"/>
              <a:gd name="T63" fmla="*/ 47 h 89"/>
              <a:gd name="T64" fmla="*/ 15 w 106"/>
              <a:gd name="T65" fmla="*/ 41 h 89"/>
              <a:gd name="T66" fmla="*/ 18 w 106"/>
              <a:gd name="T67" fmla="*/ 37 h 89"/>
              <a:gd name="T68" fmla="*/ 22 w 106"/>
              <a:gd name="T69" fmla="*/ 32 h 89"/>
              <a:gd name="T70" fmla="*/ 27 w 106"/>
              <a:gd name="T71" fmla="*/ 29 h 89"/>
              <a:gd name="T72" fmla="*/ 39 w 106"/>
              <a:gd name="T73" fmla="*/ 29 h 89"/>
              <a:gd name="T74" fmla="*/ 39 w 106"/>
              <a:gd name="T75" fmla="*/ 47 h 89"/>
              <a:gd name="T76" fmla="*/ 15 w 106"/>
              <a:gd name="T77" fmla="*/ 4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" h="89">
                <a:moveTo>
                  <a:pt x="97" y="74"/>
                </a:moveTo>
                <a:cubicBezTo>
                  <a:pt x="102" y="74"/>
                  <a:pt x="106" y="70"/>
                  <a:pt x="106" y="65"/>
                </a:cubicBezTo>
                <a:cubicBezTo>
                  <a:pt x="106" y="9"/>
                  <a:pt x="106" y="9"/>
                  <a:pt x="106" y="9"/>
                </a:cubicBezTo>
                <a:cubicBezTo>
                  <a:pt x="106" y="4"/>
                  <a:pt x="102" y="0"/>
                  <a:pt x="9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3" y="0"/>
                  <a:pt x="39" y="4"/>
                  <a:pt x="39" y="9"/>
                </a:cubicBezTo>
                <a:cubicBezTo>
                  <a:pt x="39" y="18"/>
                  <a:pt x="39" y="18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18"/>
                  <a:pt x="20" y="19"/>
                  <a:pt x="18" y="21"/>
                </a:cubicBezTo>
                <a:cubicBezTo>
                  <a:pt x="7" y="33"/>
                  <a:pt x="7" y="33"/>
                  <a:pt x="7" y="33"/>
                </a:cubicBezTo>
                <a:cubicBezTo>
                  <a:pt x="5" y="35"/>
                  <a:pt x="4" y="37"/>
                  <a:pt x="4" y="40"/>
                </a:cubicBezTo>
                <a:cubicBezTo>
                  <a:pt x="4" y="63"/>
                  <a:pt x="4" y="63"/>
                  <a:pt x="4" y="63"/>
                </a:cubicBezTo>
                <a:cubicBezTo>
                  <a:pt x="1" y="63"/>
                  <a:pt x="0" y="65"/>
                  <a:pt x="0" y="68"/>
                </a:cubicBezTo>
                <a:cubicBezTo>
                  <a:pt x="0" y="71"/>
                  <a:pt x="2" y="74"/>
                  <a:pt x="5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13" y="82"/>
                  <a:pt x="21" y="89"/>
                  <a:pt x="29" y="89"/>
                </a:cubicBezTo>
                <a:cubicBezTo>
                  <a:pt x="38" y="89"/>
                  <a:pt x="46" y="82"/>
                  <a:pt x="4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82"/>
                  <a:pt x="69" y="89"/>
                  <a:pt x="78" y="89"/>
                </a:cubicBezTo>
                <a:cubicBezTo>
                  <a:pt x="87" y="89"/>
                  <a:pt x="94" y="82"/>
                  <a:pt x="95" y="74"/>
                </a:cubicBezTo>
                <a:lnTo>
                  <a:pt x="97" y="74"/>
                </a:lnTo>
                <a:close/>
                <a:moveTo>
                  <a:pt x="35" y="73"/>
                </a:moveTo>
                <a:cubicBezTo>
                  <a:pt x="35" y="76"/>
                  <a:pt x="33" y="78"/>
                  <a:pt x="29" y="78"/>
                </a:cubicBezTo>
                <a:cubicBezTo>
                  <a:pt x="26" y="78"/>
                  <a:pt x="24" y="76"/>
                  <a:pt x="24" y="73"/>
                </a:cubicBezTo>
                <a:cubicBezTo>
                  <a:pt x="24" y="69"/>
                  <a:pt x="26" y="67"/>
                  <a:pt x="29" y="67"/>
                </a:cubicBezTo>
                <a:cubicBezTo>
                  <a:pt x="33" y="67"/>
                  <a:pt x="35" y="69"/>
                  <a:pt x="35" y="73"/>
                </a:cubicBezTo>
                <a:close/>
                <a:moveTo>
                  <a:pt x="84" y="73"/>
                </a:moveTo>
                <a:cubicBezTo>
                  <a:pt x="84" y="76"/>
                  <a:pt x="81" y="78"/>
                  <a:pt x="78" y="78"/>
                </a:cubicBezTo>
                <a:cubicBezTo>
                  <a:pt x="75" y="78"/>
                  <a:pt x="73" y="76"/>
                  <a:pt x="73" y="73"/>
                </a:cubicBezTo>
                <a:cubicBezTo>
                  <a:pt x="73" y="69"/>
                  <a:pt x="75" y="67"/>
                  <a:pt x="78" y="67"/>
                </a:cubicBezTo>
                <a:cubicBezTo>
                  <a:pt x="81" y="67"/>
                  <a:pt x="84" y="69"/>
                  <a:pt x="84" y="73"/>
                </a:cubicBezTo>
                <a:close/>
                <a:moveTo>
                  <a:pt x="15" y="47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39"/>
                  <a:pt x="16" y="38"/>
                  <a:pt x="18" y="37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0"/>
                  <a:pt x="25" y="29"/>
                  <a:pt x="27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47"/>
                  <a:pt x="39" y="47"/>
                  <a:pt x="39" y="47"/>
                </a:cubicBezTo>
                <a:lnTo>
                  <a:pt x="15" y="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66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E5DCA8-6BA3-DF92-9520-00B22A8D8F99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132ECFC-B115-040A-36F7-AD75498E7C59}"/>
              </a:ext>
            </a:extLst>
          </p:cNvPr>
          <p:cNvGrpSpPr/>
          <p:nvPr/>
        </p:nvGrpSpPr>
        <p:grpSpPr>
          <a:xfrm>
            <a:off x="-272762" y="1610904"/>
            <a:ext cx="12727846" cy="5102160"/>
            <a:chOff x="-272762" y="1610904"/>
            <a:chExt cx="12727846" cy="510216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2533925-BA68-1308-A5A2-12F0D268F1DE}"/>
                </a:ext>
              </a:extLst>
            </p:cNvPr>
            <p:cNvSpPr/>
            <p:nvPr/>
          </p:nvSpPr>
          <p:spPr>
            <a:xfrm>
              <a:off x="-272762" y="4583151"/>
              <a:ext cx="12727846" cy="1681382"/>
            </a:xfrm>
            <a:custGeom>
              <a:avLst/>
              <a:gdLst>
                <a:gd name="connsiteX0" fmla="*/ 0 w 6938060"/>
                <a:gd name="connsiteY0" fmla="*/ 916538 h 916537"/>
                <a:gd name="connsiteX1" fmla="*/ 6938061 w 6938060"/>
                <a:gd name="connsiteY1" fmla="*/ 0 h 91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8060" h="916537">
                  <a:moveTo>
                    <a:pt x="0" y="916538"/>
                  </a:moveTo>
                  <a:lnTo>
                    <a:pt x="6938061" y="0"/>
                  </a:lnTo>
                </a:path>
              </a:pathLst>
            </a:custGeom>
            <a:ln w="61859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B5B33FA-DD6B-280E-8112-5BCB35EA2E66}"/>
                </a:ext>
              </a:extLst>
            </p:cNvPr>
            <p:cNvGrpSpPr/>
            <p:nvPr/>
          </p:nvGrpSpPr>
          <p:grpSpPr>
            <a:xfrm>
              <a:off x="512872" y="1610904"/>
              <a:ext cx="2512736" cy="5102160"/>
              <a:chOff x="512872" y="1610904"/>
              <a:chExt cx="2512736" cy="510216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40349F-DBA9-6DEA-667C-132379ED9057}"/>
                  </a:ext>
                </a:extLst>
              </p:cNvPr>
              <p:cNvSpPr/>
              <p:nvPr/>
            </p:nvSpPr>
            <p:spPr>
              <a:xfrm>
                <a:off x="1421244" y="5623770"/>
                <a:ext cx="705316" cy="705316"/>
              </a:xfrm>
              <a:custGeom>
                <a:avLst/>
                <a:gdLst>
                  <a:gd name="connsiteX0" fmla="*/ 710746 w 710746"/>
                  <a:gd name="connsiteY0" fmla="*/ 355373 h 710746"/>
                  <a:gd name="connsiteX1" fmla="*/ 355373 w 710746"/>
                  <a:gd name="connsiteY1" fmla="*/ 710746 h 710746"/>
                  <a:gd name="connsiteX2" fmla="*/ 0 w 710746"/>
                  <a:gd name="connsiteY2" fmla="*/ 355373 h 710746"/>
                  <a:gd name="connsiteX3" fmla="*/ 355373 w 710746"/>
                  <a:gd name="connsiteY3" fmla="*/ 0 h 710746"/>
                  <a:gd name="connsiteX4" fmla="*/ 710746 w 710746"/>
                  <a:gd name="connsiteY4" fmla="*/ 355373 h 710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746" h="710746">
                    <a:moveTo>
                      <a:pt x="710746" y="355373"/>
                    </a:moveTo>
                    <a:cubicBezTo>
                      <a:pt x="710746" y="551640"/>
                      <a:pt x="551640" y="710746"/>
                      <a:pt x="355373" y="710746"/>
                    </a:cubicBezTo>
                    <a:cubicBezTo>
                      <a:pt x="159106" y="710746"/>
                      <a:pt x="0" y="551640"/>
                      <a:pt x="0" y="355373"/>
                    </a:cubicBezTo>
                    <a:cubicBezTo>
                      <a:pt x="0" y="159106"/>
                      <a:pt x="159106" y="0"/>
                      <a:pt x="355373" y="0"/>
                    </a:cubicBezTo>
                    <a:cubicBezTo>
                      <a:pt x="551641" y="0"/>
                      <a:pt x="710746" y="159106"/>
                      <a:pt x="710746" y="355373"/>
                    </a:cubicBezTo>
                    <a:close/>
                  </a:path>
                </a:pathLst>
              </a:custGeom>
              <a:noFill/>
              <a:ln w="15465" cap="rnd">
                <a:solidFill>
                  <a:schemeClr val="tx2"/>
                </a:solidFill>
                <a:custDash>
                  <a:ds d="75000" sp="5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694131F-FD42-3EF4-AFCE-346CA08DE53B}"/>
                  </a:ext>
                </a:extLst>
              </p:cNvPr>
              <p:cNvSpPr/>
              <p:nvPr/>
            </p:nvSpPr>
            <p:spPr>
              <a:xfrm>
                <a:off x="1773437" y="2846048"/>
                <a:ext cx="15484" cy="3038401"/>
              </a:xfrm>
              <a:custGeom>
                <a:avLst/>
                <a:gdLst>
                  <a:gd name="connsiteX0" fmla="*/ 0 w 15484"/>
                  <a:gd name="connsiteY0" fmla="*/ 3038402 h 3038401"/>
                  <a:gd name="connsiteX1" fmla="*/ 0 w 15484"/>
                  <a:gd name="connsiteY1" fmla="*/ 0 h 3038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484" h="3038401">
                    <a:moveTo>
                      <a:pt x="0" y="3038402"/>
                    </a:moveTo>
                    <a:lnTo>
                      <a:pt x="0" y="0"/>
                    </a:lnTo>
                  </a:path>
                </a:pathLst>
              </a:custGeom>
              <a:ln w="61859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" name="Graphic 4">
                <a:extLst>
                  <a:ext uri="{FF2B5EF4-FFF2-40B4-BE49-F238E27FC236}">
                    <a16:creationId xmlns:a16="http://schemas.microsoft.com/office/drawing/2014/main" id="{DCA795C2-F538-45DD-E81C-5E77F01F6172}"/>
                  </a:ext>
                </a:extLst>
              </p:cNvPr>
              <p:cNvGrpSpPr/>
              <p:nvPr/>
            </p:nvGrpSpPr>
            <p:grpSpPr>
              <a:xfrm>
                <a:off x="1510508" y="5702969"/>
                <a:ext cx="525859" cy="525859"/>
                <a:chOff x="5041920" y="4769999"/>
                <a:chExt cx="525859" cy="525859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F8D8D5D6-00B6-EEBC-8E86-C44439D0231D}"/>
                    </a:ext>
                  </a:extLst>
                </p:cNvPr>
                <p:cNvSpPr/>
                <p:nvPr/>
              </p:nvSpPr>
              <p:spPr>
                <a:xfrm>
                  <a:off x="5041920" y="4769999"/>
                  <a:ext cx="525859" cy="525859"/>
                </a:xfrm>
                <a:custGeom>
                  <a:avLst/>
                  <a:gdLst>
                    <a:gd name="connsiteX0" fmla="*/ 525859 w 525859"/>
                    <a:gd name="connsiteY0" fmla="*/ 262930 h 525859"/>
                    <a:gd name="connsiteX1" fmla="*/ 262930 w 525859"/>
                    <a:gd name="connsiteY1" fmla="*/ 525859 h 525859"/>
                    <a:gd name="connsiteX2" fmla="*/ 0 w 525859"/>
                    <a:gd name="connsiteY2" fmla="*/ 262930 h 525859"/>
                    <a:gd name="connsiteX3" fmla="*/ 262930 w 525859"/>
                    <a:gd name="connsiteY3" fmla="*/ 0 h 525859"/>
                    <a:gd name="connsiteX4" fmla="*/ 525859 w 525859"/>
                    <a:gd name="connsiteY4" fmla="*/ 262930 h 525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5859" h="525859">
                      <a:moveTo>
                        <a:pt x="525859" y="262930"/>
                      </a:moveTo>
                      <a:cubicBezTo>
                        <a:pt x="525859" y="408142"/>
                        <a:pt x="408142" y="525859"/>
                        <a:pt x="262930" y="525859"/>
                      </a:cubicBezTo>
                      <a:cubicBezTo>
                        <a:pt x="117718" y="525859"/>
                        <a:pt x="0" y="408142"/>
                        <a:pt x="0" y="262930"/>
                      </a:cubicBezTo>
                      <a:cubicBezTo>
                        <a:pt x="0" y="117718"/>
                        <a:pt x="117718" y="0"/>
                        <a:pt x="262930" y="0"/>
                      </a:cubicBezTo>
                      <a:cubicBezTo>
                        <a:pt x="408142" y="0"/>
                        <a:pt x="525859" y="117718"/>
                        <a:pt x="525859" y="26293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5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3F3E3920-EAC1-3970-A2EF-D9760E729890}"/>
                    </a:ext>
                  </a:extLst>
                </p:cNvPr>
                <p:cNvSpPr/>
                <p:nvPr/>
              </p:nvSpPr>
              <p:spPr>
                <a:xfrm rot="16755193">
                  <a:off x="5123478" y="4851494"/>
                  <a:ext cx="362965" cy="362965"/>
                </a:xfrm>
                <a:custGeom>
                  <a:avLst/>
                  <a:gdLst>
                    <a:gd name="connsiteX0" fmla="*/ 362965 w 362965"/>
                    <a:gd name="connsiteY0" fmla="*/ 181483 h 362965"/>
                    <a:gd name="connsiteX1" fmla="*/ 181483 w 362965"/>
                    <a:gd name="connsiteY1" fmla="*/ 362965 h 362965"/>
                    <a:gd name="connsiteX2" fmla="*/ 0 w 362965"/>
                    <a:gd name="connsiteY2" fmla="*/ 181483 h 362965"/>
                    <a:gd name="connsiteX3" fmla="*/ 181483 w 362965"/>
                    <a:gd name="connsiteY3" fmla="*/ 0 h 362965"/>
                    <a:gd name="connsiteX4" fmla="*/ 362965 w 362965"/>
                    <a:gd name="connsiteY4" fmla="*/ 181483 h 362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2965" h="362965">
                      <a:moveTo>
                        <a:pt x="362965" y="181483"/>
                      </a:moveTo>
                      <a:cubicBezTo>
                        <a:pt x="362965" y="281713"/>
                        <a:pt x="281713" y="362965"/>
                        <a:pt x="181483" y="362965"/>
                      </a:cubicBezTo>
                      <a:cubicBezTo>
                        <a:pt x="81252" y="362965"/>
                        <a:pt x="0" y="281713"/>
                        <a:pt x="0" y="181483"/>
                      </a:cubicBezTo>
                      <a:cubicBezTo>
                        <a:pt x="0" y="81252"/>
                        <a:pt x="81252" y="0"/>
                        <a:pt x="181483" y="0"/>
                      </a:cubicBezTo>
                      <a:cubicBezTo>
                        <a:pt x="281713" y="0"/>
                        <a:pt x="362965" y="81252"/>
                        <a:pt x="362965" y="1814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33B73F6-9B4C-E018-5219-DB0995E8A68B}"/>
                  </a:ext>
                </a:extLst>
              </p:cNvPr>
              <p:cNvSpPr/>
              <p:nvPr/>
            </p:nvSpPr>
            <p:spPr>
              <a:xfrm rot="17014076">
                <a:off x="1023835" y="2649493"/>
                <a:ext cx="1499237" cy="1499237"/>
              </a:xfrm>
              <a:custGeom>
                <a:avLst/>
                <a:gdLst>
                  <a:gd name="connsiteX0" fmla="*/ 1499237 w 1499237"/>
                  <a:gd name="connsiteY0" fmla="*/ 749619 h 1499237"/>
                  <a:gd name="connsiteX1" fmla="*/ 749619 w 1499237"/>
                  <a:gd name="connsiteY1" fmla="*/ 1499237 h 1499237"/>
                  <a:gd name="connsiteX2" fmla="*/ 0 w 1499237"/>
                  <a:gd name="connsiteY2" fmla="*/ 749619 h 1499237"/>
                  <a:gd name="connsiteX3" fmla="*/ 749619 w 1499237"/>
                  <a:gd name="connsiteY3" fmla="*/ 0 h 1499237"/>
                  <a:gd name="connsiteX4" fmla="*/ 1499237 w 1499237"/>
                  <a:gd name="connsiteY4" fmla="*/ 749619 h 149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9237" h="1499237">
                    <a:moveTo>
                      <a:pt x="1499237" y="749619"/>
                    </a:moveTo>
                    <a:cubicBezTo>
                      <a:pt x="1499237" y="1163622"/>
                      <a:pt x="1163622" y="1499237"/>
                      <a:pt x="749619" y="1499237"/>
                    </a:cubicBezTo>
                    <a:cubicBezTo>
                      <a:pt x="335616" y="1499237"/>
                      <a:pt x="0" y="1163622"/>
                      <a:pt x="0" y="749619"/>
                    </a:cubicBezTo>
                    <a:cubicBezTo>
                      <a:pt x="0" y="335616"/>
                      <a:pt x="335615" y="0"/>
                      <a:pt x="749619" y="0"/>
                    </a:cubicBezTo>
                    <a:cubicBezTo>
                      <a:pt x="1163621" y="0"/>
                      <a:pt x="1499237" y="335616"/>
                      <a:pt x="1499237" y="749619"/>
                    </a:cubicBezTo>
                    <a:close/>
                  </a:path>
                </a:pathLst>
              </a:custGeom>
              <a:noFill/>
              <a:ln w="15465" cap="rnd">
                <a:solidFill>
                  <a:schemeClr val="tx2"/>
                </a:solidFill>
                <a:custDash>
                  <a:ds d="75000" sp="525000"/>
                </a:custDash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A66575C-EA96-DB05-AB70-128327EBC55F}"/>
                  </a:ext>
                </a:extLst>
              </p:cNvPr>
              <p:cNvSpPr/>
              <p:nvPr/>
            </p:nvSpPr>
            <p:spPr>
              <a:xfrm rot="17011242">
                <a:off x="1146649" y="2772271"/>
                <a:ext cx="1253657" cy="1253657"/>
              </a:xfrm>
              <a:custGeom>
                <a:avLst/>
                <a:gdLst>
                  <a:gd name="connsiteX0" fmla="*/ 1253658 w 1253657"/>
                  <a:gd name="connsiteY0" fmla="*/ 626829 h 1253657"/>
                  <a:gd name="connsiteX1" fmla="*/ 626829 w 1253657"/>
                  <a:gd name="connsiteY1" fmla="*/ 1253657 h 1253657"/>
                  <a:gd name="connsiteX2" fmla="*/ 0 w 1253657"/>
                  <a:gd name="connsiteY2" fmla="*/ 626829 h 1253657"/>
                  <a:gd name="connsiteX3" fmla="*/ 626829 w 1253657"/>
                  <a:gd name="connsiteY3" fmla="*/ 0 h 1253657"/>
                  <a:gd name="connsiteX4" fmla="*/ 1253658 w 1253657"/>
                  <a:gd name="connsiteY4" fmla="*/ 626829 h 125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3657" h="1253657">
                    <a:moveTo>
                      <a:pt x="1253658" y="626829"/>
                    </a:moveTo>
                    <a:cubicBezTo>
                      <a:pt x="1253658" y="973017"/>
                      <a:pt x="973017" y="1253657"/>
                      <a:pt x="626829" y="1253657"/>
                    </a:cubicBezTo>
                    <a:cubicBezTo>
                      <a:pt x="280641" y="1253657"/>
                      <a:pt x="0" y="973017"/>
                      <a:pt x="0" y="626829"/>
                    </a:cubicBezTo>
                    <a:cubicBezTo>
                      <a:pt x="0" y="280641"/>
                      <a:pt x="280641" y="0"/>
                      <a:pt x="626829" y="0"/>
                    </a:cubicBezTo>
                    <a:cubicBezTo>
                      <a:pt x="973017" y="0"/>
                      <a:pt x="1253658" y="280641"/>
                      <a:pt x="1253658" y="626829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762C4ED-AF52-8EEA-3DE7-14E232116723}"/>
                  </a:ext>
                </a:extLst>
              </p:cNvPr>
              <p:cNvSpPr/>
              <p:nvPr/>
            </p:nvSpPr>
            <p:spPr>
              <a:xfrm>
                <a:off x="1330421" y="2956083"/>
                <a:ext cx="886032" cy="886032"/>
              </a:xfrm>
              <a:custGeom>
                <a:avLst/>
                <a:gdLst>
                  <a:gd name="connsiteX0" fmla="*/ 886033 w 886032"/>
                  <a:gd name="connsiteY0" fmla="*/ 443016 h 886032"/>
                  <a:gd name="connsiteX1" fmla="*/ 443016 w 886032"/>
                  <a:gd name="connsiteY1" fmla="*/ 886033 h 886032"/>
                  <a:gd name="connsiteX2" fmla="*/ 0 w 886032"/>
                  <a:gd name="connsiteY2" fmla="*/ 443016 h 886032"/>
                  <a:gd name="connsiteX3" fmla="*/ 443016 w 886032"/>
                  <a:gd name="connsiteY3" fmla="*/ 0 h 886032"/>
                  <a:gd name="connsiteX4" fmla="*/ 886033 w 886032"/>
                  <a:gd name="connsiteY4" fmla="*/ 443016 h 8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6032" h="886032">
                    <a:moveTo>
                      <a:pt x="886033" y="443016"/>
                    </a:moveTo>
                    <a:cubicBezTo>
                      <a:pt x="886033" y="687688"/>
                      <a:pt x="687688" y="886033"/>
                      <a:pt x="443016" y="886033"/>
                    </a:cubicBezTo>
                    <a:cubicBezTo>
                      <a:pt x="198345" y="886033"/>
                      <a:pt x="0" y="687688"/>
                      <a:pt x="0" y="443016"/>
                    </a:cubicBezTo>
                    <a:cubicBezTo>
                      <a:pt x="0" y="198345"/>
                      <a:pt x="198345" y="0"/>
                      <a:pt x="443016" y="0"/>
                    </a:cubicBezTo>
                    <a:cubicBezTo>
                      <a:pt x="687688" y="0"/>
                      <a:pt x="886033" y="198345"/>
                      <a:pt x="886033" y="4430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5BFED1-7E50-DEEA-BE35-CD6340365860}"/>
                  </a:ext>
                </a:extLst>
              </p:cNvPr>
              <p:cNvSpPr txBox="1"/>
              <p:nvPr/>
            </p:nvSpPr>
            <p:spPr>
              <a:xfrm>
                <a:off x="1429143" y="6343732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spc="0" baseline="0" dirty="0">
                    <a:ln/>
                    <a:latin typeface="Segoe UI" panose="020B0502040204020203" pitchFamily="34" charset="0"/>
                    <a:cs typeface="Segoe UI" panose="020B0502040204020203" pitchFamily="34" charset="0"/>
                    <a:sym typeface="Arial"/>
                    <a:rtl val="0"/>
                  </a:rPr>
                  <a:t>20</a:t>
                </a:r>
                <a:r>
                  <a:rPr lang="en-US" sz="1800" b="1" dirty="0">
                    <a:ln/>
                    <a:latin typeface="Segoe UI" panose="020B0502040204020203" pitchFamily="34" charset="0"/>
                    <a:cs typeface="Segoe UI" panose="020B0502040204020203" pitchFamily="34" charset="0"/>
                    <a:sym typeface="Arial"/>
                    <a:rtl val="0"/>
                  </a:rPr>
                  <a:t>25</a:t>
                </a:r>
                <a:endParaRPr lang="en-US" sz="1800" b="1" spc="0" baseline="0" dirty="0">
                  <a:ln/>
                  <a:latin typeface="Segoe UI" panose="020B0502040204020203" pitchFamily="34" charset="0"/>
                  <a:cs typeface="Segoe UI" panose="020B0502040204020203" pitchFamily="34" charset="0"/>
                  <a:sym typeface="Arial"/>
                  <a:rtl val="0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B88E8B9-A2B4-CD37-FB30-7D1BB6C82D4C}"/>
                  </a:ext>
                </a:extLst>
              </p:cNvPr>
              <p:cNvSpPr/>
              <p:nvPr/>
            </p:nvSpPr>
            <p:spPr>
              <a:xfrm>
                <a:off x="1682504" y="5865249"/>
                <a:ext cx="182657" cy="201145"/>
              </a:xfrm>
              <a:custGeom>
                <a:avLst/>
                <a:gdLst>
                  <a:gd name="connsiteX0" fmla="*/ 109360 w 182657"/>
                  <a:gd name="connsiteY0" fmla="*/ 69991 h 201145"/>
                  <a:gd name="connsiteX1" fmla="*/ 140484 w 182657"/>
                  <a:gd name="connsiteY1" fmla="*/ 43977 h 201145"/>
                  <a:gd name="connsiteX2" fmla="*/ 179506 w 182657"/>
                  <a:gd name="connsiteY2" fmla="*/ 51254 h 201145"/>
                  <a:gd name="connsiteX3" fmla="*/ 179506 w 182657"/>
                  <a:gd name="connsiteY3" fmla="*/ 51254 h 201145"/>
                  <a:gd name="connsiteX4" fmla="*/ 165415 w 182657"/>
                  <a:gd name="connsiteY4" fmla="*/ 87798 h 201145"/>
                  <a:gd name="connsiteX5" fmla="*/ 128871 w 182657"/>
                  <a:gd name="connsiteY5" fmla="*/ 100496 h 201145"/>
                  <a:gd name="connsiteX6" fmla="*/ 164640 w 182657"/>
                  <a:gd name="connsiteY6" fmla="*/ 112729 h 201145"/>
                  <a:gd name="connsiteX7" fmla="*/ 178731 w 182657"/>
                  <a:gd name="connsiteY7" fmla="*/ 149737 h 201145"/>
                  <a:gd name="connsiteX8" fmla="*/ 177802 w 182657"/>
                  <a:gd name="connsiteY8" fmla="*/ 151440 h 201145"/>
                  <a:gd name="connsiteX9" fmla="*/ 138471 w 182657"/>
                  <a:gd name="connsiteY9" fmla="*/ 158099 h 201145"/>
                  <a:gd name="connsiteX10" fmla="*/ 109205 w 182657"/>
                  <a:gd name="connsiteY10" fmla="*/ 132394 h 201145"/>
                  <a:gd name="connsiteX11" fmla="*/ 116638 w 182657"/>
                  <a:gd name="connsiteY11" fmla="*/ 170641 h 201145"/>
                  <a:gd name="connsiteX12" fmla="*/ 91398 w 182657"/>
                  <a:gd name="connsiteY12" fmla="*/ 201146 h 201145"/>
                  <a:gd name="connsiteX13" fmla="*/ 91398 w 182657"/>
                  <a:gd name="connsiteY13" fmla="*/ 201146 h 201145"/>
                  <a:gd name="connsiteX14" fmla="*/ 66158 w 182657"/>
                  <a:gd name="connsiteY14" fmla="*/ 170796 h 201145"/>
                  <a:gd name="connsiteX15" fmla="*/ 73281 w 182657"/>
                  <a:gd name="connsiteY15" fmla="*/ 132394 h 201145"/>
                  <a:gd name="connsiteX16" fmla="*/ 44479 w 182657"/>
                  <a:gd name="connsiteY16" fmla="*/ 158253 h 201145"/>
                  <a:gd name="connsiteX17" fmla="*/ 4994 w 182657"/>
                  <a:gd name="connsiteY17" fmla="*/ 151905 h 201145"/>
                  <a:gd name="connsiteX18" fmla="*/ 3445 w 182657"/>
                  <a:gd name="connsiteY18" fmla="*/ 149117 h 201145"/>
                  <a:gd name="connsiteX19" fmla="*/ 17226 w 182657"/>
                  <a:gd name="connsiteY19" fmla="*/ 112109 h 201145"/>
                  <a:gd name="connsiteX20" fmla="*/ 53151 w 182657"/>
                  <a:gd name="connsiteY20" fmla="*/ 99567 h 201145"/>
                  <a:gd name="connsiteX21" fmla="*/ 18001 w 182657"/>
                  <a:gd name="connsiteY21" fmla="*/ 88108 h 201145"/>
                  <a:gd name="connsiteX22" fmla="*/ 3600 w 182657"/>
                  <a:gd name="connsiteY22" fmla="*/ 51254 h 201145"/>
                  <a:gd name="connsiteX23" fmla="*/ 3600 w 182657"/>
                  <a:gd name="connsiteY23" fmla="*/ 51099 h 201145"/>
                  <a:gd name="connsiteX24" fmla="*/ 42466 w 182657"/>
                  <a:gd name="connsiteY24" fmla="*/ 43822 h 201145"/>
                  <a:gd name="connsiteX25" fmla="*/ 73591 w 182657"/>
                  <a:gd name="connsiteY25" fmla="*/ 69836 h 201145"/>
                  <a:gd name="connsiteX26" fmla="*/ 65848 w 182657"/>
                  <a:gd name="connsiteY26" fmla="*/ 30660 h 201145"/>
                  <a:gd name="connsiteX27" fmla="*/ 91088 w 182657"/>
                  <a:gd name="connsiteY27" fmla="*/ 0 h 201145"/>
                  <a:gd name="connsiteX28" fmla="*/ 91553 w 182657"/>
                  <a:gd name="connsiteY28" fmla="*/ 0 h 201145"/>
                  <a:gd name="connsiteX29" fmla="*/ 116793 w 182657"/>
                  <a:gd name="connsiteY29" fmla="*/ 30660 h 201145"/>
                  <a:gd name="connsiteX30" fmla="*/ 109360 w 182657"/>
                  <a:gd name="connsiteY30" fmla="*/ 69991 h 20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2657" h="201145">
                    <a:moveTo>
                      <a:pt x="109360" y="69991"/>
                    </a:moveTo>
                    <a:lnTo>
                      <a:pt x="140484" y="43977"/>
                    </a:lnTo>
                    <a:cubicBezTo>
                      <a:pt x="152872" y="33602"/>
                      <a:pt x="171609" y="37163"/>
                      <a:pt x="179506" y="51254"/>
                    </a:cubicBezTo>
                    <a:lnTo>
                      <a:pt x="179506" y="51254"/>
                    </a:lnTo>
                    <a:cubicBezTo>
                      <a:pt x="187093" y="65191"/>
                      <a:pt x="180435" y="82533"/>
                      <a:pt x="165415" y="87798"/>
                    </a:cubicBezTo>
                    <a:lnTo>
                      <a:pt x="128871" y="100496"/>
                    </a:lnTo>
                    <a:lnTo>
                      <a:pt x="164640" y="112729"/>
                    </a:lnTo>
                    <a:cubicBezTo>
                      <a:pt x="179815" y="117993"/>
                      <a:pt x="186629" y="135646"/>
                      <a:pt x="178731" y="149737"/>
                    </a:cubicBezTo>
                    <a:lnTo>
                      <a:pt x="177802" y="151440"/>
                    </a:lnTo>
                    <a:cubicBezTo>
                      <a:pt x="169750" y="165686"/>
                      <a:pt x="150704" y="168783"/>
                      <a:pt x="138471" y="158099"/>
                    </a:cubicBezTo>
                    <a:lnTo>
                      <a:pt x="109205" y="132394"/>
                    </a:lnTo>
                    <a:lnTo>
                      <a:pt x="116638" y="170641"/>
                    </a:lnTo>
                    <a:cubicBezTo>
                      <a:pt x="119735" y="186436"/>
                      <a:pt x="107502" y="201146"/>
                      <a:pt x="91398" y="201146"/>
                    </a:cubicBezTo>
                    <a:lnTo>
                      <a:pt x="91398" y="201146"/>
                    </a:lnTo>
                    <a:cubicBezTo>
                      <a:pt x="75294" y="201146"/>
                      <a:pt x="63216" y="186590"/>
                      <a:pt x="66158" y="170796"/>
                    </a:cubicBezTo>
                    <a:lnTo>
                      <a:pt x="73281" y="132394"/>
                    </a:lnTo>
                    <a:lnTo>
                      <a:pt x="44479" y="158253"/>
                    </a:lnTo>
                    <a:cubicBezTo>
                      <a:pt x="32401" y="169248"/>
                      <a:pt x="13200" y="166151"/>
                      <a:pt x="4994" y="151905"/>
                    </a:cubicBezTo>
                    <a:lnTo>
                      <a:pt x="3445" y="149117"/>
                    </a:lnTo>
                    <a:cubicBezTo>
                      <a:pt x="-4607" y="135181"/>
                      <a:pt x="2051" y="117374"/>
                      <a:pt x="17226" y="112109"/>
                    </a:cubicBezTo>
                    <a:lnTo>
                      <a:pt x="53151" y="99567"/>
                    </a:lnTo>
                    <a:lnTo>
                      <a:pt x="18001" y="88108"/>
                    </a:lnTo>
                    <a:cubicBezTo>
                      <a:pt x="2671" y="83153"/>
                      <a:pt x="-4297" y="65345"/>
                      <a:pt x="3600" y="51254"/>
                    </a:cubicBezTo>
                    <a:lnTo>
                      <a:pt x="3600" y="51099"/>
                    </a:lnTo>
                    <a:cubicBezTo>
                      <a:pt x="11342" y="37008"/>
                      <a:pt x="30233" y="33447"/>
                      <a:pt x="42466" y="43822"/>
                    </a:cubicBezTo>
                    <a:lnTo>
                      <a:pt x="73591" y="69836"/>
                    </a:lnTo>
                    <a:lnTo>
                      <a:pt x="65848" y="30660"/>
                    </a:lnTo>
                    <a:cubicBezTo>
                      <a:pt x="62751" y="14865"/>
                      <a:pt x="74829" y="0"/>
                      <a:pt x="91088" y="0"/>
                    </a:cubicBezTo>
                    <a:lnTo>
                      <a:pt x="91553" y="0"/>
                    </a:lnTo>
                    <a:cubicBezTo>
                      <a:pt x="107657" y="0"/>
                      <a:pt x="119890" y="14711"/>
                      <a:pt x="116793" y="30660"/>
                    </a:cubicBezTo>
                    <a:lnTo>
                      <a:pt x="109360" y="69991"/>
                    </a:lnTo>
                    <a:close/>
                  </a:path>
                </a:pathLst>
              </a:custGeom>
              <a:solidFill>
                <a:schemeClr val="tx2"/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1B5CCD5-2797-C116-0B7E-D0064F63341E}"/>
                  </a:ext>
                </a:extLst>
              </p:cNvPr>
              <p:cNvGrpSpPr/>
              <p:nvPr/>
            </p:nvGrpSpPr>
            <p:grpSpPr>
              <a:xfrm>
                <a:off x="512872" y="1610904"/>
                <a:ext cx="2512736" cy="841176"/>
                <a:chOff x="678760" y="4607075"/>
                <a:chExt cx="2432242" cy="841176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B42936F-579C-FB6A-9D50-31CF6685F848}"/>
                    </a:ext>
                  </a:extLst>
                </p:cNvPr>
                <p:cNvSpPr txBox="1"/>
                <p:nvPr/>
              </p:nvSpPr>
              <p:spPr>
                <a:xfrm>
                  <a:off x="754047" y="4607075"/>
                  <a:ext cx="22816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Sample Text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FC9B149-F4CF-2EC0-91C5-330A6A37B4B9}"/>
                    </a:ext>
                  </a:extLst>
                </p:cNvPr>
                <p:cNvSpPr txBox="1"/>
                <p:nvPr/>
              </p:nvSpPr>
              <p:spPr>
                <a:xfrm>
                  <a:off x="678760" y="4925031"/>
                  <a:ext cx="24322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This is a sample text. Insert your desired text here.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7E7E15C-BFEF-9E12-28C3-8B0760555802}"/>
                  </a:ext>
                </a:extLst>
              </p:cNvPr>
              <p:cNvGrpSpPr/>
              <p:nvPr/>
            </p:nvGrpSpPr>
            <p:grpSpPr>
              <a:xfrm>
                <a:off x="1513057" y="3117846"/>
                <a:ext cx="512366" cy="562506"/>
                <a:chOff x="1693089" y="2362643"/>
                <a:chExt cx="389792" cy="427941"/>
              </a:xfrm>
              <a:solidFill>
                <a:schemeClr val="tx2"/>
              </a:solidFill>
            </p:grpSpPr>
            <p:sp>
              <p:nvSpPr>
                <p:cNvPr id="117" name="Freeform 6">
                  <a:extLst>
                    <a:ext uri="{FF2B5EF4-FFF2-40B4-BE49-F238E27FC236}">
                      <a16:creationId xmlns:a16="http://schemas.microsoft.com/office/drawing/2014/main" id="{ACA18E8B-66A7-BD8D-FCF4-1774C0C398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56881" y="2428678"/>
                  <a:ext cx="262211" cy="361906"/>
                </a:xfrm>
                <a:custGeom>
                  <a:avLst/>
                  <a:gdLst>
                    <a:gd name="T0" fmla="*/ 908 w 2456"/>
                    <a:gd name="T1" fmla="*/ 362 h 3389"/>
                    <a:gd name="T2" fmla="*/ 580 w 2456"/>
                    <a:gd name="T3" fmla="*/ 564 h 3389"/>
                    <a:gd name="T4" fmla="*/ 368 w 2456"/>
                    <a:gd name="T5" fmla="*/ 875 h 3389"/>
                    <a:gd name="T6" fmla="*/ 314 w 2456"/>
                    <a:gd name="T7" fmla="*/ 1251 h 3389"/>
                    <a:gd name="T8" fmla="*/ 379 w 2456"/>
                    <a:gd name="T9" fmla="*/ 1553 h 3389"/>
                    <a:gd name="T10" fmla="*/ 501 w 2456"/>
                    <a:gd name="T11" fmla="*/ 1781 h 3389"/>
                    <a:gd name="T12" fmla="*/ 642 w 2456"/>
                    <a:gd name="T13" fmla="*/ 1993 h 3389"/>
                    <a:gd name="T14" fmla="*/ 730 w 2456"/>
                    <a:gd name="T15" fmla="*/ 2231 h 3389"/>
                    <a:gd name="T16" fmla="*/ 783 w 2456"/>
                    <a:gd name="T17" fmla="*/ 2394 h 3389"/>
                    <a:gd name="T18" fmla="*/ 1629 w 2456"/>
                    <a:gd name="T19" fmla="*/ 2435 h 3389"/>
                    <a:gd name="T20" fmla="*/ 1720 w 2456"/>
                    <a:gd name="T21" fmla="*/ 2315 h 3389"/>
                    <a:gd name="T22" fmla="*/ 1767 w 2456"/>
                    <a:gd name="T23" fmla="*/ 2083 h 3389"/>
                    <a:gd name="T24" fmla="*/ 1900 w 2456"/>
                    <a:gd name="T25" fmla="*/ 1862 h 3389"/>
                    <a:gd name="T26" fmla="*/ 2031 w 2456"/>
                    <a:gd name="T27" fmla="*/ 1651 h 3389"/>
                    <a:gd name="T28" fmla="*/ 2126 w 2456"/>
                    <a:gd name="T29" fmla="*/ 1383 h 3389"/>
                    <a:gd name="T30" fmla="*/ 2131 w 2456"/>
                    <a:gd name="T31" fmla="*/ 1022 h 3389"/>
                    <a:gd name="T32" fmla="*/ 1978 w 2456"/>
                    <a:gd name="T33" fmla="*/ 677 h 3389"/>
                    <a:gd name="T34" fmla="*/ 1691 w 2456"/>
                    <a:gd name="T35" fmla="*/ 426 h 3389"/>
                    <a:gd name="T36" fmla="*/ 1312 w 2456"/>
                    <a:gd name="T37" fmla="*/ 312 h 3389"/>
                    <a:gd name="T38" fmla="*/ 1522 w 2456"/>
                    <a:gd name="T39" fmla="*/ 35 h 3389"/>
                    <a:gd name="T40" fmla="*/ 1952 w 2456"/>
                    <a:gd name="T41" fmla="*/ 227 h 3389"/>
                    <a:gd name="T42" fmla="*/ 2272 w 2456"/>
                    <a:gd name="T43" fmla="*/ 557 h 3389"/>
                    <a:gd name="T44" fmla="*/ 2439 w 2456"/>
                    <a:gd name="T45" fmla="*/ 987 h 3389"/>
                    <a:gd name="T46" fmla="*/ 2437 w 2456"/>
                    <a:gd name="T47" fmla="*/ 1411 h 3389"/>
                    <a:gd name="T48" fmla="*/ 2342 w 2456"/>
                    <a:gd name="T49" fmla="*/ 1723 h 3389"/>
                    <a:gd name="T50" fmla="*/ 2210 w 2456"/>
                    <a:gd name="T51" fmla="*/ 1957 h 3389"/>
                    <a:gd name="T52" fmla="*/ 2075 w 2456"/>
                    <a:gd name="T53" fmla="*/ 2160 h 3389"/>
                    <a:gd name="T54" fmla="*/ 2030 w 2456"/>
                    <a:gd name="T55" fmla="*/ 2341 h 3389"/>
                    <a:gd name="T56" fmla="*/ 1903 w 2456"/>
                    <a:gd name="T57" fmla="*/ 2602 h 3389"/>
                    <a:gd name="T58" fmla="*/ 1800 w 2456"/>
                    <a:gd name="T59" fmla="*/ 2777 h 3389"/>
                    <a:gd name="T60" fmla="*/ 1791 w 2456"/>
                    <a:gd name="T61" fmla="*/ 2941 h 3389"/>
                    <a:gd name="T62" fmla="*/ 1787 w 2456"/>
                    <a:gd name="T63" fmla="*/ 3016 h 3389"/>
                    <a:gd name="T64" fmla="*/ 1751 w 2456"/>
                    <a:gd name="T65" fmla="*/ 3117 h 3389"/>
                    <a:gd name="T66" fmla="*/ 1623 w 2456"/>
                    <a:gd name="T67" fmla="*/ 3228 h 3389"/>
                    <a:gd name="T68" fmla="*/ 1434 w 2456"/>
                    <a:gd name="T69" fmla="*/ 3364 h 3389"/>
                    <a:gd name="T70" fmla="*/ 1078 w 2456"/>
                    <a:gd name="T71" fmla="*/ 3386 h 3389"/>
                    <a:gd name="T72" fmla="*/ 922 w 2456"/>
                    <a:gd name="T73" fmla="*/ 3266 h 3389"/>
                    <a:gd name="T74" fmla="*/ 735 w 2456"/>
                    <a:gd name="T75" fmla="*/ 3155 h 3389"/>
                    <a:gd name="T76" fmla="*/ 672 w 2456"/>
                    <a:gd name="T77" fmla="*/ 3038 h 3389"/>
                    <a:gd name="T78" fmla="*/ 667 w 2456"/>
                    <a:gd name="T79" fmla="*/ 2985 h 3389"/>
                    <a:gd name="T80" fmla="*/ 660 w 2456"/>
                    <a:gd name="T81" fmla="*/ 2845 h 3389"/>
                    <a:gd name="T82" fmla="*/ 651 w 2456"/>
                    <a:gd name="T83" fmla="*/ 2689 h 3389"/>
                    <a:gd name="T84" fmla="*/ 456 w 2456"/>
                    <a:gd name="T85" fmla="*/ 2451 h 3389"/>
                    <a:gd name="T86" fmla="*/ 411 w 2456"/>
                    <a:gd name="T87" fmla="*/ 2226 h 3389"/>
                    <a:gd name="T88" fmla="*/ 300 w 2456"/>
                    <a:gd name="T89" fmla="*/ 2035 h 3389"/>
                    <a:gd name="T90" fmla="*/ 166 w 2456"/>
                    <a:gd name="T91" fmla="*/ 1825 h 3389"/>
                    <a:gd name="T92" fmla="*/ 50 w 2456"/>
                    <a:gd name="T93" fmla="*/ 1547 h 3389"/>
                    <a:gd name="T94" fmla="*/ 0 w 2456"/>
                    <a:gd name="T95" fmla="*/ 1178 h 3389"/>
                    <a:gd name="T96" fmla="*/ 97 w 2456"/>
                    <a:gd name="T97" fmla="*/ 720 h 3389"/>
                    <a:gd name="T98" fmla="*/ 360 w 2456"/>
                    <a:gd name="T99" fmla="*/ 346 h 3389"/>
                    <a:gd name="T100" fmla="*/ 751 w 2456"/>
                    <a:gd name="T101" fmla="*/ 93 h 3389"/>
                    <a:gd name="T102" fmla="*/ 1228 w 2456"/>
                    <a:gd name="T103" fmla="*/ 0 h 3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56" h="3389">
                      <a:moveTo>
                        <a:pt x="1228" y="308"/>
                      </a:moveTo>
                      <a:lnTo>
                        <a:pt x="1144" y="312"/>
                      </a:lnTo>
                      <a:lnTo>
                        <a:pt x="1063" y="322"/>
                      </a:lnTo>
                      <a:lnTo>
                        <a:pt x="985" y="339"/>
                      </a:lnTo>
                      <a:lnTo>
                        <a:pt x="908" y="362"/>
                      </a:lnTo>
                      <a:lnTo>
                        <a:pt x="835" y="392"/>
                      </a:lnTo>
                      <a:lnTo>
                        <a:pt x="765" y="428"/>
                      </a:lnTo>
                      <a:lnTo>
                        <a:pt x="699" y="468"/>
                      </a:lnTo>
                      <a:lnTo>
                        <a:pt x="638" y="513"/>
                      </a:lnTo>
                      <a:lnTo>
                        <a:pt x="580" y="564"/>
                      </a:lnTo>
                      <a:lnTo>
                        <a:pt x="527" y="618"/>
                      </a:lnTo>
                      <a:lnTo>
                        <a:pt x="480" y="677"/>
                      </a:lnTo>
                      <a:lnTo>
                        <a:pt x="437" y="740"/>
                      </a:lnTo>
                      <a:lnTo>
                        <a:pt x="400" y="805"/>
                      </a:lnTo>
                      <a:lnTo>
                        <a:pt x="368" y="875"/>
                      </a:lnTo>
                      <a:lnTo>
                        <a:pt x="344" y="948"/>
                      </a:lnTo>
                      <a:lnTo>
                        <a:pt x="326" y="1022"/>
                      </a:lnTo>
                      <a:lnTo>
                        <a:pt x="315" y="1099"/>
                      </a:lnTo>
                      <a:lnTo>
                        <a:pt x="311" y="1178"/>
                      </a:lnTo>
                      <a:lnTo>
                        <a:pt x="314" y="1251"/>
                      </a:lnTo>
                      <a:lnTo>
                        <a:pt x="320" y="1319"/>
                      </a:lnTo>
                      <a:lnTo>
                        <a:pt x="330" y="1383"/>
                      </a:lnTo>
                      <a:lnTo>
                        <a:pt x="344" y="1444"/>
                      </a:lnTo>
                      <a:lnTo>
                        <a:pt x="360" y="1500"/>
                      </a:lnTo>
                      <a:lnTo>
                        <a:pt x="379" y="1553"/>
                      </a:lnTo>
                      <a:lnTo>
                        <a:pt x="401" y="1604"/>
                      </a:lnTo>
                      <a:lnTo>
                        <a:pt x="425" y="1651"/>
                      </a:lnTo>
                      <a:lnTo>
                        <a:pt x="449" y="1697"/>
                      </a:lnTo>
                      <a:lnTo>
                        <a:pt x="476" y="1740"/>
                      </a:lnTo>
                      <a:lnTo>
                        <a:pt x="501" y="1781"/>
                      </a:lnTo>
                      <a:lnTo>
                        <a:pt x="529" y="1821"/>
                      </a:lnTo>
                      <a:lnTo>
                        <a:pt x="555" y="1860"/>
                      </a:lnTo>
                      <a:lnTo>
                        <a:pt x="585" y="1905"/>
                      </a:lnTo>
                      <a:lnTo>
                        <a:pt x="614" y="1949"/>
                      </a:lnTo>
                      <a:lnTo>
                        <a:pt x="642" y="1993"/>
                      </a:lnTo>
                      <a:lnTo>
                        <a:pt x="667" y="2037"/>
                      </a:lnTo>
                      <a:lnTo>
                        <a:pt x="689" y="2083"/>
                      </a:lnTo>
                      <a:lnTo>
                        <a:pt x="707" y="2130"/>
                      </a:lnTo>
                      <a:lnTo>
                        <a:pt x="721" y="2179"/>
                      </a:lnTo>
                      <a:lnTo>
                        <a:pt x="730" y="2231"/>
                      </a:lnTo>
                      <a:lnTo>
                        <a:pt x="732" y="2285"/>
                      </a:lnTo>
                      <a:lnTo>
                        <a:pt x="736" y="2315"/>
                      </a:lnTo>
                      <a:lnTo>
                        <a:pt x="747" y="2344"/>
                      </a:lnTo>
                      <a:lnTo>
                        <a:pt x="763" y="2370"/>
                      </a:lnTo>
                      <a:lnTo>
                        <a:pt x="783" y="2394"/>
                      </a:lnTo>
                      <a:lnTo>
                        <a:pt x="804" y="2416"/>
                      </a:lnTo>
                      <a:lnTo>
                        <a:pt x="827" y="2435"/>
                      </a:lnTo>
                      <a:lnTo>
                        <a:pt x="849" y="2451"/>
                      </a:lnTo>
                      <a:lnTo>
                        <a:pt x="1607" y="2451"/>
                      </a:lnTo>
                      <a:lnTo>
                        <a:pt x="1629" y="2435"/>
                      </a:lnTo>
                      <a:lnTo>
                        <a:pt x="1652" y="2416"/>
                      </a:lnTo>
                      <a:lnTo>
                        <a:pt x="1675" y="2394"/>
                      </a:lnTo>
                      <a:lnTo>
                        <a:pt x="1694" y="2370"/>
                      </a:lnTo>
                      <a:lnTo>
                        <a:pt x="1709" y="2344"/>
                      </a:lnTo>
                      <a:lnTo>
                        <a:pt x="1720" y="2315"/>
                      </a:lnTo>
                      <a:lnTo>
                        <a:pt x="1724" y="2285"/>
                      </a:lnTo>
                      <a:lnTo>
                        <a:pt x="1727" y="2231"/>
                      </a:lnTo>
                      <a:lnTo>
                        <a:pt x="1735" y="2179"/>
                      </a:lnTo>
                      <a:lnTo>
                        <a:pt x="1749" y="2130"/>
                      </a:lnTo>
                      <a:lnTo>
                        <a:pt x="1767" y="2083"/>
                      </a:lnTo>
                      <a:lnTo>
                        <a:pt x="1789" y="2038"/>
                      </a:lnTo>
                      <a:lnTo>
                        <a:pt x="1814" y="1993"/>
                      </a:lnTo>
                      <a:lnTo>
                        <a:pt x="1841" y="1949"/>
                      </a:lnTo>
                      <a:lnTo>
                        <a:pt x="1870" y="1906"/>
                      </a:lnTo>
                      <a:lnTo>
                        <a:pt x="1900" y="1862"/>
                      </a:lnTo>
                      <a:lnTo>
                        <a:pt x="1927" y="1823"/>
                      </a:lnTo>
                      <a:lnTo>
                        <a:pt x="1954" y="1782"/>
                      </a:lnTo>
                      <a:lnTo>
                        <a:pt x="1980" y="1741"/>
                      </a:lnTo>
                      <a:lnTo>
                        <a:pt x="2007" y="1697"/>
                      </a:lnTo>
                      <a:lnTo>
                        <a:pt x="2031" y="1651"/>
                      </a:lnTo>
                      <a:lnTo>
                        <a:pt x="2055" y="1604"/>
                      </a:lnTo>
                      <a:lnTo>
                        <a:pt x="2077" y="1553"/>
                      </a:lnTo>
                      <a:lnTo>
                        <a:pt x="2096" y="1500"/>
                      </a:lnTo>
                      <a:lnTo>
                        <a:pt x="2112" y="1444"/>
                      </a:lnTo>
                      <a:lnTo>
                        <a:pt x="2126" y="1383"/>
                      </a:lnTo>
                      <a:lnTo>
                        <a:pt x="2136" y="1319"/>
                      </a:lnTo>
                      <a:lnTo>
                        <a:pt x="2143" y="1251"/>
                      </a:lnTo>
                      <a:lnTo>
                        <a:pt x="2145" y="1178"/>
                      </a:lnTo>
                      <a:lnTo>
                        <a:pt x="2141" y="1099"/>
                      </a:lnTo>
                      <a:lnTo>
                        <a:pt x="2131" y="1022"/>
                      </a:lnTo>
                      <a:lnTo>
                        <a:pt x="2112" y="946"/>
                      </a:lnTo>
                      <a:lnTo>
                        <a:pt x="2088" y="875"/>
                      </a:lnTo>
                      <a:lnTo>
                        <a:pt x="2058" y="805"/>
                      </a:lnTo>
                      <a:lnTo>
                        <a:pt x="2020" y="739"/>
                      </a:lnTo>
                      <a:lnTo>
                        <a:pt x="1978" y="677"/>
                      </a:lnTo>
                      <a:lnTo>
                        <a:pt x="1930" y="618"/>
                      </a:lnTo>
                      <a:lnTo>
                        <a:pt x="1876" y="564"/>
                      </a:lnTo>
                      <a:lnTo>
                        <a:pt x="1819" y="513"/>
                      </a:lnTo>
                      <a:lnTo>
                        <a:pt x="1757" y="467"/>
                      </a:lnTo>
                      <a:lnTo>
                        <a:pt x="1691" y="426"/>
                      </a:lnTo>
                      <a:lnTo>
                        <a:pt x="1621" y="392"/>
                      </a:lnTo>
                      <a:lnTo>
                        <a:pt x="1548" y="362"/>
                      </a:lnTo>
                      <a:lnTo>
                        <a:pt x="1472" y="339"/>
                      </a:lnTo>
                      <a:lnTo>
                        <a:pt x="1393" y="322"/>
                      </a:lnTo>
                      <a:lnTo>
                        <a:pt x="1312" y="312"/>
                      </a:lnTo>
                      <a:lnTo>
                        <a:pt x="1228" y="308"/>
                      </a:lnTo>
                      <a:close/>
                      <a:moveTo>
                        <a:pt x="1228" y="0"/>
                      </a:moveTo>
                      <a:lnTo>
                        <a:pt x="1328" y="3"/>
                      </a:lnTo>
                      <a:lnTo>
                        <a:pt x="1427" y="16"/>
                      </a:lnTo>
                      <a:lnTo>
                        <a:pt x="1522" y="35"/>
                      </a:lnTo>
                      <a:lnTo>
                        <a:pt x="1616" y="60"/>
                      </a:lnTo>
                      <a:lnTo>
                        <a:pt x="1705" y="93"/>
                      </a:lnTo>
                      <a:lnTo>
                        <a:pt x="1791" y="132"/>
                      </a:lnTo>
                      <a:lnTo>
                        <a:pt x="1874" y="177"/>
                      </a:lnTo>
                      <a:lnTo>
                        <a:pt x="1952" y="227"/>
                      </a:lnTo>
                      <a:lnTo>
                        <a:pt x="2026" y="284"/>
                      </a:lnTo>
                      <a:lnTo>
                        <a:pt x="2096" y="346"/>
                      </a:lnTo>
                      <a:lnTo>
                        <a:pt x="2159" y="411"/>
                      </a:lnTo>
                      <a:lnTo>
                        <a:pt x="2219" y="483"/>
                      </a:lnTo>
                      <a:lnTo>
                        <a:pt x="2272" y="557"/>
                      </a:lnTo>
                      <a:lnTo>
                        <a:pt x="2319" y="637"/>
                      </a:lnTo>
                      <a:lnTo>
                        <a:pt x="2360" y="720"/>
                      </a:lnTo>
                      <a:lnTo>
                        <a:pt x="2393" y="807"/>
                      </a:lnTo>
                      <a:lnTo>
                        <a:pt x="2420" y="895"/>
                      </a:lnTo>
                      <a:lnTo>
                        <a:pt x="2439" y="987"/>
                      </a:lnTo>
                      <a:lnTo>
                        <a:pt x="2452" y="1081"/>
                      </a:lnTo>
                      <a:lnTo>
                        <a:pt x="2456" y="1178"/>
                      </a:lnTo>
                      <a:lnTo>
                        <a:pt x="2453" y="1260"/>
                      </a:lnTo>
                      <a:lnTo>
                        <a:pt x="2447" y="1338"/>
                      </a:lnTo>
                      <a:lnTo>
                        <a:pt x="2437" y="1411"/>
                      </a:lnTo>
                      <a:lnTo>
                        <a:pt x="2423" y="1481"/>
                      </a:lnTo>
                      <a:lnTo>
                        <a:pt x="2407" y="1547"/>
                      </a:lnTo>
                      <a:lnTo>
                        <a:pt x="2387" y="1609"/>
                      </a:lnTo>
                      <a:lnTo>
                        <a:pt x="2365" y="1668"/>
                      </a:lnTo>
                      <a:lnTo>
                        <a:pt x="2342" y="1723"/>
                      </a:lnTo>
                      <a:lnTo>
                        <a:pt x="2316" y="1775"/>
                      </a:lnTo>
                      <a:lnTo>
                        <a:pt x="2291" y="1824"/>
                      </a:lnTo>
                      <a:lnTo>
                        <a:pt x="2263" y="1872"/>
                      </a:lnTo>
                      <a:lnTo>
                        <a:pt x="2237" y="1916"/>
                      </a:lnTo>
                      <a:lnTo>
                        <a:pt x="2210" y="1957"/>
                      </a:lnTo>
                      <a:lnTo>
                        <a:pt x="2183" y="1996"/>
                      </a:lnTo>
                      <a:lnTo>
                        <a:pt x="2157" y="2034"/>
                      </a:lnTo>
                      <a:lnTo>
                        <a:pt x="2126" y="2081"/>
                      </a:lnTo>
                      <a:lnTo>
                        <a:pt x="2098" y="2122"/>
                      </a:lnTo>
                      <a:lnTo>
                        <a:pt x="2075" y="2160"/>
                      </a:lnTo>
                      <a:lnTo>
                        <a:pt x="2058" y="2194"/>
                      </a:lnTo>
                      <a:lnTo>
                        <a:pt x="2045" y="2226"/>
                      </a:lnTo>
                      <a:lnTo>
                        <a:pt x="2036" y="2256"/>
                      </a:lnTo>
                      <a:lnTo>
                        <a:pt x="2034" y="2285"/>
                      </a:lnTo>
                      <a:lnTo>
                        <a:pt x="2030" y="2341"/>
                      </a:lnTo>
                      <a:lnTo>
                        <a:pt x="2018" y="2397"/>
                      </a:lnTo>
                      <a:lnTo>
                        <a:pt x="2001" y="2451"/>
                      </a:lnTo>
                      <a:lnTo>
                        <a:pt x="1974" y="2504"/>
                      </a:lnTo>
                      <a:lnTo>
                        <a:pt x="1942" y="2554"/>
                      </a:lnTo>
                      <a:lnTo>
                        <a:pt x="1903" y="2602"/>
                      </a:lnTo>
                      <a:lnTo>
                        <a:pt x="1857" y="2647"/>
                      </a:lnTo>
                      <a:lnTo>
                        <a:pt x="1805" y="2689"/>
                      </a:lnTo>
                      <a:lnTo>
                        <a:pt x="1804" y="2714"/>
                      </a:lnTo>
                      <a:lnTo>
                        <a:pt x="1803" y="2744"/>
                      </a:lnTo>
                      <a:lnTo>
                        <a:pt x="1800" y="2777"/>
                      </a:lnTo>
                      <a:lnTo>
                        <a:pt x="1799" y="2811"/>
                      </a:lnTo>
                      <a:lnTo>
                        <a:pt x="1796" y="2845"/>
                      </a:lnTo>
                      <a:lnTo>
                        <a:pt x="1795" y="2879"/>
                      </a:lnTo>
                      <a:lnTo>
                        <a:pt x="1793" y="2912"/>
                      </a:lnTo>
                      <a:lnTo>
                        <a:pt x="1791" y="2941"/>
                      </a:lnTo>
                      <a:lnTo>
                        <a:pt x="1790" y="2965"/>
                      </a:lnTo>
                      <a:lnTo>
                        <a:pt x="1789" y="2985"/>
                      </a:lnTo>
                      <a:lnTo>
                        <a:pt x="1789" y="2997"/>
                      </a:lnTo>
                      <a:lnTo>
                        <a:pt x="1787" y="3001"/>
                      </a:lnTo>
                      <a:lnTo>
                        <a:pt x="1787" y="3016"/>
                      </a:lnTo>
                      <a:lnTo>
                        <a:pt x="1785" y="3034"/>
                      </a:lnTo>
                      <a:lnTo>
                        <a:pt x="1780" y="3053"/>
                      </a:lnTo>
                      <a:lnTo>
                        <a:pt x="1774" y="3073"/>
                      </a:lnTo>
                      <a:lnTo>
                        <a:pt x="1763" y="3096"/>
                      </a:lnTo>
                      <a:lnTo>
                        <a:pt x="1751" y="3117"/>
                      </a:lnTo>
                      <a:lnTo>
                        <a:pt x="1734" y="3140"/>
                      </a:lnTo>
                      <a:lnTo>
                        <a:pt x="1714" y="3164"/>
                      </a:lnTo>
                      <a:lnTo>
                        <a:pt x="1689" y="3185"/>
                      </a:lnTo>
                      <a:lnTo>
                        <a:pt x="1658" y="3208"/>
                      </a:lnTo>
                      <a:lnTo>
                        <a:pt x="1623" y="3228"/>
                      </a:lnTo>
                      <a:lnTo>
                        <a:pt x="1582" y="3248"/>
                      </a:lnTo>
                      <a:lnTo>
                        <a:pt x="1534" y="3266"/>
                      </a:lnTo>
                      <a:lnTo>
                        <a:pt x="1506" y="3301"/>
                      </a:lnTo>
                      <a:lnTo>
                        <a:pt x="1472" y="3334"/>
                      </a:lnTo>
                      <a:lnTo>
                        <a:pt x="1434" y="3364"/>
                      </a:lnTo>
                      <a:lnTo>
                        <a:pt x="1407" y="3378"/>
                      </a:lnTo>
                      <a:lnTo>
                        <a:pt x="1378" y="3386"/>
                      </a:lnTo>
                      <a:lnTo>
                        <a:pt x="1347" y="3389"/>
                      </a:lnTo>
                      <a:lnTo>
                        <a:pt x="1109" y="3389"/>
                      </a:lnTo>
                      <a:lnTo>
                        <a:pt x="1078" y="3386"/>
                      </a:lnTo>
                      <a:lnTo>
                        <a:pt x="1049" y="3378"/>
                      </a:lnTo>
                      <a:lnTo>
                        <a:pt x="1023" y="3364"/>
                      </a:lnTo>
                      <a:lnTo>
                        <a:pt x="985" y="3334"/>
                      </a:lnTo>
                      <a:lnTo>
                        <a:pt x="950" y="3301"/>
                      </a:lnTo>
                      <a:lnTo>
                        <a:pt x="922" y="3266"/>
                      </a:lnTo>
                      <a:lnTo>
                        <a:pt x="872" y="3245"/>
                      </a:lnTo>
                      <a:lnTo>
                        <a:pt x="829" y="3225"/>
                      </a:lnTo>
                      <a:lnTo>
                        <a:pt x="790" y="3203"/>
                      </a:lnTo>
                      <a:lnTo>
                        <a:pt x="760" y="3179"/>
                      </a:lnTo>
                      <a:lnTo>
                        <a:pt x="735" y="3155"/>
                      </a:lnTo>
                      <a:lnTo>
                        <a:pt x="714" y="3130"/>
                      </a:lnTo>
                      <a:lnTo>
                        <a:pt x="699" y="3106"/>
                      </a:lnTo>
                      <a:lnTo>
                        <a:pt x="686" y="3082"/>
                      </a:lnTo>
                      <a:lnTo>
                        <a:pt x="679" y="3059"/>
                      </a:lnTo>
                      <a:lnTo>
                        <a:pt x="672" y="3038"/>
                      </a:lnTo>
                      <a:lnTo>
                        <a:pt x="670" y="3019"/>
                      </a:lnTo>
                      <a:lnTo>
                        <a:pt x="669" y="3001"/>
                      </a:lnTo>
                      <a:lnTo>
                        <a:pt x="669" y="3001"/>
                      </a:lnTo>
                      <a:lnTo>
                        <a:pt x="669" y="2997"/>
                      </a:lnTo>
                      <a:lnTo>
                        <a:pt x="667" y="2985"/>
                      </a:lnTo>
                      <a:lnTo>
                        <a:pt x="666" y="2965"/>
                      </a:lnTo>
                      <a:lnTo>
                        <a:pt x="665" y="2941"/>
                      </a:lnTo>
                      <a:lnTo>
                        <a:pt x="664" y="2912"/>
                      </a:lnTo>
                      <a:lnTo>
                        <a:pt x="661" y="2879"/>
                      </a:lnTo>
                      <a:lnTo>
                        <a:pt x="660" y="2845"/>
                      </a:lnTo>
                      <a:lnTo>
                        <a:pt x="657" y="2811"/>
                      </a:lnTo>
                      <a:lnTo>
                        <a:pt x="656" y="2777"/>
                      </a:lnTo>
                      <a:lnTo>
                        <a:pt x="653" y="2744"/>
                      </a:lnTo>
                      <a:lnTo>
                        <a:pt x="652" y="2714"/>
                      </a:lnTo>
                      <a:lnTo>
                        <a:pt x="651" y="2689"/>
                      </a:lnTo>
                      <a:lnTo>
                        <a:pt x="599" y="2647"/>
                      </a:lnTo>
                      <a:lnTo>
                        <a:pt x="553" y="2602"/>
                      </a:lnTo>
                      <a:lnTo>
                        <a:pt x="514" y="2554"/>
                      </a:lnTo>
                      <a:lnTo>
                        <a:pt x="482" y="2504"/>
                      </a:lnTo>
                      <a:lnTo>
                        <a:pt x="456" y="2451"/>
                      </a:lnTo>
                      <a:lnTo>
                        <a:pt x="438" y="2397"/>
                      </a:lnTo>
                      <a:lnTo>
                        <a:pt x="426" y="2341"/>
                      </a:lnTo>
                      <a:lnTo>
                        <a:pt x="423" y="2285"/>
                      </a:lnTo>
                      <a:lnTo>
                        <a:pt x="420" y="2256"/>
                      </a:lnTo>
                      <a:lnTo>
                        <a:pt x="411" y="2226"/>
                      </a:lnTo>
                      <a:lnTo>
                        <a:pt x="398" y="2194"/>
                      </a:lnTo>
                      <a:lnTo>
                        <a:pt x="381" y="2160"/>
                      </a:lnTo>
                      <a:lnTo>
                        <a:pt x="358" y="2122"/>
                      </a:lnTo>
                      <a:lnTo>
                        <a:pt x="331" y="2081"/>
                      </a:lnTo>
                      <a:lnTo>
                        <a:pt x="300" y="2035"/>
                      </a:lnTo>
                      <a:lnTo>
                        <a:pt x="274" y="1998"/>
                      </a:lnTo>
                      <a:lnTo>
                        <a:pt x="248" y="1957"/>
                      </a:lnTo>
                      <a:lnTo>
                        <a:pt x="220" y="1916"/>
                      </a:lnTo>
                      <a:lnTo>
                        <a:pt x="193" y="1872"/>
                      </a:lnTo>
                      <a:lnTo>
                        <a:pt x="166" y="1825"/>
                      </a:lnTo>
                      <a:lnTo>
                        <a:pt x="140" y="1775"/>
                      </a:lnTo>
                      <a:lnTo>
                        <a:pt x="114" y="1723"/>
                      </a:lnTo>
                      <a:lnTo>
                        <a:pt x="92" y="1668"/>
                      </a:lnTo>
                      <a:lnTo>
                        <a:pt x="69" y="1609"/>
                      </a:lnTo>
                      <a:lnTo>
                        <a:pt x="50" y="1547"/>
                      </a:lnTo>
                      <a:lnTo>
                        <a:pt x="33" y="1481"/>
                      </a:lnTo>
                      <a:lnTo>
                        <a:pt x="19" y="1411"/>
                      </a:lnTo>
                      <a:lnTo>
                        <a:pt x="9" y="1338"/>
                      </a:lnTo>
                      <a:lnTo>
                        <a:pt x="3" y="1260"/>
                      </a:lnTo>
                      <a:lnTo>
                        <a:pt x="0" y="1178"/>
                      </a:lnTo>
                      <a:lnTo>
                        <a:pt x="4" y="1081"/>
                      </a:lnTo>
                      <a:lnTo>
                        <a:pt x="17" y="987"/>
                      </a:lnTo>
                      <a:lnTo>
                        <a:pt x="36" y="895"/>
                      </a:lnTo>
                      <a:lnTo>
                        <a:pt x="64" y="807"/>
                      </a:lnTo>
                      <a:lnTo>
                        <a:pt x="97" y="720"/>
                      </a:lnTo>
                      <a:lnTo>
                        <a:pt x="137" y="637"/>
                      </a:lnTo>
                      <a:lnTo>
                        <a:pt x="184" y="557"/>
                      </a:lnTo>
                      <a:lnTo>
                        <a:pt x="237" y="483"/>
                      </a:lnTo>
                      <a:lnTo>
                        <a:pt x="297" y="411"/>
                      </a:lnTo>
                      <a:lnTo>
                        <a:pt x="360" y="346"/>
                      </a:lnTo>
                      <a:lnTo>
                        <a:pt x="430" y="284"/>
                      </a:lnTo>
                      <a:lnTo>
                        <a:pt x="504" y="227"/>
                      </a:lnTo>
                      <a:lnTo>
                        <a:pt x="582" y="177"/>
                      </a:lnTo>
                      <a:lnTo>
                        <a:pt x="665" y="132"/>
                      </a:lnTo>
                      <a:lnTo>
                        <a:pt x="751" y="93"/>
                      </a:lnTo>
                      <a:lnTo>
                        <a:pt x="841" y="60"/>
                      </a:lnTo>
                      <a:lnTo>
                        <a:pt x="934" y="35"/>
                      </a:lnTo>
                      <a:lnTo>
                        <a:pt x="1029" y="16"/>
                      </a:lnTo>
                      <a:lnTo>
                        <a:pt x="1128" y="3"/>
                      </a:lnTo>
                      <a:lnTo>
                        <a:pt x="12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18" name="Freeform 7">
                  <a:extLst>
                    <a:ext uri="{FF2B5EF4-FFF2-40B4-BE49-F238E27FC236}">
                      <a16:creationId xmlns:a16="http://schemas.microsoft.com/office/drawing/2014/main" id="{BA2CC448-ED05-3C5D-5653-A6782854E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9652" y="2362643"/>
                  <a:ext cx="16669" cy="41031"/>
                </a:xfrm>
                <a:custGeom>
                  <a:avLst/>
                  <a:gdLst>
                    <a:gd name="T0" fmla="*/ 77 w 154"/>
                    <a:gd name="T1" fmla="*/ 0 h 384"/>
                    <a:gd name="T2" fmla="*/ 77 w 154"/>
                    <a:gd name="T3" fmla="*/ 0 h 384"/>
                    <a:gd name="T4" fmla="*/ 97 w 154"/>
                    <a:gd name="T5" fmla="*/ 2 h 384"/>
                    <a:gd name="T6" fmla="*/ 116 w 154"/>
                    <a:gd name="T7" fmla="*/ 10 h 384"/>
                    <a:gd name="T8" fmla="*/ 132 w 154"/>
                    <a:gd name="T9" fmla="*/ 22 h 384"/>
                    <a:gd name="T10" fmla="*/ 144 w 154"/>
                    <a:gd name="T11" fmla="*/ 38 h 384"/>
                    <a:gd name="T12" fmla="*/ 152 w 154"/>
                    <a:gd name="T13" fmla="*/ 56 h 384"/>
                    <a:gd name="T14" fmla="*/ 154 w 154"/>
                    <a:gd name="T15" fmla="*/ 77 h 384"/>
                    <a:gd name="T16" fmla="*/ 154 w 154"/>
                    <a:gd name="T17" fmla="*/ 307 h 384"/>
                    <a:gd name="T18" fmla="*/ 152 w 154"/>
                    <a:gd name="T19" fmla="*/ 328 h 384"/>
                    <a:gd name="T20" fmla="*/ 144 w 154"/>
                    <a:gd name="T21" fmla="*/ 346 h 384"/>
                    <a:gd name="T22" fmla="*/ 132 w 154"/>
                    <a:gd name="T23" fmla="*/ 362 h 384"/>
                    <a:gd name="T24" fmla="*/ 116 w 154"/>
                    <a:gd name="T25" fmla="*/ 374 h 384"/>
                    <a:gd name="T26" fmla="*/ 97 w 154"/>
                    <a:gd name="T27" fmla="*/ 381 h 384"/>
                    <a:gd name="T28" fmla="*/ 77 w 154"/>
                    <a:gd name="T29" fmla="*/ 384 h 384"/>
                    <a:gd name="T30" fmla="*/ 57 w 154"/>
                    <a:gd name="T31" fmla="*/ 381 h 384"/>
                    <a:gd name="T32" fmla="*/ 38 w 154"/>
                    <a:gd name="T33" fmla="*/ 374 h 384"/>
                    <a:gd name="T34" fmla="*/ 23 w 154"/>
                    <a:gd name="T35" fmla="*/ 362 h 384"/>
                    <a:gd name="T36" fmla="*/ 10 w 154"/>
                    <a:gd name="T37" fmla="*/ 346 h 384"/>
                    <a:gd name="T38" fmla="*/ 2 w 154"/>
                    <a:gd name="T39" fmla="*/ 328 h 384"/>
                    <a:gd name="T40" fmla="*/ 0 w 154"/>
                    <a:gd name="T41" fmla="*/ 307 h 384"/>
                    <a:gd name="T42" fmla="*/ 0 w 154"/>
                    <a:gd name="T43" fmla="*/ 77 h 384"/>
                    <a:gd name="T44" fmla="*/ 2 w 154"/>
                    <a:gd name="T45" fmla="*/ 56 h 384"/>
                    <a:gd name="T46" fmla="*/ 10 w 154"/>
                    <a:gd name="T47" fmla="*/ 38 h 384"/>
                    <a:gd name="T48" fmla="*/ 23 w 154"/>
                    <a:gd name="T49" fmla="*/ 22 h 384"/>
                    <a:gd name="T50" fmla="*/ 38 w 154"/>
                    <a:gd name="T51" fmla="*/ 10 h 384"/>
                    <a:gd name="T52" fmla="*/ 57 w 154"/>
                    <a:gd name="T53" fmla="*/ 2 h 384"/>
                    <a:gd name="T54" fmla="*/ 77 w 154"/>
                    <a:gd name="T55" fmla="*/ 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54" h="384">
                      <a:moveTo>
                        <a:pt x="77" y="0"/>
                      </a:moveTo>
                      <a:lnTo>
                        <a:pt x="77" y="0"/>
                      </a:lnTo>
                      <a:lnTo>
                        <a:pt x="97" y="2"/>
                      </a:lnTo>
                      <a:lnTo>
                        <a:pt x="116" y="10"/>
                      </a:lnTo>
                      <a:lnTo>
                        <a:pt x="132" y="22"/>
                      </a:lnTo>
                      <a:lnTo>
                        <a:pt x="144" y="38"/>
                      </a:lnTo>
                      <a:lnTo>
                        <a:pt x="152" y="56"/>
                      </a:lnTo>
                      <a:lnTo>
                        <a:pt x="154" y="77"/>
                      </a:lnTo>
                      <a:lnTo>
                        <a:pt x="154" y="307"/>
                      </a:lnTo>
                      <a:lnTo>
                        <a:pt x="152" y="328"/>
                      </a:lnTo>
                      <a:lnTo>
                        <a:pt x="144" y="346"/>
                      </a:lnTo>
                      <a:lnTo>
                        <a:pt x="132" y="362"/>
                      </a:lnTo>
                      <a:lnTo>
                        <a:pt x="116" y="374"/>
                      </a:lnTo>
                      <a:lnTo>
                        <a:pt x="97" y="381"/>
                      </a:lnTo>
                      <a:lnTo>
                        <a:pt x="77" y="384"/>
                      </a:lnTo>
                      <a:lnTo>
                        <a:pt x="57" y="381"/>
                      </a:lnTo>
                      <a:lnTo>
                        <a:pt x="38" y="374"/>
                      </a:lnTo>
                      <a:lnTo>
                        <a:pt x="23" y="362"/>
                      </a:lnTo>
                      <a:lnTo>
                        <a:pt x="10" y="346"/>
                      </a:lnTo>
                      <a:lnTo>
                        <a:pt x="2" y="328"/>
                      </a:lnTo>
                      <a:lnTo>
                        <a:pt x="0" y="307"/>
                      </a:lnTo>
                      <a:lnTo>
                        <a:pt x="0" y="77"/>
                      </a:lnTo>
                      <a:lnTo>
                        <a:pt x="2" y="56"/>
                      </a:lnTo>
                      <a:lnTo>
                        <a:pt x="10" y="38"/>
                      </a:lnTo>
                      <a:lnTo>
                        <a:pt x="23" y="22"/>
                      </a:lnTo>
                      <a:lnTo>
                        <a:pt x="38" y="10"/>
                      </a:lnTo>
                      <a:lnTo>
                        <a:pt x="57" y="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19" name="Freeform 8">
                  <a:extLst>
                    <a:ext uri="{FF2B5EF4-FFF2-40B4-BE49-F238E27FC236}">
                      <a16:creationId xmlns:a16="http://schemas.microsoft.com/office/drawing/2014/main" id="{8D3FF8D2-67DE-59F9-FC8A-A7C909DCB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371" y="2387325"/>
                  <a:ext cx="28850" cy="38146"/>
                </a:xfrm>
                <a:custGeom>
                  <a:avLst/>
                  <a:gdLst>
                    <a:gd name="T0" fmla="*/ 77 w 271"/>
                    <a:gd name="T1" fmla="*/ 0 h 356"/>
                    <a:gd name="T2" fmla="*/ 97 w 271"/>
                    <a:gd name="T3" fmla="*/ 3 h 356"/>
                    <a:gd name="T4" fmla="*/ 115 w 271"/>
                    <a:gd name="T5" fmla="*/ 11 h 356"/>
                    <a:gd name="T6" fmla="*/ 132 w 271"/>
                    <a:gd name="T7" fmla="*/ 23 h 356"/>
                    <a:gd name="T8" fmla="*/ 144 w 271"/>
                    <a:gd name="T9" fmla="*/ 40 h 356"/>
                    <a:gd name="T10" fmla="*/ 261 w 271"/>
                    <a:gd name="T11" fmla="*/ 240 h 356"/>
                    <a:gd name="T12" fmla="*/ 269 w 271"/>
                    <a:gd name="T13" fmla="*/ 259 h 356"/>
                    <a:gd name="T14" fmla="*/ 271 w 271"/>
                    <a:gd name="T15" fmla="*/ 279 h 356"/>
                    <a:gd name="T16" fmla="*/ 269 w 271"/>
                    <a:gd name="T17" fmla="*/ 298 h 356"/>
                    <a:gd name="T18" fmla="*/ 261 w 271"/>
                    <a:gd name="T19" fmla="*/ 317 h 356"/>
                    <a:gd name="T20" fmla="*/ 250 w 271"/>
                    <a:gd name="T21" fmla="*/ 333 h 356"/>
                    <a:gd name="T22" fmla="*/ 233 w 271"/>
                    <a:gd name="T23" fmla="*/ 345 h 356"/>
                    <a:gd name="T24" fmla="*/ 214 w 271"/>
                    <a:gd name="T25" fmla="*/ 353 h 356"/>
                    <a:gd name="T26" fmla="*/ 194 w 271"/>
                    <a:gd name="T27" fmla="*/ 356 h 356"/>
                    <a:gd name="T28" fmla="*/ 174 w 271"/>
                    <a:gd name="T29" fmla="*/ 353 h 356"/>
                    <a:gd name="T30" fmla="*/ 156 w 271"/>
                    <a:gd name="T31" fmla="*/ 345 h 356"/>
                    <a:gd name="T32" fmla="*/ 139 w 271"/>
                    <a:gd name="T33" fmla="*/ 333 h 356"/>
                    <a:gd name="T34" fmla="*/ 127 w 271"/>
                    <a:gd name="T35" fmla="*/ 317 h 356"/>
                    <a:gd name="T36" fmla="*/ 10 w 271"/>
                    <a:gd name="T37" fmla="*/ 116 h 356"/>
                    <a:gd name="T38" fmla="*/ 2 w 271"/>
                    <a:gd name="T39" fmla="*/ 97 h 356"/>
                    <a:gd name="T40" fmla="*/ 0 w 271"/>
                    <a:gd name="T41" fmla="*/ 77 h 356"/>
                    <a:gd name="T42" fmla="*/ 2 w 271"/>
                    <a:gd name="T43" fmla="*/ 58 h 356"/>
                    <a:gd name="T44" fmla="*/ 10 w 271"/>
                    <a:gd name="T45" fmla="*/ 40 h 356"/>
                    <a:gd name="T46" fmla="*/ 23 w 271"/>
                    <a:gd name="T47" fmla="*/ 24 h 356"/>
                    <a:gd name="T48" fmla="*/ 38 w 271"/>
                    <a:gd name="T49" fmla="*/ 12 h 356"/>
                    <a:gd name="T50" fmla="*/ 58 w 271"/>
                    <a:gd name="T51" fmla="*/ 3 h 356"/>
                    <a:gd name="T52" fmla="*/ 77 w 271"/>
                    <a:gd name="T53" fmla="*/ 0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71" h="356">
                      <a:moveTo>
                        <a:pt x="77" y="0"/>
                      </a:moveTo>
                      <a:lnTo>
                        <a:pt x="97" y="3"/>
                      </a:lnTo>
                      <a:lnTo>
                        <a:pt x="115" y="11"/>
                      </a:lnTo>
                      <a:lnTo>
                        <a:pt x="132" y="23"/>
                      </a:lnTo>
                      <a:lnTo>
                        <a:pt x="144" y="40"/>
                      </a:lnTo>
                      <a:lnTo>
                        <a:pt x="261" y="240"/>
                      </a:lnTo>
                      <a:lnTo>
                        <a:pt x="269" y="259"/>
                      </a:lnTo>
                      <a:lnTo>
                        <a:pt x="271" y="279"/>
                      </a:lnTo>
                      <a:lnTo>
                        <a:pt x="269" y="298"/>
                      </a:lnTo>
                      <a:lnTo>
                        <a:pt x="261" y="317"/>
                      </a:lnTo>
                      <a:lnTo>
                        <a:pt x="250" y="333"/>
                      </a:lnTo>
                      <a:lnTo>
                        <a:pt x="233" y="345"/>
                      </a:lnTo>
                      <a:lnTo>
                        <a:pt x="214" y="353"/>
                      </a:lnTo>
                      <a:lnTo>
                        <a:pt x="194" y="356"/>
                      </a:lnTo>
                      <a:lnTo>
                        <a:pt x="174" y="353"/>
                      </a:lnTo>
                      <a:lnTo>
                        <a:pt x="156" y="345"/>
                      </a:lnTo>
                      <a:lnTo>
                        <a:pt x="139" y="333"/>
                      </a:lnTo>
                      <a:lnTo>
                        <a:pt x="127" y="317"/>
                      </a:lnTo>
                      <a:lnTo>
                        <a:pt x="10" y="116"/>
                      </a:lnTo>
                      <a:lnTo>
                        <a:pt x="2" y="97"/>
                      </a:lnTo>
                      <a:lnTo>
                        <a:pt x="0" y="77"/>
                      </a:lnTo>
                      <a:lnTo>
                        <a:pt x="2" y="58"/>
                      </a:lnTo>
                      <a:lnTo>
                        <a:pt x="10" y="40"/>
                      </a:lnTo>
                      <a:lnTo>
                        <a:pt x="23" y="24"/>
                      </a:lnTo>
                      <a:lnTo>
                        <a:pt x="38" y="12"/>
                      </a:lnTo>
                      <a:lnTo>
                        <a:pt x="58" y="3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20" name="Freeform 9">
                  <a:extLst>
                    <a:ext uri="{FF2B5EF4-FFF2-40B4-BE49-F238E27FC236}">
                      <a16:creationId xmlns:a16="http://schemas.microsoft.com/office/drawing/2014/main" id="{194E9A92-EFA2-6AAE-94F4-E1EEB2EFF1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094" y="2455282"/>
                  <a:ext cx="38146" cy="28850"/>
                </a:xfrm>
                <a:custGeom>
                  <a:avLst/>
                  <a:gdLst>
                    <a:gd name="T0" fmla="*/ 78 w 357"/>
                    <a:gd name="T1" fmla="*/ 0 h 270"/>
                    <a:gd name="T2" fmla="*/ 97 w 357"/>
                    <a:gd name="T3" fmla="*/ 3 h 270"/>
                    <a:gd name="T4" fmla="*/ 117 w 357"/>
                    <a:gd name="T5" fmla="*/ 10 h 270"/>
                    <a:gd name="T6" fmla="*/ 319 w 357"/>
                    <a:gd name="T7" fmla="*/ 125 h 270"/>
                    <a:gd name="T8" fmla="*/ 335 w 357"/>
                    <a:gd name="T9" fmla="*/ 139 h 270"/>
                    <a:gd name="T10" fmla="*/ 347 w 357"/>
                    <a:gd name="T11" fmla="*/ 154 h 270"/>
                    <a:gd name="T12" fmla="*/ 354 w 357"/>
                    <a:gd name="T13" fmla="*/ 173 h 270"/>
                    <a:gd name="T14" fmla="*/ 357 w 357"/>
                    <a:gd name="T15" fmla="*/ 192 h 270"/>
                    <a:gd name="T16" fmla="*/ 354 w 357"/>
                    <a:gd name="T17" fmla="*/ 212 h 270"/>
                    <a:gd name="T18" fmla="*/ 347 w 357"/>
                    <a:gd name="T19" fmla="*/ 231 h 270"/>
                    <a:gd name="T20" fmla="*/ 334 w 357"/>
                    <a:gd name="T21" fmla="*/ 247 h 270"/>
                    <a:gd name="T22" fmla="*/ 318 w 357"/>
                    <a:gd name="T23" fmla="*/ 260 h 270"/>
                    <a:gd name="T24" fmla="*/ 298 w 357"/>
                    <a:gd name="T25" fmla="*/ 267 h 270"/>
                    <a:gd name="T26" fmla="*/ 279 w 357"/>
                    <a:gd name="T27" fmla="*/ 270 h 270"/>
                    <a:gd name="T28" fmla="*/ 259 w 357"/>
                    <a:gd name="T29" fmla="*/ 267 h 270"/>
                    <a:gd name="T30" fmla="*/ 240 w 357"/>
                    <a:gd name="T31" fmla="*/ 258 h 270"/>
                    <a:gd name="T32" fmla="*/ 38 w 357"/>
                    <a:gd name="T33" fmla="*/ 144 h 270"/>
                    <a:gd name="T34" fmla="*/ 22 w 357"/>
                    <a:gd name="T35" fmla="*/ 131 h 270"/>
                    <a:gd name="T36" fmla="*/ 11 w 357"/>
                    <a:gd name="T37" fmla="*/ 115 h 270"/>
                    <a:gd name="T38" fmla="*/ 3 w 357"/>
                    <a:gd name="T39" fmla="*/ 97 h 270"/>
                    <a:gd name="T40" fmla="*/ 0 w 357"/>
                    <a:gd name="T41" fmla="*/ 77 h 270"/>
                    <a:gd name="T42" fmla="*/ 3 w 357"/>
                    <a:gd name="T43" fmla="*/ 57 h 270"/>
                    <a:gd name="T44" fmla="*/ 11 w 357"/>
                    <a:gd name="T45" fmla="*/ 38 h 270"/>
                    <a:gd name="T46" fmla="*/ 23 w 357"/>
                    <a:gd name="T47" fmla="*/ 22 h 270"/>
                    <a:gd name="T48" fmla="*/ 40 w 357"/>
                    <a:gd name="T49" fmla="*/ 10 h 270"/>
                    <a:gd name="T50" fmla="*/ 57 w 357"/>
                    <a:gd name="T51" fmla="*/ 3 h 270"/>
                    <a:gd name="T52" fmla="*/ 78 w 357"/>
                    <a:gd name="T53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7" h="270">
                      <a:moveTo>
                        <a:pt x="78" y="0"/>
                      </a:moveTo>
                      <a:lnTo>
                        <a:pt x="97" y="3"/>
                      </a:lnTo>
                      <a:lnTo>
                        <a:pt x="117" y="10"/>
                      </a:lnTo>
                      <a:lnTo>
                        <a:pt x="319" y="125"/>
                      </a:lnTo>
                      <a:lnTo>
                        <a:pt x="335" y="139"/>
                      </a:lnTo>
                      <a:lnTo>
                        <a:pt x="347" y="154"/>
                      </a:lnTo>
                      <a:lnTo>
                        <a:pt x="354" y="173"/>
                      </a:lnTo>
                      <a:lnTo>
                        <a:pt x="357" y="192"/>
                      </a:lnTo>
                      <a:lnTo>
                        <a:pt x="354" y="212"/>
                      </a:lnTo>
                      <a:lnTo>
                        <a:pt x="347" y="231"/>
                      </a:lnTo>
                      <a:lnTo>
                        <a:pt x="334" y="247"/>
                      </a:lnTo>
                      <a:lnTo>
                        <a:pt x="318" y="260"/>
                      </a:lnTo>
                      <a:lnTo>
                        <a:pt x="298" y="267"/>
                      </a:lnTo>
                      <a:lnTo>
                        <a:pt x="279" y="270"/>
                      </a:lnTo>
                      <a:lnTo>
                        <a:pt x="259" y="267"/>
                      </a:lnTo>
                      <a:lnTo>
                        <a:pt x="240" y="258"/>
                      </a:lnTo>
                      <a:lnTo>
                        <a:pt x="38" y="144"/>
                      </a:lnTo>
                      <a:lnTo>
                        <a:pt x="22" y="131"/>
                      </a:lnTo>
                      <a:lnTo>
                        <a:pt x="11" y="115"/>
                      </a:lnTo>
                      <a:lnTo>
                        <a:pt x="3" y="97"/>
                      </a:lnTo>
                      <a:lnTo>
                        <a:pt x="0" y="77"/>
                      </a:lnTo>
                      <a:lnTo>
                        <a:pt x="3" y="57"/>
                      </a:lnTo>
                      <a:lnTo>
                        <a:pt x="11" y="38"/>
                      </a:lnTo>
                      <a:lnTo>
                        <a:pt x="23" y="22"/>
                      </a:lnTo>
                      <a:lnTo>
                        <a:pt x="40" y="10"/>
                      </a:lnTo>
                      <a:lnTo>
                        <a:pt x="57" y="3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21" name="Freeform 10">
                  <a:extLst>
                    <a:ext uri="{FF2B5EF4-FFF2-40B4-BE49-F238E27FC236}">
                      <a16:creationId xmlns:a16="http://schemas.microsoft.com/office/drawing/2014/main" id="{3D5439DE-D782-3085-DD42-CBC70B055F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3089" y="2547922"/>
                  <a:ext cx="41351" cy="16669"/>
                </a:xfrm>
                <a:custGeom>
                  <a:avLst/>
                  <a:gdLst>
                    <a:gd name="T0" fmla="*/ 77 w 388"/>
                    <a:gd name="T1" fmla="*/ 0 h 154"/>
                    <a:gd name="T2" fmla="*/ 311 w 388"/>
                    <a:gd name="T3" fmla="*/ 0 h 154"/>
                    <a:gd name="T4" fmla="*/ 331 w 388"/>
                    <a:gd name="T5" fmla="*/ 3 h 154"/>
                    <a:gd name="T6" fmla="*/ 350 w 388"/>
                    <a:gd name="T7" fmla="*/ 11 h 154"/>
                    <a:gd name="T8" fmla="*/ 365 w 388"/>
                    <a:gd name="T9" fmla="*/ 22 h 154"/>
                    <a:gd name="T10" fmla="*/ 378 w 388"/>
                    <a:gd name="T11" fmla="*/ 39 h 154"/>
                    <a:gd name="T12" fmla="*/ 385 w 388"/>
                    <a:gd name="T13" fmla="*/ 56 h 154"/>
                    <a:gd name="T14" fmla="*/ 388 w 388"/>
                    <a:gd name="T15" fmla="*/ 78 h 154"/>
                    <a:gd name="T16" fmla="*/ 385 w 388"/>
                    <a:gd name="T17" fmla="*/ 98 h 154"/>
                    <a:gd name="T18" fmla="*/ 378 w 388"/>
                    <a:gd name="T19" fmla="*/ 115 h 154"/>
                    <a:gd name="T20" fmla="*/ 365 w 388"/>
                    <a:gd name="T21" fmla="*/ 132 h 154"/>
                    <a:gd name="T22" fmla="*/ 350 w 388"/>
                    <a:gd name="T23" fmla="*/ 143 h 154"/>
                    <a:gd name="T24" fmla="*/ 331 w 388"/>
                    <a:gd name="T25" fmla="*/ 152 h 154"/>
                    <a:gd name="T26" fmla="*/ 311 w 388"/>
                    <a:gd name="T27" fmla="*/ 154 h 154"/>
                    <a:gd name="T28" fmla="*/ 77 w 388"/>
                    <a:gd name="T29" fmla="*/ 154 h 154"/>
                    <a:gd name="T30" fmla="*/ 57 w 388"/>
                    <a:gd name="T31" fmla="*/ 152 h 154"/>
                    <a:gd name="T32" fmla="*/ 39 w 388"/>
                    <a:gd name="T33" fmla="*/ 143 h 154"/>
                    <a:gd name="T34" fmla="*/ 23 w 388"/>
                    <a:gd name="T35" fmla="*/ 132 h 154"/>
                    <a:gd name="T36" fmla="*/ 11 w 388"/>
                    <a:gd name="T37" fmla="*/ 115 h 154"/>
                    <a:gd name="T38" fmla="*/ 2 w 388"/>
                    <a:gd name="T39" fmla="*/ 98 h 154"/>
                    <a:gd name="T40" fmla="*/ 0 w 388"/>
                    <a:gd name="T41" fmla="*/ 78 h 154"/>
                    <a:gd name="T42" fmla="*/ 2 w 388"/>
                    <a:gd name="T43" fmla="*/ 56 h 154"/>
                    <a:gd name="T44" fmla="*/ 11 w 388"/>
                    <a:gd name="T45" fmla="*/ 39 h 154"/>
                    <a:gd name="T46" fmla="*/ 23 w 388"/>
                    <a:gd name="T47" fmla="*/ 22 h 154"/>
                    <a:gd name="T48" fmla="*/ 39 w 388"/>
                    <a:gd name="T49" fmla="*/ 11 h 154"/>
                    <a:gd name="T50" fmla="*/ 57 w 388"/>
                    <a:gd name="T51" fmla="*/ 3 h 154"/>
                    <a:gd name="T52" fmla="*/ 77 w 388"/>
                    <a:gd name="T5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88" h="154">
                      <a:moveTo>
                        <a:pt x="77" y="0"/>
                      </a:moveTo>
                      <a:lnTo>
                        <a:pt x="311" y="0"/>
                      </a:lnTo>
                      <a:lnTo>
                        <a:pt x="331" y="3"/>
                      </a:lnTo>
                      <a:lnTo>
                        <a:pt x="350" y="11"/>
                      </a:lnTo>
                      <a:lnTo>
                        <a:pt x="365" y="22"/>
                      </a:lnTo>
                      <a:lnTo>
                        <a:pt x="378" y="39"/>
                      </a:lnTo>
                      <a:lnTo>
                        <a:pt x="385" y="56"/>
                      </a:lnTo>
                      <a:lnTo>
                        <a:pt x="388" y="78"/>
                      </a:lnTo>
                      <a:lnTo>
                        <a:pt x="385" y="98"/>
                      </a:lnTo>
                      <a:lnTo>
                        <a:pt x="378" y="115"/>
                      </a:lnTo>
                      <a:lnTo>
                        <a:pt x="365" y="132"/>
                      </a:lnTo>
                      <a:lnTo>
                        <a:pt x="350" y="143"/>
                      </a:lnTo>
                      <a:lnTo>
                        <a:pt x="331" y="152"/>
                      </a:lnTo>
                      <a:lnTo>
                        <a:pt x="311" y="154"/>
                      </a:lnTo>
                      <a:lnTo>
                        <a:pt x="77" y="154"/>
                      </a:lnTo>
                      <a:lnTo>
                        <a:pt x="57" y="152"/>
                      </a:lnTo>
                      <a:lnTo>
                        <a:pt x="39" y="143"/>
                      </a:lnTo>
                      <a:lnTo>
                        <a:pt x="23" y="132"/>
                      </a:lnTo>
                      <a:lnTo>
                        <a:pt x="11" y="115"/>
                      </a:lnTo>
                      <a:lnTo>
                        <a:pt x="2" y="98"/>
                      </a:lnTo>
                      <a:lnTo>
                        <a:pt x="0" y="78"/>
                      </a:lnTo>
                      <a:lnTo>
                        <a:pt x="2" y="56"/>
                      </a:lnTo>
                      <a:lnTo>
                        <a:pt x="11" y="39"/>
                      </a:lnTo>
                      <a:lnTo>
                        <a:pt x="23" y="22"/>
                      </a:lnTo>
                      <a:lnTo>
                        <a:pt x="39" y="11"/>
                      </a:lnTo>
                      <a:lnTo>
                        <a:pt x="57" y="3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22" name="Freeform 11">
                  <a:extLst>
                    <a:ext uri="{FF2B5EF4-FFF2-40B4-BE49-F238E27FC236}">
                      <a16:creationId xmlns:a16="http://schemas.microsoft.com/office/drawing/2014/main" id="{91E4A830-975E-F9B0-1720-F36E0D3227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092" y="2628380"/>
                  <a:ext cx="38146" cy="28850"/>
                </a:xfrm>
                <a:custGeom>
                  <a:avLst/>
                  <a:gdLst>
                    <a:gd name="T0" fmla="*/ 279 w 357"/>
                    <a:gd name="T1" fmla="*/ 0 h 271"/>
                    <a:gd name="T2" fmla="*/ 300 w 357"/>
                    <a:gd name="T3" fmla="*/ 4 h 271"/>
                    <a:gd name="T4" fmla="*/ 318 w 357"/>
                    <a:gd name="T5" fmla="*/ 10 h 271"/>
                    <a:gd name="T6" fmla="*/ 334 w 357"/>
                    <a:gd name="T7" fmla="*/ 23 h 271"/>
                    <a:gd name="T8" fmla="*/ 347 w 357"/>
                    <a:gd name="T9" fmla="*/ 39 h 271"/>
                    <a:gd name="T10" fmla="*/ 354 w 357"/>
                    <a:gd name="T11" fmla="*/ 58 h 271"/>
                    <a:gd name="T12" fmla="*/ 357 w 357"/>
                    <a:gd name="T13" fmla="*/ 78 h 271"/>
                    <a:gd name="T14" fmla="*/ 354 w 357"/>
                    <a:gd name="T15" fmla="*/ 97 h 271"/>
                    <a:gd name="T16" fmla="*/ 347 w 357"/>
                    <a:gd name="T17" fmla="*/ 116 h 271"/>
                    <a:gd name="T18" fmla="*/ 334 w 357"/>
                    <a:gd name="T19" fmla="*/ 132 h 271"/>
                    <a:gd name="T20" fmla="*/ 319 w 357"/>
                    <a:gd name="T21" fmla="*/ 145 h 271"/>
                    <a:gd name="T22" fmla="*/ 117 w 357"/>
                    <a:gd name="T23" fmla="*/ 260 h 271"/>
                    <a:gd name="T24" fmla="*/ 98 w 357"/>
                    <a:gd name="T25" fmla="*/ 267 h 271"/>
                    <a:gd name="T26" fmla="*/ 78 w 357"/>
                    <a:gd name="T27" fmla="*/ 271 h 271"/>
                    <a:gd name="T28" fmla="*/ 57 w 357"/>
                    <a:gd name="T29" fmla="*/ 267 h 271"/>
                    <a:gd name="T30" fmla="*/ 40 w 357"/>
                    <a:gd name="T31" fmla="*/ 261 h 271"/>
                    <a:gd name="T32" fmla="*/ 23 w 357"/>
                    <a:gd name="T33" fmla="*/ 248 h 271"/>
                    <a:gd name="T34" fmla="*/ 11 w 357"/>
                    <a:gd name="T35" fmla="*/ 232 h 271"/>
                    <a:gd name="T36" fmla="*/ 3 w 357"/>
                    <a:gd name="T37" fmla="*/ 213 h 271"/>
                    <a:gd name="T38" fmla="*/ 0 w 357"/>
                    <a:gd name="T39" fmla="*/ 193 h 271"/>
                    <a:gd name="T40" fmla="*/ 3 w 357"/>
                    <a:gd name="T41" fmla="*/ 174 h 271"/>
                    <a:gd name="T42" fmla="*/ 11 w 357"/>
                    <a:gd name="T43" fmla="*/ 155 h 271"/>
                    <a:gd name="T44" fmla="*/ 22 w 357"/>
                    <a:gd name="T45" fmla="*/ 140 h 271"/>
                    <a:gd name="T46" fmla="*/ 38 w 357"/>
                    <a:gd name="T47" fmla="*/ 127 h 271"/>
                    <a:gd name="T48" fmla="*/ 240 w 357"/>
                    <a:gd name="T49" fmla="*/ 12 h 271"/>
                    <a:gd name="T50" fmla="*/ 260 w 357"/>
                    <a:gd name="T51" fmla="*/ 3 h 271"/>
                    <a:gd name="T52" fmla="*/ 279 w 35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7" h="271">
                      <a:moveTo>
                        <a:pt x="279" y="0"/>
                      </a:moveTo>
                      <a:lnTo>
                        <a:pt x="300" y="4"/>
                      </a:lnTo>
                      <a:lnTo>
                        <a:pt x="318" y="10"/>
                      </a:lnTo>
                      <a:lnTo>
                        <a:pt x="334" y="23"/>
                      </a:lnTo>
                      <a:lnTo>
                        <a:pt x="347" y="39"/>
                      </a:lnTo>
                      <a:lnTo>
                        <a:pt x="354" y="58"/>
                      </a:lnTo>
                      <a:lnTo>
                        <a:pt x="357" y="78"/>
                      </a:lnTo>
                      <a:lnTo>
                        <a:pt x="354" y="97"/>
                      </a:lnTo>
                      <a:lnTo>
                        <a:pt x="347" y="116"/>
                      </a:lnTo>
                      <a:lnTo>
                        <a:pt x="334" y="132"/>
                      </a:lnTo>
                      <a:lnTo>
                        <a:pt x="319" y="145"/>
                      </a:lnTo>
                      <a:lnTo>
                        <a:pt x="117" y="260"/>
                      </a:lnTo>
                      <a:lnTo>
                        <a:pt x="98" y="267"/>
                      </a:lnTo>
                      <a:lnTo>
                        <a:pt x="78" y="271"/>
                      </a:lnTo>
                      <a:lnTo>
                        <a:pt x="57" y="267"/>
                      </a:lnTo>
                      <a:lnTo>
                        <a:pt x="40" y="261"/>
                      </a:lnTo>
                      <a:lnTo>
                        <a:pt x="23" y="248"/>
                      </a:lnTo>
                      <a:lnTo>
                        <a:pt x="11" y="232"/>
                      </a:lnTo>
                      <a:lnTo>
                        <a:pt x="3" y="213"/>
                      </a:lnTo>
                      <a:lnTo>
                        <a:pt x="0" y="193"/>
                      </a:lnTo>
                      <a:lnTo>
                        <a:pt x="3" y="174"/>
                      </a:lnTo>
                      <a:lnTo>
                        <a:pt x="11" y="155"/>
                      </a:lnTo>
                      <a:lnTo>
                        <a:pt x="22" y="140"/>
                      </a:lnTo>
                      <a:lnTo>
                        <a:pt x="38" y="127"/>
                      </a:lnTo>
                      <a:lnTo>
                        <a:pt x="240" y="12"/>
                      </a:lnTo>
                      <a:lnTo>
                        <a:pt x="260" y="3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23" name="Freeform 12">
                  <a:extLst>
                    <a:ext uri="{FF2B5EF4-FFF2-40B4-BE49-F238E27FC236}">
                      <a16:creationId xmlns:a16="http://schemas.microsoft.com/office/drawing/2014/main" id="{79F74407-F558-AFEC-61EA-7B16E4386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9731" y="2628380"/>
                  <a:ext cx="38146" cy="28850"/>
                </a:xfrm>
                <a:custGeom>
                  <a:avLst/>
                  <a:gdLst>
                    <a:gd name="T0" fmla="*/ 78 w 357"/>
                    <a:gd name="T1" fmla="*/ 0 h 271"/>
                    <a:gd name="T2" fmla="*/ 98 w 357"/>
                    <a:gd name="T3" fmla="*/ 3 h 271"/>
                    <a:gd name="T4" fmla="*/ 117 w 357"/>
                    <a:gd name="T5" fmla="*/ 12 h 271"/>
                    <a:gd name="T6" fmla="*/ 319 w 357"/>
                    <a:gd name="T7" fmla="*/ 127 h 271"/>
                    <a:gd name="T8" fmla="*/ 335 w 357"/>
                    <a:gd name="T9" fmla="*/ 140 h 271"/>
                    <a:gd name="T10" fmla="*/ 347 w 357"/>
                    <a:gd name="T11" fmla="*/ 155 h 271"/>
                    <a:gd name="T12" fmla="*/ 354 w 357"/>
                    <a:gd name="T13" fmla="*/ 174 h 271"/>
                    <a:gd name="T14" fmla="*/ 357 w 357"/>
                    <a:gd name="T15" fmla="*/ 193 h 271"/>
                    <a:gd name="T16" fmla="*/ 354 w 357"/>
                    <a:gd name="T17" fmla="*/ 213 h 271"/>
                    <a:gd name="T18" fmla="*/ 347 w 357"/>
                    <a:gd name="T19" fmla="*/ 232 h 271"/>
                    <a:gd name="T20" fmla="*/ 334 w 357"/>
                    <a:gd name="T21" fmla="*/ 248 h 271"/>
                    <a:gd name="T22" fmla="*/ 317 w 357"/>
                    <a:gd name="T23" fmla="*/ 261 h 271"/>
                    <a:gd name="T24" fmla="*/ 300 w 357"/>
                    <a:gd name="T25" fmla="*/ 267 h 271"/>
                    <a:gd name="T26" fmla="*/ 279 w 357"/>
                    <a:gd name="T27" fmla="*/ 271 h 271"/>
                    <a:gd name="T28" fmla="*/ 259 w 357"/>
                    <a:gd name="T29" fmla="*/ 267 h 271"/>
                    <a:gd name="T30" fmla="*/ 240 w 357"/>
                    <a:gd name="T31" fmla="*/ 260 h 271"/>
                    <a:gd name="T32" fmla="*/ 38 w 357"/>
                    <a:gd name="T33" fmla="*/ 145 h 271"/>
                    <a:gd name="T34" fmla="*/ 23 w 357"/>
                    <a:gd name="T35" fmla="*/ 132 h 271"/>
                    <a:gd name="T36" fmla="*/ 10 w 357"/>
                    <a:gd name="T37" fmla="*/ 116 h 271"/>
                    <a:gd name="T38" fmla="*/ 3 w 357"/>
                    <a:gd name="T39" fmla="*/ 97 h 271"/>
                    <a:gd name="T40" fmla="*/ 0 w 357"/>
                    <a:gd name="T41" fmla="*/ 78 h 271"/>
                    <a:gd name="T42" fmla="*/ 3 w 357"/>
                    <a:gd name="T43" fmla="*/ 58 h 271"/>
                    <a:gd name="T44" fmla="*/ 10 w 357"/>
                    <a:gd name="T45" fmla="*/ 39 h 271"/>
                    <a:gd name="T46" fmla="*/ 23 w 357"/>
                    <a:gd name="T47" fmla="*/ 23 h 271"/>
                    <a:gd name="T48" fmla="*/ 40 w 357"/>
                    <a:gd name="T49" fmla="*/ 10 h 271"/>
                    <a:gd name="T50" fmla="*/ 57 w 357"/>
                    <a:gd name="T51" fmla="*/ 4 h 271"/>
                    <a:gd name="T52" fmla="*/ 78 w 35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7" h="271">
                      <a:moveTo>
                        <a:pt x="78" y="0"/>
                      </a:moveTo>
                      <a:lnTo>
                        <a:pt x="98" y="3"/>
                      </a:lnTo>
                      <a:lnTo>
                        <a:pt x="117" y="12"/>
                      </a:lnTo>
                      <a:lnTo>
                        <a:pt x="319" y="127"/>
                      </a:lnTo>
                      <a:lnTo>
                        <a:pt x="335" y="140"/>
                      </a:lnTo>
                      <a:lnTo>
                        <a:pt x="347" y="155"/>
                      </a:lnTo>
                      <a:lnTo>
                        <a:pt x="354" y="174"/>
                      </a:lnTo>
                      <a:lnTo>
                        <a:pt x="357" y="193"/>
                      </a:lnTo>
                      <a:lnTo>
                        <a:pt x="354" y="213"/>
                      </a:lnTo>
                      <a:lnTo>
                        <a:pt x="347" y="232"/>
                      </a:lnTo>
                      <a:lnTo>
                        <a:pt x="334" y="248"/>
                      </a:lnTo>
                      <a:lnTo>
                        <a:pt x="317" y="261"/>
                      </a:lnTo>
                      <a:lnTo>
                        <a:pt x="300" y="267"/>
                      </a:lnTo>
                      <a:lnTo>
                        <a:pt x="279" y="271"/>
                      </a:lnTo>
                      <a:lnTo>
                        <a:pt x="259" y="267"/>
                      </a:lnTo>
                      <a:lnTo>
                        <a:pt x="240" y="260"/>
                      </a:lnTo>
                      <a:lnTo>
                        <a:pt x="38" y="145"/>
                      </a:lnTo>
                      <a:lnTo>
                        <a:pt x="23" y="132"/>
                      </a:lnTo>
                      <a:lnTo>
                        <a:pt x="10" y="116"/>
                      </a:lnTo>
                      <a:lnTo>
                        <a:pt x="3" y="97"/>
                      </a:lnTo>
                      <a:lnTo>
                        <a:pt x="0" y="78"/>
                      </a:lnTo>
                      <a:lnTo>
                        <a:pt x="3" y="58"/>
                      </a:lnTo>
                      <a:lnTo>
                        <a:pt x="10" y="39"/>
                      </a:lnTo>
                      <a:lnTo>
                        <a:pt x="23" y="23"/>
                      </a:lnTo>
                      <a:lnTo>
                        <a:pt x="40" y="10"/>
                      </a:lnTo>
                      <a:lnTo>
                        <a:pt x="57" y="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24" name="Freeform 13">
                  <a:extLst>
                    <a:ext uri="{FF2B5EF4-FFF2-40B4-BE49-F238E27FC236}">
                      <a16:creationId xmlns:a16="http://schemas.microsoft.com/office/drawing/2014/main" id="{B0E29CD8-3CF5-E1BE-92B1-F781EBC4DB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1530" y="2547922"/>
                  <a:ext cx="41351" cy="16669"/>
                </a:xfrm>
                <a:custGeom>
                  <a:avLst/>
                  <a:gdLst>
                    <a:gd name="T0" fmla="*/ 78 w 388"/>
                    <a:gd name="T1" fmla="*/ 0 h 154"/>
                    <a:gd name="T2" fmla="*/ 311 w 388"/>
                    <a:gd name="T3" fmla="*/ 0 h 154"/>
                    <a:gd name="T4" fmla="*/ 331 w 388"/>
                    <a:gd name="T5" fmla="*/ 3 h 154"/>
                    <a:gd name="T6" fmla="*/ 350 w 388"/>
                    <a:gd name="T7" fmla="*/ 11 h 154"/>
                    <a:gd name="T8" fmla="*/ 366 w 388"/>
                    <a:gd name="T9" fmla="*/ 22 h 154"/>
                    <a:gd name="T10" fmla="*/ 377 w 388"/>
                    <a:gd name="T11" fmla="*/ 39 h 154"/>
                    <a:gd name="T12" fmla="*/ 386 w 388"/>
                    <a:gd name="T13" fmla="*/ 56 h 154"/>
                    <a:gd name="T14" fmla="*/ 388 w 388"/>
                    <a:gd name="T15" fmla="*/ 78 h 154"/>
                    <a:gd name="T16" fmla="*/ 386 w 388"/>
                    <a:gd name="T17" fmla="*/ 98 h 154"/>
                    <a:gd name="T18" fmla="*/ 377 w 388"/>
                    <a:gd name="T19" fmla="*/ 115 h 154"/>
                    <a:gd name="T20" fmla="*/ 366 w 388"/>
                    <a:gd name="T21" fmla="*/ 132 h 154"/>
                    <a:gd name="T22" fmla="*/ 350 w 388"/>
                    <a:gd name="T23" fmla="*/ 143 h 154"/>
                    <a:gd name="T24" fmla="*/ 331 w 388"/>
                    <a:gd name="T25" fmla="*/ 152 h 154"/>
                    <a:gd name="T26" fmla="*/ 311 w 388"/>
                    <a:gd name="T27" fmla="*/ 154 h 154"/>
                    <a:gd name="T28" fmla="*/ 78 w 388"/>
                    <a:gd name="T29" fmla="*/ 154 h 154"/>
                    <a:gd name="T30" fmla="*/ 57 w 388"/>
                    <a:gd name="T31" fmla="*/ 152 h 154"/>
                    <a:gd name="T32" fmla="*/ 38 w 388"/>
                    <a:gd name="T33" fmla="*/ 143 h 154"/>
                    <a:gd name="T34" fmla="*/ 23 w 388"/>
                    <a:gd name="T35" fmla="*/ 132 h 154"/>
                    <a:gd name="T36" fmla="*/ 10 w 388"/>
                    <a:gd name="T37" fmla="*/ 115 h 154"/>
                    <a:gd name="T38" fmla="*/ 3 w 388"/>
                    <a:gd name="T39" fmla="*/ 98 h 154"/>
                    <a:gd name="T40" fmla="*/ 0 w 388"/>
                    <a:gd name="T41" fmla="*/ 78 h 154"/>
                    <a:gd name="T42" fmla="*/ 3 w 388"/>
                    <a:gd name="T43" fmla="*/ 56 h 154"/>
                    <a:gd name="T44" fmla="*/ 10 w 388"/>
                    <a:gd name="T45" fmla="*/ 39 h 154"/>
                    <a:gd name="T46" fmla="*/ 23 w 388"/>
                    <a:gd name="T47" fmla="*/ 22 h 154"/>
                    <a:gd name="T48" fmla="*/ 38 w 388"/>
                    <a:gd name="T49" fmla="*/ 11 h 154"/>
                    <a:gd name="T50" fmla="*/ 57 w 388"/>
                    <a:gd name="T51" fmla="*/ 3 h 154"/>
                    <a:gd name="T52" fmla="*/ 78 w 388"/>
                    <a:gd name="T5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88" h="154">
                      <a:moveTo>
                        <a:pt x="78" y="0"/>
                      </a:moveTo>
                      <a:lnTo>
                        <a:pt x="311" y="0"/>
                      </a:lnTo>
                      <a:lnTo>
                        <a:pt x="331" y="3"/>
                      </a:lnTo>
                      <a:lnTo>
                        <a:pt x="350" y="11"/>
                      </a:lnTo>
                      <a:lnTo>
                        <a:pt x="366" y="22"/>
                      </a:lnTo>
                      <a:lnTo>
                        <a:pt x="377" y="39"/>
                      </a:lnTo>
                      <a:lnTo>
                        <a:pt x="386" y="56"/>
                      </a:lnTo>
                      <a:lnTo>
                        <a:pt x="388" y="78"/>
                      </a:lnTo>
                      <a:lnTo>
                        <a:pt x="386" y="98"/>
                      </a:lnTo>
                      <a:lnTo>
                        <a:pt x="377" y="115"/>
                      </a:lnTo>
                      <a:lnTo>
                        <a:pt x="366" y="132"/>
                      </a:lnTo>
                      <a:lnTo>
                        <a:pt x="350" y="143"/>
                      </a:lnTo>
                      <a:lnTo>
                        <a:pt x="331" y="152"/>
                      </a:lnTo>
                      <a:lnTo>
                        <a:pt x="311" y="154"/>
                      </a:lnTo>
                      <a:lnTo>
                        <a:pt x="78" y="154"/>
                      </a:lnTo>
                      <a:lnTo>
                        <a:pt x="57" y="152"/>
                      </a:lnTo>
                      <a:lnTo>
                        <a:pt x="38" y="143"/>
                      </a:lnTo>
                      <a:lnTo>
                        <a:pt x="23" y="132"/>
                      </a:lnTo>
                      <a:lnTo>
                        <a:pt x="10" y="115"/>
                      </a:lnTo>
                      <a:lnTo>
                        <a:pt x="3" y="98"/>
                      </a:lnTo>
                      <a:lnTo>
                        <a:pt x="0" y="78"/>
                      </a:lnTo>
                      <a:lnTo>
                        <a:pt x="3" y="56"/>
                      </a:lnTo>
                      <a:lnTo>
                        <a:pt x="10" y="39"/>
                      </a:lnTo>
                      <a:lnTo>
                        <a:pt x="23" y="22"/>
                      </a:lnTo>
                      <a:lnTo>
                        <a:pt x="38" y="11"/>
                      </a:lnTo>
                      <a:lnTo>
                        <a:pt x="57" y="3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25" name="Freeform 14">
                  <a:extLst>
                    <a:ext uri="{FF2B5EF4-FFF2-40B4-BE49-F238E27FC236}">
                      <a16:creationId xmlns:a16="http://schemas.microsoft.com/office/drawing/2014/main" id="{EF1164C7-56B7-9C5B-A51F-3E328FC93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9734" y="2455282"/>
                  <a:ext cx="38146" cy="28850"/>
                </a:xfrm>
                <a:custGeom>
                  <a:avLst/>
                  <a:gdLst>
                    <a:gd name="T0" fmla="*/ 279 w 357"/>
                    <a:gd name="T1" fmla="*/ 0 h 270"/>
                    <a:gd name="T2" fmla="*/ 300 w 357"/>
                    <a:gd name="T3" fmla="*/ 3 h 270"/>
                    <a:gd name="T4" fmla="*/ 317 w 357"/>
                    <a:gd name="T5" fmla="*/ 10 h 270"/>
                    <a:gd name="T6" fmla="*/ 334 w 357"/>
                    <a:gd name="T7" fmla="*/ 22 h 270"/>
                    <a:gd name="T8" fmla="*/ 347 w 357"/>
                    <a:gd name="T9" fmla="*/ 38 h 270"/>
                    <a:gd name="T10" fmla="*/ 354 w 357"/>
                    <a:gd name="T11" fmla="*/ 57 h 270"/>
                    <a:gd name="T12" fmla="*/ 357 w 357"/>
                    <a:gd name="T13" fmla="*/ 77 h 270"/>
                    <a:gd name="T14" fmla="*/ 354 w 357"/>
                    <a:gd name="T15" fmla="*/ 97 h 270"/>
                    <a:gd name="T16" fmla="*/ 347 w 357"/>
                    <a:gd name="T17" fmla="*/ 115 h 270"/>
                    <a:gd name="T18" fmla="*/ 335 w 357"/>
                    <a:gd name="T19" fmla="*/ 131 h 270"/>
                    <a:gd name="T20" fmla="*/ 319 w 357"/>
                    <a:gd name="T21" fmla="*/ 144 h 270"/>
                    <a:gd name="T22" fmla="*/ 117 w 357"/>
                    <a:gd name="T23" fmla="*/ 258 h 270"/>
                    <a:gd name="T24" fmla="*/ 98 w 357"/>
                    <a:gd name="T25" fmla="*/ 267 h 270"/>
                    <a:gd name="T26" fmla="*/ 78 w 357"/>
                    <a:gd name="T27" fmla="*/ 270 h 270"/>
                    <a:gd name="T28" fmla="*/ 59 w 357"/>
                    <a:gd name="T29" fmla="*/ 267 h 270"/>
                    <a:gd name="T30" fmla="*/ 40 w 357"/>
                    <a:gd name="T31" fmla="*/ 260 h 270"/>
                    <a:gd name="T32" fmla="*/ 23 w 357"/>
                    <a:gd name="T33" fmla="*/ 247 h 270"/>
                    <a:gd name="T34" fmla="*/ 10 w 357"/>
                    <a:gd name="T35" fmla="*/ 231 h 270"/>
                    <a:gd name="T36" fmla="*/ 3 w 357"/>
                    <a:gd name="T37" fmla="*/ 212 h 270"/>
                    <a:gd name="T38" fmla="*/ 0 w 357"/>
                    <a:gd name="T39" fmla="*/ 192 h 270"/>
                    <a:gd name="T40" fmla="*/ 3 w 357"/>
                    <a:gd name="T41" fmla="*/ 173 h 270"/>
                    <a:gd name="T42" fmla="*/ 10 w 357"/>
                    <a:gd name="T43" fmla="*/ 154 h 270"/>
                    <a:gd name="T44" fmla="*/ 23 w 357"/>
                    <a:gd name="T45" fmla="*/ 139 h 270"/>
                    <a:gd name="T46" fmla="*/ 38 w 357"/>
                    <a:gd name="T47" fmla="*/ 125 h 270"/>
                    <a:gd name="T48" fmla="*/ 240 w 357"/>
                    <a:gd name="T49" fmla="*/ 10 h 270"/>
                    <a:gd name="T50" fmla="*/ 260 w 357"/>
                    <a:gd name="T51" fmla="*/ 3 h 270"/>
                    <a:gd name="T52" fmla="*/ 279 w 357"/>
                    <a:gd name="T53" fmla="*/ 0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7" h="270">
                      <a:moveTo>
                        <a:pt x="279" y="0"/>
                      </a:moveTo>
                      <a:lnTo>
                        <a:pt x="300" y="3"/>
                      </a:lnTo>
                      <a:lnTo>
                        <a:pt x="317" y="10"/>
                      </a:lnTo>
                      <a:lnTo>
                        <a:pt x="334" y="22"/>
                      </a:lnTo>
                      <a:lnTo>
                        <a:pt x="347" y="38"/>
                      </a:lnTo>
                      <a:lnTo>
                        <a:pt x="354" y="57"/>
                      </a:lnTo>
                      <a:lnTo>
                        <a:pt x="357" y="77"/>
                      </a:lnTo>
                      <a:lnTo>
                        <a:pt x="354" y="97"/>
                      </a:lnTo>
                      <a:lnTo>
                        <a:pt x="347" y="115"/>
                      </a:lnTo>
                      <a:lnTo>
                        <a:pt x="335" y="131"/>
                      </a:lnTo>
                      <a:lnTo>
                        <a:pt x="319" y="144"/>
                      </a:lnTo>
                      <a:lnTo>
                        <a:pt x="117" y="258"/>
                      </a:lnTo>
                      <a:lnTo>
                        <a:pt x="98" y="267"/>
                      </a:lnTo>
                      <a:lnTo>
                        <a:pt x="78" y="270"/>
                      </a:lnTo>
                      <a:lnTo>
                        <a:pt x="59" y="267"/>
                      </a:lnTo>
                      <a:lnTo>
                        <a:pt x="40" y="260"/>
                      </a:lnTo>
                      <a:lnTo>
                        <a:pt x="23" y="247"/>
                      </a:lnTo>
                      <a:lnTo>
                        <a:pt x="10" y="231"/>
                      </a:lnTo>
                      <a:lnTo>
                        <a:pt x="3" y="212"/>
                      </a:lnTo>
                      <a:lnTo>
                        <a:pt x="0" y="192"/>
                      </a:lnTo>
                      <a:lnTo>
                        <a:pt x="3" y="173"/>
                      </a:lnTo>
                      <a:lnTo>
                        <a:pt x="10" y="154"/>
                      </a:lnTo>
                      <a:lnTo>
                        <a:pt x="23" y="139"/>
                      </a:lnTo>
                      <a:lnTo>
                        <a:pt x="38" y="125"/>
                      </a:lnTo>
                      <a:lnTo>
                        <a:pt x="240" y="10"/>
                      </a:lnTo>
                      <a:lnTo>
                        <a:pt x="260" y="3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26" name="Freeform 15">
                  <a:extLst>
                    <a:ext uri="{FF2B5EF4-FFF2-40B4-BE49-F238E27FC236}">
                      <a16:creationId xmlns:a16="http://schemas.microsoft.com/office/drawing/2014/main" id="{DD4AFB1A-0E5B-785E-EB75-6086BA7206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0758" y="2387329"/>
                  <a:ext cx="28850" cy="37825"/>
                </a:xfrm>
                <a:custGeom>
                  <a:avLst/>
                  <a:gdLst>
                    <a:gd name="T0" fmla="*/ 193 w 271"/>
                    <a:gd name="T1" fmla="*/ 0 h 354"/>
                    <a:gd name="T2" fmla="*/ 213 w 271"/>
                    <a:gd name="T3" fmla="*/ 3 h 354"/>
                    <a:gd name="T4" fmla="*/ 232 w 271"/>
                    <a:gd name="T5" fmla="*/ 12 h 354"/>
                    <a:gd name="T6" fmla="*/ 249 w 271"/>
                    <a:gd name="T7" fmla="*/ 24 h 354"/>
                    <a:gd name="T8" fmla="*/ 261 w 271"/>
                    <a:gd name="T9" fmla="*/ 40 h 354"/>
                    <a:gd name="T10" fmla="*/ 269 w 271"/>
                    <a:gd name="T11" fmla="*/ 58 h 354"/>
                    <a:gd name="T12" fmla="*/ 271 w 271"/>
                    <a:gd name="T13" fmla="*/ 77 h 354"/>
                    <a:gd name="T14" fmla="*/ 269 w 271"/>
                    <a:gd name="T15" fmla="*/ 97 h 354"/>
                    <a:gd name="T16" fmla="*/ 261 w 271"/>
                    <a:gd name="T17" fmla="*/ 116 h 354"/>
                    <a:gd name="T18" fmla="*/ 145 w 271"/>
                    <a:gd name="T19" fmla="*/ 317 h 354"/>
                    <a:gd name="T20" fmla="*/ 132 w 271"/>
                    <a:gd name="T21" fmla="*/ 333 h 354"/>
                    <a:gd name="T22" fmla="*/ 115 w 271"/>
                    <a:gd name="T23" fmla="*/ 345 h 354"/>
                    <a:gd name="T24" fmla="*/ 98 w 271"/>
                    <a:gd name="T25" fmla="*/ 352 h 354"/>
                    <a:gd name="T26" fmla="*/ 77 w 271"/>
                    <a:gd name="T27" fmla="*/ 354 h 354"/>
                    <a:gd name="T28" fmla="*/ 58 w 271"/>
                    <a:gd name="T29" fmla="*/ 352 h 354"/>
                    <a:gd name="T30" fmla="*/ 39 w 271"/>
                    <a:gd name="T31" fmla="*/ 344 h 354"/>
                    <a:gd name="T32" fmla="*/ 22 w 271"/>
                    <a:gd name="T33" fmla="*/ 332 h 354"/>
                    <a:gd name="T34" fmla="*/ 10 w 271"/>
                    <a:gd name="T35" fmla="*/ 317 h 354"/>
                    <a:gd name="T36" fmla="*/ 3 w 271"/>
                    <a:gd name="T37" fmla="*/ 298 h 354"/>
                    <a:gd name="T38" fmla="*/ 0 w 271"/>
                    <a:gd name="T39" fmla="*/ 279 h 354"/>
                    <a:gd name="T40" fmla="*/ 3 w 271"/>
                    <a:gd name="T41" fmla="*/ 259 h 354"/>
                    <a:gd name="T42" fmla="*/ 10 w 271"/>
                    <a:gd name="T43" fmla="*/ 240 h 354"/>
                    <a:gd name="T44" fmla="*/ 127 w 271"/>
                    <a:gd name="T45" fmla="*/ 40 h 354"/>
                    <a:gd name="T46" fmla="*/ 140 w 271"/>
                    <a:gd name="T47" fmla="*/ 23 h 354"/>
                    <a:gd name="T48" fmla="*/ 156 w 271"/>
                    <a:gd name="T49" fmla="*/ 11 h 354"/>
                    <a:gd name="T50" fmla="*/ 174 w 271"/>
                    <a:gd name="T51" fmla="*/ 3 h 354"/>
                    <a:gd name="T52" fmla="*/ 193 w 271"/>
                    <a:gd name="T53" fmla="*/ 0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71" h="354">
                      <a:moveTo>
                        <a:pt x="193" y="0"/>
                      </a:moveTo>
                      <a:lnTo>
                        <a:pt x="213" y="3"/>
                      </a:lnTo>
                      <a:lnTo>
                        <a:pt x="232" y="12"/>
                      </a:lnTo>
                      <a:lnTo>
                        <a:pt x="249" y="24"/>
                      </a:lnTo>
                      <a:lnTo>
                        <a:pt x="261" y="40"/>
                      </a:lnTo>
                      <a:lnTo>
                        <a:pt x="269" y="58"/>
                      </a:lnTo>
                      <a:lnTo>
                        <a:pt x="271" y="77"/>
                      </a:lnTo>
                      <a:lnTo>
                        <a:pt x="269" y="97"/>
                      </a:lnTo>
                      <a:lnTo>
                        <a:pt x="261" y="116"/>
                      </a:lnTo>
                      <a:lnTo>
                        <a:pt x="145" y="317"/>
                      </a:lnTo>
                      <a:lnTo>
                        <a:pt x="132" y="333"/>
                      </a:lnTo>
                      <a:lnTo>
                        <a:pt x="115" y="345"/>
                      </a:lnTo>
                      <a:lnTo>
                        <a:pt x="98" y="352"/>
                      </a:lnTo>
                      <a:lnTo>
                        <a:pt x="77" y="354"/>
                      </a:lnTo>
                      <a:lnTo>
                        <a:pt x="58" y="352"/>
                      </a:lnTo>
                      <a:lnTo>
                        <a:pt x="39" y="344"/>
                      </a:lnTo>
                      <a:lnTo>
                        <a:pt x="22" y="332"/>
                      </a:lnTo>
                      <a:lnTo>
                        <a:pt x="10" y="317"/>
                      </a:lnTo>
                      <a:lnTo>
                        <a:pt x="3" y="298"/>
                      </a:lnTo>
                      <a:lnTo>
                        <a:pt x="0" y="279"/>
                      </a:lnTo>
                      <a:lnTo>
                        <a:pt x="3" y="259"/>
                      </a:lnTo>
                      <a:lnTo>
                        <a:pt x="10" y="240"/>
                      </a:lnTo>
                      <a:lnTo>
                        <a:pt x="127" y="40"/>
                      </a:lnTo>
                      <a:lnTo>
                        <a:pt x="140" y="23"/>
                      </a:lnTo>
                      <a:lnTo>
                        <a:pt x="156" y="11"/>
                      </a:lnTo>
                      <a:lnTo>
                        <a:pt x="174" y="3"/>
                      </a:lnTo>
                      <a:lnTo>
                        <a:pt x="19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27" name="Freeform 16">
                  <a:extLst>
                    <a:ext uri="{FF2B5EF4-FFF2-40B4-BE49-F238E27FC236}">
                      <a16:creationId xmlns:a16="http://schemas.microsoft.com/office/drawing/2014/main" id="{F26CAA17-9BE2-E111-0EE4-C95642DF09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8118" y="2487026"/>
                  <a:ext cx="39749" cy="128221"/>
                </a:xfrm>
                <a:custGeom>
                  <a:avLst/>
                  <a:gdLst>
                    <a:gd name="T0" fmla="*/ 186 w 373"/>
                    <a:gd name="T1" fmla="*/ 0 h 1200"/>
                    <a:gd name="T2" fmla="*/ 224 w 373"/>
                    <a:gd name="T3" fmla="*/ 3 h 1200"/>
                    <a:gd name="T4" fmla="*/ 257 w 373"/>
                    <a:gd name="T5" fmla="*/ 9 h 1200"/>
                    <a:gd name="T6" fmla="*/ 288 w 373"/>
                    <a:gd name="T7" fmla="*/ 20 h 1200"/>
                    <a:gd name="T8" fmla="*/ 313 w 373"/>
                    <a:gd name="T9" fmla="*/ 37 h 1200"/>
                    <a:gd name="T10" fmla="*/ 335 w 373"/>
                    <a:gd name="T11" fmla="*/ 57 h 1200"/>
                    <a:gd name="T12" fmla="*/ 351 w 373"/>
                    <a:gd name="T13" fmla="*/ 81 h 1200"/>
                    <a:gd name="T14" fmla="*/ 364 w 373"/>
                    <a:gd name="T15" fmla="*/ 110 h 1200"/>
                    <a:gd name="T16" fmla="*/ 370 w 373"/>
                    <a:gd name="T17" fmla="*/ 144 h 1200"/>
                    <a:gd name="T18" fmla="*/ 373 w 373"/>
                    <a:gd name="T19" fmla="*/ 182 h 1200"/>
                    <a:gd name="T20" fmla="*/ 373 w 373"/>
                    <a:gd name="T21" fmla="*/ 453 h 1200"/>
                    <a:gd name="T22" fmla="*/ 371 w 373"/>
                    <a:gd name="T23" fmla="*/ 490 h 1200"/>
                    <a:gd name="T24" fmla="*/ 367 w 373"/>
                    <a:gd name="T25" fmla="*/ 527 h 1200"/>
                    <a:gd name="T26" fmla="*/ 364 w 373"/>
                    <a:gd name="T27" fmla="*/ 564 h 1200"/>
                    <a:gd name="T28" fmla="*/ 290 w 373"/>
                    <a:gd name="T29" fmla="*/ 1113 h 1200"/>
                    <a:gd name="T30" fmla="*/ 285 w 373"/>
                    <a:gd name="T31" fmla="*/ 1140 h 1200"/>
                    <a:gd name="T32" fmla="*/ 276 w 373"/>
                    <a:gd name="T33" fmla="*/ 1161 h 1200"/>
                    <a:gd name="T34" fmla="*/ 265 w 373"/>
                    <a:gd name="T35" fmla="*/ 1176 h 1200"/>
                    <a:gd name="T36" fmla="*/ 250 w 373"/>
                    <a:gd name="T37" fmla="*/ 1188 h 1200"/>
                    <a:gd name="T38" fmla="*/ 232 w 373"/>
                    <a:gd name="T39" fmla="*/ 1195 h 1200"/>
                    <a:gd name="T40" fmla="*/ 210 w 373"/>
                    <a:gd name="T41" fmla="*/ 1199 h 1200"/>
                    <a:gd name="T42" fmla="*/ 186 w 373"/>
                    <a:gd name="T43" fmla="*/ 1200 h 1200"/>
                    <a:gd name="T44" fmla="*/ 162 w 373"/>
                    <a:gd name="T45" fmla="*/ 1199 h 1200"/>
                    <a:gd name="T46" fmla="*/ 140 w 373"/>
                    <a:gd name="T47" fmla="*/ 1195 h 1200"/>
                    <a:gd name="T48" fmla="*/ 123 w 373"/>
                    <a:gd name="T49" fmla="*/ 1188 h 1200"/>
                    <a:gd name="T50" fmla="*/ 107 w 373"/>
                    <a:gd name="T51" fmla="*/ 1176 h 1200"/>
                    <a:gd name="T52" fmla="*/ 96 w 373"/>
                    <a:gd name="T53" fmla="*/ 1161 h 1200"/>
                    <a:gd name="T54" fmla="*/ 87 w 373"/>
                    <a:gd name="T55" fmla="*/ 1140 h 1200"/>
                    <a:gd name="T56" fmla="*/ 82 w 373"/>
                    <a:gd name="T57" fmla="*/ 1113 h 1200"/>
                    <a:gd name="T58" fmla="*/ 9 w 373"/>
                    <a:gd name="T59" fmla="*/ 564 h 1200"/>
                    <a:gd name="T60" fmla="*/ 5 w 373"/>
                    <a:gd name="T61" fmla="*/ 527 h 1200"/>
                    <a:gd name="T62" fmla="*/ 1 w 373"/>
                    <a:gd name="T63" fmla="*/ 490 h 1200"/>
                    <a:gd name="T64" fmla="*/ 0 w 373"/>
                    <a:gd name="T65" fmla="*/ 453 h 1200"/>
                    <a:gd name="T66" fmla="*/ 0 w 373"/>
                    <a:gd name="T67" fmla="*/ 182 h 1200"/>
                    <a:gd name="T68" fmla="*/ 2 w 373"/>
                    <a:gd name="T69" fmla="*/ 144 h 1200"/>
                    <a:gd name="T70" fmla="*/ 9 w 373"/>
                    <a:gd name="T71" fmla="*/ 110 h 1200"/>
                    <a:gd name="T72" fmla="*/ 21 w 373"/>
                    <a:gd name="T73" fmla="*/ 81 h 1200"/>
                    <a:gd name="T74" fmla="*/ 38 w 373"/>
                    <a:gd name="T75" fmla="*/ 57 h 1200"/>
                    <a:gd name="T76" fmla="*/ 59 w 373"/>
                    <a:gd name="T77" fmla="*/ 37 h 1200"/>
                    <a:gd name="T78" fmla="*/ 85 w 373"/>
                    <a:gd name="T79" fmla="*/ 20 h 1200"/>
                    <a:gd name="T80" fmla="*/ 115 w 373"/>
                    <a:gd name="T81" fmla="*/ 9 h 1200"/>
                    <a:gd name="T82" fmla="*/ 148 w 373"/>
                    <a:gd name="T83" fmla="*/ 3 h 1200"/>
                    <a:gd name="T84" fmla="*/ 186 w 373"/>
                    <a:gd name="T85" fmla="*/ 0 h 1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73" h="1200">
                      <a:moveTo>
                        <a:pt x="186" y="0"/>
                      </a:moveTo>
                      <a:lnTo>
                        <a:pt x="224" y="3"/>
                      </a:lnTo>
                      <a:lnTo>
                        <a:pt x="257" y="9"/>
                      </a:lnTo>
                      <a:lnTo>
                        <a:pt x="288" y="20"/>
                      </a:lnTo>
                      <a:lnTo>
                        <a:pt x="313" y="37"/>
                      </a:lnTo>
                      <a:lnTo>
                        <a:pt x="335" y="57"/>
                      </a:lnTo>
                      <a:lnTo>
                        <a:pt x="351" y="81"/>
                      </a:lnTo>
                      <a:lnTo>
                        <a:pt x="364" y="110"/>
                      </a:lnTo>
                      <a:lnTo>
                        <a:pt x="370" y="144"/>
                      </a:lnTo>
                      <a:lnTo>
                        <a:pt x="373" y="182"/>
                      </a:lnTo>
                      <a:lnTo>
                        <a:pt x="373" y="453"/>
                      </a:lnTo>
                      <a:lnTo>
                        <a:pt x="371" y="490"/>
                      </a:lnTo>
                      <a:lnTo>
                        <a:pt x="367" y="527"/>
                      </a:lnTo>
                      <a:lnTo>
                        <a:pt x="364" y="564"/>
                      </a:lnTo>
                      <a:lnTo>
                        <a:pt x="290" y="1113"/>
                      </a:lnTo>
                      <a:lnTo>
                        <a:pt x="285" y="1140"/>
                      </a:lnTo>
                      <a:lnTo>
                        <a:pt x="276" y="1161"/>
                      </a:lnTo>
                      <a:lnTo>
                        <a:pt x="265" y="1176"/>
                      </a:lnTo>
                      <a:lnTo>
                        <a:pt x="250" y="1188"/>
                      </a:lnTo>
                      <a:lnTo>
                        <a:pt x="232" y="1195"/>
                      </a:lnTo>
                      <a:lnTo>
                        <a:pt x="210" y="1199"/>
                      </a:lnTo>
                      <a:lnTo>
                        <a:pt x="186" y="1200"/>
                      </a:lnTo>
                      <a:lnTo>
                        <a:pt x="162" y="1199"/>
                      </a:lnTo>
                      <a:lnTo>
                        <a:pt x="140" y="1195"/>
                      </a:lnTo>
                      <a:lnTo>
                        <a:pt x="123" y="1188"/>
                      </a:lnTo>
                      <a:lnTo>
                        <a:pt x="107" y="1176"/>
                      </a:lnTo>
                      <a:lnTo>
                        <a:pt x="96" y="1161"/>
                      </a:lnTo>
                      <a:lnTo>
                        <a:pt x="87" y="1140"/>
                      </a:lnTo>
                      <a:lnTo>
                        <a:pt x="82" y="1113"/>
                      </a:lnTo>
                      <a:lnTo>
                        <a:pt x="9" y="564"/>
                      </a:lnTo>
                      <a:lnTo>
                        <a:pt x="5" y="527"/>
                      </a:lnTo>
                      <a:lnTo>
                        <a:pt x="1" y="490"/>
                      </a:lnTo>
                      <a:lnTo>
                        <a:pt x="0" y="453"/>
                      </a:lnTo>
                      <a:lnTo>
                        <a:pt x="0" y="182"/>
                      </a:lnTo>
                      <a:lnTo>
                        <a:pt x="2" y="144"/>
                      </a:lnTo>
                      <a:lnTo>
                        <a:pt x="9" y="110"/>
                      </a:lnTo>
                      <a:lnTo>
                        <a:pt x="21" y="81"/>
                      </a:lnTo>
                      <a:lnTo>
                        <a:pt x="38" y="57"/>
                      </a:lnTo>
                      <a:lnTo>
                        <a:pt x="59" y="37"/>
                      </a:lnTo>
                      <a:lnTo>
                        <a:pt x="85" y="20"/>
                      </a:lnTo>
                      <a:lnTo>
                        <a:pt x="115" y="9"/>
                      </a:lnTo>
                      <a:lnTo>
                        <a:pt x="148" y="3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28" name="Freeform 17">
                  <a:extLst>
                    <a:ext uri="{FF2B5EF4-FFF2-40B4-BE49-F238E27FC236}">
                      <a16:creationId xmlns:a16="http://schemas.microsoft.com/office/drawing/2014/main" id="{F3DE330A-A5E7-929E-F47F-0EADBAD321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7163" y="2631587"/>
                  <a:ext cx="41672" cy="41031"/>
                </a:xfrm>
                <a:custGeom>
                  <a:avLst/>
                  <a:gdLst>
                    <a:gd name="T0" fmla="*/ 194 w 388"/>
                    <a:gd name="T1" fmla="*/ 0 h 386"/>
                    <a:gd name="T2" fmla="*/ 233 w 388"/>
                    <a:gd name="T3" fmla="*/ 6 h 386"/>
                    <a:gd name="T4" fmla="*/ 269 w 388"/>
                    <a:gd name="T5" fmla="*/ 17 h 386"/>
                    <a:gd name="T6" fmla="*/ 302 w 388"/>
                    <a:gd name="T7" fmla="*/ 34 h 386"/>
                    <a:gd name="T8" fmla="*/ 331 w 388"/>
                    <a:gd name="T9" fmla="*/ 57 h 386"/>
                    <a:gd name="T10" fmla="*/ 355 w 388"/>
                    <a:gd name="T11" fmla="*/ 86 h 386"/>
                    <a:gd name="T12" fmla="*/ 373 w 388"/>
                    <a:gd name="T13" fmla="*/ 119 h 386"/>
                    <a:gd name="T14" fmla="*/ 384 w 388"/>
                    <a:gd name="T15" fmla="*/ 155 h 386"/>
                    <a:gd name="T16" fmla="*/ 388 w 388"/>
                    <a:gd name="T17" fmla="*/ 193 h 386"/>
                    <a:gd name="T18" fmla="*/ 384 w 388"/>
                    <a:gd name="T19" fmla="*/ 232 h 386"/>
                    <a:gd name="T20" fmla="*/ 373 w 388"/>
                    <a:gd name="T21" fmla="*/ 269 h 386"/>
                    <a:gd name="T22" fmla="*/ 355 w 388"/>
                    <a:gd name="T23" fmla="*/ 301 h 386"/>
                    <a:gd name="T24" fmla="*/ 331 w 388"/>
                    <a:gd name="T25" fmla="*/ 329 h 386"/>
                    <a:gd name="T26" fmla="*/ 302 w 388"/>
                    <a:gd name="T27" fmla="*/ 353 h 386"/>
                    <a:gd name="T28" fmla="*/ 269 w 388"/>
                    <a:gd name="T29" fmla="*/ 371 h 386"/>
                    <a:gd name="T30" fmla="*/ 233 w 388"/>
                    <a:gd name="T31" fmla="*/ 382 h 386"/>
                    <a:gd name="T32" fmla="*/ 194 w 388"/>
                    <a:gd name="T33" fmla="*/ 386 h 386"/>
                    <a:gd name="T34" fmla="*/ 155 w 388"/>
                    <a:gd name="T35" fmla="*/ 382 h 386"/>
                    <a:gd name="T36" fmla="*/ 119 w 388"/>
                    <a:gd name="T37" fmla="*/ 371 h 386"/>
                    <a:gd name="T38" fmla="*/ 86 w 388"/>
                    <a:gd name="T39" fmla="*/ 353 h 386"/>
                    <a:gd name="T40" fmla="*/ 57 w 388"/>
                    <a:gd name="T41" fmla="*/ 329 h 386"/>
                    <a:gd name="T42" fmla="*/ 33 w 388"/>
                    <a:gd name="T43" fmla="*/ 301 h 386"/>
                    <a:gd name="T44" fmla="*/ 15 w 388"/>
                    <a:gd name="T45" fmla="*/ 269 h 386"/>
                    <a:gd name="T46" fmla="*/ 4 w 388"/>
                    <a:gd name="T47" fmla="*/ 232 h 386"/>
                    <a:gd name="T48" fmla="*/ 0 w 388"/>
                    <a:gd name="T49" fmla="*/ 193 h 386"/>
                    <a:gd name="T50" fmla="*/ 4 w 388"/>
                    <a:gd name="T51" fmla="*/ 155 h 386"/>
                    <a:gd name="T52" fmla="*/ 15 w 388"/>
                    <a:gd name="T53" fmla="*/ 119 h 386"/>
                    <a:gd name="T54" fmla="*/ 33 w 388"/>
                    <a:gd name="T55" fmla="*/ 86 h 386"/>
                    <a:gd name="T56" fmla="*/ 57 w 388"/>
                    <a:gd name="T57" fmla="*/ 57 h 386"/>
                    <a:gd name="T58" fmla="*/ 86 w 388"/>
                    <a:gd name="T59" fmla="*/ 34 h 386"/>
                    <a:gd name="T60" fmla="*/ 119 w 388"/>
                    <a:gd name="T61" fmla="*/ 17 h 386"/>
                    <a:gd name="T62" fmla="*/ 155 w 388"/>
                    <a:gd name="T63" fmla="*/ 6 h 386"/>
                    <a:gd name="T64" fmla="*/ 194 w 388"/>
                    <a:gd name="T65" fmla="*/ 0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88" h="386">
                      <a:moveTo>
                        <a:pt x="194" y="0"/>
                      </a:moveTo>
                      <a:lnTo>
                        <a:pt x="233" y="6"/>
                      </a:lnTo>
                      <a:lnTo>
                        <a:pt x="269" y="17"/>
                      </a:lnTo>
                      <a:lnTo>
                        <a:pt x="302" y="34"/>
                      </a:lnTo>
                      <a:lnTo>
                        <a:pt x="331" y="57"/>
                      </a:lnTo>
                      <a:lnTo>
                        <a:pt x="355" y="86"/>
                      </a:lnTo>
                      <a:lnTo>
                        <a:pt x="373" y="119"/>
                      </a:lnTo>
                      <a:lnTo>
                        <a:pt x="384" y="155"/>
                      </a:lnTo>
                      <a:lnTo>
                        <a:pt x="388" y="193"/>
                      </a:lnTo>
                      <a:lnTo>
                        <a:pt x="384" y="232"/>
                      </a:lnTo>
                      <a:lnTo>
                        <a:pt x="373" y="269"/>
                      </a:lnTo>
                      <a:lnTo>
                        <a:pt x="355" y="301"/>
                      </a:lnTo>
                      <a:lnTo>
                        <a:pt x="331" y="329"/>
                      </a:lnTo>
                      <a:lnTo>
                        <a:pt x="302" y="353"/>
                      </a:lnTo>
                      <a:lnTo>
                        <a:pt x="269" y="371"/>
                      </a:lnTo>
                      <a:lnTo>
                        <a:pt x="233" y="382"/>
                      </a:lnTo>
                      <a:lnTo>
                        <a:pt x="194" y="386"/>
                      </a:lnTo>
                      <a:lnTo>
                        <a:pt x="155" y="382"/>
                      </a:lnTo>
                      <a:lnTo>
                        <a:pt x="119" y="371"/>
                      </a:lnTo>
                      <a:lnTo>
                        <a:pt x="86" y="353"/>
                      </a:lnTo>
                      <a:lnTo>
                        <a:pt x="57" y="329"/>
                      </a:lnTo>
                      <a:lnTo>
                        <a:pt x="33" y="301"/>
                      </a:lnTo>
                      <a:lnTo>
                        <a:pt x="15" y="269"/>
                      </a:lnTo>
                      <a:lnTo>
                        <a:pt x="4" y="232"/>
                      </a:lnTo>
                      <a:lnTo>
                        <a:pt x="0" y="193"/>
                      </a:lnTo>
                      <a:lnTo>
                        <a:pt x="4" y="155"/>
                      </a:lnTo>
                      <a:lnTo>
                        <a:pt x="15" y="119"/>
                      </a:lnTo>
                      <a:lnTo>
                        <a:pt x="33" y="86"/>
                      </a:lnTo>
                      <a:lnTo>
                        <a:pt x="57" y="57"/>
                      </a:lnTo>
                      <a:lnTo>
                        <a:pt x="86" y="34"/>
                      </a:lnTo>
                      <a:lnTo>
                        <a:pt x="119" y="17"/>
                      </a:lnTo>
                      <a:lnTo>
                        <a:pt x="155" y="6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655F5A9-B1FF-3F57-EE3D-E910D5B0947A}"/>
                </a:ext>
              </a:extLst>
            </p:cNvPr>
            <p:cNvGrpSpPr/>
            <p:nvPr/>
          </p:nvGrpSpPr>
          <p:grpSpPr>
            <a:xfrm>
              <a:off x="3364131" y="1610904"/>
              <a:ext cx="2512736" cy="4739723"/>
              <a:chOff x="3364131" y="1610904"/>
              <a:chExt cx="2512736" cy="4739723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1711861-5DC5-620F-6F24-80AE3A00124A}"/>
                  </a:ext>
                </a:extLst>
              </p:cNvPr>
              <p:cNvSpPr/>
              <p:nvPr/>
            </p:nvSpPr>
            <p:spPr>
              <a:xfrm>
                <a:off x="4618148" y="3271745"/>
                <a:ext cx="15484" cy="2103120"/>
              </a:xfrm>
              <a:custGeom>
                <a:avLst/>
                <a:gdLst>
                  <a:gd name="connsiteX0" fmla="*/ 0 w 15484"/>
                  <a:gd name="connsiteY0" fmla="*/ 2914370 h 2914369"/>
                  <a:gd name="connsiteX1" fmla="*/ 0 w 15484"/>
                  <a:gd name="connsiteY1" fmla="*/ 0 h 291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484" h="2914369">
                    <a:moveTo>
                      <a:pt x="0" y="2914370"/>
                    </a:moveTo>
                    <a:lnTo>
                      <a:pt x="0" y="0"/>
                    </a:lnTo>
                  </a:path>
                </a:pathLst>
              </a:custGeom>
              <a:ln w="61859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BA447E8-18EF-AB82-C01E-7E353671EE83}"/>
                  </a:ext>
                </a:extLst>
              </p:cNvPr>
              <p:cNvSpPr/>
              <p:nvPr/>
            </p:nvSpPr>
            <p:spPr>
              <a:xfrm>
                <a:off x="4268205" y="5288457"/>
                <a:ext cx="699886" cy="699886"/>
              </a:xfrm>
              <a:custGeom>
                <a:avLst/>
                <a:gdLst>
                  <a:gd name="connsiteX0" fmla="*/ 710746 w 710746"/>
                  <a:gd name="connsiteY0" fmla="*/ 355373 h 710746"/>
                  <a:gd name="connsiteX1" fmla="*/ 355373 w 710746"/>
                  <a:gd name="connsiteY1" fmla="*/ 710746 h 710746"/>
                  <a:gd name="connsiteX2" fmla="*/ 0 w 710746"/>
                  <a:gd name="connsiteY2" fmla="*/ 355373 h 710746"/>
                  <a:gd name="connsiteX3" fmla="*/ 355373 w 710746"/>
                  <a:gd name="connsiteY3" fmla="*/ 0 h 710746"/>
                  <a:gd name="connsiteX4" fmla="*/ 710746 w 710746"/>
                  <a:gd name="connsiteY4" fmla="*/ 355373 h 710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746" h="710746">
                    <a:moveTo>
                      <a:pt x="710746" y="355373"/>
                    </a:moveTo>
                    <a:cubicBezTo>
                      <a:pt x="710746" y="551640"/>
                      <a:pt x="551640" y="710746"/>
                      <a:pt x="355373" y="710746"/>
                    </a:cubicBezTo>
                    <a:cubicBezTo>
                      <a:pt x="159106" y="710746"/>
                      <a:pt x="0" y="551640"/>
                      <a:pt x="0" y="355373"/>
                    </a:cubicBezTo>
                    <a:cubicBezTo>
                      <a:pt x="0" y="159106"/>
                      <a:pt x="159105" y="0"/>
                      <a:pt x="355373" y="0"/>
                    </a:cubicBezTo>
                    <a:cubicBezTo>
                      <a:pt x="551640" y="0"/>
                      <a:pt x="710746" y="159106"/>
                      <a:pt x="710746" y="355373"/>
                    </a:cubicBezTo>
                    <a:close/>
                  </a:path>
                </a:pathLst>
              </a:custGeom>
              <a:noFill/>
              <a:ln w="15465" cap="rnd">
                <a:solidFill>
                  <a:schemeClr val="accent1"/>
                </a:solidFill>
                <a:custDash>
                  <a:ds d="75000" sp="5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aphic 4">
                <a:extLst>
                  <a:ext uri="{FF2B5EF4-FFF2-40B4-BE49-F238E27FC236}">
                    <a16:creationId xmlns:a16="http://schemas.microsoft.com/office/drawing/2014/main" id="{C8F1835D-0400-4522-E520-888A1A0626B5}"/>
                  </a:ext>
                </a:extLst>
              </p:cNvPr>
              <p:cNvGrpSpPr/>
              <p:nvPr/>
            </p:nvGrpSpPr>
            <p:grpSpPr>
              <a:xfrm>
                <a:off x="4355218" y="5375471"/>
                <a:ext cx="525859" cy="525859"/>
                <a:chOff x="8187320" y="4379786"/>
                <a:chExt cx="525859" cy="52585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AF644EF-3DDA-191A-FE79-5516E9FF8BFC}"/>
                    </a:ext>
                  </a:extLst>
                </p:cNvPr>
                <p:cNvSpPr/>
                <p:nvPr/>
              </p:nvSpPr>
              <p:spPr>
                <a:xfrm>
                  <a:off x="8187320" y="4379786"/>
                  <a:ext cx="525859" cy="525859"/>
                </a:xfrm>
                <a:custGeom>
                  <a:avLst/>
                  <a:gdLst>
                    <a:gd name="connsiteX0" fmla="*/ 525859 w 525859"/>
                    <a:gd name="connsiteY0" fmla="*/ 262930 h 525859"/>
                    <a:gd name="connsiteX1" fmla="*/ 262929 w 525859"/>
                    <a:gd name="connsiteY1" fmla="*/ 525859 h 525859"/>
                    <a:gd name="connsiteX2" fmla="*/ 0 w 525859"/>
                    <a:gd name="connsiteY2" fmla="*/ 262930 h 525859"/>
                    <a:gd name="connsiteX3" fmla="*/ 262929 w 525859"/>
                    <a:gd name="connsiteY3" fmla="*/ 0 h 525859"/>
                    <a:gd name="connsiteX4" fmla="*/ 525859 w 525859"/>
                    <a:gd name="connsiteY4" fmla="*/ 262930 h 525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5859" h="525859">
                      <a:moveTo>
                        <a:pt x="525859" y="262930"/>
                      </a:moveTo>
                      <a:cubicBezTo>
                        <a:pt x="525859" y="408142"/>
                        <a:pt x="408142" y="525859"/>
                        <a:pt x="262929" y="525859"/>
                      </a:cubicBezTo>
                      <a:cubicBezTo>
                        <a:pt x="117717" y="525859"/>
                        <a:pt x="0" y="408142"/>
                        <a:pt x="0" y="262930"/>
                      </a:cubicBezTo>
                      <a:cubicBezTo>
                        <a:pt x="0" y="117718"/>
                        <a:pt x="117717" y="0"/>
                        <a:pt x="262929" y="0"/>
                      </a:cubicBezTo>
                      <a:cubicBezTo>
                        <a:pt x="408142" y="0"/>
                        <a:pt x="525859" y="117718"/>
                        <a:pt x="525859" y="26293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5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5D71543-6DCD-AB4F-D3BC-4FFA469238FE}"/>
                    </a:ext>
                  </a:extLst>
                </p:cNvPr>
                <p:cNvSpPr/>
                <p:nvPr/>
              </p:nvSpPr>
              <p:spPr>
                <a:xfrm>
                  <a:off x="8268770" y="4461235"/>
                  <a:ext cx="362960" cy="362960"/>
                </a:xfrm>
                <a:custGeom>
                  <a:avLst/>
                  <a:gdLst>
                    <a:gd name="connsiteX0" fmla="*/ 362960 w 362960"/>
                    <a:gd name="connsiteY0" fmla="*/ 181480 h 362960"/>
                    <a:gd name="connsiteX1" fmla="*/ 181480 w 362960"/>
                    <a:gd name="connsiteY1" fmla="*/ 362961 h 362960"/>
                    <a:gd name="connsiteX2" fmla="*/ 0 w 362960"/>
                    <a:gd name="connsiteY2" fmla="*/ 181480 h 362960"/>
                    <a:gd name="connsiteX3" fmla="*/ 181480 w 362960"/>
                    <a:gd name="connsiteY3" fmla="*/ 0 h 362960"/>
                    <a:gd name="connsiteX4" fmla="*/ 362960 w 362960"/>
                    <a:gd name="connsiteY4" fmla="*/ 181480 h 36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2960" h="362960">
                      <a:moveTo>
                        <a:pt x="362960" y="181480"/>
                      </a:moveTo>
                      <a:cubicBezTo>
                        <a:pt x="362960" y="281709"/>
                        <a:pt x="281709" y="362961"/>
                        <a:pt x="181480" y="362961"/>
                      </a:cubicBezTo>
                      <a:cubicBezTo>
                        <a:pt x="81251" y="362961"/>
                        <a:pt x="0" y="281709"/>
                        <a:pt x="0" y="181480"/>
                      </a:cubicBezTo>
                      <a:cubicBezTo>
                        <a:pt x="0" y="81251"/>
                        <a:pt x="81251" y="0"/>
                        <a:pt x="181480" y="0"/>
                      </a:cubicBezTo>
                      <a:cubicBezTo>
                        <a:pt x="281709" y="0"/>
                        <a:pt x="362960" y="81251"/>
                        <a:pt x="362960" y="181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5FDE00D-0608-7C9B-A836-AB425D701E94}"/>
                  </a:ext>
                </a:extLst>
              </p:cNvPr>
              <p:cNvSpPr/>
              <p:nvPr/>
            </p:nvSpPr>
            <p:spPr>
              <a:xfrm rot="18900000">
                <a:off x="3991333" y="2772286"/>
                <a:ext cx="1253626" cy="1253626"/>
              </a:xfrm>
              <a:custGeom>
                <a:avLst/>
                <a:gdLst>
                  <a:gd name="connsiteX0" fmla="*/ 1253627 w 1253626"/>
                  <a:gd name="connsiteY0" fmla="*/ 626813 h 1253626"/>
                  <a:gd name="connsiteX1" fmla="*/ 626813 w 1253626"/>
                  <a:gd name="connsiteY1" fmla="*/ 1253627 h 1253626"/>
                  <a:gd name="connsiteX2" fmla="*/ 0 w 1253626"/>
                  <a:gd name="connsiteY2" fmla="*/ 626813 h 1253626"/>
                  <a:gd name="connsiteX3" fmla="*/ 626813 w 1253626"/>
                  <a:gd name="connsiteY3" fmla="*/ 0 h 1253626"/>
                  <a:gd name="connsiteX4" fmla="*/ 1253627 w 1253626"/>
                  <a:gd name="connsiteY4" fmla="*/ 626813 h 1253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3626" h="1253626">
                    <a:moveTo>
                      <a:pt x="1253627" y="626813"/>
                    </a:moveTo>
                    <a:cubicBezTo>
                      <a:pt x="1253627" y="972993"/>
                      <a:pt x="972993" y="1253627"/>
                      <a:pt x="626813" y="1253627"/>
                    </a:cubicBezTo>
                    <a:cubicBezTo>
                      <a:pt x="280634" y="1253627"/>
                      <a:pt x="0" y="972993"/>
                      <a:pt x="0" y="626813"/>
                    </a:cubicBezTo>
                    <a:cubicBezTo>
                      <a:pt x="0" y="280634"/>
                      <a:pt x="280633" y="0"/>
                      <a:pt x="626813" y="0"/>
                    </a:cubicBezTo>
                    <a:cubicBezTo>
                      <a:pt x="972992" y="0"/>
                      <a:pt x="1253627" y="280634"/>
                      <a:pt x="1253627" y="626813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544C64B-FEE5-397F-8956-2355CA1797B7}"/>
                  </a:ext>
                </a:extLst>
              </p:cNvPr>
              <p:cNvSpPr/>
              <p:nvPr/>
            </p:nvSpPr>
            <p:spPr>
              <a:xfrm rot="18900000">
                <a:off x="3868541" y="2649493"/>
                <a:ext cx="1499211" cy="1499211"/>
              </a:xfrm>
              <a:custGeom>
                <a:avLst/>
                <a:gdLst>
                  <a:gd name="connsiteX0" fmla="*/ 1499211 w 1499211"/>
                  <a:gd name="connsiteY0" fmla="*/ 749606 h 1499211"/>
                  <a:gd name="connsiteX1" fmla="*/ 749605 w 1499211"/>
                  <a:gd name="connsiteY1" fmla="*/ 1499211 h 1499211"/>
                  <a:gd name="connsiteX2" fmla="*/ 0 w 1499211"/>
                  <a:gd name="connsiteY2" fmla="*/ 749606 h 1499211"/>
                  <a:gd name="connsiteX3" fmla="*/ 749605 w 1499211"/>
                  <a:gd name="connsiteY3" fmla="*/ 0 h 1499211"/>
                  <a:gd name="connsiteX4" fmla="*/ 1499211 w 1499211"/>
                  <a:gd name="connsiteY4" fmla="*/ 749606 h 149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9211" h="1499211">
                    <a:moveTo>
                      <a:pt x="1499211" y="749606"/>
                    </a:moveTo>
                    <a:cubicBezTo>
                      <a:pt x="1499211" y="1163601"/>
                      <a:pt x="1163601" y="1499211"/>
                      <a:pt x="749605" y="1499211"/>
                    </a:cubicBezTo>
                    <a:cubicBezTo>
                      <a:pt x="335609" y="1499211"/>
                      <a:pt x="0" y="1163601"/>
                      <a:pt x="0" y="749606"/>
                    </a:cubicBezTo>
                    <a:cubicBezTo>
                      <a:pt x="0" y="335610"/>
                      <a:pt x="335609" y="0"/>
                      <a:pt x="749605" y="0"/>
                    </a:cubicBezTo>
                    <a:cubicBezTo>
                      <a:pt x="1163601" y="0"/>
                      <a:pt x="1499211" y="335610"/>
                      <a:pt x="1499211" y="749606"/>
                    </a:cubicBezTo>
                    <a:close/>
                  </a:path>
                </a:pathLst>
              </a:custGeom>
              <a:noFill/>
              <a:ln w="15465" cap="rnd">
                <a:solidFill>
                  <a:schemeClr val="accent1"/>
                </a:solidFill>
                <a:custDash>
                  <a:ds d="75000" sp="5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B55B435-7DCB-8473-9F4B-640F59A15F45}"/>
                  </a:ext>
                </a:extLst>
              </p:cNvPr>
              <p:cNvSpPr/>
              <p:nvPr/>
            </p:nvSpPr>
            <p:spPr>
              <a:xfrm>
                <a:off x="4175132" y="2956083"/>
                <a:ext cx="886032" cy="886032"/>
              </a:xfrm>
              <a:custGeom>
                <a:avLst/>
                <a:gdLst>
                  <a:gd name="connsiteX0" fmla="*/ 886033 w 886032"/>
                  <a:gd name="connsiteY0" fmla="*/ 443016 h 886032"/>
                  <a:gd name="connsiteX1" fmla="*/ 443017 w 886032"/>
                  <a:gd name="connsiteY1" fmla="*/ 886033 h 886032"/>
                  <a:gd name="connsiteX2" fmla="*/ 0 w 886032"/>
                  <a:gd name="connsiteY2" fmla="*/ 443016 h 886032"/>
                  <a:gd name="connsiteX3" fmla="*/ 443017 w 886032"/>
                  <a:gd name="connsiteY3" fmla="*/ 0 h 886032"/>
                  <a:gd name="connsiteX4" fmla="*/ 886033 w 886032"/>
                  <a:gd name="connsiteY4" fmla="*/ 443016 h 8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6032" h="886032">
                    <a:moveTo>
                      <a:pt x="886033" y="443016"/>
                    </a:moveTo>
                    <a:cubicBezTo>
                      <a:pt x="886033" y="687688"/>
                      <a:pt x="687687" y="886033"/>
                      <a:pt x="443017" y="886033"/>
                    </a:cubicBezTo>
                    <a:cubicBezTo>
                      <a:pt x="198345" y="886033"/>
                      <a:pt x="0" y="687688"/>
                      <a:pt x="0" y="443016"/>
                    </a:cubicBezTo>
                    <a:cubicBezTo>
                      <a:pt x="0" y="198345"/>
                      <a:pt x="198346" y="0"/>
                      <a:pt x="443017" y="0"/>
                    </a:cubicBezTo>
                    <a:cubicBezTo>
                      <a:pt x="687688" y="0"/>
                      <a:pt x="886033" y="198345"/>
                      <a:pt x="886033" y="4430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9C107B-CA0B-A136-6550-A225E6589717}"/>
                  </a:ext>
                </a:extLst>
              </p:cNvPr>
              <p:cNvSpPr txBox="1"/>
              <p:nvPr/>
            </p:nvSpPr>
            <p:spPr>
              <a:xfrm>
                <a:off x="4282386" y="5981295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spc="0" baseline="0" dirty="0">
                    <a:ln/>
                    <a:latin typeface="Segoe UI" panose="020B0502040204020203" pitchFamily="34" charset="0"/>
                    <a:cs typeface="Segoe UI" panose="020B0502040204020203" pitchFamily="34" charset="0"/>
                    <a:sym typeface="Arial"/>
                    <a:rtl val="0"/>
                  </a:rPr>
                  <a:t>2026</a:t>
                </a: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28E8001-0EE8-939B-9553-80337C228659}"/>
                  </a:ext>
                </a:extLst>
              </p:cNvPr>
              <p:cNvSpPr/>
              <p:nvPr/>
            </p:nvSpPr>
            <p:spPr>
              <a:xfrm>
                <a:off x="4504955" y="5541776"/>
                <a:ext cx="226695" cy="193558"/>
              </a:xfrm>
              <a:custGeom>
                <a:avLst/>
                <a:gdLst>
                  <a:gd name="connsiteX0" fmla="*/ 226696 w 226695"/>
                  <a:gd name="connsiteY0" fmla="*/ 57913 h 193558"/>
                  <a:gd name="connsiteX1" fmla="*/ 168783 w 226695"/>
                  <a:gd name="connsiteY1" fmla="*/ 0 h 193558"/>
                  <a:gd name="connsiteX2" fmla="*/ 113348 w 226695"/>
                  <a:gd name="connsiteY2" fmla="*/ 42273 h 193558"/>
                  <a:gd name="connsiteX3" fmla="*/ 57913 w 226695"/>
                  <a:gd name="connsiteY3" fmla="*/ 0 h 193558"/>
                  <a:gd name="connsiteX4" fmla="*/ 0 w 226695"/>
                  <a:gd name="connsiteY4" fmla="*/ 57913 h 193558"/>
                  <a:gd name="connsiteX5" fmla="*/ 20285 w 226695"/>
                  <a:gd name="connsiteY5" fmla="*/ 101579 h 193558"/>
                  <a:gd name="connsiteX6" fmla="*/ 20130 w 226695"/>
                  <a:gd name="connsiteY6" fmla="*/ 101734 h 193558"/>
                  <a:gd name="connsiteX7" fmla="*/ 111954 w 226695"/>
                  <a:gd name="connsiteY7" fmla="*/ 193558 h 193558"/>
                  <a:gd name="connsiteX8" fmla="*/ 207030 w 226695"/>
                  <a:gd name="connsiteY8" fmla="*/ 101734 h 193558"/>
                  <a:gd name="connsiteX9" fmla="*/ 206875 w 226695"/>
                  <a:gd name="connsiteY9" fmla="*/ 101579 h 193558"/>
                  <a:gd name="connsiteX10" fmla="*/ 226696 w 226695"/>
                  <a:gd name="connsiteY10" fmla="*/ 57913 h 193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6695" h="193558">
                    <a:moveTo>
                      <a:pt x="226696" y="57913"/>
                    </a:moveTo>
                    <a:cubicBezTo>
                      <a:pt x="226696" y="25859"/>
                      <a:pt x="200836" y="0"/>
                      <a:pt x="168783" y="0"/>
                    </a:cubicBezTo>
                    <a:cubicBezTo>
                      <a:pt x="142304" y="0"/>
                      <a:pt x="120161" y="17962"/>
                      <a:pt x="113348" y="42273"/>
                    </a:cubicBezTo>
                    <a:cubicBezTo>
                      <a:pt x="106535" y="17962"/>
                      <a:pt x="84392" y="0"/>
                      <a:pt x="57913" y="0"/>
                    </a:cubicBezTo>
                    <a:cubicBezTo>
                      <a:pt x="25860" y="0"/>
                      <a:pt x="0" y="25859"/>
                      <a:pt x="0" y="57913"/>
                    </a:cubicBezTo>
                    <a:cubicBezTo>
                      <a:pt x="0" y="75410"/>
                      <a:pt x="7897" y="90895"/>
                      <a:pt x="20285" y="101579"/>
                    </a:cubicBezTo>
                    <a:lnTo>
                      <a:pt x="20130" y="101734"/>
                    </a:lnTo>
                    <a:lnTo>
                      <a:pt x="111954" y="193558"/>
                    </a:lnTo>
                    <a:lnTo>
                      <a:pt x="207030" y="101734"/>
                    </a:lnTo>
                    <a:lnTo>
                      <a:pt x="206875" y="101579"/>
                    </a:lnTo>
                    <a:cubicBezTo>
                      <a:pt x="218798" y="90740"/>
                      <a:pt x="226696" y="75256"/>
                      <a:pt x="226696" y="579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1458495-26B9-61D8-9AF5-F4CE46B537A3}"/>
                  </a:ext>
                </a:extLst>
              </p:cNvPr>
              <p:cNvGrpSpPr/>
              <p:nvPr/>
            </p:nvGrpSpPr>
            <p:grpSpPr>
              <a:xfrm>
                <a:off x="3364131" y="1610904"/>
                <a:ext cx="2512736" cy="841176"/>
                <a:chOff x="678760" y="4607075"/>
                <a:chExt cx="2432242" cy="841176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5F8DEAF-5ED0-08A4-5224-6FA47EDB4D94}"/>
                    </a:ext>
                  </a:extLst>
                </p:cNvPr>
                <p:cNvSpPr txBox="1"/>
                <p:nvPr/>
              </p:nvSpPr>
              <p:spPr>
                <a:xfrm>
                  <a:off x="754047" y="4607075"/>
                  <a:ext cx="22816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accen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Sample Text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593014A-961E-EBE2-4B74-384DBBF8F45A}"/>
                    </a:ext>
                  </a:extLst>
                </p:cNvPr>
                <p:cNvSpPr txBox="1"/>
                <p:nvPr/>
              </p:nvSpPr>
              <p:spPr>
                <a:xfrm>
                  <a:off x="678760" y="4925031"/>
                  <a:ext cx="24322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This is a sample text. Insert your desired text here.</a:t>
                  </a:r>
                </a:p>
              </p:txBody>
            </p:sp>
          </p:grpSp>
          <p:sp>
            <p:nvSpPr>
              <p:cNvPr id="129" name="Freeform 22">
                <a:extLst>
                  <a:ext uri="{FF2B5EF4-FFF2-40B4-BE49-F238E27FC236}">
                    <a16:creationId xmlns:a16="http://schemas.microsoft.com/office/drawing/2014/main" id="{7BB29098-9B67-EBC3-84F0-51D66AAFD1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59744" y="3145033"/>
                <a:ext cx="521510" cy="508132"/>
              </a:xfrm>
              <a:custGeom>
                <a:avLst/>
                <a:gdLst>
                  <a:gd name="T0" fmla="*/ 1449 w 3440"/>
                  <a:gd name="T1" fmla="*/ 1218 h 3436"/>
                  <a:gd name="T2" fmla="*/ 1219 w 3440"/>
                  <a:gd name="T3" fmla="*/ 1449 h 3436"/>
                  <a:gd name="T4" fmla="*/ 1152 w 3440"/>
                  <a:gd name="T5" fmla="*/ 1780 h 3436"/>
                  <a:gd name="T6" fmla="*/ 1280 w 3440"/>
                  <a:gd name="T7" fmla="*/ 2086 h 3436"/>
                  <a:gd name="T8" fmla="*/ 1552 w 3440"/>
                  <a:gd name="T9" fmla="*/ 2269 h 3436"/>
                  <a:gd name="T10" fmla="*/ 1893 w 3440"/>
                  <a:gd name="T11" fmla="*/ 2269 h 3436"/>
                  <a:gd name="T12" fmla="*/ 2166 w 3440"/>
                  <a:gd name="T13" fmla="*/ 2086 h 3436"/>
                  <a:gd name="T14" fmla="*/ 2294 w 3440"/>
                  <a:gd name="T15" fmla="*/ 1780 h 3436"/>
                  <a:gd name="T16" fmla="*/ 2227 w 3440"/>
                  <a:gd name="T17" fmla="*/ 1449 h 3436"/>
                  <a:gd name="T18" fmla="*/ 1996 w 3440"/>
                  <a:gd name="T19" fmla="*/ 1218 h 3436"/>
                  <a:gd name="T20" fmla="*/ 1727 w 3440"/>
                  <a:gd name="T21" fmla="*/ 0 h 3436"/>
                  <a:gd name="T22" fmla="*/ 1975 w 3440"/>
                  <a:gd name="T23" fmla="*/ 38 h 3436"/>
                  <a:gd name="T24" fmla="*/ 2010 w 3440"/>
                  <a:gd name="T25" fmla="*/ 197 h 3436"/>
                  <a:gd name="T26" fmla="*/ 2129 w 3440"/>
                  <a:gd name="T27" fmla="*/ 416 h 3436"/>
                  <a:gd name="T28" fmla="*/ 2360 w 3440"/>
                  <a:gd name="T29" fmla="*/ 512 h 3436"/>
                  <a:gd name="T30" fmla="*/ 2603 w 3440"/>
                  <a:gd name="T31" fmla="*/ 443 h 3436"/>
                  <a:gd name="T32" fmla="*/ 2739 w 3440"/>
                  <a:gd name="T33" fmla="*/ 357 h 3436"/>
                  <a:gd name="T34" fmla="*/ 3007 w 3440"/>
                  <a:gd name="T35" fmla="*/ 578 h 3436"/>
                  <a:gd name="T36" fmla="*/ 3082 w 3440"/>
                  <a:gd name="T37" fmla="*/ 749 h 3436"/>
                  <a:gd name="T38" fmla="*/ 2963 w 3440"/>
                  <a:gd name="T39" fmla="*/ 920 h 3436"/>
                  <a:gd name="T40" fmla="*/ 2949 w 3440"/>
                  <a:gd name="T41" fmla="*/ 1166 h 3436"/>
                  <a:gd name="T42" fmla="*/ 3103 w 3440"/>
                  <a:gd name="T43" fmla="*/ 1379 h 3436"/>
                  <a:gd name="T44" fmla="*/ 3340 w 3440"/>
                  <a:gd name="T45" fmla="*/ 1445 h 3436"/>
                  <a:gd name="T46" fmla="*/ 3430 w 3440"/>
                  <a:gd name="T47" fmla="*/ 1527 h 3436"/>
                  <a:gd name="T48" fmla="*/ 3415 w 3440"/>
                  <a:gd name="T49" fmla="*/ 1958 h 3436"/>
                  <a:gd name="T50" fmla="*/ 3307 w 3440"/>
                  <a:gd name="T51" fmla="*/ 2002 h 3436"/>
                  <a:gd name="T52" fmla="*/ 3060 w 3440"/>
                  <a:gd name="T53" fmla="*/ 2092 h 3436"/>
                  <a:gd name="T54" fmla="*/ 2931 w 3440"/>
                  <a:gd name="T55" fmla="*/ 2317 h 3436"/>
                  <a:gd name="T56" fmla="*/ 2972 w 3440"/>
                  <a:gd name="T57" fmla="*/ 2562 h 3436"/>
                  <a:gd name="T58" fmla="*/ 3081 w 3440"/>
                  <a:gd name="T59" fmla="*/ 2716 h 3436"/>
                  <a:gd name="T60" fmla="*/ 2931 w 3440"/>
                  <a:gd name="T61" fmla="*/ 2939 h 3436"/>
                  <a:gd name="T62" fmla="*/ 2707 w 3440"/>
                  <a:gd name="T63" fmla="*/ 3087 h 3436"/>
                  <a:gd name="T64" fmla="*/ 2554 w 3440"/>
                  <a:gd name="T65" fmla="*/ 2982 h 3436"/>
                  <a:gd name="T66" fmla="*/ 2308 w 3440"/>
                  <a:gd name="T67" fmla="*/ 2939 h 3436"/>
                  <a:gd name="T68" fmla="*/ 2079 w 3440"/>
                  <a:gd name="T69" fmla="*/ 3069 h 3436"/>
                  <a:gd name="T70" fmla="*/ 1992 w 3440"/>
                  <a:gd name="T71" fmla="*/ 3327 h 3436"/>
                  <a:gd name="T72" fmla="*/ 1907 w 3440"/>
                  <a:gd name="T73" fmla="*/ 3426 h 3436"/>
                  <a:gd name="T74" fmla="*/ 1481 w 3440"/>
                  <a:gd name="T75" fmla="*/ 3411 h 3436"/>
                  <a:gd name="T76" fmla="*/ 1435 w 3440"/>
                  <a:gd name="T77" fmla="*/ 3281 h 3436"/>
                  <a:gd name="T78" fmla="*/ 1341 w 3440"/>
                  <a:gd name="T79" fmla="*/ 3051 h 3436"/>
                  <a:gd name="T80" fmla="*/ 1122 w 3440"/>
                  <a:gd name="T81" fmla="*/ 2929 h 3436"/>
                  <a:gd name="T82" fmla="*/ 873 w 3440"/>
                  <a:gd name="T83" fmla="*/ 2971 h 3436"/>
                  <a:gd name="T84" fmla="*/ 720 w 3440"/>
                  <a:gd name="T85" fmla="*/ 3078 h 3436"/>
                  <a:gd name="T86" fmla="*/ 499 w 3440"/>
                  <a:gd name="T87" fmla="*/ 2929 h 3436"/>
                  <a:gd name="T88" fmla="*/ 351 w 3440"/>
                  <a:gd name="T89" fmla="*/ 2706 h 3436"/>
                  <a:gd name="T90" fmla="*/ 459 w 3440"/>
                  <a:gd name="T91" fmla="*/ 2553 h 3436"/>
                  <a:gd name="T92" fmla="*/ 500 w 3440"/>
                  <a:gd name="T93" fmla="*/ 2311 h 3436"/>
                  <a:gd name="T94" fmla="*/ 369 w 3440"/>
                  <a:gd name="T95" fmla="*/ 2082 h 3436"/>
                  <a:gd name="T96" fmla="*/ 123 w 3440"/>
                  <a:gd name="T97" fmla="*/ 1993 h 3436"/>
                  <a:gd name="T98" fmla="*/ 16 w 3440"/>
                  <a:gd name="T99" fmla="*/ 1928 h 3436"/>
                  <a:gd name="T100" fmla="*/ 12 w 3440"/>
                  <a:gd name="T101" fmla="*/ 1518 h 3436"/>
                  <a:gd name="T102" fmla="*/ 88 w 3440"/>
                  <a:gd name="T103" fmla="*/ 1435 h 3436"/>
                  <a:gd name="T104" fmla="*/ 339 w 3440"/>
                  <a:gd name="T105" fmla="*/ 1370 h 3436"/>
                  <a:gd name="T106" fmla="*/ 499 w 3440"/>
                  <a:gd name="T107" fmla="*/ 1160 h 3436"/>
                  <a:gd name="T108" fmla="*/ 486 w 3440"/>
                  <a:gd name="T109" fmla="*/ 912 h 3436"/>
                  <a:gd name="T110" fmla="*/ 365 w 3440"/>
                  <a:gd name="T111" fmla="*/ 739 h 3436"/>
                  <a:gd name="T112" fmla="*/ 442 w 3440"/>
                  <a:gd name="T113" fmla="*/ 567 h 3436"/>
                  <a:gd name="T114" fmla="*/ 714 w 3440"/>
                  <a:gd name="T115" fmla="*/ 347 h 3436"/>
                  <a:gd name="T116" fmla="*/ 849 w 3440"/>
                  <a:gd name="T117" fmla="*/ 433 h 3436"/>
                  <a:gd name="T118" fmla="*/ 1090 w 3440"/>
                  <a:gd name="T119" fmla="*/ 500 h 3436"/>
                  <a:gd name="T120" fmla="*/ 1329 w 3440"/>
                  <a:gd name="T121" fmla="*/ 399 h 3436"/>
                  <a:gd name="T122" fmla="*/ 1447 w 3440"/>
                  <a:gd name="T123" fmla="*/ 156 h 3436"/>
                  <a:gd name="T124" fmla="*/ 1509 w 3440"/>
                  <a:gd name="T125" fmla="*/ 16 h 3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440" h="3436">
                    <a:moveTo>
                      <a:pt x="1723" y="1148"/>
                    </a:moveTo>
                    <a:lnTo>
                      <a:pt x="1664" y="1152"/>
                    </a:lnTo>
                    <a:lnTo>
                      <a:pt x="1607" y="1160"/>
                    </a:lnTo>
                    <a:lnTo>
                      <a:pt x="1552" y="1175"/>
                    </a:lnTo>
                    <a:lnTo>
                      <a:pt x="1500" y="1194"/>
                    </a:lnTo>
                    <a:lnTo>
                      <a:pt x="1449" y="1218"/>
                    </a:lnTo>
                    <a:lnTo>
                      <a:pt x="1402" y="1246"/>
                    </a:lnTo>
                    <a:lnTo>
                      <a:pt x="1358" y="1280"/>
                    </a:lnTo>
                    <a:lnTo>
                      <a:pt x="1318" y="1317"/>
                    </a:lnTo>
                    <a:lnTo>
                      <a:pt x="1280" y="1358"/>
                    </a:lnTo>
                    <a:lnTo>
                      <a:pt x="1247" y="1402"/>
                    </a:lnTo>
                    <a:lnTo>
                      <a:pt x="1219" y="1449"/>
                    </a:lnTo>
                    <a:lnTo>
                      <a:pt x="1194" y="1498"/>
                    </a:lnTo>
                    <a:lnTo>
                      <a:pt x="1174" y="1551"/>
                    </a:lnTo>
                    <a:lnTo>
                      <a:pt x="1161" y="1607"/>
                    </a:lnTo>
                    <a:lnTo>
                      <a:pt x="1152" y="1663"/>
                    </a:lnTo>
                    <a:lnTo>
                      <a:pt x="1149" y="1721"/>
                    </a:lnTo>
                    <a:lnTo>
                      <a:pt x="1152" y="1780"/>
                    </a:lnTo>
                    <a:lnTo>
                      <a:pt x="1161" y="1837"/>
                    </a:lnTo>
                    <a:lnTo>
                      <a:pt x="1174" y="1891"/>
                    </a:lnTo>
                    <a:lnTo>
                      <a:pt x="1194" y="1944"/>
                    </a:lnTo>
                    <a:lnTo>
                      <a:pt x="1219" y="1994"/>
                    </a:lnTo>
                    <a:lnTo>
                      <a:pt x="1247" y="2042"/>
                    </a:lnTo>
                    <a:lnTo>
                      <a:pt x="1280" y="2086"/>
                    </a:lnTo>
                    <a:lnTo>
                      <a:pt x="1318" y="2127"/>
                    </a:lnTo>
                    <a:lnTo>
                      <a:pt x="1358" y="2164"/>
                    </a:lnTo>
                    <a:lnTo>
                      <a:pt x="1402" y="2196"/>
                    </a:lnTo>
                    <a:lnTo>
                      <a:pt x="1449" y="2226"/>
                    </a:lnTo>
                    <a:lnTo>
                      <a:pt x="1500" y="2250"/>
                    </a:lnTo>
                    <a:lnTo>
                      <a:pt x="1552" y="2269"/>
                    </a:lnTo>
                    <a:lnTo>
                      <a:pt x="1607" y="2283"/>
                    </a:lnTo>
                    <a:lnTo>
                      <a:pt x="1664" y="2292"/>
                    </a:lnTo>
                    <a:lnTo>
                      <a:pt x="1723" y="2295"/>
                    </a:lnTo>
                    <a:lnTo>
                      <a:pt x="1782" y="2292"/>
                    </a:lnTo>
                    <a:lnTo>
                      <a:pt x="1838" y="2283"/>
                    </a:lnTo>
                    <a:lnTo>
                      <a:pt x="1893" y="2269"/>
                    </a:lnTo>
                    <a:lnTo>
                      <a:pt x="1946" y="2250"/>
                    </a:lnTo>
                    <a:lnTo>
                      <a:pt x="1996" y="2226"/>
                    </a:lnTo>
                    <a:lnTo>
                      <a:pt x="2044" y="2196"/>
                    </a:lnTo>
                    <a:lnTo>
                      <a:pt x="2088" y="2164"/>
                    </a:lnTo>
                    <a:lnTo>
                      <a:pt x="2128" y="2127"/>
                    </a:lnTo>
                    <a:lnTo>
                      <a:pt x="2166" y="2086"/>
                    </a:lnTo>
                    <a:lnTo>
                      <a:pt x="2198" y="2042"/>
                    </a:lnTo>
                    <a:lnTo>
                      <a:pt x="2227" y="1994"/>
                    </a:lnTo>
                    <a:lnTo>
                      <a:pt x="2251" y="1944"/>
                    </a:lnTo>
                    <a:lnTo>
                      <a:pt x="2271" y="1891"/>
                    </a:lnTo>
                    <a:lnTo>
                      <a:pt x="2285" y="1837"/>
                    </a:lnTo>
                    <a:lnTo>
                      <a:pt x="2294" y="1780"/>
                    </a:lnTo>
                    <a:lnTo>
                      <a:pt x="2296" y="1721"/>
                    </a:lnTo>
                    <a:lnTo>
                      <a:pt x="2294" y="1663"/>
                    </a:lnTo>
                    <a:lnTo>
                      <a:pt x="2285" y="1607"/>
                    </a:lnTo>
                    <a:lnTo>
                      <a:pt x="2271" y="1551"/>
                    </a:lnTo>
                    <a:lnTo>
                      <a:pt x="2251" y="1498"/>
                    </a:lnTo>
                    <a:lnTo>
                      <a:pt x="2227" y="1449"/>
                    </a:lnTo>
                    <a:lnTo>
                      <a:pt x="2198" y="1402"/>
                    </a:lnTo>
                    <a:lnTo>
                      <a:pt x="2166" y="1358"/>
                    </a:lnTo>
                    <a:lnTo>
                      <a:pt x="2128" y="1317"/>
                    </a:lnTo>
                    <a:lnTo>
                      <a:pt x="2088" y="1280"/>
                    </a:lnTo>
                    <a:lnTo>
                      <a:pt x="2044" y="1246"/>
                    </a:lnTo>
                    <a:lnTo>
                      <a:pt x="1996" y="1218"/>
                    </a:lnTo>
                    <a:lnTo>
                      <a:pt x="1946" y="1194"/>
                    </a:lnTo>
                    <a:lnTo>
                      <a:pt x="1893" y="1175"/>
                    </a:lnTo>
                    <a:lnTo>
                      <a:pt x="1838" y="1160"/>
                    </a:lnTo>
                    <a:lnTo>
                      <a:pt x="1782" y="1152"/>
                    </a:lnTo>
                    <a:lnTo>
                      <a:pt x="1723" y="1148"/>
                    </a:lnTo>
                    <a:close/>
                    <a:moveTo>
                      <a:pt x="1727" y="0"/>
                    </a:moveTo>
                    <a:lnTo>
                      <a:pt x="1727" y="0"/>
                    </a:lnTo>
                    <a:lnTo>
                      <a:pt x="1824" y="3"/>
                    </a:lnTo>
                    <a:lnTo>
                      <a:pt x="1921" y="11"/>
                    </a:lnTo>
                    <a:lnTo>
                      <a:pt x="1941" y="16"/>
                    </a:lnTo>
                    <a:lnTo>
                      <a:pt x="1960" y="25"/>
                    </a:lnTo>
                    <a:lnTo>
                      <a:pt x="1975" y="38"/>
                    </a:lnTo>
                    <a:lnTo>
                      <a:pt x="1989" y="52"/>
                    </a:lnTo>
                    <a:lnTo>
                      <a:pt x="1998" y="70"/>
                    </a:lnTo>
                    <a:lnTo>
                      <a:pt x="2004" y="90"/>
                    </a:lnTo>
                    <a:lnTo>
                      <a:pt x="2005" y="111"/>
                    </a:lnTo>
                    <a:lnTo>
                      <a:pt x="2005" y="155"/>
                    </a:lnTo>
                    <a:lnTo>
                      <a:pt x="2010" y="197"/>
                    </a:lnTo>
                    <a:lnTo>
                      <a:pt x="2020" y="239"/>
                    </a:lnTo>
                    <a:lnTo>
                      <a:pt x="2033" y="279"/>
                    </a:lnTo>
                    <a:lnTo>
                      <a:pt x="2051" y="317"/>
                    </a:lnTo>
                    <a:lnTo>
                      <a:pt x="2073" y="353"/>
                    </a:lnTo>
                    <a:lnTo>
                      <a:pt x="2099" y="385"/>
                    </a:lnTo>
                    <a:lnTo>
                      <a:pt x="2129" y="416"/>
                    </a:lnTo>
                    <a:lnTo>
                      <a:pt x="2162" y="442"/>
                    </a:lnTo>
                    <a:lnTo>
                      <a:pt x="2198" y="465"/>
                    </a:lnTo>
                    <a:lnTo>
                      <a:pt x="2237" y="484"/>
                    </a:lnTo>
                    <a:lnTo>
                      <a:pt x="2277" y="498"/>
                    </a:lnTo>
                    <a:lnTo>
                      <a:pt x="2318" y="507"/>
                    </a:lnTo>
                    <a:lnTo>
                      <a:pt x="2360" y="512"/>
                    </a:lnTo>
                    <a:lnTo>
                      <a:pt x="2403" y="511"/>
                    </a:lnTo>
                    <a:lnTo>
                      <a:pt x="2446" y="505"/>
                    </a:lnTo>
                    <a:lnTo>
                      <a:pt x="2488" y="496"/>
                    </a:lnTo>
                    <a:lnTo>
                      <a:pt x="2528" y="482"/>
                    </a:lnTo>
                    <a:lnTo>
                      <a:pt x="2567" y="464"/>
                    </a:lnTo>
                    <a:lnTo>
                      <a:pt x="2603" y="443"/>
                    </a:lnTo>
                    <a:lnTo>
                      <a:pt x="2636" y="417"/>
                    </a:lnTo>
                    <a:lnTo>
                      <a:pt x="2667" y="389"/>
                    </a:lnTo>
                    <a:lnTo>
                      <a:pt x="2683" y="374"/>
                    </a:lnTo>
                    <a:lnTo>
                      <a:pt x="2700" y="364"/>
                    </a:lnTo>
                    <a:lnTo>
                      <a:pt x="2719" y="358"/>
                    </a:lnTo>
                    <a:lnTo>
                      <a:pt x="2739" y="357"/>
                    </a:lnTo>
                    <a:lnTo>
                      <a:pt x="2760" y="359"/>
                    </a:lnTo>
                    <a:lnTo>
                      <a:pt x="2779" y="367"/>
                    </a:lnTo>
                    <a:lnTo>
                      <a:pt x="2797" y="378"/>
                    </a:lnTo>
                    <a:lnTo>
                      <a:pt x="2871" y="440"/>
                    </a:lnTo>
                    <a:lnTo>
                      <a:pt x="2940" y="507"/>
                    </a:lnTo>
                    <a:lnTo>
                      <a:pt x="3007" y="578"/>
                    </a:lnTo>
                    <a:lnTo>
                      <a:pt x="3070" y="652"/>
                    </a:lnTo>
                    <a:lnTo>
                      <a:pt x="3080" y="670"/>
                    </a:lnTo>
                    <a:lnTo>
                      <a:pt x="3088" y="689"/>
                    </a:lnTo>
                    <a:lnTo>
                      <a:pt x="3090" y="709"/>
                    </a:lnTo>
                    <a:lnTo>
                      <a:pt x="3089" y="729"/>
                    </a:lnTo>
                    <a:lnTo>
                      <a:pt x="3082" y="749"/>
                    </a:lnTo>
                    <a:lnTo>
                      <a:pt x="3073" y="767"/>
                    </a:lnTo>
                    <a:lnTo>
                      <a:pt x="3059" y="783"/>
                    </a:lnTo>
                    <a:lnTo>
                      <a:pt x="3029" y="813"/>
                    </a:lnTo>
                    <a:lnTo>
                      <a:pt x="3002" y="847"/>
                    </a:lnTo>
                    <a:lnTo>
                      <a:pt x="2981" y="883"/>
                    </a:lnTo>
                    <a:lnTo>
                      <a:pt x="2963" y="920"/>
                    </a:lnTo>
                    <a:lnTo>
                      <a:pt x="2950" y="960"/>
                    </a:lnTo>
                    <a:lnTo>
                      <a:pt x="2940" y="1000"/>
                    </a:lnTo>
                    <a:lnTo>
                      <a:pt x="2936" y="1042"/>
                    </a:lnTo>
                    <a:lnTo>
                      <a:pt x="2935" y="1083"/>
                    </a:lnTo>
                    <a:lnTo>
                      <a:pt x="2940" y="1125"/>
                    </a:lnTo>
                    <a:lnTo>
                      <a:pt x="2949" y="1166"/>
                    </a:lnTo>
                    <a:lnTo>
                      <a:pt x="2962" y="1207"/>
                    </a:lnTo>
                    <a:lnTo>
                      <a:pt x="2982" y="1248"/>
                    </a:lnTo>
                    <a:lnTo>
                      <a:pt x="3008" y="1286"/>
                    </a:lnTo>
                    <a:lnTo>
                      <a:pt x="3036" y="1321"/>
                    </a:lnTo>
                    <a:lnTo>
                      <a:pt x="3069" y="1351"/>
                    </a:lnTo>
                    <a:lnTo>
                      <a:pt x="3103" y="1379"/>
                    </a:lnTo>
                    <a:lnTo>
                      <a:pt x="3142" y="1401"/>
                    </a:lnTo>
                    <a:lnTo>
                      <a:pt x="3183" y="1418"/>
                    </a:lnTo>
                    <a:lnTo>
                      <a:pt x="3228" y="1432"/>
                    </a:lnTo>
                    <a:lnTo>
                      <a:pt x="3273" y="1440"/>
                    </a:lnTo>
                    <a:lnTo>
                      <a:pt x="3319" y="1443"/>
                    </a:lnTo>
                    <a:lnTo>
                      <a:pt x="3340" y="1445"/>
                    </a:lnTo>
                    <a:lnTo>
                      <a:pt x="3361" y="1451"/>
                    </a:lnTo>
                    <a:lnTo>
                      <a:pt x="3381" y="1461"/>
                    </a:lnTo>
                    <a:lnTo>
                      <a:pt x="3399" y="1473"/>
                    </a:lnTo>
                    <a:lnTo>
                      <a:pt x="3414" y="1489"/>
                    </a:lnTo>
                    <a:lnTo>
                      <a:pt x="3424" y="1507"/>
                    </a:lnTo>
                    <a:lnTo>
                      <a:pt x="3430" y="1527"/>
                    </a:lnTo>
                    <a:lnTo>
                      <a:pt x="3438" y="1624"/>
                    </a:lnTo>
                    <a:lnTo>
                      <a:pt x="3440" y="1723"/>
                    </a:lnTo>
                    <a:lnTo>
                      <a:pt x="3437" y="1821"/>
                    </a:lnTo>
                    <a:lnTo>
                      <a:pt x="3429" y="1918"/>
                    </a:lnTo>
                    <a:lnTo>
                      <a:pt x="3424" y="1939"/>
                    </a:lnTo>
                    <a:lnTo>
                      <a:pt x="3415" y="1958"/>
                    </a:lnTo>
                    <a:lnTo>
                      <a:pt x="3402" y="1973"/>
                    </a:lnTo>
                    <a:lnTo>
                      <a:pt x="3387" y="1986"/>
                    </a:lnTo>
                    <a:lnTo>
                      <a:pt x="3369" y="1995"/>
                    </a:lnTo>
                    <a:lnTo>
                      <a:pt x="3349" y="2002"/>
                    </a:lnTo>
                    <a:lnTo>
                      <a:pt x="3329" y="2002"/>
                    </a:lnTo>
                    <a:lnTo>
                      <a:pt x="3307" y="2002"/>
                    </a:lnTo>
                    <a:lnTo>
                      <a:pt x="3261" y="2004"/>
                    </a:lnTo>
                    <a:lnTo>
                      <a:pt x="3217" y="2012"/>
                    </a:lnTo>
                    <a:lnTo>
                      <a:pt x="3175" y="2026"/>
                    </a:lnTo>
                    <a:lnTo>
                      <a:pt x="3134" y="2044"/>
                    </a:lnTo>
                    <a:lnTo>
                      <a:pt x="3096" y="2066"/>
                    </a:lnTo>
                    <a:lnTo>
                      <a:pt x="3060" y="2092"/>
                    </a:lnTo>
                    <a:lnTo>
                      <a:pt x="3028" y="2123"/>
                    </a:lnTo>
                    <a:lnTo>
                      <a:pt x="2999" y="2156"/>
                    </a:lnTo>
                    <a:lnTo>
                      <a:pt x="2975" y="2194"/>
                    </a:lnTo>
                    <a:lnTo>
                      <a:pt x="2955" y="2234"/>
                    </a:lnTo>
                    <a:lnTo>
                      <a:pt x="2940" y="2275"/>
                    </a:lnTo>
                    <a:lnTo>
                      <a:pt x="2931" y="2317"/>
                    </a:lnTo>
                    <a:lnTo>
                      <a:pt x="2927" y="2359"/>
                    </a:lnTo>
                    <a:lnTo>
                      <a:pt x="2927" y="2401"/>
                    </a:lnTo>
                    <a:lnTo>
                      <a:pt x="2931" y="2443"/>
                    </a:lnTo>
                    <a:lnTo>
                      <a:pt x="2940" y="2484"/>
                    </a:lnTo>
                    <a:lnTo>
                      <a:pt x="2954" y="2524"/>
                    </a:lnTo>
                    <a:lnTo>
                      <a:pt x="2972" y="2562"/>
                    </a:lnTo>
                    <a:lnTo>
                      <a:pt x="2994" y="2599"/>
                    </a:lnTo>
                    <a:lnTo>
                      <a:pt x="3020" y="2632"/>
                    </a:lnTo>
                    <a:lnTo>
                      <a:pt x="3052" y="2663"/>
                    </a:lnTo>
                    <a:lnTo>
                      <a:pt x="3066" y="2679"/>
                    </a:lnTo>
                    <a:lnTo>
                      <a:pt x="3075" y="2696"/>
                    </a:lnTo>
                    <a:lnTo>
                      <a:pt x="3081" y="2716"/>
                    </a:lnTo>
                    <a:lnTo>
                      <a:pt x="3082" y="2736"/>
                    </a:lnTo>
                    <a:lnTo>
                      <a:pt x="3080" y="2756"/>
                    </a:lnTo>
                    <a:lnTo>
                      <a:pt x="3073" y="2776"/>
                    </a:lnTo>
                    <a:lnTo>
                      <a:pt x="3061" y="2794"/>
                    </a:lnTo>
                    <a:lnTo>
                      <a:pt x="2998" y="2868"/>
                    </a:lnTo>
                    <a:lnTo>
                      <a:pt x="2931" y="2939"/>
                    </a:lnTo>
                    <a:lnTo>
                      <a:pt x="2858" y="3005"/>
                    </a:lnTo>
                    <a:lnTo>
                      <a:pt x="2784" y="3068"/>
                    </a:lnTo>
                    <a:lnTo>
                      <a:pt x="2766" y="3079"/>
                    </a:lnTo>
                    <a:lnTo>
                      <a:pt x="2747" y="3086"/>
                    </a:lnTo>
                    <a:lnTo>
                      <a:pt x="2727" y="3088"/>
                    </a:lnTo>
                    <a:lnTo>
                      <a:pt x="2707" y="3087"/>
                    </a:lnTo>
                    <a:lnTo>
                      <a:pt x="2687" y="3081"/>
                    </a:lnTo>
                    <a:lnTo>
                      <a:pt x="2670" y="3072"/>
                    </a:lnTo>
                    <a:lnTo>
                      <a:pt x="2653" y="3058"/>
                    </a:lnTo>
                    <a:lnTo>
                      <a:pt x="2624" y="3028"/>
                    </a:lnTo>
                    <a:lnTo>
                      <a:pt x="2591" y="3003"/>
                    </a:lnTo>
                    <a:lnTo>
                      <a:pt x="2554" y="2982"/>
                    </a:lnTo>
                    <a:lnTo>
                      <a:pt x="2516" y="2964"/>
                    </a:lnTo>
                    <a:lnTo>
                      <a:pt x="2476" y="2951"/>
                    </a:lnTo>
                    <a:lnTo>
                      <a:pt x="2434" y="2941"/>
                    </a:lnTo>
                    <a:lnTo>
                      <a:pt x="2392" y="2936"/>
                    </a:lnTo>
                    <a:lnTo>
                      <a:pt x="2350" y="2935"/>
                    </a:lnTo>
                    <a:lnTo>
                      <a:pt x="2308" y="2939"/>
                    </a:lnTo>
                    <a:lnTo>
                      <a:pt x="2267" y="2948"/>
                    </a:lnTo>
                    <a:lnTo>
                      <a:pt x="2228" y="2961"/>
                    </a:lnTo>
                    <a:lnTo>
                      <a:pt x="2185" y="2981"/>
                    </a:lnTo>
                    <a:lnTo>
                      <a:pt x="2146" y="3006"/>
                    </a:lnTo>
                    <a:lnTo>
                      <a:pt x="2111" y="3036"/>
                    </a:lnTo>
                    <a:lnTo>
                      <a:pt x="2079" y="3069"/>
                    </a:lnTo>
                    <a:lnTo>
                      <a:pt x="2052" y="3106"/>
                    </a:lnTo>
                    <a:lnTo>
                      <a:pt x="2030" y="3146"/>
                    </a:lnTo>
                    <a:lnTo>
                      <a:pt x="2012" y="3189"/>
                    </a:lnTo>
                    <a:lnTo>
                      <a:pt x="2001" y="3233"/>
                    </a:lnTo>
                    <a:lnTo>
                      <a:pt x="1993" y="3280"/>
                    </a:lnTo>
                    <a:lnTo>
                      <a:pt x="1992" y="3327"/>
                    </a:lnTo>
                    <a:lnTo>
                      <a:pt x="1990" y="3351"/>
                    </a:lnTo>
                    <a:lnTo>
                      <a:pt x="1982" y="3373"/>
                    </a:lnTo>
                    <a:lnTo>
                      <a:pt x="1969" y="3393"/>
                    </a:lnTo>
                    <a:lnTo>
                      <a:pt x="1951" y="3409"/>
                    </a:lnTo>
                    <a:lnTo>
                      <a:pt x="1931" y="3419"/>
                    </a:lnTo>
                    <a:lnTo>
                      <a:pt x="1907" y="3426"/>
                    </a:lnTo>
                    <a:lnTo>
                      <a:pt x="1812" y="3433"/>
                    </a:lnTo>
                    <a:lnTo>
                      <a:pt x="1717" y="3436"/>
                    </a:lnTo>
                    <a:lnTo>
                      <a:pt x="1619" y="3433"/>
                    </a:lnTo>
                    <a:lnTo>
                      <a:pt x="1520" y="3425"/>
                    </a:lnTo>
                    <a:lnTo>
                      <a:pt x="1499" y="3419"/>
                    </a:lnTo>
                    <a:lnTo>
                      <a:pt x="1481" y="3411"/>
                    </a:lnTo>
                    <a:lnTo>
                      <a:pt x="1465" y="3398"/>
                    </a:lnTo>
                    <a:lnTo>
                      <a:pt x="1451" y="3383"/>
                    </a:lnTo>
                    <a:lnTo>
                      <a:pt x="1442" y="3365"/>
                    </a:lnTo>
                    <a:lnTo>
                      <a:pt x="1436" y="3345"/>
                    </a:lnTo>
                    <a:lnTo>
                      <a:pt x="1435" y="3324"/>
                    </a:lnTo>
                    <a:lnTo>
                      <a:pt x="1435" y="3281"/>
                    </a:lnTo>
                    <a:lnTo>
                      <a:pt x="1430" y="3238"/>
                    </a:lnTo>
                    <a:lnTo>
                      <a:pt x="1421" y="3197"/>
                    </a:lnTo>
                    <a:lnTo>
                      <a:pt x="1407" y="3157"/>
                    </a:lnTo>
                    <a:lnTo>
                      <a:pt x="1389" y="3119"/>
                    </a:lnTo>
                    <a:lnTo>
                      <a:pt x="1366" y="3083"/>
                    </a:lnTo>
                    <a:lnTo>
                      <a:pt x="1341" y="3051"/>
                    </a:lnTo>
                    <a:lnTo>
                      <a:pt x="1311" y="3020"/>
                    </a:lnTo>
                    <a:lnTo>
                      <a:pt x="1278" y="2994"/>
                    </a:lnTo>
                    <a:lnTo>
                      <a:pt x="1242" y="2971"/>
                    </a:lnTo>
                    <a:lnTo>
                      <a:pt x="1203" y="2952"/>
                    </a:lnTo>
                    <a:lnTo>
                      <a:pt x="1163" y="2937"/>
                    </a:lnTo>
                    <a:lnTo>
                      <a:pt x="1122" y="2929"/>
                    </a:lnTo>
                    <a:lnTo>
                      <a:pt x="1080" y="2924"/>
                    </a:lnTo>
                    <a:lnTo>
                      <a:pt x="1037" y="2925"/>
                    </a:lnTo>
                    <a:lnTo>
                      <a:pt x="994" y="2931"/>
                    </a:lnTo>
                    <a:lnTo>
                      <a:pt x="952" y="2940"/>
                    </a:lnTo>
                    <a:lnTo>
                      <a:pt x="912" y="2954"/>
                    </a:lnTo>
                    <a:lnTo>
                      <a:pt x="873" y="2971"/>
                    </a:lnTo>
                    <a:lnTo>
                      <a:pt x="837" y="2993"/>
                    </a:lnTo>
                    <a:lnTo>
                      <a:pt x="804" y="3018"/>
                    </a:lnTo>
                    <a:lnTo>
                      <a:pt x="773" y="3047"/>
                    </a:lnTo>
                    <a:lnTo>
                      <a:pt x="758" y="3062"/>
                    </a:lnTo>
                    <a:lnTo>
                      <a:pt x="740" y="3072"/>
                    </a:lnTo>
                    <a:lnTo>
                      <a:pt x="720" y="3078"/>
                    </a:lnTo>
                    <a:lnTo>
                      <a:pt x="700" y="3079"/>
                    </a:lnTo>
                    <a:lnTo>
                      <a:pt x="680" y="3077"/>
                    </a:lnTo>
                    <a:lnTo>
                      <a:pt x="661" y="3069"/>
                    </a:lnTo>
                    <a:lnTo>
                      <a:pt x="643" y="3058"/>
                    </a:lnTo>
                    <a:lnTo>
                      <a:pt x="569" y="2995"/>
                    </a:lnTo>
                    <a:lnTo>
                      <a:pt x="499" y="2929"/>
                    </a:lnTo>
                    <a:lnTo>
                      <a:pt x="433" y="2857"/>
                    </a:lnTo>
                    <a:lnTo>
                      <a:pt x="370" y="2783"/>
                    </a:lnTo>
                    <a:lnTo>
                      <a:pt x="360" y="2765"/>
                    </a:lnTo>
                    <a:lnTo>
                      <a:pt x="353" y="2746"/>
                    </a:lnTo>
                    <a:lnTo>
                      <a:pt x="350" y="2726"/>
                    </a:lnTo>
                    <a:lnTo>
                      <a:pt x="351" y="2706"/>
                    </a:lnTo>
                    <a:lnTo>
                      <a:pt x="358" y="2687"/>
                    </a:lnTo>
                    <a:lnTo>
                      <a:pt x="367" y="2669"/>
                    </a:lnTo>
                    <a:lnTo>
                      <a:pt x="381" y="2653"/>
                    </a:lnTo>
                    <a:lnTo>
                      <a:pt x="411" y="2623"/>
                    </a:lnTo>
                    <a:lnTo>
                      <a:pt x="437" y="2589"/>
                    </a:lnTo>
                    <a:lnTo>
                      <a:pt x="459" y="2553"/>
                    </a:lnTo>
                    <a:lnTo>
                      <a:pt x="477" y="2516"/>
                    </a:lnTo>
                    <a:lnTo>
                      <a:pt x="490" y="2476"/>
                    </a:lnTo>
                    <a:lnTo>
                      <a:pt x="500" y="2435"/>
                    </a:lnTo>
                    <a:lnTo>
                      <a:pt x="504" y="2394"/>
                    </a:lnTo>
                    <a:lnTo>
                      <a:pt x="505" y="2352"/>
                    </a:lnTo>
                    <a:lnTo>
                      <a:pt x="500" y="2311"/>
                    </a:lnTo>
                    <a:lnTo>
                      <a:pt x="491" y="2269"/>
                    </a:lnTo>
                    <a:lnTo>
                      <a:pt x="477" y="2229"/>
                    </a:lnTo>
                    <a:lnTo>
                      <a:pt x="457" y="2187"/>
                    </a:lnTo>
                    <a:lnTo>
                      <a:pt x="431" y="2148"/>
                    </a:lnTo>
                    <a:lnTo>
                      <a:pt x="402" y="2112"/>
                    </a:lnTo>
                    <a:lnTo>
                      <a:pt x="369" y="2082"/>
                    </a:lnTo>
                    <a:lnTo>
                      <a:pt x="334" y="2054"/>
                    </a:lnTo>
                    <a:lnTo>
                      <a:pt x="295" y="2032"/>
                    </a:lnTo>
                    <a:lnTo>
                      <a:pt x="255" y="2014"/>
                    </a:lnTo>
                    <a:lnTo>
                      <a:pt x="212" y="2002"/>
                    </a:lnTo>
                    <a:lnTo>
                      <a:pt x="168" y="1995"/>
                    </a:lnTo>
                    <a:lnTo>
                      <a:pt x="123" y="1993"/>
                    </a:lnTo>
                    <a:lnTo>
                      <a:pt x="102" y="1991"/>
                    </a:lnTo>
                    <a:lnTo>
                      <a:pt x="80" y="1985"/>
                    </a:lnTo>
                    <a:lnTo>
                      <a:pt x="60" y="1975"/>
                    </a:lnTo>
                    <a:lnTo>
                      <a:pt x="41" y="1963"/>
                    </a:lnTo>
                    <a:lnTo>
                      <a:pt x="26" y="1947"/>
                    </a:lnTo>
                    <a:lnTo>
                      <a:pt x="16" y="1928"/>
                    </a:lnTo>
                    <a:lnTo>
                      <a:pt x="11" y="1908"/>
                    </a:lnTo>
                    <a:lnTo>
                      <a:pt x="2" y="1810"/>
                    </a:lnTo>
                    <a:lnTo>
                      <a:pt x="0" y="1714"/>
                    </a:lnTo>
                    <a:lnTo>
                      <a:pt x="0" y="1713"/>
                    </a:lnTo>
                    <a:lnTo>
                      <a:pt x="2" y="1615"/>
                    </a:lnTo>
                    <a:lnTo>
                      <a:pt x="12" y="1518"/>
                    </a:lnTo>
                    <a:lnTo>
                      <a:pt x="16" y="1497"/>
                    </a:lnTo>
                    <a:lnTo>
                      <a:pt x="24" y="1479"/>
                    </a:lnTo>
                    <a:lnTo>
                      <a:pt x="36" y="1464"/>
                    </a:lnTo>
                    <a:lnTo>
                      <a:pt x="51" y="1450"/>
                    </a:lnTo>
                    <a:lnTo>
                      <a:pt x="68" y="1441"/>
                    </a:lnTo>
                    <a:lnTo>
                      <a:pt x="88" y="1435"/>
                    </a:lnTo>
                    <a:lnTo>
                      <a:pt x="110" y="1433"/>
                    </a:lnTo>
                    <a:lnTo>
                      <a:pt x="160" y="1431"/>
                    </a:lnTo>
                    <a:lnTo>
                      <a:pt x="208" y="1423"/>
                    </a:lnTo>
                    <a:lnTo>
                      <a:pt x="255" y="1410"/>
                    </a:lnTo>
                    <a:lnTo>
                      <a:pt x="298" y="1392"/>
                    </a:lnTo>
                    <a:lnTo>
                      <a:pt x="339" y="1370"/>
                    </a:lnTo>
                    <a:lnTo>
                      <a:pt x="376" y="1344"/>
                    </a:lnTo>
                    <a:lnTo>
                      <a:pt x="409" y="1313"/>
                    </a:lnTo>
                    <a:lnTo>
                      <a:pt x="439" y="1280"/>
                    </a:lnTo>
                    <a:lnTo>
                      <a:pt x="464" y="1242"/>
                    </a:lnTo>
                    <a:lnTo>
                      <a:pt x="485" y="1201"/>
                    </a:lnTo>
                    <a:lnTo>
                      <a:pt x="499" y="1160"/>
                    </a:lnTo>
                    <a:lnTo>
                      <a:pt x="509" y="1119"/>
                    </a:lnTo>
                    <a:lnTo>
                      <a:pt x="514" y="1077"/>
                    </a:lnTo>
                    <a:lnTo>
                      <a:pt x="514" y="1035"/>
                    </a:lnTo>
                    <a:lnTo>
                      <a:pt x="509" y="993"/>
                    </a:lnTo>
                    <a:lnTo>
                      <a:pt x="500" y="952"/>
                    </a:lnTo>
                    <a:lnTo>
                      <a:pt x="486" y="912"/>
                    </a:lnTo>
                    <a:lnTo>
                      <a:pt x="468" y="874"/>
                    </a:lnTo>
                    <a:lnTo>
                      <a:pt x="446" y="837"/>
                    </a:lnTo>
                    <a:lnTo>
                      <a:pt x="419" y="804"/>
                    </a:lnTo>
                    <a:lnTo>
                      <a:pt x="388" y="772"/>
                    </a:lnTo>
                    <a:lnTo>
                      <a:pt x="375" y="756"/>
                    </a:lnTo>
                    <a:lnTo>
                      <a:pt x="365" y="739"/>
                    </a:lnTo>
                    <a:lnTo>
                      <a:pt x="359" y="720"/>
                    </a:lnTo>
                    <a:lnTo>
                      <a:pt x="358" y="700"/>
                    </a:lnTo>
                    <a:lnTo>
                      <a:pt x="360" y="680"/>
                    </a:lnTo>
                    <a:lnTo>
                      <a:pt x="367" y="660"/>
                    </a:lnTo>
                    <a:lnTo>
                      <a:pt x="379" y="642"/>
                    </a:lnTo>
                    <a:lnTo>
                      <a:pt x="442" y="567"/>
                    </a:lnTo>
                    <a:lnTo>
                      <a:pt x="509" y="497"/>
                    </a:lnTo>
                    <a:lnTo>
                      <a:pt x="581" y="431"/>
                    </a:lnTo>
                    <a:lnTo>
                      <a:pt x="657" y="368"/>
                    </a:lnTo>
                    <a:lnTo>
                      <a:pt x="675" y="356"/>
                    </a:lnTo>
                    <a:lnTo>
                      <a:pt x="694" y="350"/>
                    </a:lnTo>
                    <a:lnTo>
                      <a:pt x="714" y="347"/>
                    </a:lnTo>
                    <a:lnTo>
                      <a:pt x="734" y="349"/>
                    </a:lnTo>
                    <a:lnTo>
                      <a:pt x="752" y="355"/>
                    </a:lnTo>
                    <a:lnTo>
                      <a:pt x="770" y="364"/>
                    </a:lnTo>
                    <a:lnTo>
                      <a:pt x="786" y="378"/>
                    </a:lnTo>
                    <a:lnTo>
                      <a:pt x="817" y="408"/>
                    </a:lnTo>
                    <a:lnTo>
                      <a:pt x="849" y="433"/>
                    </a:lnTo>
                    <a:lnTo>
                      <a:pt x="886" y="454"/>
                    </a:lnTo>
                    <a:lnTo>
                      <a:pt x="924" y="472"/>
                    </a:lnTo>
                    <a:lnTo>
                      <a:pt x="964" y="485"/>
                    </a:lnTo>
                    <a:lnTo>
                      <a:pt x="1006" y="495"/>
                    </a:lnTo>
                    <a:lnTo>
                      <a:pt x="1048" y="500"/>
                    </a:lnTo>
                    <a:lnTo>
                      <a:pt x="1090" y="500"/>
                    </a:lnTo>
                    <a:lnTo>
                      <a:pt x="1132" y="497"/>
                    </a:lnTo>
                    <a:lnTo>
                      <a:pt x="1173" y="488"/>
                    </a:lnTo>
                    <a:lnTo>
                      <a:pt x="1212" y="475"/>
                    </a:lnTo>
                    <a:lnTo>
                      <a:pt x="1254" y="455"/>
                    </a:lnTo>
                    <a:lnTo>
                      <a:pt x="1293" y="430"/>
                    </a:lnTo>
                    <a:lnTo>
                      <a:pt x="1329" y="399"/>
                    </a:lnTo>
                    <a:lnTo>
                      <a:pt x="1361" y="367"/>
                    </a:lnTo>
                    <a:lnTo>
                      <a:pt x="1387" y="329"/>
                    </a:lnTo>
                    <a:lnTo>
                      <a:pt x="1410" y="289"/>
                    </a:lnTo>
                    <a:lnTo>
                      <a:pt x="1427" y="247"/>
                    </a:lnTo>
                    <a:lnTo>
                      <a:pt x="1440" y="203"/>
                    </a:lnTo>
                    <a:lnTo>
                      <a:pt x="1447" y="156"/>
                    </a:lnTo>
                    <a:lnTo>
                      <a:pt x="1448" y="109"/>
                    </a:lnTo>
                    <a:lnTo>
                      <a:pt x="1450" y="84"/>
                    </a:lnTo>
                    <a:lnTo>
                      <a:pt x="1459" y="62"/>
                    </a:lnTo>
                    <a:lnTo>
                      <a:pt x="1471" y="43"/>
                    </a:lnTo>
                    <a:lnTo>
                      <a:pt x="1489" y="27"/>
                    </a:lnTo>
                    <a:lnTo>
                      <a:pt x="1509" y="16"/>
                    </a:lnTo>
                    <a:lnTo>
                      <a:pt x="1533" y="10"/>
                    </a:lnTo>
                    <a:lnTo>
                      <a:pt x="1630" y="2"/>
                    </a:lnTo>
                    <a:lnTo>
                      <a:pt x="1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B2DCF7D-2C27-191D-AA0A-1DAA91F76A6A}"/>
                </a:ext>
              </a:extLst>
            </p:cNvPr>
            <p:cNvGrpSpPr/>
            <p:nvPr/>
          </p:nvGrpSpPr>
          <p:grpSpPr>
            <a:xfrm>
              <a:off x="6215390" y="1610904"/>
              <a:ext cx="2512736" cy="4377285"/>
              <a:chOff x="6215390" y="1610904"/>
              <a:chExt cx="2512736" cy="4377285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38F1E0-67D8-BA79-359D-0CDC0D7B2630}"/>
                  </a:ext>
                </a:extLst>
              </p:cNvPr>
              <p:cNvSpPr/>
              <p:nvPr/>
            </p:nvSpPr>
            <p:spPr>
              <a:xfrm>
                <a:off x="7128382" y="4940749"/>
                <a:ext cx="668936" cy="668936"/>
              </a:xfrm>
              <a:custGeom>
                <a:avLst/>
                <a:gdLst>
                  <a:gd name="connsiteX0" fmla="*/ 710746 w 710746"/>
                  <a:gd name="connsiteY0" fmla="*/ 355373 h 710746"/>
                  <a:gd name="connsiteX1" fmla="*/ 355373 w 710746"/>
                  <a:gd name="connsiteY1" fmla="*/ 710746 h 710746"/>
                  <a:gd name="connsiteX2" fmla="*/ 0 w 710746"/>
                  <a:gd name="connsiteY2" fmla="*/ 355373 h 710746"/>
                  <a:gd name="connsiteX3" fmla="*/ 355373 w 710746"/>
                  <a:gd name="connsiteY3" fmla="*/ 0 h 710746"/>
                  <a:gd name="connsiteX4" fmla="*/ 710746 w 710746"/>
                  <a:gd name="connsiteY4" fmla="*/ 355373 h 710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746" h="710746">
                    <a:moveTo>
                      <a:pt x="710746" y="355373"/>
                    </a:moveTo>
                    <a:cubicBezTo>
                      <a:pt x="710746" y="551640"/>
                      <a:pt x="551640" y="710746"/>
                      <a:pt x="355373" y="710746"/>
                    </a:cubicBezTo>
                    <a:cubicBezTo>
                      <a:pt x="159106" y="710746"/>
                      <a:pt x="0" y="551640"/>
                      <a:pt x="0" y="355373"/>
                    </a:cubicBezTo>
                    <a:cubicBezTo>
                      <a:pt x="0" y="159106"/>
                      <a:pt x="159106" y="0"/>
                      <a:pt x="355373" y="0"/>
                    </a:cubicBezTo>
                    <a:cubicBezTo>
                      <a:pt x="551640" y="0"/>
                      <a:pt x="710746" y="159106"/>
                      <a:pt x="710746" y="355373"/>
                    </a:cubicBezTo>
                    <a:close/>
                  </a:path>
                </a:pathLst>
              </a:custGeom>
              <a:noFill/>
              <a:ln w="15465" cap="rnd">
                <a:solidFill>
                  <a:schemeClr val="accent2"/>
                </a:solidFill>
                <a:custDash>
                  <a:ds d="75000" sp="5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60CCC9-D660-A23F-AE23-A7A18F21D206}"/>
                  </a:ext>
                </a:extLst>
              </p:cNvPr>
              <p:cNvSpPr/>
              <p:nvPr/>
            </p:nvSpPr>
            <p:spPr>
              <a:xfrm>
                <a:off x="7462851" y="3109255"/>
                <a:ext cx="15484" cy="1920240"/>
              </a:xfrm>
              <a:custGeom>
                <a:avLst/>
                <a:gdLst>
                  <a:gd name="connsiteX0" fmla="*/ 0 w 15484"/>
                  <a:gd name="connsiteY0" fmla="*/ 2748993 h 2748993"/>
                  <a:gd name="connsiteX1" fmla="*/ 0 w 15484"/>
                  <a:gd name="connsiteY1" fmla="*/ 0 h 274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484" h="2748993">
                    <a:moveTo>
                      <a:pt x="0" y="2748993"/>
                    </a:moveTo>
                    <a:lnTo>
                      <a:pt x="0" y="0"/>
                    </a:lnTo>
                  </a:path>
                </a:pathLst>
              </a:custGeom>
              <a:ln w="61859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" name="Graphic 4">
                <a:extLst>
                  <a:ext uri="{FF2B5EF4-FFF2-40B4-BE49-F238E27FC236}">
                    <a16:creationId xmlns:a16="http://schemas.microsoft.com/office/drawing/2014/main" id="{CBBBE68D-10E0-E773-195B-A25E6034996F}"/>
                  </a:ext>
                </a:extLst>
              </p:cNvPr>
              <p:cNvGrpSpPr/>
              <p:nvPr/>
            </p:nvGrpSpPr>
            <p:grpSpPr>
              <a:xfrm>
                <a:off x="7199921" y="5012288"/>
                <a:ext cx="525859" cy="525859"/>
                <a:chOff x="3469142" y="4990656"/>
                <a:chExt cx="525859" cy="525859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C962605-287B-9ABC-4118-C0FEF5582D18}"/>
                    </a:ext>
                  </a:extLst>
                </p:cNvPr>
                <p:cNvSpPr/>
                <p:nvPr/>
              </p:nvSpPr>
              <p:spPr>
                <a:xfrm>
                  <a:off x="3469142" y="4990656"/>
                  <a:ext cx="525859" cy="525859"/>
                </a:xfrm>
                <a:custGeom>
                  <a:avLst/>
                  <a:gdLst>
                    <a:gd name="connsiteX0" fmla="*/ 525859 w 525859"/>
                    <a:gd name="connsiteY0" fmla="*/ 262930 h 525859"/>
                    <a:gd name="connsiteX1" fmla="*/ 262930 w 525859"/>
                    <a:gd name="connsiteY1" fmla="*/ 525859 h 525859"/>
                    <a:gd name="connsiteX2" fmla="*/ 0 w 525859"/>
                    <a:gd name="connsiteY2" fmla="*/ 262930 h 525859"/>
                    <a:gd name="connsiteX3" fmla="*/ 262930 w 525859"/>
                    <a:gd name="connsiteY3" fmla="*/ 0 h 525859"/>
                    <a:gd name="connsiteX4" fmla="*/ 525859 w 525859"/>
                    <a:gd name="connsiteY4" fmla="*/ 262930 h 525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5859" h="525859">
                      <a:moveTo>
                        <a:pt x="525859" y="262930"/>
                      </a:moveTo>
                      <a:cubicBezTo>
                        <a:pt x="525859" y="408142"/>
                        <a:pt x="408142" y="525859"/>
                        <a:pt x="262930" y="525859"/>
                      </a:cubicBezTo>
                      <a:cubicBezTo>
                        <a:pt x="117718" y="525859"/>
                        <a:pt x="0" y="408142"/>
                        <a:pt x="0" y="262930"/>
                      </a:cubicBezTo>
                      <a:cubicBezTo>
                        <a:pt x="0" y="117718"/>
                        <a:pt x="117718" y="0"/>
                        <a:pt x="262930" y="0"/>
                      </a:cubicBezTo>
                      <a:cubicBezTo>
                        <a:pt x="408142" y="0"/>
                        <a:pt x="525859" y="117718"/>
                        <a:pt x="525859" y="2629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5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EDF29AA-EFF7-A980-140A-724F2223061C}"/>
                    </a:ext>
                  </a:extLst>
                </p:cNvPr>
                <p:cNvSpPr/>
                <p:nvPr/>
              </p:nvSpPr>
              <p:spPr>
                <a:xfrm>
                  <a:off x="3550591" y="5072105"/>
                  <a:ext cx="362960" cy="362960"/>
                </a:xfrm>
                <a:custGeom>
                  <a:avLst/>
                  <a:gdLst>
                    <a:gd name="connsiteX0" fmla="*/ 362961 w 362960"/>
                    <a:gd name="connsiteY0" fmla="*/ 181480 h 362960"/>
                    <a:gd name="connsiteX1" fmla="*/ 181480 w 362960"/>
                    <a:gd name="connsiteY1" fmla="*/ 362961 h 362960"/>
                    <a:gd name="connsiteX2" fmla="*/ 0 w 362960"/>
                    <a:gd name="connsiteY2" fmla="*/ 181480 h 362960"/>
                    <a:gd name="connsiteX3" fmla="*/ 181480 w 362960"/>
                    <a:gd name="connsiteY3" fmla="*/ 0 h 362960"/>
                    <a:gd name="connsiteX4" fmla="*/ 362961 w 362960"/>
                    <a:gd name="connsiteY4" fmla="*/ 181480 h 36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2960" h="362960">
                      <a:moveTo>
                        <a:pt x="362961" y="181480"/>
                      </a:moveTo>
                      <a:cubicBezTo>
                        <a:pt x="362961" y="281709"/>
                        <a:pt x="281709" y="362961"/>
                        <a:pt x="181480" y="362961"/>
                      </a:cubicBezTo>
                      <a:cubicBezTo>
                        <a:pt x="81252" y="362961"/>
                        <a:pt x="0" y="281709"/>
                        <a:pt x="0" y="181480"/>
                      </a:cubicBezTo>
                      <a:cubicBezTo>
                        <a:pt x="0" y="81251"/>
                        <a:pt x="81252" y="0"/>
                        <a:pt x="181480" y="0"/>
                      </a:cubicBezTo>
                      <a:cubicBezTo>
                        <a:pt x="281709" y="0"/>
                        <a:pt x="362961" y="81251"/>
                        <a:pt x="362961" y="181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9D36898-9C31-5CBC-094C-8A4B4A95A5CD}"/>
                  </a:ext>
                </a:extLst>
              </p:cNvPr>
              <p:cNvSpPr/>
              <p:nvPr/>
            </p:nvSpPr>
            <p:spPr>
              <a:xfrm rot="18900000">
                <a:off x="6713221" y="2649493"/>
                <a:ext cx="1499211" cy="1499211"/>
              </a:xfrm>
              <a:custGeom>
                <a:avLst/>
                <a:gdLst>
                  <a:gd name="connsiteX0" fmla="*/ 1499211 w 1499211"/>
                  <a:gd name="connsiteY0" fmla="*/ 749606 h 1499211"/>
                  <a:gd name="connsiteX1" fmla="*/ 749606 w 1499211"/>
                  <a:gd name="connsiteY1" fmla="*/ 1499211 h 1499211"/>
                  <a:gd name="connsiteX2" fmla="*/ 0 w 1499211"/>
                  <a:gd name="connsiteY2" fmla="*/ 749606 h 1499211"/>
                  <a:gd name="connsiteX3" fmla="*/ 749606 w 1499211"/>
                  <a:gd name="connsiteY3" fmla="*/ 0 h 1499211"/>
                  <a:gd name="connsiteX4" fmla="*/ 1499211 w 1499211"/>
                  <a:gd name="connsiteY4" fmla="*/ 749606 h 149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9211" h="1499211">
                    <a:moveTo>
                      <a:pt x="1499211" y="749606"/>
                    </a:moveTo>
                    <a:cubicBezTo>
                      <a:pt x="1499211" y="1163601"/>
                      <a:pt x="1163601" y="1499211"/>
                      <a:pt x="749606" y="1499211"/>
                    </a:cubicBezTo>
                    <a:cubicBezTo>
                      <a:pt x="335610" y="1499211"/>
                      <a:pt x="0" y="1163601"/>
                      <a:pt x="0" y="749606"/>
                    </a:cubicBezTo>
                    <a:cubicBezTo>
                      <a:pt x="0" y="335610"/>
                      <a:pt x="335610" y="0"/>
                      <a:pt x="749606" y="0"/>
                    </a:cubicBezTo>
                    <a:cubicBezTo>
                      <a:pt x="1163601" y="0"/>
                      <a:pt x="1499211" y="335610"/>
                      <a:pt x="1499211" y="749606"/>
                    </a:cubicBezTo>
                    <a:close/>
                  </a:path>
                </a:pathLst>
              </a:custGeom>
              <a:noFill/>
              <a:ln w="15465" cap="rnd">
                <a:solidFill>
                  <a:schemeClr val="accent2"/>
                </a:solidFill>
                <a:custDash>
                  <a:ds d="75000" sp="5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CA82BF6-B69E-77E5-1B0D-84647B906F89}"/>
                  </a:ext>
                </a:extLst>
              </p:cNvPr>
              <p:cNvSpPr/>
              <p:nvPr/>
            </p:nvSpPr>
            <p:spPr>
              <a:xfrm>
                <a:off x="6836031" y="2772280"/>
                <a:ext cx="1253638" cy="1253638"/>
              </a:xfrm>
              <a:custGeom>
                <a:avLst/>
                <a:gdLst>
                  <a:gd name="connsiteX0" fmla="*/ 1253639 w 1253638"/>
                  <a:gd name="connsiteY0" fmla="*/ 626819 h 1253638"/>
                  <a:gd name="connsiteX1" fmla="*/ 626819 w 1253638"/>
                  <a:gd name="connsiteY1" fmla="*/ 1253639 h 1253638"/>
                  <a:gd name="connsiteX2" fmla="*/ 0 w 1253638"/>
                  <a:gd name="connsiteY2" fmla="*/ 626819 h 1253638"/>
                  <a:gd name="connsiteX3" fmla="*/ 626819 w 1253638"/>
                  <a:gd name="connsiteY3" fmla="*/ 0 h 1253638"/>
                  <a:gd name="connsiteX4" fmla="*/ 1253639 w 1253638"/>
                  <a:gd name="connsiteY4" fmla="*/ 626819 h 125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3638" h="1253638">
                    <a:moveTo>
                      <a:pt x="1253639" y="626819"/>
                    </a:moveTo>
                    <a:cubicBezTo>
                      <a:pt x="1253639" y="973002"/>
                      <a:pt x="973002" y="1253639"/>
                      <a:pt x="626819" y="1253639"/>
                    </a:cubicBezTo>
                    <a:cubicBezTo>
                      <a:pt x="280637" y="1253639"/>
                      <a:pt x="0" y="973002"/>
                      <a:pt x="0" y="626819"/>
                    </a:cubicBezTo>
                    <a:cubicBezTo>
                      <a:pt x="0" y="280637"/>
                      <a:pt x="280637" y="0"/>
                      <a:pt x="626819" y="0"/>
                    </a:cubicBezTo>
                    <a:cubicBezTo>
                      <a:pt x="973002" y="0"/>
                      <a:pt x="1253639" y="280637"/>
                      <a:pt x="1253639" y="626819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66B02C7-2A09-F029-ECF3-C0F3B58480F9}"/>
                  </a:ext>
                </a:extLst>
              </p:cNvPr>
              <p:cNvSpPr/>
              <p:nvPr/>
            </p:nvSpPr>
            <p:spPr>
              <a:xfrm>
                <a:off x="7019834" y="2956083"/>
                <a:ext cx="886032" cy="886032"/>
              </a:xfrm>
              <a:custGeom>
                <a:avLst/>
                <a:gdLst>
                  <a:gd name="connsiteX0" fmla="*/ 886033 w 886032"/>
                  <a:gd name="connsiteY0" fmla="*/ 443016 h 886032"/>
                  <a:gd name="connsiteX1" fmla="*/ 443016 w 886032"/>
                  <a:gd name="connsiteY1" fmla="*/ 886033 h 886032"/>
                  <a:gd name="connsiteX2" fmla="*/ 0 w 886032"/>
                  <a:gd name="connsiteY2" fmla="*/ 443016 h 886032"/>
                  <a:gd name="connsiteX3" fmla="*/ 443016 w 886032"/>
                  <a:gd name="connsiteY3" fmla="*/ 0 h 886032"/>
                  <a:gd name="connsiteX4" fmla="*/ 886033 w 886032"/>
                  <a:gd name="connsiteY4" fmla="*/ 443016 h 8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6032" h="886032">
                    <a:moveTo>
                      <a:pt x="886033" y="443016"/>
                    </a:moveTo>
                    <a:cubicBezTo>
                      <a:pt x="886033" y="687688"/>
                      <a:pt x="687688" y="886033"/>
                      <a:pt x="443016" y="886033"/>
                    </a:cubicBezTo>
                    <a:cubicBezTo>
                      <a:pt x="198345" y="886033"/>
                      <a:pt x="0" y="687688"/>
                      <a:pt x="0" y="443016"/>
                    </a:cubicBezTo>
                    <a:cubicBezTo>
                      <a:pt x="0" y="198345"/>
                      <a:pt x="198345" y="0"/>
                      <a:pt x="443016" y="0"/>
                    </a:cubicBezTo>
                    <a:cubicBezTo>
                      <a:pt x="687688" y="0"/>
                      <a:pt x="886033" y="198345"/>
                      <a:pt x="886033" y="4430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253D285-D1F7-2674-6169-FDF6F19A5A38}"/>
                  </a:ext>
                </a:extLst>
              </p:cNvPr>
              <p:cNvSpPr txBox="1"/>
              <p:nvPr/>
            </p:nvSpPr>
            <p:spPr>
              <a:xfrm>
                <a:off x="7112107" y="5618857"/>
                <a:ext cx="716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spc="0" baseline="0" dirty="0">
                    <a:ln/>
                    <a:latin typeface="Segoe UI" panose="020B0502040204020203" pitchFamily="34" charset="0"/>
                    <a:cs typeface="Segoe UI" panose="020B0502040204020203" pitchFamily="34" charset="0"/>
                    <a:sym typeface="Arial"/>
                    <a:rtl val="0"/>
                  </a:rPr>
                  <a:t>2027</a:t>
                </a: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047BA87-346A-A1AB-626D-A191E1F4E522}"/>
                  </a:ext>
                </a:extLst>
              </p:cNvPr>
              <p:cNvSpPr/>
              <p:nvPr/>
            </p:nvSpPr>
            <p:spPr>
              <a:xfrm>
                <a:off x="7368084" y="5185097"/>
                <a:ext cx="189532" cy="180241"/>
              </a:xfrm>
              <a:custGeom>
                <a:avLst/>
                <a:gdLst>
                  <a:gd name="connsiteX0" fmla="*/ 94766 w 189532"/>
                  <a:gd name="connsiteY0" fmla="*/ 0 h 180241"/>
                  <a:gd name="connsiteX1" fmla="*/ 117219 w 189532"/>
                  <a:gd name="connsiteY1" fmla="*/ 68907 h 180241"/>
                  <a:gd name="connsiteX2" fmla="*/ 189532 w 189532"/>
                  <a:gd name="connsiteY2" fmla="*/ 68907 h 180241"/>
                  <a:gd name="connsiteX3" fmla="*/ 131000 w 189532"/>
                  <a:gd name="connsiteY3" fmla="*/ 111490 h 180241"/>
                  <a:gd name="connsiteX4" fmla="*/ 153298 w 189532"/>
                  <a:gd name="connsiteY4" fmla="*/ 180242 h 180241"/>
                  <a:gd name="connsiteX5" fmla="*/ 94766 w 189532"/>
                  <a:gd name="connsiteY5" fmla="*/ 137659 h 180241"/>
                  <a:gd name="connsiteX6" fmla="*/ 36234 w 189532"/>
                  <a:gd name="connsiteY6" fmla="*/ 180242 h 180241"/>
                  <a:gd name="connsiteX7" fmla="*/ 58532 w 189532"/>
                  <a:gd name="connsiteY7" fmla="*/ 111490 h 180241"/>
                  <a:gd name="connsiteX8" fmla="*/ 0 w 189532"/>
                  <a:gd name="connsiteY8" fmla="*/ 68907 h 180241"/>
                  <a:gd name="connsiteX9" fmla="*/ 72468 w 189532"/>
                  <a:gd name="connsiteY9" fmla="*/ 68907 h 180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532" h="180241">
                    <a:moveTo>
                      <a:pt x="94766" y="0"/>
                    </a:moveTo>
                    <a:lnTo>
                      <a:pt x="117219" y="68907"/>
                    </a:lnTo>
                    <a:lnTo>
                      <a:pt x="189532" y="68907"/>
                    </a:lnTo>
                    <a:lnTo>
                      <a:pt x="131000" y="111490"/>
                    </a:lnTo>
                    <a:lnTo>
                      <a:pt x="153298" y="180242"/>
                    </a:lnTo>
                    <a:lnTo>
                      <a:pt x="94766" y="137659"/>
                    </a:lnTo>
                    <a:lnTo>
                      <a:pt x="36234" y="180242"/>
                    </a:lnTo>
                    <a:lnTo>
                      <a:pt x="58532" y="111490"/>
                    </a:lnTo>
                    <a:lnTo>
                      <a:pt x="0" y="68907"/>
                    </a:lnTo>
                    <a:lnTo>
                      <a:pt x="72468" y="68907"/>
                    </a:lnTo>
                    <a:close/>
                  </a:path>
                </a:pathLst>
              </a:custGeom>
              <a:solidFill>
                <a:schemeClr val="accent2"/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265737E-A3F5-AE13-06CB-80E3AB207B13}"/>
                  </a:ext>
                </a:extLst>
              </p:cNvPr>
              <p:cNvGrpSpPr/>
              <p:nvPr/>
            </p:nvGrpSpPr>
            <p:grpSpPr>
              <a:xfrm>
                <a:off x="6215390" y="1610904"/>
                <a:ext cx="2512736" cy="841176"/>
                <a:chOff x="678760" y="4607075"/>
                <a:chExt cx="2432242" cy="841176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D19212-9AFD-B15B-1B29-C5D881F8D30D}"/>
                    </a:ext>
                  </a:extLst>
                </p:cNvPr>
                <p:cNvSpPr txBox="1"/>
                <p:nvPr/>
              </p:nvSpPr>
              <p:spPr>
                <a:xfrm>
                  <a:off x="754047" y="4607075"/>
                  <a:ext cx="22816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accent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Sample Text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1130A22-B548-E726-5455-1EEFD454C34A}"/>
                    </a:ext>
                  </a:extLst>
                </p:cNvPr>
                <p:cNvSpPr txBox="1"/>
                <p:nvPr/>
              </p:nvSpPr>
              <p:spPr>
                <a:xfrm>
                  <a:off x="678760" y="4925031"/>
                  <a:ext cx="24322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This is a sample text. Insert your desired text here.</a:t>
                  </a:r>
                </a:p>
              </p:txBody>
            </p:sp>
          </p:grp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A3169CF5-2156-9784-107E-013EC9BA0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9031" y="3112675"/>
                <a:ext cx="465454" cy="572848"/>
              </a:xfrm>
              <a:custGeom>
                <a:avLst/>
                <a:gdLst>
                  <a:gd name="T0" fmla="*/ 313 w 3584"/>
                  <a:gd name="T1" fmla="*/ 3093 h 3573"/>
                  <a:gd name="T2" fmla="*/ 1026 w 3584"/>
                  <a:gd name="T3" fmla="*/ 3273 h 3573"/>
                  <a:gd name="T4" fmla="*/ 1796 w 3584"/>
                  <a:gd name="T5" fmla="*/ 3154 h 3573"/>
                  <a:gd name="T6" fmla="*/ 2215 w 3584"/>
                  <a:gd name="T7" fmla="*/ 2802 h 3573"/>
                  <a:gd name="T8" fmla="*/ 2152 w 3584"/>
                  <a:gd name="T9" fmla="*/ 3209 h 3573"/>
                  <a:gd name="T10" fmla="*/ 1635 w 3584"/>
                  <a:gd name="T11" fmla="*/ 3506 h 3573"/>
                  <a:gd name="T12" fmla="*/ 851 w 3584"/>
                  <a:gd name="T13" fmla="*/ 3556 h 3573"/>
                  <a:gd name="T14" fmla="*/ 216 w 3584"/>
                  <a:gd name="T15" fmla="*/ 3329 h 3573"/>
                  <a:gd name="T16" fmla="*/ 0 w 3584"/>
                  <a:gd name="T17" fmla="*/ 2829 h 3573"/>
                  <a:gd name="T18" fmla="*/ 202 w 3584"/>
                  <a:gd name="T19" fmla="*/ 2574 h 3573"/>
                  <a:gd name="T20" fmla="*/ 845 w 3584"/>
                  <a:gd name="T21" fmla="*/ 2810 h 3573"/>
                  <a:gd name="T22" fmla="*/ 1647 w 3584"/>
                  <a:gd name="T23" fmla="*/ 2758 h 3573"/>
                  <a:gd name="T24" fmla="*/ 2165 w 3584"/>
                  <a:gd name="T25" fmla="*/ 2448 h 3573"/>
                  <a:gd name="T26" fmla="*/ 2208 w 3584"/>
                  <a:gd name="T27" fmla="*/ 2674 h 3573"/>
                  <a:gd name="T28" fmla="*/ 1782 w 3584"/>
                  <a:gd name="T29" fmla="*/ 3011 h 3573"/>
                  <a:gd name="T30" fmla="*/ 1028 w 3584"/>
                  <a:gd name="T31" fmla="*/ 3125 h 3573"/>
                  <a:gd name="T32" fmla="*/ 329 w 3584"/>
                  <a:gd name="T33" fmla="*/ 2952 h 3573"/>
                  <a:gd name="T34" fmla="*/ 3 w 3584"/>
                  <a:gd name="T35" fmla="*/ 2580 h 3573"/>
                  <a:gd name="T36" fmla="*/ 3581 w 3584"/>
                  <a:gd name="T37" fmla="*/ 2431 h 3573"/>
                  <a:gd name="T38" fmla="*/ 3257 w 3584"/>
                  <a:gd name="T39" fmla="*/ 2803 h 3573"/>
                  <a:gd name="T40" fmla="*/ 2556 w 3584"/>
                  <a:gd name="T41" fmla="*/ 2975 h 3573"/>
                  <a:gd name="T42" fmla="*/ 2740 w 3584"/>
                  <a:gd name="T43" fmla="*/ 2662 h 3573"/>
                  <a:gd name="T44" fmla="*/ 3384 w 3584"/>
                  <a:gd name="T45" fmla="*/ 2424 h 3573"/>
                  <a:gd name="T46" fmla="*/ 3584 w 3584"/>
                  <a:gd name="T47" fmla="*/ 1786 h 3573"/>
                  <a:gd name="T48" fmla="*/ 3368 w 3584"/>
                  <a:gd name="T49" fmla="*/ 2286 h 3573"/>
                  <a:gd name="T50" fmla="*/ 2734 w 3584"/>
                  <a:gd name="T51" fmla="*/ 2513 h 3573"/>
                  <a:gd name="T52" fmla="*/ 2558 w 3584"/>
                  <a:gd name="T53" fmla="*/ 2230 h 3573"/>
                  <a:gd name="T54" fmla="*/ 3272 w 3584"/>
                  <a:gd name="T55" fmla="*/ 2050 h 3573"/>
                  <a:gd name="T56" fmla="*/ 1121 w 3584"/>
                  <a:gd name="T57" fmla="*/ 1488 h 3573"/>
                  <a:gd name="T58" fmla="*/ 1849 w 3584"/>
                  <a:gd name="T59" fmla="*/ 1632 h 3573"/>
                  <a:gd name="T60" fmla="*/ 2226 w 3584"/>
                  <a:gd name="T61" fmla="*/ 1987 h 3573"/>
                  <a:gd name="T62" fmla="*/ 2073 w 3584"/>
                  <a:gd name="T63" fmla="*/ 2398 h 3573"/>
                  <a:gd name="T64" fmla="*/ 1474 w 3584"/>
                  <a:gd name="T65" fmla="*/ 2649 h 3573"/>
                  <a:gd name="T66" fmla="*/ 684 w 3584"/>
                  <a:gd name="T67" fmla="*/ 2633 h 3573"/>
                  <a:gd name="T68" fmla="*/ 125 w 3584"/>
                  <a:gd name="T69" fmla="*/ 2358 h 3573"/>
                  <a:gd name="T70" fmla="*/ 33 w 3584"/>
                  <a:gd name="T71" fmla="*/ 1941 h 3573"/>
                  <a:gd name="T72" fmla="*/ 459 w 3584"/>
                  <a:gd name="T73" fmla="*/ 1603 h 3573"/>
                  <a:gd name="T74" fmla="*/ 3576 w 3584"/>
                  <a:gd name="T75" fmla="*/ 1265 h 3573"/>
                  <a:gd name="T76" fmla="*/ 3460 w 3584"/>
                  <a:gd name="T77" fmla="*/ 1762 h 3573"/>
                  <a:gd name="T78" fmla="*/ 2900 w 3584"/>
                  <a:gd name="T79" fmla="*/ 2037 h 3573"/>
                  <a:gd name="T80" fmla="*/ 2376 w 3584"/>
                  <a:gd name="T81" fmla="*/ 1975 h 3573"/>
                  <a:gd name="T82" fmla="*/ 2740 w 3584"/>
                  <a:gd name="T83" fmla="*/ 1768 h 3573"/>
                  <a:gd name="T84" fmla="*/ 3384 w 3584"/>
                  <a:gd name="T85" fmla="*/ 1531 h 3573"/>
                  <a:gd name="T86" fmla="*/ 3584 w 3584"/>
                  <a:gd name="T87" fmla="*/ 893 h 3573"/>
                  <a:gd name="T88" fmla="*/ 3368 w 3584"/>
                  <a:gd name="T89" fmla="*/ 1393 h 3573"/>
                  <a:gd name="T90" fmla="*/ 2734 w 3584"/>
                  <a:gd name="T91" fmla="*/ 1620 h 3573"/>
                  <a:gd name="T92" fmla="*/ 1964 w 3584"/>
                  <a:gd name="T93" fmla="*/ 1523 h 3573"/>
                  <a:gd name="T94" fmla="*/ 1398 w 3584"/>
                  <a:gd name="T95" fmla="*/ 1223 h 3573"/>
                  <a:gd name="T96" fmla="*/ 1391 w 3584"/>
                  <a:gd name="T97" fmla="*/ 914 h 3573"/>
                  <a:gd name="T98" fmla="*/ 1861 w 3584"/>
                  <a:gd name="T99" fmla="*/ 1246 h 3573"/>
                  <a:gd name="T100" fmla="*/ 2651 w 3584"/>
                  <a:gd name="T101" fmla="*/ 1332 h 3573"/>
                  <a:gd name="T102" fmla="*/ 3331 w 3584"/>
                  <a:gd name="T103" fmla="*/ 1122 h 3573"/>
                  <a:gd name="T104" fmla="*/ 2465 w 3584"/>
                  <a:gd name="T105" fmla="*/ 0 h 3573"/>
                  <a:gd name="T106" fmla="*/ 3194 w 3584"/>
                  <a:gd name="T107" fmla="*/ 143 h 3573"/>
                  <a:gd name="T108" fmla="*/ 3570 w 3584"/>
                  <a:gd name="T109" fmla="*/ 498 h 3573"/>
                  <a:gd name="T110" fmla="*/ 3417 w 3584"/>
                  <a:gd name="T111" fmla="*/ 908 h 3573"/>
                  <a:gd name="T112" fmla="*/ 2819 w 3584"/>
                  <a:gd name="T113" fmla="*/ 1160 h 3573"/>
                  <a:gd name="T114" fmla="*/ 2029 w 3584"/>
                  <a:gd name="T115" fmla="*/ 1144 h 3573"/>
                  <a:gd name="T116" fmla="*/ 1469 w 3584"/>
                  <a:gd name="T117" fmla="*/ 869 h 3573"/>
                  <a:gd name="T118" fmla="*/ 1377 w 3584"/>
                  <a:gd name="T119" fmla="*/ 452 h 3573"/>
                  <a:gd name="T120" fmla="*/ 1803 w 3584"/>
                  <a:gd name="T121" fmla="*/ 114 h 3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84" h="3573">
                    <a:moveTo>
                      <a:pt x="10" y="2754"/>
                    </a:moveTo>
                    <a:lnTo>
                      <a:pt x="25" y="2802"/>
                    </a:lnTo>
                    <a:lnTo>
                      <a:pt x="47" y="2850"/>
                    </a:lnTo>
                    <a:lnTo>
                      <a:pt x="76" y="2895"/>
                    </a:lnTo>
                    <a:lnTo>
                      <a:pt x="112" y="2939"/>
                    </a:lnTo>
                    <a:lnTo>
                      <a:pt x="153" y="2981"/>
                    </a:lnTo>
                    <a:lnTo>
                      <a:pt x="202" y="3020"/>
                    </a:lnTo>
                    <a:lnTo>
                      <a:pt x="255" y="3058"/>
                    </a:lnTo>
                    <a:lnTo>
                      <a:pt x="313" y="3093"/>
                    </a:lnTo>
                    <a:lnTo>
                      <a:pt x="377" y="3125"/>
                    </a:lnTo>
                    <a:lnTo>
                      <a:pt x="445" y="3154"/>
                    </a:lnTo>
                    <a:lnTo>
                      <a:pt x="517" y="3182"/>
                    </a:lnTo>
                    <a:lnTo>
                      <a:pt x="593" y="3205"/>
                    </a:lnTo>
                    <a:lnTo>
                      <a:pt x="674" y="3226"/>
                    </a:lnTo>
                    <a:lnTo>
                      <a:pt x="758" y="3243"/>
                    </a:lnTo>
                    <a:lnTo>
                      <a:pt x="845" y="3257"/>
                    </a:lnTo>
                    <a:lnTo>
                      <a:pt x="934" y="3268"/>
                    </a:lnTo>
                    <a:lnTo>
                      <a:pt x="1026" y="3273"/>
                    </a:lnTo>
                    <a:lnTo>
                      <a:pt x="1121" y="3275"/>
                    </a:lnTo>
                    <a:lnTo>
                      <a:pt x="1215" y="3273"/>
                    </a:lnTo>
                    <a:lnTo>
                      <a:pt x="1306" y="3268"/>
                    </a:lnTo>
                    <a:lnTo>
                      <a:pt x="1397" y="3257"/>
                    </a:lnTo>
                    <a:lnTo>
                      <a:pt x="1483" y="3243"/>
                    </a:lnTo>
                    <a:lnTo>
                      <a:pt x="1567" y="3226"/>
                    </a:lnTo>
                    <a:lnTo>
                      <a:pt x="1647" y="3205"/>
                    </a:lnTo>
                    <a:lnTo>
                      <a:pt x="1723" y="3182"/>
                    </a:lnTo>
                    <a:lnTo>
                      <a:pt x="1796" y="3154"/>
                    </a:lnTo>
                    <a:lnTo>
                      <a:pt x="1863" y="3125"/>
                    </a:lnTo>
                    <a:lnTo>
                      <a:pt x="1927" y="3093"/>
                    </a:lnTo>
                    <a:lnTo>
                      <a:pt x="1986" y="3058"/>
                    </a:lnTo>
                    <a:lnTo>
                      <a:pt x="2039" y="3020"/>
                    </a:lnTo>
                    <a:lnTo>
                      <a:pt x="2087" y="2981"/>
                    </a:lnTo>
                    <a:lnTo>
                      <a:pt x="2128" y="2939"/>
                    </a:lnTo>
                    <a:lnTo>
                      <a:pt x="2165" y="2895"/>
                    </a:lnTo>
                    <a:lnTo>
                      <a:pt x="2193" y="2850"/>
                    </a:lnTo>
                    <a:lnTo>
                      <a:pt x="2215" y="2802"/>
                    </a:lnTo>
                    <a:lnTo>
                      <a:pt x="2231" y="2754"/>
                    </a:lnTo>
                    <a:lnTo>
                      <a:pt x="2237" y="2791"/>
                    </a:lnTo>
                    <a:lnTo>
                      <a:pt x="2241" y="2829"/>
                    </a:lnTo>
                    <a:lnTo>
                      <a:pt x="2241" y="2977"/>
                    </a:lnTo>
                    <a:lnTo>
                      <a:pt x="2237" y="3027"/>
                    </a:lnTo>
                    <a:lnTo>
                      <a:pt x="2226" y="3074"/>
                    </a:lnTo>
                    <a:lnTo>
                      <a:pt x="2208" y="3120"/>
                    </a:lnTo>
                    <a:lnTo>
                      <a:pt x="2183" y="3165"/>
                    </a:lnTo>
                    <a:lnTo>
                      <a:pt x="2152" y="3209"/>
                    </a:lnTo>
                    <a:lnTo>
                      <a:pt x="2116" y="3251"/>
                    </a:lnTo>
                    <a:lnTo>
                      <a:pt x="2073" y="3291"/>
                    </a:lnTo>
                    <a:lnTo>
                      <a:pt x="2024" y="3329"/>
                    </a:lnTo>
                    <a:lnTo>
                      <a:pt x="1970" y="3366"/>
                    </a:lnTo>
                    <a:lnTo>
                      <a:pt x="1913" y="3399"/>
                    </a:lnTo>
                    <a:lnTo>
                      <a:pt x="1849" y="3429"/>
                    </a:lnTo>
                    <a:lnTo>
                      <a:pt x="1782" y="3458"/>
                    </a:lnTo>
                    <a:lnTo>
                      <a:pt x="1710" y="3484"/>
                    </a:lnTo>
                    <a:lnTo>
                      <a:pt x="1635" y="3506"/>
                    </a:lnTo>
                    <a:lnTo>
                      <a:pt x="1557" y="3526"/>
                    </a:lnTo>
                    <a:lnTo>
                      <a:pt x="1474" y="3543"/>
                    </a:lnTo>
                    <a:lnTo>
                      <a:pt x="1390" y="3556"/>
                    </a:lnTo>
                    <a:lnTo>
                      <a:pt x="1302" y="3566"/>
                    </a:lnTo>
                    <a:lnTo>
                      <a:pt x="1212" y="3571"/>
                    </a:lnTo>
                    <a:lnTo>
                      <a:pt x="1121" y="3573"/>
                    </a:lnTo>
                    <a:lnTo>
                      <a:pt x="1028" y="3571"/>
                    </a:lnTo>
                    <a:lnTo>
                      <a:pt x="939" y="3566"/>
                    </a:lnTo>
                    <a:lnTo>
                      <a:pt x="851" y="3556"/>
                    </a:lnTo>
                    <a:lnTo>
                      <a:pt x="767" y="3543"/>
                    </a:lnTo>
                    <a:lnTo>
                      <a:pt x="684" y="3526"/>
                    </a:lnTo>
                    <a:lnTo>
                      <a:pt x="606" y="3506"/>
                    </a:lnTo>
                    <a:lnTo>
                      <a:pt x="531" y="3484"/>
                    </a:lnTo>
                    <a:lnTo>
                      <a:pt x="459" y="3458"/>
                    </a:lnTo>
                    <a:lnTo>
                      <a:pt x="392" y="3429"/>
                    </a:lnTo>
                    <a:lnTo>
                      <a:pt x="329" y="3399"/>
                    </a:lnTo>
                    <a:lnTo>
                      <a:pt x="270" y="3366"/>
                    </a:lnTo>
                    <a:lnTo>
                      <a:pt x="216" y="3329"/>
                    </a:lnTo>
                    <a:lnTo>
                      <a:pt x="168" y="3291"/>
                    </a:lnTo>
                    <a:lnTo>
                      <a:pt x="125" y="3251"/>
                    </a:lnTo>
                    <a:lnTo>
                      <a:pt x="88" y="3209"/>
                    </a:lnTo>
                    <a:lnTo>
                      <a:pt x="57" y="3165"/>
                    </a:lnTo>
                    <a:lnTo>
                      <a:pt x="33" y="3120"/>
                    </a:lnTo>
                    <a:lnTo>
                      <a:pt x="14" y="3074"/>
                    </a:lnTo>
                    <a:lnTo>
                      <a:pt x="3" y="3027"/>
                    </a:lnTo>
                    <a:lnTo>
                      <a:pt x="0" y="2977"/>
                    </a:lnTo>
                    <a:lnTo>
                      <a:pt x="0" y="2829"/>
                    </a:lnTo>
                    <a:lnTo>
                      <a:pt x="3" y="2791"/>
                    </a:lnTo>
                    <a:lnTo>
                      <a:pt x="10" y="2754"/>
                    </a:lnTo>
                    <a:close/>
                    <a:moveTo>
                      <a:pt x="10" y="2307"/>
                    </a:moveTo>
                    <a:lnTo>
                      <a:pt x="25" y="2356"/>
                    </a:lnTo>
                    <a:lnTo>
                      <a:pt x="47" y="2403"/>
                    </a:lnTo>
                    <a:lnTo>
                      <a:pt x="76" y="2448"/>
                    </a:lnTo>
                    <a:lnTo>
                      <a:pt x="112" y="2492"/>
                    </a:lnTo>
                    <a:lnTo>
                      <a:pt x="153" y="2533"/>
                    </a:lnTo>
                    <a:lnTo>
                      <a:pt x="202" y="2574"/>
                    </a:lnTo>
                    <a:lnTo>
                      <a:pt x="255" y="2611"/>
                    </a:lnTo>
                    <a:lnTo>
                      <a:pt x="313" y="2646"/>
                    </a:lnTo>
                    <a:lnTo>
                      <a:pt x="377" y="2678"/>
                    </a:lnTo>
                    <a:lnTo>
                      <a:pt x="445" y="2708"/>
                    </a:lnTo>
                    <a:lnTo>
                      <a:pt x="517" y="2735"/>
                    </a:lnTo>
                    <a:lnTo>
                      <a:pt x="593" y="2758"/>
                    </a:lnTo>
                    <a:lnTo>
                      <a:pt x="674" y="2779"/>
                    </a:lnTo>
                    <a:lnTo>
                      <a:pt x="758" y="2797"/>
                    </a:lnTo>
                    <a:lnTo>
                      <a:pt x="845" y="2810"/>
                    </a:lnTo>
                    <a:lnTo>
                      <a:pt x="934" y="2820"/>
                    </a:lnTo>
                    <a:lnTo>
                      <a:pt x="1026" y="2827"/>
                    </a:lnTo>
                    <a:lnTo>
                      <a:pt x="1121" y="2829"/>
                    </a:lnTo>
                    <a:lnTo>
                      <a:pt x="1215" y="2827"/>
                    </a:lnTo>
                    <a:lnTo>
                      <a:pt x="1306" y="2820"/>
                    </a:lnTo>
                    <a:lnTo>
                      <a:pt x="1397" y="2810"/>
                    </a:lnTo>
                    <a:lnTo>
                      <a:pt x="1483" y="2797"/>
                    </a:lnTo>
                    <a:lnTo>
                      <a:pt x="1567" y="2779"/>
                    </a:lnTo>
                    <a:lnTo>
                      <a:pt x="1647" y="2758"/>
                    </a:lnTo>
                    <a:lnTo>
                      <a:pt x="1723" y="2735"/>
                    </a:lnTo>
                    <a:lnTo>
                      <a:pt x="1796" y="2708"/>
                    </a:lnTo>
                    <a:lnTo>
                      <a:pt x="1863" y="2678"/>
                    </a:lnTo>
                    <a:lnTo>
                      <a:pt x="1927" y="2646"/>
                    </a:lnTo>
                    <a:lnTo>
                      <a:pt x="1986" y="2611"/>
                    </a:lnTo>
                    <a:lnTo>
                      <a:pt x="2039" y="2574"/>
                    </a:lnTo>
                    <a:lnTo>
                      <a:pt x="2087" y="2533"/>
                    </a:lnTo>
                    <a:lnTo>
                      <a:pt x="2128" y="2492"/>
                    </a:lnTo>
                    <a:lnTo>
                      <a:pt x="2165" y="2448"/>
                    </a:lnTo>
                    <a:lnTo>
                      <a:pt x="2193" y="2403"/>
                    </a:lnTo>
                    <a:lnTo>
                      <a:pt x="2215" y="2356"/>
                    </a:lnTo>
                    <a:lnTo>
                      <a:pt x="2231" y="2307"/>
                    </a:lnTo>
                    <a:lnTo>
                      <a:pt x="2237" y="2345"/>
                    </a:lnTo>
                    <a:lnTo>
                      <a:pt x="2241" y="2382"/>
                    </a:lnTo>
                    <a:lnTo>
                      <a:pt x="2241" y="2531"/>
                    </a:lnTo>
                    <a:lnTo>
                      <a:pt x="2237" y="2580"/>
                    </a:lnTo>
                    <a:lnTo>
                      <a:pt x="2226" y="2627"/>
                    </a:lnTo>
                    <a:lnTo>
                      <a:pt x="2208" y="2674"/>
                    </a:lnTo>
                    <a:lnTo>
                      <a:pt x="2183" y="2719"/>
                    </a:lnTo>
                    <a:lnTo>
                      <a:pt x="2152" y="2763"/>
                    </a:lnTo>
                    <a:lnTo>
                      <a:pt x="2116" y="2805"/>
                    </a:lnTo>
                    <a:lnTo>
                      <a:pt x="2073" y="2844"/>
                    </a:lnTo>
                    <a:lnTo>
                      <a:pt x="2024" y="2883"/>
                    </a:lnTo>
                    <a:lnTo>
                      <a:pt x="1970" y="2918"/>
                    </a:lnTo>
                    <a:lnTo>
                      <a:pt x="1913" y="2952"/>
                    </a:lnTo>
                    <a:lnTo>
                      <a:pt x="1849" y="2983"/>
                    </a:lnTo>
                    <a:lnTo>
                      <a:pt x="1782" y="3011"/>
                    </a:lnTo>
                    <a:lnTo>
                      <a:pt x="1710" y="3037"/>
                    </a:lnTo>
                    <a:lnTo>
                      <a:pt x="1635" y="3060"/>
                    </a:lnTo>
                    <a:lnTo>
                      <a:pt x="1557" y="3080"/>
                    </a:lnTo>
                    <a:lnTo>
                      <a:pt x="1474" y="3096"/>
                    </a:lnTo>
                    <a:lnTo>
                      <a:pt x="1390" y="3109"/>
                    </a:lnTo>
                    <a:lnTo>
                      <a:pt x="1302" y="3118"/>
                    </a:lnTo>
                    <a:lnTo>
                      <a:pt x="1212" y="3125"/>
                    </a:lnTo>
                    <a:lnTo>
                      <a:pt x="1121" y="3127"/>
                    </a:lnTo>
                    <a:lnTo>
                      <a:pt x="1028" y="3125"/>
                    </a:lnTo>
                    <a:lnTo>
                      <a:pt x="939" y="3118"/>
                    </a:lnTo>
                    <a:lnTo>
                      <a:pt x="851" y="3109"/>
                    </a:lnTo>
                    <a:lnTo>
                      <a:pt x="767" y="3096"/>
                    </a:lnTo>
                    <a:lnTo>
                      <a:pt x="684" y="3080"/>
                    </a:lnTo>
                    <a:lnTo>
                      <a:pt x="606" y="3060"/>
                    </a:lnTo>
                    <a:lnTo>
                      <a:pt x="531" y="3037"/>
                    </a:lnTo>
                    <a:lnTo>
                      <a:pt x="459" y="3011"/>
                    </a:lnTo>
                    <a:lnTo>
                      <a:pt x="392" y="2983"/>
                    </a:lnTo>
                    <a:lnTo>
                      <a:pt x="329" y="2952"/>
                    </a:lnTo>
                    <a:lnTo>
                      <a:pt x="270" y="2918"/>
                    </a:lnTo>
                    <a:lnTo>
                      <a:pt x="216" y="2883"/>
                    </a:lnTo>
                    <a:lnTo>
                      <a:pt x="168" y="2844"/>
                    </a:lnTo>
                    <a:lnTo>
                      <a:pt x="125" y="2805"/>
                    </a:lnTo>
                    <a:lnTo>
                      <a:pt x="88" y="2763"/>
                    </a:lnTo>
                    <a:lnTo>
                      <a:pt x="57" y="2719"/>
                    </a:lnTo>
                    <a:lnTo>
                      <a:pt x="33" y="2674"/>
                    </a:lnTo>
                    <a:lnTo>
                      <a:pt x="14" y="2627"/>
                    </a:lnTo>
                    <a:lnTo>
                      <a:pt x="3" y="2580"/>
                    </a:lnTo>
                    <a:lnTo>
                      <a:pt x="0" y="2531"/>
                    </a:lnTo>
                    <a:lnTo>
                      <a:pt x="0" y="2382"/>
                    </a:lnTo>
                    <a:lnTo>
                      <a:pt x="3" y="2345"/>
                    </a:lnTo>
                    <a:lnTo>
                      <a:pt x="10" y="2307"/>
                    </a:lnTo>
                    <a:close/>
                    <a:moveTo>
                      <a:pt x="3576" y="2159"/>
                    </a:moveTo>
                    <a:lnTo>
                      <a:pt x="3582" y="2195"/>
                    </a:lnTo>
                    <a:lnTo>
                      <a:pt x="3584" y="2233"/>
                    </a:lnTo>
                    <a:lnTo>
                      <a:pt x="3584" y="2382"/>
                    </a:lnTo>
                    <a:lnTo>
                      <a:pt x="3581" y="2431"/>
                    </a:lnTo>
                    <a:lnTo>
                      <a:pt x="3570" y="2478"/>
                    </a:lnTo>
                    <a:lnTo>
                      <a:pt x="3552" y="2525"/>
                    </a:lnTo>
                    <a:lnTo>
                      <a:pt x="3528" y="2570"/>
                    </a:lnTo>
                    <a:lnTo>
                      <a:pt x="3497" y="2613"/>
                    </a:lnTo>
                    <a:lnTo>
                      <a:pt x="3460" y="2655"/>
                    </a:lnTo>
                    <a:lnTo>
                      <a:pt x="3417" y="2696"/>
                    </a:lnTo>
                    <a:lnTo>
                      <a:pt x="3368" y="2733"/>
                    </a:lnTo>
                    <a:lnTo>
                      <a:pt x="3315" y="2769"/>
                    </a:lnTo>
                    <a:lnTo>
                      <a:pt x="3257" y="2803"/>
                    </a:lnTo>
                    <a:lnTo>
                      <a:pt x="3194" y="2834"/>
                    </a:lnTo>
                    <a:lnTo>
                      <a:pt x="3127" y="2863"/>
                    </a:lnTo>
                    <a:lnTo>
                      <a:pt x="3055" y="2888"/>
                    </a:lnTo>
                    <a:lnTo>
                      <a:pt x="2980" y="2911"/>
                    </a:lnTo>
                    <a:lnTo>
                      <a:pt x="2900" y="2931"/>
                    </a:lnTo>
                    <a:lnTo>
                      <a:pt x="2819" y="2948"/>
                    </a:lnTo>
                    <a:lnTo>
                      <a:pt x="2734" y="2961"/>
                    </a:lnTo>
                    <a:lnTo>
                      <a:pt x="2647" y="2970"/>
                    </a:lnTo>
                    <a:lnTo>
                      <a:pt x="2556" y="2975"/>
                    </a:lnTo>
                    <a:lnTo>
                      <a:pt x="2465" y="2977"/>
                    </a:lnTo>
                    <a:lnTo>
                      <a:pt x="2427" y="2977"/>
                    </a:lnTo>
                    <a:lnTo>
                      <a:pt x="2390" y="2975"/>
                    </a:lnTo>
                    <a:lnTo>
                      <a:pt x="2390" y="2678"/>
                    </a:lnTo>
                    <a:lnTo>
                      <a:pt x="2427" y="2679"/>
                    </a:lnTo>
                    <a:lnTo>
                      <a:pt x="2465" y="2679"/>
                    </a:lnTo>
                    <a:lnTo>
                      <a:pt x="2558" y="2678"/>
                    </a:lnTo>
                    <a:lnTo>
                      <a:pt x="2651" y="2671"/>
                    </a:lnTo>
                    <a:lnTo>
                      <a:pt x="2740" y="2662"/>
                    </a:lnTo>
                    <a:lnTo>
                      <a:pt x="2828" y="2647"/>
                    </a:lnTo>
                    <a:lnTo>
                      <a:pt x="2910" y="2631"/>
                    </a:lnTo>
                    <a:lnTo>
                      <a:pt x="2991" y="2610"/>
                    </a:lnTo>
                    <a:lnTo>
                      <a:pt x="3067" y="2586"/>
                    </a:lnTo>
                    <a:lnTo>
                      <a:pt x="3140" y="2559"/>
                    </a:lnTo>
                    <a:lnTo>
                      <a:pt x="3208" y="2530"/>
                    </a:lnTo>
                    <a:lnTo>
                      <a:pt x="3272" y="2497"/>
                    </a:lnTo>
                    <a:lnTo>
                      <a:pt x="3331" y="2461"/>
                    </a:lnTo>
                    <a:lnTo>
                      <a:pt x="3384" y="2424"/>
                    </a:lnTo>
                    <a:lnTo>
                      <a:pt x="3431" y="2384"/>
                    </a:lnTo>
                    <a:lnTo>
                      <a:pt x="3473" y="2343"/>
                    </a:lnTo>
                    <a:lnTo>
                      <a:pt x="3508" y="2299"/>
                    </a:lnTo>
                    <a:lnTo>
                      <a:pt x="3538" y="2253"/>
                    </a:lnTo>
                    <a:lnTo>
                      <a:pt x="3560" y="2207"/>
                    </a:lnTo>
                    <a:lnTo>
                      <a:pt x="3576" y="2159"/>
                    </a:lnTo>
                    <a:close/>
                    <a:moveTo>
                      <a:pt x="3576" y="1711"/>
                    </a:moveTo>
                    <a:lnTo>
                      <a:pt x="3582" y="1749"/>
                    </a:lnTo>
                    <a:lnTo>
                      <a:pt x="3584" y="1786"/>
                    </a:lnTo>
                    <a:lnTo>
                      <a:pt x="3584" y="1934"/>
                    </a:lnTo>
                    <a:lnTo>
                      <a:pt x="3581" y="1984"/>
                    </a:lnTo>
                    <a:lnTo>
                      <a:pt x="3570" y="2031"/>
                    </a:lnTo>
                    <a:lnTo>
                      <a:pt x="3552" y="2079"/>
                    </a:lnTo>
                    <a:lnTo>
                      <a:pt x="3528" y="2124"/>
                    </a:lnTo>
                    <a:lnTo>
                      <a:pt x="3497" y="2167"/>
                    </a:lnTo>
                    <a:lnTo>
                      <a:pt x="3460" y="2208"/>
                    </a:lnTo>
                    <a:lnTo>
                      <a:pt x="3417" y="2249"/>
                    </a:lnTo>
                    <a:lnTo>
                      <a:pt x="3368" y="2286"/>
                    </a:lnTo>
                    <a:lnTo>
                      <a:pt x="3315" y="2323"/>
                    </a:lnTo>
                    <a:lnTo>
                      <a:pt x="3257" y="2356"/>
                    </a:lnTo>
                    <a:lnTo>
                      <a:pt x="3194" y="2388"/>
                    </a:lnTo>
                    <a:lnTo>
                      <a:pt x="3127" y="2416"/>
                    </a:lnTo>
                    <a:lnTo>
                      <a:pt x="3055" y="2442"/>
                    </a:lnTo>
                    <a:lnTo>
                      <a:pt x="2980" y="2465"/>
                    </a:lnTo>
                    <a:lnTo>
                      <a:pt x="2900" y="2483"/>
                    </a:lnTo>
                    <a:lnTo>
                      <a:pt x="2819" y="2500"/>
                    </a:lnTo>
                    <a:lnTo>
                      <a:pt x="2734" y="2513"/>
                    </a:lnTo>
                    <a:lnTo>
                      <a:pt x="2647" y="2523"/>
                    </a:lnTo>
                    <a:lnTo>
                      <a:pt x="2556" y="2528"/>
                    </a:lnTo>
                    <a:lnTo>
                      <a:pt x="2465" y="2531"/>
                    </a:lnTo>
                    <a:lnTo>
                      <a:pt x="2427" y="2530"/>
                    </a:lnTo>
                    <a:lnTo>
                      <a:pt x="2390" y="2528"/>
                    </a:lnTo>
                    <a:lnTo>
                      <a:pt x="2390" y="2231"/>
                    </a:lnTo>
                    <a:lnTo>
                      <a:pt x="2427" y="2233"/>
                    </a:lnTo>
                    <a:lnTo>
                      <a:pt x="2465" y="2233"/>
                    </a:lnTo>
                    <a:lnTo>
                      <a:pt x="2558" y="2230"/>
                    </a:lnTo>
                    <a:lnTo>
                      <a:pt x="2651" y="2225"/>
                    </a:lnTo>
                    <a:lnTo>
                      <a:pt x="2740" y="2215"/>
                    </a:lnTo>
                    <a:lnTo>
                      <a:pt x="2828" y="2201"/>
                    </a:lnTo>
                    <a:lnTo>
                      <a:pt x="2910" y="2184"/>
                    </a:lnTo>
                    <a:lnTo>
                      <a:pt x="2991" y="2163"/>
                    </a:lnTo>
                    <a:lnTo>
                      <a:pt x="3067" y="2139"/>
                    </a:lnTo>
                    <a:lnTo>
                      <a:pt x="3140" y="2113"/>
                    </a:lnTo>
                    <a:lnTo>
                      <a:pt x="3208" y="2083"/>
                    </a:lnTo>
                    <a:lnTo>
                      <a:pt x="3272" y="2050"/>
                    </a:lnTo>
                    <a:lnTo>
                      <a:pt x="3331" y="2015"/>
                    </a:lnTo>
                    <a:lnTo>
                      <a:pt x="3384" y="1977"/>
                    </a:lnTo>
                    <a:lnTo>
                      <a:pt x="3431" y="1938"/>
                    </a:lnTo>
                    <a:lnTo>
                      <a:pt x="3473" y="1896"/>
                    </a:lnTo>
                    <a:lnTo>
                      <a:pt x="3508" y="1852"/>
                    </a:lnTo>
                    <a:lnTo>
                      <a:pt x="3538" y="1807"/>
                    </a:lnTo>
                    <a:lnTo>
                      <a:pt x="3560" y="1760"/>
                    </a:lnTo>
                    <a:lnTo>
                      <a:pt x="3576" y="1711"/>
                    </a:lnTo>
                    <a:close/>
                    <a:moveTo>
                      <a:pt x="1121" y="1488"/>
                    </a:moveTo>
                    <a:lnTo>
                      <a:pt x="1212" y="1490"/>
                    </a:lnTo>
                    <a:lnTo>
                      <a:pt x="1302" y="1496"/>
                    </a:lnTo>
                    <a:lnTo>
                      <a:pt x="1390" y="1505"/>
                    </a:lnTo>
                    <a:lnTo>
                      <a:pt x="1474" y="1519"/>
                    </a:lnTo>
                    <a:lnTo>
                      <a:pt x="1557" y="1535"/>
                    </a:lnTo>
                    <a:lnTo>
                      <a:pt x="1635" y="1555"/>
                    </a:lnTo>
                    <a:lnTo>
                      <a:pt x="1710" y="1577"/>
                    </a:lnTo>
                    <a:lnTo>
                      <a:pt x="1782" y="1603"/>
                    </a:lnTo>
                    <a:lnTo>
                      <a:pt x="1849" y="1632"/>
                    </a:lnTo>
                    <a:lnTo>
                      <a:pt x="1913" y="1663"/>
                    </a:lnTo>
                    <a:lnTo>
                      <a:pt x="1970" y="1696"/>
                    </a:lnTo>
                    <a:lnTo>
                      <a:pt x="2024" y="1732"/>
                    </a:lnTo>
                    <a:lnTo>
                      <a:pt x="2073" y="1771"/>
                    </a:lnTo>
                    <a:lnTo>
                      <a:pt x="2116" y="1810"/>
                    </a:lnTo>
                    <a:lnTo>
                      <a:pt x="2152" y="1852"/>
                    </a:lnTo>
                    <a:lnTo>
                      <a:pt x="2183" y="1896"/>
                    </a:lnTo>
                    <a:lnTo>
                      <a:pt x="2208" y="1941"/>
                    </a:lnTo>
                    <a:lnTo>
                      <a:pt x="2226" y="1987"/>
                    </a:lnTo>
                    <a:lnTo>
                      <a:pt x="2237" y="2035"/>
                    </a:lnTo>
                    <a:lnTo>
                      <a:pt x="2241" y="2084"/>
                    </a:lnTo>
                    <a:lnTo>
                      <a:pt x="2237" y="2132"/>
                    </a:lnTo>
                    <a:lnTo>
                      <a:pt x="2226" y="2181"/>
                    </a:lnTo>
                    <a:lnTo>
                      <a:pt x="2208" y="2227"/>
                    </a:lnTo>
                    <a:lnTo>
                      <a:pt x="2183" y="2272"/>
                    </a:lnTo>
                    <a:lnTo>
                      <a:pt x="2152" y="2316"/>
                    </a:lnTo>
                    <a:lnTo>
                      <a:pt x="2116" y="2358"/>
                    </a:lnTo>
                    <a:lnTo>
                      <a:pt x="2073" y="2398"/>
                    </a:lnTo>
                    <a:lnTo>
                      <a:pt x="2024" y="2436"/>
                    </a:lnTo>
                    <a:lnTo>
                      <a:pt x="1970" y="2471"/>
                    </a:lnTo>
                    <a:lnTo>
                      <a:pt x="1913" y="2505"/>
                    </a:lnTo>
                    <a:lnTo>
                      <a:pt x="1849" y="2536"/>
                    </a:lnTo>
                    <a:lnTo>
                      <a:pt x="1782" y="2565"/>
                    </a:lnTo>
                    <a:lnTo>
                      <a:pt x="1710" y="2590"/>
                    </a:lnTo>
                    <a:lnTo>
                      <a:pt x="1635" y="2613"/>
                    </a:lnTo>
                    <a:lnTo>
                      <a:pt x="1557" y="2633"/>
                    </a:lnTo>
                    <a:lnTo>
                      <a:pt x="1474" y="2649"/>
                    </a:lnTo>
                    <a:lnTo>
                      <a:pt x="1390" y="2663"/>
                    </a:lnTo>
                    <a:lnTo>
                      <a:pt x="1302" y="2671"/>
                    </a:lnTo>
                    <a:lnTo>
                      <a:pt x="1212" y="2678"/>
                    </a:lnTo>
                    <a:lnTo>
                      <a:pt x="1121" y="2679"/>
                    </a:lnTo>
                    <a:lnTo>
                      <a:pt x="1028" y="2678"/>
                    </a:lnTo>
                    <a:lnTo>
                      <a:pt x="939" y="2671"/>
                    </a:lnTo>
                    <a:lnTo>
                      <a:pt x="851" y="2663"/>
                    </a:lnTo>
                    <a:lnTo>
                      <a:pt x="767" y="2649"/>
                    </a:lnTo>
                    <a:lnTo>
                      <a:pt x="684" y="2633"/>
                    </a:lnTo>
                    <a:lnTo>
                      <a:pt x="606" y="2613"/>
                    </a:lnTo>
                    <a:lnTo>
                      <a:pt x="531" y="2590"/>
                    </a:lnTo>
                    <a:lnTo>
                      <a:pt x="459" y="2565"/>
                    </a:lnTo>
                    <a:lnTo>
                      <a:pt x="392" y="2536"/>
                    </a:lnTo>
                    <a:lnTo>
                      <a:pt x="329" y="2505"/>
                    </a:lnTo>
                    <a:lnTo>
                      <a:pt x="270" y="2471"/>
                    </a:lnTo>
                    <a:lnTo>
                      <a:pt x="216" y="2436"/>
                    </a:lnTo>
                    <a:lnTo>
                      <a:pt x="168" y="2398"/>
                    </a:lnTo>
                    <a:lnTo>
                      <a:pt x="125" y="2358"/>
                    </a:lnTo>
                    <a:lnTo>
                      <a:pt x="88" y="2316"/>
                    </a:lnTo>
                    <a:lnTo>
                      <a:pt x="57" y="2272"/>
                    </a:lnTo>
                    <a:lnTo>
                      <a:pt x="33" y="2227"/>
                    </a:lnTo>
                    <a:lnTo>
                      <a:pt x="14" y="2181"/>
                    </a:lnTo>
                    <a:lnTo>
                      <a:pt x="3" y="2132"/>
                    </a:lnTo>
                    <a:lnTo>
                      <a:pt x="0" y="2084"/>
                    </a:lnTo>
                    <a:lnTo>
                      <a:pt x="3" y="2035"/>
                    </a:lnTo>
                    <a:lnTo>
                      <a:pt x="14" y="1987"/>
                    </a:lnTo>
                    <a:lnTo>
                      <a:pt x="33" y="1941"/>
                    </a:lnTo>
                    <a:lnTo>
                      <a:pt x="57" y="1896"/>
                    </a:lnTo>
                    <a:lnTo>
                      <a:pt x="88" y="1852"/>
                    </a:lnTo>
                    <a:lnTo>
                      <a:pt x="125" y="1810"/>
                    </a:lnTo>
                    <a:lnTo>
                      <a:pt x="168" y="1771"/>
                    </a:lnTo>
                    <a:lnTo>
                      <a:pt x="216" y="1732"/>
                    </a:lnTo>
                    <a:lnTo>
                      <a:pt x="270" y="1696"/>
                    </a:lnTo>
                    <a:lnTo>
                      <a:pt x="329" y="1663"/>
                    </a:lnTo>
                    <a:lnTo>
                      <a:pt x="392" y="1632"/>
                    </a:lnTo>
                    <a:lnTo>
                      <a:pt x="459" y="1603"/>
                    </a:lnTo>
                    <a:lnTo>
                      <a:pt x="531" y="1577"/>
                    </a:lnTo>
                    <a:lnTo>
                      <a:pt x="606" y="1555"/>
                    </a:lnTo>
                    <a:lnTo>
                      <a:pt x="684" y="1535"/>
                    </a:lnTo>
                    <a:lnTo>
                      <a:pt x="767" y="1519"/>
                    </a:lnTo>
                    <a:lnTo>
                      <a:pt x="851" y="1505"/>
                    </a:lnTo>
                    <a:lnTo>
                      <a:pt x="939" y="1496"/>
                    </a:lnTo>
                    <a:lnTo>
                      <a:pt x="1028" y="1490"/>
                    </a:lnTo>
                    <a:lnTo>
                      <a:pt x="1121" y="1488"/>
                    </a:lnTo>
                    <a:close/>
                    <a:moveTo>
                      <a:pt x="3576" y="1265"/>
                    </a:moveTo>
                    <a:lnTo>
                      <a:pt x="3582" y="1302"/>
                    </a:lnTo>
                    <a:lnTo>
                      <a:pt x="3584" y="1339"/>
                    </a:lnTo>
                    <a:lnTo>
                      <a:pt x="3584" y="1488"/>
                    </a:lnTo>
                    <a:lnTo>
                      <a:pt x="3581" y="1537"/>
                    </a:lnTo>
                    <a:lnTo>
                      <a:pt x="3570" y="1585"/>
                    </a:lnTo>
                    <a:lnTo>
                      <a:pt x="3552" y="1632"/>
                    </a:lnTo>
                    <a:lnTo>
                      <a:pt x="3528" y="1677"/>
                    </a:lnTo>
                    <a:lnTo>
                      <a:pt x="3497" y="1720"/>
                    </a:lnTo>
                    <a:lnTo>
                      <a:pt x="3460" y="1762"/>
                    </a:lnTo>
                    <a:lnTo>
                      <a:pt x="3417" y="1802"/>
                    </a:lnTo>
                    <a:lnTo>
                      <a:pt x="3368" y="1840"/>
                    </a:lnTo>
                    <a:lnTo>
                      <a:pt x="3315" y="1876"/>
                    </a:lnTo>
                    <a:lnTo>
                      <a:pt x="3257" y="1909"/>
                    </a:lnTo>
                    <a:lnTo>
                      <a:pt x="3194" y="1941"/>
                    </a:lnTo>
                    <a:lnTo>
                      <a:pt x="3127" y="1970"/>
                    </a:lnTo>
                    <a:lnTo>
                      <a:pt x="3055" y="1995"/>
                    </a:lnTo>
                    <a:lnTo>
                      <a:pt x="2980" y="2018"/>
                    </a:lnTo>
                    <a:lnTo>
                      <a:pt x="2900" y="2037"/>
                    </a:lnTo>
                    <a:lnTo>
                      <a:pt x="2819" y="2053"/>
                    </a:lnTo>
                    <a:lnTo>
                      <a:pt x="2734" y="2066"/>
                    </a:lnTo>
                    <a:lnTo>
                      <a:pt x="2647" y="2076"/>
                    </a:lnTo>
                    <a:lnTo>
                      <a:pt x="2556" y="2082"/>
                    </a:lnTo>
                    <a:lnTo>
                      <a:pt x="2465" y="2084"/>
                    </a:lnTo>
                    <a:lnTo>
                      <a:pt x="2427" y="2083"/>
                    </a:lnTo>
                    <a:lnTo>
                      <a:pt x="2390" y="2082"/>
                    </a:lnTo>
                    <a:lnTo>
                      <a:pt x="2386" y="2028"/>
                    </a:lnTo>
                    <a:lnTo>
                      <a:pt x="2376" y="1975"/>
                    </a:lnTo>
                    <a:lnTo>
                      <a:pt x="2361" y="1923"/>
                    </a:lnTo>
                    <a:lnTo>
                      <a:pt x="2340" y="1873"/>
                    </a:lnTo>
                    <a:lnTo>
                      <a:pt x="2312" y="1824"/>
                    </a:lnTo>
                    <a:lnTo>
                      <a:pt x="2280" y="1777"/>
                    </a:lnTo>
                    <a:lnTo>
                      <a:pt x="2372" y="1784"/>
                    </a:lnTo>
                    <a:lnTo>
                      <a:pt x="2465" y="1786"/>
                    </a:lnTo>
                    <a:lnTo>
                      <a:pt x="2558" y="1784"/>
                    </a:lnTo>
                    <a:lnTo>
                      <a:pt x="2651" y="1778"/>
                    </a:lnTo>
                    <a:lnTo>
                      <a:pt x="2740" y="1768"/>
                    </a:lnTo>
                    <a:lnTo>
                      <a:pt x="2828" y="1754"/>
                    </a:lnTo>
                    <a:lnTo>
                      <a:pt x="2910" y="1736"/>
                    </a:lnTo>
                    <a:lnTo>
                      <a:pt x="2991" y="1717"/>
                    </a:lnTo>
                    <a:lnTo>
                      <a:pt x="3067" y="1692"/>
                    </a:lnTo>
                    <a:lnTo>
                      <a:pt x="3140" y="1665"/>
                    </a:lnTo>
                    <a:lnTo>
                      <a:pt x="3208" y="1635"/>
                    </a:lnTo>
                    <a:lnTo>
                      <a:pt x="3272" y="1603"/>
                    </a:lnTo>
                    <a:lnTo>
                      <a:pt x="3331" y="1568"/>
                    </a:lnTo>
                    <a:lnTo>
                      <a:pt x="3384" y="1531"/>
                    </a:lnTo>
                    <a:lnTo>
                      <a:pt x="3431" y="1491"/>
                    </a:lnTo>
                    <a:lnTo>
                      <a:pt x="3473" y="1449"/>
                    </a:lnTo>
                    <a:lnTo>
                      <a:pt x="3508" y="1405"/>
                    </a:lnTo>
                    <a:lnTo>
                      <a:pt x="3538" y="1360"/>
                    </a:lnTo>
                    <a:lnTo>
                      <a:pt x="3560" y="1313"/>
                    </a:lnTo>
                    <a:lnTo>
                      <a:pt x="3576" y="1265"/>
                    </a:lnTo>
                    <a:close/>
                    <a:moveTo>
                      <a:pt x="3576" y="818"/>
                    </a:moveTo>
                    <a:lnTo>
                      <a:pt x="3582" y="855"/>
                    </a:lnTo>
                    <a:lnTo>
                      <a:pt x="3584" y="893"/>
                    </a:lnTo>
                    <a:lnTo>
                      <a:pt x="3584" y="1041"/>
                    </a:lnTo>
                    <a:lnTo>
                      <a:pt x="3581" y="1091"/>
                    </a:lnTo>
                    <a:lnTo>
                      <a:pt x="3570" y="1138"/>
                    </a:lnTo>
                    <a:lnTo>
                      <a:pt x="3552" y="1184"/>
                    </a:lnTo>
                    <a:lnTo>
                      <a:pt x="3528" y="1229"/>
                    </a:lnTo>
                    <a:lnTo>
                      <a:pt x="3497" y="1273"/>
                    </a:lnTo>
                    <a:lnTo>
                      <a:pt x="3460" y="1315"/>
                    </a:lnTo>
                    <a:lnTo>
                      <a:pt x="3417" y="1355"/>
                    </a:lnTo>
                    <a:lnTo>
                      <a:pt x="3368" y="1393"/>
                    </a:lnTo>
                    <a:lnTo>
                      <a:pt x="3315" y="1430"/>
                    </a:lnTo>
                    <a:lnTo>
                      <a:pt x="3257" y="1463"/>
                    </a:lnTo>
                    <a:lnTo>
                      <a:pt x="3194" y="1493"/>
                    </a:lnTo>
                    <a:lnTo>
                      <a:pt x="3127" y="1522"/>
                    </a:lnTo>
                    <a:lnTo>
                      <a:pt x="3055" y="1548"/>
                    </a:lnTo>
                    <a:lnTo>
                      <a:pt x="2980" y="1570"/>
                    </a:lnTo>
                    <a:lnTo>
                      <a:pt x="2900" y="1590"/>
                    </a:lnTo>
                    <a:lnTo>
                      <a:pt x="2819" y="1607"/>
                    </a:lnTo>
                    <a:lnTo>
                      <a:pt x="2734" y="1620"/>
                    </a:lnTo>
                    <a:lnTo>
                      <a:pt x="2647" y="1630"/>
                    </a:lnTo>
                    <a:lnTo>
                      <a:pt x="2556" y="1635"/>
                    </a:lnTo>
                    <a:lnTo>
                      <a:pt x="2465" y="1637"/>
                    </a:lnTo>
                    <a:lnTo>
                      <a:pt x="2369" y="1635"/>
                    </a:lnTo>
                    <a:lnTo>
                      <a:pt x="2276" y="1629"/>
                    </a:lnTo>
                    <a:lnTo>
                      <a:pt x="2185" y="1618"/>
                    </a:lnTo>
                    <a:lnTo>
                      <a:pt x="2097" y="1603"/>
                    </a:lnTo>
                    <a:lnTo>
                      <a:pt x="2033" y="1562"/>
                    </a:lnTo>
                    <a:lnTo>
                      <a:pt x="1964" y="1523"/>
                    </a:lnTo>
                    <a:lnTo>
                      <a:pt x="1889" y="1488"/>
                    </a:lnTo>
                    <a:lnTo>
                      <a:pt x="1809" y="1456"/>
                    </a:lnTo>
                    <a:lnTo>
                      <a:pt x="1725" y="1427"/>
                    </a:lnTo>
                    <a:lnTo>
                      <a:pt x="1637" y="1402"/>
                    </a:lnTo>
                    <a:lnTo>
                      <a:pt x="1546" y="1381"/>
                    </a:lnTo>
                    <a:lnTo>
                      <a:pt x="1500" y="1345"/>
                    </a:lnTo>
                    <a:lnTo>
                      <a:pt x="1461" y="1305"/>
                    </a:lnTo>
                    <a:lnTo>
                      <a:pt x="1426" y="1265"/>
                    </a:lnTo>
                    <a:lnTo>
                      <a:pt x="1398" y="1223"/>
                    </a:lnTo>
                    <a:lnTo>
                      <a:pt x="1375" y="1179"/>
                    </a:lnTo>
                    <a:lnTo>
                      <a:pt x="1358" y="1135"/>
                    </a:lnTo>
                    <a:lnTo>
                      <a:pt x="1348" y="1089"/>
                    </a:lnTo>
                    <a:lnTo>
                      <a:pt x="1345" y="1041"/>
                    </a:lnTo>
                    <a:lnTo>
                      <a:pt x="1345" y="893"/>
                    </a:lnTo>
                    <a:lnTo>
                      <a:pt x="1347" y="855"/>
                    </a:lnTo>
                    <a:lnTo>
                      <a:pt x="1354" y="818"/>
                    </a:lnTo>
                    <a:lnTo>
                      <a:pt x="1369" y="866"/>
                    </a:lnTo>
                    <a:lnTo>
                      <a:pt x="1391" y="914"/>
                    </a:lnTo>
                    <a:lnTo>
                      <a:pt x="1421" y="959"/>
                    </a:lnTo>
                    <a:lnTo>
                      <a:pt x="1456" y="1003"/>
                    </a:lnTo>
                    <a:lnTo>
                      <a:pt x="1498" y="1045"/>
                    </a:lnTo>
                    <a:lnTo>
                      <a:pt x="1546" y="1084"/>
                    </a:lnTo>
                    <a:lnTo>
                      <a:pt x="1599" y="1122"/>
                    </a:lnTo>
                    <a:lnTo>
                      <a:pt x="1657" y="1157"/>
                    </a:lnTo>
                    <a:lnTo>
                      <a:pt x="1721" y="1189"/>
                    </a:lnTo>
                    <a:lnTo>
                      <a:pt x="1789" y="1218"/>
                    </a:lnTo>
                    <a:lnTo>
                      <a:pt x="1861" y="1246"/>
                    </a:lnTo>
                    <a:lnTo>
                      <a:pt x="1938" y="1270"/>
                    </a:lnTo>
                    <a:lnTo>
                      <a:pt x="2019" y="1290"/>
                    </a:lnTo>
                    <a:lnTo>
                      <a:pt x="2102" y="1307"/>
                    </a:lnTo>
                    <a:lnTo>
                      <a:pt x="2189" y="1321"/>
                    </a:lnTo>
                    <a:lnTo>
                      <a:pt x="2278" y="1332"/>
                    </a:lnTo>
                    <a:lnTo>
                      <a:pt x="2371" y="1337"/>
                    </a:lnTo>
                    <a:lnTo>
                      <a:pt x="2465" y="1339"/>
                    </a:lnTo>
                    <a:lnTo>
                      <a:pt x="2558" y="1337"/>
                    </a:lnTo>
                    <a:lnTo>
                      <a:pt x="2651" y="1332"/>
                    </a:lnTo>
                    <a:lnTo>
                      <a:pt x="2740" y="1321"/>
                    </a:lnTo>
                    <a:lnTo>
                      <a:pt x="2828" y="1307"/>
                    </a:lnTo>
                    <a:lnTo>
                      <a:pt x="2910" y="1290"/>
                    </a:lnTo>
                    <a:lnTo>
                      <a:pt x="2991" y="1270"/>
                    </a:lnTo>
                    <a:lnTo>
                      <a:pt x="3067" y="1246"/>
                    </a:lnTo>
                    <a:lnTo>
                      <a:pt x="3140" y="1218"/>
                    </a:lnTo>
                    <a:lnTo>
                      <a:pt x="3208" y="1189"/>
                    </a:lnTo>
                    <a:lnTo>
                      <a:pt x="3272" y="1157"/>
                    </a:lnTo>
                    <a:lnTo>
                      <a:pt x="3331" y="1122"/>
                    </a:lnTo>
                    <a:lnTo>
                      <a:pt x="3384" y="1084"/>
                    </a:lnTo>
                    <a:lnTo>
                      <a:pt x="3431" y="1045"/>
                    </a:lnTo>
                    <a:lnTo>
                      <a:pt x="3473" y="1003"/>
                    </a:lnTo>
                    <a:lnTo>
                      <a:pt x="3508" y="959"/>
                    </a:lnTo>
                    <a:lnTo>
                      <a:pt x="3538" y="914"/>
                    </a:lnTo>
                    <a:lnTo>
                      <a:pt x="3560" y="866"/>
                    </a:lnTo>
                    <a:lnTo>
                      <a:pt x="3576" y="818"/>
                    </a:lnTo>
                    <a:close/>
                    <a:moveTo>
                      <a:pt x="2465" y="0"/>
                    </a:moveTo>
                    <a:lnTo>
                      <a:pt x="2465" y="0"/>
                    </a:lnTo>
                    <a:lnTo>
                      <a:pt x="2556" y="1"/>
                    </a:lnTo>
                    <a:lnTo>
                      <a:pt x="2647" y="7"/>
                    </a:lnTo>
                    <a:lnTo>
                      <a:pt x="2734" y="16"/>
                    </a:lnTo>
                    <a:lnTo>
                      <a:pt x="2819" y="29"/>
                    </a:lnTo>
                    <a:lnTo>
                      <a:pt x="2900" y="46"/>
                    </a:lnTo>
                    <a:lnTo>
                      <a:pt x="2980" y="66"/>
                    </a:lnTo>
                    <a:lnTo>
                      <a:pt x="3055" y="89"/>
                    </a:lnTo>
                    <a:lnTo>
                      <a:pt x="3127" y="114"/>
                    </a:lnTo>
                    <a:lnTo>
                      <a:pt x="3194" y="143"/>
                    </a:lnTo>
                    <a:lnTo>
                      <a:pt x="3257" y="173"/>
                    </a:lnTo>
                    <a:lnTo>
                      <a:pt x="3315" y="207"/>
                    </a:lnTo>
                    <a:lnTo>
                      <a:pt x="3368" y="243"/>
                    </a:lnTo>
                    <a:lnTo>
                      <a:pt x="3417" y="281"/>
                    </a:lnTo>
                    <a:lnTo>
                      <a:pt x="3460" y="321"/>
                    </a:lnTo>
                    <a:lnTo>
                      <a:pt x="3497" y="363"/>
                    </a:lnTo>
                    <a:lnTo>
                      <a:pt x="3528" y="407"/>
                    </a:lnTo>
                    <a:lnTo>
                      <a:pt x="3552" y="452"/>
                    </a:lnTo>
                    <a:lnTo>
                      <a:pt x="3570" y="498"/>
                    </a:lnTo>
                    <a:lnTo>
                      <a:pt x="3581" y="546"/>
                    </a:lnTo>
                    <a:lnTo>
                      <a:pt x="3584" y="595"/>
                    </a:lnTo>
                    <a:lnTo>
                      <a:pt x="3581" y="643"/>
                    </a:lnTo>
                    <a:lnTo>
                      <a:pt x="3570" y="691"/>
                    </a:lnTo>
                    <a:lnTo>
                      <a:pt x="3552" y="738"/>
                    </a:lnTo>
                    <a:lnTo>
                      <a:pt x="3528" y="783"/>
                    </a:lnTo>
                    <a:lnTo>
                      <a:pt x="3497" y="827"/>
                    </a:lnTo>
                    <a:lnTo>
                      <a:pt x="3460" y="869"/>
                    </a:lnTo>
                    <a:lnTo>
                      <a:pt x="3417" y="908"/>
                    </a:lnTo>
                    <a:lnTo>
                      <a:pt x="3368" y="947"/>
                    </a:lnTo>
                    <a:lnTo>
                      <a:pt x="3315" y="982"/>
                    </a:lnTo>
                    <a:lnTo>
                      <a:pt x="3257" y="1016"/>
                    </a:lnTo>
                    <a:lnTo>
                      <a:pt x="3194" y="1047"/>
                    </a:lnTo>
                    <a:lnTo>
                      <a:pt x="3127" y="1075"/>
                    </a:lnTo>
                    <a:lnTo>
                      <a:pt x="3055" y="1101"/>
                    </a:lnTo>
                    <a:lnTo>
                      <a:pt x="2980" y="1124"/>
                    </a:lnTo>
                    <a:lnTo>
                      <a:pt x="2900" y="1144"/>
                    </a:lnTo>
                    <a:lnTo>
                      <a:pt x="2819" y="1160"/>
                    </a:lnTo>
                    <a:lnTo>
                      <a:pt x="2734" y="1173"/>
                    </a:lnTo>
                    <a:lnTo>
                      <a:pt x="2647" y="1183"/>
                    </a:lnTo>
                    <a:lnTo>
                      <a:pt x="2556" y="1189"/>
                    </a:lnTo>
                    <a:lnTo>
                      <a:pt x="2465" y="1191"/>
                    </a:lnTo>
                    <a:lnTo>
                      <a:pt x="2373" y="1189"/>
                    </a:lnTo>
                    <a:lnTo>
                      <a:pt x="2283" y="1183"/>
                    </a:lnTo>
                    <a:lnTo>
                      <a:pt x="2195" y="1173"/>
                    </a:lnTo>
                    <a:lnTo>
                      <a:pt x="2110" y="1160"/>
                    </a:lnTo>
                    <a:lnTo>
                      <a:pt x="2029" y="1144"/>
                    </a:lnTo>
                    <a:lnTo>
                      <a:pt x="1949" y="1124"/>
                    </a:lnTo>
                    <a:lnTo>
                      <a:pt x="1874" y="1101"/>
                    </a:lnTo>
                    <a:lnTo>
                      <a:pt x="1803" y="1075"/>
                    </a:lnTo>
                    <a:lnTo>
                      <a:pt x="1735" y="1047"/>
                    </a:lnTo>
                    <a:lnTo>
                      <a:pt x="1672" y="1016"/>
                    </a:lnTo>
                    <a:lnTo>
                      <a:pt x="1614" y="982"/>
                    </a:lnTo>
                    <a:lnTo>
                      <a:pt x="1561" y="947"/>
                    </a:lnTo>
                    <a:lnTo>
                      <a:pt x="1512" y="908"/>
                    </a:lnTo>
                    <a:lnTo>
                      <a:pt x="1469" y="869"/>
                    </a:lnTo>
                    <a:lnTo>
                      <a:pt x="1432" y="827"/>
                    </a:lnTo>
                    <a:lnTo>
                      <a:pt x="1401" y="783"/>
                    </a:lnTo>
                    <a:lnTo>
                      <a:pt x="1377" y="738"/>
                    </a:lnTo>
                    <a:lnTo>
                      <a:pt x="1359" y="691"/>
                    </a:lnTo>
                    <a:lnTo>
                      <a:pt x="1348" y="643"/>
                    </a:lnTo>
                    <a:lnTo>
                      <a:pt x="1345" y="595"/>
                    </a:lnTo>
                    <a:lnTo>
                      <a:pt x="1348" y="546"/>
                    </a:lnTo>
                    <a:lnTo>
                      <a:pt x="1359" y="498"/>
                    </a:lnTo>
                    <a:lnTo>
                      <a:pt x="1377" y="452"/>
                    </a:lnTo>
                    <a:lnTo>
                      <a:pt x="1401" y="407"/>
                    </a:lnTo>
                    <a:lnTo>
                      <a:pt x="1432" y="363"/>
                    </a:lnTo>
                    <a:lnTo>
                      <a:pt x="1469" y="321"/>
                    </a:lnTo>
                    <a:lnTo>
                      <a:pt x="1512" y="281"/>
                    </a:lnTo>
                    <a:lnTo>
                      <a:pt x="1561" y="243"/>
                    </a:lnTo>
                    <a:lnTo>
                      <a:pt x="1614" y="207"/>
                    </a:lnTo>
                    <a:lnTo>
                      <a:pt x="1672" y="173"/>
                    </a:lnTo>
                    <a:lnTo>
                      <a:pt x="1735" y="143"/>
                    </a:lnTo>
                    <a:lnTo>
                      <a:pt x="1803" y="114"/>
                    </a:lnTo>
                    <a:lnTo>
                      <a:pt x="1874" y="89"/>
                    </a:lnTo>
                    <a:lnTo>
                      <a:pt x="1949" y="66"/>
                    </a:lnTo>
                    <a:lnTo>
                      <a:pt x="2029" y="46"/>
                    </a:lnTo>
                    <a:lnTo>
                      <a:pt x="2110" y="29"/>
                    </a:lnTo>
                    <a:lnTo>
                      <a:pt x="2195" y="16"/>
                    </a:lnTo>
                    <a:lnTo>
                      <a:pt x="2283" y="7"/>
                    </a:lnTo>
                    <a:lnTo>
                      <a:pt x="2373" y="1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1226E78-DC8A-89DB-1FA4-CD11E0D9EB32}"/>
                </a:ext>
              </a:extLst>
            </p:cNvPr>
            <p:cNvGrpSpPr/>
            <p:nvPr/>
          </p:nvGrpSpPr>
          <p:grpSpPr>
            <a:xfrm>
              <a:off x="9066648" y="1610904"/>
              <a:ext cx="2512736" cy="4014847"/>
              <a:chOff x="9066648" y="1610904"/>
              <a:chExt cx="2512736" cy="4014847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CBBB71-0168-CCC9-DD03-096E61194D5F}"/>
                  </a:ext>
                </a:extLst>
              </p:cNvPr>
              <p:cNvSpPr/>
              <p:nvPr/>
            </p:nvSpPr>
            <p:spPr>
              <a:xfrm>
                <a:off x="9973734" y="4540173"/>
                <a:ext cx="667596" cy="667596"/>
              </a:xfrm>
              <a:custGeom>
                <a:avLst/>
                <a:gdLst>
                  <a:gd name="connsiteX0" fmla="*/ 710746 w 710746"/>
                  <a:gd name="connsiteY0" fmla="*/ 355373 h 710746"/>
                  <a:gd name="connsiteX1" fmla="*/ 355373 w 710746"/>
                  <a:gd name="connsiteY1" fmla="*/ 710746 h 710746"/>
                  <a:gd name="connsiteX2" fmla="*/ 0 w 710746"/>
                  <a:gd name="connsiteY2" fmla="*/ 355373 h 710746"/>
                  <a:gd name="connsiteX3" fmla="*/ 355373 w 710746"/>
                  <a:gd name="connsiteY3" fmla="*/ 0 h 710746"/>
                  <a:gd name="connsiteX4" fmla="*/ 710746 w 710746"/>
                  <a:gd name="connsiteY4" fmla="*/ 355373 h 710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746" h="710746">
                    <a:moveTo>
                      <a:pt x="710746" y="355373"/>
                    </a:moveTo>
                    <a:cubicBezTo>
                      <a:pt x="710746" y="551641"/>
                      <a:pt x="551640" y="710746"/>
                      <a:pt x="355373" y="710746"/>
                    </a:cubicBezTo>
                    <a:cubicBezTo>
                      <a:pt x="159106" y="710746"/>
                      <a:pt x="0" y="551640"/>
                      <a:pt x="0" y="355373"/>
                    </a:cubicBezTo>
                    <a:cubicBezTo>
                      <a:pt x="0" y="159106"/>
                      <a:pt x="159106" y="0"/>
                      <a:pt x="355373" y="0"/>
                    </a:cubicBezTo>
                    <a:cubicBezTo>
                      <a:pt x="551640" y="0"/>
                      <a:pt x="710746" y="159106"/>
                      <a:pt x="710746" y="355373"/>
                    </a:cubicBezTo>
                    <a:close/>
                  </a:path>
                </a:pathLst>
              </a:custGeom>
              <a:noFill/>
              <a:ln w="15465" cap="rnd">
                <a:solidFill>
                  <a:schemeClr val="accent3"/>
                </a:solidFill>
                <a:custDash>
                  <a:ds d="75000" sp="5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1CFAC5A-CFA9-6EE5-CFF7-22C06A873FA6}"/>
                  </a:ext>
                </a:extLst>
              </p:cNvPr>
              <p:cNvSpPr/>
              <p:nvPr/>
            </p:nvSpPr>
            <p:spPr>
              <a:xfrm>
                <a:off x="10307532" y="3291344"/>
                <a:ext cx="15484" cy="1371600"/>
              </a:xfrm>
              <a:custGeom>
                <a:avLst/>
                <a:gdLst>
                  <a:gd name="connsiteX0" fmla="*/ 0 w 15484"/>
                  <a:gd name="connsiteY0" fmla="*/ 2628213 h 2628212"/>
                  <a:gd name="connsiteX1" fmla="*/ 0 w 15484"/>
                  <a:gd name="connsiteY1" fmla="*/ 0 h 262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484" h="2628212">
                    <a:moveTo>
                      <a:pt x="0" y="2628213"/>
                    </a:moveTo>
                    <a:lnTo>
                      <a:pt x="0" y="0"/>
                    </a:lnTo>
                  </a:path>
                </a:pathLst>
              </a:custGeom>
              <a:ln w="61859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1" name="Graphic 4">
                <a:extLst>
                  <a:ext uri="{FF2B5EF4-FFF2-40B4-BE49-F238E27FC236}">
                    <a16:creationId xmlns:a16="http://schemas.microsoft.com/office/drawing/2014/main" id="{7D7601D8-D337-0CAE-BC8E-1C623B1B1913}"/>
                  </a:ext>
                </a:extLst>
              </p:cNvPr>
              <p:cNvGrpSpPr/>
              <p:nvPr/>
            </p:nvGrpSpPr>
            <p:grpSpPr>
              <a:xfrm>
                <a:off x="10044602" y="4611041"/>
                <a:ext cx="525859" cy="525859"/>
                <a:chOff x="6614697" y="4588519"/>
                <a:chExt cx="525859" cy="525859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400189F-BFE6-8A41-AE7C-9262900B7464}"/>
                    </a:ext>
                  </a:extLst>
                </p:cNvPr>
                <p:cNvSpPr/>
                <p:nvPr/>
              </p:nvSpPr>
              <p:spPr>
                <a:xfrm>
                  <a:off x="6614697" y="4588519"/>
                  <a:ext cx="525859" cy="525859"/>
                </a:xfrm>
                <a:custGeom>
                  <a:avLst/>
                  <a:gdLst>
                    <a:gd name="connsiteX0" fmla="*/ 525859 w 525859"/>
                    <a:gd name="connsiteY0" fmla="*/ 262930 h 525859"/>
                    <a:gd name="connsiteX1" fmla="*/ 262929 w 525859"/>
                    <a:gd name="connsiteY1" fmla="*/ 525859 h 525859"/>
                    <a:gd name="connsiteX2" fmla="*/ 0 w 525859"/>
                    <a:gd name="connsiteY2" fmla="*/ 262930 h 525859"/>
                    <a:gd name="connsiteX3" fmla="*/ 262929 w 525859"/>
                    <a:gd name="connsiteY3" fmla="*/ 0 h 525859"/>
                    <a:gd name="connsiteX4" fmla="*/ 525859 w 525859"/>
                    <a:gd name="connsiteY4" fmla="*/ 262930 h 525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5859" h="525859">
                      <a:moveTo>
                        <a:pt x="525859" y="262930"/>
                      </a:moveTo>
                      <a:cubicBezTo>
                        <a:pt x="525859" y="408142"/>
                        <a:pt x="408142" y="525859"/>
                        <a:pt x="262929" y="525859"/>
                      </a:cubicBezTo>
                      <a:cubicBezTo>
                        <a:pt x="117717" y="525859"/>
                        <a:pt x="0" y="408142"/>
                        <a:pt x="0" y="262930"/>
                      </a:cubicBezTo>
                      <a:cubicBezTo>
                        <a:pt x="0" y="117718"/>
                        <a:pt x="117717" y="0"/>
                        <a:pt x="262929" y="0"/>
                      </a:cubicBezTo>
                      <a:cubicBezTo>
                        <a:pt x="408142" y="0"/>
                        <a:pt x="525859" y="117718"/>
                        <a:pt x="525859" y="26293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5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86252281-66C8-6979-1887-C7B30E304A97}"/>
                    </a:ext>
                  </a:extLst>
                </p:cNvPr>
                <p:cNvSpPr/>
                <p:nvPr/>
              </p:nvSpPr>
              <p:spPr>
                <a:xfrm>
                  <a:off x="6696147" y="4669968"/>
                  <a:ext cx="362960" cy="362960"/>
                </a:xfrm>
                <a:custGeom>
                  <a:avLst/>
                  <a:gdLst>
                    <a:gd name="connsiteX0" fmla="*/ 362960 w 362960"/>
                    <a:gd name="connsiteY0" fmla="*/ 181480 h 362960"/>
                    <a:gd name="connsiteX1" fmla="*/ 181480 w 362960"/>
                    <a:gd name="connsiteY1" fmla="*/ 362961 h 362960"/>
                    <a:gd name="connsiteX2" fmla="*/ 0 w 362960"/>
                    <a:gd name="connsiteY2" fmla="*/ 181480 h 362960"/>
                    <a:gd name="connsiteX3" fmla="*/ 181480 w 362960"/>
                    <a:gd name="connsiteY3" fmla="*/ 0 h 362960"/>
                    <a:gd name="connsiteX4" fmla="*/ 362960 w 362960"/>
                    <a:gd name="connsiteY4" fmla="*/ 181480 h 36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2960" h="362960">
                      <a:moveTo>
                        <a:pt x="362960" y="181480"/>
                      </a:moveTo>
                      <a:cubicBezTo>
                        <a:pt x="362960" y="281709"/>
                        <a:pt x="281709" y="362961"/>
                        <a:pt x="181480" y="362961"/>
                      </a:cubicBezTo>
                      <a:cubicBezTo>
                        <a:pt x="81251" y="362961"/>
                        <a:pt x="0" y="281709"/>
                        <a:pt x="0" y="181480"/>
                      </a:cubicBezTo>
                      <a:cubicBezTo>
                        <a:pt x="0" y="81252"/>
                        <a:pt x="81251" y="0"/>
                        <a:pt x="181480" y="0"/>
                      </a:cubicBezTo>
                      <a:cubicBezTo>
                        <a:pt x="281709" y="0"/>
                        <a:pt x="362960" y="81252"/>
                        <a:pt x="362960" y="1814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BF3F3C3-27A5-280C-49E7-DF0059360156}"/>
                  </a:ext>
                </a:extLst>
              </p:cNvPr>
              <p:cNvSpPr/>
              <p:nvPr/>
            </p:nvSpPr>
            <p:spPr>
              <a:xfrm rot="16980553">
                <a:off x="9557902" y="2649493"/>
                <a:ext cx="1499173" cy="1499173"/>
              </a:xfrm>
              <a:custGeom>
                <a:avLst/>
                <a:gdLst>
                  <a:gd name="connsiteX0" fmla="*/ 1499173 w 1499173"/>
                  <a:gd name="connsiteY0" fmla="*/ 749587 h 1499173"/>
                  <a:gd name="connsiteX1" fmla="*/ 749587 w 1499173"/>
                  <a:gd name="connsiteY1" fmla="*/ 1499174 h 1499173"/>
                  <a:gd name="connsiteX2" fmla="*/ 0 w 1499173"/>
                  <a:gd name="connsiteY2" fmla="*/ 749587 h 1499173"/>
                  <a:gd name="connsiteX3" fmla="*/ 749587 w 1499173"/>
                  <a:gd name="connsiteY3" fmla="*/ 0 h 1499173"/>
                  <a:gd name="connsiteX4" fmla="*/ 1499173 w 1499173"/>
                  <a:gd name="connsiteY4" fmla="*/ 749587 h 1499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9173" h="1499173">
                    <a:moveTo>
                      <a:pt x="1499173" y="749587"/>
                    </a:moveTo>
                    <a:cubicBezTo>
                      <a:pt x="1499173" y="1163572"/>
                      <a:pt x="1163572" y="1499174"/>
                      <a:pt x="749587" y="1499174"/>
                    </a:cubicBezTo>
                    <a:cubicBezTo>
                      <a:pt x="335601" y="1499174"/>
                      <a:pt x="0" y="1163572"/>
                      <a:pt x="0" y="749587"/>
                    </a:cubicBezTo>
                    <a:cubicBezTo>
                      <a:pt x="0" y="335601"/>
                      <a:pt x="335601" y="0"/>
                      <a:pt x="749587" y="0"/>
                    </a:cubicBezTo>
                    <a:cubicBezTo>
                      <a:pt x="1163572" y="0"/>
                      <a:pt x="1499173" y="335601"/>
                      <a:pt x="1499173" y="749587"/>
                    </a:cubicBezTo>
                    <a:close/>
                  </a:path>
                </a:pathLst>
              </a:custGeom>
              <a:noFill/>
              <a:ln w="15464" cap="rnd">
                <a:solidFill>
                  <a:schemeClr val="accent3"/>
                </a:solidFill>
                <a:custDash>
                  <a:ds d="75000" sp="525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4880DC3-B98F-6A3A-A596-26B97232DA9D}"/>
                  </a:ext>
                </a:extLst>
              </p:cNvPr>
              <p:cNvSpPr/>
              <p:nvPr/>
            </p:nvSpPr>
            <p:spPr>
              <a:xfrm>
                <a:off x="9680713" y="2772280"/>
                <a:ext cx="1253638" cy="1253638"/>
              </a:xfrm>
              <a:custGeom>
                <a:avLst/>
                <a:gdLst>
                  <a:gd name="connsiteX0" fmla="*/ 1253639 w 1253638"/>
                  <a:gd name="connsiteY0" fmla="*/ 626819 h 1253638"/>
                  <a:gd name="connsiteX1" fmla="*/ 626819 w 1253638"/>
                  <a:gd name="connsiteY1" fmla="*/ 1253639 h 1253638"/>
                  <a:gd name="connsiteX2" fmla="*/ 0 w 1253638"/>
                  <a:gd name="connsiteY2" fmla="*/ 626819 h 1253638"/>
                  <a:gd name="connsiteX3" fmla="*/ 626819 w 1253638"/>
                  <a:gd name="connsiteY3" fmla="*/ 0 h 1253638"/>
                  <a:gd name="connsiteX4" fmla="*/ 1253639 w 1253638"/>
                  <a:gd name="connsiteY4" fmla="*/ 626819 h 125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3638" h="1253638">
                    <a:moveTo>
                      <a:pt x="1253639" y="626819"/>
                    </a:moveTo>
                    <a:cubicBezTo>
                      <a:pt x="1253639" y="973002"/>
                      <a:pt x="973002" y="1253639"/>
                      <a:pt x="626819" y="1253639"/>
                    </a:cubicBezTo>
                    <a:cubicBezTo>
                      <a:pt x="280636" y="1253639"/>
                      <a:pt x="0" y="973002"/>
                      <a:pt x="0" y="626819"/>
                    </a:cubicBezTo>
                    <a:cubicBezTo>
                      <a:pt x="0" y="280637"/>
                      <a:pt x="280637" y="0"/>
                      <a:pt x="626819" y="0"/>
                    </a:cubicBezTo>
                    <a:cubicBezTo>
                      <a:pt x="973002" y="0"/>
                      <a:pt x="1253639" y="280637"/>
                      <a:pt x="1253639" y="626819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361E5E1-7AF8-8853-BB89-138FD1E2553B}"/>
                  </a:ext>
                </a:extLst>
              </p:cNvPr>
              <p:cNvSpPr/>
              <p:nvPr/>
            </p:nvSpPr>
            <p:spPr>
              <a:xfrm>
                <a:off x="9864516" y="2956083"/>
                <a:ext cx="886032" cy="886032"/>
              </a:xfrm>
              <a:custGeom>
                <a:avLst/>
                <a:gdLst>
                  <a:gd name="connsiteX0" fmla="*/ 886033 w 886032"/>
                  <a:gd name="connsiteY0" fmla="*/ 443016 h 886032"/>
                  <a:gd name="connsiteX1" fmla="*/ 443017 w 886032"/>
                  <a:gd name="connsiteY1" fmla="*/ 886033 h 886032"/>
                  <a:gd name="connsiteX2" fmla="*/ 0 w 886032"/>
                  <a:gd name="connsiteY2" fmla="*/ 443016 h 886032"/>
                  <a:gd name="connsiteX3" fmla="*/ 443017 w 886032"/>
                  <a:gd name="connsiteY3" fmla="*/ 0 h 886032"/>
                  <a:gd name="connsiteX4" fmla="*/ 886033 w 886032"/>
                  <a:gd name="connsiteY4" fmla="*/ 443016 h 8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6032" h="886032">
                    <a:moveTo>
                      <a:pt x="886033" y="443016"/>
                    </a:moveTo>
                    <a:cubicBezTo>
                      <a:pt x="886033" y="687688"/>
                      <a:pt x="687687" y="886033"/>
                      <a:pt x="443017" y="886033"/>
                    </a:cubicBezTo>
                    <a:cubicBezTo>
                      <a:pt x="198345" y="886033"/>
                      <a:pt x="0" y="687688"/>
                      <a:pt x="0" y="443016"/>
                    </a:cubicBezTo>
                    <a:cubicBezTo>
                      <a:pt x="0" y="198345"/>
                      <a:pt x="198345" y="0"/>
                      <a:pt x="443017" y="0"/>
                    </a:cubicBezTo>
                    <a:cubicBezTo>
                      <a:pt x="687688" y="0"/>
                      <a:pt x="886033" y="198345"/>
                      <a:pt x="886033" y="4430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4DF9935-501C-7FC7-0EA7-09463AF3B668}"/>
                  </a:ext>
                </a:extLst>
              </p:cNvPr>
              <p:cNvSpPr txBox="1"/>
              <p:nvPr/>
            </p:nvSpPr>
            <p:spPr>
              <a:xfrm>
                <a:off x="9977716" y="5256419"/>
                <a:ext cx="716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0" baseline="0" dirty="0">
                    <a:ln/>
                    <a:latin typeface="Segoe UI" panose="020B0502040204020203" pitchFamily="34" charset="0"/>
                    <a:cs typeface="Segoe UI" panose="020B0502040204020203" pitchFamily="34" charset="0"/>
                    <a:sym typeface="Arial"/>
                    <a:rtl val="0"/>
                  </a:rPr>
                  <a:t>2028</a:t>
                </a: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E722DA9-9CCF-57F9-A42B-4334A36B878D}"/>
                  </a:ext>
                </a:extLst>
              </p:cNvPr>
              <p:cNvSpPr/>
              <p:nvPr/>
            </p:nvSpPr>
            <p:spPr>
              <a:xfrm>
                <a:off x="10210134" y="4763410"/>
                <a:ext cx="194951" cy="189842"/>
              </a:xfrm>
              <a:custGeom>
                <a:avLst/>
                <a:gdLst>
                  <a:gd name="connsiteX0" fmla="*/ 130381 w 194951"/>
                  <a:gd name="connsiteY0" fmla="*/ 98173 h 189842"/>
                  <a:gd name="connsiteX1" fmla="*/ 152059 w 194951"/>
                  <a:gd name="connsiteY1" fmla="*/ 54661 h 189842"/>
                  <a:gd name="connsiteX2" fmla="*/ 97398 w 194951"/>
                  <a:gd name="connsiteY2" fmla="*/ 0 h 189842"/>
                  <a:gd name="connsiteX3" fmla="*/ 42737 w 194951"/>
                  <a:gd name="connsiteY3" fmla="*/ 54661 h 189842"/>
                  <a:gd name="connsiteX4" fmla="*/ 64416 w 194951"/>
                  <a:gd name="connsiteY4" fmla="*/ 98173 h 189842"/>
                  <a:gd name="connsiteX5" fmla="*/ 0 w 194951"/>
                  <a:gd name="connsiteY5" fmla="*/ 189842 h 189842"/>
                  <a:gd name="connsiteX6" fmla="*/ 194952 w 194951"/>
                  <a:gd name="connsiteY6" fmla="*/ 189842 h 189842"/>
                  <a:gd name="connsiteX7" fmla="*/ 130381 w 194951"/>
                  <a:gd name="connsiteY7" fmla="*/ 98173 h 18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4951" h="189842">
                    <a:moveTo>
                      <a:pt x="130381" y="98173"/>
                    </a:moveTo>
                    <a:cubicBezTo>
                      <a:pt x="143543" y="88108"/>
                      <a:pt x="152059" y="72468"/>
                      <a:pt x="152059" y="54661"/>
                    </a:cubicBezTo>
                    <a:cubicBezTo>
                      <a:pt x="152059" y="24466"/>
                      <a:pt x="127594" y="0"/>
                      <a:pt x="97398" y="0"/>
                    </a:cubicBezTo>
                    <a:cubicBezTo>
                      <a:pt x="67203" y="0"/>
                      <a:pt x="42737" y="24466"/>
                      <a:pt x="42737" y="54661"/>
                    </a:cubicBezTo>
                    <a:cubicBezTo>
                      <a:pt x="42737" y="72468"/>
                      <a:pt x="51254" y="88108"/>
                      <a:pt x="64416" y="98173"/>
                    </a:cubicBezTo>
                    <a:cubicBezTo>
                      <a:pt x="26943" y="111799"/>
                      <a:pt x="0" y="147569"/>
                      <a:pt x="0" y="189842"/>
                    </a:cubicBezTo>
                    <a:lnTo>
                      <a:pt x="194952" y="189842"/>
                    </a:lnTo>
                    <a:cubicBezTo>
                      <a:pt x="194797" y="147569"/>
                      <a:pt x="168009" y="111645"/>
                      <a:pt x="130381" y="9817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54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8BC4A4D-C8A7-8081-E2F0-9A77C68CC1BC}"/>
                  </a:ext>
                </a:extLst>
              </p:cNvPr>
              <p:cNvGrpSpPr/>
              <p:nvPr/>
            </p:nvGrpSpPr>
            <p:grpSpPr>
              <a:xfrm>
                <a:off x="9066648" y="1610904"/>
                <a:ext cx="2512736" cy="841176"/>
                <a:chOff x="678760" y="4607075"/>
                <a:chExt cx="2432242" cy="841176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BEB5A23-104F-A169-AA23-FC19C5108BF7}"/>
                    </a:ext>
                  </a:extLst>
                </p:cNvPr>
                <p:cNvSpPr txBox="1"/>
                <p:nvPr/>
              </p:nvSpPr>
              <p:spPr>
                <a:xfrm>
                  <a:off x="754047" y="4607075"/>
                  <a:ext cx="22816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accent3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Sample Text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2ACE6E3-60BF-E357-270D-2E717AEE7BAB}"/>
                    </a:ext>
                  </a:extLst>
                </p:cNvPr>
                <p:cNvSpPr txBox="1"/>
                <p:nvPr/>
              </p:nvSpPr>
              <p:spPr>
                <a:xfrm>
                  <a:off x="678760" y="4925031"/>
                  <a:ext cx="24322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This is a sample text. Insert your desired text here.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5F3C759-AF84-624F-6BCC-D384661AF45E}"/>
                  </a:ext>
                </a:extLst>
              </p:cNvPr>
              <p:cNvGrpSpPr/>
              <p:nvPr/>
            </p:nvGrpSpPr>
            <p:grpSpPr>
              <a:xfrm>
                <a:off x="9997386" y="3196516"/>
                <a:ext cx="651260" cy="405166"/>
                <a:chOff x="8816990" y="2422493"/>
                <a:chExt cx="495462" cy="308239"/>
              </a:xfrm>
              <a:solidFill>
                <a:schemeClr val="accent3"/>
              </a:solidFill>
            </p:grpSpPr>
            <p:sp>
              <p:nvSpPr>
                <p:cNvPr id="132" name="Freeform 32">
                  <a:extLst>
                    <a:ext uri="{FF2B5EF4-FFF2-40B4-BE49-F238E27FC236}">
                      <a16:creationId xmlns:a16="http://schemas.microsoft.com/office/drawing/2014/main" id="{CF51953B-33B7-2D9C-F794-FC02FBA463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24982" y="2556534"/>
                  <a:ext cx="281105" cy="115047"/>
                </a:xfrm>
                <a:custGeom>
                  <a:avLst/>
                  <a:gdLst>
                    <a:gd name="T0" fmla="*/ 1093 w 2072"/>
                    <a:gd name="T1" fmla="*/ 1 h 848"/>
                    <a:gd name="T2" fmla="*/ 1222 w 2072"/>
                    <a:gd name="T3" fmla="*/ 12 h 848"/>
                    <a:gd name="T4" fmla="*/ 1349 w 2072"/>
                    <a:gd name="T5" fmla="*/ 31 h 848"/>
                    <a:gd name="T6" fmla="*/ 1471 w 2072"/>
                    <a:gd name="T7" fmla="*/ 56 h 848"/>
                    <a:gd name="T8" fmla="*/ 1587 w 2072"/>
                    <a:gd name="T9" fmla="*/ 86 h 848"/>
                    <a:gd name="T10" fmla="*/ 1695 w 2072"/>
                    <a:gd name="T11" fmla="*/ 120 h 848"/>
                    <a:gd name="T12" fmla="*/ 1793 w 2072"/>
                    <a:gd name="T13" fmla="*/ 154 h 848"/>
                    <a:gd name="T14" fmla="*/ 1879 w 2072"/>
                    <a:gd name="T15" fmla="*/ 187 h 848"/>
                    <a:gd name="T16" fmla="*/ 1952 w 2072"/>
                    <a:gd name="T17" fmla="*/ 218 h 848"/>
                    <a:gd name="T18" fmla="*/ 2008 w 2072"/>
                    <a:gd name="T19" fmla="*/ 243 h 848"/>
                    <a:gd name="T20" fmla="*/ 2048 w 2072"/>
                    <a:gd name="T21" fmla="*/ 262 h 848"/>
                    <a:gd name="T22" fmla="*/ 2069 w 2072"/>
                    <a:gd name="T23" fmla="*/ 272 h 848"/>
                    <a:gd name="T24" fmla="*/ 2072 w 2072"/>
                    <a:gd name="T25" fmla="*/ 848 h 848"/>
                    <a:gd name="T26" fmla="*/ 2060 w 2072"/>
                    <a:gd name="T27" fmla="*/ 844 h 848"/>
                    <a:gd name="T28" fmla="*/ 2025 w 2072"/>
                    <a:gd name="T29" fmla="*/ 830 h 848"/>
                    <a:gd name="T30" fmla="*/ 1971 w 2072"/>
                    <a:gd name="T31" fmla="*/ 810 h 848"/>
                    <a:gd name="T32" fmla="*/ 1899 w 2072"/>
                    <a:gd name="T33" fmla="*/ 786 h 848"/>
                    <a:gd name="T34" fmla="*/ 1811 w 2072"/>
                    <a:gd name="T35" fmla="*/ 758 h 848"/>
                    <a:gd name="T36" fmla="*/ 1711 w 2072"/>
                    <a:gd name="T37" fmla="*/ 728 h 848"/>
                    <a:gd name="T38" fmla="*/ 1600 w 2072"/>
                    <a:gd name="T39" fmla="*/ 699 h 848"/>
                    <a:gd name="T40" fmla="*/ 1480 w 2072"/>
                    <a:gd name="T41" fmla="*/ 672 h 848"/>
                    <a:gd name="T42" fmla="*/ 1357 w 2072"/>
                    <a:gd name="T43" fmla="*/ 650 h 848"/>
                    <a:gd name="T44" fmla="*/ 1228 w 2072"/>
                    <a:gd name="T45" fmla="*/ 633 h 848"/>
                    <a:gd name="T46" fmla="*/ 1100 w 2072"/>
                    <a:gd name="T47" fmla="*/ 623 h 848"/>
                    <a:gd name="T48" fmla="*/ 972 w 2072"/>
                    <a:gd name="T49" fmla="*/ 623 h 848"/>
                    <a:gd name="T50" fmla="*/ 844 w 2072"/>
                    <a:gd name="T51" fmla="*/ 633 h 848"/>
                    <a:gd name="T52" fmla="*/ 716 w 2072"/>
                    <a:gd name="T53" fmla="*/ 650 h 848"/>
                    <a:gd name="T54" fmla="*/ 592 w 2072"/>
                    <a:gd name="T55" fmla="*/ 672 h 848"/>
                    <a:gd name="T56" fmla="*/ 473 w 2072"/>
                    <a:gd name="T57" fmla="*/ 699 h 848"/>
                    <a:gd name="T58" fmla="*/ 361 w 2072"/>
                    <a:gd name="T59" fmla="*/ 728 h 848"/>
                    <a:gd name="T60" fmla="*/ 261 w 2072"/>
                    <a:gd name="T61" fmla="*/ 758 h 848"/>
                    <a:gd name="T62" fmla="*/ 173 w 2072"/>
                    <a:gd name="T63" fmla="*/ 786 h 848"/>
                    <a:gd name="T64" fmla="*/ 101 w 2072"/>
                    <a:gd name="T65" fmla="*/ 810 h 848"/>
                    <a:gd name="T66" fmla="*/ 46 w 2072"/>
                    <a:gd name="T67" fmla="*/ 830 h 848"/>
                    <a:gd name="T68" fmla="*/ 13 w 2072"/>
                    <a:gd name="T69" fmla="*/ 844 h 848"/>
                    <a:gd name="T70" fmla="*/ 0 w 2072"/>
                    <a:gd name="T71" fmla="*/ 848 h 848"/>
                    <a:gd name="T72" fmla="*/ 2 w 2072"/>
                    <a:gd name="T73" fmla="*/ 280 h 848"/>
                    <a:gd name="T74" fmla="*/ 25 w 2072"/>
                    <a:gd name="T75" fmla="*/ 269 h 848"/>
                    <a:gd name="T76" fmla="*/ 67 w 2072"/>
                    <a:gd name="T77" fmla="*/ 248 h 848"/>
                    <a:gd name="T78" fmla="*/ 127 w 2072"/>
                    <a:gd name="T79" fmla="*/ 220 h 848"/>
                    <a:gd name="T80" fmla="*/ 204 w 2072"/>
                    <a:gd name="T81" fmla="*/ 187 h 848"/>
                    <a:gd name="T82" fmla="*/ 294 w 2072"/>
                    <a:gd name="T83" fmla="*/ 150 h 848"/>
                    <a:gd name="T84" fmla="*/ 397 w 2072"/>
                    <a:gd name="T85" fmla="*/ 113 h 848"/>
                    <a:gd name="T86" fmla="*/ 511 w 2072"/>
                    <a:gd name="T87" fmla="*/ 79 h 848"/>
                    <a:gd name="T88" fmla="*/ 632 w 2072"/>
                    <a:gd name="T89" fmla="*/ 47 h 848"/>
                    <a:gd name="T90" fmla="*/ 761 w 2072"/>
                    <a:gd name="T91" fmla="*/ 22 h 848"/>
                    <a:gd name="T92" fmla="*/ 893 w 2072"/>
                    <a:gd name="T93" fmla="*/ 5 h 848"/>
                    <a:gd name="T94" fmla="*/ 1028 w 2072"/>
                    <a:gd name="T95" fmla="*/ 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72" h="848">
                      <a:moveTo>
                        <a:pt x="1028" y="0"/>
                      </a:moveTo>
                      <a:lnTo>
                        <a:pt x="1093" y="1"/>
                      </a:lnTo>
                      <a:lnTo>
                        <a:pt x="1158" y="5"/>
                      </a:lnTo>
                      <a:lnTo>
                        <a:pt x="1222" y="12"/>
                      </a:lnTo>
                      <a:lnTo>
                        <a:pt x="1286" y="20"/>
                      </a:lnTo>
                      <a:lnTo>
                        <a:pt x="1349" y="31"/>
                      </a:lnTo>
                      <a:lnTo>
                        <a:pt x="1411" y="42"/>
                      </a:lnTo>
                      <a:lnTo>
                        <a:pt x="1471" y="56"/>
                      </a:lnTo>
                      <a:lnTo>
                        <a:pt x="1530" y="71"/>
                      </a:lnTo>
                      <a:lnTo>
                        <a:pt x="1587" y="86"/>
                      </a:lnTo>
                      <a:lnTo>
                        <a:pt x="1642" y="103"/>
                      </a:lnTo>
                      <a:lnTo>
                        <a:pt x="1695" y="120"/>
                      </a:lnTo>
                      <a:lnTo>
                        <a:pt x="1745" y="137"/>
                      </a:lnTo>
                      <a:lnTo>
                        <a:pt x="1793" y="154"/>
                      </a:lnTo>
                      <a:lnTo>
                        <a:pt x="1837" y="171"/>
                      </a:lnTo>
                      <a:lnTo>
                        <a:pt x="1879" y="187"/>
                      </a:lnTo>
                      <a:lnTo>
                        <a:pt x="1917" y="203"/>
                      </a:lnTo>
                      <a:lnTo>
                        <a:pt x="1952" y="218"/>
                      </a:lnTo>
                      <a:lnTo>
                        <a:pt x="1982" y="231"/>
                      </a:lnTo>
                      <a:lnTo>
                        <a:pt x="2008" y="243"/>
                      </a:lnTo>
                      <a:lnTo>
                        <a:pt x="2030" y="253"/>
                      </a:lnTo>
                      <a:lnTo>
                        <a:pt x="2048" y="262"/>
                      </a:lnTo>
                      <a:lnTo>
                        <a:pt x="2061" y="269"/>
                      </a:lnTo>
                      <a:lnTo>
                        <a:pt x="2069" y="272"/>
                      </a:lnTo>
                      <a:lnTo>
                        <a:pt x="2072" y="274"/>
                      </a:lnTo>
                      <a:lnTo>
                        <a:pt x="2072" y="848"/>
                      </a:lnTo>
                      <a:lnTo>
                        <a:pt x="2069" y="847"/>
                      </a:lnTo>
                      <a:lnTo>
                        <a:pt x="2060" y="844"/>
                      </a:lnTo>
                      <a:lnTo>
                        <a:pt x="2045" y="838"/>
                      </a:lnTo>
                      <a:lnTo>
                        <a:pt x="2025" y="830"/>
                      </a:lnTo>
                      <a:lnTo>
                        <a:pt x="2000" y="822"/>
                      </a:lnTo>
                      <a:lnTo>
                        <a:pt x="1971" y="810"/>
                      </a:lnTo>
                      <a:lnTo>
                        <a:pt x="1937" y="798"/>
                      </a:lnTo>
                      <a:lnTo>
                        <a:pt x="1899" y="786"/>
                      </a:lnTo>
                      <a:lnTo>
                        <a:pt x="1856" y="771"/>
                      </a:lnTo>
                      <a:lnTo>
                        <a:pt x="1811" y="758"/>
                      </a:lnTo>
                      <a:lnTo>
                        <a:pt x="1762" y="744"/>
                      </a:lnTo>
                      <a:lnTo>
                        <a:pt x="1711" y="728"/>
                      </a:lnTo>
                      <a:lnTo>
                        <a:pt x="1656" y="713"/>
                      </a:lnTo>
                      <a:lnTo>
                        <a:pt x="1600" y="699"/>
                      </a:lnTo>
                      <a:lnTo>
                        <a:pt x="1541" y="686"/>
                      </a:lnTo>
                      <a:lnTo>
                        <a:pt x="1480" y="672"/>
                      </a:lnTo>
                      <a:lnTo>
                        <a:pt x="1419" y="661"/>
                      </a:lnTo>
                      <a:lnTo>
                        <a:pt x="1357" y="650"/>
                      </a:lnTo>
                      <a:lnTo>
                        <a:pt x="1293" y="641"/>
                      </a:lnTo>
                      <a:lnTo>
                        <a:pt x="1228" y="633"/>
                      </a:lnTo>
                      <a:lnTo>
                        <a:pt x="1164" y="628"/>
                      </a:lnTo>
                      <a:lnTo>
                        <a:pt x="1100" y="623"/>
                      </a:lnTo>
                      <a:lnTo>
                        <a:pt x="1036" y="622"/>
                      </a:lnTo>
                      <a:lnTo>
                        <a:pt x="972" y="623"/>
                      </a:lnTo>
                      <a:lnTo>
                        <a:pt x="908" y="628"/>
                      </a:lnTo>
                      <a:lnTo>
                        <a:pt x="844" y="633"/>
                      </a:lnTo>
                      <a:lnTo>
                        <a:pt x="780" y="641"/>
                      </a:lnTo>
                      <a:lnTo>
                        <a:pt x="716" y="650"/>
                      </a:lnTo>
                      <a:lnTo>
                        <a:pt x="654" y="661"/>
                      </a:lnTo>
                      <a:lnTo>
                        <a:pt x="592" y="672"/>
                      </a:lnTo>
                      <a:lnTo>
                        <a:pt x="531" y="686"/>
                      </a:lnTo>
                      <a:lnTo>
                        <a:pt x="473" y="699"/>
                      </a:lnTo>
                      <a:lnTo>
                        <a:pt x="416" y="713"/>
                      </a:lnTo>
                      <a:lnTo>
                        <a:pt x="361" y="728"/>
                      </a:lnTo>
                      <a:lnTo>
                        <a:pt x="309" y="744"/>
                      </a:lnTo>
                      <a:lnTo>
                        <a:pt x="261" y="758"/>
                      </a:lnTo>
                      <a:lnTo>
                        <a:pt x="216" y="771"/>
                      </a:lnTo>
                      <a:lnTo>
                        <a:pt x="173" y="786"/>
                      </a:lnTo>
                      <a:lnTo>
                        <a:pt x="135" y="798"/>
                      </a:lnTo>
                      <a:lnTo>
                        <a:pt x="101" y="810"/>
                      </a:lnTo>
                      <a:lnTo>
                        <a:pt x="72" y="822"/>
                      </a:lnTo>
                      <a:lnTo>
                        <a:pt x="46" y="830"/>
                      </a:lnTo>
                      <a:lnTo>
                        <a:pt x="27" y="838"/>
                      </a:lnTo>
                      <a:lnTo>
                        <a:pt x="13" y="844"/>
                      </a:lnTo>
                      <a:lnTo>
                        <a:pt x="4" y="847"/>
                      </a:lnTo>
                      <a:lnTo>
                        <a:pt x="0" y="848"/>
                      </a:lnTo>
                      <a:lnTo>
                        <a:pt x="0" y="282"/>
                      </a:lnTo>
                      <a:lnTo>
                        <a:pt x="2" y="280"/>
                      </a:lnTo>
                      <a:lnTo>
                        <a:pt x="11" y="276"/>
                      </a:lnTo>
                      <a:lnTo>
                        <a:pt x="25" y="269"/>
                      </a:lnTo>
                      <a:lnTo>
                        <a:pt x="44" y="259"/>
                      </a:lnTo>
                      <a:lnTo>
                        <a:pt x="67" y="248"/>
                      </a:lnTo>
                      <a:lnTo>
                        <a:pt x="95" y="235"/>
                      </a:lnTo>
                      <a:lnTo>
                        <a:pt x="127" y="220"/>
                      </a:lnTo>
                      <a:lnTo>
                        <a:pt x="163" y="203"/>
                      </a:lnTo>
                      <a:lnTo>
                        <a:pt x="204" y="187"/>
                      </a:lnTo>
                      <a:lnTo>
                        <a:pt x="248" y="169"/>
                      </a:lnTo>
                      <a:lnTo>
                        <a:pt x="294" y="150"/>
                      </a:lnTo>
                      <a:lnTo>
                        <a:pt x="344" y="132"/>
                      </a:lnTo>
                      <a:lnTo>
                        <a:pt x="397" y="113"/>
                      </a:lnTo>
                      <a:lnTo>
                        <a:pt x="452" y="95"/>
                      </a:lnTo>
                      <a:lnTo>
                        <a:pt x="511" y="79"/>
                      </a:lnTo>
                      <a:lnTo>
                        <a:pt x="570" y="62"/>
                      </a:lnTo>
                      <a:lnTo>
                        <a:pt x="632" y="47"/>
                      </a:lnTo>
                      <a:lnTo>
                        <a:pt x="695" y="34"/>
                      </a:lnTo>
                      <a:lnTo>
                        <a:pt x="761" y="22"/>
                      </a:lnTo>
                      <a:lnTo>
                        <a:pt x="826" y="13"/>
                      </a:lnTo>
                      <a:lnTo>
                        <a:pt x="893" y="5"/>
                      </a:lnTo>
                      <a:lnTo>
                        <a:pt x="961" y="1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  <p:sp>
              <p:nvSpPr>
                <p:cNvPr id="133" name="Freeform 33">
                  <a:extLst>
                    <a:ext uri="{FF2B5EF4-FFF2-40B4-BE49-F238E27FC236}">
                      <a16:creationId xmlns:a16="http://schemas.microsoft.com/office/drawing/2014/main" id="{689E13E1-D487-4435-AC29-B9B1794C5E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16990" y="2422493"/>
                  <a:ext cx="495462" cy="308239"/>
                </a:xfrm>
                <a:custGeom>
                  <a:avLst/>
                  <a:gdLst>
                    <a:gd name="T0" fmla="*/ 3277 w 3654"/>
                    <a:gd name="T1" fmla="*/ 962 h 2269"/>
                    <a:gd name="T2" fmla="*/ 3237 w 3654"/>
                    <a:gd name="T3" fmla="*/ 1014 h 2269"/>
                    <a:gd name="T4" fmla="*/ 3246 w 3654"/>
                    <a:gd name="T5" fmla="*/ 1080 h 2269"/>
                    <a:gd name="T6" fmla="*/ 3298 w 3654"/>
                    <a:gd name="T7" fmla="*/ 1120 h 2269"/>
                    <a:gd name="T8" fmla="*/ 3366 w 3654"/>
                    <a:gd name="T9" fmla="*/ 1111 h 2269"/>
                    <a:gd name="T10" fmla="*/ 3405 w 3654"/>
                    <a:gd name="T11" fmla="*/ 1060 h 2269"/>
                    <a:gd name="T12" fmla="*/ 3396 w 3654"/>
                    <a:gd name="T13" fmla="*/ 993 h 2269"/>
                    <a:gd name="T14" fmla="*/ 3344 w 3654"/>
                    <a:gd name="T15" fmla="*/ 953 h 2269"/>
                    <a:gd name="T16" fmla="*/ 3313 w 3654"/>
                    <a:gd name="T17" fmla="*/ 772 h 2269"/>
                    <a:gd name="T18" fmla="*/ 3273 w 3654"/>
                    <a:gd name="T19" fmla="*/ 787 h 2269"/>
                    <a:gd name="T20" fmla="*/ 3358 w 3654"/>
                    <a:gd name="T21" fmla="*/ 862 h 2269"/>
                    <a:gd name="T22" fmla="*/ 3352 w 3654"/>
                    <a:gd name="T23" fmla="*/ 780 h 2269"/>
                    <a:gd name="T24" fmla="*/ 3324 w 3654"/>
                    <a:gd name="T25" fmla="*/ 769 h 2269"/>
                    <a:gd name="T26" fmla="*/ 3152 w 3654"/>
                    <a:gd name="T27" fmla="*/ 737 h 2269"/>
                    <a:gd name="T28" fmla="*/ 3215 w 3654"/>
                    <a:gd name="T29" fmla="*/ 701 h 2269"/>
                    <a:gd name="T30" fmla="*/ 3310 w 3654"/>
                    <a:gd name="T31" fmla="*/ 676 h 2269"/>
                    <a:gd name="T32" fmla="*/ 3377 w 3654"/>
                    <a:gd name="T33" fmla="*/ 680 h 2269"/>
                    <a:gd name="T34" fmla="*/ 3418 w 3654"/>
                    <a:gd name="T35" fmla="*/ 706 h 2269"/>
                    <a:gd name="T36" fmla="*/ 3441 w 3654"/>
                    <a:gd name="T37" fmla="*/ 745 h 2269"/>
                    <a:gd name="T38" fmla="*/ 3450 w 3654"/>
                    <a:gd name="T39" fmla="*/ 788 h 2269"/>
                    <a:gd name="T40" fmla="*/ 3451 w 3654"/>
                    <a:gd name="T41" fmla="*/ 826 h 2269"/>
                    <a:gd name="T42" fmla="*/ 3449 w 3654"/>
                    <a:gd name="T43" fmla="*/ 852 h 2269"/>
                    <a:gd name="T44" fmla="*/ 3448 w 3654"/>
                    <a:gd name="T45" fmla="*/ 912 h 2269"/>
                    <a:gd name="T46" fmla="*/ 3448 w 3654"/>
                    <a:gd name="T47" fmla="*/ 1134 h 2269"/>
                    <a:gd name="T48" fmla="*/ 3583 w 3654"/>
                    <a:gd name="T49" fmla="*/ 2269 h 2269"/>
                    <a:gd name="T50" fmla="*/ 3234 w 3654"/>
                    <a:gd name="T51" fmla="*/ 1983 h 2269"/>
                    <a:gd name="T52" fmla="*/ 2985 w 3654"/>
                    <a:gd name="T53" fmla="*/ 1380 h 2269"/>
                    <a:gd name="T54" fmla="*/ 2974 w 3654"/>
                    <a:gd name="T55" fmla="*/ 1203 h 2269"/>
                    <a:gd name="T56" fmla="*/ 2920 w 3654"/>
                    <a:gd name="T57" fmla="*/ 1176 h 2269"/>
                    <a:gd name="T58" fmla="*/ 2826 w 3654"/>
                    <a:gd name="T59" fmla="*/ 1134 h 2269"/>
                    <a:gd name="T60" fmla="*/ 2696 w 3654"/>
                    <a:gd name="T61" fmla="*/ 1082 h 2269"/>
                    <a:gd name="T62" fmla="*/ 2539 w 3654"/>
                    <a:gd name="T63" fmla="*/ 1028 h 2269"/>
                    <a:gd name="T64" fmla="*/ 2360 w 3654"/>
                    <a:gd name="T65" fmla="*/ 976 h 2269"/>
                    <a:gd name="T66" fmla="*/ 2165 w 3654"/>
                    <a:gd name="T67" fmla="*/ 934 h 2269"/>
                    <a:gd name="T68" fmla="*/ 1961 w 3654"/>
                    <a:gd name="T69" fmla="*/ 907 h 2269"/>
                    <a:gd name="T70" fmla="*/ 1751 w 3654"/>
                    <a:gd name="T71" fmla="*/ 903 h 2269"/>
                    <a:gd name="T72" fmla="*/ 1547 w 3654"/>
                    <a:gd name="T73" fmla="*/ 924 h 2269"/>
                    <a:gd name="T74" fmla="*/ 1350 w 3654"/>
                    <a:gd name="T75" fmla="*/ 962 h 2269"/>
                    <a:gd name="T76" fmla="*/ 1166 w 3654"/>
                    <a:gd name="T77" fmla="*/ 1013 h 2269"/>
                    <a:gd name="T78" fmla="*/ 1006 w 3654"/>
                    <a:gd name="T79" fmla="*/ 1069 h 2269"/>
                    <a:gd name="T80" fmla="*/ 870 w 3654"/>
                    <a:gd name="T81" fmla="*/ 1124 h 2269"/>
                    <a:gd name="T82" fmla="*/ 765 w 3654"/>
                    <a:gd name="T83" fmla="*/ 1171 h 2269"/>
                    <a:gd name="T84" fmla="*/ 699 w 3654"/>
                    <a:gd name="T85" fmla="*/ 1204 h 2269"/>
                    <a:gd name="T86" fmla="*/ 675 w 3654"/>
                    <a:gd name="T87" fmla="*/ 1217 h 2269"/>
                    <a:gd name="T88" fmla="*/ 1787 w 3654"/>
                    <a:gd name="T89" fmla="*/ 0 h 2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3654" h="2269">
                      <a:moveTo>
                        <a:pt x="3321" y="951"/>
                      </a:moveTo>
                      <a:lnTo>
                        <a:pt x="3298" y="953"/>
                      </a:lnTo>
                      <a:lnTo>
                        <a:pt x="3277" y="962"/>
                      </a:lnTo>
                      <a:lnTo>
                        <a:pt x="3260" y="975"/>
                      </a:lnTo>
                      <a:lnTo>
                        <a:pt x="3246" y="993"/>
                      </a:lnTo>
                      <a:lnTo>
                        <a:pt x="3237" y="1014"/>
                      </a:lnTo>
                      <a:lnTo>
                        <a:pt x="3234" y="1037"/>
                      </a:lnTo>
                      <a:lnTo>
                        <a:pt x="3237" y="1060"/>
                      </a:lnTo>
                      <a:lnTo>
                        <a:pt x="3246" y="1080"/>
                      </a:lnTo>
                      <a:lnTo>
                        <a:pt x="3260" y="1098"/>
                      </a:lnTo>
                      <a:lnTo>
                        <a:pt x="3277" y="1111"/>
                      </a:lnTo>
                      <a:lnTo>
                        <a:pt x="3298" y="1120"/>
                      </a:lnTo>
                      <a:lnTo>
                        <a:pt x="3321" y="1122"/>
                      </a:lnTo>
                      <a:lnTo>
                        <a:pt x="3344" y="1120"/>
                      </a:lnTo>
                      <a:lnTo>
                        <a:pt x="3366" y="1111"/>
                      </a:lnTo>
                      <a:lnTo>
                        <a:pt x="3382" y="1098"/>
                      </a:lnTo>
                      <a:lnTo>
                        <a:pt x="3396" y="1080"/>
                      </a:lnTo>
                      <a:lnTo>
                        <a:pt x="3405" y="1060"/>
                      </a:lnTo>
                      <a:lnTo>
                        <a:pt x="3408" y="1037"/>
                      </a:lnTo>
                      <a:lnTo>
                        <a:pt x="3405" y="1014"/>
                      </a:lnTo>
                      <a:lnTo>
                        <a:pt x="3396" y="993"/>
                      </a:lnTo>
                      <a:lnTo>
                        <a:pt x="3382" y="975"/>
                      </a:lnTo>
                      <a:lnTo>
                        <a:pt x="3366" y="962"/>
                      </a:lnTo>
                      <a:lnTo>
                        <a:pt x="3344" y="953"/>
                      </a:lnTo>
                      <a:lnTo>
                        <a:pt x="3321" y="951"/>
                      </a:lnTo>
                      <a:close/>
                      <a:moveTo>
                        <a:pt x="3324" y="769"/>
                      </a:moveTo>
                      <a:lnTo>
                        <a:pt x="3313" y="772"/>
                      </a:lnTo>
                      <a:lnTo>
                        <a:pt x="3299" y="775"/>
                      </a:lnTo>
                      <a:lnTo>
                        <a:pt x="3286" y="780"/>
                      </a:lnTo>
                      <a:lnTo>
                        <a:pt x="3273" y="787"/>
                      </a:lnTo>
                      <a:lnTo>
                        <a:pt x="3261" y="795"/>
                      </a:lnTo>
                      <a:lnTo>
                        <a:pt x="3250" y="802"/>
                      </a:lnTo>
                      <a:lnTo>
                        <a:pt x="3358" y="862"/>
                      </a:lnTo>
                      <a:lnTo>
                        <a:pt x="3358" y="808"/>
                      </a:lnTo>
                      <a:lnTo>
                        <a:pt x="3357" y="792"/>
                      </a:lnTo>
                      <a:lnTo>
                        <a:pt x="3352" y="780"/>
                      </a:lnTo>
                      <a:lnTo>
                        <a:pt x="3344" y="774"/>
                      </a:lnTo>
                      <a:lnTo>
                        <a:pt x="3335" y="769"/>
                      </a:lnTo>
                      <a:lnTo>
                        <a:pt x="3324" y="769"/>
                      </a:lnTo>
                      <a:close/>
                      <a:moveTo>
                        <a:pt x="1787" y="0"/>
                      </a:moveTo>
                      <a:lnTo>
                        <a:pt x="3146" y="746"/>
                      </a:lnTo>
                      <a:lnTo>
                        <a:pt x="3152" y="737"/>
                      </a:lnTo>
                      <a:lnTo>
                        <a:pt x="3162" y="728"/>
                      </a:lnTo>
                      <a:lnTo>
                        <a:pt x="3177" y="719"/>
                      </a:lnTo>
                      <a:lnTo>
                        <a:pt x="3215" y="701"/>
                      </a:lnTo>
                      <a:lnTo>
                        <a:pt x="3251" y="689"/>
                      </a:lnTo>
                      <a:lnTo>
                        <a:pt x="3282" y="681"/>
                      </a:lnTo>
                      <a:lnTo>
                        <a:pt x="3310" y="676"/>
                      </a:lnTo>
                      <a:lnTo>
                        <a:pt x="3335" y="675"/>
                      </a:lnTo>
                      <a:lnTo>
                        <a:pt x="3358" y="676"/>
                      </a:lnTo>
                      <a:lnTo>
                        <a:pt x="3377" y="680"/>
                      </a:lnTo>
                      <a:lnTo>
                        <a:pt x="3393" y="687"/>
                      </a:lnTo>
                      <a:lnTo>
                        <a:pt x="3407" y="696"/>
                      </a:lnTo>
                      <a:lnTo>
                        <a:pt x="3418" y="706"/>
                      </a:lnTo>
                      <a:lnTo>
                        <a:pt x="3427" y="718"/>
                      </a:lnTo>
                      <a:lnTo>
                        <a:pt x="3435" y="731"/>
                      </a:lnTo>
                      <a:lnTo>
                        <a:pt x="3441" y="745"/>
                      </a:lnTo>
                      <a:lnTo>
                        <a:pt x="3445" y="759"/>
                      </a:lnTo>
                      <a:lnTo>
                        <a:pt x="3449" y="774"/>
                      </a:lnTo>
                      <a:lnTo>
                        <a:pt x="3450" y="788"/>
                      </a:lnTo>
                      <a:lnTo>
                        <a:pt x="3451" y="802"/>
                      </a:lnTo>
                      <a:lnTo>
                        <a:pt x="3451" y="815"/>
                      </a:lnTo>
                      <a:lnTo>
                        <a:pt x="3451" y="826"/>
                      </a:lnTo>
                      <a:lnTo>
                        <a:pt x="3450" y="837"/>
                      </a:lnTo>
                      <a:lnTo>
                        <a:pt x="3450" y="845"/>
                      </a:lnTo>
                      <a:lnTo>
                        <a:pt x="3449" y="852"/>
                      </a:lnTo>
                      <a:lnTo>
                        <a:pt x="3448" y="856"/>
                      </a:lnTo>
                      <a:lnTo>
                        <a:pt x="3448" y="857"/>
                      </a:lnTo>
                      <a:lnTo>
                        <a:pt x="3448" y="912"/>
                      </a:lnTo>
                      <a:lnTo>
                        <a:pt x="3654" y="1024"/>
                      </a:lnTo>
                      <a:lnTo>
                        <a:pt x="3448" y="1134"/>
                      </a:lnTo>
                      <a:lnTo>
                        <a:pt x="3448" y="1134"/>
                      </a:lnTo>
                      <a:lnTo>
                        <a:pt x="3448" y="1983"/>
                      </a:lnTo>
                      <a:lnTo>
                        <a:pt x="3583" y="1983"/>
                      </a:lnTo>
                      <a:lnTo>
                        <a:pt x="3583" y="2269"/>
                      </a:lnTo>
                      <a:lnTo>
                        <a:pt x="3399" y="2156"/>
                      </a:lnTo>
                      <a:lnTo>
                        <a:pt x="3234" y="2269"/>
                      </a:lnTo>
                      <a:lnTo>
                        <a:pt x="3234" y="1983"/>
                      </a:lnTo>
                      <a:lnTo>
                        <a:pt x="3358" y="1983"/>
                      </a:lnTo>
                      <a:lnTo>
                        <a:pt x="3358" y="1181"/>
                      </a:lnTo>
                      <a:lnTo>
                        <a:pt x="2985" y="1380"/>
                      </a:lnTo>
                      <a:lnTo>
                        <a:pt x="2985" y="1208"/>
                      </a:lnTo>
                      <a:lnTo>
                        <a:pt x="2983" y="1207"/>
                      </a:lnTo>
                      <a:lnTo>
                        <a:pt x="2974" y="1203"/>
                      </a:lnTo>
                      <a:lnTo>
                        <a:pt x="2961" y="1196"/>
                      </a:lnTo>
                      <a:lnTo>
                        <a:pt x="2943" y="1187"/>
                      </a:lnTo>
                      <a:lnTo>
                        <a:pt x="2920" y="1176"/>
                      </a:lnTo>
                      <a:lnTo>
                        <a:pt x="2892" y="1164"/>
                      </a:lnTo>
                      <a:lnTo>
                        <a:pt x="2860" y="1149"/>
                      </a:lnTo>
                      <a:lnTo>
                        <a:pt x="2826" y="1134"/>
                      </a:lnTo>
                      <a:lnTo>
                        <a:pt x="2786" y="1118"/>
                      </a:lnTo>
                      <a:lnTo>
                        <a:pt x="2742" y="1100"/>
                      </a:lnTo>
                      <a:lnTo>
                        <a:pt x="2696" y="1082"/>
                      </a:lnTo>
                      <a:lnTo>
                        <a:pt x="2647" y="1064"/>
                      </a:lnTo>
                      <a:lnTo>
                        <a:pt x="2594" y="1046"/>
                      </a:lnTo>
                      <a:lnTo>
                        <a:pt x="2539" y="1028"/>
                      </a:lnTo>
                      <a:lnTo>
                        <a:pt x="2481" y="1010"/>
                      </a:lnTo>
                      <a:lnTo>
                        <a:pt x="2422" y="992"/>
                      </a:lnTo>
                      <a:lnTo>
                        <a:pt x="2360" y="976"/>
                      </a:lnTo>
                      <a:lnTo>
                        <a:pt x="2297" y="961"/>
                      </a:lnTo>
                      <a:lnTo>
                        <a:pt x="2232" y="946"/>
                      </a:lnTo>
                      <a:lnTo>
                        <a:pt x="2165" y="934"/>
                      </a:lnTo>
                      <a:lnTo>
                        <a:pt x="2098" y="923"/>
                      </a:lnTo>
                      <a:lnTo>
                        <a:pt x="2029" y="914"/>
                      </a:lnTo>
                      <a:lnTo>
                        <a:pt x="1961" y="907"/>
                      </a:lnTo>
                      <a:lnTo>
                        <a:pt x="1891" y="903"/>
                      </a:lnTo>
                      <a:lnTo>
                        <a:pt x="1821" y="902"/>
                      </a:lnTo>
                      <a:lnTo>
                        <a:pt x="1751" y="903"/>
                      </a:lnTo>
                      <a:lnTo>
                        <a:pt x="1683" y="907"/>
                      </a:lnTo>
                      <a:lnTo>
                        <a:pt x="1614" y="914"/>
                      </a:lnTo>
                      <a:lnTo>
                        <a:pt x="1547" y="924"/>
                      </a:lnTo>
                      <a:lnTo>
                        <a:pt x="1479" y="935"/>
                      </a:lnTo>
                      <a:lnTo>
                        <a:pt x="1414" y="948"/>
                      </a:lnTo>
                      <a:lnTo>
                        <a:pt x="1350" y="962"/>
                      </a:lnTo>
                      <a:lnTo>
                        <a:pt x="1287" y="978"/>
                      </a:lnTo>
                      <a:lnTo>
                        <a:pt x="1226" y="995"/>
                      </a:lnTo>
                      <a:lnTo>
                        <a:pt x="1166" y="1013"/>
                      </a:lnTo>
                      <a:lnTo>
                        <a:pt x="1110" y="1031"/>
                      </a:lnTo>
                      <a:lnTo>
                        <a:pt x="1056" y="1050"/>
                      </a:lnTo>
                      <a:lnTo>
                        <a:pt x="1006" y="1069"/>
                      </a:lnTo>
                      <a:lnTo>
                        <a:pt x="956" y="1088"/>
                      </a:lnTo>
                      <a:lnTo>
                        <a:pt x="911" y="1106"/>
                      </a:lnTo>
                      <a:lnTo>
                        <a:pt x="870" y="1124"/>
                      </a:lnTo>
                      <a:lnTo>
                        <a:pt x="830" y="1140"/>
                      </a:lnTo>
                      <a:lnTo>
                        <a:pt x="796" y="1157"/>
                      </a:lnTo>
                      <a:lnTo>
                        <a:pt x="765" y="1171"/>
                      </a:lnTo>
                      <a:lnTo>
                        <a:pt x="738" y="1184"/>
                      </a:lnTo>
                      <a:lnTo>
                        <a:pt x="717" y="1195"/>
                      </a:lnTo>
                      <a:lnTo>
                        <a:pt x="699" y="1204"/>
                      </a:lnTo>
                      <a:lnTo>
                        <a:pt x="685" y="1212"/>
                      </a:lnTo>
                      <a:lnTo>
                        <a:pt x="677" y="1215"/>
                      </a:lnTo>
                      <a:lnTo>
                        <a:pt x="675" y="1217"/>
                      </a:lnTo>
                      <a:lnTo>
                        <a:pt x="675" y="1315"/>
                      </a:lnTo>
                      <a:lnTo>
                        <a:pt x="0" y="1012"/>
                      </a:lnTo>
                      <a:lnTo>
                        <a:pt x="178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4662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9CFAE9-B899-C3B1-0EE3-64FC24E57657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2BD504-9147-58CB-A5D3-865C09AB3C1E}"/>
              </a:ext>
            </a:extLst>
          </p:cNvPr>
          <p:cNvGrpSpPr/>
          <p:nvPr/>
        </p:nvGrpSpPr>
        <p:grpSpPr>
          <a:xfrm>
            <a:off x="707925" y="1691654"/>
            <a:ext cx="1920240" cy="3192862"/>
            <a:chOff x="709005" y="1691654"/>
            <a:chExt cx="1920240" cy="31928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2364E6-0D42-5567-FDB9-ED45010B0905}"/>
                </a:ext>
              </a:extLst>
            </p:cNvPr>
            <p:cNvSpPr/>
            <p:nvPr/>
          </p:nvSpPr>
          <p:spPr>
            <a:xfrm>
              <a:off x="709005" y="1691654"/>
              <a:ext cx="1920240" cy="1920240"/>
            </a:xfrm>
            <a:prstGeom prst="ellipse">
              <a:avLst/>
            </a:prstGeom>
            <a:solidFill>
              <a:schemeClr val="tx2"/>
            </a:soli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EFC0E7-3152-83E3-898C-851D5C28F3FC}"/>
                </a:ext>
              </a:extLst>
            </p:cNvPr>
            <p:cNvSpPr/>
            <p:nvPr/>
          </p:nvSpPr>
          <p:spPr>
            <a:xfrm>
              <a:off x="1082831" y="2065480"/>
              <a:ext cx="1172589" cy="1172589"/>
            </a:xfrm>
            <a:custGeom>
              <a:avLst/>
              <a:gdLst>
                <a:gd name="connsiteX0" fmla="*/ 1057563 w 1057562"/>
                <a:gd name="connsiteY0" fmla="*/ 528781 h 1057562"/>
                <a:gd name="connsiteX1" fmla="*/ 528781 w 1057562"/>
                <a:gd name="connsiteY1" fmla="*/ 1057563 h 1057562"/>
                <a:gd name="connsiteX2" fmla="*/ 0 w 1057562"/>
                <a:gd name="connsiteY2" fmla="*/ 528781 h 1057562"/>
                <a:gd name="connsiteX3" fmla="*/ 528781 w 1057562"/>
                <a:gd name="connsiteY3" fmla="*/ 0 h 1057562"/>
                <a:gd name="connsiteX4" fmla="*/ 1057563 w 1057562"/>
                <a:gd name="connsiteY4" fmla="*/ 528781 h 105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62" h="1057562">
                  <a:moveTo>
                    <a:pt x="1057563" y="528781"/>
                  </a:moveTo>
                  <a:cubicBezTo>
                    <a:pt x="1057563" y="820819"/>
                    <a:pt x="820819" y="1057563"/>
                    <a:pt x="528781" y="1057563"/>
                  </a:cubicBezTo>
                  <a:cubicBezTo>
                    <a:pt x="236743" y="1057563"/>
                    <a:pt x="0" y="820819"/>
                    <a:pt x="0" y="528781"/>
                  </a:cubicBezTo>
                  <a:cubicBezTo>
                    <a:pt x="0" y="236744"/>
                    <a:pt x="236743" y="0"/>
                    <a:pt x="528781" y="0"/>
                  </a:cubicBezTo>
                  <a:cubicBezTo>
                    <a:pt x="820819" y="0"/>
                    <a:pt x="1057563" y="236744"/>
                    <a:pt x="1057563" y="528781"/>
                  </a:cubicBezTo>
                  <a:close/>
                </a:path>
              </a:pathLst>
            </a:custGeom>
            <a:gradFill>
              <a:gsLst>
                <a:gs pos="0">
                  <a:srgbClr val="DBD8CF"/>
                </a:gs>
                <a:gs pos="9370">
                  <a:srgbClr val="E1DED7"/>
                </a:gs>
                <a:gs pos="39640">
                  <a:srgbClr val="F0EFEB"/>
                </a:gs>
                <a:gs pos="69910">
                  <a:srgbClr val="F9F9F7"/>
                </a:gs>
                <a:gs pos="100000">
                  <a:srgbClr val="FCFCFB"/>
                </a:gs>
              </a:gsLst>
              <a:lin ang="2776371" scaled="1"/>
            </a:gra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Graphic 2">
              <a:extLst>
                <a:ext uri="{FF2B5EF4-FFF2-40B4-BE49-F238E27FC236}">
                  <a16:creationId xmlns:a16="http://schemas.microsoft.com/office/drawing/2014/main" id="{B773B3B8-43E1-09F3-D1A5-76BB9407B8B7}"/>
                </a:ext>
              </a:extLst>
            </p:cNvPr>
            <p:cNvGrpSpPr/>
            <p:nvPr/>
          </p:nvGrpSpPr>
          <p:grpSpPr>
            <a:xfrm>
              <a:off x="712640" y="3373473"/>
              <a:ext cx="1912971" cy="1370189"/>
              <a:chOff x="1840696" y="4547874"/>
              <a:chExt cx="1725315" cy="1235778"/>
            </a:xfrm>
            <a:solidFill>
              <a:srgbClr val="C5C8D3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4A4B38E-FDD0-D6F7-06D7-465769BE9019}"/>
                  </a:ext>
                </a:extLst>
              </p:cNvPr>
              <p:cNvSpPr/>
              <p:nvPr/>
            </p:nvSpPr>
            <p:spPr>
              <a:xfrm>
                <a:off x="1840696" y="4547874"/>
                <a:ext cx="1725315" cy="435121"/>
              </a:xfrm>
              <a:custGeom>
                <a:avLst/>
                <a:gdLst>
                  <a:gd name="connsiteX0" fmla="*/ 868221 w 1725315"/>
                  <a:gd name="connsiteY0" fmla="*/ 435122 h 435121"/>
                  <a:gd name="connsiteX1" fmla="*/ 0 w 1725315"/>
                  <a:gd name="connsiteY1" fmla="*/ 6069 h 435121"/>
                  <a:gd name="connsiteX2" fmla="*/ 8092 w 1725315"/>
                  <a:gd name="connsiteY2" fmla="*/ 0 h 435121"/>
                  <a:gd name="connsiteX3" fmla="*/ 868423 w 1725315"/>
                  <a:gd name="connsiteY3" fmla="*/ 425007 h 435121"/>
                  <a:gd name="connsiteX4" fmla="*/ 1717427 w 1725315"/>
                  <a:gd name="connsiteY4" fmla="*/ 14565 h 435121"/>
                  <a:gd name="connsiteX5" fmla="*/ 1725316 w 1725315"/>
                  <a:gd name="connsiteY5" fmla="*/ 20836 h 435121"/>
                  <a:gd name="connsiteX6" fmla="*/ 868221 w 1725315"/>
                  <a:gd name="connsiteY6" fmla="*/ 435122 h 4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5315" h="435121">
                    <a:moveTo>
                      <a:pt x="868221" y="435122"/>
                    </a:moveTo>
                    <a:cubicBezTo>
                      <a:pt x="525342" y="435122"/>
                      <a:pt x="208761" y="278753"/>
                      <a:pt x="0" y="6069"/>
                    </a:cubicBezTo>
                    <a:lnTo>
                      <a:pt x="8092" y="0"/>
                    </a:lnTo>
                    <a:cubicBezTo>
                      <a:pt x="215032" y="270055"/>
                      <a:pt x="528579" y="425007"/>
                      <a:pt x="868423" y="425007"/>
                    </a:cubicBezTo>
                    <a:cubicBezTo>
                      <a:pt x="1200985" y="425007"/>
                      <a:pt x="1510486" y="275314"/>
                      <a:pt x="1717427" y="14565"/>
                    </a:cubicBezTo>
                    <a:lnTo>
                      <a:pt x="1725316" y="20836"/>
                    </a:lnTo>
                    <a:cubicBezTo>
                      <a:pt x="1516150" y="284215"/>
                      <a:pt x="1204019" y="435122"/>
                      <a:pt x="868221" y="435122"/>
                    </a:cubicBezTo>
                    <a:close/>
                  </a:path>
                </a:pathLst>
              </a:custGeom>
              <a:solidFill>
                <a:srgbClr val="C5C8D3"/>
              </a:solidFill>
              <a:ln w="202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0595D16-74C1-4B74-22C1-7A7ACF737FAC}"/>
                  </a:ext>
                </a:extLst>
              </p:cNvPr>
              <p:cNvSpPr/>
              <p:nvPr/>
            </p:nvSpPr>
            <p:spPr>
              <a:xfrm>
                <a:off x="2703860" y="4977939"/>
                <a:ext cx="10114" cy="805713"/>
              </a:xfrm>
              <a:custGeom>
                <a:avLst/>
                <a:gdLst>
                  <a:gd name="connsiteX0" fmla="*/ 0 w 10114"/>
                  <a:gd name="connsiteY0" fmla="*/ 0 h 805713"/>
                  <a:gd name="connsiteX1" fmla="*/ 10114 w 10114"/>
                  <a:gd name="connsiteY1" fmla="*/ 0 h 805713"/>
                  <a:gd name="connsiteX2" fmla="*/ 10114 w 10114"/>
                  <a:gd name="connsiteY2" fmla="*/ 805714 h 805713"/>
                  <a:gd name="connsiteX3" fmla="*/ 0 w 10114"/>
                  <a:gd name="connsiteY3" fmla="*/ 805714 h 8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4" h="805713">
                    <a:moveTo>
                      <a:pt x="0" y="0"/>
                    </a:moveTo>
                    <a:lnTo>
                      <a:pt x="10114" y="0"/>
                    </a:lnTo>
                    <a:lnTo>
                      <a:pt x="10114" y="805714"/>
                    </a:lnTo>
                    <a:lnTo>
                      <a:pt x="0" y="805714"/>
                    </a:lnTo>
                    <a:close/>
                  </a:path>
                </a:pathLst>
              </a:custGeom>
              <a:solidFill>
                <a:srgbClr val="C5C8D3"/>
              </a:solidFill>
              <a:ln w="202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600FBE7-21DB-8C63-D431-09C5E81E0EB4}"/>
                </a:ext>
              </a:extLst>
            </p:cNvPr>
            <p:cNvSpPr/>
            <p:nvPr/>
          </p:nvSpPr>
          <p:spPr>
            <a:xfrm>
              <a:off x="1592867" y="4732000"/>
              <a:ext cx="152516" cy="152516"/>
            </a:xfrm>
            <a:custGeom>
              <a:avLst/>
              <a:gdLst>
                <a:gd name="connsiteX0" fmla="*/ 68778 w 137555"/>
                <a:gd name="connsiteY0" fmla="*/ 0 h 137555"/>
                <a:gd name="connsiteX1" fmla="*/ 0 w 137555"/>
                <a:gd name="connsiteY1" fmla="*/ 68778 h 137555"/>
                <a:gd name="connsiteX2" fmla="*/ 68778 w 137555"/>
                <a:gd name="connsiteY2" fmla="*/ 137556 h 137555"/>
                <a:gd name="connsiteX3" fmla="*/ 137556 w 137555"/>
                <a:gd name="connsiteY3" fmla="*/ 68778 h 137555"/>
                <a:gd name="connsiteX4" fmla="*/ 68778 w 137555"/>
                <a:gd name="connsiteY4" fmla="*/ 0 h 13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55" h="137555">
                  <a:moveTo>
                    <a:pt x="68778" y="0"/>
                  </a:moveTo>
                  <a:cubicBezTo>
                    <a:pt x="30748" y="0"/>
                    <a:pt x="0" y="30748"/>
                    <a:pt x="0" y="68778"/>
                  </a:cubicBezTo>
                  <a:cubicBezTo>
                    <a:pt x="0" y="106808"/>
                    <a:pt x="30748" y="137556"/>
                    <a:pt x="68778" y="137556"/>
                  </a:cubicBezTo>
                  <a:cubicBezTo>
                    <a:pt x="106808" y="137556"/>
                    <a:pt x="137556" y="106808"/>
                    <a:pt x="137556" y="68778"/>
                  </a:cubicBezTo>
                  <a:cubicBezTo>
                    <a:pt x="137556" y="30748"/>
                    <a:pt x="106808" y="0"/>
                    <a:pt x="68778" y="0"/>
                  </a:cubicBezTo>
                  <a:close/>
                </a:path>
              </a:pathLst>
            </a:custGeom>
            <a:solidFill>
              <a:schemeClr val="tx2"/>
            </a:soli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5935119-3586-06D3-9EEF-CA9DA59735A0}"/>
                </a:ext>
              </a:extLst>
            </p:cNvPr>
            <p:cNvGrpSpPr/>
            <p:nvPr/>
          </p:nvGrpSpPr>
          <p:grpSpPr>
            <a:xfrm>
              <a:off x="1412942" y="2370521"/>
              <a:ext cx="512366" cy="562506"/>
              <a:chOff x="1693089" y="2362643"/>
              <a:chExt cx="389792" cy="427941"/>
            </a:xfrm>
            <a:solidFill>
              <a:schemeClr val="tx2"/>
            </a:solidFill>
          </p:grpSpPr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2AAA9DD-AAFF-B230-C67F-CF2A2FCD4D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6881" y="2428678"/>
                <a:ext cx="262211" cy="361906"/>
              </a:xfrm>
              <a:custGeom>
                <a:avLst/>
                <a:gdLst>
                  <a:gd name="T0" fmla="*/ 908 w 2456"/>
                  <a:gd name="T1" fmla="*/ 362 h 3389"/>
                  <a:gd name="T2" fmla="*/ 580 w 2456"/>
                  <a:gd name="T3" fmla="*/ 564 h 3389"/>
                  <a:gd name="T4" fmla="*/ 368 w 2456"/>
                  <a:gd name="T5" fmla="*/ 875 h 3389"/>
                  <a:gd name="T6" fmla="*/ 314 w 2456"/>
                  <a:gd name="T7" fmla="*/ 1251 h 3389"/>
                  <a:gd name="T8" fmla="*/ 379 w 2456"/>
                  <a:gd name="T9" fmla="*/ 1553 h 3389"/>
                  <a:gd name="T10" fmla="*/ 501 w 2456"/>
                  <a:gd name="T11" fmla="*/ 1781 h 3389"/>
                  <a:gd name="T12" fmla="*/ 642 w 2456"/>
                  <a:gd name="T13" fmla="*/ 1993 h 3389"/>
                  <a:gd name="T14" fmla="*/ 730 w 2456"/>
                  <a:gd name="T15" fmla="*/ 2231 h 3389"/>
                  <a:gd name="T16" fmla="*/ 783 w 2456"/>
                  <a:gd name="T17" fmla="*/ 2394 h 3389"/>
                  <a:gd name="T18" fmla="*/ 1629 w 2456"/>
                  <a:gd name="T19" fmla="*/ 2435 h 3389"/>
                  <a:gd name="T20" fmla="*/ 1720 w 2456"/>
                  <a:gd name="T21" fmla="*/ 2315 h 3389"/>
                  <a:gd name="T22" fmla="*/ 1767 w 2456"/>
                  <a:gd name="T23" fmla="*/ 2083 h 3389"/>
                  <a:gd name="T24" fmla="*/ 1900 w 2456"/>
                  <a:gd name="T25" fmla="*/ 1862 h 3389"/>
                  <a:gd name="T26" fmla="*/ 2031 w 2456"/>
                  <a:gd name="T27" fmla="*/ 1651 h 3389"/>
                  <a:gd name="T28" fmla="*/ 2126 w 2456"/>
                  <a:gd name="T29" fmla="*/ 1383 h 3389"/>
                  <a:gd name="T30" fmla="*/ 2131 w 2456"/>
                  <a:gd name="T31" fmla="*/ 1022 h 3389"/>
                  <a:gd name="T32" fmla="*/ 1978 w 2456"/>
                  <a:gd name="T33" fmla="*/ 677 h 3389"/>
                  <a:gd name="T34" fmla="*/ 1691 w 2456"/>
                  <a:gd name="T35" fmla="*/ 426 h 3389"/>
                  <a:gd name="T36" fmla="*/ 1312 w 2456"/>
                  <a:gd name="T37" fmla="*/ 312 h 3389"/>
                  <a:gd name="T38" fmla="*/ 1522 w 2456"/>
                  <a:gd name="T39" fmla="*/ 35 h 3389"/>
                  <a:gd name="T40" fmla="*/ 1952 w 2456"/>
                  <a:gd name="T41" fmla="*/ 227 h 3389"/>
                  <a:gd name="T42" fmla="*/ 2272 w 2456"/>
                  <a:gd name="T43" fmla="*/ 557 h 3389"/>
                  <a:gd name="T44" fmla="*/ 2439 w 2456"/>
                  <a:gd name="T45" fmla="*/ 987 h 3389"/>
                  <a:gd name="T46" fmla="*/ 2437 w 2456"/>
                  <a:gd name="T47" fmla="*/ 1411 h 3389"/>
                  <a:gd name="T48" fmla="*/ 2342 w 2456"/>
                  <a:gd name="T49" fmla="*/ 1723 h 3389"/>
                  <a:gd name="T50" fmla="*/ 2210 w 2456"/>
                  <a:gd name="T51" fmla="*/ 1957 h 3389"/>
                  <a:gd name="T52" fmla="*/ 2075 w 2456"/>
                  <a:gd name="T53" fmla="*/ 2160 h 3389"/>
                  <a:gd name="T54" fmla="*/ 2030 w 2456"/>
                  <a:gd name="T55" fmla="*/ 2341 h 3389"/>
                  <a:gd name="T56" fmla="*/ 1903 w 2456"/>
                  <a:gd name="T57" fmla="*/ 2602 h 3389"/>
                  <a:gd name="T58" fmla="*/ 1800 w 2456"/>
                  <a:gd name="T59" fmla="*/ 2777 h 3389"/>
                  <a:gd name="T60" fmla="*/ 1791 w 2456"/>
                  <a:gd name="T61" fmla="*/ 2941 h 3389"/>
                  <a:gd name="T62" fmla="*/ 1787 w 2456"/>
                  <a:gd name="T63" fmla="*/ 3016 h 3389"/>
                  <a:gd name="T64" fmla="*/ 1751 w 2456"/>
                  <a:gd name="T65" fmla="*/ 3117 h 3389"/>
                  <a:gd name="T66" fmla="*/ 1623 w 2456"/>
                  <a:gd name="T67" fmla="*/ 3228 h 3389"/>
                  <a:gd name="T68" fmla="*/ 1434 w 2456"/>
                  <a:gd name="T69" fmla="*/ 3364 h 3389"/>
                  <a:gd name="T70" fmla="*/ 1078 w 2456"/>
                  <a:gd name="T71" fmla="*/ 3386 h 3389"/>
                  <a:gd name="T72" fmla="*/ 922 w 2456"/>
                  <a:gd name="T73" fmla="*/ 3266 h 3389"/>
                  <a:gd name="T74" fmla="*/ 735 w 2456"/>
                  <a:gd name="T75" fmla="*/ 3155 h 3389"/>
                  <a:gd name="T76" fmla="*/ 672 w 2456"/>
                  <a:gd name="T77" fmla="*/ 3038 h 3389"/>
                  <a:gd name="T78" fmla="*/ 667 w 2456"/>
                  <a:gd name="T79" fmla="*/ 2985 h 3389"/>
                  <a:gd name="T80" fmla="*/ 660 w 2456"/>
                  <a:gd name="T81" fmla="*/ 2845 h 3389"/>
                  <a:gd name="T82" fmla="*/ 651 w 2456"/>
                  <a:gd name="T83" fmla="*/ 2689 h 3389"/>
                  <a:gd name="T84" fmla="*/ 456 w 2456"/>
                  <a:gd name="T85" fmla="*/ 2451 h 3389"/>
                  <a:gd name="T86" fmla="*/ 411 w 2456"/>
                  <a:gd name="T87" fmla="*/ 2226 h 3389"/>
                  <a:gd name="T88" fmla="*/ 300 w 2456"/>
                  <a:gd name="T89" fmla="*/ 2035 h 3389"/>
                  <a:gd name="T90" fmla="*/ 166 w 2456"/>
                  <a:gd name="T91" fmla="*/ 1825 h 3389"/>
                  <a:gd name="T92" fmla="*/ 50 w 2456"/>
                  <a:gd name="T93" fmla="*/ 1547 h 3389"/>
                  <a:gd name="T94" fmla="*/ 0 w 2456"/>
                  <a:gd name="T95" fmla="*/ 1178 h 3389"/>
                  <a:gd name="T96" fmla="*/ 97 w 2456"/>
                  <a:gd name="T97" fmla="*/ 720 h 3389"/>
                  <a:gd name="T98" fmla="*/ 360 w 2456"/>
                  <a:gd name="T99" fmla="*/ 346 h 3389"/>
                  <a:gd name="T100" fmla="*/ 751 w 2456"/>
                  <a:gd name="T101" fmla="*/ 93 h 3389"/>
                  <a:gd name="T102" fmla="*/ 1228 w 2456"/>
                  <a:gd name="T103" fmla="*/ 0 h 3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56" h="3389">
                    <a:moveTo>
                      <a:pt x="1228" y="308"/>
                    </a:moveTo>
                    <a:lnTo>
                      <a:pt x="1144" y="312"/>
                    </a:lnTo>
                    <a:lnTo>
                      <a:pt x="1063" y="322"/>
                    </a:lnTo>
                    <a:lnTo>
                      <a:pt x="985" y="339"/>
                    </a:lnTo>
                    <a:lnTo>
                      <a:pt x="908" y="362"/>
                    </a:lnTo>
                    <a:lnTo>
                      <a:pt x="835" y="392"/>
                    </a:lnTo>
                    <a:lnTo>
                      <a:pt x="765" y="428"/>
                    </a:lnTo>
                    <a:lnTo>
                      <a:pt x="699" y="468"/>
                    </a:lnTo>
                    <a:lnTo>
                      <a:pt x="638" y="513"/>
                    </a:lnTo>
                    <a:lnTo>
                      <a:pt x="580" y="564"/>
                    </a:lnTo>
                    <a:lnTo>
                      <a:pt x="527" y="618"/>
                    </a:lnTo>
                    <a:lnTo>
                      <a:pt x="480" y="677"/>
                    </a:lnTo>
                    <a:lnTo>
                      <a:pt x="437" y="740"/>
                    </a:lnTo>
                    <a:lnTo>
                      <a:pt x="400" y="805"/>
                    </a:lnTo>
                    <a:lnTo>
                      <a:pt x="368" y="875"/>
                    </a:lnTo>
                    <a:lnTo>
                      <a:pt x="344" y="948"/>
                    </a:lnTo>
                    <a:lnTo>
                      <a:pt x="326" y="1022"/>
                    </a:lnTo>
                    <a:lnTo>
                      <a:pt x="315" y="1099"/>
                    </a:lnTo>
                    <a:lnTo>
                      <a:pt x="311" y="1178"/>
                    </a:lnTo>
                    <a:lnTo>
                      <a:pt x="314" y="1251"/>
                    </a:lnTo>
                    <a:lnTo>
                      <a:pt x="320" y="1319"/>
                    </a:lnTo>
                    <a:lnTo>
                      <a:pt x="330" y="1383"/>
                    </a:lnTo>
                    <a:lnTo>
                      <a:pt x="344" y="1444"/>
                    </a:lnTo>
                    <a:lnTo>
                      <a:pt x="360" y="1500"/>
                    </a:lnTo>
                    <a:lnTo>
                      <a:pt x="379" y="1553"/>
                    </a:lnTo>
                    <a:lnTo>
                      <a:pt x="401" y="1604"/>
                    </a:lnTo>
                    <a:lnTo>
                      <a:pt x="425" y="1651"/>
                    </a:lnTo>
                    <a:lnTo>
                      <a:pt x="449" y="1697"/>
                    </a:lnTo>
                    <a:lnTo>
                      <a:pt x="476" y="1740"/>
                    </a:lnTo>
                    <a:lnTo>
                      <a:pt x="501" y="1781"/>
                    </a:lnTo>
                    <a:lnTo>
                      <a:pt x="529" y="1821"/>
                    </a:lnTo>
                    <a:lnTo>
                      <a:pt x="555" y="1860"/>
                    </a:lnTo>
                    <a:lnTo>
                      <a:pt x="585" y="1905"/>
                    </a:lnTo>
                    <a:lnTo>
                      <a:pt x="614" y="1949"/>
                    </a:lnTo>
                    <a:lnTo>
                      <a:pt x="642" y="1993"/>
                    </a:lnTo>
                    <a:lnTo>
                      <a:pt x="667" y="2037"/>
                    </a:lnTo>
                    <a:lnTo>
                      <a:pt x="689" y="2083"/>
                    </a:lnTo>
                    <a:lnTo>
                      <a:pt x="707" y="2130"/>
                    </a:lnTo>
                    <a:lnTo>
                      <a:pt x="721" y="2179"/>
                    </a:lnTo>
                    <a:lnTo>
                      <a:pt x="730" y="2231"/>
                    </a:lnTo>
                    <a:lnTo>
                      <a:pt x="732" y="2285"/>
                    </a:lnTo>
                    <a:lnTo>
                      <a:pt x="736" y="2315"/>
                    </a:lnTo>
                    <a:lnTo>
                      <a:pt x="747" y="2344"/>
                    </a:lnTo>
                    <a:lnTo>
                      <a:pt x="763" y="2370"/>
                    </a:lnTo>
                    <a:lnTo>
                      <a:pt x="783" y="2394"/>
                    </a:lnTo>
                    <a:lnTo>
                      <a:pt x="804" y="2416"/>
                    </a:lnTo>
                    <a:lnTo>
                      <a:pt x="827" y="2435"/>
                    </a:lnTo>
                    <a:lnTo>
                      <a:pt x="849" y="2451"/>
                    </a:lnTo>
                    <a:lnTo>
                      <a:pt x="1607" y="2451"/>
                    </a:lnTo>
                    <a:lnTo>
                      <a:pt x="1629" y="2435"/>
                    </a:lnTo>
                    <a:lnTo>
                      <a:pt x="1652" y="2416"/>
                    </a:lnTo>
                    <a:lnTo>
                      <a:pt x="1675" y="2394"/>
                    </a:lnTo>
                    <a:lnTo>
                      <a:pt x="1694" y="2370"/>
                    </a:lnTo>
                    <a:lnTo>
                      <a:pt x="1709" y="2344"/>
                    </a:lnTo>
                    <a:lnTo>
                      <a:pt x="1720" y="2315"/>
                    </a:lnTo>
                    <a:lnTo>
                      <a:pt x="1724" y="2285"/>
                    </a:lnTo>
                    <a:lnTo>
                      <a:pt x="1727" y="2231"/>
                    </a:lnTo>
                    <a:lnTo>
                      <a:pt x="1735" y="2179"/>
                    </a:lnTo>
                    <a:lnTo>
                      <a:pt x="1749" y="2130"/>
                    </a:lnTo>
                    <a:lnTo>
                      <a:pt x="1767" y="2083"/>
                    </a:lnTo>
                    <a:lnTo>
                      <a:pt x="1789" y="2038"/>
                    </a:lnTo>
                    <a:lnTo>
                      <a:pt x="1814" y="1993"/>
                    </a:lnTo>
                    <a:lnTo>
                      <a:pt x="1841" y="1949"/>
                    </a:lnTo>
                    <a:lnTo>
                      <a:pt x="1870" y="1906"/>
                    </a:lnTo>
                    <a:lnTo>
                      <a:pt x="1900" y="1862"/>
                    </a:lnTo>
                    <a:lnTo>
                      <a:pt x="1927" y="1823"/>
                    </a:lnTo>
                    <a:lnTo>
                      <a:pt x="1954" y="1782"/>
                    </a:lnTo>
                    <a:lnTo>
                      <a:pt x="1980" y="1741"/>
                    </a:lnTo>
                    <a:lnTo>
                      <a:pt x="2007" y="1697"/>
                    </a:lnTo>
                    <a:lnTo>
                      <a:pt x="2031" y="1651"/>
                    </a:lnTo>
                    <a:lnTo>
                      <a:pt x="2055" y="1604"/>
                    </a:lnTo>
                    <a:lnTo>
                      <a:pt x="2077" y="1553"/>
                    </a:lnTo>
                    <a:lnTo>
                      <a:pt x="2096" y="1500"/>
                    </a:lnTo>
                    <a:lnTo>
                      <a:pt x="2112" y="1444"/>
                    </a:lnTo>
                    <a:lnTo>
                      <a:pt x="2126" y="1383"/>
                    </a:lnTo>
                    <a:lnTo>
                      <a:pt x="2136" y="1319"/>
                    </a:lnTo>
                    <a:lnTo>
                      <a:pt x="2143" y="1251"/>
                    </a:lnTo>
                    <a:lnTo>
                      <a:pt x="2145" y="1178"/>
                    </a:lnTo>
                    <a:lnTo>
                      <a:pt x="2141" y="1099"/>
                    </a:lnTo>
                    <a:lnTo>
                      <a:pt x="2131" y="1022"/>
                    </a:lnTo>
                    <a:lnTo>
                      <a:pt x="2112" y="946"/>
                    </a:lnTo>
                    <a:lnTo>
                      <a:pt x="2088" y="875"/>
                    </a:lnTo>
                    <a:lnTo>
                      <a:pt x="2058" y="805"/>
                    </a:lnTo>
                    <a:lnTo>
                      <a:pt x="2020" y="739"/>
                    </a:lnTo>
                    <a:lnTo>
                      <a:pt x="1978" y="677"/>
                    </a:lnTo>
                    <a:lnTo>
                      <a:pt x="1930" y="618"/>
                    </a:lnTo>
                    <a:lnTo>
                      <a:pt x="1876" y="564"/>
                    </a:lnTo>
                    <a:lnTo>
                      <a:pt x="1819" y="513"/>
                    </a:lnTo>
                    <a:lnTo>
                      <a:pt x="1757" y="467"/>
                    </a:lnTo>
                    <a:lnTo>
                      <a:pt x="1691" y="426"/>
                    </a:lnTo>
                    <a:lnTo>
                      <a:pt x="1621" y="392"/>
                    </a:lnTo>
                    <a:lnTo>
                      <a:pt x="1548" y="362"/>
                    </a:lnTo>
                    <a:lnTo>
                      <a:pt x="1472" y="339"/>
                    </a:lnTo>
                    <a:lnTo>
                      <a:pt x="1393" y="322"/>
                    </a:lnTo>
                    <a:lnTo>
                      <a:pt x="1312" y="312"/>
                    </a:lnTo>
                    <a:lnTo>
                      <a:pt x="1228" y="308"/>
                    </a:lnTo>
                    <a:close/>
                    <a:moveTo>
                      <a:pt x="1228" y="0"/>
                    </a:moveTo>
                    <a:lnTo>
                      <a:pt x="1328" y="3"/>
                    </a:lnTo>
                    <a:lnTo>
                      <a:pt x="1427" y="16"/>
                    </a:lnTo>
                    <a:lnTo>
                      <a:pt x="1522" y="35"/>
                    </a:lnTo>
                    <a:lnTo>
                      <a:pt x="1616" y="60"/>
                    </a:lnTo>
                    <a:lnTo>
                      <a:pt x="1705" y="93"/>
                    </a:lnTo>
                    <a:lnTo>
                      <a:pt x="1791" y="132"/>
                    </a:lnTo>
                    <a:lnTo>
                      <a:pt x="1874" y="177"/>
                    </a:lnTo>
                    <a:lnTo>
                      <a:pt x="1952" y="227"/>
                    </a:lnTo>
                    <a:lnTo>
                      <a:pt x="2026" y="284"/>
                    </a:lnTo>
                    <a:lnTo>
                      <a:pt x="2096" y="346"/>
                    </a:lnTo>
                    <a:lnTo>
                      <a:pt x="2159" y="411"/>
                    </a:lnTo>
                    <a:lnTo>
                      <a:pt x="2219" y="483"/>
                    </a:lnTo>
                    <a:lnTo>
                      <a:pt x="2272" y="557"/>
                    </a:lnTo>
                    <a:lnTo>
                      <a:pt x="2319" y="637"/>
                    </a:lnTo>
                    <a:lnTo>
                      <a:pt x="2360" y="720"/>
                    </a:lnTo>
                    <a:lnTo>
                      <a:pt x="2393" y="807"/>
                    </a:lnTo>
                    <a:lnTo>
                      <a:pt x="2420" y="895"/>
                    </a:lnTo>
                    <a:lnTo>
                      <a:pt x="2439" y="987"/>
                    </a:lnTo>
                    <a:lnTo>
                      <a:pt x="2452" y="1081"/>
                    </a:lnTo>
                    <a:lnTo>
                      <a:pt x="2456" y="1178"/>
                    </a:lnTo>
                    <a:lnTo>
                      <a:pt x="2453" y="1260"/>
                    </a:lnTo>
                    <a:lnTo>
                      <a:pt x="2447" y="1338"/>
                    </a:lnTo>
                    <a:lnTo>
                      <a:pt x="2437" y="1411"/>
                    </a:lnTo>
                    <a:lnTo>
                      <a:pt x="2423" y="1481"/>
                    </a:lnTo>
                    <a:lnTo>
                      <a:pt x="2407" y="1547"/>
                    </a:lnTo>
                    <a:lnTo>
                      <a:pt x="2387" y="1609"/>
                    </a:lnTo>
                    <a:lnTo>
                      <a:pt x="2365" y="1668"/>
                    </a:lnTo>
                    <a:lnTo>
                      <a:pt x="2342" y="1723"/>
                    </a:lnTo>
                    <a:lnTo>
                      <a:pt x="2316" y="1775"/>
                    </a:lnTo>
                    <a:lnTo>
                      <a:pt x="2291" y="1824"/>
                    </a:lnTo>
                    <a:lnTo>
                      <a:pt x="2263" y="1872"/>
                    </a:lnTo>
                    <a:lnTo>
                      <a:pt x="2237" y="1916"/>
                    </a:lnTo>
                    <a:lnTo>
                      <a:pt x="2210" y="1957"/>
                    </a:lnTo>
                    <a:lnTo>
                      <a:pt x="2183" y="1996"/>
                    </a:lnTo>
                    <a:lnTo>
                      <a:pt x="2157" y="2034"/>
                    </a:lnTo>
                    <a:lnTo>
                      <a:pt x="2126" y="2081"/>
                    </a:lnTo>
                    <a:lnTo>
                      <a:pt x="2098" y="2122"/>
                    </a:lnTo>
                    <a:lnTo>
                      <a:pt x="2075" y="2160"/>
                    </a:lnTo>
                    <a:lnTo>
                      <a:pt x="2058" y="2194"/>
                    </a:lnTo>
                    <a:lnTo>
                      <a:pt x="2045" y="2226"/>
                    </a:lnTo>
                    <a:lnTo>
                      <a:pt x="2036" y="2256"/>
                    </a:lnTo>
                    <a:lnTo>
                      <a:pt x="2034" y="2285"/>
                    </a:lnTo>
                    <a:lnTo>
                      <a:pt x="2030" y="2341"/>
                    </a:lnTo>
                    <a:lnTo>
                      <a:pt x="2018" y="2397"/>
                    </a:lnTo>
                    <a:lnTo>
                      <a:pt x="2001" y="2451"/>
                    </a:lnTo>
                    <a:lnTo>
                      <a:pt x="1974" y="2504"/>
                    </a:lnTo>
                    <a:lnTo>
                      <a:pt x="1942" y="2554"/>
                    </a:lnTo>
                    <a:lnTo>
                      <a:pt x="1903" y="2602"/>
                    </a:lnTo>
                    <a:lnTo>
                      <a:pt x="1857" y="2647"/>
                    </a:lnTo>
                    <a:lnTo>
                      <a:pt x="1805" y="2689"/>
                    </a:lnTo>
                    <a:lnTo>
                      <a:pt x="1804" y="2714"/>
                    </a:lnTo>
                    <a:lnTo>
                      <a:pt x="1803" y="2744"/>
                    </a:lnTo>
                    <a:lnTo>
                      <a:pt x="1800" y="2777"/>
                    </a:lnTo>
                    <a:lnTo>
                      <a:pt x="1799" y="2811"/>
                    </a:lnTo>
                    <a:lnTo>
                      <a:pt x="1796" y="2845"/>
                    </a:lnTo>
                    <a:lnTo>
                      <a:pt x="1795" y="2879"/>
                    </a:lnTo>
                    <a:lnTo>
                      <a:pt x="1793" y="2912"/>
                    </a:lnTo>
                    <a:lnTo>
                      <a:pt x="1791" y="2941"/>
                    </a:lnTo>
                    <a:lnTo>
                      <a:pt x="1790" y="2965"/>
                    </a:lnTo>
                    <a:lnTo>
                      <a:pt x="1789" y="2985"/>
                    </a:lnTo>
                    <a:lnTo>
                      <a:pt x="1789" y="2997"/>
                    </a:lnTo>
                    <a:lnTo>
                      <a:pt x="1787" y="3001"/>
                    </a:lnTo>
                    <a:lnTo>
                      <a:pt x="1787" y="3016"/>
                    </a:lnTo>
                    <a:lnTo>
                      <a:pt x="1785" y="3034"/>
                    </a:lnTo>
                    <a:lnTo>
                      <a:pt x="1780" y="3053"/>
                    </a:lnTo>
                    <a:lnTo>
                      <a:pt x="1774" y="3073"/>
                    </a:lnTo>
                    <a:lnTo>
                      <a:pt x="1763" y="3096"/>
                    </a:lnTo>
                    <a:lnTo>
                      <a:pt x="1751" y="3117"/>
                    </a:lnTo>
                    <a:lnTo>
                      <a:pt x="1734" y="3140"/>
                    </a:lnTo>
                    <a:lnTo>
                      <a:pt x="1714" y="3164"/>
                    </a:lnTo>
                    <a:lnTo>
                      <a:pt x="1689" y="3185"/>
                    </a:lnTo>
                    <a:lnTo>
                      <a:pt x="1658" y="3208"/>
                    </a:lnTo>
                    <a:lnTo>
                      <a:pt x="1623" y="3228"/>
                    </a:lnTo>
                    <a:lnTo>
                      <a:pt x="1582" y="3248"/>
                    </a:lnTo>
                    <a:lnTo>
                      <a:pt x="1534" y="3266"/>
                    </a:lnTo>
                    <a:lnTo>
                      <a:pt x="1506" y="3301"/>
                    </a:lnTo>
                    <a:lnTo>
                      <a:pt x="1472" y="3334"/>
                    </a:lnTo>
                    <a:lnTo>
                      <a:pt x="1434" y="3364"/>
                    </a:lnTo>
                    <a:lnTo>
                      <a:pt x="1407" y="3378"/>
                    </a:lnTo>
                    <a:lnTo>
                      <a:pt x="1378" y="3386"/>
                    </a:lnTo>
                    <a:lnTo>
                      <a:pt x="1347" y="3389"/>
                    </a:lnTo>
                    <a:lnTo>
                      <a:pt x="1109" y="3389"/>
                    </a:lnTo>
                    <a:lnTo>
                      <a:pt x="1078" y="3386"/>
                    </a:lnTo>
                    <a:lnTo>
                      <a:pt x="1049" y="3378"/>
                    </a:lnTo>
                    <a:lnTo>
                      <a:pt x="1023" y="3364"/>
                    </a:lnTo>
                    <a:lnTo>
                      <a:pt x="985" y="3334"/>
                    </a:lnTo>
                    <a:lnTo>
                      <a:pt x="950" y="3301"/>
                    </a:lnTo>
                    <a:lnTo>
                      <a:pt x="922" y="3266"/>
                    </a:lnTo>
                    <a:lnTo>
                      <a:pt x="872" y="3245"/>
                    </a:lnTo>
                    <a:lnTo>
                      <a:pt x="829" y="3225"/>
                    </a:lnTo>
                    <a:lnTo>
                      <a:pt x="790" y="3203"/>
                    </a:lnTo>
                    <a:lnTo>
                      <a:pt x="760" y="3179"/>
                    </a:lnTo>
                    <a:lnTo>
                      <a:pt x="735" y="3155"/>
                    </a:lnTo>
                    <a:lnTo>
                      <a:pt x="714" y="3130"/>
                    </a:lnTo>
                    <a:lnTo>
                      <a:pt x="699" y="3106"/>
                    </a:lnTo>
                    <a:lnTo>
                      <a:pt x="686" y="3082"/>
                    </a:lnTo>
                    <a:lnTo>
                      <a:pt x="679" y="3059"/>
                    </a:lnTo>
                    <a:lnTo>
                      <a:pt x="672" y="3038"/>
                    </a:lnTo>
                    <a:lnTo>
                      <a:pt x="670" y="3019"/>
                    </a:lnTo>
                    <a:lnTo>
                      <a:pt x="669" y="3001"/>
                    </a:lnTo>
                    <a:lnTo>
                      <a:pt x="669" y="3001"/>
                    </a:lnTo>
                    <a:lnTo>
                      <a:pt x="669" y="2997"/>
                    </a:lnTo>
                    <a:lnTo>
                      <a:pt x="667" y="2985"/>
                    </a:lnTo>
                    <a:lnTo>
                      <a:pt x="666" y="2965"/>
                    </a:lnTo>
                    <a:lnTo>
                      <a:pt x="665" y="2941"/>
                    </a:lnTo>
                    <a:lnTo>
                      <a:pt x="664" y="2912"/>
                    </a:lnTo>
                    <a:lnTo>
                      <a:pt x="661" y="2879"/>
                    </a:lnTo>
                    <a:lnTo>
                      <a:pt x="660" y="2845"/>
                    </a:lnTo>
                    <a:lnTo>
                      <a:pt x="657" y="2811"/>
                    </a:lnTo>
                    <a:lnTo>
                      <a:pt x="656" y="2777"/>
                    </a:lnTo>
                    <a:lnTo>
                      <a:pt x="653" y="2744"/>
                    </a:lnTo>
                    <a:lnTo>
                      <a:pt x="652" y="2714"/>
                    </a:lnTo>
                    <a:lnTo>
                      <a:pt x="651" y="2689"/>
                    </a:lnTo>
                    <a:lnTo>
                      <a:pt x="599" y="2647"/>
                    </a:lnTo>
                    <a:lnTo>
                      <a:pt x="553" y="2602"/>
                    </a:lnTo>
                    <a:lnTo>
                      <a:pt x="514" y="2554"/>
                    </a:lnTo>
                    <a:lnTo>
                      <a:pt x="482" y="2504"/>
                    </a:lnTo>
                    <a:lnTo>
                      <a:pt x="456" y="2451"/>
                    </a:lnTo>
                    <a:lnTo>
                      <a:pt x="438" y="2397"/>
                    </a:lnTo>
                    <a:lnTo>
                      <a:pt x="426" y="2341"/>
                    </a:lnTo>
                    <a:lnTo>
                      <a:pt x="423" y="2285"/>
                    </a:lnTo>
                    <a:lnTo>
                      <a:pt x="420" y="2256"/>
                    </a:lnTo>
                    <a:lnTo>
                      <a:pt x="411" y="2226"/>
                    </a:lnTo>
                    <a:lnTo>
                      <a:pt x="398" y="2194"/>
                    </a:lnTo>
                    <a:lnTo>
                      <a:pt x="381" y="2160"/>
                    </a:lnTo>
                    <a:lnTo>
                      <a:pt x="358" y="2122"/>
                    </a:lnTo>
                    <a:lnTo>
                      <a:pt x="331" y="2081"/>
                    </a:lnTo>
                    <a:lnTo>
                      <a:pt x="300" y="2035"/>
                    </a:lnTo>
                    <a:lnTo>
                      <a:pt x="274" y="1998"/>
                    </a:lnTo>
                    <a:lnTo>
                      <a:pt x="248" y="1957"/>
                    </a:lnTo>
                    <a:lnTo>
                      <a:pt x="220" y="1916"/>
                    </a:lnTo>
                    <a:lnTo>
                      <a:pt x="193" y="1872"/>
                    </a:lnTo>
                    <a:lnTo>
                      <a:pt x="166" y="1825"/>
                    </a:lnTo>
                    <a:lnTo>
                      <a:pt x="140" y="1775"/>
                    </a:lnTo>
                    <a:lnTo>
                      <a:pt x="114" y="1723"/>
                    </a:lnTo>
                    <a:lnTo>
                      <a:pt x="92" y="1668"/>
                    </a:lnTo>
                    <a:lnTo>
                      <a:pt x="69" y="1609"/>
                    </a:lnTo>
                    <a:lnTo>
                      <a:pt x="50" y="1547"/>
                    </a:lnTo>
                    <a:lnTo>
                      <a:pt x="33" y="1481"/>
                    </a:lnTo>
                    <a:lnTo>
                      <a:pt x="19" y="1411"/>
                    </a:lnTo>
                    <a:lnTo>
                      <a:pt x="9" y="1338"/>
                    </a:lnTo>
                    <a:lnTo>
                      <a:pt x="3" y="1260"/>
                    </a:lnTo>
                    <a:lnTo>
                      <a:pt x="0" y="1178"/>
                    </a:lnTo>
                    <a:lnTo>
                      <a:pt x="4" y="1081"/>
                    </a:lnTo>
                    <a:lnTo>
                      <a:pt x="17" y="987"/>
                    </a:lnTo>
                    <a:lnTo>
                      <a:pt x="36" y="895"/>
                    </a:lnTo>
                    <a:lnTo>
                      <a:pt x="64" y="807"/>
                    </a:lnTo>
                    <a:lnTo>
                      <a:pt x="97" y="720"/>
                    </a:lnTo>
                    <a:lnTo>
                      <a:pt x="137" y="637"/>
                    </a:lnTo>
                    <a:lnTo>
                      <a:pt x="184" y="557"/>
                    </a:lnTo>
                    <a:lnTo>
                      <a:pt x="237" y="483"/>
                    </a:lnTo>
                    <a:lnTo>
                      <a:pt x="297" y="411"/>
                    </a:lnTo>
                    <a:lnTo>
                      <a:pt x="360" y="346"/>
                    </a:lnTo>
                    <a:lnTo>
                      <a:pt x="430" y="284"/>
                    </a:lnTo>
                    <a:lnTo>
                      <a:pt x="504" y="227"/>
                    </a:lnTo>
                    <a:lnTo>
                      <a:pt x="582" y="177"/>
                    </a:lnTo>
                    <a:lnTo>
                      <a:pt x="665" y="132"/>
                    </a:lnTo>
                    <a:lnTo>
                      <a:pt x="751" y="93"/>
                    </a:lnTo>
                    <a:lnTo>
                      <a:pt x="841" y="60"/>
                    </a:lnTo>
                    <a:lnTo>
                      <a:pt x="934" y="35"/>
                    </a:lnTo>
                    <a:lnTo>
                      <a:pt x="1029" y="16"/>
                    </a:lnTo>
                    <a:lnTo>
                      <a:pt x="1128" y="3"/>
                    </a:lnTo>
                    <a:lnTo>
                      <a:pt x="12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87" name="Freeform 7">
                <a:extLst>
                  <a:ext uri="{FF2B5EF4-FFF2-40B4-BE49-F238E27FC236}">
                    <a16:creationId xmlns:a16="http://schemas.microsoft.com/office/drawing/2014/main" id="{E0DD1450-E38A-A873-2118-003BAE66D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9652" y="2362643"/>
                <a:ext cx="16669" cy="41031"/>
              </a:xfrm>
              <a:custGeom>
                <a:avLst/>
                <a:gdLst>
                  <a:gd name="T0" fmla="*/ 77 w 154"/>
                  <a:gd name="T1" fmla="*/ 0 h 384"/>
                  <a:gd name="T2" fmla="*/ 77 w 154"/>
                  <a:gd name="T3" fmla="*/ 0 h 384"/>
                  <a:gd name="T4" fmla="*/ 97 w 154"/>
                  <a:gd name="T5" fmla="*/ 2 h 384"/>
                  <a:gd name="T6" fmla="*/ 116 w 154"/>
                  <a:gd name="T7" fmla="*/ 10 h 384"/>
                  <a:gd name="T8" fmla="*/ 132 w 154"/>
                  <a:gd name="T9" fmla="*/ 22 h 384"/>
                  <a:gd name="T10" fmla="*/ 144 w 154"/>
                  <a:gd name="T11" fmla="*/ 38 h 384"/>
                  <a:gd name="T12" fmla="*/ 152 w 154"/>
                  <a:gd name="T13" fmla="*/ 56 h 384"/>
                  <a:gd name="T14" fmla="*/ 154 w 154"/>
                  <a:gd name="T15" fmla="*/ 77 h 384"/>
                  <a:gd name="T16" fmla="*/ 154 w 154"/>
                  <a:gd name="T17" fmla="*/ 307 h 384"/>
                  <a:gd name="T18" fmla="*/ 152 w 154"/>
                  <a:gd name="T19" fmla="*/ 328 h 384"/>
                  <a:gd name="T20" fmla="*/ 144 w 154"/>
                  <a:gd name="T21" fmla="*/ 346 h 384"/>
                  <a:gd name="T22" fmla="*/ 132 w 154"/>
                  <a:gd name="T23" fmla="*/ 362 h 384"/>
                  <a:gd name="T24" fmla="*/ 116 w 154"/>
                  <a:gd name="T25" fmla="*/ 374 h 384"/>
                  <a:gd name="T26" fmla="*/ 97 w 154"/>
                  <a:gd name="T27" fmla="*/ 381 h 384"/>
                  <a:gd name="T28" fmla="*/ 77 w 154"/>
                  <a:gd name="T29" fmla="*/ 384 h 384"/>
                  <a:gd name="T30" fmla="*/ 57 w 154"/>
                  <a:gd name="T31" fmla="*/ 381 h 384"/>
                  <a:gd name="T32" fmla="*/ 38 w 154"/>
                  <a:gd name="T33" fmla="*/ 374 h 384"/>
                  <a:gd name="T34" fmla="*/ 23 w 154"/>
                  <a:gd name="T35" fmla="*/ 362 h 384"/>
                  <a:gd name="T36" fmla="*/ 10 w 154"/>
                  <a:gd name="T37" fmla="*/ 346 h 384"/>
                  <a:gd name="T38" fmla="*/ 2 w 154"/>
                  <a:gd name="T39" fmla="*/ 328 h 384"/>
                  <a:gd name="T40" fmla="*/ 0 w 154"/>
                  <a:gd name="T41" fmla="*/ 307 h 384"/>
                  <a:gd name="T42" fmla="*/ 0 w 154"/>
                  <a:gd name="T43" fmla="*/ 77 h 384"/>
                  <a:gd name="T44" fmla="*/ 2 w 154"/>
                  <a:gd name="T45" fmla="*/ 56 h 384"/>
                  <a:gd name="T46" fmla="*/ 10 w 154"/>
                  <a:gd name="T47" fmla="*/ 38 h 384"/>
                  <a:gd name="T48" fmla="*/ 23 w 154"/>
                  <a:gd name="T49" fmla="*/ 22 h 384"/>
                  <a:gd name="T50" fmla="*/ 38 w 154"/>
                  <a:gd name="T51" fmla="*/ 10 h 384"/>
                  <a:gd name="T52" fmla="*/ 57 w 154"/>
                  <a:gd name="T53" fmla="*/ 2 h 384"/>
                  <a:gd name="T54" fmla="*/ 77 w 154"/>
                  <a:gd name="T5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4" h="384">
                    <a:moveTo>
                      <a:pt x="77" y="0"/>
                    </a:moveTo>
                    <a:lnTo>
                      <a:pt x="77" y="0"/>
                    </a:lnTo>
                    <a:lnTo>
                      <a:pt x="97" y="2"/>
                    </a:lnTo>
                    <a:lnTo>
                      <a:pt x="116" y="10"/>
                    </a:lnTo>
                    <a:lnTo>
                      <a:pt x="132" y="22"/>
                    </a:lnTo>
                    <a:lnTo>
                      <a:pt x="144" y="38"/>
                    </a:lnTo>
                    <a:lnTo>
                      <a:pt x="152" y="56"/>
                    </a:lnTo>
                    <a:lnTo>
                      <a:pt x="154" y="77"/>
                    </a:lnTo>
                    <a:lnTo>
                      <a:pt x="154" y="307"/>
                    </a:lnTo>
                    <a:lnTo>
                      <a:pt x="152" y="328"/>
                    </a:lnTo>
                    <a:lnTo>
                      <a:pt x="144" y="346"/>
                    </a:lnTo>
                    <a:lnTo>
                      <a:pt x="132" y="362"/>
                    </a:lnTo>
                    <a:lnTo>
                      <a:pt x="116" y="374"/>
                    </a:lnTo>
                    <a:lnTo>
                      <a:pt x="97" y="381"/>
                    </a:lnTo>
                    <a:lnTo>
                      <a:pt x="77" y="384"/>
                    </a:lnTo>
                    <a:lnTo>
                      <a:pt x="57" y="381"/>
                    </a:lnTo>
                    <a:lnTo>
                      <a:pt x="38" y="374"/>
                    </a:lnTo>
                    <a:lnTo>
                      <a:pt x="23" y="362"/>
                    </a:lnTo>
                    <a:lnTo>
                      <a:pt x="10" y="346"/>
                    </a:lnTo>
                    <a:lnTo>
                      <a:pt x="2" y="328"/>
                    </a:lnTo>
                    <a:lnTo>
                      <a:pt x="0" y="307"/>
                    </a:lnTo>
                    <a:lnTo>
                      <a:pt x="0" y="77"/>
                    </a:lnTo>
                    <a:lnTo>
                      <a:pt x="2" y="56"/>
                    </a:lnTo>
                    <a:lnTo>
                      <a:pt x="10" y="38"/>
                    </a:lnTo>
                    <a:lnTo>
                      <a:pt x="23" y="22"/>
                    </a:lnTo>
                    <a:lnTo>
                      <a:pt x="38" y="10"/>
                    </a:lnTo>
                    <a:lnTo>
                      <a:pt x="57" y="2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88" name="Freeform 8">
                <a:extLst>
                  <a:ext uri="{FF2B5EF4-FFF2-40B4-BE49-F238E27FC236}">
                    <a16:creationId xmlns:a16="http://schemas.microsoft.com/office/drawing/2014/main" id="{D7D53D7B-09D9-4A54-78F3-5749375AC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6371" y="2387325"/>
                <a:ext cx="28850" cy="38146"/>
              </a:xfrm>
              <a:custGeom>
                <a:avLst/>
                <a:gdLst>
                  <a:gd name="T0" fmla="*/ 77 w 271"/>
                  <a:gd name="T1" fmla="*/ 0 h 356"/>
                  <a:gd name="T2" fmla="*/ 97 w 271"/>
                  <a:gd name="T3" fmla="*/ 3 h 356"/>
                  <a:gd name="T4" fmla="*/ 115 w 271"/>
                  <a:gd name="T5" fmla="*/ 11 h 356"/>
                  <a:gd name="T6" fmla="*/ 132 w 271"/>
                  <a:gd name="T7" fmla="*/ 23 h 356"/>
                  <a:gd name="T8" fmla="*/ 144 w 271"/>
                  <a:gd name="T9" fmla="*/ 40 h 356"/>
                  <a:gd name="T10" fmla="*/ 261 w 271"/>
                  <a:gd name="T11" fmla="*/ 240 h 356"/>
                  <a:gd name="T12" fmla="*/ 269 w 271"/>
                  <a:gd name="T13" fmla="*/ 259 h 356"/>
                  <a:gd name="T14" fmla="*/ 271 w 271"/>
                  <a:gd name="T15" fmla="*/ 279 h 356"/>
                  <a:gd name="T16" fmla="*/ 269 w 271"/>
                  <a:gd name="T17" fmla="*/ 298 h 356"/>
                  <a:gd name="T18" fmla="*/ 261 w 271"/>
                  <a:gd name="T19" fmla="*/ 317 h 356"/>
                  <a:gd name="T20" fmla="*/ 250 w 271"/>
                  <a:gd name="T21" fmla="*/ 333 h 356"/>
                  <a:gd name="T22" fmla="*/ 233 w 271"/>
                  <a:gd name="T23" fmla="*/ 345 h 356"/>
                  <a:gd name="T24" fmla="*/ 214 w 271"/>
                  <a:gd name="T25" fmla="*/ 353 h 356"/>
                  <a:gd name="T26" fmla="*/ 194 w 271"/>
                  <a:gd name="T27" fmla="*/ 356 h 356"/>
                  <a:gd name="T28" fmla="*/ 174 w 271"/>
                  <a:gd name="T29" fmla="*/ 353 h 356"/>
                  <a:gd name="T30" fmla="*/ 156 w 271"/>
                  <a:gd name="T31" fmla="*/ 345 h 356"/>
                  <a:gd name="T32" fmla="*/ 139 w 271"/>
                  <a:gd name="T33" fmla="*/ 333 h 356"/>
                  <a:gd name="T34" fmla="*/ 127 w 271"/>
                  <a:gd name="T35" fmla="*/ 317 h 356"/>
                  <a:gd name="T36" fmla="*/ 10 w 271"/>
                  <a:gd name="T37" fmla="*/ 116 h 356"/>
                  <a:gd name="T38" fmla="*/ 2 w 271"/>
                  <a:gd name="T39" fmla="*/ 97 h 356"/>
                  <a:gd name="T40" fmla="*/ 0 w 271"/>
                  <a:gd name="T41" fmla="*/ 77 h 356"/>
                  <a:gd name="T42" fmla="*/ 2 w 271"/>
                  <a:gd name="T43" fmla="*/ 58 h 356"/>
                  <a:gd name="T44" fmla="*/ 10 w 271"/>
                  <a:gd name="T45" fmla="*/ 40 h 356"/>
                  <a:gd name="T46" fmla="*/ 23 w 271"/>
                  <a:gd name="T47" fmla="*/ 24 h 356"/>
                  <a:gd name="T48" fmla="*/ 38 w 271"/>
                  <a:gd name="T49" fmla="*/ 12 h 356"/>
                  <a:gd name="T50" fmla="*/ 58 w 271"/>
                  <a:gd name="T51" fmla="*/ 3 h 356"/>
                  <a:gd name="T52" fmla="*/ 77 w 271"/>
                  <a:gd name="T53" fmla="*/ 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1" h="356">
                    <a:moveTo>
                      <a:pt x="77" y="0"/>
                    </a:moveTo>
                    <a:lnTo>
                      <a:pt x="97" y="3"/>
                    </a:lnTo>
                    <a:lnTo>
                      <a:pt x="115" y="11"/>
                    </a:lnTo>
                    <a:lnTo>
                      <a:pt x="132" y="23"/>
                    </a:lnTo>
                    <a:lnTo>
                      <a:pt x="144" y="40"/>
                    </a:lnTo>
                    <a:lnTo>
                      <a:pt x="261" y="240"/>
                    </a:lnTo>
                    <a:lnTo>
                      <a:pt x="269" y="259"/>
                    </a:lnTo>
                    <a:lnTo>
                      <a:pt x="271" y="279"/>
                    </a:lnTo>
                    <a:lnTo>
                      <a:pt x="269" y="298"/>
                    </a:lnTo>
                    <a:lnTo>
                      <a:pt x="261" y="317"/>
                    </a:lnTo>
                    <a:lnTo>
                      <a:pt x="250" y="333"/>
                    </a:lnTo>
                    <a:lnTo>
                      <a:pt x="233" y="345"/>
                    </a:lnTo>
                    <a:lnTo>
                      <a:pt x="214" y="353"/>
                    </a:lnTo>
                    <a:lnTo>
                      <a:pt x="194" y="356"/>
                    </a:lnTo>
                    <a:lnTo>
                      <a:pt x="174" y="353"/>
                    </a:lnTo>
                    <a:lnTo>
                      <a:pt x="156" y="345"/>
                    </a:lnTo>
                    <a:lnTo>
                      <a:pt x="139" y="333"/>
                    </a:lnTo>
                    <a:lnTo>
                      <a:pt x="127" y="317"/>
                    </a:lnTo>
                    <a:lnTo>
                      <a:pt x="10" y="116"/>
                    </a:lnTo>
                    <a:lnTo>
                      <a:pt x="2" y="97"/>
                    </a:lnTo>
                    <a:lnTo>
                      <a:pt x="0" y="77"/>
                    </a:lnTo>
                    <a:lnTo>
                      <a:pt x="2" y="58"/>
                    </a:lnTo>
                    <a:lnTo>
                      <a:pt x="10" y="40"/>
                    </a:lnTo>
                    <a:lnTo>
                      <a:pt x="23" y="24"/>
                    </a:lnTo>
                    <a:lnTo>
                      <a:pt x="38" y="12"/>
                    </a:lnTo>
                    <a:lnTo>
                      <a:pt x="58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946A1B3D-6436-A1DB-D551-33334BEF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094" y="2455282"/>
                <a:ext cx="38146" cy="28850"/>
              </a:xfrm>
              <a:custGeom>
                <a:avLst/>
                <a:gdLst>
                  <a:gd name="T0" fmla="*/ 78 w 357"/>
                  <a:gd name="T1" fmla="*/ 0 h 270"/>
                  <a:gd name="T2" fmla="*/ 97 w 357"/>
                  <a:gd name="T3" fmla="*/ 3 h 270"/>
                  <a:gd name="T4" fmla="*/ 117 w 357"/>
                  <a:gd name="T5" fmla="*/ 10 h 270"/>
                  <a:gd name="T6" fmla="*/ 319 w 357"/>
                  <a:gd name="T7" fmla="*/ 125 h 270"/>
                  <a:gd name="T8" fmla="*/ 335 w 357"/>
                  <a:gd name="T9" fmla="*/ 139 h 270"/>
                  <a:gd name="T10" fmla="*/ 347 w 357"/>
                  <a:gd name="T11" fmla="*/ 154 h 270"/>
                  <a:gd name="T12" fmla="*/ 354 w 357"/>
                  <a:gd name="T13" fmla="*/ 173 h 270"/>
                  <a:gd name="T14" fmla="*/ 357 w 357"/>
                  <a:gd name="T15" fmla="*/ 192 h 270"/>
                  <a:gd name="T16" fmla="*/ 354 w 357"/>
                  <a:gd name="T17" fmla="*/ 212 h 270"/>
                  <a:gd name="T18" fmla="*/ 347 w 357"/>
                  <a:gd name="T19" fmla="*/ 231 h 270"/>
                  <a:gd name="T20" fmla="*/ 334 w 357"/>
                  <a:gd name="T21" fmla="*/ 247 h 270"/>
                  <a:gd name="T22" fmla="*/ 318 w 357"/>
                  <a:gd name="T23" fmla="*/ 260 h 270"/>
                  <a:gd name="T24" fmla="*/ 298 w 357"/>
                  <a:gd name="T25" fmla="*/ 267 h 270"/>
                  <a:gd name="T26" fmla="*/ 279 w 357"/>
                  <a:gd name="T27" fmla="*/ 270 h 270"/>
                  <a:gd name="T28" fmla="*/ 259 w 357"/>
                  <a:gd name="T29" fmla="*/ 267 h 270"/>
                  <a:gd name="T30" fmla="*/ 240 w 357"/>
                  <a:gd name="T31" fmla="*/ 258 h 270"/>
                  <a:gd name="T32" fmla="*/ 38 w 357"/>
                  <a:gd name="T33" fmla="*/ 144 h 270"/>
                  <a:gd name="T34" fmla="*/ 22 w 357"/>
                  <a:gd name="T35" fmla="*/ 131 h 270"/>
                  <a:gd name="T36" fmla="*/ 11 w 357"/>
                  <a:gd name="T37" fmla="*/ 115 h 270"/>
                  <a:gd name="T38" fmla="*/ 3 w 357"/>
                  <a:gd name="T39" fmla="*/ 97 h 270"/>
                  <a:gd name="T40" fmla="*/ 0 w 357"/>
                  <a:gd name="T41" fmla="*/ 77 h 270"/>
                  <a:gd name="T42" fmla="*/ 3 w 357"/>
                  <a:gd name="T43" fmla="*/ 57 h 270"/>
                  <a:gd name="T44" fmla="*/ 11 w 357"/>
                  <a:gd name="T45" fmla="*/ 38 h 270"/>
                  <a:gd name="T46" fmla="*/ 23 w 357"/>
                  <a:gd name="T47" fmla="*/ 22 h 270"/>
                  <a:gd name="T48" fmla="*/ 40 w 357"/>
                  <a:gd name="T49" fmla="*/ 10 h 270"/>
                  <a:gd name="T50" fmla="*/ 57 w 357"/>
                  <a:gd name="T51" fmla="*/ 3 h 270"/>
                  <a:gd name="T52" fmla="*/ 78 w 357"/>
                  <a:gd name="T5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7" h="270">
                    <a:moveTo>
                      <a:pt x="78" y="0"/>
                    </a:moveTo>
                    <a:lnTo>
                      <a:pt x="97" y="3"/>
                    </a:lnTo>
                    <a:lnTo>
                      <a:pt x="117" y="10"/>
                    </a:lnTo>
                    <a:lnTo>
                      <a:pt x="319" y="125"/>
                    </a:lnTo>
                    <a:lnTo>
                      <a:pt x="335" y="139"/>
                    </a:lnTo>
                    <a:lnTo>
                      <a:pt x="347" y="154"/>
                    </a:lnTo>
                    <a:lnTo>
                      <a:pt x="354" y="173"/>
                    </a:lnTo>
                    <a:lnTo>
                      <a:pt x="357" y="192"/>
                    </a:lnTo>
                    <a:lnTo>
                      <a:pt x="354" y="212"/>
                    </a:lnTo>
                    <a:lnTo>
                      <a:pt x="347" y="231"/>
                    </a:lnTo>
                    <a:lnTo>
                      <a:pt x="334" y="247"/>
                    </a:lnTo>
                    <a:lnTo>
                      <a:pt x="318" y="260"/>
                    </a:lnTo>
                    <a:lnTo>
                      <a:pt x="298" y="267"/>
                    </a:lnTo>
                    <a:lnTo>
                      <a:pt x="279" y="270"/>
                    </a:lnTo>
                    <a:lnTo>
                      <a:pt x="259" y="267"/>
                    </a:lnTo>
                    <a:lnTo>
                      <a:pt x="240" y="258"/>
                    </a:lnTo>
                    <a:lnTo>
                      <a:pt x="38" y="144"/>
                    </a:lnTo>
                    <a:lnTo>
                      <a:pt x="22" y="131"/>
                    </a:lnTo>
                    <a:lnTo>
                      <a:pt x="11" y="115"/>
                    </a:lnTo>
                    <a:lnTo>
                      <a:pt x="3" y="97"/>
                    </a:lnTo>
                    <a:lnTo>
                      <a:pt x="0" y="77"/>
                    </a:lnTo>
                    <a:lnTo>
                      <a:pt x="3" y="57"/>
                    </a:lnTo>
                    <a:lnTo>
                      <a:pt x="11" y="38"/>
                    </a:lnTo>
                    <a:lnTo>
                      <a:pt x="23" y="22"/>
                    </a:lnTo>
                    <a:lnTo>
                      <a:pt x="40" y="10"/>
                    </a:lnTo>
                    <a:lnTo>
                      <a:pt x="57" y="3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0" name="Freeform 10">
                <a:extLst>
                  <a:ext uri="{FF2B5EF4-FFF2-40B4-BE49-F238E27FC236}">
                    <a16:creationId xmlns:a16="http://schemas.microsoft.com/office/drawing/2014/main" id="{976EBC57-0DC7-A2DB-690A-3CBF0AA69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089" y="2547922"/>
                <a:ext cx="41351" cy="16669"/>
              </a:xfrm>
              <a:custGeom>
                <a:avLst/>
                <a:gdLst>
                  <a:gd name="T0" fmla="*/ 77 w 388"/>
                  <a:gd name="T1" fmla="*/ 0 h 154"/>
                  <a:gd name="T2" fmla="*/ 311 w 388"/>
                  <a:gd name="T3" fmla="*/ 0 h 154"/>
                  <a:gd name="T4" fmla="*/ 331 w 388"/>
                  <a:gd name="T5" fmla="*/ 3 h 154"/>
                  <a:gd name="T6" fmla="*/ 350 w 388"/>
                  <a:gd name="T7" fmla="*/ 11 h 154"/>
                  <a:gd name="T8" fmla="*/ 365 w 388"/>
                  <a:gd name="T9" fmla="*/ 22 h 154"/>
                  <a:gd name="T10" fmla="*/ 378 w 388"/>
                  <a:gd name="T11" fmla="*/ 39 h 154"/>
                  <a:gd name="T12" fmla="*/ 385 w 388"/>
                  <a:gd name="T13" fmla="*/ 56 h 154"/>
                  <a:gd name="T14" fmla="*/ 388 w 388"/>
                  <a:gd name="T15" fmla="*/ 78 h 154"/>
                  <a:gd name="T16" fmla="*/ 385 w 388"/>
                  <a:gd name="T17" fmla="*/ 98 h 154"/>
                  <a:gd name="T18" fmla="*/ 378 w 388"/>
                  <a:gd name="T19" fmla="*/ 115 h 154"/>
                  <a:gd name="T20" fmla="*/ 365 w 388"/>
                  <a:gd name="T21" fmla="*/ 132 h 154"/>
                  <a:gd name="T22" fmla="*/ 350 w 388"/>
                  <a:gd name="T23" fmla="*/ 143 h 154"/>
                  <a:gd name="T24" fmla="*/ 331 w 388"/>
                  <a:gd name="T25" fmla="*/ 152 h 154"/>
                  <a:gd name="T26" fmla="*/ 311 w 388"/>
                  <a:gd name="T27" fmla="*/ 154 h 154"/>
                  <a:gd name="T28" fmla="*/ 77 w 388"/>
                  <a:gd name="T29" fmla="*/ 154 h 154"/>
                  <a:gd name="T30" fmla="*/ 57 w 388"/>
                  <a:gd name="T31" fmla="*/ 152 h 154"/>
                  <a:gd name="T32" fmla="*/ 39 w 388"/>
                  <a:gd name="T33" fmla="*/ 143 h 154"/>
                  <a:gd name="T34" fmla="*/ 23 w 388"/>
                  <a:gd name="T35" fmla="*/ 132 h 154"/>
                  <a:gd name="T36" fmla="*/ 11 w 388"/>
                  <a:gd name="T37" fmla="*/ 115 h 154"/>
                  <a:gd name="T38" fmla="*/ 2 w 388"/>
                  <a:gd name="T39" fmla="*/ 98 h 154"/>
                  <a:gd name="T40" fmla="*/ 0 w 388"/>
                  <a:gd name="T41" fmla="*/ 78 h 154"/>
                  <a:gd name="T42" fmla="*/ 2 w 388"/>
                  <a:gd name="T43" fmla="*/ 56 h 154"/>
                  <a:gd name="T44" fmla="*/ 11 w 388"/>
                  <a:gd name="T45" fmla="*/ 39 h 154"/>
                  <a:gd name="T46" fmla="*/ 23 w 388"/>
                  <a:gd name="T47" fmla="*/ 22 h 154"/>
                  <a:gd name="T48" fmla="*/ 39 w 388"/>
                  <a:gd name="T49" fmla="*/ 11 h 154"/>
                  <a:gd name="T50" fmla="*/ 57 w 388"/>
                  <a:gd name="T51" fmla="*/ 3 h 154"/>
                  <a:gd name="T52" fmla="*/ 77 w 388"/>
                  <a:gd name="T5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8" h="154">
                    <a:moveTo>
                      <a:pt x="77" y="0"/>
                    </a:moveTo>
                    <a:lnTo>
                      <a:pt x="311" y="0"/>
                    </a:lnTo>
                    <a:lnTo>
                      <a:pt x="331" y="3"/>
                    </a:lnTo>
                    <a:lnTo>
                      <a:pt x="350" y="11"/>
                    </a:lnTo>
                    <a:lnTo>
                      <a:pt x="365" y="22"/>
                    </a:lnTo>
                    <a:lnTo>
                      <a:pt x="378" y="39"/>
                    </a:lnTo>
                    <a:lnTo>
                      <a:pt x="385" y="56"/>
                    </a:lnTo>
                    <a:lnTo>
                      <a:pt x="388" y="78"/>
                    </a:lnTo>
                    <a:lnTo>
                      <a:pt x="385" y="98"/>
                    </a:lnTo>
                    <a:lnTo>
                      <a:pt x="378" y="115"/>
                    </a:lnTo>
                    <a:lnTo>
                      <a:pt x="365" y="132"/>
                    </a:lnTo>
                    <a:lnTo>
                      <a:pt x="350" y="143"/>
                    </a:lnTo>
                    <a:lnTo>
                      <a:pt x="331" y="152"/>
                    </a:lnTo>
                    <a:lnTo>
                      <a:pt x="311" y="154"/>
                    </a:lnTo>
                    <a:lnTo>
                      <a:pt x="77" y="154"/>
                    </a:lnTo>
                    <a:lnTo>
                      <a:pt x="57" y="152"/>
                    </a:lnTo>
                    <a:lnTo>
                      <a:pt x="39" y="143"/>
                    </a:lnTo>
                    <a:lnTo>
                      <a:pt x="23" y="132"/>
                    </a:lnTo>
                    <a:lnTo>
                      <a:pt x="11" y="115"/>
                    </a:lnTo>
                    <a:lnTo>
                      <a:pt x="2" y="98"/>
                    </a:lnTo>
                    <a:lnTo>
                      <a:pt x="0" y="78"/>
                    </a:lnTo>
                    <a:lnTo>
                      <a:pt x="2" y="56"/>
                    </a:lnTo>
                    <a:lnTo>
                      <a:pt x="11" y="39"/>
                    </a:lnTo>
                    <a:lnTo>
                      <a:pt x="23" y="22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1" name="Freeform 11">
                <a:extLst>
                  <a:ext uri="{FF2B5EF4-FFF2-40B4-BE49-F238E27FC236}">
                    <a16:creationId xmlns:a16="http://schemas.microsoft.com/office/drawing/2014/main" id="{D195DFFC-AA89-E33A-8A9D-E138671D0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092" y="2628380"/>
                <a:ext cx="38146" cy="28850"/>
              </a:xfrm>
              <a:custGeom>
                <a:avLst/>
                <a:gdLst>
                  <a:gd name="T0" fmla="*/ 279 w 357"/>
                  <a:gd name="T1" fmla="*/ 0 h 271"/>
                  <a:gd name="T2" fmla="*/ 300 w 357"/>
                  <a:gd name="T3" fmla="*/ 4 h 271"/>
                  <a:gd name="T4" fmla="*/ 318 w 357"/>
                  <a:gd name="T5" fmla="*/ 10 h 271"/>
                  <a:gd name="T6" fmla="*/ 334 w 357"/>
                  <a:gd name="T7" fmla="*/ 23 h 271"/>
                  <a:gd name="T8" fmla="*/ 347 w 357"/>
                  <a:gd name="T9" fmla="*/ 39 h 271"/>
                  <a:gd name="T10" fmla="*/ 354 w 357"/>
                  <a:gd name="T11" fmla="*/ 58 h 271"/>
                  <a:gd name="T12" fmla="*/ 357 w 357"/>
                  <a:gd name="T13" fmla="*/ 78 h 271"/>
                  <a:gd name="T14" fmla="*/ 354 w 357"/>
                  <a:gd name="T15" fmla="*/ 97 h 271"/>
                  <a:gd name="T16" fmla="*/ 347 w 357"/>
                  <a:gd name="T17" fmla="*/ 116 h 271"/>
                  <a:gd name="T18" fmla="*/ 334 w 357"/>
                  <a:gd name="T19" fmla="*/ 132 h 271"/>
                  <a:gd name="T20" fmla="*/ 319 w 357"/>
                  <a:gd name="T21" fmla="*/ 145 h 271"/>
                  <a:gd name="T22" fmla="*/ 117 w 357"/>
                  <a:gd name="T23" fmla="*/ 260 h 271"/>
                  <a:gd name="T24" fmla="*/ 98 w 357"/>
                  <a:gd name="T25" fmla="*/ 267 h 271"/>
                  <a:gd name="T26" fmla="*/ 78 w 357"/>
                  <a:gd name="T27" fmla="*/ 271 h 271"/>
                  <a:gd name="T28" fmla="*/ 57 w 357"/>
                  <a:gd name="T29" fmla="*/ 267 h 271"/>
                  <a:gd name="T30" fmla="*/ 40 w 357"/>
                  <a:gd name="T31" fmla="*/ 261 h 271"/>
                  <a:gd name="T32" fmla="*/ 23 w 357"/>
                  <a:gd name="T33" fmla="*/ 248 h 271"/>
                  <a:gd name="T34" fmla="*/ 11 w 357"/>
                  <a:gd name="T35" fmla="*/ 232 h 271"/>
                  <a:gd name="T36" fmla="*/ 3 w 357"/>
                  <a:gd name="T37" fmla="*/ 213 h 271"/>
                  <a:gd name="T38" fmla="*/ 0 w 357"/>
                  <a:gd name="T39" fmla="*/ 193 h 271"/>
                  <a:gd name="T40" fmla="*/ 3 w 357"/>
                  <a:gd name="T41" fmla="*/ 174 h 271"/>
                  <a:gd name="T42" fmla="*/ 11 w 357"/>
                  <a:gd name="T43" fmla="*/ 155 h 271"/>
                  <a:gd name="T44" fmla="*/ 22 w 357"/>
                  <a:gd name="T45" fmla="*/ 140 h 271"/>
                  <a:gd name="T46" fmla="*/ 38 w 357"/>
                  <a:gd name="T47" fmla="*/ 127 h 271"/>
                  <a:gd name="T48" fmla="*/ 240 w 357"/>
                  <a:gd name="T49" fmla="*/ 12 h 271"/>
                  <a:gd name="T50" fmla="*/ 260 w 357"/>
                  <a:gd name="T51" fmla="*/ 3 h 271"/>
                  <a:gd name="T52" fmla="*/ 279 w 35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7" h="271">
                    <a:moveTo>
                      <a:pt x="279" y="0"/>
                    </a:moveTo>
                    <a:lnTo>
                      <a:pt x="300" y="4"/>
                    </a:lnTo>
                    <a:lnTo>
                      <a:pt x="318" y="10"/>
                    </a:lnTo>
                    <a:lnTo>
                      <a:pt x="334" y="23"/>
                    </a:lnTo>
                    <a:lnTo>
                      <a:pt x="347" y="39"/>
                    </a:lnTo>
                    <a:lnTo>
                      <a:pt x="354" y="58"/>
                    </a:lnTo>
                    <a:lnTo>
                      <a:pt x="357" y="78"/>
                    </a:lnTo>
                    <a:lnTo>
                      <a:pt x="354" y="97"/>
                    </a:lnTo>
                    <a:lnTo>
                      <a:pt x="347" y="116"/>
                    </a:lnTo>
                    <a:lnTo>
                      <a:pt x="334" y="132"/>
                    </a:lnTo>
                    <a:lnTo>
                      <a:pt x="319" y="145"/>
                    </a:lnTo>
                    <a:lnTo>
                      <a:pt x="117" y="260"/>
                    </a:lnTo>
                    <a:lnTo>
                      <a:pt x="98" y="267"/>
                    </a:lnTo>
                    <a:lnTo>
                      <a:pt x="78" y="271"/>
                    </a:lnTo>
                    <a:lnTo>
                      <a:pt x="57" y="267"/>
                    </a:lnTo>
                    <a:lnTo>
                      <a:pt x="40" y="261"/>
                    </a:lnTo>
                    <a:lnTo>
                      <a:pt x="23" y="248"/>
                    </a:lnTo>
                    <a:lnTo>
                      <a:pt x="11" y="232"/>
                    </a:lnTo>
                    <a:lnTo>
                      <a:pt x="3" y="213"/>
                    </a:lnTo>
                    <a:lnTo>
                      <a:pt x="0" y="193"/>
                    </a:lnTo>
                    <a:lnTo>
                      <a:pt x="3" y="174"/>
                    </a:lnTo>
                    <a:lnTo>
                      <a:pt x="11" y="155"/>
                    </a:lnTo>
                    <a:lnTo>
                      <a:pt x="22" y="140"/>
                    </a:lnTo>
                    <a:lnTo>
                      <a:pt x="38" y="127"/>
                    </a:lnTo>
                    <a:lnTo>
                      <a:pt x="240" y="12"/>
                    </a:lnTo>
                    <a:lnTo>
                      <a:pt x="260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2" name="Freeform 12">
                <a:extLst>
                  <a:ext uri="{FF2B5EF4-FFF2-40B4-BE49-F238E27FC236}">
                    <a16:creationId xmlns:a16="http://schemas.microsoft.com/office/drawing/2014/main" id="{174B22CC-538A-97CE-7A1F-02F752EDA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731" y="2628380"/>
                <a:ext cx="38146" cy="28850"/>
              </a:xfrm>
              <a:custGeom>
                <a:avLst/>
                <a:gdLst>
                  <a:gd name="T0" fmla="*/ 78 w 357"/>
                  <a:gd name="T1" fmla="*/ 0 h 271"/>
                  <a:gd name="T2" fmla="*/ 98 w 357"/>
                  <a:gd name="T3" fmla="*/ 3 h 271"/>
                  <a:gd name="T4" fmla="*/ 117 w 357"/>
                  <a:gd name="T5" fmla="*/ 12 h 271"/>
                  <a:gd name="T6" fmla="*/ 319 w 357"/>
                  <a:gd name="T7" fmla="*/ 127 h 271"/>
                  <a:gd name="T8" fmla="*/ 335 w 357"/>
                  <a:gd name="T9" fmla="*/ 140 h 271"/>
                  <a:gd name="T10" fmla="*/ 347 w 357"/>
                  <a:gd name="T11" fmla="*/ 155 h 271"/>
                  <a:gd name="T12" fmla="*/ 354 w 357"/>
                  <a:gd name="T13" fmla="*/ 174 h 271"/>
                  <a:gd name="T14" fmla="*/ 357 w 357"/>
                  <a:gd name="T15" fmla="*/ 193 h 271"/>
                  <a:gd name="T16" fmla="*/ 354 w 357"/>
                  <a:gd name="T17" fmla="*/ 213 h 271"/>
                  <a:gd name="T18" fmla="*/ 347 w 357"/>
                  <a:gd name="T19" fmla="*/ 232 h 271"/>
                  <a:gd name="T20" fmla="*/ 334 w 357"/>
                  <a:gd name="T21" fmla="*/ 248 h 271"/>
                  <a:gd name="T22" fmla="*/ 317 w 357"/>
                  <a:gd name="T23" fmla="*/ 261 h 271"/>
                  <a:gd name="T24" fmla="*/ 300 w 357"/>
                  <a:gd name="T25" fmla="*/ 267 h 271"/>
                  <a:gd name="T26" fmla="*/ 279 w 357"/>
                  <a:gd name="T27" fmla="*/ 271 h 271"/>
                  <a:gd name="T28" fmla="*/ 259 w 357"/>
                  <a:gd name="T29" fmla="*/ 267 h 271"/>
                  <a:gd name="T30" fmla="*/ 240 w 357"/>
                  <a:gd name="T31" fmla="*/ 260 h 271"/>
                  <a:gd name="T32" fmla="*/ 38 w 357"/>
                  <a:gd name="T33" fmla="*/ 145 h 271"/>
                  <a:gd name="T34" fmla="*/ 23 w 357"/>
                  <a:gd name="T35" fmla="*/ 132 h 271"/>
                  <a:gd name="T36" fmla="*/ 10 w 357"/>
                  <a:gd name="T37" fmla="*/ 116 h 271"/>
                  <a:gd name="T38" fmla="*/ 3 w 357"/>
                  <a:gd name="T39" fmla="*/ 97 h 271"/>
                  <a:gd name="T40" fmla="*/ 0 w 357"/>
                  <a:gd name="T41" fmla="*/ 78 h 271"/>
                  <a:gd name="T42" fmla="*/ 3 w 357"/>
                  <a:gd name="T43" fmla="*/ 58 h 271"/>
                  <a:gd name="T44" fmla="*/ 10 w 357"/>
                  <a:gd name="T45" fmla="*/ 39 h 271"/>
                  <a:gd name="T46" fmla="*/ 23 w 357"/>
                  <a:gd name="T47" fmla="*/ 23 h 271"/>
                  <a:gd name="T48" fmla="*/ 40 w 357"/>
                  <a:gd name="T49" fmla="*/ 10 h 271"/>
                  <a:gd name="T50" fmla="*/ 57 w 357"/>
                  <a:gd name="T51" fmla="*/ 4 h 271"/>
                  <a:gd name="T52" fmla="*/ 78 w 35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7" h="271">
                    <a:moveTo>
                      <a:pt x="78" y="0"/>
                    </a:moveTo>
                    <a:lnTo>
                      <a:pt x="98" y="3"/>
                    </a:lnTo>
                    <a:lnTo>
                      <a:pt x="117" y="12"/>
                    </a:lnTo>
                    <a:lnTo>
                      <a:pt x="319" y="127"/>
                    </a:lnTo>
                    <a:lnTo>
                      <a:pt x="335" y="140"/>
                    </a:lnTo>
                    <a:lnTo>
                      <a:pt x="347" y="155"/>
                    </a:lnTo>
                    <a:lnTo>
                      <a:pt x="354" y="174"/>
                    </a:lnTo>
                    <a:lnTo>
                      <a:pt x="357" y="193"/>
                    </a:lnTo>
                    <a:lnTo>
                      <a:pt x="354" y="213"/>
                    </a:lnTo>
                    <a:lnTo>
                      <a:pt x="347" y="232"/>
                    </a:lnTo>
                    <a:lnTo>
                      <a:pt x="334" y="248"/>
                    </a:lnTo>
                    <a:lnTo>
                      <a:pt x="317" y="261"/>
                    </a:lnTo>
                    <a:lnTo>
                      <a:pt x="300" y="267"/>
                    </a:lnTo>
                    <a:lnTo>
                      <a:pt x="279" y="271"/>
                    </a:lnTo>
                    <a:lnTo>
                      <a:pt x="259" y="267"/>
                    </a:lnTo>
                    <a:lnTo>
                      <a:pt x="240" y="260"/>
                    </a:lnTo>
                    <a:lnTo>
                      <a:pt x="38" y="145"/>
                    </a:lnTo>
                    <a:lnTo>
                      <a:pt x="23" y="132"/>
                    </a:lnTo>
                    <a:lnTo>
                      <a:pt x="10" y="116"/>
                    </a:lnTo>
                    <a:lnTo>
                      <a:pt x="3" y="97"/>
                    </a:lnTo>
                    <a:lnTo>
                      <a:pt x="0" y="78"/>
                    </a:lnTo>
                    <a:lnTo>
                      <a:pt x="3" y="58"/>
                    </a:lnTo>
                    <a:lnTo>
                      <a:pt x="10" y="39"/>
                    </a:lnTo>
                    <a:lnTo>
                      <a:pt x="23" y="23"/>
                    </a:lnTo>
                    <a:lnTo>
                      <a:pt x="40" y="10"/>
                    </a:lnTo>
                    <a:lnTo>
                      <a:pt x="57" y="4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3" name="Freeform 13">
                <a:extLst>
                  <a:ext uri="{FF2B5EF4-FFF2-40B4-BE49-F238E27FC236}">
                    <a16:creationId xmlns:a16="http://schemas.microsoft.com/office/drawing/2014/main" id="{E721C960-B3C5-D2C6-93A3-9FD695FB5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1530" y="2547922"/>
                <a:ext cx="41351" cy="16669"/>
              </a:xfrm>
              <a:custGeom>
                <a:avLst/>
                <a:gdLst>
                  <a:gd name="T0" fmla="*/ 78 w 388"/>
                  <a:gd name="T1" fmla="*/ 0 h 154"/>
                  <a:gd name="T2" fmla="*/ 311 w 388"/>
                  <a:gd name="T3" fmla="*/ 0 h 154"/>
                  <a:gd name="T4" fmla="*/ 331 w 388"/>
                  <a:gd name="T5" fmla="*/ 3 h 154"/>
                  <a:gd name="T6" fmla="*/ 350 w 388"/>
                  <a:gd name="T7" fmla="*/ 11 h 154"/>
                  <a:gd name="T8" fmla="*/ 366 w 388"/>
                  <a:gd name="T9" fmla="*/ 22 h 154"/>
                  <a:gd name="T10" fmla="*/ 377 w 388"/>
                  <a:gd name="T11" fmla="*/ 39 h 154"/>
                  <a:gd name="T12" fmla="*/ 386 w 388"/>
                  <a:gd name="T13" fmla="*/ 56 h 154"/>
                  <a:gd name="T14" fmla="*/ 388 w 388"/>
                  <a:gd name="T15" fmla="*/ 78 h 154"/>
                  <a:gd name="T16" fmla="*/ 386 w 388"/>
                  <a:gd name="T17" fmla="*/ 98 h 154"/>
                  <a:gd name="T18" fmla="*/ 377 w 388"/>
                  <a:gd name="T19" fmla="*/ 115 h 154"/>
                  <a:gd name="T20" fmla="*/ 366 w 388"/>
                  <a:gd name="T21" fmla="*/ 132 h 154"/>
                  <a:gd name="T22" fmla="*/ 350 w 388"/>
                  <a:gd name="T23" fmla="*/ 143 h 154"/>
                  <a:gd name="T24" fmla="*/ 331 w 388"/>
                  <a:gd name="T25" fmla="*/ 152 h 154"/>
                  <a:gd name="T26" fmla="*/ 311 w 388"/>
                  <a:gd name="T27" fmla="*/ 154 h 154"/>
                  <a:gd name="T28" fmla="*/ 78 w 388"/>
                  <a:gd name="T29" fmla="*/ 154 h 154"/>
                  <a:gd name="T30" fmla="*/ 57 w 388"/>
                  <a:gd name="T31" fmla="*/ 152 h 154"/>
                  <a:gd name="T32" fmla="*/ 38 w 388"/>
                  <a:gd name="T33" fmla="*/ 143 h 154"/>
                  <a:gd name="T34" fmla="*/ 23 w 388"/>
                  <a:gd name="T35" fmla="*/ 132 h 154"/>
                  <a:gd name="T36" fmla="*/ 10 w 388"/>
                  <a:gd name="T37" fmla="*/ 115 h 154"/>
                  <a:gd name="T38" fmla="*/ 3 w 388"/>
                  <a:gd name="T39" fmla="*/ 98 h 154"/>
                  <a:gd name="T40" fmla="*/ 0 w 388"/>
                  <a:gd name="T41" fmla="*/ 78 h 154"/>
                  <a:gd name="T42" fmla="*/ 3 w 388"/>
                  <a:gd name="T43" fmla="*/ 56 h 154"/>
                  <a:gd name="T44" fmla="*/ 10 w 388"/>
                  <a:gd name="T45" fmla="*/ 39 h 154"/>
                  <a:gd name="T46" fmla="*/ 23 w 388"/>
                  <a:gd name="T47" fmla="*/ 22 h 154"/>
                  <a:gd name="T48" fmla="*/ 38 w 388"/>
                  <a:gd name="T49" fmla="*/ 11 h 154"/>
                  <a:gd name="T50" fmla="*/ 57 w 388"/>
                  <a:gd name="T51" fmla="*/ 3 h 154"/>
                  <a:gd name="T52" fmla="*/ 78 w 388"/>
                  <a:gd name="T5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8" h="154">
                    <a:moveTo>
                      <a:pt x="78" y="0"/>
                    </a:moveTo>
                    <a:lnTo>
                      <a:pt x="311" y="0"/>
                    </a:lnTo>
                    <a:lnTo>
                      <a:pt x="331" y="3"/>
                    </a:lnTo>
                    <a:lnTo>
                      <a:pt x="350" y="11"/>
                    </a:lnTo>
                    <a:lnTo>
                      <a:pt x="366" y="22"/>
                    </a:lnTo>
                    <a:lnTo>
                      <a:pt x="377" y="39"/>
                    </a:lnTo>
                    <a:lnTo>
                      <a:pt x="386" y="56"/>
                    </a:lnTo>
                    <a:lnTo>
                      <a:pt x="388" y="78"/>
                    </a:lnTo>
                    <a:lnTo>
                      <a:pt x="386" y="98"/>
                    </a:lnTo>
                    <a:lnTo>
                      <a:pt x="377" y="115"/>
                    </a:lnTo>
                    <a:lnTo>
                      <a:pt x="366" y="132"/>
                    </a:lnTo>
                    <a:lnTo>
                      <a:pt x="350" y="143"/>
                    </a:lnTo>
                    <a:lnTo>
                      <a:pt x="331" y="152"/>
                    </a:lnTo>
                    <a:lnTo>
                      <a:pt x="311" y="154"/>
                    </a:lnTo>
                    <a:lnTo>
                      <a:pt x="78" y="154"/>
                    </a:lnTo>
                    <a:lnTo>
                      <a:pt x="57" y="152"/>
                    </a:lnTo>
                    <a:lnTo>
                      <a:pt x="38" y="143"/>
                    </a:lnTo>
                    <a:lnTo>
                      <a:pt x="23" y="132"/>
                    </a:lnTo>
                    <a:lnTo>
                      <a:pt x="10" y="115"/>
                    </a:lnTo>
                    <a:lnTo>
                      <a:pt x="3" y="98"/>
                    </a:lnTo>
                    <a:lnTo>
                      <a:pt x="0" y="78"/>
                    </a:lnTo>
                    <a:lnTo>
                      <a:pt x="3" y="56"/>
                    </a:lnTo>
                    <a:lnTo>
                      <a:pt x="10" y="39"/>
                    </a:lnTo>
                    <a:lnTo>
                      <a:pt x="23" y="22"/>
                    </a:lnTo>
                    <a:lnTo>
                      <a:pt x="38" y="11"/>
                    </a:lnTo>
                    <a:lnTo>
                      <a:pt x="57" y="3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4" name="Freeform 14">
                <a:extLst>
                  <a:ext uri="{FF2B5EF4-FFF2-40B4-BE49-F238E27FC236}">
                    <a16:creationId xmlns:a16="http://schemas.microsoft.com/office/drawing/2014/main" id="{FF356DE2-F89F-F4C2-67F9-30A166B52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734" y="2455282"/>
                <a:ext cx="38146" cy="28850"/>
              </a:xfrm>
              <a:custGeom>
                <a:avLst/>
                <a:gdLst>
                  <a:gd name="T0" fmla="*/ 279 w 357"/>
                  <a:gd name="T1" fmla="*/ 0 h 270"/>
                  <a:gd name="T2" fmla="*/ 300 w 357"/>
                  <a:gd name="T3" fmla="*/ 3 h 270"/>
                  <a:gd name="T4" fmla="*/ 317 w 357"/>
                  <a:gd name="T5" fmla="*/ 10 h 270"/>
                  <a:gd name="T6" fmla="*/ 334 w 357"/>
                  <a:gd name="T7" fmla="*/ 22 h 270"/>
                  <a:gd name="T8" fmla="*/ 347 w 357"/>
                  <a:gd name="T9" fmla="*/ 38 h 270"/>
                  <a:gd name="T10" fmla="*/ 354 w 357"/>
                  <a:gd name="T11" fmla="*/ 57 h 270"/>
                  <a:gd name="T12" fmla="*/ 357 w 357"/>
                  <a:gd name="T13" fmla="*/ 77 h 270"/>
                  <a:gd name="T14" fmla="*/ 354 w 357"/>
                  <a:gd name="T15" fmla="*/ 97 h 270"/>
                  <a:gd name="T16" fmla="*/ 347 w 357"/>
                  <a:gd name="T17" fmla="*/ 115 h 270"/>
                  <a:gd name="T18" fmla="*/ 335 w 357"/>
                  <a:gd name="T19" fmla="*/ 131 h 270"/>
                  <a:gd name="T20" fmla="*/ 319 w 357"/>
                  <a:gd name="T21" fmla="*/ 144 h 270"/>
                  <a:gd name="T22" fmla="*/ 117 w 357"/>
                  <a:gd name="T23" fmla="*/ 258 h 270"/>
                  <a:gd name="T24" fmla="*/ 98 w 357"/>
                  <a:gd name="T25" fmla="*/ 267 h 270"/>
                  <a:gd name="T26" fmla="*/ 78 w 357"/>
                  <a:gd name="T27" fmla="*/ 270 h 270"/>
                  <a:gd name="T28" fmla="*/ 59 w 357"/>
                  <a:gd name="T29" fmla="*/ 267 h 270"/>
                  <a:gd name="T30" fmla="*/ 40 w 357"/>
                  <a:gd name="T31" fmla="*/ 260 h 270"/>
                  <a:gd name="T32" fmla="*/ 23 w 357"/>
                  <a:gd name="T33" fmla="*/ 247 h 270"/>
                  <a:gd name="T34" fmla="*/ 10 w 357"/>
                  <a:gd name="T35" fmla="*/ 231 h 270"/>
                  <a:gd name="T36" fmla="*/ 3 w 357"/>
                  <a:gd name="T37" fmla="*/ 212 h 270"/>
                  <a:gd name="T38" fmla="*/ 0 w 357"/>
                  <a:gd name="T39" fmla="*/ 192 h 270"/>
                  <a:gd name="T40" fmla="*/ 3 w 357"/>
                  <a:gd name="T41" fmla="*/ 173 h 270"/>
                  <a:gd name="T42" fmla="*/ 10 w 357"/>
                  <a:gd name="T43" fmla="*/ 154 h 270"/>
                  <a:gd name="T44" fmla="*/ 23 w 357"/>
                  <a:gd name="T45" fmla="*/ 139 h 270"/>
                  <a:gd name="T46" fmla="*/ 38 w 357"/>
                  <a:gd name="T47" fmla="*/ 125 h 270"/>
                  <a:gd name="T48" fmla="*/ 240 w 357"/>
                  <a:gd name="T49" fmla="*/ 10 h 270"/>
                  <a:gd name="T50" fmla="*/ 260 w 357"/>
                  <a:gd name="T51" fmla="*/ 3 h 270"/>
                  <a:gd name="T52" fmla="*/ 279 w 357"/>
                  <a:gd name="T5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7" h="270">
                    <a:moveTo>
                      <a:pt x="279" y="0"/>
                    </a:moveTo>
                    <a:lnTo>
                      <a:pt x="300" y="3"/>
                    </a:lnTo>
                    <a:lnTo>
                      <a:pt x="317" y="10"/>
                    </a:lnTo>
                    <a:lnTo>
                      <a:pt x="334" y="22"/>
                    </a:lnTo>
                    <a:lnTo>
                      <a:pt x="347" y="38"/>
                    </a:lnTo>
                    <a:lnTo>
                      <a:pt x="354" y="57"/>
                    </a:lnTo>
                    <a:lnTo>
                      <a:pt x="357" y="77"/>
                    </a:lnTo>
                    <a:lnTo>
                      <a:pt x="354" y="97"/>
                    </a:lnTo>
                    <a:lnTo>
                      <a:pt x="347" y="115"/>
                    </a:lnTo>
                    <a:lnTo>
                      <a:pt x="335" y="131"/>
                    </a:lnTo>
                    <a:lnTo>
                      <a:pt x="319" y="144"/>
                    </a:lnTo>
                    <a:lnTo>
                      <a:pt x="117" y="258"/>
                    </a:lnTo>
                    <a:lnTo>
                      <a:pt x="98" y="267"/>
                    </a:lnTo>
                    <a:lnTo>
                      <a:pt x="78" y="270"/>
                    </a:lnTo>
                    <a:lnTo>
                      <a:pt x="59" y="267"/>
                    </a:lnTo>
                    <a:lnTo>
                      <a:pt x="40" y="260"/>
                    </a:lnTo>
                    <a:lnTo>
                      <a:pt x="23" y="247"/>
                    </a:lnTo>
                    <a:lnTo>
                      <a:pt x="10" y="231"/>
                    </a:lnTo>
                    <a:lnTo>
                      <a:pt x="3" y="212"/>
                    </a:lnTo>
                    <a:lnTo>
                      <a:pt x="0" y="192"/>
                    </a:lnTo>
                    <a:lnTo>
                      <a:pt x="3" y="173"/>
                    </a:lnTo>
                    <a:lnTo>
                      <a:pt x="10" y="154"/>
                    </a:lnTo>
                    <a:lnTo>
                      <a:pt x="23" y="139"/>
                    </a:lnTo>
                    <a:lnTo>
                      <a:pt x="38" y="125"/>
                    </a:lnTo>
                    <a:lnTo>
                      <a:pt x="240" y="10"/>
                    </a:lnTo>
                    <a:lnTo>
                      <a:pt x="260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5" name="Freeform 15">
                <a:extLst>
                  <a:ext uri="{FF2B5EF4-FFF2-40B4-BE49-F238E27FC236}">
                    <a16:creationId xmlns:a16="http://schemas.microsoft.com/office/drawing/2014/main" id="{D559CC57-4B43-F548-645C-6CA421E54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0758" y="2387329"/>
                <a:ext cx="28850" cy="37825"/>
              </a:xfrm>
              <a:custGeom>
                <a:avLst/>
                <a:gdLst>
                  <a:gd name="T0" fmla="*/ 193 w 271"/>
                  <a:gd name="T1" fmla="*/ 0 h 354"/>
                  <a:gd name="T2" fmla="*/ 213 w 271"/>
                  <a:gd name="T3" fmla="*/ 3 h 354"/>
                  <a:gd name="T4" fmla="*/ 232 w 271"/>
                  <a:gd name="T5" fmla="*/ 12 h 354"/>
                  <a:gd name="T6" fmla="*/ 249 w 271"/>
                  <a:gd name="T7" fmla="*/ 24 h 354"/>
                  <a:gd name="T8" fmla="*/ 261 w 271"/>
                  <a:gd name="T9" fmla="*/ 40 h 354"/>
                  <a:gd name="T10" fmla="*/ 269 w 271"/>
                  <a:gd name="T11" fmla="*/ 58 h 354"/>
                  <a:gd name="T12" fmla="*/ 271 w 271"/>
                  <a:gd name="T13" fmla="*/ 77 h 354"/>
                  <a:gd name="T14" fmla="*/ 269 w 271"/>
                  <a:gd name="T15" fmla="*/ 97 h 354"/>
                  <a:gd name="T16" fmla="*/ 261 w 271"/>
                  <a:gd name="T17" fmla="*/ 116 h 354"/>
                  <a:gd name="T18" fmla="*/ 145 w 271"/>
                  <a:gd name="T19" fmla="*/ 317 h 354"/>
                  <a:gd name="T20" fmla="*/ 132 w 271"/>
                  <a:gd name="T21" fmla="*/ 333 h 354"/>
                  <a:gd name="T22" fmla="*/ 115 w 271"/>
                  <a:gd name="T23" fmla="*/ 345 h 354"/>
                  <a:gd name="T24" fmla="*/ 98 w 271"/>
                  <a:gd name="T25" fmla="*/ 352 h 354"/>
                  <a:gd name="T26" fmla="*/ 77 w 271"/>
                  <a:gd name="T27" fmla="*/ 354 h 354"/>
                  <a:gd name="T28" fmla="*/ 58 w 271"/>
                  <a:gd name="T29" fmla="*/ 352 h 354"/>
                  <a:gd name="T30" fmla="*/ 39 w 271"/>
                  <a:gd name="T31" fmla="*/ 344 h 354"/>
                  <a:gd name="T32" fmla="*/ 22 w 271"/>
                  <a:gd name="T33" fmla="*/ 332 h 354"/>
                  <a:gd name="T34" fmla="*/ 10 w 271"/>
                  <a:gd name="T35" fmla="*/ 317 h 354"/>
                  <a:gd name="T36" fmla="*/ 3 w 271"/>
                  <a:gd name="T37" fmla="*/ 298 h 354"/>
                  <a:gd name="T38" fmla="*/ 0 w 271"/>
                  <a:gd name="T39" fmla="*/ 279 h 354"/>
                  <a:gd name="T40" fmla="*/ 3 w 271"/>
                  <a:gd name="T41" fmla="*/ 259 h 354"/>
                  <a:gd name="T42" fmla="*/ 10 w 271"/>
                  <a:gd name="T43" fmla="*/ 240 h 354"/>
                  <a:gd name="T44" fmla="*/ 127 w 271"/>
                  <a:gd name="T45" fmla="*/ 40 h 354"/>
                  <a:gd name="T46" fmla="*/ 140 w 271"/>
                  <a:gd name="T47" fmla="*/ 23 h 354"/>
                  <a:gd name="T48" fmla="*/ 156 w 271"/>
                  <a:gd name="T49" fmla="*/ 11 h 354"/>
                  <a:gd name="T50" fmla="*/ 174 w 271"/>
                  <a:gd name="T51" fmla="*/ 3 h 354"/>
                  <a:gd name="T52" fmla="*/ 193 w 271"/>
                  <a:gd name="T53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1" h="354">
                    <a:moveTo>
                      <a:pt x="193" y="0"/>
                    </a:moveTo>
                    <a:lnTo>
                      <a:pt x="213" y="3"/>
                    </a:lnTo>
                    <a:lnTo>
                      <a:pt x="232" y="12"/>
                    </a:lnTo>
                    <a:lnTo>
                      <a:pt x="249" y="24"/>
                    </a:lnTo>
                    <a:lnTo>
                      <a:pt x="261" y="40"/>
                    </a:lnTo>
                    <a:lnTo>
                      <a:pt x="269" y="58"/>
                    </a:lnTo>
                    <a:lnTo>
                      <a:pt x="271" y="77"/>
                    </a:lnTo>
                    <a:lnTo>
                      <a:pt x="269" y="97"/>
                    </a:lnTo>
                    <a:lnTo>
                      <a:pt x="261" y="116"/>
                    </a:lnTo>
                    <a:lnTo>
                      <a:pt x="145" y="317"/>
                    </a:lnTo>
                    <a:lnTo>
                      <a:pt x="132" y="333"/>
                    </a:lnTo>
                    <a:lnTo>
                      <a:pt x="115" y="345"/>
                    </a:lnTo>
                    <a:lnTo>
                      <a:pt x="98" y="352"/>
                    </a:lnTo>
                    <a:lnTo>
                      <a:pt x="77" y="354"/>
                    </a:lnTo>
                    <a:lnTo>
                      <a:pt x="58" y="352"/>
                    </a:lnTo>
                    <a:lnTo>
                      <a:pt x="39" y="344"/>
                    </a:lnTo>
                    <a:lnTo>
                      <a:pt x="22" y="332"/>
                    </a:lnTo>
                    <a:lnTo>
                      <a:pt x="10" y="317"/>
                    </a:lnTo>
                    <a:lnTo>
                      <a:pt x="3" y="298"/>
                    </a:lnTo>
                    <a:lnTo>
                      <a:pt x="0" y="279"/>
                    </a:lnTo>
                    <a:lnTo>
                      <a:pt x="3" y="259"/>
                    </a:lnTo>
                    <a:lnTo>
                      <a:pt x="10" y="240"/>
                    </a:lnTo>
                    <a:lnTo>
                      <a:pt x="127" y="40"/>
                    </a:lnTo>
                    <a:lnTo>
                      <a:pt x="140" y="23"/>
                    </a:lnTo>
                    <a:lnTo>
                      <a:pt x="156" y="11"/>
                    </a:lnTo>
                    <a:lnTo>
                      <a:pt x="174" y="3"/>
                    </a:lnTo>
                    <a:lnTo>
                      <a:pt x="1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6" name="Freeform 16">
                <a:extLst>
                  <a:ext uri="{FF2B5EF4-FFF2-40B4-BE49-F238E27FC236}">
                    <a16:creationId xmlns:a16="http://schemas.microsoft.com/office/drawing/2014/main" id="{BCBFC4FD-FD92-C32A-B80F-AC9C6F82D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118" y="2487026"/>
                <a:ext cx="39749" cy="128221"/>
              </a:xfrm>
              <a:custGeom>
                <a:avLst/>
                <a:gdLst>
                  <a:gd name="T0" fmla="*/ 186 w 373"/>
                  <a:gd name="T1" fmla="*/ 0 h 1200"/>
                  <a:gd name="T2" fmla="*/ 224 w 373"/>
                  <a:gd name="T3" fmla="*/ 3 h 1200"/>
                  <a:gd name="T4" fmla="*/ 257 w 373"/>
                  <a:gd name="T5" fmla="*/ 9 h 1200"/>
                  <a:gd name="T6" fmla="*/ 288 w 373"/>
                  <a:gd name="T7" fmla="*/ 20 h 1200"/>
                  <a:gd name="T8" fmla="*/ 313 w 373"/>
                  <a:gd name="T9" fmla="*/ 37 h 1200"/>
                  <a:gd name="T10" fmla="*/ 335 w 373"/>
                  <a:gd name="T11" fmla="*/ 57 h 1200"/>
                  <a:gd name="T12" fmla="*/ 351 w 373"/>
                  <a:gd name="T13" fmla="*/ 81 h 1200"/>
                  <a:gd name="T14" fmla="*/ 364 w 373"/>
                  <a:gd name="T15" fmla="*/ 110 h 1200"/>
                  <a:gd name="T16" fmla="*/ 370 w 373"/>
                  <a:gd name="T17" fmla="*/ 144 h 1200"/>
                  <a:gd name="T18" fmla="*/ 373 w 373"/>
                  <a:gd name="T19" fmla="*/ 182 h 1200"/>
                  <a:gd name="T20" fmla="*/ 373 w 373"/>
                  <a:gd name="T21" fmla="*/ 453 h 1200"/>
                  <a:gd name="T22" fmla="*/ 371 w 373"/>
                  <a:gd name="T23" fmla="*/ 490 h 1200"/>
                  <a:gd name="T24" fmla="*/ 367 w 373"/>
                  <a:gd name="T25" fmla="*/ 527 h 1200"/>
                  <a:gd name="T26" fmla="*/ 364 w 373"/>
                  <a:gd name="T27" fmla="*/ 564 h 1200"/>
                  <a:gd name="T28" fmla="*/ 290 w 373"/>
                  <a:gd name="T29" fmla="*/ 1113 h 1200"/>
                  <a:gd name="T30" fmla="*/ 285 w 373"/>
                  <a:gd name="T31" fmla="*/ 1140 h 1200"/>
                  <a:gd name="T32" fmla="*/ 276 w 373"/>
                  <a:gd name="T33" fmla="*/ 1161 h 1200"/>
                  <a:gd name="T34" fmla="*/ 265 w 373"/>
                  <a:gd name="T35" fmla="*/ 1176 h 1200"/>
                  <a:gd name="T36" fmla="*/ 250 w 373"/>
                  <a:gd name="T37" fmla="*/ 1188 h 1200"/>
                  <a:gd name="T38" fmla="*/ 232 w 373"/>
                  <a:gd name="T39" fmla="*/ 1195 h 1200"/>
                  <a:gd name="T40" fmla="*/ 210 w 373"/>
                  <a:gd name="T41" fmla="*/ 1199 h 1200"/>
                  <a:gd name="T42" fmla="*/ 186 w 373"/>
                  <a:gd name="T43" fmla="*/ 1200 h 1200"/>
                  <a:gd name="T44" fmla="*/ 162 w 373"/>
                  <a:gd name="T45" fmla="*/ 1199 h 1200"/>
                  <a:gd name="T46" fmla="*/ 140 w 373"/>
                  <a:gd name="T47" fmla="*/ 1195 h 1200"/>
                  <a:gd name="T48" fmla="*/ 123 w 373"/>
                  <a:gd name="T49" fmla="*/ 1188 h 1200"/>
                  <a:gd name="T50" fmla="*/ 107 w 373"/>
                  <a:gd name="T51" fmla="*/ 1176 h 1200"/>
                  <a:gd name="T52" fmla="*/ 96 w 373"/>
                  <a:gd name="T53" fmla="*/ 1161 h 1200"/>
                  <a:gd name="T54" fmla="*/ 87 w 373"/>
                  <a:gd name="T55" fmla="*/ 1140 h 1200"/>
                  <a:gd name="T56" fmla="*/ 82 w 373"/>
                  <a:gd name="T57" fmla="*/ 1113 h 1200"/>
                  <a:gd name="T58" fmla="*/ 9 w 373"/>
                  <a:gd name="T59" fmla="*/ 564 h 1200"/>
                  <a:gd name="T60" fmla="*/ 5 w 373"/>
                  <a:gd name="T61" fmla="*/ 527 h 1200"/>
                  <a:gd name="T62" fmla="*/ 1 w 373"/>
                  <a:gd name="T63" fmla="*/ 490 h 1200"/>
                  <a:gd name="T64" fmla="*/ 0 w 373"/>
                  <a:gd name="T65" fmla="*/ 453 h 1200"/>
                  <a:gd name="T66" fmla="*/ 0 w 373"/>
                  <a:gd name="T67" fmla="*/ 182 h 1200"/>
                  <a:gd name="T68" fmla="*/ 2 w 373"/>
                  <a:gd name="T69" fmla="*/ 144 h 1200"/>
                  <a:gd name="T70" fmla="*/ 9 w 373"/>
                  <a:gd name="T71" fmla="*/ 110 h 1200"/>
                  <a:gd name="T72" fmla="*/ 21 w 373"/>
                  <a:gd name="T73" fmla="*/ 81 h 1200"/>
                  <a:gd name="T74" fmla="*/ 38 w 373"/>
                  <a:gd name="T75" fmla="*/ 57 h 1200"/>
                  <a:gd name="T76" fmla="*/ 59 w 373"/>
                  <a:gd name="T77" fmla="*/ 37 h 1200"/>
                  <a:gd name="T78" fmla="*/ 85 w 373"/>
                  <a:gd name="T79" fmla="*/ 20 h 1200"/>
                  <a:gd name="T80" fmla="*/ 115 w 373"/>
                  <a:gd name="T81" fmla="*/ 9 h 1200"/>
                  <a:gd name="T82" fmla="*/ 148 w 373"/>
                  <a:gd name="T83" fmla="*/ 3 h 1200"/>
                  <a:gd name="T84" fmla="*/ 186 w 373"/>
                  <a:gd name="T85" fmla="*/ 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73" h="1200">
                    <a:moveTo>
                      <a:pt x="186" y="0"/>
                    </a:moveTo>
                    <a:lnTo>
                      <a:pt x="224" y="3"/>
                    </a:lnTo>
                    <a:lnTo>
                      <a:pt x="257" y="9"/>
                    </a:lnTo>
                    <a:lnTo>
                      <a:pt x="288" y="20"/>
                    </a:lnTo>
                    <a:lnTo>
                      <a:pt x="313" y="37"/>
                    </a:lnTo>
                    <a:lnTo>
                      <a:pt x="335" y="57"/>
                    </a:lnTo>
                    <a:lnTo>
                      <a:pt x="351" y="81"/>
                    </a:lnTo>
                    <a:lnTo>
                      <a:pt x="364" y="110"/>
                    </a:lnTo>
                    <a:lnTo>
                      <a:pt x="370" y="144"/>
                    </a:lnTo>
                    <a:lnTo>
                      <a:pt x="373" y="182"/>
                    </a:lnTo>
                    <a:lnTo>
                      <a:pt x="373" y="453"/>
                    </a:lnTo>
                    <a:lnTo>
                      <a:pt x="371" y="490"/>
                    </a:lnTo>
                    <a:lnTo>
                      <a:pt x="367" y="527"/>
                    </a:lnTo>
                    <a:lnTo>
                      <a:pt x="364" y="564"/>
                    </a:lnTo>
                    <a:lnTo>
                      <a:pt x="290" y="1113"/>
                    </a:lnTo>
                    <a:lnTo>
                      <a:pt x="285" y="1140"/>
                    </a:lnTo>
                    <a:lnTo>
                      <a:pt x="276" y="1161"/>
                    </a:lnTo>
                    <a:lnTo>
                      <a:pt x="265" y="1176"/>
                    </a:lnTo>
                    <a:lnTo>
                      <a:pt x="250" y="1188"/>
                    </a:lnTo>
                    <a:lnTo>
                      <a:pt x="232" y="1195"/>
                    </a:lnTo>
                    <a:lnTo>
                      <a:pt x="210" y="1199"/>
                    </a:lnTo>
                    <a:lnTo>
                      <a:pt x="186" y="1200"/>
                    </a:lnTo>
                    <a:lnTo>
                      <a:pt x="162" y="1199"/>
                    </a:lnTo>
                    <a:lnTo>
                      <a:pt x="140" y="1195"/>
                    </a:lnTo>
                    <a:lnTo>
                      <a:pt x="123" y="1188"/>
                    </a:lnTo>
                    <a:lnTo>
                      <a:pt x="107" y="1176"/>
                    </a:lnTo>
                    <a:lnTo>
                      <a:pt x="96" y="1161"/>
                    </a:lnTo>
                    <a:lnTo>
                      <a:pt x="87" y="1140"/>
                    </a:lnTo>
                    <a:lnTo>
                      <a:pt x="82" y="1113"/>
                    </a:lnTo>
                    <a:lnTo>
                      <a:pt x="9" y="564"/>
                    </a:lnTo>
                    <a:lnTo>
                      <a:pt x="5" y="527"/>
                    </a:lnTo>
                    <a:lnTo>
                      <a:pt x="1" y="490"/>
                    </a:lnTo>
                    <a:lnTo>
                      <a:pt x="0" y="453"/>
                    </a:lnTo>
                    <a:lnTo>
                      <a:pt x="0" y="182"/>
                    </a:lnTo>
                    <a:lnTo>
                      <a:pt x="2" y="144"/>
                    </a:lnTo>
                    <a:lnTo>
                      <a:pt x="9" y="110"/>
                    </a:lnTo>
                    <a:lnTo>
                      <a:pt x="21" y="81"/>
                    </a:lnTo>
                    <a:lnTo>
                      <a:pt x="38" y="57"/>
                    </a:lnTo>
                    <a:lnTo>
                      <a:pt x="59" y="37"/>
                    </a:lnTo>
                    <a:lnTo>
                      <a:pt x="85" y="20"/>
                    </a:lnTo>
                    <a:lnTo>
                      <a:pt x="115" y="9"/>
                    </a:lnTo>
                    <a:lnTo>
                      <a:pt x="148" y="3"/>
                    </a:lnTo>
                    <a:lnTo>
                      <a:pt x="1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97" name="Freeform 17">
                <a:extLst>
                  <a:ext uri="{FF2B5EF4-FFF2-40B4-BE49-F238E27FC236}">
                    <a16:creationId xmlns:a16="http://schemas.microsoft.com/office/drawing/2014/main" id="{315338C8-EB4C-9EA4-2AE3-790A824AE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7163" y="2631587"/>
                <a:ext cx="41672" cy="41031"/>
              </a:xfrm>
              <a:custGeom>
                <a:avLst/>
                <a:gdLst>
                  <a:gd name="T0" fmla="*/ 194 w 388"/>
                  <a:gd name="T1" fmla="*/ 0 h 386"/>
                  <a:gd name="T2" fmla="*/ 233 w 388"/>
                  <a:gd name="T3" fmla="*/ 6 h 386"/>
                  <a:gd name="T4" fmla="*/ 269 w 388"/>
                  <a:gd name="T5" fmla="*/ 17 h 386"/>
                  <a:gd name="T6" fmla="*/ 302 w 388"/>
                  <a:gd name="T7" fmla="*/ 34 h 386"/>
                  <a:gd name="T8" fmla="*/ 331 w 388"/>
                  <a:gd name="T9" fmla="*/ 57 h 386"/>
                  <a:gd name="T10" fmla="*/ 355 w 388"/>
                  <a:gd name="T11" fmla="*/ 86 h 386"/>
                  <a:gd name="T12" fmla="*/ 373 w 388"/>
                  <a:gd name="T13" fmla="*/ 119 h 386"/>
                  <a:gd name="T14" fmla="*/ 384 w 388"/>
                  <a:gd name="T15" fmla="*/ 155 h 386"/>
                  <a:gd name="T16" fmla="*/ 388 w 388"/>
                  <a:gd name="T17" fmla="*/ 193 h 386"/>
                  <a:gd name="T18" fmla="*/ 384 w 388"/>
                  <a:gd name="T19" fmla="*/ 232 h 386"/>
                  <a:gd name="T20" fmla="*/ 373 w 388"/>
                  <a:gd name="T21" fmla="*/ 269 h 386"/>
                  <a:gd name="T22" fmla="*/ 355 w 388"/>
                  <a:gd name="T23" fmla="*/ 301 h 386"/>
                  <a:gd name="T24" fmla="*/ 331 w 388"/>
                  <a:gd name="T25" fmla="*/ 329 h 386"/>
                  <a:gd name="T26" fmla="*/ 302 w 388"/>
                  <a:gd name="T27" fmla="*/ 353 h 386"/>
                  <a:gd name="T28" fmla="*/ 269 w 388"/>
                  <a:gd name="T29" fmla="*/ 371 h 386"/>
                  <a:gd name="T30" fmla="*/ 233 w 388"/>
                  <a:gd name="T31" fmla="*/ 382 h 386"/>
                  <a:gd name="T32" fmla="*/ 194 w 388"/>
                  <a:gd name="T33" fmla="*/ 386 h 386"/>
                  <a:gd name="T34" fmla="*/ 155 w 388"/>
                  <a:gd name="T35" fmla="*/ 382 h 386"/>
                  <a:gd name="T36" fmla="*/ 119 w 388"/>
                  <a:gd name="T37" fmla="*/ 371 h 386"/>
                  <a:gd name="T38" fmla="*/ 86 w 388"/>
                  <a:gd name="T39" fmla="*/ 353 h 386"/>
                  <a:gd name="T40" fmla="*/ 57 w 388"/>
                  <a:gd name="T41" fmla="*/ 329 h 386"/>
                  <a:gd name="T42" fmla="*/ 33 w 388"/>
                  <a:gd name="T43" fmla="*/ 301 h 386"/>
                  <a:gd name="T44" fmla="*/ 15 w 388"/>
                  <a:gd name="T45" fmla="*/ 269 h 386"/>
                  <a:gd name="T46" fmla="*/ 4 w 388"/>
                  <a:gd name="T47" fmla="*/ 232 h 386"/>
                  <a:gd name="T48" fmla="*/ 0 w 388"/>
                  <a:gd name="T49" fmla="*/ 193 h 386"/>
                  <a:gd name="T50" fmla="*/ 4 w 388"/>
                  <a:gd name="T51" fmla="*/ 155 h 386"/>
                  <a:gd name="T52" fmla="*/ 15 w 388"/>
                  <a:gd name="T53" fmla="*/ 119 h 386"/>
                  <a:gd name="T54" fmla="*/ 33 w 388"/>
                  <a:gd name="T55" fmla="*/ 86 h 386"/>
                  <a:gd name="T56" fmla="*/ 57 w 388"/>
                  <a:gd name="T57" fmla="*/ 57 h 386"/>
                  <a:gd name="T58" fmla="*/ 86 w 388"/>
                  <a:gd name="T59" fmla="*/ 34 h 386"/>
                  <a:gd name="T60" fmla="*/ 119 w 388"/>
                  <a:gd name="T61" fmla="*/ 17 h 386"/>
                  <a:gd name="T62" fmla="*/ 155 w 388"/>
                  <a:gd name="T63" fmla="*/ 6 h 386"/>
                  <a:gd name="T64" fmla="*/ 194 w 388"/>
                  <a:gd name="T65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8" h="386">
                    <a:moveTo>
                      <a:pt x="194" y="0"/>
                    </a:moveTo>
                    <a:lnTo>
                      <a:pt x="233" y="6"/>
                    </a:lnTo>
                    <a:lnTo>
                      <a:pt x="269" y="17"/>
                    </a:lnTo>
                    <a:lnTo>
                      <a:pt x="302" y="34"/>
                    </a:lnTo>
                    <a:lnTo>
                      <a:pt x="331" y="57"/>
                    </a:lnTo>
                    <a:lnTo>
                      <a:pt x="355" y="86"/>
                    </a:lnTo>
                    <a:lnTo>
                      <a:pt x="373" y="119"/>
                    </a:lnTo>
                    <a:lnTo>
                      <a:pt x="384" y="155"/>
                    </a:lnTo>
                    <a:lnTo>
                      <a:pt x="388" y="193"/>
                    </a:lnTo>
                    <a:lnTo>
                      <a:pt x="384" y="232"/>
                    </a:lnTo>
                    <a:lnTo>
                      <a:pt x="373" y="269"/>
                    </a:lnTo>
                    <a:lnTo>
                      <a:pt x="355" y="301"/>
                    </a:lnTo>
                    <a:lnTo>
                      <a:pt x="331" y="329"/>
                    </a:lnTo>
                    <a:lnTo>
                      <a:pt x="302" y="353"/>
                    </a:lnTo>
                    <a:lnTo>
                      <a:pt x="269" y="371"/>
                    </a:lnTo>
                    <a:lnTo>
                      <a:pt x="233" y="382"/>
                    </a:lnTo>
                    <a:lnTo>
                      <a:pt x="194" y="386"/>
                    </a:lnTo>
                    <a:lnTo>
                      <a:pt x="155" y="382"/>
                    </a:lnTo>
                    <a:lnTo>
                      <a:pt x="119" y="371"/>
                    </a:lnTo>
                    <a:lnTo>
                      <a:pt x="86" y="353"/>
                    </a:lnTo>
                    <a:lnTo>
                      <a:pt x="57" y="329"/>
                    </a:lnTo>
                    <a:lnTo>
                      <a:pt x="33" y="301"/>
                    </a:lnTo>
                    <a:lnTo>
                      <a:pt x="15" y="269"/>
                    </a:lnTo>
                    <a:lnTo>
                      <a:pt x="4" y="232"/>
                    </a:lnTo>
                    <a:lnTo>
                      <a:pt x="0" y="193"/>
                    </a:lnTo>
                    <a:lnTo>
                      <a:pt x="4" y="155"/>
                    </a:lnTo>
                    <a:lnTo>
                      <a:pt x="15" y="119"/>
                    </a:lnTo>
                    <a:lnTo>
                      <a:pt x="33" y="86"/>
                    </a:lnTo>
                    <a:lnTo>
                      <a:pt x="57" y="57"/>
                    </a:lnTo>
                    <a:lnTo>
                      <a:pt x="86" y="34"/>
                    </a:lnTo>
                    <a:lnTo>
                      <a:pt x="119" y="17"/>
                    </a:lnTo>
                    <a:lnTo>
                      <a:pt x="155" y="6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6CA05B5-098F-8645-0BA1-B66BC5F2AFB1}"/>
              </a:ext>
            </a:extLst>
          </p:cNvPr>
          <p:cNvGrpSpPr/>
          <p:nvPr/>
        </p:nvGrpSpPr>
        <p:grpSpPr>
          <a:xfrm>
            <a:off x="2920740" y="1691654"/>
            <a:ext cx="1920240" cy="3192862"/>
            <a:chOff x="2920740" y="1691654"/>
            <a:chExt cx="1920240" cy="319286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C688BB-CCDD-BDC6-E758-D11588756096}"/>
                </a:ext>
              </a:extLst>
            </p:cNvPr>
            <p:cNvSpPr/>
            <p:nvPr/>
          </p:nvSpPr>
          <p:spPr>
            <a:xfrm rot="10800000">
              <a:off x="2920740" y="1691654"/>
              <a:ext cx="1920240" cy="1920240"/>
            </a:xfrm>
            <a:prstGeom prst="ellipse">
              <a:avLst/>
            </a:prstGeom>
            <a:solidFill>
              <a:schemeClr val="accent1"/>
            </a:soli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B9E63A-B137-2370-D4ED-4999D8AB2E86}"/>
                </a:ext>
              </a:extLst>
            </p:cNvPr>
            <p:cNvSpPr/>
            <p:nvPr/>
          </p:nvSpPr>
          <p:spPr>
            <a:xfrm rot="10800000">
              <a:off x="3294565" y="2065479"/>
              <a:ext cx="1172589" cy="1172589"/>
            </a:xfrm>
            <a:custGeom>
              <a:avLst/>
              <a:gdLst>
                <a:gd name="connsiteX0" fmla="*/ 1057562 w 1057562"/>
                <a:gd name="connsiteY0" fmla="*/ 528781 h 1057562"/>
                <a:gd name="connsiteX1" fmla="*/ 528781 w 1057562"/>
                <a:gd name="connsiteY1" fmla="*/ 1057563 h 1057562"/>
                <a:gd name="connsiteX2" fmla="*/ 0 w 1057562"/>
                <a:gd name="connsiteY2" fmla="*/ 528781 h 1057562"/>
                <a:gd name="connsiteX3" fmla="*/ 528781 w 1057562"/>
                <a:gd name="connsiteY3" fmla="*/ 0 h 1057562"/>
                <a:gd name="connsiteX4" fmla="*/ 1057562 w 1057562"/>
                <a:gd name="connsiteY4" fmla="*/ 528781 h 105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62" h="1057562">
                  <a:moveTo>
                    <a:pt x="1057562" y="528781"/>
                  </a:moveTo>
                  <a:cubicBezTo>
                    <a:pt x="1057562" y="820819"/>
                    <a:pt x="820819" y="1057563"/>
                    <a:pt x="528781" y="1057563"/>
                  </a:cubicBezTo>
                  <a:cubicBezTo>
                    <a:pt x="236743" y="1057563"/>
                    <a:pt x="0" y="820819"/>
                    <a:pt x="0" y="528781"/>
                  </a:cubicBezTo>
                  <a:cubicBezTo>
                    <a:pt x="0" y="236744"/>
                    <a:pt x="236743" y="0"/>
                    <a:pt x="528781" y="0"/>
                  </a:cubicBezTo>
                  <a:cubicBezTo>
                    <a:pt x="820819" y="0"/>
                    <a:pt x="1057562" y="236744"/>
                    <a:pt x="1057562" y="528781"/>
                  </a:cubicBezTo>
                  <a:close/>
                </a:path>
              </a:pathLst>
            </a:custGeom>
            <a:gradFill>
              <a:gsLst>
                <a:gs pos="0">
                  <a:srgbClr val="DBD8CF"/>
                </a:gs>
                <a:gs pos="9370">
                  <a:srgbClr val="E1DED7"/>
                </a:gs>
                <a:gs pos="39640">
                  <a:srgbClr val="F0EFEB"/>
                </a:gs>
                <a:gs pos="69910">
                  <a:srgbClr val="F9F9F7"/>
                </a:gs>
                <a:gs pos="100000">
                  <a:srgbClr val="FCFCFB"/>
                </a:gs>
              </a:gsLst>
              <a:lin ang="2776393" scaled="1"/>
            </a:gra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BC07B832-9E32-0BD0-EE0C-251DA85B921D}"/>
                </a:ext>
              </a:extLst>
            </p:cNvPr>
            <p:cNvGrpSpPr/>
            <p:nvPr/>
          </p:nvGrpSpPr>
          <p:grpSpPr>
            <a:xfrm>
              <a:off x="2924374" y="3373473"/>
              <a:ext cx="1912971" cy="1370189"/>
              <a:chOff x="1840696" y="4547874"/>
              <a:chExt cx="1725315" cy="1235778"/>
            </a:xfrm>
            <a:solidFill>
              <a:srgbClr val="C5C8D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CB72659-B4A7-E918-02BA-B62586743021}"/>
                  </a:ext>
                </a:extLst>
              </p:cNvPr>
              <p:cNvSpPr/>
              <p:nvPr/>
            </p:nvSpPr>
            <p:spPr>
              <a:xfrm>
                <a:off x="1840696" y="4547874"/>
                <a:ext cx="1725315" cy="435121"/>
              </a:xfrm>
              <a:custGeom>
                <a:avLst/>
                <a:gdLst>
                  <a:gd name="connsiteX0" fmla="*/ 868221 w 1725315"/>
                  <a:gd name="connsiteY0" fmla="*/ 435122 h 435121"/>
                  <a:gd name="connsiteX1" fmla="*/ 0 w 1725315"/>
                  <a:gd name="connsiteY1" fmla="*/ 6069 h 435121"/>
                  <a:gd name="connsiteX2" fmla="*/ 8092 w 1725315"/>
                  <a:gd name="connsiteY2" fmla="*/ 0 h 435121"/>
                  <a:gd name="connsiteX3" fmla="*/ 868423 w 1725315"/>
                  <a:gd name="connsiteY3" fmla="*/ 425007 h 435121"/>
                  <a:gd name="connsiteX4" fmla="*/ 1717427 w 1725315"/>
                  <a:gd name="connsiteY4" fmla="*/ 14565 h 435121"/>
                  <a:gd name="connsiteX5" fmla="*/ 1725316 w 1725315"/>
                  <a:gd name="connsiteY5" fmla="*/ 20836 h 435121"/>
                  <a:gd name="connsiteX6" fmla="*/ 868221 w 1725315"/>
                  <a:gd name="connsiteY6" fmla="*/ 435122 h 4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5315" h="435121">
                    <a:moveTo>
                      <a:pt x="868221" y="435122"/>
                    </a:moveTo>
                    <a:cubicBezTo>
                      <a:pt x="525342" y="435122"/>
                      <a:pt x="208761" y="278753"/>
                      <a:pt x="0" y="6069"/>
                    </a:cubicBezTo>
                    <a:lnTo>
                      <a:pt x="8092" y="0"/>
                    </a:lnTo>
                    <a:cubicBezTo>
                      <a:pt x="215032" y="270055"/>
                      <a:pt x="528579" y="425007"/>
                      <a:pt x="868423" y="425007"/>
                    </a:cubicBezTo>
                    <a:cubicBezTo>
                      <a:pt x="1200985" y="425007"/>
                      <a:pt x="1510486" y="275314"/>
                      <a:pt x="1717427" y="14565"/>
                    </a:cubicBezTo>
                    <a:lnTo>
                      <a:pt x="1725316" y="20836"/>
                    </a:lnTo>
                    <a:cubicBezTo>
                      <a:pt x="1516150" y="284215"/>
                      <a:pt x="1204019" y="435122"/>
                      <a:pt x="868221" y="435122"/>
                    </a:cubicBezTo>
                    <a:close/>
                  </a:path>
                </a:pathLst>
              </a:custGeom>
              <a:solidFill>
                <a:srgbClr val="C5C8D3"/>
              </a:solidFill>
              <a:ln w="202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E8EF8FB-C9F7-2482-299B-30C37CF186F6}"/>
                  </a:ext>
                </a:extLst>
              </p:cNvPr>
              <p:cNvSpPr/>
              <p:nvPr/>
            </p:nvSpPr>
            <p:spPr>
              <a:xfrm>
                <a:off x="2703860" y="4977939"/>
                <a:ext cx="10114" cy="805713"/>
              </a:xfrm>
              <a:custGeom>
                <a:avLst/>
                <a:gdLst>
                  <a:gd name="connsiteX0" fmla="*/ 0 w 10114"/>
                  <a:gd name="connsiteY0" fmla="*/ 0 h 805713"/>
                  <a:gd name="connsiteX1" fmla="*/ 10114 w 10114"/>
                  <a:gd name="connsiteY1" fmla="*/ 0 h 805713"/>
                  <a:gd name="connsiteX2" fmla="*/ 10114 w 10114"/>
                  <a:gd name="connsiteY2" fmla="*/ 805714 h 805713"/>
                  <a:gd name="connsiteX3" fmla="*/ 0 w 10114"/>
                  <a:gd name="connsiteY3" fmla="*/ 805714 h 8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4" h="805713">
                    <a:moveTo>
                      <a:pt x="0" y="0"/>
                    </a:moveTo>
                    <a:lnTo>
                      <a:pt x="10114" y="0"/>
                    </a:lnTo>
                    <a:lnTo>
                      <a:pt x="10114" y="805714"/>
                    </a:lnTo>
                    <a:lnTo>
                      <a:pt x="0" y="805714"/>
                    </a:lnTo>
                    <a:close/>
                  </a:path>
                </a:pathLst>
              </a:custGeom>
              <a:solidFill>
                <a:srgbClr val="C5C8D3"/>
              </a:solidFill>
              <a:ln w="202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E3B341-66C5-CE62-2FE5-C716F2C29544}"/>
                </a:ext>
              </a:extLst>
            </p:cNvPr>
            <p:cNvSpPr/>
            <p:nvPr/>
          </p:nvSpPr>
          <p:spPr>
            <a:xfrm>
              <a:off x="3804601" y="4732000"/>
              <a:ext cx="152516" cy="152516"/>
            </a:xfrm>
            <a:custGeom>
              <a:avLst/>
              <a:gdLst>
                <a:gd name="connsiteX0" fmla="*/ 68778 w 137555"/>
                <a:gd name="connsiteY0" fmla="*/ 0 h 137555"/>
                <a:gd name="connsiteX1" fmla="*/ 0 w 137555"/>
                <a:gd name="connsiteY1" fmla="*/ 68778 h 137555"/>
                <a:gd name="connsiteX2" fmla="*/ 68778 w 137555"/>
                <a:gd name="connsiteY2" fmla="*/ 137556 h 137555"/>
                <a:gd name="connsiteX3" fmla="*/ 137556 w 137555"/>
                <a:gd name="connsiteY3" fmla="*/ 68778 h 137555"/>
                <a:gd name="connsiteX4" fmla="*/ 68778 w 137555"/>
                <a:gd name="connsiteY4" fmla="*/ 0 h 13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55" h="137555">
                  <a:moveTo>
                    <a:pt x="68778" y="0"/>
                  </a:moveTo>
                  <a:cubicBezTo>
                    <a:pt x="30748" y="0"/>
                    <a:pt x="0" y="30748"/>
                    <a:pt x="0" y="68778"/>
                  </a:cubicBezTo>
                  <a:cubicBezTo>
                    <a:pt x="0" y="106808"/>
                    <a:pt x="30748" y="137556"/>
                    <a:pt x="68778" y="137556"/>
                  </a:cubicBezTo>
                  <a:cubicBezTo>
                    <a:pt x="106808" y="137556"/>
                    <a:pt x="137556" y="106808"/>
                    <a:pt x="137556" y="68778"/>
                  </a:cubicBezTo>
                  <a:cubicBezTo>
                    <a:pt x="137556" y="30748"/>
                    <a:pt x="106808" y="0"/>
                    <a:pt x="68778" y="0"/>
                  </a:cubicBezTo>
                  <a:close/>
                </a:path>
              </a:pathLst>
            </a:custGeom>
            <a:solidFill>
              <a:schemeClr val="accent1"/>
            </a:soli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4FA37D7E-8D12-203D-4099-1680C63C37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0105" y="2397708"/>
              <a:ext cx="521510" cy="508132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6BD6C6F-7C32-41FF-DC92-7C1846195019}"/>
              </a:ext>
            </a:extLst>
          </p:cNvPr>
          <p:cNvGrpSpPr/>
          <p:nvPr/>
        </p:nvGrpSpPr>
        <p:grpSpPr>
          <a:xfrm>
            <a:off x="5132475" y="1691654"/>
            <a:ext cx="1920240" cy="3192861"/>
            <a:chOff x="5132475" y="1691654"/>
            <a:chExt cx="1920240" cy="319286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21BEDC-5656-49C9-785B-8628054BD6C1}"/>
                </a:ext>
              </a:extLst>
            </p:cNvPr>
            <p:cNvSpPr/>
            <p:nvPr/>
          </p:nvSpPr>
          <p:spPr>
            <a:xfrm>
              <a:off x="5132475" y="1691654"/>
              <a:ext cx="1920240" cy="1920240"/>
            </a:xfrm>
            <a:prstGeom prst="ellipse">
              <a:avLst/>
            </a:prstGeom>
            <a:solidFill>
              <a:schemeClr val="accent2"/>
            </a:soli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594DE8-5279-AA71-AD9B-0DC0DFD03D27}"/>
                </a:ext>
              </a:extLst>
            </p:cNvPr>
            <p:cNvSpPr/>
            <p:nvPr/>
          </p:nvSpPr>
          <p:spPr>
            <a:xfrm>
              <a:off x="5506301" y="2065480"/>
              <a:ext cx="1172589" cy="1172589"/>
            </a:xfrm>
            <a:custGeom>
              <a:avLst/>
              <a:gdLst>
                <a:gd name="connsiteX0" fmla="*/ 1057563 w 1057562"/>
                <a:gd name="connsiteY0" fmla="*/ 528781 h 1057562"/>
                <a:gd name="connsiteX1" fmla="*/ 528781 w 1057562"/>
                <a:gd name="connsiteY1" fmla="*/ 1057563 h 1057562"/>
                <a:gd name="connsiteX2" fmla="*/ 0 w 1057562"/>
                <a:gd name="connsiteY2" fmla="*/ 528781 h 1057562"/>
                <a:gd name="connsiteX3" fmla="*/ 528781 w 1057562"/>
                <a:gd name="connsiteY3" fmla="*/ 0 h 1057562"/>
                <a:gd name="connsiteX4" fmla="*/ 1057563 w 1057562"/>
                <a:gd name="connsiteY4" fmla="*/ 528781 h 105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62" h="1057562">
                  <a:moveTo>
                    <a:pt x="1057563" y="528781"/>
                  </a:moveTo>
                  <a:cubicBezTo>
                    <a:pt x="1057563" y="820819"/>
                    <a:pt x="820819" y="1057563"/>
                    <a:pt x="528781" y="1057563"/>
                  </a:cubicBezTo>
                  <a:cubicBezTo>
                    <a:pt x="236744" y="1057563"/>
                    <a:pt x="0" y="820819"/>
                    <a:pt x="0" y="528781"/>
                  </a:cubicBezTo>
                  <a:cubicBezTo>
                    <a:pt x="0" y="236744"/>
                    <a:pt x="236744" y="0"/>
                    <a:pt x="528781" y="0"/>
                  </a:cubicBezTo>
                  <a:cubicBezTo>
                    <a:pt x="820819" y="0"/>
                    <a:pt x="1057563" y="236744"/>
                    <a:pt x="1057563" y="528781"/>
                  </a:cubicBezTo>
                  <a:close/>
                </a:path>
              </a:pathLst>
            </a:custGeom>
            <a:gradFill>
              <a:gsLst>
                <a:gs pos="0">
                  <a:srgbClr val="DBD8CF"/>
                </a:gs>
                <a:gs pos="9370">
                  <a:srgbClr val="E1DED7"/>
                </a:gs>
                <a:gs pos="39640">
                  <a:srgbClr val="F0EFEB"/>
                </a:gs>
                <a:gs pos="69910">
                  <a:srgbClr val="F9F9F7"/>
                </a:gs>
                <a:gs pos="100000">
                  <a:srgbClr val="FCFCFB"/>
                </a:gs>
              </a:gsLst>
              <a:lin ang="2776389" scaled="1"/>
            </a:gra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aphic 2">
              <a:extLst>
                <a:ext uri="{FF2B5EF4-FFF2-40B4-BE49-F238E27FC236}">
                  <a16:creationId xmlns:a16="http://schemas.microsoft.com/office/drawing/2014/main" id="{5E3C963B-5699-47F2-3BDE-2D1200B90D3E}"/>
                </a:ext>
              </a:extLst>
            </p:cNvPr>
            <p:cNvGrpSpPr/>
            <p:nvPr/>
          </p:nvGrpSpPr>
          <p:grpSpPr>
            <a:xfrm>
              <a:off x="5136222" y="3373473"/>
              <a:ext cx="1912747" cy="1370189"/>
              <a:chOff x="5160852" y="4547874"/>
              <a:chExt cx="1725113" cy="1235778"/>
            </a:xfrm>
            <a:solidFill>
              <a:srgbClr val="C5C8D3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659CF41-A233-881A-0FBC-A87EC8833AAF}"/>
                  </a:ext>
                </a:extLst>
              </p:cNvPr>
              <p:cNvSpPr/>
              <p:nvPr/>
            </p:nvSpPr>
            <p:spPr>
              <a:xfrm>
                <a:off x="5160852" y="4547874"/>
                <a:ext cx="1725113" cy="435121"/>
              </a:xfrm>
              <a:custGeom>
                <a:avLst/>
                <a:gdLst>
                  <a:gd name="connsiteX0" fmla="*/ 868221 w 1725113"/>
                  <a:gd name="connsiteY0" fmla="*/ 435122 h 435121"/>
                  <a:gd name="connsiteX1" fmla="*/ 0 w 1725113"/>
                  <a:gd name="connsiteY1" fmla="*/ 6069 h 435121"/>
                  <a:gd name="connsiteX2" fmla="*/ 8091 w 1725113"/>
                  <a:gd name="connsiteY2" fmla="*/ 0 h 435121"/>
                  <a:gd name="connsiteX3" fmla="*/ 868221 w 1725113"/>
                  <a:gd name="connsiteY3" fmla="*/ 425007 h 435121"/>
                  <a:gd name="connsiteX4" fmla="*/ 1717224 w 1725113"/>
                  <a:gd name="connsiteY4" fmla="*/ 14565 h 435121"/>
                  <a:gd name="connsiteX5" fmla="*/ 1725113 w 1725113"/>
                  <a:gd name="connsiteY5" fmla="*/ 20836 h 435121"/>
                  <a:gd name="connsiteX6" fmla="*/ 868221 w 1725113"/>
                  <a:gd name="connsiteY6" fmla="*/ 435122 h 4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5113" h="435121">
                    <a:moveTo>
                      <a:pt x="868221" y="435122"/>
                    </a:moveTo>
                    <a:cubicBezTo>
                      <a:pt x="525342" y="435122"/>
                      <a:pt x="208761" y="278753"/>
                      <a:pt x="0" y="6069"/>
                    </a:cubicBezTo>
                    <a:lnTo>
                      <a:pt x="8091" y="0"/>
                    </a:lnTo>
                    <a:cubicBezTo>
                      <a:pt x="215032" y="270055"/>
                      <a:pt x="528579" y="425007"/>
                      <a:pt x="868221" y="425007"/>
                    </a:cubicBezTo>
                    <a:cubicBezTo>
                      <a:pt x="1200783" y="425007"/>
                      <a:pt x="1510284" y="275314"/>
                      <a:pt x="1717224" y="14565"/>
                    </a:cubicBezTo>
                    <a:lnTo>
                      <a:pt x="1725113" y="20836"/>
                    </a:lnTo>
                    <a:cubicBezTo>
                      <a:pt x="1516149" y="284215"/>
                      <a:pt x="1203817" y="435122"/>
                      <a:pt x="868221" y="435122"/>
                    </a:cubicBezTo>
                    <a:close/>
                  </a:path>
                </a:pathLst>
              </a:custGeom>
              <a:solidFill>
                <a:srgbClr val="C5C8D3"/>
              </a:solidFill>
              <a:ln w="202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769CDDE-45E0-BC4A-02BF-DB65C3A0087C}"/>
                  </a:ext>
                </a:extLst>
              </p:cNvPr>
              <p:cNvSpPr/>
              <p:nvPr/>
            </p:nvSpPr>
            <p:spPr>
              <a:xfrm>
                <a:off x="6024015" y="4977939"/>
                <a:ext cx="10114" cy="805713"/>
              </a:xfrm>
              <a:custGeom>
                <a:avLst/>
                <a:gdLst>
                  <a:gd name="connsiteX0" fmla="*/ 0 w 10114"/>
                  <a:gd name="connsiteY0" fmla="*/ 0 h 805713"/>
                  <a:gd name="connsiteX1" fmla="*/ 10114 w 10114"/>
                  <a:gd name="connsiteY1" fmla="*/ 0 h 805713"/>
                  <a:gd name="connsiteX2" fmla="*/ 10114 w 10114"/>
                  <a:gd name="connsiteY2" fmla="*/ 805714 h 805713"/>
                  <a:gd name="connsiteX3" fmla="*/ 0 w 10114"/>
                  <a:gd name="connsiteY3" fmla="*/ 805714 h 8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4" h="805713">
                    <a:moveTo>
                      <a:pt x="0" y="0"/>
                    </a:moveTo>
                    <a:lnTo>
                      <a:pt x="10114" y="0"/>
                    </a:lnTo>
                    <a:lnTo>
                      <a:pt x="10114" y="805714"/>
                    </a:lnTo>
                    <a:lnTo>
                      <a:pt x="0" y="805714"/>
                    </a:lnTo>
                    <a:close/>
                  </a:path>
                </a:pathLst>
              </a:custGeom>
              <a:solidFill>
                <a:srgbClr val="C5C8D3"/>
              </a:solidFill>
              <a:ln w="202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70BD41-0EB1-206D-DEC1-DEE60DC8CD2E}"/>
                </a:ext>
              </a:extLst>
            </p:cNvPr>
            <p:cNvSpPr/>
            <p:nvPr/>
          </p:nvSpPr>
          <p:spPr>
            <a:xfrm>
              <a:off x="6016337" y="4731999"/>
              <a:ext cx="152516" cy="152516"/>
            </a:xfrm>
            <a:custGeom>
              <a:avLst/>
              <a:gdLst>
                <a:gd name="connsiteX0" fmla="*/ 137556 w 137555"/>
                <a:gd name="connsiteY0" fmla="*/ 68778 h 137555"/>
                <a:gd name="connsiteX1" fmla="*/ 68778 w 137555"/>
                <a:gd name="connsiteY1" fmla="*/ 137556 h 137555"/>
                <a:gd name="connsiteX2" fmla="*/ 0 w 137555"/>
                <a:gd name="connsiteY2" fmla="*/ 68778 h 137555"/>
                <a:gd name="connsiteX3" fmla="*/ 68778 w 137555"/>
                <a:gd name="connsiteY3" fmla="*/ 0 h 137555"/>
                <a:gd name="connsiteX4" fmla="*/ 137556 w 137555"/>
                <a:gd name="connsiteY4" fmla="*/ 68778 h 13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55" h="137555">
                  <a:moveTo>
                    <a:pt x="137556" y="68778"/>
                  </a:moveTo>
                  <a:cubicBezTo>
                    <a:pt x="137556" y="106763"/>
                    <a:pt x="106763" y="137556"/>
                    <a:pt x="68778" y="137556"/>
                  </a:cubicBezTo>
                  <a:cubicBezTo>
                    <a:pt x="30793" y="137556"/>
                    <a:pt x="0" y="106763"/>
                    <a:pt x="0" y="68778"/>
                  </a:cubicBezTo>
                  <a:cubicBezTo>
                    <a:pt x="0" y="30793"/>
                    <a:pt x="30793" y="0"/>
                    <a:pt x="68778" y="0"/>
                  </a:cubicBezTo>
                  <a:cubicBezTo>
                    <a:pt x="106763" y="0"/>
                    <a:pt x="137556" y="30793"/>
                    <a:pt x="137556" y="68778"/>
                  </a:cubicBezTo>
                  <a:close/>
                </a:path>
              </a:pathLst>
            </a:custGeom>
            <a:solidFill>
              <a:schemeClr val="accent2"/>
            </a:soli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591518AD-296F-5ABA-A017-765C0B0EE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9868" y="2365350"/>
              <a:ext cx="465454" cy="572848"/>
            </a:xfrm>
            <a:custGeom>
              <a:avLst/>
              <a:gdLst>
                <a:gd name="T0" fmla="*/ 313 w 3584"/>
                <a:gd name="T1" fmla="*/ 3093 h 3573"/>
                <a:gd name="T2" fmla="*/ 1026 w 3584"/>
                <a:gd name="T3" fmla="*/ 3273 h 3573"/>
                <a:gd name="T4" fmla="*/ 1796 w 3584"/>
                <a:gd name="T5" fmla="*/ 3154 h 3573"/>
                <a:gd name="T6" fmla="*/ 2215 w 3584"/>
                <a:gd name="T7" fmla="*/ 2802 h 3573"/>
                <a:gd name="T8" fmla="*/ 2152 w 3584"/>
                <a:gd name="T9" fmla="*/ 3209 h 3573"/>
                <a:gd name="T10" fmla="*/ 1635 w 3584"/>
                <a:gd name="T11" fmla="*/ 3506 h 3573"/>
                <a:gd name="T12" fmla="*/ 851 w 3584"/>
                <a:gd name="T13" fmla="*/ 3556 h 3573"/>
                <a:gd name="T14" fmla="*/ 216 w 3584"/>
                <a:gd name="T15" fmla="*/ 3329 h 3573"/>
                <a:gd name="T16" fmla="*/ 0 w 3584"/>
                <a:gd name="T17" fmla="*/ 2829 h 3573"/>
                <a:gd name="T18" fmla="*/ 202 w 3584"/>
                <a:gd name="T19" fmla="*/ 2574 h 3573"/>
                <a:gd name="T20" fmla="*/ 845 w 3584"/>
                <a:gd name="T21" fmla="*/ 2810 h 3573"/>
                <a:gd name="T22" fmla="*/ 1647 w 3584"/>
                <a:gd name="T23" fmla="*/ 2758 h 3573"/>
                <a:gd name="T24" fmla="*/ 2165 w 3584"/>
                <a:gd name="T25" fmla="*/ 2448 h 3573"/>
                <a:gd name="T26" fmla="*/ 2208 w 3584"/>
                <a:gd name="T27" fmla="*/ 2674 h 3573"/>
                <a:gd name="T28" fmla="*/ 1782 w 3584"/>
                <a:gd name="T29" fmla="*/ 3011 h 3573"/>
                <a:gd name="T30" fmla="*/ 1028 w 3584"/>
                <a:gd name="T31" fmla="*/ 3125 h 3573"/>
                <a:gd name="T32" fmla="*/ 329 w 3584"/>
                <a:gd name="T33" fmla="*/ 2952 h 3573"/>
                <a:gd name="T34" fmla="*/ 3 w 3584"/>
                <a:gd name="T35" fmla="*/ 2580 h 3573"/>
                <a:gd name="T36" fmla="*/ 3581 w 3584"/>
                <a:gd name="T37" fmla="*/ 2431 h 3573"/>
                <a:gd name="T38" fmla="*/ 3257 w 3584"/>
                <a:gd name="T39" fmla="*/ 2803 h 3573"/>
                <a:gd name="T40" fmla="*/ 2556 w 3584"/>
                <a:gd name="T41" fmla="*/ 2975 h 3573"/>
                <a:gd name="T42" fmla="*/ 2740 w 3584"/>
                <a:gd name="T43" fmla="*/ 2662 h 3573"/>
                <a:gd name="T44" fmla="*/ 3384 w 3584"/>
                <a:gd name="T45" fmla="*/ 2424 h 3573"/>
                <a:gd name="T46" fmla="*/ 3584 w 3584"/>
                <a:gd name="T47" fmla="*/ 1786 h 3573"/>
                <a:gd name="T48" fmla="*/ 3368 w 3584"/>
                <a:gd name="T49" fmla="*/ 2286 h 3573"/>
                <a:gd name="T50" fmla="*/ 2734 w 3584"/>
                <a:gd name="T51" fmla="*/ 2513 h 3573"/>
                <a:gd name="T52" fmla="*/ 2558 w 3584"/>
                <a:gd name="T53" fmla="*/ 2230 h 3573"/>
                <a:gd name="T54" fmla="*/ 3272 w 3584"/>
                <a:gd name="T55" fmla="*/ 2050 h 3573"/>
                <a:gd name="T56" fmla="*/ 1121 w 3584"/>
                <a:gd name="T57" fmla="*/ 1488 h 3573"/>
                <a:gd name="T58" fmla="*/ 1849 w 3584"/>
                <a:gd name="T59" fmla="*/ 1632 h 3573"/>
                <a:gd name="T60" fmla="*/ 2226 w 3584"/>
                <a:gd name="T61" fmla="*/ 1987 h 3573"/>
                <a:gd name="T62" fmla="*/ 2073 w 3584"/>
                <a:gd name="T63" fmla="*/ 2398 h 3573"/>
                <a:gd name="T64" fmla="*/ 1474 w 3584"/>
                <a:gd name="T65" fmla="*/ 2649 h 3573"/>
                <a:gd name="T66" fmla="*/ 684 w 3584"/>
                <a:gd name="T67" fmla="*/ 2633 h 3573"/>
                <a:gd name="T68" fmla="*/ 125 w 3584"/>
                <a:gd name="T69" fmla="*/ 2358 h 3573"/>
                <a:gd name="T70" fmla="*/ 33 w 3584"/>
                <a:gd name="T71" fmla="*/ 1941 h 3573"/>
                <a:gd name="T72" fmla="*/ 459 w 3584"/>
                <a:gd name="T73" fmla="*/ 1603 h 3573"/>
                <a:gd name="T74" fmla="*/ 3576 w 3584"/>
                <a:gd name="T75" fmla="*/ 1265 h 3573"/>
                <a:gd name="T76" fmla="*/ 3460 w 3584"/>
                <a:gd name="T77" fmla="*/ 1762 h 3573"/>
                <a:gd name="T78" fmla="*/ 2900 w 3584"/>
                <a:gd name="T79" fmla="*/ 2037 h 3573"/>
                <a:gd name="T80" fmla="*/ 2376 w 3584"/>
                <a:gd name="T81" fmla="*/ 1975 h 3573"/>
                <a:gd name="T82" fmla="*/ 2740 w 3584"/>
                <a:gd name="T83" fmla="*/ 1768 h 3573"/>
                <a:gd name="T84" fmla="*/ 3384 w 3584"/>
                <a:gd name="T85" fmla="*/ 1531 h 3573"/>
                <a:gd name="T86" fmla="*/ 3584 w 3584"/>
                <a:gd name="T87" fmla="*/ 893 h 3573"/>
                <a:gd name="T88" fmla="*/ 3368 w 3584"/>
                <a:gd name="T89" fmla="*/ 1393 h 3573"/>
                <a:gd name="T90" fmla="*/ 2734 w 3584"/>
                <a:gd name="T91" fmla="*/ 1620 h 3573"/>
                <a:gd name="T92" fmla="*/ 1964 w 3584"/>
                <a:gd name="T93" fmla="*/ 1523 h 3573"/>
                <a:gd name="T94" fmla="*/ 1398 w 3584"/>
                <a:gd name="T95" fmla="*/ 1223 h 3573"/>
                <a:gd name="T96" fmla="*/ 1391 w 3584"/>
                <a:gd name="T97" fmla="*/ 914 h 3573"/>
                <a:gd name="T98" fmla="*/ 1861 w 3584"/>
                <a:gd name="T99" fmla="*/ 1246 h 3573"/>
                <a:gd name="T100" fmla="*/ 2651 w 3584"/>
                <a:gd name="T101" fmla="*/ 1332 h 3573"/>
                <a:gd name="T102" fmla="*/ 3331 w 3584"/>
                <a:gd name="T103" fmla="*/ 1122 h 3573"/>
                <a:gd name="T104" fmla="*/ 2465 w 3584"/>
                <a:gd name="T105" fmla="*/ 0 h 3573"/>
                <a:gd name="T106" fmla="*/ 3194 w 3584"/>
                <a:gd name="T107" fmla="*/ 143 h 3573"/>
                <a:gd name="T108" fmla="*/ 3570 w 3584"/>
                <a:gd name="T109" fmla="*/ 498 h 3573"/>
                <a:gd name="T110" fmla="*/ 3417 w 3584"/>
                <a:gd name="T111" fmla="*/ 908 h 3573"/>
                <a:gd name="T112" fmla="*/ 2819 w 3584"/>
                <a:gd name="T113" fmla="*/ 1160 h 3573"/>
                <a:gd name="T114" fmla="*/ 2029 w 3584"/>
                <a:gd name="T115" fmla="*/ 1144 h 3573"/>
                <a:gd name="T116" fmla="*/ 1469 w 3584"/>
                <a:gd name="T117" fmla="*/ 869 h 3573"/>
                <a:gd name="T118" fmla="*/ 1377 w 3584"/>
                <a:gd name="T119" fmla="*/ 452 h 3573"/>
                <a:gd name="T120" fmla="*/ 1803 w 3584"/>
                <a:gd name="T121" fmla="*/ 114 h 3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84" h="3573">
                  <a:moveTo>
                    <a:pt x="10" y="2754"/>
                  </a:moveTo>
                  <a:lnTo>
                    <a:pt x="25" y="2802"/>
                  </a:lnTo>
                  <a:lnTo>
                    <a:pt x="47" y="2850"/>
                  </a:lnTo>
                  <a:lnTo>
                    <a:pt x="76" y="2895"/>
                  </a:lnTo>
                  <a:lnTo>
                    <a:pt x="112" y="2939"/>
                  </a:lnTo>
                  <a:lnTo>
                    <a:pt x="153" y="2981"/>
                  </a:lnTo>
                  <a:lnTo>
                    <a:pt x="202" y="3020"/>
                  </a:lnTo>
                  <a:lnTo>
                    <a:pt x="255" y="3058"/>
                  </a:lnTo>
                  <a:lnTo>
                    <a:pt x="313" y="3093"/>
                  </a:lnTo>
                  <a:lnTo>
                    <a:pt x="377" y="3125"/>
                  </a:lnTo>
                  <a:lnTo>
                    <a:pt x="445" y="3154"/>
                  </a:lnTo>
                  <a:lnTo>
                    <a:pt x="517" y="3182"/>
                  </a:lnTo>
                  <a:lnTo>
                    <a:pt x="593" y="3205"/>
                  </a:lnTo>
                  <a:lnTo>
                    <a:pt x="674" y="3226"/>
                  </a:lnTo>
                  <a:lnTo>
                    <a:pt x="758" y="3243"/>
                  </a:lnTo>
                  <a:lnTo>
                    <a:pt x="845" y="3257"/>
                  </a:lnTo>
                  <a:lnTo>
                    <a:pt x="934" y="3268"/>
                  </a:lnTo>
                  <a:lnTo>
                    <a:pt x="1026" y="3273"/>
                  </a:lnTo>
                  <a:lnTo>
                    <a:pt x="1121" y="3275"/>
                  </a:lnTo>
                  <a:lnTo>
                    <a:pt x="1215" y="3273"/>
                  </a:lnTo>
                  <a:lnTo>
                    <a:pt x="1306" y="3268"/>
                  </a:lnTo>
                  <a:lnTo>
                    <a:pt x="1397" y="3257"/>
                  </a:lnTo>
                  <a:lnTo>
                    <a:pt x="1483" y="3243"/>
                  </a:lnTo>
                  <a:lnTo>
                    <a:pt x="1567" y="3226"/>
                  </a:lnTo>
                  <a:lnTo>
                    <a:pt x="1647" y="3205"/>
                  </a:lnTo>
                  <a:lnTo>
                    <a:pt x="1723" y="3182"/>
                  </a:lnTo>
                  <a:lnTo>
                    <a:pt x="1796" y="3154"/>
                  </a:lnTo>
                  <a:lnTo>
                    <a:pt x="1863" y="3125"/>
                  </a:lnTo>
                  <a:lnTo>
                    <a:pt x="1927" y="3093"/>
                  </a:lnTo>
                  <a:lnTo>
                    <a:pt x="1986" y="3058"/>
                  </a:lnTo>
                  <a:lnTo>
                    <a:pt x="2039" y="3020"/>
                  </a:lnTo>
                  <a:lnTo>
                    <a:pt x="2087" y="2981"/>
                  </a:lnTo>
                  <a:lnTo>
                    <a:pt x="2128" y="2939"/>
                  </a:lnTo>
                  <a:lnTo>
                    <a:pt x="2165" y="2895"/>
                  </a:lnTo>
                  <a:lnTo>
                    <a:pt x="2193" y="2850"/>
                  </a:lnTo>
                  <a:lnTo>
                    <a:pt x="2215" y="2802"/>
                  </a:lnTo>
                  <a:lnTo>
                    <a:pt x="2231" y="2754"/>
                  </a:lnTo>
                  <a:lnTo>
                    <a:pt x="2237" y="2791"/>
                  </a:lnTo>
                  <a:lnTo>
                    <a:pt x="2241" y="2829"/>
                  </a:lnTo>
                  <a:lnTo>
                    <a:pt x="2241" y="2977"/>
                  </a:lnTo>
                  <a:lnTo>
                    <a:pt x="2237" y="3027"/>
                  </a:lnTo>
                  <a:lnTo>
                    <a:pt x="2226" y="3074"/>
                  </a:lnTo>
                  <a:lnTo>
                    <a:pt x="2208" y="3120"/>
                  </a:lnTo>
                  <a:lnTo>
                    <a:pt x="2183" y="3165"/>
                  </a:lnTo>
                  <a:lnTo>
                    <a:pt x="2152" y="3209"/>
                  </a:lnTo>
                  <a:lnTo>
                    <a:pt x="2116" y="3251"/>
                  </a:lnTo>
                  <a:lnTo>
                    <a:pt x="2073" y="3291"/>
                  </a:lnTo>
                  <a:lnTo>
                    <a:pt x="2024" y="3329"/>
                  </a:lnTo>
                  <a:lnTo>
                    <a:pt x="1970" y="3366"/>
                  </a:lnTo>
                  <a:lnTo>
                    <a:pt x="1913" y="3399"/>
                  </a:lnTo>
                  <a:lnTo>
                    <a:pt x="1849" y="3429"/>
                  </a:lnTo>
                  <a:lnTo>
                    <a:pt x="1782" y="3458"/>
                  </a:lnTo>
                  <a:lnTo>
                    <a:pt x="1710" y="3484"/>
                  </a:lnTo>
                  <a:lnTo>
                    <a:pt x="1635" y="3506"/>
                  </a:lnTo>
                  <a:lnTo>
                    <a:pt x="1557" y="3526"/>
                  </a:lnTo>
                  <a:lnTo>
                    <a:pt x="1474" y="3543"/>
                  </a:lnTo>
                  <a:lnTo>
                    <a:pt x="1390" y="3556"/>
                  </a:lnTo>
                  <a:lnTo>
                    <a:pt x="1302" y="3566"/>
                  </a:lnTo>
                  <a:lnTo>
                    <a:pt x="1212" y="3571"/>
                  </a:lnTo>
                  <a:lnTo>
                    <a:pt x="1121" y="3573"/>
                  </a:lnTo>
                  <a:lnTo>
                    <a:pt x="1028" y="3571"/>
                  </a:lnTo>
                  <a:lnTo>
                    <a:pt x="939" y="3566"/>
                  </a:lnTo>
                  <a:lnTo>
                    <a:pt x="851" y="3556"/>
                  </a:lnTo>
                  <a:lnTo>
                    <a:pt x="767" y="3543"/>
                  </a:lnTo>
                  <a:lnTo>
                    <a:pt x="684" y="3526"/>
                  </a:lnTo>
                  <a:lnTo>
                    <a:pt x="606" y="3506"/>
                  </a:lnTo>
                  <a:lnTo>
                    <a:pt x="531" y="3484"/>
                  </a:lnTo>
                  <a:lnTo>
                    <a:pt x="459" y="3458"/>
                  </a:lnTo>
                  <a:lnTo>
                    <a:pt x="392" y="3429"/>
                  </a:lnTo>
                  <a:lnTo>
                    <a:pt x="329" y="3399"/>
                  </a:lnTo>
                  <a:lnTo>
                    <a:pt x="270" y="3366"/>
                  </a:lnTo>
                  <a:lnTo>
                    <a:pt x="216" y="3329"/>
                  </a:lnTo>
                  <a:lnTo>
                    <a:pt x="168" y="3291"/>
                  </a:lnTo>
                  <a:lnTo>
                    <a:pt x="125" y="3251"/>
                  </a:lnTo>
                  <a:lnTo>
                    <a:pt x="88" y="3209"/>
                  </a:lnTo>
                  <a:lnTo>
                    <a:pt x="57" y="3165"/>
                  </a:lnTo>
                  <a:lnTo>
                    <a:pt x="33" y="3120"/>
                  </a:lnTo>
                  <a:lnTo>
                    <a:pt x="14" y="3074"/>
                  </a:lnTo>
                  <a:lnTo>
                    <a:pt x="3" y="3027"/>
                  </a:lnTo>
                  <a:lnTo>
                    <a:pt x="0" y="2977"/>
                  </a:lnTo>
                  <a:lnTo>
                    <a:pt x="0" y="2829"/>
                  </a:lnTo>
                  <a:lnTo>
                    <a:pt x="3" y="2791"/>
                  </a:lnTo>
                  <a:lnTo>
                    <a:pt x="10" y="2754"/>
                  </a:lnTo>
                  <a:close/>
                  <a:moveTo>
                    <a:pt x="10" y="2307"/>
                  </a:moveTo>
                  <a:lnTo>
                    <a:pt x="25" y="2356"/>
                  </a:lnTo>
                  <a:lnTo>
                    <a:pt x="47" y="2403"/>
                  </a:lnTo>
                  <a:lnTo>
                    <a:pt x="76" y="2448"/>
                  </a:lnTo>
                  <a:lnTo>
                    <a:pt x="112" y="2492"/>
                  </a:lnTo>
                  <a:lnTo>
                    <a:pt x="153" y="2533"/>
                  </a:lnTo>
                  <a:lnTo>
                    <a:pt x="202" y="2574"/>
                  </a:lnTo>
                  <a:lnTo>
                    <a:pt x="255" y="2611"/>
                  </a:lnTo>
                  <a:lnTo>
                    <a:pt x="313" y="2646"/>
                  </a:lnTo>
                  <a:lnTo>
                    <a:pt x="377" y="2678"/>
                  </a:lnTo>
                  <a:lnTo>
                    <a:pt x="445" y="2708"/>
                  </a:lnTo>
                  <a:lnTo>
                    <a:pt x="517" y="2735"/>
                  </a:lnTo>
                  <a:lnTo>
                    <a:pt x="593" y="2758"/>
                  </a:lnTo>
                  <a:lnTo>
                    <a:pt x="674" y="2779"/>
                  </a:lnTo>
                  <a:lnTo>
                    <a:pt x="758" y="2797"/>
                  </a:lnTo>
                  <a:lnTo>
                    <a:pt x="845" y="2810"/>
                  </a:lnTo>
                  <a:lnTo>
                    <a:pt x="934" y="2820"/>
                  </a:lnTo>
                  <a:lnTo>
                    <a:pt x="1026" y="2827"/>
                  </a:lnTo>
                  <a:lnTo>
                    <a:pt x="1121" y="2829"/>
                  </a:lnTo>
                  <a:lnTo>
                    <a:pt x="1215" y="2827"/>
                  </a:lnTo>
                  <a:lnTo>
                    <a:pt x="1306" y="2820"/>
                  </a:lnTo>
                  <a:lnTo>
                    <a:pt x="1397" y="2810"/>
                  </a:lnTo>
                  <a:lnTo>
                    <a:pt x="1483" y="2797"/>
                  </a:lnTo>
                  <a:lnTo>
                    <a:pt x="1567" y="2779"/>
                  </a:lnTo>
                  <a:lnTo>
                    <a:pt x="1647" y="2758"/>
                  </a:lnTo>
                  <a:lnTo>
                    <a:pt x="1723" y="2735"/>
                  </a:lnTo>
                  <a:lnTo>
                    <a:pt x="1796" y="2708"/>
                  </a:lnTo>
                  <a:lnTo>
                    <a:pt x="1863" y="2678"/>
                  </a:lnTo>
                  <a:lnTo>
                    <a:pt x="1927" y="2646"/>
                  </a:lnTo>
                  <a:lnTo>
                    <a:pt x="1986" y="2611"/>
                  </a:lnTo>
                  <a:lnTo>
                    <a:pt x="2039" y="2574"/>
                  </a:lnTo>
                  <a:lnTo>
                    <a:pt x="2087" y="2533"/>
                  </a:lnTo>
                  <a:lnTo>
                    <a:pt x="2128" y="2492"/>
                  </a:lnTo>
                  <a:lnTo>
                    <a:pt x="2165" y="2448"/>
                  </a:lnTo>
                  <a:lnTo>
                    <a:pt x="2193" y="2403"/>
                  </a:lnTo>
                  <a:lnTo>
                    <a:pt x="2215" y="2356"/>
                  </a:lnTo>
                  <a:lnTo>
                    <a:pt x="2231" y="2307"/>
                  </a:lnTo>
                  <a:lnTo>
                    <a:pt x="2237" y="2345"/>
                  </a:lnTo>
                  <a:lnTo>
                    <a:pt x="2241" y="2382"/>
                  </a:lnTo>
                  <a:lnTo>
                    <a:pt x="2241" y="2531"/>
                  </a:lnTo>
                  <a:lnTo>
                    <a:pt x="2237" y="2580"/>
                  </a:lnTo>
                  <a:lnTo>
                    <a:pt x="2226" y="2627"/>
                  </a:lnTo>
                  <a:lnTo>
                    <a:pt x="2208" y="2674"/>
                  </a:lnTo>
                  <a:lnTo>
                    <a:pt x="2183" y="2719"/>
                  </a:lnTo>
                  <a:lnTo>
                    <a:pt x="2152" y="2763"/>
                  </a:lnTo>
                  <a:lnTo>
                    <a:pt x="2116" y="2805"/>
                  </a:lnTo>
                  <a:lnTo>
                    <a:pt x="2073" y="2844"/>
                  </a:lnTo>
                  <a:lnTo>
                    <a:pt x="2024" y="2883"/>
                  </a:lnTo>
                  <a:lnTo>
                    <a:pt x="1970" y="2918"/>
                  </a:lnTo>
                  <a:lnTo>
                    <a:pt x="1913" y="2952"/>
                  </a:lnTo>
                  <a:lnTo>
                    <a:pt x="1849" y="2983"/>
                  </a:lnTo>
                  <a:lnTo>
                    <a:pt x="1782" y="3011"/>
                  </a:lnTo>
                  <a:lnTo>
                    <a:pt x="1710" y="3037"/>
                  </a:lnTo>
                  <a:lnTo>
                    <a:pt x="1635" y="3060"/>
                  </a:lnTo>
                  <a:lnTo>
                    <a:pt x="1557" y="3080"/>
                  </a:lnTo>
                  <a:lnTo>
                    <a:pt x="1474" y="3096"/>
                  </a:lnTo>
                  <a:lnTo>
                    <a:pt x="1390" y="3109"/>
                  </a:lnTo>
                  <a:lnTo>
                    <a:pt x="1302" y="3118"/>
                  </a:lnTo>
                  <a:lnTo>
                    <a:pt x="1212" y="3125"/>
                  </a:lnTo>
                  <a:lnTo>
                    <a:pt x="1121" y="3127"/>
                  </a:lnTo>
                  <a:lnTo>
                    <a:pt x="1028" y="3125"/>
                  </a:lnTo>
                  <a:lnTo>
                    <a:pt x="939" y="3118"/>
                  </a:lnTo>
                  <a:lnTo>
                    <a:pt x="851" y="3109"/>
                  </a:lnTo>
                  <a:lnTo>
                    <a:pt x="767" y="3096"/>
                  </a:lnTo>
                  <a:lnTo>
                    <a:pt x="684" y="3080"/>
                  </a:lnTo>
                  <a:lnTo>
                    <a:pt x="606" y="3060"/>
                  </a:lnTo>
                  <a:lnTo>
                    <a:pt x="531" y="3037"/>
                  </a:lnTo>
                  <a:lnTo>
                    <a:pt x="459" y="3011"/>
                  </a:lnTo>
                  <a:lnTo>
                    <a:pt x="392" y="2983"/>
                  </a:lnTo>
                  <a:lnTo>
                    <a:pt x="329" y="2952"/>
                  </a:lnTo>
                  <a:lnTo>
                    <a:pt x="270" y="2918"/>
                  </a:lnTo>
                  <a:lnTo>
                    <a:pt x="216" y="2883"/>
                  </a:lnTo>
                  <a:lnTo>
                    <a:pt x="168" y="2844"/>
                  </a:lnTo>
                  <a:lnTo>
                    <a:pt x="125" y="2805"/>
                  </a:lnTo>
                  <a:lnTo>
                    <a:pt x="88" y="2763"/>
                  </a:lnTo>
                  <a:lnTo>
                    <a:pt x="57" y="2719"/>
                  </a:lnTo>
                  <a:lnTo>
                    <a:pt x="33" y="2674"/>
                  </a:lnTo>
                  <a:lnTo>
                    <a:pt x="14" y="2627"/>
                  </a:lnTo>
                  <a:lnTo>
                    <a:pt x="3" y="2580"/>
                  </a:lnTo>
                  <a:lnTo>
                    <a:pt x="0" y="2531"/>
                  </a:lnTo>
                  <a:lnTo>
                    <a:pt x="0" y="2382"/>
                  </a:lnTo>
                  <a:lnTo>
                    <a:pt x="3" y="2345"/>
                  </a:lnTo>
                  <a:lnTo>
                    <a:pt x="10" y="2307"/>
                  </a:lnTo>
                  <a:close/>
                  <a:moveTo>
                    <a:pt x="3576" y="2159"/>
                  </a:moveTo>
                  <a:lnTo>
                    <a:pt x="3582" y="2195"/>
                  </a:lnTo>
                  <a:lnTo>
                    <a:pt x="3584" y="2233"/>
                  </a:lnTo>
                  <a:lnTo>
                    <a:pt x="3584" y="2382"/>
                  </a:lnTo>
                  <a:lnTo>
                    <a:pt x="3581" y="2431"/>
                  </a:lnTo>
                  <a:lnTo>
                    <a:pt x="3570" y="2478"/>
                  </a:lnTo>
                  <a:lnTo>
                    <a:pt x="3552" y="2525"/>
                  </a:lnTo>
                  <a:lnTo>
                    <a:pt x="3528" y="2570"/>
                  </a:lnTo>
                  <a:lnTo>
                    <a:pt x="3497" y="2613"/>
                  </a:lnTo>
                  <a:lnTo>
                    <a:pt x="3460" y="2655"/>
                  </a:lnTo>
                  <a:lnTo>
                    <a:pt x="3417" y="2696"/>
                  </a:lnTo>
                  <a:lnTo>
                    <a:pt x="3368" y="2733"/>
                  </a:lnTo>
                  <a:lnTo>
                    <a:pt x="3315" y="2769"/>
                  </a:lnTo>
                  <a:lnTo>
                    <a:pt x="3257" y="2803"/>
                  </a:lnTo>
                  <a:lnTo>
                    <a:pt x="3194" y="2834"/>
                  </a:lnTo>
                  <a:lnTo>
                    <a:pt x="3127" y="2863"/>
                  </a:lnTo>
                  <a:lnTo>
                    <a:pt x="3055" y="2888"/>
                  </a:lnTo>
                  <a:lnTo>
                    <a:pt x="2980" y="2911"/>
                  </a:lnTo>
                  <a:lnTo>
                    <a:pt x="2900" y="2931"/>
                  </a:lnTo>
                  <a:lnTo>
                    <a:pt x="2819" y="2948"/>
                  </a:lnTo>
                  <a:lnTo>
                    <a:pt x="2734" y="2961"/>
                  </a:lnTo>
                  <a:lnTo>
                    <a:pt x="2647" y="2970"/>
                  </a:lnTo>
                  <a:lnTo>
                    <a:pt x="2556" y="2975"/>
                  </a:lnTo>
                  <a:lnTo>
                    <a:pt x="2465" y="2977"/>
                  </a:lnTo>
                  <a:lnTo>
                    <a:pt x="2427" y="2977"/>
                  </a:lnTo>
                  <a:lnTo>
                    <a:pt x="2390" y="2975"/>
                  </a:lnTo>
                  <a:lnTo>
                    <a:pt x="2390" y="2678"/>
                  </a:lnTo>
                  <a:lnTo>
                    <a:pt x="2427" y="2679"/>
                  </a:lnTo>
                  <a:lnTo>
                    <a:pt x="2465" y="2679"/>
                  </a:lnTo>
                  <a:lnTo>
                    <a:pt x="2558" y="2678"/>
                  </a:lnTo>
                  <a:lnTo>
                    <a:pt x="2651" y="2671"/>
                  </a:lnTo>
                  <a:lnTo>
                    <a:pt x="2740" y="2662"/>
                  </a:lnTo>
                  <a:lnTo>
                    <a:pt x="2828" y="2647"/>
                  </a:lnTo>
                  <a:lnTo>
                    <a:pt x="2910" y="2631"/>
                  </a:lnTo>
                  <a:lnTo>
                    <a:pt x="2991" y="2610"/>
                  </a:lnTo>
                  <a:lnTo>
                    <a:pt x="3067" y="2586"/>
                  </a:lnTo>
                  <a:lnTo>
                    <a:pt x="3140" y="2559"/>
                  </a:lnTo>
                  <a:lnTo>
                    <a:pt x="3208" y="2530"/>
                  </a:lnTo>
                  <a:lnTo>
                    <a:pt x="3272" y="2497"/>
                  </a:lnTo>
                  <a:lnTo>
                    <a:pt x="3331" y="2461"/>
                  </a:lnTo>
                  <a:lnTo>
                    <a:pt x="3384" y="2424"/>
                  </a:lnTo>
                  <a:lnTo>
                    <a:pt x="3431" y="2384"/>
                  </a:lnTo>
                  <a:lnTo>
                    <a:pt x="3473" y="2343"/>
                  </a:lnTo>
                  <a:lnTo>
                    <a:pt x="3508" y="2299"/>
                  </a:lnTo>
                  <a:lnTo>
                    <a:pt x="3538" y="2253"/>
                  </a:lnTo>
                  <a:lnTo>
                    <a:pt x="3560" y="2207"/>
                  </a:lnTo>
                  <a:lnTo>
                    <a:pt x="3576" y="2159"/>
                  </a:lnTo>
                  <a:close/>
                  <a:moveTo>
                    <a:pt x="3576" y="1711"/>
                  </a:moveTo>
                  <a:lnTo>
                    <a:pt x="3582" y="1749"/>
                  </a:lnTo>
                  <a:lnTo>
                    <a:pt x="3584" y="1786"/>
                  </a:lnTo>
                  <a:lnTo>
                    <a:pt x="3584" y="1934"/>
                  </a:lnTo>
                  <a:lnTo>
                    <a:pt x="3581" y="1984"/>
                  </a:lnTo>
                  <a:lnTo>
                    <a:pt x="3570" y="2031"/>
                  </a:lnTo>
                  <a:lnTo>
                    <a:pt x="3552" y="2079"/>
                  </a:lnTo>
                  <a:lnTo>
                    <a:pt x="3528" y="2124"/>
                  </a:lnTo>
                  <a:lnTo>
                    <a:pt x="3497" y="2167"/>
                  </a:lnTo>
                  <a:lnTo>
                    <a:pt x="3460" y="2208"/>
                  </a:lnTo>
                  <a:lnTo>
                    <a:pt x="3417" y="2249"/>
                  </a:lnTo>
                  <a:lnTo>
                    <a:pt x="3368" y="2286"/>
                  </a:lnTo>
                  <a:lnTo>
                    <a:pt x="3315" y="2323"/>
                  </a:lnTo>
                  <a:lnTo>
                    <a:pt x="3257" y="2356"/>
                  </a:lnTo>
                  <a:lnTo>
                    <a:pt x="3194" y="2388"/>
                  </a:lnTo>
                  <a:lnTo>
                    <a:pt x="3127" y="2416"/>
                  </a:lnTo>
                  <a:lnTo>
                    <a:pt x="3055" y="2442"/>
                  </a:lnTo>
                  <a:lnTo>
                    <a:pt x="2980" y="2465"/>
                  </a:lnTo>
                  <a:lnTo>
                    <a:pt x="2900" y="2483"/>
                  </a:lnTo>
                  <a:lnTo>
                    <a:pt x="2819" y="2500"/>
                  </a:lnTo>
                  <a:lnTo>
                    <a:pt x="2734" y="2513"/>
                  </a:lnTo>
                  <a:lnTo>
                    <a:pt x="2647" y="2523"/>
                  </a:lnTo>
                  <a:lnTo>
                    <a:pt x="2556" y="2528"/>
                  </a:lnTo>
                  <a:lnTo>
                    <a:pt x="2465" y="2531"/>
                  </a:lnTo>
                  <a:lnTo>
                    <a:pt x="2427" y="2530"/>
                  </a:lnTo>
                  <a:lnTo>
                    <a:pt x="2390" y="2528"/>
                  </a:lnTo>
                  <a:lnTo>
                    <a:pt x="2390" y="2231"/>
                  </a:lnTo>
                  <a:lnTo>
                    <a:pt x="2427" y="2233"/>
                  </a:lnTo>
                  <a:lnTo>
                    <a:pt x="2465" y="2233"/>
                  </a:lnTo>
                  <a:lnTo>
                    <a:pt x="2558" y="2230"/>
                  </a:lnTo>
                  <a:lnTo>
                    <a:pt x="2651" y="2225"/>
                  </a:lnTo>
                  <a:lnTo>
                    <a:pt x="2740" y="2215"/>
                  </a:lnTo>
                  <a:lnTo>
                    <a:pt x="2828" y="2201"/>
                  </a:lnTo>
                  <a:lnTo>
                    <a:pt x="2910" y="2184"/>
                  </a:lnTo>
                  <a:lnTo>
                    <a:pt x="2991" y="2163"/>
                  </a:lnTo>
                  <a:lnTo>
                    <a:pt x="3067" y="2139"/>
                  </a:lnTo>
                  <a:lnTo>
                    <a:pt x="3140" y="2113"/>
                  </a:lnTo>
                  <a:lnTo>
                    <a:pt x="3208" y="2083"/>
                  </a:lnTo>
                  <a:lnTo>
                    <a:pt x="3272" y="2050"/>
                  </a:lnTo>
                  <a:lnTo>
                    <a:pt x="3331" y="2015"/>
                  </a:lnTo>
                  <a:lnTo>
                    <a:pt x="3384" y="1977"/>
                  </a:lnTo>
                  <a:lnTo>
                    <a:pt x="3431" y="1938"/>
                  </a:lnTo>
                  <a:lnTo>
                    <a:pt x="3473" y="1896"/>
                  </a:lnTo>
                  <a:lnTo>
                    <a:pt x="3508" y="1852"/>
                  </a:lnTo>
                  <a:lnTo>
                    <a:pt x="3538" y="1807"/>
                  </a:lnTo>
                  <a:lnTo>
                    <a:pt x="3560" y="1760"/>
                  </a:lnTo>
                  <a:lnTo>
                    <a:pt x="3576" y="1711"/>
                  </a:lnTo>
                  <a:close/>
                  <a:moveTo>
                    <a:pt x="1121" y="1488"/>
                  </a:moveTo>
                  <a:lnTo>
                    <a:pt x="1212" y="1490"/>
                  </a:lnTo>
                  <a:lnTo>
                    <a:pt x="1302" y="1496"/>
                  </a:lnTo>
                  <a:lnTo>
                    <a:pt x="1390" y="1505"/>
                  </a:lnTo>
                  <a:lnTo>
                    <a:pt x="1474" y="1519"/>
                  </a:lnTo>
                  <a:lnTo>
                    <a:pt x="1557" y="1535"/>
                  </a:lnTo>
                  <a:lnTo>
                    <a:pt x="1635" y="1555"/>
                  </a:lnTo>
                  <a:lnTo>
                    <a:pt x="1710" y="1577"/>
                  </a:lnTo>
                  <a:lnTo>
                    <a:pt x="1782" y="1603"/>
                  </a:lnTo>
                  <a:lnTo>
                    <a:pt x="1849" y="1632"/>
                  </a:lnTo>
                  <a:lnTo>
                    <a:pt x="1913" y="1663"/>
                  </a:lnTo>
                  <a:lnTo>
                    <a:pt x="1970" y="1696"/>
                  </a:lnTo>
                  <a:lnTo>
                    <a:pt x="2024" y="1732"/>
                  </a:lnTo>
                  <a:lnTo>
                    <a:pt x="2073" y="1771"/>
                  </a:lnTo>
                  <a:lnTo>
                    <a:pt x="2116" y="1810"/>
                  </a:lnTo>
                  <a:lnTo>
                    <a:pt x="2152" y="1852"/>
                  </a:lnTo>
                  <a:lnTo>
                    <a:pt x="2183" y="1896"/>
                  </a:lnTo>
                  <a:lnTo>
                    <a:pt x="2208" y="1941"/>
                  </a:lnTo>
                  <a:lnTo>
                    <a:pt x="2226" y="1987"/>
                  </a:lnTo>
                  <a:lnTo>
                    <a:pt x="2237" y="2035"/>
                  </a:lnTo>
                  <a:lnTo>
                    <a:pt x="2241" y="2084"/>
                  </a:lnTo>
                  <a:lnTo>
                    <a:pt x="2237" y="2132"/>
                  </a:lnTo>
                  <a:lnTo>
                    <a:pt x="2226" y="2181"/>
                  </a:lnTo>
                  <a:lnTo>
                    <a:pt x="2208" y="2227"/>
                  </a:lnTo>
                  <a:lnTo>
                    <a:pt x="2183" y="2272"/>
                  </a:lnTo>
                  <a:lnTo>
                    <a:pt x="2152" y="2316"/>
                  </a:lnTo>
                  <a:lnTo>
                    <a:pt x="2116" y="2358"/>
                  </a:lnTo>
                  <a:lnTo>
                    <a:pt x="2073" y="2398"/>
                  </a:lnTo>
                  <a:lnTo>
                    <a:pt x="2024" y="2436"/>
                  </a:lnTo>
                  <a:lnTo>
                    <a:pt x="1970" y="2471"/>
                  </a:lnTo>
                  <a:lnTo>
                    <a:pt x="1913" y="2505"/>
                  </a:lnTo>
                  <a:lnTo>
                    <a:pt x="1849" y="2536"/>
                  </a:lnTo>
                  <a:lnTo>
                    <a:pt x="1782" y="2565"/>
                  </a:lnTo>
                  <a:lnTo>
                    <a:pt x="1710" y="2590"/>
                  </a:lnTo>
                  <a:lnTo>
                    <a:pt x="1635" y="2613"/>
                  </a:lnTo>
                  <a:lnTo>
                    <a:pt x="1557" y="2633"/>
                  </a:lnTo>
                  <a:lnTo>
                    <a:pt x="1474" y="2649"/>
                  </a:lnTo>
                  <a:lnTo>
                    <a:pt x="1390" y="2663"/>
                  </a:lnTo>
                  <a:lnTo>
                    <a:pt x="1302" y="2671"/>
                  </a:lnTo>
                  <a:lnTo>
                    <a:pt x="1212" y="2678"/>
                  </a:lnTo>
                  <a:lnTo>
                    <a:pt x="1121" y="2679"/>
                  </a:lnTo>
                  <a:lnTo>
                    <a:pt x="1028" y="2678"/>
                  </a:lnTo>
                  <a:lnTo>
                    <a:pt x="939" y="2671"/>
                  </a:lnTo>
                  <a:lnTo>
                    <a:pt x="851" y="2663"/>
                  </a:lnTo>
                  <a:lnTo>
                    <a:pt x="767" y="2649"/>
                  </a:lnTo>
                  <a:lnTo>
                    <a:pt x="684" y="2633"/>
                  </a:lnTo>
                  <a:lnTo>
                    <a:pt x="606" y="2613"/>
                  </a:lnTo>
                  <a:lnTo>
                    <a:pt x="531" y="2590"/>
                  </a:lnTo>
                  <a:lnTo>
                    <a:pt x="459" y="2565"/>
                  </a:lnTo>
                  <a:lnTo>
                    <a:pt x="392" y="2536"/>
                  </a:lnTo>
                  <a:lnTo>
                    <a:pt x="329" y="2505"/>
                  </a:lnTo>
                  <a:lnTo>
                    <a:pt x="270" y="2471"/>
                  </a:lnTo>
                  <a:lnTo>
                    <a:pt x="216" y="2436"/>
                  </a:lnTo>
                  <a:lnTo>
                    <a:pt x="168" y="2398"/>
                  </a:lnTo>
                  <a:lnTo>
                    <a:pt x="125" y="2358"/>
                  </a:lnTo>
                  <a:lnTo>
                    <a:pt x="88" y="2316"/>
                  </a:lnTo>
                  <a:lnTo>
                    <a:pt x="57" y="2272"/>
                  </a:lnTo>
                  <a:lnTo>
                    <a:pt x="33" y="2227"/>
                  </a:lnTo>
                  <a:lnTo>
                    <a:pt x="14" y="2181"/>
                  </a:lnTo>
                  <a:lnTo>
                    <a:pt x="3" y="2132"/>
                  </a:lnTo>
                  <a:lnTo>
                    <a:pt x="0" y="2084"/>
                  </a:lnTo>
                  <a:lnTo>
                    <a:pt x="3" y="2035"/>
                  </a:lnTo>
                  <a:lnTo>
                    <a:pt x="14" y="1987"/>
                  </a:lnTo>
                  <a:lnTo>
                    <a:pt x="33" y="1941"/>
                  </a:lnTo>
                  <a:lnTo>
                    <a:pt x="57" y="1896"/>
                  </a:lnTo>
                  <a:lnTo>
                    <a:pt x="88" y="1852"/>
                  </a:lnTo>
                  <a:lnTo>
                    <a:pt x="125" y="1810"/>
                  </a:lnTo>
                  <a:lnTo>
                    <a:pt x="168" y="1771"/>
                  </a:lnTo>
                  <a:lnTo>
                    <a:pt x="216" y="1732"/>
                  </a:lnTo>
                  <a:lnTo>
                    <a:pt x="270" y="1696"/>
                  </a:lnTo>
                  <a:lnTo>
                    <a:pt x="329" y="1663"/>
                  </a:lnTo>
                  <a:lnTo>
                    <a:pt x="392" y="1632"/>
                  </a:lnTo>
                  <a:lnTo>
                    <a:pt x="459" y="1603"/>
                  </a:lnTo>
                  <a:lnTo>
                    <a:pt x="531" y="1577"/>
                  </a:lnTo>
                  <a:lnTo>
                    <a:pt x="606" y="1555"/>
                  </a:lnTo>
                  <a:lnTo>
                    <a:pt x="684" y="1535"/>
                  </a:lnTo>
                  <a:lnTo>
                    <a:pt x="767" y="1519"/>
                  </a:lnTo>
                  <a:lnTo>
                    <a:pt x="851" y="1505"/>
                  </a:lnTo>
                  <a:lnTo>
                    <a:pt x="939" y="1496"/>
                  </a:lnTo>
                  <a:lnTo>
                    <a:pt x="1028" y="1490"/>
                  </a:lnTo>
                  <a:lnTo>
                    <a:pt x="1121" y="1488"/>
                  </a:lnTo>
                  <a:close/>
                  <a:moveTo>
                    <a:pt x="3576" y="1265"/>
                  </a:moveTo>
                  <a:lnTo>
                    <a:pt x="3582" y="1302"/>
                  </a:lnTo>
                  <a:lnTo>
                    <a:pt x="3584" y="1339"/>
                  </a:lnTo>
                  <a:lnTo>
                    <a:pt x="3584" y="1488"/>
                  </a:lnTo>
                  <a:lnTo>
                    <a:pt x="3581" y="1537"/>
                  </a:lnTo>
                  <a:lnTo>
                    <a:pt x="3570" y="1585"/>
                  </a:lnTo>
                  <a:lnTo>
                    <a:pt x="3552" y="1632"/>
                  </a:lnTo>
                  <a:lnTo>
                    <a:pt x="3528" y="1677"/>
                  </a:lnTo>
                  <a:lnTo>
                    <a:pt x="3497" y="1720"/>
                  </a:lnTo>
                  <a:lnTo>
                    <a:pt x="3460" y="1762"/>
                  </a:lnTo>
                  <a:lnTo>
                    <a:pt x="3417" y="1802"/>
                  </a:lnTo>
                  <a:lnTo>
                    <a:pt x="3368" y="1840"/>
                  </a:lnTo>
                  <a:lnTo>
                    <a:pt x="3315" y="1876"/>
                  </a:lnTo>
                  <a:lnTo>
                    <a:pt x="3257" y="1909"/>
                  </a:lnTo>
                  <a:lnTo>
                    <a:pt x="3194" y="1941"/>
                  </a:lnTo>
                  <a:lnTo>
                    <a:pt x="3127" y="1970"/>
                  </a:lnTo>
                  <a:lnTo>
                    <a:pt x="3055" y="1995"/>
                  </a:lnTo>
                  <a:lnTo>
                    <a:pt x="2980" y="2018"/>
                  </a:lnTo>
                  <a:lnTo>
                    <a:pt x="2900" y="2037"/>
                  </a:lnTo>
                  <a:lnTo>
                    <a:pt x="2819" y="2053"/>
                  </a:lnTo>
                  <a:lnTo>
                    <a:pt x="2734" y="2066"/>
                  </a:lnTo>
                  <a:lnTo>
                    <a:pt x="2647" y="2076"/>
                  </a:lnTo>
                  <a:lnTo>
                    <a:pt x="2556" y="2082"/>
                  </a:lnTo>
                  <a:lnTo>
                    <a:pt x="2465" y="2084"/>
                  </a:lnTo>
                  <a:lnTo>
                    <a:pt x="2427" y="2083"/>
                  </a:lnTo>
                  <a:lnTo>
                    <a:pt x="2390" y="2082"/>
                  </a:lnTo>
                  <a:lnTo>
                    <a:pt x="2386" y="2028"/>
                  </a:lnTo>
                  <a:lnTo>
                    <a:pt x="2376" y="1975"/>
                  </a:lnTo>
                  <a:lnTo>
                    <a:pt x="2361" y="1923"/>
                  </a:lnTo>
                  <a:lnTo>
                    <a:pt x="2340" y="1873"/>
                  </a:lnTo>
                  <a:lnTo>
                    <a:pt x="2312" y="1824"/>
                  </a:lnTo>
                  <a:lnTo>
                    <a:pt x="2280" y="1777"/>
                  </a:lnTo>
                  <a:lnTo>
                    <a:pt x="2372" y="1784"/>
                  </a:lnTo>
                  <a:lnTo>
                    <a:pt x="2465" y="1786"/>
                  </a:lnTo>
                  <a:lnTo>
                    <a:pt x="2558" y="1784"/>
                  </a:lnTo>
                  <a:lnTo>
                    <a:pt x="2651" y="1778"/>
                  </a:lnTo>
                  <a:lnTo>
                    <a:pt x="2740" y="1768"/>
                  </a:lnTo>
                  <a:lnTo>
                    <a:pt x="2828" y="1754"/>
                  </a:lnTo>
                  <a:lnTo>
                    <a:pt x="2910" y="1736"/>
                  </a:lnTo>
                  <a:lnTo>
                    <a:pt x="2991" y="1717"/>
                  </a:lnTo>
                  <a:lnTo>
                    <a:pt x="3067" y="1692"/>
                  </a:lnTo>
                  <a:lnTo>
                    <a:pt x="3140" y="1665"/>
                  </a:lnTo>
                  <a:lnTo>
                    <a:pt x="3208" y="1635"/>
                  </a:lnTo>
                  <a:lnTo>
                    <a:pt x="3272" y="1603"/>
                  </a:lnTo>
                  <a:lnTo>
                    <a:pt x="3331" y="1568"/>
                  </a:lnTo>
                  <a:lnTo>
                    <a:pt x="3384" y="1531"/>
                  </a:lnTo>
                  <a:lnTo>
                    <a:pt x="3431" y="1491"/>
                  </a:lnTo>
                  <a:lnTo>
                    <a:pt x="3473" y="1449"/>
                  </a:lnTo>
                  <a:lnTo>
                    <a:pt x="3508" y="1405"/>
                  </a:lnTo>
                  <a:lnTo>
                    <a:pt x="3538" y="1360"/>
                  </a:lnTo>
                  <a:lnTo>
                    <a:pt x="3560" y="1313"/>
                  </a:lnTo>
                  <a:lnTo>
                    <a:pt x="3576" y="1265"/>
                  </a:lnTo>
                  <a:close/>
                  <a:moveTo>
                    <a:pt x="3576" y="818"/>
                  </a:moveTo>
                  <a:lnTo>
                    <a:pt x="3582" y="855"/>
                  </a:lnTo>
                  <a:lnTo>
                    <a:pt x="3584" y="893"/>
                  </a:lnTo>
                  <a:lnTo>
                    <a:pt x="3584" y="1041"/>
                  </a:lnTo>
                  <a:lnTo>
                    <a:pt x="3581" y="1091"/>
                  </a:lnTo>
                  <a:lnTo>
                    <a:pt x="3570" y="1138"/>
                  </a:lnTo>
                  <a:lnTo>
                    <a:pt x="3552" y="1184"/>
                  </a:lnTo>
                  <a:lnTo>
                    <a:pt x="3528" y="1229"/>
                  </a:lnTo>
                  <a:lnTo>
                    <a:pt x="3497" y="1273"/>
                  </a:lnTo>
                  <a:lnTo>
                    <a:pt x="3460" y="1315"/>
                  </a:lnTo>
                  <a:lnTo>
                    <a:pt x="3417" y="1355"/>
                  </a:lnTo>
                  <a:lnTo>
                    <a:pt x="3368" y="1393"/>
                  </a:lnTo>
                  <a:lnTo>
                    <a:pt x="3315" y="1430"/>
                  </a:lnTo>
                  <a:lnTo>
                    <a:pt x="3257" y="1463"/>
                  </a:lnTo>
                  <a:lnTo>
                    <a:pt x="3194" y="1493"/>
                  </a:lnTo>
                  <a:lnTo>
                    <a:pt x="3127" y="1522"/>
                  </a:lnTo>
                  <a:lnTo>
                    <a:pt x="3055" y="1548"/>
                  </a:lnTo>
                  <a:lnTo>
                    <a:pt x="2980" y="1570"/>
                  </a:lnTo>
                  <a:lnTo>
                    <a:pt x="2900" y="1590"/>
                  </a:lnTo>
                  <a:lnTo>
                    <a:pt x="2819" y="1607"/>
                  </a:lnTo>
                  <a:lnTo>
                    <a:pt x="2734" y="1620"/>
                  </a:lnTo>
                  <a:lnTo>
                    <a:pt x="2647" y="1630"/>
                  </a:lnTo>
                  <a:lnTo>
                    <a:pt x="2556" y="1635"/>
                  </a:lnTo>
                  <a:lnTo>
                    <a:pt x="2465" y="1637"/>
                  </a:lnTo>
                  <a:lnTo>
                    <a:pt x="2369" y="1635"/>
                  </a:lnTo>
                  <a:lnTo>
                    <a:pt x="2276" y="1629"/>
                  </a:lnTo>
                  <a:lnTo>
                    <a:pt x="2185" y="1618"/>
                  </a:lnTo>
                  <a:lnTo>
                    <a:pt x="2097" y="1603"/>
                  </a:lnTo>
                  <a:lnTo>
                    <a:pt x="2033" y="1562"/>
                  </a:lnTo>
                  <a:lnTo>
                    <a:pt x="1964" y="1523"/>
                  </a:lnTo>
                  <a:lnTo>
                    <a:pt x="1889" y="1488"/>
                  </a:lnTo>
                  <a:lnTo>
                    <a:pt x="1809" y="1456"/>
                  </a:lnTo>
                  <a:lnTo>
                    <a:pt x="1725" y="1427"/>
                  </a:lnTo>
                  <a:lnTo>
                    <a:pt x="1637" y="1402"/>
                  </a:lnTo>
                  <a:lnTo>
                    <a:pt x="1546" y="1381"/>
                  </a:lnTo>
                  <a:lnTo>
                    <a:pt x="1500" y="1345"/>
                  </a:lnTo>
                  <a:lnTo>
                    <a:pt x="1461" y="1305"/>
                  </a:lnTo>
                  <a:lnTo>
                    <a:pt x="1426" y="1265"/>
                  </a:lnTo>
                  <a:lnTo>
                    <a:pt x="1398" y="1223"/>
                  </a:lnTo>
                  <a:lnTo>
                    <a:pt x="1375" y="1179"/>
                  </a:lnTo>
                  <a:lnTo>
                    <a:pt x="1358" y="1135"/>
                  </a:lnTo>
                  <a:lnTo>
                    <a:pt x="1348" y="1089"/>
                  </a:lnTo>
                  <a:lnTo>
                    <a:pt x="1345" y="1041"/>
                  </a:lnTo>
                  <a:lnTo>
                    <a:pt x="1345" y="893"/>
                  </a:lnTo>
                  <a:lnTo>
                    <a:pt x="1347" y="855"/>
                  </a:lnTo>
                  <a:lnTo>
                    <a:pt x="1354" y="818"/>
                  </a:lnTo>
                  <a:lnTo>
                    <a:pt x="1369" y="866"/>
                  </a:lnTo>
                  <a:lnTo>
                    <a:pt x="1391" y="914"/>
                  </a:lnTo>
                  <a:lnTo>
                    <a:pt x="1421" y="959"/>
                  </a:lnTo>
                  <a:lnTo>
                    <a:pt x="1456" y="1003"/>
                  </a:lnTo>
                  <a:lnTo>
                    <a:pt x="1498" y="1045"/>
                  </a:lnTo>
                  <a:lnTo>
                    <a:pt x="1546" y="1084"/>
                  </a:lnTo>
                  <a:lnTo>
                    <a:pt x="1599" y="1122"/>
                  </a:lnTo>
                  <a:lnTo>
                    <a:pt x="1657" y="1157"/>
                  </a:lnTo>
                  <a:lnTo>
                    <a:pt x="1721" y="1189"/>
                  </a:lnTo>
                  <a:lnTo>
                    <a:pt x="1789" y="1218"/>
                  </a:lnTo>
                  <a:lnTo>
                    <a:pt x="1861" y="1246"/>
                  </a:lnTo>
                  <a:lnTo>
                    <a:pt x="1938" y="1270"/>
                  </a:lnTo>
                  <a:lnTo>
                    <a:pt x="2019" y="1290"/>
                  </a:lnTo>
                  <a:lnTo>
                    <a:pt x="2102" y="1307"/>
                  </a:lnTo>
                  <a:lnTo>
                    <a:pt x="2189" y="1321"/>
                  </a:lnTo>
                  <a:lnTo>
                    <a:pt x="2278" y="1332"/>
                  </a:lnTo>
                  <a:lnTo>
                    <a:pt x="2371" y="1337"/>
                  </a:lnTo>
                  <a:lnTo>
                    <a:pt x="2465" y="1339"/>
                  </a:lnTo>
                  <a:lnTo>
                    <a:pt x="2558" y="1337"/>
                  </a:lnTo>
                  <a:lnTo>
                    <a:pt x="2651" y="1332"/>
                  </a:lnTo>
                  <a:lnTo>
                    <a:pt x="2740" y="1321"/>
                  </a:lnTo>
                  <a:lnTo>
                    <a:pt x="2828" y="1307"/>
                  </a:lnTo>
                  <a:lnTo>
                    <a:pt x="2910" y="1290"/>
                  </a:lnTo>
                  <a:lnTo>
                    <a:pt x="2991" y="1270"/>
                  </a:lnTo>
                  <a:lnTo>
                    <a:pt x="3067" y="1246"/>
                  </a:lnTo>
                  <a:lnTo>
                    <a:pt x="3140" y="1218"/>
                  </a:lnTo>
                  <a:lnTo>
                    <a:pt x="3208" y="1189"/>
                  </a:lnTo>
                  <a:lnTo>
                    <a:pt x="3272" y="1157"/>
                  </a:lnTo>
                  <a:lnTo>
                    <a:pt x="3331" y="1122"/>
                  </a:lnTo>
                  <a:lnTo>
                    <a:pt x="3384" y="1084"/>
                  </a:lnTo>
                  <a:lnTo>
                    <a:pt x="3431" y="1045"/>
                  </a:lnTo>
                  <a:lnTo>
                    <a:pt x="3473" y="1003"/>
                  </a:lnTo>
                  <a:lnTo>
                    <a:pt x="3508" y="959"/>
                  </a:lnTo>
                  <a:lnTo>
                    <a:pt x="3538" y="914"/>
                  </a:lnTo>
                  <a:lnTo>
                    <a:pt x="3560" y="866"/>
                  </a:lnTo>
                  <a:lnTo>
                    <a:pt x="3576" y="818"/>
                  </a:lnTo>
                  <a:close/>
                  <a:moveTo>
                    <a:pt x="2465" y="0"/>
                  </a:moveTo>
                  <a:lnTo>
                    <a:pt x="2465" y="0"/>
                  </a:lnTo>
                  <a:lnTo>
                    <a:pt x="2556" y="1"/>
                  </a:lnTo>
                  <a:lnTo>
                    <a:pt x="2647" y="7"/>
                  </a:lnTo>
                  <a:lnTo>
                    <a:pt x="2734" y="16"/>
                  </a:lnTo>
                  <a:lnTo>
                    <a:pt x="2819" y="29"/>
                  </a:lnTo>
                  <a:lnTo>
                    <a:pt x="2900" y="46"/>
                  </a:lnTo>
                  <a:lnTo>
                    <a:pt x="2980" y="66"/>
                  </a:lnTo>
                  <a:lnTo>
                    <a:pt x="3055" y="89"/>
                  </a:lnTo>
                  <a:lnTo>
                    <a:pt x="3127" y="114"/>
                  </a:lnTo>
                  <a:lnTo>
                    <a:pt x="3194" y="143"/>
                  </a:lnTo>
                  <a:lnTo>
                    <a:pt x="3257" y="173"/>
                  </a:lnTo>
                  <a:lnTo>
                    <a:pt x="3315" y="207"/>
                  </a:lnTo>
                  <a:lnTo>
                    <a:pt x="3368" y="243"/>
                  </a:lnTo>
                  <a:lnTo>
                    <a:pt x="3417" y="281"/>
                  </a:lnTo>
                  <a:lnTo>
                    <a:pt x="3460" y="321"/>
                  </a:lnTo>
                  <a:lnTo>
                    <a:pt x="3497" y="363"/>
                  </a:lnTo>
                  <a:lnTo>
                    <a:pt x="3528" y="407"/>
                  </a:lnTo>
                  <a:lnTo>
                    <a:pt x="3552" y="452"/>
                  </a:lnTo>
                  <a:lnTo>
                    <a:pt x="3570" y="498"/>
                  </a:lnTo>
                  <a:lnTo>
                    <a:pt x="3581" y="546"/>
                  </a:lnTo>
                  <a:lnTo>
                    <a:pt x="3584" y="595"/>
                  </a:lnTo>
                  <a:lnTo>
                    <a:pt x="3581" y="643"/>
                  </a:lnTo>
                  <a:lnTo>
                    <a:pt x="3570" y="691"/>
                  </a:lnTo>
                  <a:lnTo>
                    <a:pt x="3552" y="738"/>
                  </a:lnTo>
                  <a:lnTo>
                    <a:pt x="3528" y="783"/>
                  </a:lnTo>
                  <a:lnTo>
                    <a:pt x="3497" y="827"/>
                  </a:lnTo>
                  <a:lnTo>
                    <a:pt x="3460" y="869"/>
                  </a:lnTo>
                  <a:lnTo>
                    <a:pt x="3417" y="908"/>
                  </a:lnTo>
                  <a:lnTo>
                    <a:pt x="3368" y="947"/>
                  </a:lnTo>
                  <a:lnTo>
                    <a:pt x="3315" y="982"/>
                  </a:lnTo>
                  <a:lnTo>
                    <a:pt x="3257" y="1016"/>
                  </a:lnTo>
                  <a:lnTo>
                    <a:pt x="3194" y="1047"/>
                  </a:lnTo>
                  <a:lnTo>
                    <a:pt x="3127" y="1075"/>
                  </a:lnTo>
                  <a:lnTo>
                    <a:pt x="3055" y="1101"/>
                  </a:lnTo>
                  <a:lnTo>
                    <a:pt x="2980" y="1124"/>
                  </a:lnTo>
                  <a:lnTo>
                    <a:pt x="2900" y="1144"/>
                  </a:lnTo>
                  <a:lnTo>
                    <a:pt x="2819" y="1160"/>
                  </a:lnTo>
                  <a:lnTo>
                    <a:pt x="2734" y="1173"/>
                  </a:lnTo>
                  <a:lnTo>
                    <a:pt x="2647" y="1183"/>
                  </a:lnTo>
                  <a:lnTo>
                    <a:pt x="2556" y="1189"/>
                  </a:lnTo>
                  <a:lnTo>
                    <a:pt x="2465" y="1191"/>
                  </a:lnTo>
                  <a:lnTo>
                    <a:pt x="2373" y="1189"/>
                  </a:lnTo>
                  <a:lnTo>
                    <a:pt x="2283" y="1183"/>
                  </a:lnTo>
                  <a:lnTo>
                    <a:pt x="2195" y="1173"/>
                  </a:lnTo>
                  <a:lnTo>
                    <a:pt x="2110" y="1160"/>
                  </a:lnTo>
                  <a:lnTo>
                    <a:pt x="2029" y="1144"/>
                  </a:lnTo>
                  <a:lnTo>
                    <a:pt x="1949" y="1124"/>
                  </a:lnTo>
                  <a:lnTo>
                    <a:pt x="1874" y="1101"/>
                  </a:lnTo>
                  <a:lnTo>
                    <a:pt x="1803" y="1075"/>
                  </a:lnTo>
                  <a:lnTo>
                    <a:pt x="1735" y="1047"/>
                  </a:lnTo>
                  <a:lnTo>
                    <a:pt x="1672" y="1016"/>
                  </a:lnTo>
                  <a:lnTo>
                    <a:pt x="1614" y="982"/>
                  </a:lnTo>
                  <a:lnTo>
                    <a:pt x="1561" y="947"/>
                  </a:lnTo>
                  <a:lnTo>
                    <a:pt x="1512" y="908"/>
                  </a:lnTo>
                  <a:lnTo>
                    <a:pt x="1469" y="869"/>
                  </a:lnTo>
                  <a:lnTo>
                    <a:pt x="1432" y="827"/>
                  </a:lnTo>
                  <a:lnTo>
                    <a:pt x="1401" y="783"/>
                  </a:lnTo>
                  <a:lnTo>
                    <a:pt x="1377" y="738"/>
                  </a:lnTo>
                  <a:lnTo>
                    <a:pt x="1359" y="691"/>
                  </a:lnTo>
                  <a:lnTo>
                    <a:pt x="1348" y="643"/>
                  </a:lnTo>
                  <a:lnTo>
                    <a:pt x="1345" y="595"/>
                  </a:lnTo>
                  <a:lnTo>
                    <a:pt x="1348" y="546"/>
                  </a:lnTo>
                  <a:lnTo>
                    <a:pt x="1359" y="498"/>
                  </a:lnTo>
                  <a:lnTo>
                    <a:pt x="1377" y="452"/>
                  </a:lnTo>
                  <a:lnTo>
                    <a:pt x="1401" y="407"/>
                  </a:lnTo>
                  <a:lnTo>
                    <a:pt x="1432" y="363"/>
                  </a:lnTo>
                  <a:lnTo>
                    <a:pt x="1469" y="321"/>
                  </a:lnTo>
                  <a:lnTo>
                    <a:pt x="1512" y="281"/>
                  </a:lnTo>
                  <a:lnTo>
                    <a:pt x="1561" y="243"/>
                  </a:lnTo>
                  <a:lnTo>
                    <a:pt x="1614" y="207"/>
                  </a:lnTo>
                  <a:lnTo>
                    <a:pt x="1672" y="173"/>
                  </a:lnTo>
                  <a:lnTo>
                    <a:pt x="1735" y="143"/>
                  </a:lnTo>
                  <a:lnTo>
                    <a:pt x="1803" y="114"/>
                  </a:lnTo>
                  <a:lnTo>
                    <a:pt x="1874" y="89"/>
                  </a:lnTo>
                  <a:lnTo>
                    <a:pt x="1949" y="66"/>
                  </a:lnTo>
                  <a:lnTo>
                    <a:pt x="2029" y="46"/>
                  </a:lnTo>
                  <a:lnTo>
                    <a:pt x="2110" y="29"/>
                  </a:lnTo>
                  <a:lnTo>
                    <a:pt x="2195" y="16"/>
                  </a:lnTo>
                  <a:lnTo>
                    <a:pt x="2283" y="7"/>
                  </a:lnTo>
                  <a:lnTo>
                    <a:pt x="2373" y="1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5D19F10-3055-FF9F-9A13-9864990FE836}"/>
              </a:ext>
            </a:extLst>
          </p:cNvPr>
          <p:cNvGrpSpPr/>
          <p:nvPr/>
        </p:nvGrpSpPr>
        <p:grpSpPr>
          <a:xfrm>
            <a:off x="7344210" y="1691654"/>
            <a:ext cx="1920240" cy="3192862"/>
            <a:chOff x="7344210" y="1691654"/>
            <a:chExt cx="1920240" cy="319286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DD882D-791C-32F7-2B2A-44659A724D34}"/>
                </a:ext>
              </a:extLst>
            </p:cNvPr>
            <p:cNvSpPr/>
            <p:nvPr/>
          </p:nvSpPr>
          <p:spPr>
            <a:xfrm rot="10800000">
              <a:off x="7344210" y="1691654"/>
              <a:ext cx="1920240" cy="1920240"/>
            </a:xfrm>
            <a:prstGeom prst="ellipse">
              <a:avLst/>
            </a:prstGeom>
            <a:solidFill>
              <a:schemeClr val="accent3"/>
            </a:soli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48A794-41ED-21E4-F873-4A2F5602B418}"/>
                </a:ext>
              </a:extLst>
            </p:cNvPr>
            <p:cNvSpPr/>
            <p:nvPr/>
          </p:nvSpPr>
          <p:spPr>
            <a:xfrm rot="10800000">
              <a:off x="7718036" y="2065480"/>
              <a:ext cx="1172589" cy="1172589"/>
            </a:xfrm>
            <a:custGeom>
              <a:avLst/>
              <a:gdLst>
                <a:gd name="connsiteX0" fmla="*/ 1057563 w 1057562"/>
                <a:gd name="connsiteY0" fmla="*/ 528781 h 1057562"/>
                <a:gd name="connsiteX1" fmla="*/ 528781 w 1057562"/>
                <a:gd name="connsiteY1" fmla="*/ 1057563 h 1057562"/>
                <a:gd name="connsiteX2" fmla="*/ -1 w 1057562"/>
                <a:gd name="connsiteY2" fmla="*/ 528781 h 1057562"/>
                <a:gd name="connsiteX3" fmla="*/ 528781 w 1057562"/>
                <a:gd name="connsiteY3" fmla="*/ 0 h 1057562"/>
                <a:gd name="connsiteX4" fmla="*/ 1057563 w 1057562"/>
                <a:gd name="connsiteY4" fmla="*/ 528781 h 105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62" h="1057562">
                  <a:moveTo>
                    <a:pt x="1057563" y="528781"/>
                  </a:moveTo>
                  <a:cubicBezTo>
                    <a:pt x="1057563" y="820819"/>
                    <a:pt x="820819" y="1057563"/>
                    <a:pt x="528781" y="1057563"/>
                  </a:cubicBezTo>
                  <a:cubicBezTo>
                    <a:pt x="236743" y="1057563"/>
                    <a:pt x="-1" y="820819"/>
                    <a:pt x="-1" y="528781"/>
                  </a:cubicBezTo>
                  <a:cubicBezTo>
                    <a:pt x="-1" y="236744"/>
                    <a:pt x="236743" y="0"/>
                    <a:pt x="528781" y="0"/>
                  </a:cubicBezTo>
                  <a:cubicBezTo>
                    <a:pt x="820819" y="0"/>
                    <a:pt x="1057563" y="236744"/>
                    <a:pt x="1057563" y="528781"/>
                  </a:cubicBezTo>
                  <a:close/>
                </a:path>
              </a:pathLst>
            </a:custGeom>
            <a:gradFill>
              <a:gsLst>
                <a:gs pos="0">
                  <a:srgbClr val="DBD8CF"/>
                </a:gs>
                <a:gs pos="9370">
                  <a:srgbClr val="E1DED7"/>
                </a:gs>
                <a:gs pos="39640">
                  <a:srgbClr val="F0EFEB"/>
                </a:gs>
                <a:gs pos="69910">
                  <a:srgbClr val="F9F9F7"/>
                </a:gs>
                <a:gs pos="100000">
                  <a:srgbClr val="FCFCFB"/>
                </a:gs>
              </a:gsLst>
              <a:lin ang="2776393" scaled="1"/>
            </a:gra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3" name="Graphic 2">
              <a:extLst>
                <a:ext uri="{FF2B5EF4-FFF2-40B4-BE49-F238E27FC236}">
                  <a16:creationId xmlns:a16="http://schemas.microsoft.com/office/drawing/2014/main" id="{1D3BAEC5-4E46-8B32-AD03-DF08600C1E43}"/>
                </a:ext>
              </a:extLst>
            </p:cNvPr>
            <p:cNvGrpSpPr/>
            <p:nvPr/>
          </p:nvGrpSpPr>
          <p:grpSpPr>
            <a:xfrm>
              <a:off x="7347845" y="3373473"/>
              <a:ext cx="1912971" cy="1370189"/>
              <a:chOff x="1840696" y="4547874"/>
              <a:chExt cx="1725315" cy="1235778"/>
            </a:xfrm>
            <a:solidFill>
              <a:srgbClr val="C5C8D3"/>
            </a:solidFill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DF08C99-E6EB-566D-88BE-C1845C689A19}"/>
                  </a:ext>
                </a:extLst>
              </p:cNvPr>
              <p:cNvSpPr/>
              <p:nvPr/>
            </p:nvSpPr>
            <p:spPr>
              <a:xfrm>
                <a:off x="1840696" y="4547874"/>
                <a:ext cx="1725315" cy="435121"/>
              </a:xfrm>
              <a:custGeom>
                <a:avLst/>
                <a:gdLst>
                  <a:gd name="connsiteX0" fmla="*/ 868221 w 1725315"/>
                  <a:gd name="connsiteY0" fmla="*/ 435122 h 435121"/>
                  <a:gd name="connsiteX1" fmla="*/ 0 w 1725315"/>
                  <a:gd name="connsiteY1" fmla="*/ 6069 h 435121"/>
                  <a:gd name="connsiteX2" fmla="*/ 8092 w 1725315"/>
                  <a:gd name="connsiteY2" fmla="*/ 0 h 435121"/>
                  <a:gd name="connsiteX3" fmla="*/ 868423 w 1725315"/>
                  <a:gd name="connsiteY3" fmla="*/ 425007 h 435121"/>
                  <a:gd name="connsiteX4" fmla="*/ 1717427 w 1725315"/>
                  <a:gd name="connsiteY4" fmla="*/ 14565 h 435121"/>
                  <a:gd name="connsiteX5" fmla="*/ 1725316 w 1725315"/>
                  <a:gd name="connsiteY5" fmla="*/ 20836 h 435121"/>
                  <a:gd name="connsiteX6" fmla="*/ 868221 w 1725315"/>
                  <a:gd name="connsiteY6" fmla="*/ 435122 h 4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5315" h="435121">
                    <a:moveTo>
                      <a:pt x="868221" y="435122"/>
                    </a:moveTo>
                    <a:cubicBezTo>
                      <a:pt x="525342" y="435122"/>
                      <a:pt x="208761" y="278753"/>
                      <a:pt x="0" y="6069"/>
                    </a:cubicBezTo>
                    <a:lnTo>
                      <a:pt x="8092" y="0"/>
                    </a:lnTo>
                    <a:cubicBezTo>
                      <a:pt x="215032" y="270055"/>
                      <a:pt x="528579" y="425007"/>
                      <a:pt x="868423" y="425007"/>
                    </a:cubicBezTo>
                    <a:cubicBezTo>
                      <a:pt x="1200985" y="425007"/>
                      <a:pt x="1510486" y="275314"/>
                      <a:pt x="1717427" y="14565"/>
                    </a:cubicBezTo>
                    <a:lnTo>
                      <a:pt x="1725316" y="20836"/>
                    </a:lnTo>
                    <a:cubicBezTo>
                      <a:pt x="1516150" y="284215"/>
                      <a:pt x="1204019" y="435122"/>
                      <a:pt x="868221" y="435122"/>
                    </a:cubicBezTo>
                    <a:close/>
                  </a:path>
                </a:pathLst>
              </a:custGeom>
              <a:solidFill>
                <a:srgbClr val="C5C8D3"/>
              </a:solidFill>
              <a:ln w="202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EDA1398-37DD-CDDD-15C3-3D5693F8A8DE}"/>
                  </a:ext>
                </a:extLst>
              </p:cNvPr>
              <p:cNvSpPr/>
              <p:nvPr/>
            </p:nvSpPr>
            <p:spPr>
              <a:xfrm>
                <a:off x="2703860" y="4977939"/>
                <a:ext cx="10114" cy="805713"/>
              </a:xfrm>
              <a:custGeom>
                <a:avLst/>
                <a:gdLst>
                  <a:gd name="connsiteX0" fmla="*/ 0 w 10114"/>
                  <a:gd name="connsiteY0" fmla="*/ 0 h 805713"/>
                  <a:gd name="connsiteX1" fmla="*/ 10114 w 10114"/>
                  <a:gd name="connsiteY1" fmla="*/ 0 h 805713"/>
                  <a:gd name="connsiteX2" fmla="*/ 10114 w 10114"/>
                  <a:gd name="connsiteY2" fmla="*/ 805714 h 805713"/>
                  <a:gd name="connsiteX3" fmla="*/ 0 w 10114"/>
                  <a:gd name="connsiteY3" fmla="*/ 805714 h 8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4" h="805713">
                    <a:moveTo>
                      <a:pt x="0" y="0"/>
                    </a:moveTo>
                    <a:lnTo>
                      <a:pt x="10114" y="0"/>
                    </a:lnTo>
                    <a:lnTo>
                      <a:pt x="10114" y="805714"/>
                    </a:lnTo>
                    <a:lnTo>
                      <a:pt x="0" y="805714"/>
                    </a:lnTo>
                    <a:close/>
                  </a:path>
                </a:pathLst>
              </a:custGeom>
              <a:solidFill>
                <a:srgbClr val="C5C8D3"/>
              </a:solidFill>
              <a:ln w="202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98ACFE-9600-636A-340E-5E795CB74662}"/>
                </a:ext>
              </a:extLst>
            </p:cNvPr>
            <p:cNvSpPr/>
            <p:nvPr/>
          </p:nvSpPr>
          <p:spPr>
            <a:xfrm>
              <a:off x="8228072" y="4732000"/>
              <a:ext cx="152516" cy="152516"/>
            </a:xfrm>
            <a:custGeom>
              <a:avLst/>
              <a:gdLst>
                <a:gd name="connsiteX0" fmla="*/ 68778 w 137555"/>
                <a:gd name="connsiteY0" fmla="*/ 0 h 137555"/>
                <a:gd name="connsiteX1" fmla="*/ 0 w 137555"/>
                <a:gd name="connsiteY1" fmla="*/ 68778 h 137555"/>
                <a:gd name="connsiteX2" fmla="*/ 68778 w 137555"/>
                <a:gd name="connsiteY2" fmla="*/ 137556 h 137555"/>
                <a:gd name="connsiteX3" fmla="*/ 137556 w 137555"/>
                <a:gd name="connsiteY3" fmla="*/ 68778 h 137555"/>
                <a:gd name="connsiteX4" fmla="*/ 68778 w 137555"/>
                <a:gd name="connsiteY4" fmla="*/ 0 h 13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55" h="137555">
                  <a:moveTo>
                    <a:pt x="68778" y="0"/>
                  </a:moveTo>
                  <a:cubicBezTo>
                    <a:pt x="30748" y="0"/>
                    <a:pt x="0" y="30748"/>
                    <a:pt x="0" y="68778"/>
                  </a:cubicBezTo>
                  <a:cubicBezTo>
                    <a:pt x="0" y="106808"/>
                    <a:pt x="30748" y="137556"/>
                    <a:pt x="68778" y="137556"/>
                  </a:cubicBezTo>
                  <a:cubicBezTo>
                    <a:pt x="106808" y="137556"/>
                    <a:pt x="137556" y="106808"/>
                    <a:pt x="137556" y="68778"/>
                  </a:cubicBezTo>
                  <a:cubicBezTo>
                    <a:pt x="137556" y="30748"/>
                    <a:pt x="106808" y="0"/>
                    <a:pt x="68778" y="0"/>
                  </a:cubicBezTo>
                  <a:close/>
                </a:path>
              </a:pathLst>
            </a:custGeom>
            <a:solidFill>
              <a:schemeClr val="accent3"/>
            </a:soli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D171009-F8B6-19B5-0D8B-7AF67202C7BD}"/>
                </a:ext>
              </a:extLst>
            </p:cNvPr>
            <p:cNvGrpSpPr/>
            <p:nvPr/>
          </p:nvGrpSpPr>
          <p:grpSpPr>
            <a:xfrm>
              <a:off x="7978700" y="2449191"/>
              <a:ext cx="651260" cy="405166"/>
              <a:chOff x="8816990" y="2422493"/>
              <a:chExt cx="495462" cy="308239"/>
            </a:xfrm>
            <a:solidFill>
              <a:schemeClr val="accent3"/>
            </a:solidFill>
          </p:grpSpPr>
          <p:sp>
            <p:nvSpPr>
              <p:cNvPr id="101" name="Freeform 32">
                <a:extLst>
                  <a:ext uri="{FF2B5EF4-FFF2-40B4-BE49-F238E27FC236}">
                    <a16:creationId xmlns:a16="http://schemas.microsoft.com/office/drawing/2014/main" id="{F6F100F9-9B85-8993-172D-58CAF8268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4982" y="2556534"/>
                <a:ext cx="281105" cy="115047"/>
              </a:xfrm>
              <a:custGeom>
                <a:avLst/>
                <a:gdLst>
                  <a:gd name="T0" fmla="*/ 1093 w 2072"/>
                  <a:gd name="T1" fmla="*/ 1 h 848"/>
                  <a:gd name="T2" fmla="*/ 1222 w 2072"/>
                  <a:gd name="T3" fmla="*/ 12 h 848"/>
                  <a:gd name="T4" fmla="*/ 1349 w 2072"/>
                  <a:gd name="T5" fmla="*/ 31 h 848"/>
                  <a:gd name="T6" fmla="*/ 1471 w 2072"/>
                  <a:gd name="T7" fmla="*/ 56 h 848"/>
                  <a:gd name="T8" fmla="*/ 1587 w 2072"/>
                  <a:gd name="T9" fmla="*/ 86 h 848"/>
                  <a:gd name="T10" fmla="*/ 1695 w 2072"/>
                  <a:gd name="T11" fmla="*/ 120 h 848"/>
                  <a:gd name="T12" fmla="*/ 1793 w 2072"/>
                  <a:gd name="T13" fmla="*/ 154 h 848"/>
                  <a:gd name="T14" fmla="*/ 1879 w 2072"/>
                  <a:gd name="T15" fmla="*/ 187 h 848"/>
                  <a:gd name="T16" fmla="*/ 1952 w 2072"/>
                  <a:gd name="T17" fmla="*/ 218 h 848"/>
                  <a:gd name="T18" fmla="*/ 2008 w 2072"/>
                  <a:gd name="T19" fmla="*/ 243 h 848"/>
                  <a:gd name="T20" fmla="*/ 2048 w 2072"/>
                  <a:gd name="T21" fmla="*/ 262 h 848"/>
                  <a:gd name="T22" fmla="*/ 2069 w 2072"/>
                  <a:gd name="T23" fmla="*/ 272 h 848"/>
                  <a:gd name="T24" fmla="*/ 2072 w 2072"/>
                  <a:gd name="T25" fmla="*/ 848 h 848"/>
                  <a:gd name="T26" fmla="*/ 2060 w 2072"/>
                  <a:gd name="T27" fmla="*/ 844 h 848"/>
                  <a:gd name="T28" fmla="*/ 2025 w 2072"/>
                  <a:gd name="T29" fmla="*/ 830 h 848"/>
                  <a:gd name="T30" fmla="*/ 1971 w 2072"/>
                  <a:gd name="T31" fmla="*/ 810 h 848"/>
                  <a:gd name="T32" fmla="*/ 1899 w 2072"/>
                  <a:gd name="T33" fmla="*/ 786 h 848"/>
                  <a:gd name="T34" fmla="*/ 1811 w 2072"/>
                  <a:gd name="T35" fmla="*/ 758 h 848"/>
                  <a:gd name="T36" fmla="*/ 1711 w 2072"/>
                  <a:gd name="T37" fmla="*/ 728 h 848"/>
                  <a:gd name="T38" fmla="*/ 1600 w 2072"/>
                  <a:gd name="T39" fmla="*/ 699 h 848"/>
                  <a:gd name="T40" fmla="*/ 1480 w 2072"/>
                  <a:gd name="T41" fmla="*/ 672 h 848"/>
                  <a:gd name="T42" fmla="*/ 1357 w 2072"/>
                  <a:gd name="T43" fmla="*/ 650 h 848"/>
                  <a:gd name="T44" fmla="*/ 1228 w 2072"/>
                  <a:gd name="T45" fmla="*/ 633 h 848"/>
                  <a:gd name="T46" fmla="*/ 1100 w 2072"/>
                  <a:gd name="T47" fmla="*/ 623 h 848"/>
                  <a:gd name="T48" fmla="*/ 972 w 2072"/>
                  <a:gd name="T49" fmla="*/ 623 h 848"/>
                  <a:gd name="T50" fmla="*/ 844 w 2072"/>
                  <a:gd name="T51" fmla="*/ 633 h 848"/>
                  <a:gd name="T52" fmla="*/ 716 w 2072"/>
                  <a:gd name="T53" fmla="*/ 650 h 848"/>
                  <a:gd name="T54" fmla="*/ 592 w 2072"/>
                  <a:gd name="T55" fmla="*/ 672 h 848"/>
                  <a:gd name="T56" fmla="*/ 473 w 2072"/>
                  <a:gd name="T57" fmla="*/ 699 h 848"/>
                  <a:gd name="T58" fmla="*/ 361 w 2072"/>
                  <a:gd name="T59" fmla="*/ 728 h 848"/>
                  <a:gd name="T60" fmla="*/ 261 w 2072"/>
                  <a:gd name="T61" fmla="*/ 758 h 848"/>
                  <a:gd name="T62" fmla="*/ 173 w 2072"/>
                  <a:gd name="T63" fmla="*/ 786 h 848"/>
                  <a:gd name="T64" fmla="*/ 101 w 2072"/>
                  <a:gd name="T65" fmla="*/ 810 h 848"/>
                  <a:gd name="T66" fmla="*/ 46 w 2072"/>
                  <a:gd name="T67" fmla="*/ 830 h 848"/>
                  <a:gd name="T68" fmla="*/ 13 w 2072"/>
                  <a:gd name="T69" fmla="*/ 844 h 848"/>
                  <a:gd name="T70" fmla="*/ 0 w 2072"/>
                  <a:gd name="T71" fmla="*/ 848 h 848"/>
                  <a:gd name="T72" fmla="*/ 2 w 2072"/>
                  <a:gd name="T73" fmla="*/ 280 h 848"/>
                  <a:gd name="T74" fmla="*/ 25 w 2072"/>
                  <a:gd name="T75" fmla="*/ 269 h 848"/>
                  <a:gd name="T76" fmla="*/ 67 w 2072"/>
                  <a:gd name="T77" fmla="*/ 248 h 848"/>
                  <a:gd name="T78" fmla="*/ 127 w 2072"/>
                  <a:gd name="T79" fmla="*/ 220 h 848"/>
                  <a:gd name="T80" fmla="*/ 204 w 2072"/>
                  <a:gd name="T81" fmla="*/ 187 h 848"/>
                  <a:gd name="T82" fmla="*/ 294 w 2072"/>
                  <a:gd name="T83" fmla="*/ 150 h 848"/>
                  <a:gd name="T84" fmla="*/ 397 w 2072"/>
                  <a:gd name="T85" fmla="*/ 113 h 848"/>
                  <a:gd name="T86" fmla="*/ 511 w 2072"/>
                  <a:gd name="T87" fmla="*/ 79 h 848"/>
                  <a:gd name="T88" fmla="*/ 632 w 2072"/>
                  <a:gd name="T89" fmla="*/ 47 h 848"/>
                  <a:gd name="T90" fmla="*/ 761 w 2072"/>
                  <a:gd name="T91" fmla="*/ 22 h 848"/>
                  <a:gd name="T92" fmla="*/ 893 w 2072"/>
                  <a:gd name="T93" fmla="*/ 5 h 848"/>
                  <a:gd name="T94" fmla="*/ 1028 w 2072"/>
                  <a:gd name="T95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72" h="848">
                    <a:moveTo>
                      <a:pt x="1028" y="0"/>
                    </a:moveTo>
                    <a:lnTo>
                      <a:pt x="1093" y="1"/>
                    </a:lnTo>
                    <a:lnTo>
                      <a:pt x="1158" y="5"/>
                    </a:lnTo>
                    <a:lnTo>
                      <a:pt x="1222" y="12"/>
                    </a:lnTo>
                    <a:lnTo>
                      <a:pt x="1286" y="20"/>
                    </a:lnTo>
                    <a:lnTo>
                      <a:pt x="1349" y="31"/>
                    </a:lnTo>
                    <a:lnTo>
                      <a:pt x="1411" y="42"/>
                    </a:lnTo>
                    <a:lnTo>
                      <a:pt x="1471" y="56"/>
                    </a:lnTo>
                    <a:lnTo>
                      <a:pt x="1530" y="71"/>
                    </a:lnTo>
                    <a:lnTo>
                      <a:pt x="1587" y="86"/>
                    </a:lnTo>
                    <a:lnTo>
                      <a:pt x="1642" y="103"/>
                    </a:lnTo>
                    <a:lnTo>
                      <a:pt x="1695" y="120"/>
                    </a:lnTo>
                    <a:lnTo>
                      <a:pt x="1745" y="137"/>
                    </a:lnTo>
                    <a:lnTo>
                      <a:pt x="1793" y="154"/>
                    </a:lnTo>
                    <a:lnTo>
                      <a:pt x="1837" y="171"/>
                    </a:lnTo>
                    <a:lnTo>
                      <a:pt x="1879" y="187"/>
                    </a:lnTo>
                    <a:lnTo>
                      <a:pt x="1917" y="203"/>
                    </a:lnTo>
                    <a:lnTo>
                      <a:pt x="1952" y="218"/>
                    </a:lnTo>
                    <a:lnTo>
                      <a:pt x="1982" y="231"/>
                    </a:lnTo>
                    <a:lnTo>
                      <a:pt x="2008" y="243"/>
                    </a:lnTo>
                    <a:lnTo>
                      <a:pt x="2030" y="253"/>
                    </a:lnTo>
                    <a:lnTo>
                      <a:pt x="2048" y="262"/>
                    </a:lnTo>
                    <a:lnTo>
                      <a:pt x="2061" y="269"/>
                    </a:lnTo>
                    <a:lnTo>
                      <a:pt x="2069" y="272"/>
                    </a:lnTo>
                    <a:lnTo>
                      <a:pt x="2072" y="274"/>
                    </a:lnTo>
                    <a:lnTo>
                      <a:pt x="2072" y="848"/>
                    </a:lnTo>
                    <a:lnTo>
                      <a:pt x="2069" y="847"/>
                    </a:lnTo>
                    <a:lnTo>
                      <a:pt x="2060" y="844"/>
                    </a:lnTo>
                    <a:lnTo>
                      <a:pt x="2045" y="838"/>
                    </a:lnTo>
                    <a:lnTo>
                      <a:pt x="2025" y="830"/>
                    </a:lnTo>
                    <a:lnTo>
                      <a:pt x="2000" y="822"/>
                    </a:lnTo>
                    <a:lnTo>
                      <a:pt x="1971" y="810"/>
                    </a:lnTo>
                    <a:lnTo>
                      <a:pt x="1937" y="798"/>
                    </a:lnTo>
                    <a:lnTo>
                      <a:pt x="1899" y="786"/>
                    </a:lnTo>
                    <a:lnTo>
                      <a:pt x="1856" y="771"/>
                    </a:lnTo>
                    <a:lnTo>
                      <a:pt x="1811" y="758"/>
                    </a:lnTo>
                    <a:lnTo>
                      <a:pt x="1762" y="744"/>
                    </a:lnTo>
                    <a:lnTo>
                      <a:pt x="1711" y="728"/>
                    </a:lnTo>
                    <a:lnTo>
                      <a:pt x="1656" y="713"/>
                    </a:lnTo>
                    <a:lnTo>
                      <a:pt x="1600" y="699"/>
                    </a:lnTo>
                    <a:lnTo>
                      <a:pt x="1541" y="686"/>
                    </a:lnTo>
                    <a:lnTo>
                      <a:pt x="1480" y="672"/>
                    </a:lnTo>
                    <a:lnTo>
                      <a:pt x="1419" y="661"/>
                    </a:lnTo>
                    <a:lnTo>
                      <a:pt x="1357" y="650"/>
                    </a:lnTo>
                    <a:lnTo>
                      <a:pt x="1293" y="641"/>
                    </a:lnTo>
                    <a:lnTo>
                      <a:pt x="1228" y="633"/>
                    </a:lnTo>
                    <a:lnTo>
                      <a:pt x="1164" y="628"/>
                    </a:lnTo>
                    <a:lnTo>
                      <a:pt x="1100" y="623"/>
                    </a:lnTo>
                    <a:lnTo>
                      <a:pt x="1036" y="622"/>
                    </a:lnTo>
                    <a:lnTo>
                      <a:pt x="972" y="623"/>
                    </a:lnTo>
                    <a:lnTo>
                      <a:pt x="908" y="628"/>
                    </a:lnTo>
                    <a:lnTo>
                      <a:pt x="844" y="633"/>
                    </a:lnTo>
                    <a:lnTo>
                      <a:pt x="780" y="641"/>
                    </a:lnTo>
                    <a:lnTo>
                      <a:pt x="716" y="650"/>
                    </a:lnTo>
                    <a:lnTo>
                      <a:pt x="654" y="661"/>
                    </a:lnTo>
                    <a:lnTo>
                      <a:pt x="592" y="672"/>
                    </a:lnTo>
                    <a:lnTo>
                      <a:pt x="531" y="686"/>
                    </a:lnTo>
                    <a:lnTo>
                      <a:pt x="473" y="699"/>
                    </a:lnTo>
                    <a:lnTo>
                      <a:pt x="416" y="713"/>
                    </a:lnTo>
                    <a:lnTo>
                      <a:pt x="361" y="728"/>
                    </a:lnTo>
                    <a:lnTo>
                      <a:pt x="309" y="744"/>
                    </a:lnTo>
                    <a:lnTo>
                      <a:pt x="261" y="758"/>
                    </a:lnTo>
                    <a:lnTo>
                      <a:pt x="216" y="771"/>
                    </a:lnTo>
                    <a:lnTo>
                      <a:pt x="173" y="786"/>
                    </a:lnTo>
                    <a:lnTo>
                      <a:pt x="135" y="798"/>
                    </a:lnTo>
                    <a:lnTo>
                      <a:pt x="101" y="810"/>
                    </a:lnTo>
                    <a:lnTo>
                      <a:pt x="72" y="822"/>
                    </a:lnTo>
                    <a:lnTo>
                      <a:pt x="46" y="830"/>
                    </a:lnTo>
                    <a:lnTo>
                      <a:pt x="27" y="838"/>
                    </a:lnTo>
                    <a:lnTo>
                      <a:pt x="13" y="844"/>
                    </a:lnTo>
                    <a:lnTo>
                      <a:pt x="4" y="847"/>
                    </a:lnTo>
                    <a:lnTo>
                      <a:pt x="0" y="848"/>
                    </a:lnTo>
                    <a:lnTo>
                      <a:pt x="0" y="282"/>
                    </a:lnTo>
                    <a:lnTo>
                      <a:pt x="2" y="280"/>
                    </a:lnTo>
                    <a:lnTo>
                      <a:pt x="11" y="276"/>
                    </a:lnTo>
                    <a:lnTo>
                      <a:pt x="25" y="269"/>
                    </a:lnTo>
                    <a:lnTo>
                      <a:pt x="44" y="259"/>
                    </a:lnTo>
                    <a:lnTo>
                      <a:pt x="67" y="248"/>
                    </a:lnTo>
                    <a:lnTo>
                      <a:pt x="95" y="235"/>
                    </a:lnTo>
                    <a:lnTo>
                      <a:pt x="127" y="220"/>
                    </a:lnTo>
                    <a:lnTo>
                      <a:pt x="163" y="203"/>
                    </a:lnTo>
                    <a:lnTo>
                      <a:pt x="204" y="187"/>
                    </a:lnTo>
                    <a:lnTo>
                      <a:pt x="248" y="169"/>
                    </a:lnTo>
                    <a:lnTo>
                      <a:pt x="294" y="150"/>
                    </a:lnTo>
                    <a:lnTo>
                      <a:pt x="344" y="132"/>
                    </a:lnTo>
                    <a:lnTo>
                      <a:pt x="397" y="113"/>
                    </a:lnTo>
                    <a:lnTo>
                      <a:pt x="452" y="95"/>
                    </a:lnTo>
                    <a:lnTo>
                      <a:pt x="511" y="79"/>
                    </a:lnTo>
                    <a:lnTo>
                      <a:pt x="570" y="62"/>
                    </a:lnTo>
                    <a:lnTo>
                      <a:pt x="632" y="47"/>
                    </a:lnTo>
                    <a:lnTo>
                      <a:pt x="695" y="34"/>
                    </a:lnTo>
                    <a:lnTo>
                      <a:pt x="761" y="22"/>
                    </a:lnTo>
                    <a:lnTo>
                      <a:pt x="826" y="13"/>
                    </a:lnTo>
                    <a:lnTo>
                      <a:pt x="893" y="5"/>
                    </a:lnTo>
                    <a:lnTo>
                      <a:pt x="961" y="1"/>
                    </a:lnTo>
                    <a:lnTo>
                      <a:pt x="10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102" name="Freeform 33">
                <a:extLst>
                  <a:ext uri="{FF2B5EF4-FFF2-40B4-BE49-F238E27FC236}">
                    <a16:creationId xmlns:a16="http://schemas.microsoft.com/office/drawing/2014/main" id="{BBA47343-D304-B94B-F582-F470284BA7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16990" y="2422493"/>
                <a:ext cx="495462" cy="308239"/>
              </a:xfrm>
              <a:custGeom>
                <a:avLst/>
                <a:gdLst>
                  <a:gd name="T0" fmla="*/ 3277 w 3654"/>
                  <a:gd name="T1" fmla="*/ 962 h 2269"/>
                  <a:gd name="T2" fmla="*/ 3237 w 3654"/>
                  <a:gd name="T3" fmla="*/ 1014 h 2269"/>
                  <a:gd name="T4" fmla="*/ 3246 w 3654"/>
                  <a:gd name="T5" fmla="*/ 1080 h 2269"/>
                  <a:gd name="T6" fmla="*/ 3298 w 3654"/>
                  <a:gd name="T7" fmla="*/ 1120 h 2269"/>
                  <a:gd name="T8" fmla="*/ 3366 w 3654"/>
                  <a:gd name="T9" fmla="*/ 1111 h 2269"/>
                  <a:gd name="T10" fmla="*/ 3405 w 3654"/>
                  <a:gd name="T11" fmla="*/ 1060 h 2269"/>
                  <a:gd name="T12" fmla="*/ 3396 w 3654"/>
                  <a:gd name="T13" fmla="*/ 993 h 2269"/>
                  <a:gd name="T14" fmla="*/ 3344 w 3654"/>
                  <a:gd name="T15" fmla="*/ 953 h 2269"/>
                  <a:gd name="T16" fmla="*/ 3313 w 3654"/>
                  <a:gd name="T17" fmla="*/ 772 h 2269"/>
                  <a:gd name="T18" fmla="*/ 3273 w 3654"/>
                  <a:gd name="T19" fmla="*/ 787 h 2269"/>
                  <a:gd name="T20" fmla="*/ 3358 w 3654"/>
                  <a:gd name="T21" fmla="*/ 862 h 2269"/>
                  <a:gd name="T22" fmla="*/ 3352 w 3654"/>
                  <a:gd name="T23" fmla="*/ 780 h 2269"/>
                  <a:gd name="T24" fmla="*/ 3324 w 3654"/>
                  <a:gd name="T25" fmla="*/ 769 h 2269"/>
                  <a:gd name="T26" fmla="*/ 3152 w 3654"/>
                  <a:gd name="T27" fmla="*/ 737 h 2269"/>
                  <a:gd name="T28" fmla="*/ 3215 w 3654"/>
                  <a:gd name="T29" fmla="*/ 701 h 2269"/>
                  <a:gd name="T30" fmla="*/ 3310 w 3654"/>
                  <a:gd name="T31" fmla="*/ 676 h 2269"/>
                  <a:gd name="T32" fmla="*/ 3377 w 3654"/>
                  <a:gd name="T33" fmla="*/ 680 h 2269"/>
                  <a:gd name="T34" fmla="*/ 3418 w 3654"/>
                  <a:gd name="T35" fmla="*/ 706 h 2269"/>
                  <a:gd name="T36" fmla="*/ 3441 w 3654"/>
                  <a:gd name="T37" fmla="*/ 745 h 2269"/>
                  <a:gd name="T38" fmla="*/ 3450 w 3654"/>
                  <a:gd name="T39" fmla="*/ 788 h 2269"/>
                  <a:gd name="T40" fmla="*/ 3451 w 3654"/>
                  <a:gd name="T41" fmla="*/ 826 h 2269"/>
                  <a:gd name="T42" fmla="*/ 3449 w 3654"/>
                  <a:gd name="T43" fmla="*/ 852 h 2269"/>
                  <a:gd name="T44" fmla="*/ 3448 w 3654"/>
                  <a:gd name="T45" fmla="*/ 912 h 2269"/>
                  <a:gd name="T46" fmla="*/ 3448 w 3654"/>
                  <a:gd name="T47" fmla="*/ 1134 h 2269"/>
                  <a:gd name="T48" fmla="*/ 3583 w 3654"/>
                  <a:gd name="T49" fmla="*/ 2269 h 2269"/>
                  <a:gd name="T50" fmla="*/ 3234 w 3654"/>
                  <a:gd name="T51" fmla="*/ 1983 h 2269"/>
                  <a:gd name="T52" fmla="*/ 2985 w 3654"/>
                  <a:gd name="T53" fmla="*/ 1380 h 2269"/>
                  <a:gd name="T54" fmla="*/ 2974 w 3654"/>
                  <a:gd name="T55" fmla="*/ 1203 h 2269"/>
                  <a:gd name="T56" fmla="*/ 2920 w 3654"/>
                  <a:gd name="T57" fmla="*/ 1176 h 2269"/>
                  <a:gd name="T58" fmla="*/ 2826 w 3654"/>
                  <a:gd name="T59" fmla="*/ 1134 h 2269"/>
                  <a:gd name="T60" fmla="*/ 2696 w 3654"/>
                  <a:gd name="T61" fmla="*/ 1082 h 2269"/>
                  <a:gd name="T62" fmla="*/ 2539 w 3654"/>
                  <a:gd name="T63" fmla="*/ 1028 h 2269"/>
                  <a:gd name="T64" fmla="*/ 2360 w 3654"/>
                  <a:gd name="T65" fmla="*/ 976 h 2269"/>
                  <a:gd name="T66" fmla="*/ 2165 w 3654"/>
                  <a:gd name="T67" fmla="*/ 934 h 2269"/>
                  <a:gd name="T68" fmla="*/ 1961 w 3654"/>
                  <a:gd name="T69" fmla="*/ 907 h 2269"/>
                  <a:gd name="T70" fmla="*/ 1751 w 3654"/>
                  <a:gd name="T71" fmla="*/ 903 h 2269"/>
                  <a:gd name="T72" fmla="*/ 1547 w 3654"/>
                  <a:gd name="T73" fmla="*/ 924 h 2269"/>
                  <a:gd name="T74" fmla="*/ 1350 w 3654"/>
                  <a:gd name="T75" fmla="*/ 962 h 2269"/>
                  <a:gd name="T76" fmla="*/ 1166 w 3654"/>
                  <a:gd name="T77" fmla="*/ 1013 h 2269"/>
                  <a:gd name="T78" fmla="*/ 1006 w 3654"/>
                  <a:gd name="T79" fmla="*/ 1069 h 2269"/>
                  <a:gd name="T80" fmla="*/ 870 w 3654"/>
                  <a:gd name="T81" fmla="*/ 1124 h 2269"/>
                  <a:gd name="T82" fmla="*/ 765 w 3654"/>
                  <a:gd name="T83" fmla="*/ 1171 h 2269"/>
                  <a:gd name="T84" fmla="*/ 699 w 3654"/>
                  <a:gd name="T85" fmla="*/ 1204 h 2269"/>
                  <a:gd name="T86" fmla="*/ 675 w 3654"/>
                  <a:gd name="T87" fmla="*/ 1217 h 2269"/>
                  <a:gd name="T88" fmla="*/ 1787 w 3654"/>
                  <a:gd name="T89" fmla="*/ 0 h 2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54" h="2269">
                    <a:moveTo>
                      <a:pt x="3321" y="951"/>
                    </a:moveTo>
                    <a:lnTo>
                      <a:pt x="3298" y="953"/>
                    </a:lnTo>
                    <a:lnTo>
                      <a:pt x="3277" y="962"/>
                    </a:lnTo>
                    <a:lnTo>
                      <a:pt x="3260" y="975"/>
                    </a:lnTo>
                    <a:lnTo>
                      <a:pt x="3246" y="993"/>
                    </a:lnTo>
                    <a:lnTo>
                      <a:pt x="3237" y="1014"/>
                    </a:lnTo>
                    <a:lnTo>
                      <a:pt x="3234" y="1037"/>
                    </a:lnTo>
                    <a:lnTo>
                      <a:pt x="3237" y="1060"/>
                    </a:lnTo>
                    <a:lnTo>
                      <a:pt x="3246" y="1080"/>
                    </a:lnTo>
                    <a:lnTo>
                      <a:pt x="3260" y="1098"/>
                    </a:lnTo>
                    <a:lnTo>
                      <a:pt x="3277" y="1111"/>
                    </a:lnTo>
                    <a:lnTo>
                      <a:pt x="3298" y="1120"/>
                    </a:lnTo>
                    <a:lnTo>
                      <a:pt x="3321" y="1122"/>
                    </a:lnTo>
                    <a:lnTo>
                      <a:pt x="3344" y="1120"/>
                    </a:lnTo>
                    <a:lnTo>
                      <a:pt x="3366" y="1111"/>
                    </a:lnTo>
                    <a:lnTo>
                      <a:pt x="3382" y="1098"/>
                    </a:lnTo>
                    <a:lnTo>
                      <a:pt x="3396" y="1080"/>
                    </a:lnTo>
                    <a:lnTo>
                      <a:pt x="3405" y="1060"/>
                    </a:lnTo>
                    <a:lnTo>
                      <a:pt x="3408" y="1037"/>
                    </a:lnTo>
                    <a:lnTo>
                      <a:pt x="3405" y="1014"/>
                    </a:lnTo>
                    <a:lnTo>
                      <a:pt x="3396" y="993"/>
                    </a:lnTo>
                    <a:lnTo>
                      <a:pt x="3382" y="975"/>
                    </a:lnTo>
                    <a:lnTo>
                      <a:pt x="3366" y="962"/>
                    </a:lnTo>
                    <a:lnTo>
                      <a:pt x="3344" y="953"/>
                    </a:lnTo>
                    <a:lnTo>
                      <a:pt x="3321" y="951"/>
                    </a:lnTo>
                    <a:close/>
                    <a:moveTo>
                      <a:pt x="3324" y="769"/>
                    </a:moveTo>
                    <a:lnTo>
                      <a:pt x="3313" y="772"/>
                    </a:lnTo>
                    <a:lnTo>
                      <a:pt x="3299" y="775"/>
                    </a:lnTo>
                    <a:lnTo>
                      <a:pt x="3286" y="780"/>
                    </a:lnTo>
                    <a:lnTo>
                      <a:pt x="3273" y="787"/>
                    </a:lnTo>
                    <a:lnTo>
                      <a:pt x="3261" y="795"/>
                    </a:lnTo>
                    <a:lnTo>
                      <a:pt x="3250" y="802"/>
                    </a:lnTo>
                    <a:lnTo>
                      <a:pt x="3358" y="862"/>
                    </a:lnTo>
                    <a:lnTo>
                      <a:pt x="3358" y="808"/>
                    </a:lnTo>
                    <a:lnTo>
                      <a:pt x="3357" y="792"/>
                    </a:lnTo>
                    <a:lnTo>
                      <a:pt x="3352" y="780"/>
                    </a:lnTo>
                    <a:lnTo>
                      <a:pt x="3344" y="774"/>
                    </a:lnTo>
                    <a:lnTo>
                      <a:pt x="3335" y="769"/>
                    </a:lnTo>
                    <a:lnTo>
                      <a:pt x="3324" y="769"/>
                    </a:lnTo>
                    <a:close/>
                    <a:moveTo>
                      <a:pt x="1787" y="0"/>
                    </a:moveTo>
                    <a:lnTo>
                      <a:pt x="3146" y="746"/>
                    </a:lnTo>
                    <a:lnTo>
                      <a:pt x="3152" y="737"/>
                    </a:lnTo>
                    <a:lnTo>
                      <a:pt x="3162" y="728"/>
                    </a:lnTo>
                    <a:lnTo>
                      <a:pt x="3177" y="719"/>
                    </a:lnTo>
                    <a:lnTo>
                      <a:pt x="3215" y="701"/>
                    </a:lnTo>
                    <a:lnTo>
                      <a:pt x="3251" y="689"/>
                    </a:lnTo>
                    <a:lnTo>
                      <a:pt x="3282" y="681"/>
                    </a:lnTo>
                    <a:lnTo>
                      <a:pt x="3310" y="676"/>
                    </a:lnTo>
                    <a:lnTo>
                      <a:pt x="3335" y="675"/>
                    </a:lnTo>
                    <a:lnTo>
                      <a:pt x="3358" y="676"/>
                    </a:lnTo>
                    <a:lnTo>
                      <a:pt x="3377" y="680"/>
                    </a:lnTo>
                    <a:lnTo>
                      <a:pt x="3393" y="687"/>
                    </a:lnTo>
                    <a:lnTo>
                      <a:pt x="3407" y="696"/>
                    </a:lnTo>
                    <a:lnTo>
                      <a:pt x="3418" y="706"/>
                    </a:lnTo>
                    <a:lnTo>
                      <a:pt x="3427" y="718"/>
                    </a:lnTo>
                    <a:lnTo>
                      <a:pt x="3435" y="731"/>
                    </a:lnTo>
                    <a:lnTo>
                      <a:pt x="3441" y="745"/>
                    </a:lnTo>
                    <a:lnTo>
                      <a:pt x="3445" y="759"/>
                    </a:lnTo>
                    <a:lnTo>
                      <a:pt x="3449" y="774"/>
                    </a:lnTo>
                    <a:lnTo>
                      <a:pt x="3450" y="788"/>
                    </a:lnTo>
                    <a:lnTo>
                      <a:pt x="3451" y="802"/>
                    </a:lnTo>
                    <a:lnTo>
                      <a:pt x="3451" y="815"/>
                    </a:lnTo>
                    <a:lnTo>
                      <a:pt x="3451" y="826"/>
                    </a:lnTo>
                    <a:lnTo>
                      <a:pt x="3450" y="837"/>
                    </a:lnTo>
                    <a:lnTo>
                      <a:pt x="3450" y="845"/>
                    </a:lnTo>
                    <a:lnTo>
                      <a:pt x="3449" y="852"/>
                    </a:lnTo>
                    <a:lnTo>
                      <a:pt x="3448" y="856"/>
                    </a:lnTo>
                    <a:lnTo>
                      <a:pt x="3448" y="857"/>
                    </a:lnTo>
                    <a:lnTo>
                      <a:pt x="3448" y="912"/>
                    </a:lnTo>
                    <a:lnTo>
                      <a:pt x="3654" y="1024"/>
                    </a:lnTo>
                    <a:lnTo>
                      <a:pt x="3448" y="1134"/>
                    </a:lnTo>
                    <a:lnTo>
                      <a:pt x="3448" y="1134"/>
                    </a:lnTo>
                    <a:lnTo>
                      <a:pt x="3448" y="1983"/>
                    </a:lnTo>
                    <a:lnTo>
                      <a:pt x="3583" y="1983"/>
                    </a:lnTo>
                    <a:lnTo>
                      <a:pt x="3583" y="2269"/>
                    </a:lnTo>
                    <a:lnTo>
                      <a:pt x="3399" y="2156"/>
                    </a:lnTo>
                    <a:lnTo>
                      <a:pt x="3234" y="2269"/>
                    </a:lnTo>
                    <a:lnTo>
                      <a:pt x="3234" y="1983"/>
                    </a:lnTo>
                    <a:lnTo>
                      <a:pt x="3358" y="1983"/>
                    </a:lnTo>
                    <a:lnTo>
                      <a:pt x="3358" y="1181"/>
                    </a:lnTo>
                    <a:lnTo>
                      <a:pt x="2985" y="1380"/>
                    </a:lnTo>
                    <a:lnTo>
                      <a:pt x="2985" y="1208"/>
                    </a:lnTo>
                    <a:lnTo>
                      <a:pt x="2983" y="1207"/>
                    </a:lnTo>
                    <a:lnTo>
                      <a:pt x="2974" y="1203"/>
                    </a:lnTo>
                    <a:lnTo>
                      <a:pt x="2961" y="1196"/>
                    </a:lnTo>
                    <a:lnTo>
                      <a:pt x="2943" y="1187"/>
                    </a:lnTo>
                    <a:lnTo>
                      <a:pt x="2920" y="1176"/>
                    </a:lnTo>
                    <a:lnTo>
                      <a:pt x="2892" y="1164"/>
                    </a:lnTo>
                    <a:lnTo>
                      <a:pt x="2860" y="1149"/>
                    </a:lnTo>
                    <a:lnTo>
                      <a:pt x="2826" y="1134"/>
                    </a:lnTo>
                    <a:lnTo>
                      <a:pt x="2786" y="1118"/>
                    </a:lnTo>
                    <a:lnTo>
                      <a:pt x="2742" y="1100"/>
                    </a:lnTo>
                    <a:lnTo>
                      <a:pt x="2696" y="1082"/>
                    </a:lnTo>
                    <a:lnTo>
                      <a:pt x="2647" y="1064"/>
                    </a:lnTo>
                    <a:lnTo>
                      <a:pt x="2594" y="1046"/>
                    </a:lnTo>
                    <a:lnTo>
                      <a:pt x="2539" y="1028"/>
                    </a:lnTo>
                    <a:lnTo>
                      <a:pt x="2481" y="1010"/>
                    </a:lnTo>
                    <a:lnTo>
                      <a:pt x="2422" y="992"/>
                    </a:lnTo>
                    <a:lnTo>
                      <a:pt x="2360" y="976"/>
                    </a:lnTo>
                    <a:lnTo>
                      <a:pt x="2297" y="961"/>
                    </a:lnTo>
                    <a:lnTo>
                      <a:pt x="2232" y="946"/>
                    </a:lnTo>
                    <a:lnTo>
                      <a:pt x="2165" y="934"/>
                    </a:lnTo>
                    <a:lnTo>
                      <a:pt x="2098" y="923"/>
                    </a:lnTo>
                    <a:lnTo>
                      <a:pt x="2029" y="914"/>
                    </a:lnTo>
                    <a:lnTo>
                      <a:pt x="1961" y="907"/>
                    </a:lnTo>
                    <a:lnTo>
                      <a:pt x="1891" y="903"/>
                    </a:lnTo>
                    <a:lnTo>
                      <a:pt x="1821" y="902"/>
                    </a:lnTo>
                    <a:lnTo>
                      <a:pt x="1751" y="903"/>
                    </a:lnTo>
                    <a:lnTo>
                      <a:pt x="1683" y="907"/>
                    </a:lnTo>
                    <a:lnTo>
                      <a:pt x="1614" y="914"/>
                    </a:lnTo>
                    <a:lnTo>
                      <a:pt x="1547" y="924"/>
                    </a:lnTo>
                    <a:lnTo>
                      <a:pt x="1479" y="935"/>
                    </a:lnTo>
                    <a:lnTo>
                      <a:pt x="1414" y="948"/>
                    </a:lnTo>
                    <a:lnTo>
                      <a:pt x="1350" y="962"/>
                    </a:lnTo>
                    <a:lnTo>
                      <a:pt x="1287" y="978"/>
                    </a:lnTo>
                    <a:lnTo>
                      <a:pt x="1226" y="995"/>
                    </a:lnTo>
                    <a:lnTo>
                      <a:pt x="1166" y="1013"/>
                    </a:lnTo>
                    <a:lnTo>
                      <a:pt x="1110" y="1031"/>
                    </a:lnTo>
                    <a:lnTo>
                      <a:pt x="1056" y="1050"/>
                    </a:lnTo>
                    <a:lnTo>
                      <a:pt x="1006" y="1069"/>
                    </a:lnTo>
                    <a:lnTo>
                      <a:pt x="956" y="1088"/>
                    </a:lnTo>
                    <a:lnTo>
                      <a:pt x="911" y="1106"/>
                    </a:lnTo>
                    <a:lnTo>
                      <a:pt x="870" y="1124"/>
                    </a:lnTo>
                    <a:lnTo>
                      <a:pt x="830" y="1140"/>
                    </a:lnTo>
                    <a:lnTo>
                      <a:pt x="796" y="1157"/>
                    </a:lnTo>
                    <a:lnTo>
                      <a:pt x="765" y="1171"/>
                    </a:lnTo>
                    <a:lnTo>
                      <a:pt x="738" y="1184"/>
                    </a:lnTo>
                    <a:lnTo>
                      <a:pt x="717" y="1195"/>
                    </a:lnTo>
                    <a:lnTo>
                      <a:pt x="699" y="1204"/>
                    </a:lnTo>
                    <a:lnTo>
                      <a:pt x="685" y="1212"/>
                    </a:lnTo>
                    <a:lnTo>
                      <a:pt x="677" y="1215"/>
                    </a:lnTo>
                    <a:lnTo>
                      <a:pt x="675" y="1217"/>
                    </a:lnTo>
                    <a:lnTo>
                      <a:pt x="675" y="1315"/>
                    </a:lnTo>
                    <a:lnTo>
                      <a:pt x="0" y="1012"/>
                    </a:lnTo>
                    <a:lnTo>
                      <a:pt x="17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DF2947-00B3-239F-D3AF-0BCACC99C9B5}"/>
              </a:ext>
            </a:extLst>
          </p:cNvPr>
          <p:cNvGrpSpPr/>
          <p:nvPr/>
        </p:nvGrpSpPr>
        <p:grpSpPr>
          <a:xfrm>
            <a:off x="9555945" y="1691654"/>
            <a:ext cx="1920240" cy="3192861"/>
            <a:chOff x="9555945" y="1691654"/>
            <a:chExt cx="1920240" cy="319286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46DF09-B5AD-7A03-9188-DF56D68165A4}"/>
                </a:ext>
              </a:extLst>
            </p:cNvPr>
            <p:cNvSpPr/>
            <p:nvPr/>
          </p:nvSpPr>
          <p:spPr>
            <a:xfrm>
              <a:off x="9555945" y="1691654"/>
              <a:ext cx="1920240" cy="1920240"/>
            </a:xfrm>
            <a:prstGeom prst="ellipse">
              <a:avLst/>
            </a:prstGeom>
            <a:solidFill>
              <a:schemeClr val="accent4"/>
            </a:soli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D619CA2-CC28-DE1E-4674-51A094FE13A5}"/>
                </a:ext>
              </a:extLst>
            </p:cNvPr>
            <p:cNvSpPr/>
            <p:nvPr/>
          </p:nvSpPr>
          <p:spPr>
            <a:xfrm>
              <a:off x="9929771" y="2065480"/>
              <a:ext cx="1172589" cy="1172589"/>
            </a:xfrm>
            <a:custGeom>
              <a:avLst/>
              <a:gdLst>
                <a:gd name="connsiteX0" fmla="*/ 1057563 w 1057562"/>
                <a:gd name="connsiteY0" fmla="*/ 528781 h 1057562"/>
                <a:gd name="connsiteX1" fmla="*/ 528781 w 1057562"/>
                <a:gd name="connsiteY1" fmla="*/ 1057563 h 1057562"/>
                <a:gd name="connsiteX2" fmla="*/ 0 w 1057562"/>
                <a:gd name="connsiteY2" fmla="*/ 528781 h 1057562"/>
                <a:gd name="connsiteX3" fmla="*/ 528781 w 1057562"/>
                <a:gd name="connsiteY3" fmla="*/ 0 h 1057562"/>
                <a:gd name="connsiteX4" fmla="*/ 1057563 w 1057562"/>
                <a:gd name="connsiteY4" fmla="*/ 528781 h 105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562" h="1057562">
                  <a:moveTo>
                    <a:pt x="1057563" y="528781"/>
                  </a:moveTo>
                  <a:cubicBezTo>
                    <a:pt x="1057563" y="820819"/>
                    <a:pt x="820819" y="1057563"/>
                    <a:pt x="528781" y="1057563"/>
                  </a:cubicBezTo>
                  <a:cubicBezTo>
                    <a:pt x="236743" y="1057563"/>
                    <a:pt x="0" y="820819"/>
                    <a:pt x="0" y="528781"/>
                  </a:cubicBezTo>
                  <a:cubicBezTo>
                    <a:pt x="0" y="236744"/>
                    <a:pt x="236743" y="0"/>
                    <a:pt x="528781" y="0"/>
                  </a:cubicBezTo>
                  <a:cubicBezTo>
                    <a:pt x="820819" y="0"/>
                    <a:pt x="1057563" y="236744"/>
                    <a:pt x="1057563" y="528781"/>
                  </a:cubicBezTo>
                  <a:close/>
                </a:path>
              </a:pathLst>
            </a:custGeom>
            <a:gradFill>
              <a:gsLst>
                <a:gs pos="0">
                  <a:srgbClr val="DBD8CF"/>
                </a:gs>
                <a:gs pos="9370">
                  <a:srgbClr val="E1DED7"/>
                </a:gs>
                <a:gs pos="39640">
                  <a:srgbClr val="F0EFEB"/>
                </a:gs>
                <a:gs pos="69910">
                  <a:srgbClr val="F9F9F7"/>
                </a:gs>
                <a:gs pos="100000">
                  <a:srgbClr val="FCFCFB"/>
                </a:gs>
              </a:gsLst>
              <a:lin ang="2776393" scaled="1"/>
            </a:gra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8" name="Graphic 2">
              <a:extLst>
                <a:ext uri="{FF2B5EF4-FFF2-40B4-BE49-F238E27FC236}">
                  <a16:creationId xmlns:a16="http://schemas.microsoft.com/office/drawing/2014/main" id="{A679E0E3-F531-7EDE-C126-E0F3767B314E}"/>
                </a:ext>
              </a:extLst>
            </p:cNvPr>
            <p:cNvGrpSpPr/>
            <p:nvPr/>
          </p:nvGrpSpPr>
          <p:grpSpPr>
            <a:xfrm>
              <a:off x="9559692" y="3373473"/>
              <a:ext cx="1912747" cy="1370189"/>
              <a:chOff x="8520251" y="4547874"/>
              <a:chExt cx="1725113" cy="1235778"/>
            </a:xfrm>
            <a:solidFill>
              <a:srgbClr val="C5C8D3"/>
            </a:solidFill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F7851A1-9D62-1252-F263-C996AA95F385}"/>
                  </a:ext>
                </a:extLst>
              </p:cNvPr>
              <p:cNvSpPr/>
              <p:nvPr/>
            </p:nvSpPr>
            <p:spPr>
              <a:xfrm>
                <a:off x="8520251" y="4547874"/>
                <a:ext cx="1725113" cy="435121"/>
              </a:xfrm>
              <a:custGeom>
                <a:avLst/>
                <a:gdLst>
                  <a:gd name="connsiteX0" fmla="*/ 868220 w 1725113"/>
                  <a:gd name="connsiteY0" fmla="*/ 435122 h 435121"/>
                  <a:gd name="connsiteX1" fmla="*/ 0 w 1725113"/>
                  <a:gd name="connsiteY1" fmla="*/ 6069 h 435121"/>
                  <a:gd name="connsiteX2" fmla="*/ 8091 w 1725113"/>
                  <a:gd name="connsiteY2" fmla="*/ 0 h 435121"/>
                  <a:gd name="connsiteX3" fmla="*/ 868220 w 1725113"/>
                  <a:gd name="connsiteY3" fmla="*/ 425007 h 435121"/>
                  <a:gd name="connsiteX4" fmla="*/ 1717224 w 1725113"/>
                  <a:gd name="connsiteY4" fmla="*/ 14565 h 435121"/>
                  <a:gd name="connsiteX5" fmla="*/ 1725113 w 1725113"/>
                  <a:gd name="connsiteY5" fmla="*/ 20836 h 435121"/>
                  <a:gd name="connsiteX6" fmla="*/ 868220 w 1725113"/>
                  <a:gd name="connsiteY6" fmla="*/ 435122 h 43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5113" h="435121">
                    <a:moveTo>
                      <a:pt x="868220" y="435122"/>
                    </a:moveTo>
                    <a:cubicBezTo>
                      <a:pt x="525342" y="435122"/>
                      <a:pt x="208761" y="278753"/>
                      <a:pt x="0" y="6069"/>
                    </a:cubicBezTo>
                    <a:lnTo>
                      <a:pt x="8091" y="0"/>
                    </a:lnTo>
                    <a:cubicBezTo>
                      <a:pt x="215032" y="270055"/>
                      <a:pt x="528578" y="425007"/>
                      <a:pt x="868220" y="425007"/>
                    </a:cubicBezTo>
                    <a:cubicBezTo>
                      <a:pt x="1200782" y="425007"/>
                      <a:pt x="1510283" y="275314"/>
                      <a:pt x="1717224" y="14565"/>
                    </a:cubicBezTo>
                    <a:lnTo>
                      <a:pt x="1725113" y="20836"/>
                    </a:lnTo>
                    <a:cubicBezTo>
                      <a:pt x="1516352" y="284215"/>
                      <a:pt x="1204019" y="435122"/>
                      <a:pt x="868220" y="435122"/>
                    </a:cubicBezTo>
                    <a:close/>
                  </a:path>
                </a:pathLst>
              </a:custGeom>
              <a:solidFill>
                <a:srgbClr val="C5C8D3"/>
              </a:solidFill>
              <a:ln w="202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EB998D7-003D-D865-DE74-880E8D857371}"/>
                  </a:ext>
                </a:extLst>
              </p:cNvPr>
              <p:cNvSpPr/>
              <p:nvPr/>
            </p:nvSpPr>
            <p:spPr>
              <a:xfrm>
                <a:off x="9383415" y="4977939"/>
                <a:ext cx="10114" cy="805713"/>
              </a:xfrm>
              <a:custGeom>
                <a:avLst/>
                <a:gdLst>
                  <a:gd name="connsiteX0" fmla="*/ 0 w 10114"/>
                  <a:gd name="connsiteY0" fmla="*/ 0 h 805713"/>
                  <a:gd name="connsiteX1" fmla="*/ 10114 w 10114"/>
                  <a:gd name="connsiteY1" fmla="*/ 0 h 805713"/>
                  <a:gd name="connsiteX2" fmla="*/ 10114 w 10114"/>
                  <a:gd name="connsiteY2" fmla="*/ 805714 h 805713"/>
                  <a:gd name="connsiteX3" fmla="*/ 0 w 10114"/>
                  <a:gd name="connsiteY3" fmla="*/ 805714 h 8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14" h="805713">
                    <a:moveTo>
                      <a:pt x="0" y="0"/>
                    </a:moveTo>
                    <a:lnTo>
                      <a:pt x="10114" y="0"/>
                    </a:lnTo>
                    <a:lnTo>
                      <a:pt x="10114" y="805714"/>
                    </a:lnTo>
                    <a:lnTo>
                      <a:pt x="0" y="805714"/>
                    </a:lnTo>
                    <a:close/>
                  </a:path>
                </a:pathLst>
              </a:custGeom>
              <a:solidFill>
                <a:srgbClr val="C5C8D3"/>
              </a:solidFill>
              <a:ln w="202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7D5DB0-A628-FABC-EB3E-1F9985EBF7D6}"/>
                </a:ext>
              </a:extLst>
            </p:cNvPr>
            <p:cNvSpPr/>
            <p:nvPr/>
          </p:nvSpPr>
          <p:spPr>
            <a:xfrm>
              <a:off x="10439807" y="4731999"/>
              <a:ext cx="152516" cy="152516"/>
            </a:xfrm>
            <a:custGeom>
              <a:avLst/>
              <a:gdLst>
                <a:gd name="connsiteX0" fmla="*/ 137556 w 137555"/>
                <a:gd name="connsiteY0" fmla="*/ 68778 h 137555"/>
                <a:gd name="connsiteX1" fmla="*/ 68778 w 137555"/>
                <a:gd name="connsiteY1" fmla="*/ 137556 h 137555"/>
                <a:gd name="connsiteX2" fmla="*/ 0 w 137555"/>
                <a:gd name="connsiteY2" fmla="*/ 68778 h 137555"/>
                <a:gd name="connsiteX3" fmla="*/ 68778 w 137555"/>
                <a:gd name="connsiteY3" fmla="*/ 0 h 137555"/>
                <a:gd name="connsiteX4" fmla="*/ 137556 w 137555"/>
                <a:gd name="connsiteY4" fmla="*/ 68778 h 13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555" h="137555">
                  <a:moveTo>
                    <a:pt x="137556" y="68778"/>
                  </a:moveTo>
                  <a:cubicBezTo>
                    <a:pt x="137556" y="106763"/>
                    <a:pt x="106763" y="137556"/>
                    <a:pt x="68778" y="137556"/>
                  </a:cubicBezTo>
                  <a:cubicBezTo>
                    <a:pt x="30793" y="137556"/>
                    <a:pt x="0" y="106763"/>
                    <a:pt x="0" y="68778"/>
                  </a:cubicBezTo>
                  <a:cubicBezTo>
                    <a:pt x="0" y="30793"/>
                    <a:pt x="30793" y="0"/>
                    <a:pt x="68778" y="0"/>
                  </a:cubicBezTo>
                  <a:cubicBezTo>
                    <a:pt x="106763" y="0"/>
                    <a:pt x="137556" y="30793"/>
                    <a:pt x="137556" y="68778"/>
                  </a:cubicBezTo>
                  <a:close/>
                </a:path>
              </a:pathLst>
            </a:custGeom>
            <a:solidFill>
              <a:schemeClr val="accent4"/>
            </a:solidFill>
            <a:ln w="202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B618A12-A9D8-6F53-4989-4B3FD428B767}"/>
                </a:ext>
              </a:extLst>
            </p:cNvPr>
            <p:cNvGrpSpPr/>
            <p:nvPr/>
          </p:nvGrpSpPr>
          <p:grpSpPr>
            <a:xfrm>
              <a:off x="10298247" y="2369801"/>
              <a:ext cx="435636" cy="563947"/>
              <a:chOff x="11291310" y="2362090"/>
              <a:chExt cx="331422" cy="429036"/>
            </a:xfrm>
            <a:solidFill>
              <a:schemeClr val="accent4"/>
            </a:solidFill>
          </p:grpSpPr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DB1431BF-E6E5-6BB8-B877-35C600655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1310" y="2649821"/>
                <a:ext cx="144037" cy="141305"/>
              </a:xfrm>
              <a:custGeom>
                <a:avLst/>
                <a:gdLst>
                  <a:gd name="T0" fmla="*/ 328 w 1266"/>
                  <a:gd name="T1" fmla="*/ 0 h 1244"/>
                  <a:gd name="T2" fmla="*/ 949 w 1266"/>
                  <a:gd name="T3" fmla="*/ 43 h 1244"/>
                  <a:gd name="T4" fmla="*/ 1266 w 1266"/>
                  <a:gd name="T5" fmla="*/ 314 h 1244"/>
                  <a:gd name="T6" fmla="*/ 933 w 1266"/>
                  <a:gd name="T7" fmla="*/ 1244 h 1244"/>
                  <a:gd name="T8" fmla="*/ 594 w 1266"/>
                  <a:gd name="T9" fmla="*/ 722 h 1244"/>
                  <a:gd name="T10" fmla="*/ 0 w 1266"/>
                  <a:gd name="T11" fmla="*/ 918 h 1244"/>
                  <a:gd name="T12" fmla="*/ 328 w 1266"/>
                  <a:gd name="T13" fmla="*/ 0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6" h="1244">
                    <a:moveTo>
                      <a:pt x="328" y="0"/>
                    </a:moveTo>
                    <a:lnTo>
                      <a:pt x="949" y="43"/>
                    </a:lnTo>
                    <a:lnTo>
                      <a:pt x="1266" y="314"/>
                    </a:lnTo>
                    <a:lnTo>
                      <a:pt x="933" y="1244"/>
                    </a:lnTo>
                    <a:lnTo>
                      <a:pt x="594" y="722"/>
                    </a:lnTo>
                    <a:lnTo>
                      <a:pt x="0" y="918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11ACD6AF-2DB4-5011-2849-04941E5F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8695" y="2649819"/>
                <a:ext cx="144037" cy="141304"/>
              </a:xfrm>
              <a:custGeom>
                <a:avLst/>
                <a:gdLst>
                  <a:gd name="T0" fmla="*/ 937 w 1266"/>
                  <a:gd name="T1" fmla="*/ 0 h 1244"/>
                  <a:gd name="T2" fmla="*/ 1266 w 1266"/>
                  <a:gd name="T3" fmla="*/ 918 h 1244"/>
                  <a:gd name="T4" fmla="*/ 671 w 1266"/>
                  <a:gd name="T5" fmla="*/ 722 h 1244"/>
                  <a:gd name="T6" fmla="*/ 332 w 1266"/>
                  <a:gd name="T7" fmla="*/ 1244 h 1244"/>
                  <a:gd name="T8" fmla="*/ 0 w 1266"/>
                  <a:gd name="T9" fmla="*/ 314 h 1244"/>
                  <a:gd name="T10" fmla="*/ 316 w 1266"/>
                  <a:gd name="T11" fmla="*/ 43 h 1244"/>
                  <a:gd name="T12" fmla="*/ 937 w 1266"/>
                  <a:gd name="T13" fmla="*/ 0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6" h="1244">
                    <a:moveTo>
                      <a:pt x="937" y="0"/>
                    </a:moveTo>
                    <a:lnTo>
                      <a:pt x="1266" y="918"/>
                    </a:lnTo>
                    <a:lnTo>
                      <a:pt x="671" y="722"/>
                    </a:lnTo>
                    <a:lnTo>
                      <a:pt x="332" y="1244"/>
                    </a:lnTo>
                    <a:lnTo>
                      <a:pt x="0" y="314"/>
                    </a:lnTo>
                    <a:lnTo>
                      <a:pt x="316" y="43"/>
                    </a:lnTo>
                    <a:lnTo>
                      <a:pt x="9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D98BA404-662A-877F-3061-5EC8E9432B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99835" y="2362090"/>
                <a:ext cx="314355" cy="310257"/>
              </a:xfrm>
              <a:custGeom>
                <a:avLst/>
                <a:gdLst>
                  <a:gd name="T0" fmla="*/ 1300 w 2763"/>
                  <a:gd name="T1" fmla="*/ 596 h 2729"/>
                  <a:gd name="T2" fmla="*/ 1157 w 2763"/>
                  <a:gd name="T3" fmla="*/ 624 h 2729"/>
                  <a:gd name="T4" fmla="*/ 1025 w 2763"/>
                  <a:gd name="T5" fmla="*/ 676 h 2729"/>
                  <a:gd name="T6" fmla="*/ 906 w 2763"/>
                  <a:gd name="T7" fmla="*/ 750 h 2729"/>
                  <a:gd name="T8" fmla="*/ 803 w 2763"/>
                  <a:gd name="T9" fmla="*/ 842 h 2729"/>
                  <a:gd name="T10" fmla="*/ 718 w 2763"/>
                  <a:gd name="T11" fmla="*/ 952 h 2729"/>
                  <a:gd name="T12" fmla="*/ 654 w 2763"/>
                  <a:gd name="T13" fmla="*/ 1076 h 2729"/>
                  <a:gd name="T14" fmla="*/ 615 w 2763"/>
                  <a:gd name="T15" fmla="*/ 1212 h 2729"/>
                  <a:gd name="T16" fmla="*/ 600 w 2763"/>
                  <a:gd name="T17" fmla="*/ 1357 h 2729"/>
                  <a:gd name="T18" fmla="*/ 615 w 2763"/>
                  <a:gd name="T19" fmla="*/ 1503 h 2729"/>
                  <a:gd name="T20" fmla="*/ 654 w 2763"/>
                  <a:gd name="T21" fmla="*/ 1638 h 2729"/>
                  <a:gd name="T22" fmla="*/ 718 w 2763"/>
                  <a:gd name="T23" fmla="*/ 1763 h 2729"/>
                  <a:gd name="T24" fmla="*/ 803 w 2763"/>
                  <a:gd name="T25" fmla="*/ 1873 h 2729"/>
                  <a:gd name="T26" fmla="*/ 906 w 2763"/>
                  <a:gd name="T27" fmla="*/ 1966 h 2729"/>
                  <a:gd name="T28" fmla="*/ 1025 w 2763"/>
                  <a:gd name="T29" fmla="*/ 2040 h 2729"/>
                  <a:gd name="T30" fmla="*/ 1157 w 2763"/>
                  <a:gd name="T31" fmla="*/ 2091 h 2729"/>
                  <a:gd name="T32" fmla="*/ 1300 w 2763"/>
                  <a:gd name="T33" fmla="*/ 2118 h 2729"/>
                  <a:gd name="T34" fmla="*/ 1449 w 2763"/>
                  <a:gd name="T35" fmla="*/ 2118 h 2729"/>
                  <a:gd name="T36" fmla="*/ 1592 w 2763"/>
                  <a:gd name="T37" fmla="*/ 2091 h 2729"/>
                  <a:gd name="T38" fmla="*/ 1724 w 2763"/>
                  <a:gd name="T39" fmla="*/ 2040 h 2729"/>
                  <a:gd name="T40" fmla="*/ 1842 w 2763"/>
                  <a:gd name="T41" fmla="*/ 1966 h 2729"/>
                  <a:gd name="T42" fmla="*/ 1946 w 2763"/>
                  <a:gd name="T43" fmla="*/ 1873 h 2729"/>
                  <a:gd name="T44" fmla="*/ 2031 w 2763"/>
                  <a:gd name="T45" fmla="*/ 1763 h 2729"/>
                  <a:gd name="T46" fmla="*/ 2095 w 2763"/>
                  <a:gd name="T47" fmla="*/ 1638 h 2729"/>
                  <a:gd name="T48" fmla="*/ 2134 w 2763"/>
                  <a:gd name="T49" fmla="*/ 1503 h 2729"/>
                  <a:gd name="T50" fmla="*/ 2149 w 2763"/>
                  <a:gd name="T51" fmla="*/ 1357 h 2729"/>
                  <a:gd name="T52" fmla="*/ 2134 w 2763"/>
                  <a:gd name="T53" fmla="*/ 1212 h 2729"/>
                  <a:gd name="T54" fmla="*/ 2095 w 2763"/>
                  <a:gd name="T55" fmla="*/ 1076 h 2729"/>
                  <a:gd name="T56" fmla="*/ 2031 w 2763"/>
                  <a:gd name="T57" fmla="*/ 952 h 2729"/>
                  <a:gd name="T58" fmla="*/ 1946 w 2763"/>
                  <a:gd name="T59" fmla="*/ 842 h 2729"/>
                  <a:gd name="T60" fmla="*/ 1842 w 2763"/>
                  <a:gd name="T61" fmla="*/ 750 h 2729"/>
                  <a:gd name="T62" fmla="*/ 1724 w 2763"/>
                  <a:gd name="T63" fmla="*/ 676 h 2729"/>
                  <a:gd name="T64" fmla="*/ 1592 w 2763"/>
                  <a:gd name="T65" fmla="*/ 624 h 2729"/>
                  <a:gd name="T66" fmla="*/ 1449 w 2763"/>
                  <a:gd name="T67" fmla="*/ 596 h 2729"/>
                  <a:gd name="T68" fmla="*/ 1381 w 2763"/>
                  <a:gd name="T69" fmla="*/ 0 h 2729"/>
                  <a:gd name="T70" fmla="*/ 2359 w 2763"/>
                  <a:gd name="T71" fmla="*/ 400 h 2729"/>
                  <a:gd name="T72" fmla="*/ 2763 w 2763"/>
                  <a:gd name="T73" fmla="*/ 1365 h 2729"/>
                  <a:gd name="T74" fmla="*/ 2359 w 2763"/>
                  <a:gd name="T75" fmla="*/ 2330 h 2729"/>
                  <a:gd name="T76" fmla="*/ 1381 w 2763"/>
                  <a:gd name="T77" fmla="*/ 2729 h 2729"/>
                  <a:gd name="T78" fmla="*/ 404 w 2763"/>
                  <a:gd name="T79" fmla="*/ 2330 h 2729"/>
                  <a:gd name="T80" fmla="*/ 0 w 2763"/>
                  <a:gd name="T81" fmla="*/ 1365 h 2729"/>
                  <a:gd name="T82" fmla="*/ 404 w 2763"/>
                  <a:gd name="T83" fmla="*/ 400 h 2729"/>
                  <a:gd name="T84" fmla="*/ 1381 w 2763"/>
                  <a:gd name="T85" fmla="*/ 0 h 2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63" h="2729">
                    <a:moveTo>
                      <a:pt x="1374" y="594"/>
                    </a:moveTo>
                    <a:lnTo>
                      <a:pt x="1300" y="596"/>
                    </a:lnTo>
                    <a:lnTo>
                      <a:pt x="1227" y="607"/>
                    </a:lnTo>
                    <a:lnTo>
                      <a:pt x="1157" y="624"/>
                    </a:lnTo>
                    <a:lnTo>
                      <a:pt x="1089" y="646"/>
                    </a:lnTo>
                    <a:lnTo>
                      <a:pt x="1025" y="676"/>
                    </a:lnTo>
                    <a:lnTo>
                      <a:pt x="964" y="710"/>
                    </a:lnTo>
                    <a:lnTo>
                      <a:pt x="906" y="750"/>
                    </a:lnTo>
                    <a:lnTo>
                      <a:pt x="853" y="794"/>
                    </a:lnTo>
                    <a:lnTo>
                      <a:pt x="803" y="842"/>
                    </a:lnTo>
                    <a:lnTo>
                      <a:pt x="758" y="896"/>
                    </a:lnTo>
                    <a:lnTo>
                      <a:pt x="718" y="952"/>
                    </a:lnTo>
                    <a:lnTo>
                      <a:pt x="684" y="1013"/>
                    </a:lnTo>
                    <a:lnTo>
                      <a:pt x="654" y="1076"/>
                    </a:lnTo>
                    <a:lnTo>
                      <a:pt x="631" y="1143"/>
                    </a:lnTo>
                    <a:lnTo>
                      <a:pt x="615" y="1212"/>
                    </a:lnTo>
                    <a:lnTo>
                      <a:pt x="604" y="1284"/>
                    </a:lnTo>
                    <a:lnTo>
                      <a:pt x="600" y="1357"/>
                    </a:lnTo>
                    <a:lnTo>
                      <a:pt x="604" y="1431"/>
                    </a:lnTo>
                    <a:lnTo>
                      <a:pt x="615" y="1503"/>
                    </a:lnTo>
                    <a:lnTo>
                      <a:pt x="631" y="1573"/>
                    </a:lnTo>
                    <a:lnTo>
                      <a:pt x="654" y="1638"/>
                    </a:lnTo>
                    <a:lnTo>
                      <a:pt x="684" y="1703"/>
                    </a:lnTo>
                    <a:lnTo>
                      <a:pt x="718" y="1763"/>
                    </a:lnTo>
                    <a:lnTo>
                      <a:pt x="758" y="1820"/>
                    </a:lnTo>
                    <a:lnTo>
                      <a:pt x="803" y="1873"/>
                    </a:lnTo>
                    <a:lnTo>
                      <a:pt x="853" y="1922"/>
                    </a:lnTo>
                    <a:lnTo>
                      <a:pt x="906" y="1966"/>
                    </a:lnTo>
                    <a:lnTo>
                      <a:pt x="964" y="2006"/>
                    </a:lnTo>
                    <a:lnTo>
                      <a:pt x="1025" y="2040"/>
                    </a:lnTo>
                    <a:lnTo>
                      <a:pt x="1089" y="2068"/>
                    </a:lnTo>
                    <a:lnTo>
                      <a:pt x="1157" y="2091"/>
                    </a:lnTo>
                    <a:lnTo>
                      <a:pt x="1227" y="2108"/>
                    </a:lnTo>
                    <a:lnTo>
                      <a:pt x="1300" y="2118"/>
                    </a:lnTo>
                    <a:lnTo>
                      <a:pt x="1374" y="2122"/>
                    </a:lnTo>
                    <a:lnTo>
                      <a:pt x="1449" y="2118"/>
                    </a:lnTo>
                    <a:lnTo>
                      <a:pt x="1522" y="2108"/>
                    </a:lnTo>
                    <a:lnTo>
                      <a:pt x="1592" y="2091"/>
                    </a:lnTo>
                    <a:lnTo>
                      <a:pt x="1659" y="2068"/>
                    </a:lnTo>
                    <a:lnTo>
                      <a:pt x="1724" y="2040"/>
                    </a:lnTo>
                    <a:lnTo>
                      <a:pt x="1786" y="2006"/>
                    </a:lnTo>
                    <a:lnTo>
                      <a:pt x="1842" y="1966"/>
                    </a:lnTo>
                    <a:lnTo>
                      <a:pt x="1897" y="1922"/>
                    </a:lnTo>
                    <a:lnTo>
                      <a:pt x="1946" y="1873"/>
                    </a:lnTo>
                    <a:lnTo>
                      <a:pt x="1992" y="1820"/>
                    </a:lnTo>
                    <a:lnTo>
                      <a:pt x="2031" y="1763"/>
                    </a:lnTo>
                    <a:lnTo>
                      <a:pt x="2065" y="1703"/>
                    </a:lnTo>
                    <a:lnTo>
                      <a:pt x="2095" y="1638"/>
                    </a:lnTo>
                    <a:lnTo>
                      <a:pt x="2117" y="1573"/>
                    </a:lnTo>
                    <a:lnTo>
                      <a:pt x="2134" y="1503"/>
                    </a:lnTo>
                    <a:lnTo>
                      <a:pt x="2146" y="1431"/>
                    </a:lnTo>
                    <a:lnTo>
                      <a:pt x="2149" y="1357"/>
                    </a:lnTo>
                    <a:lnTo>
                      <a:pt x="2146" y="1284"/>
                    </a:lnTo>
                    <a:lnTo>
                      <a:pt x="2134" y="1212"/>
                    </a:lnTo>
                    <a:lnTo>
                      <a:pt x="2117" y="1143"/>
                    </a:lnTo>
                    <a:lnTo>
                      <a:pt x="2095" y="1076"/>
                    </a:lnTo>
                    <a:lnTo>
                      <a:pt x="2065" y="1013"/>
                    </a:lnTo>
                    <a:lnTo>
                      <a:pt x="2031" y="952"/>
                    </a:lnTo>
                    <a:lnTo>
                      <a:pt x="1992" y="896"/>
                    </a:lnTo>
                    <a:lnTo>
                      <a:pt x="1946" y="842"/>
                    </a:lnTo>
                    <a:lnTo>
                      <a:pt x="1897" y="794"/>
                    </a:lnTo>
                    <a:lnTo>
                      <a:pt x="1842" y="750"/>
                    </a:lnTo>
                    <a:lnTo>
                      <a:pt x="1786" y="710"/>
                    </a:lnTo>
                    <a:lnTo>
                      <a:pt x="1724" y="676"/>
                    </a:lnTo>
                    <a:lnTo>
                      <a:pt x="1659" y="646"/>
                    </a:lnTo>
                    <a:lnTo>
                      <a:pt x="1592" y="624"/>
                    </a:lnTo>
                    <a:lnTo>
                      <a:pt x="1522" y="607"/>
                    </a:lnTo>
                    <a:lnTo>
                      <a:pt x="1449" y="596"/>
                    </a:lnTo>
                    <a:lnTo>
                      <a:pt x="1374" y="594"/>
                    </a:lnTo>
                    <a:close/>
                    <a:moveTo>
                      <a:pt x="1381" y="0"/>
                    </a:moveTo>
                    <a:lnTo>
                      <a:pt x="1803" y="361"/>
                    </a:lnTo>
                    <a:lnTo>
                      <a:pt x="2359" y="400"/>
                    </a:lnTo>
                    <a:lnTo>
                      <a:pt x="2397" y="949"/>
                    </a:lnTo>
                    <a:lnTo>
                      <a:pt x="2763" y="1365"/>
                    </a:lnTo>
                    <a:lnTo>
                      <a:pt x="2397" y="1780"/>
                    </a:lnTo>
                    <a:lnTo>
                      <a:pt x="2359" y="2330"/>
                    </a:lnTo>
                    <a:lnTo>
                      <a:pt x="1803" y="2368"/>
                    </a:lnTo>
                    <a:lnTo>
                      <a:pt x="1381" y="2729"/>
                    </a:lnTo>
                    <a:lnTo>
                      <a:pt x="961" y="2368"/>
                    </a:lnTo>
                    <a:lnTo>
                      <a:pt x="404" y="2330"/>
                    </a:lnTo>
                    <a:lnTo>
                      <a:pt x="366" y="1780"/>
                    </a:lnTo>
                    <a:lnTo>
                      <a:pt x="0" y="1365"/>
                    </a:lnTo>
                    <a:lnTo>
                      <a:pt x="366" y="949"/>
                    </a:lnTo>
                    <a:lnTo>
                      <a:pt x="404" y="400"/>
                    </a:lnTo>
                    <a:lnTo>
                      <a:pt x="961" y="361"/>
                    </a:lnTo>
                    <a:lnTo>
                      <a:pt x="13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  <p:sp>
            <p:nvSpPr>
              <p:cNvPr id="107" name="Freeform 41">
                <a:extLst>
                  <a:ext uri="{FF2B5EF4-FFF2-40B4-BE49-F238E27FC236}">
                    <a16:creationId xmlns:a16="http://schemas.microsoft.com/office/drawing/2014/main" id="{17E874D4-993D-13B8-703E-9E3D94825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7095" y="2467561"/>
                <a:ext cx="45054" cy="96934"/>
              </a:xfrm>
              <a:custGeom>
                <a:avLst/>
                <a:gdLst>
                  <a:gd name="T0" fmla="*/ 228 w 396"/>
                  <a:gd name="T1" fmla="*/ 0 h 852"/>
                  <a:gd name="T2" fmla="*/ 396 w 396"/>
                  <a:gd name="T3" fmla="*/ 0 h 852"/>
                  <a:gd name="T4" fmla="*/ 396 w 396"/>
                  <a:gd name="T5" fmla="*/ 852 h 852"/>
                  <a:gd name="T6" fmla="*/ 200 w 396"/>
                  <a:gd name="T7" fmla="*/ 852 h 852"/>
                  <a:gd name="T8" fmla="*/ 200 w 396"/>
                  <a:gd name="T9" fmla="*/ 180 h 852"/>
                  <a:gd name="T10" fmla="*/ 197 w 396"/>
                  <a:gd name="T11" fmla="*/ 180 h 852"/>
                  <a:gd name="T12" fmla="*/ 33 w 396"/>
                  <a:gd name="T13" fmla="*/ 257 h 852"/>
                  <a:gd name="T14" fmla="*/ 0 w 396"/>
                  <a:gd name="T15" fmla="*/ 106 h 852"/>
                  <a:gd name="T16" fmla="*/ 228 w 396"/>
                  <a:gd name="T17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6" h="852">
                    <a:moveTo>
                      <a:pt x="228" y="0"/>
                    </a:moveTo>
                    <a:lnTo>
                      <a:pt x="396" y="0"/>
                    </a:lnTo>
                    <a:lnTo>
                      <a:pt x="396" y="852"/>
                    </a:lnTo>
                    <a:lnTo>
                      <a:pt x="200" y="852"/>
                    </a:lnTo>
                    <a:lnTo>
                      <a:pt x="200" y="180"/>
                    </a:lnTo>
                    <a:lnTo>
                      <a:pt x="197" y="180"/>
                    </a:lnTo>
                    <a:lnTo>
                      <a:pt x="33" y="257"/>
                    </a:lnTo>
                    <a:lnTo>
                      <a:pt x="0" y="106"/>
                    </a:lnTo>
                    <a:lnTo>
                      <a:pt x="2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Segoe UI" panose="020B0502040204020203" pitchFamily="34" charset="0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4CC8D8B-A25F-5DB5-7AC4-1D031220E37D}"/>
              </a:ext>
            </a:extLst>
          </p:cNvPr>
          <p:cNvGrpSpPr/>
          <p:nvPr/>
        </p:nvGrpSpPr>
        <p:grpSpPr>
          <a:xfrm>
            <a:off x="709202" y="5091430"/>
            <a:ext cx="1917686" cy="1056620"/>
            <a:chOff x="678760" y="4607075"/>
            <a:chExt cx="2432242" cy="105662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B3AEE64-2521-C0EB-E4D9-F4988A2A27BC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57706A-1343-36A2-4CC2-B74F2AB7979D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CD6E562-2F1B-FCEC-8F9E-83ECF03287EF}"/>
              </a:ext>
            </a:extLst>
          </p:cNvPr>
          <p:cNvGrpSpPr/>
          <p:nvPr/>
        </p:nvGrpSpPr>
        <p:grpSpPr>
          <a:xfrm>
            <a:off x="2921207" y="5091430"/>
            <a:ext cx="1917686" cy="1056620"/>
            <a:chOff x="678760" y="4607075"/>
            <a:chExt cx="2432242" cy="10566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7D0BF62-1FEA-4B10-1ECF-69FC97DF6B1B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D86EF82-8B0E-ED9E-5C9F-CC9EABCAA9C7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F0F327A-CB92-8F50-1622-51816431C7BE}"/>
              </a:ext>
            </a:extLst>
          </p:cNvPr>
          <p:cNvGrpSpPr/>
          <p:nvPr/>
        </p:nvGrpSpPr>
        <p:grpSpPr>
          <a:xfrm>
            <a:off x="5133212" y="5091430"/>
            <a:ext cx="1917686" cy="1056620"/>
            <a:chOff x="678760" y="4607075"/>
            <a:chExt cx="2432242" cy="105662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733052-7425-0937-5182-085F33727EAB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E09AC58-E802-E8D2-E841-1E45EE599AFE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AD3A945-31E0-9C8A-114E-D0B99FD3EBA0}"/>
              </a:ext>
            </a:extLst>
          </p:cNvPr>
          <p:cNvGrpSpPr/>
          <p:nvPr/>
        </p:nvGrpSpPr>
        <p:grpSpPr>
          <a:xfrm>
            <a:off x="7345217" y="5091430"/>
            <a:ext cx="1917686" cy="1056620"/>
            <a:chOff x="678760" y="4607075"/>
            <a:chExt cx="2432242" cy="105662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9F75B80-83BD-BE81-B7B7-2F9F26BD6924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B8700C7-A325-925E-1FB4-F4164F7F55EE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20F1B91-DF84-9868-D3CB-862CDD64A9F9}"/>
              </a:ext>
            </a:extLst>
          </p:cNvPr>
          <p:cNvGrpSpPr/>
          <p:nvPr/>
        </p:nvGrpSpPr>
        <p:grpSpPr>
          <a:xfrm>
            <a:off x="9557222" y="5091430"/>
            <a:ext cx="1917686" cy="1056620"/>
            <a:chOff x="678760" y="4607075"/>
            <a:chExt cx="2432242" cy="1056620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58C7C09-3D93-3717-6455-B51D4C7D1935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DF74471-3722-512E-41EF-CFF5805F64A6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810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C7914F-3300-5F20-25A2-A9D98CEDCEFE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A09A93-B4C6-9948-E4C1-D091548F0383}"/>
              </a:ext>
            </a:extLst>
          </p:cNvPr>
          <p:cNvSpPr/>
          <p:nvPr/>
        </p:nvSpPr>
        <p:spPr>
          <a:xfrm>
            <a:off x="-32068" y="2751139"/>
            <a:ext cx="12252960" cy="164390"/>
          </a:xfrm>
          <a:custGeom>
            <a:avLst/>
            <a:gdLst>
              <a:gd name="connsiteX0" fmla="*/ 0 w 9062294"/>
              <a:gd name="connsiteY0" fmla="*/ 0 h 164390"/>
              <a:gd name="connsiteX1" fmla="*/ 9062294 w 9062294"/>
              <a:gd name="connsiteY1" fmla="*/ 0 h 164390"/>
              <a:gd name="connsiteX2" fmla="*/ 9062294 w 9062294"/>
              <a:gd name="connsiteY2" fmla="*/ 164390 h 164390"/>
              <a:gd name="connsiteX3" fmla="*/ 0 w 9062294"/>
              <a:gd name="connsiteY3" fmla="*/ 164390 h 16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2294" h="164390">
                <a:moveTo>
                  <a:pt x="0" y="0"/>
                </a:moveTo>
                <a:lnTo>
                  <a:pt x="9062294" y="0"/>
                </a:lnTo>
                <a:lnTo>
                  <a:pt x="9062294" y="164390"/>
                </a:lnTo>
                <a:lnTo>
                  <a:pt x="0" y="164390"/>
                </a:lnTo>
                <a:close/>
              </a:path>
            </a:pathLst>
          </a:custGeom>
          <a:solidFill>
            <a:schemeClr val="accent6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E05092-A834-6C1B-6F72-6132B104CCF6}"/>
              </a:ext>
            </a:extLst>
          </p:cNvPr>
          <p:cNvSpPr/>
          <p:nvPr/>
        </p:nvSpPr>
        <p:spPr>
          <a:xfrm rot="18900000">
            <a:off x="744320" y="1861210"/>
            <a:ext cx="1915025" cy="1915026"/>
          </a:xfrm>
          <a:custGeom>
            <a:avLst/>
            <a:gdLst>
              <a:gd name="connsiteX0" fmla="*/ 1915026 w 1915025"/>
              <a:gd name="connsiteY0" fmla="*/ 957514 h 1915026"/>
              <a:gd name="connsiteX1" fmla="*/ 957513 w 1915025"/>
              <a:gd name="connsiteY1" fmla="*/ 1915027 h 1915026"/>
              <a:gd name="connsiteX2" fmla="*/ 0 w 1915025"/>
              <a:gd name="connsiteY2" fmla="*/ 957514 h 1915026"/>
              <a:gd name="connsiteX3" fmla="*/ 957513 w 1915025"/>
              <a:gd name="connsiteY3" fmla="*/ 0 h 1915026"/>
              <a:gd name="connsiteX4" fmla="*/ 1915026 w 1915025"/>
              <a:gd name="connsiteY4" fmla="*/ 957514 h 19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5025" h="1915026">
                <a:moveTo>
                  <a:pt x="1915026" y="957514"/>
                </a:moveTo>
                <a:cubicBezTo>
                  <a:pt x="1915026" y="1486334"/>
                  <a:pt x="1486333" y="1915027"/>
                  <a:pt x="957513" y="1915027"/>
                </a:cubicBezTo>
                <a:cubicBezTo>
                  <a:pt x="428693" y="1915027"/>
                  <a:pt x="0" y="1486334"/>
                  <a:pt x="0" y="957514"/>
                </a:cubicBezTo>
                <a:cubicBezTo>
                  <a:pt x="0" y="428693"/>
                  <a:pt x="428693" y="0"/>
                  <a:pt x="957513" y="0"/>
                </a:cubicBezTo>
                <a:cubicBezTo>
                  <a:pt x="1486332" y="0"/>
                  <a:pt x="1915026" y="428693"/>
                  <a:pt x="1915026" y="957514"/>
                </a:cubicBezTo>
                <a:close/>
              </a:path>
            </a:pathLst>
          </a:custGeom>
          <a:solidFill>
            <a:schemeClr val="tx2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D3764B0-C930-866E-F9B3-582BE118954F}"/>
              </a:ext>
            </a:extLst>
          </p:cNvPr>
          <p:cNvSpPr/>
          <p:nvPr/>
        </p:nvSpPr>
        <p:spPr>
          <a:xfrm>
            <a:off x="1614178" y="3221110"/>
            <a:ext cx="75942" cy="1517572"/>
          </a:xfrm>
          <a:custGeom>
            <a:avLst/>
            <a:gdLst>
              <a:gd name="connsiteX0" fmla="*/ 0 w 75942"/>
              <a:gd name="connsiteY0" fmla="*/ 0 h 1517572"/>
              <a:gd name="connsiteX1" fmla="*/ 75942 w 75942"/>
              <a:gd name="connsiteY1" fmla="*/ 0 h 1517572"/>
              <a:gd name="connsiteX2" fmla="*/ 75942 w 75942"/>
              <a:gd name="connsiteY2" fmla="*/ 1517573 h 1517572"/>
              <a:gd name="connsiteX3" fmla="*/ 0 w 75942"/>
              <a:gd name="connsiteY3" fmla="*/ 1517573 h 151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2" h="1517572">
                <a:moveTo>
                  <a:pt x="0" y="0"/>
                </a:moveTo>
                <a:lnTo>
                  <a:pt x="75942" y="0"/>
                </a:lnTo>
                <a:lnTo>
                  <a:pt x="75942" y="1517573"/>
                </a:lnTo>
                <a:lnTo>
                  <a:pt x="0" y="1517573"/>
                </a:lnTo>
                <a:close/>
              </a:path>
            </a:pathLst>
          </a:custGeom>
          <a:solidFill>
            <a:schemeClr val="tx2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9806046-4EA3-44BF-C211-7268606B26AF}"/>
              </a:ext>
            </a:extLst>
          </p:cNvPr>
          <p:cNvSpPr/>
          <p:nvPr/>
        </p:nvSpPr>
        <p:spPr>
          <a:xfrm rot="21046898">
            <a:off x="1494634" y="4666027"/>
            <a:ext cx="322260" cy="322260"/>
          </a:xfrm>
          <a:custGeom>
            <a:avLst/>
            <a:gdLst>
              <a:gd name="connsiteX0" fmla="*/ 322260 w 322260"/>
              <a:gd name="connsiteY0" fmla="*/ 161130 h 322260"/>
              <a:gd name="connsiteX1" fmla="*/ 161130 w 322260"/>
              <a:gd name="connsiteY1" fmla="*/ 322260 h 322260"/>
              <a:gd name="connsiteX2" fmla="*/ 0 w 322260"/>
              <a:gd name="connsiteY2" fmla="*/ 161130 h 322260"/>
              <a:gd name="connsiteX3" fmla="*/ 161130 w 322260"/>
              <a:gd name="connsiteY3" fmla="*/ 0 h 322260"/>
              <a:gd name="connsiteX4" fmla="*/ 322260 w 322260"/>
              <a:gd name="connsiteY4" fmla="*/ 161130 h 32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60" h="322260">
                <a:moveTo>
                  <a:pt x="322260" y="161130"/>
                </a:moveTo>
                <a:cubicBezTo>
                  <a:pt x="322260" y="250120"/>
                  <a:pt x="250120" y="322260"/>
                  <a:pt x="161130" y="322260"/>
                </a:cubicBezTo>
                <a:cubicBezTo>
                  <a:pt x="72140" y="322260"/>
                  <a:pt x="0" y="250120"/>
                  <a:pt x="0" y="161130"/>
                </a:cubicBezTo>
                <a:cubicBezTo>
                  <a:pt x="0" y="72141"/>
                  <a:pt x="72140" y="0"/>
                  <a:pt x="161130" y="0"/>
                </a:cubicBezTo>
                <a:cubicBezTo>
                  <a:pt x="250120" y="0"/>
                  <a:pt x="322260" y="72141"/>
                  <a:pt x="322260" y="161130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0743F35-4B5C-C701-47D4-6E8645DF7548}"/>
              </a:ext>
            </a:extLst>
          </p:cNvPr>
          <p:cNvSpPr/>
          <p:nvPr/>
        </p:nvSpPr>
        <p:spPr>
          <a:xfrm rot="21046898">
            <a:off x="1524360" y="4695752"/>
            <a:ext cx="262810" cy="262810"/>
          </a:xfrm>
          <a:custGeom>
            <a:avLst/>
            <a:gdLst>
              <a:gd name="connsiteX0" fmla="*/ 262811 w 262810"/>
              <a:gd name="connsiteY0" fmla="*/ 131405 h 262810"/>
              <a:gd name="connsiteX1" fmla="*/ 131405 w 262810"/>
              <a:gd name="connsiteY1" fmla="*/ 262811 h 262810"/>
              <a:gd name="connsiteX2" fmla="*/ 0 w 262810"/>
              <a:gd name="connsiteY2" fmla="*/ 131405 h 262810"/>
              <a:gd name="connsiteX3" fmla="*/ 131405 w 262810"/>
              <a:gd name="connsiteY3" fmla="*/ 0 h 262810"/>
              <a:gd name="connsiteX4" fmla="*/ 262811 w 262810"/>
              <a:gd name="connsiteY4" fmla="*/ 131405 h 2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10" h="262810">
                <a:moveTo>
                  <a:pt x="262811" y="131405"/>
                </a:moveTo>
                <a:cubicBezTo>
                  <a:pt x="262811" y="203978"/>
                  <a:pt x="203978" y="262811"/>
                  <a:pt x="131405" y="262811"/>
                </a:cubicBezTo>
                <a:cubicBezTo>
                  <a:pt x="58832" y="262811"/>
                  <a:pt x="0" y="203978"/>
                  <a:pt x="0" y="131405"/>
                </a:cubicBezTo>
                <a:cubicBezTo>
                  <a:pt x="0" y="58832"/>
                  <a:pt x="58832" y="0"/>
                  <a:pt x="131405" y="0"/>
                </a:cubicBezTo>
                <a:cubicBezTo>
                  <a:pt x="203978" y="0"/>
                  <a:pt x="262811" y="58832"/>
                  <a:pt x="262811" y="131405"/>
                </a:cubicBezTo>
                <a:close/>
              </a:path>
            </a:pathLst>
          </a:custGeom>
          <a:solidFill>
            <a:schemeClr val="tx2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A745206-68EF-D906-A306-A8A203DA6F21}"/>
              </a:ext>
            </a:extLst>
          </p:cNvPr>
          <p:cNvSpPr/>
          <p:nvPr/>
        </p:nvSpPr>
        <p:spPr>
          <a:xfrm>
            <a:off x="916599" y="2069473"/>
            <a:ext cx="1740866" cy="1498723"/>
          </a:xfrm>
          <a:custGeom>
            <a:avLst/>
            <a:gdLst>
              <a:gd name="connsiteX0" fmla="*/ 749271 w 1740866"/>
              <a:gd name="connsiteY0" fmla="*/ 1498723 h 1498723"/>
              <a:gd name="connsiteX1" fmla="*/ 0 w 1740866"/>
              <a:gd name="connsiteY1" fmla="*/ 749452 h 1498723"/>
              <a:gd name="connsiteX2" fmla="*/ 749271 w 1740866"/>
              <a:gd name="connsiteY2" fmla="*/ 0 h 1498723"/>
              <a:gd name="connsiteX3" fmla="*/ 759783 w 1740866"/>
              <a:gd name="connsiteY3" fmla="*/ 181 h 1498723"/>
              <a:gd name="connsiteX4" fmla="*/ 761414 w 1740866"/>
              <a:gd name="connsiteY4" fmla="*/ 181 h 1498723"/>
              <a:gd name="connsiteX5" fmla="*/ 1660937 w 1740866"/>
              <a:gd name="connsiteY5" fmla="*/ 586512 h 1498723"/>
              <a:gd name="connsiteX6" fmla="*/ 1740867 w 1740866"/>
              <a:gd name="connsiteY6" fmla="*/ 761958 h 1498723"/>
              <a:gd name="connsiteX7" fmla="*/ 1663656 w 1740866"/>
              <a:gd name="connsiteY7" fmla="*/ 925261 h 1498723"/>
              <a:gd name="connsiteX8" fmla="*/ 757970 w 1740866"/>
              <a:gd name="connsiteY8" fmla="*/ 1498723 h 1498723"/>
              <a:gd name="connsiteX9" fmla="*/ 749271 w 1740866"/>
              <a:gd name="connsiteY9" fmla="*/ 1498723 h 149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0866" h="1498723">
                <a:moveTo>
                  <a:pt x="749271" y="1498723"/>
                </a:moveTo>
                <a:cubicBezTo>
                  <a:pt x="336030" y="1498723"/>
                  <a:pt x="0" y="1162512"/>
                  <a:pt x="0" y="749452"/>
                </a:cubicBezTo>
                <a:cubicBezTo>
                  <a:pt x="0" y="336393"/>
                  <a:pt x="336030" y="0"/>
                  <a:pt x="749271" y="0"/>
                </a:cubicBezTo>
                <a:cubicBezTo>
                  <a:pt x="752714" y="0"/>
                  <a:pt x="756158" y="181"/>
                  <a:pt x="759783" y="181"/>
                </a:cubicBezTo>
                <a:lnTo>
                  <a:pt x="761414" y="181"/>
                </a:lnTo>
                <a:cubicBezTo>
                  <a:pt x="1147286" y="4531"/>
                  <a:pt x="1500716" y="234714"/>
                  <a:pt x="1660937" y="586512"/>
                </a:cubicBezTo>
                <a:lnTo>
                  <a:pt x="1740867" y="761958"/>
                </a:lnTo>
                <a:lnTo>
                  <a:pt x="1663656" y="925261"/>
                </a:lnTo>
                <a:cubicBezTo>
                  <a:pt x="1498904" y="1273616"/>
                  <a:pt x="1143299" y="1498723"/>
                  <a:pt x="757970" y="1498723"/>
                </a:cubicBezTo>
                <a:cubicBezTo>
                  <a:pt x="757970" y="1498542"/>
                  <a:pt x="750902" y="1498723"/>
                  <a:pt x="749271" y="1498723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86219D9-ABCD-0E7D-0E5D-AD45264BB0F1}"/>
              </a:ext>
            </a:extLst>
          </p:cNvPr>
          <p:cNvSpPr/>
          <p:nvPr/>
        </p:nvSpPr>
        <p:spPr>
          <a:xfrm>
            <a:off x="1025890" y="2177315"/>
            <a:ext cx="1522284" cy="1282859"/>
          </a:xfrm>
          <a:custGeom>
            <a:avLst/>
            <a:gdLst>
              <a:gd name="connsiteX0" fmla="*/ 1466279 w 1522284"/>
              <a:gd name="connsiteY0" fmla="*/ 530688 h 1282859"/>
              <a:gd name="connsiteX1" fmla="*/ 651760 w 1522284"/>
              <a:gd name="connsiteY1" fmla="*/ 181 h 1282859"/>
              <a:gd name="connsiteX2" fmla="*/ 641429 w 1522284"/>
              <a:gd name="connsiteY2" fmla="*/ 0 h 1282859"/>
              <a:gd name="connsiteX3" fmla="*/ 0 w 1522284"/>
              <a:gd name="connsiteY3" fmla="*/ 641430 h 1282859"/>
              <a:gd name="connsiteX4" fmla="*/ 641429 w 1522284"/>
              <a:gd name="connsiteY4" fmla="*/ 1282859 h 1282859"/>
              <a:gd name="connsiteX5" fmla="*/ 644329 w 1522284"/>
              <a:gd name="connsiteY5" fmla="*/ 1282859 h 1282859"/>
              <a:gd name="connsiteX6" fmla="*/ 650491 w 1522284"/>
              <a:gd name="connsiteY6" fmla="*/ 1282859 h 1282859"/>
              <a:gd name="connsiteX7" fmla="*/ 1469904 w 1522284"/>
              <a:gd name="connsiteY7" fmla="*/ 763952 h 1282859"/>
              <a:gd name="connsiteX8" fmla="*/ 1522284 w 1522284"/>
              <a:gd name="connsiteY8" fmla="*/ 653392 h 1282859"/>
              <a:gd name="connsiteX9" fmla="*/ 1466279 w 1522284"/>
              <a:gd name="connsiteY9" fmla="*/ 530688 h 128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2284" h="1282859">
                <a:moveTo>
                  <a:pt x="1466279" y="530688"/>
                </a:moveTo>
                <a:cubicBezTo>
                  <a:pt x="1320376" y="210608"/>
                  <a:pt x="1002834" y="4169"/>
                  <a:pt x="651760" y="181"/>
                </a:cubicBezTo>
                <a:cubicBezTo>
                  <a:pt x="648317" y="181"/>
                  <a:pt x="644873" y="0"/>
                  <a:pt x="641429" y="0"/>
                </a:cubicBezTo>
                <a:cubicBezTo>
                  <a:pt x="287093" y="0"/>
                  <a:pt x="0" y="287275"/>
                  <a:pt x="0" y="641430"/>
                </a:cubicBezTo>
                <a:cubicBezTo>
                  <a:pt x="0" y="995766"/>
                  <a:pt x="287275" y="1282859"/>
                  <a:pt x="641429" y="1282859"/>
                </a:cubicBezTo>
                <a:cubicBezTo>
                  <a:pt x="642335" y="1282859"/>
                  <a:pt x="643423" y="1282859"/>
                  <a:pt x="644329" y="1282859"/>
                </a:cubicBezTo>
                <a:lnTo>
                  <a:pt x="650491" y="1282859"/>
                </a:lnTo>
                <a:cubicBezTo>
                  <a:pt x="1001021" y="1282859"/>
                  <a:pt x="1320014" y="1080770"/>
                  <a:pt x="1469904" y="763952"/>
                </a:cubicBezTo>
                <a:lnTo>
                  <a:pt x="1522284" y="653392"/>
                </a:lnTo>
                <a:lnTo>
                  <a:pt x="1466279" y="530688"/>
                </a:lnTo>
                <a:close/>
              </a:path>
            </a:pathLst>
          </a:custGeom>
          <a:solidFill>
            <a:schemeClr val="tx2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9038ACB-685A-4289-343F-A2F9270D2770}"/>
              </a:ext>
            </a:extLst>
          </p:cNvPr>
          <p:cNvSpPr/>
          <p:nvPr/>
        </p:nvSpPr>
        <p:spPr>
          <a:xfrm rot="18900000">
            <a:off x="1253978" y="2370868"/>
            <a:ext cx="895708" cy="895709"/>
          </a:xfrm>
          <a:custGeom>
            <a:avLst/>
            <a:gdLst>
              <a:gd name="connsiteX0" fmla="*/ 895709 w 895708"/>
              <a:gd name="connsiteY0" fmla="*/ 447855 h 895709"/>
              <a:gd name="connsiteX1" fmla="*/ 447854 w 895708"/>
              <a:gd name="connsiteY1" fmla="*/ 895709 h 895709"/>
              <a:gd name="connsiteX2" fmla="*/ 0 w 895708"/>
              <a:gd name="connsiteY2" fmla="*/ 447855 h 895709"/>
              <a:gd name="connsiteX3" fmla="*/ 447854 w 895708"/>
              <a:gd name="connsiteY3" fmla="*/ 0 h 895709"/>
              <a:gd name="connsiteX4" fmla="*/ 895709 w 895708"/>
              <a:gd name="connsiteY4" fmla="*/ 447855 h 89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708" h="895709">
                <a:moveTo>
                  <a:pt x="895709" y="447855"/>
                </a:moveTo>
                <a:cubicBezTo>
                  <a:pt x="895709" y="695198"/>
                  <a:pt x="695197" y="895709"/>
                  <a:pt x="447854" y="895709"/>
                </a:cubicBezTo>
                <a:cubicBezTo>
                  <a:pt x="200511" y="895709"/>
                  <a:pt x="0" y="695198"/>
                  <a:pt x="0" y="447855"/>
                </a:cubicBezTo>
                <a:cubicBezTo>
                  <a:pt x="0" y="200511"/>
                  <a:pt x="200511" y="0"/>
                  <a:pt x="447854" y="0"/>
                </a:cubicBezTo>
                <a:cubicBezTo>
                  <a:pt x="695197" y="0"/>
                  <a:pt x="895709" y="200511"/>
                  <a:pt x="895709" y="447855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BB2005-0484-15E3-7C39-31BAC1DC67AF}"/>
              </a:ext>
            </a:extLst>
          </p:cNvPr>
          <p:cNvSpPr txBox="1"/>
          <p:nvPr/>
        </p:nvSpPr>
        <p:spPr>
          <a:xfrm>
            <a:off x="1435734" y="2680223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2025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9C68405-D742-5815-5D6B-F7FFF2B274EA}"/>
              </a:ext>
            </a:extLst>
          </p:cNvPr>
          <p:cNvSpPr/>
          <p:nvPr/>
        </p:nvSpPr>
        <p:spPr>
          <a:xfrm rot="18900000">
            <a:off x="2941236" y="1861210"/>
            <a:ext cx="1915025" cy="1915026"/>
          </a:xfrm>
          <a:custGeom>
            <a:avLst/>
            <a:gdLst>
              <a:gd name="connsiteX0" fmla="*/ 1915026 w 1915025"/>
              <a:gd name="connsiteY0" fmla="*/ 957514 h 1915026"/>
              <a:gd name="connsiteX1" fmla="*/ 957513 w 1915025"/>
              <a:gd name="connsiteY1" fmla="*/ 1915027 h 1915026"/>
              <a:gd name="connsiteX2" fmla="*/ 0 w 1915025"/>
              <a:gd name="connsiteY2" fmla="*/ 957514 h 1915026"/>
              <a:gd name="connsiteX3" fmla="*/ 957513 w 1915025"/>
              <a:gd name="connsiteY3" fmla="*/ 0 h 1915026"/>
              <a:gd name="connsiteX4" fmla="*/ 1915026 w 1915025"/>
              <a:gd name="connsiteY4" fmla="*/ 957514 h 19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5025" h="1915026">
                <a:moveTo>
                  <a:pt x="1915026" y="957514"/>
                </a:moveTo>
                <a:cubicBezTo>
                  <a:pt x="1915026" y="1486334"/>
                  <a:pt x="1486333" y="1915027"/>
                  <a:pt x="957513" y="1915027"/>
                </a:cubicBezTo>
                <a:cubicBezTo>
                  <a:pt x="428693" y="1915027"/>
                  <a:pt x="0" y="1486334"/>
                  <a:pt x="0" y="957514"/>
                </a:cubicBezTo>
                <a:cubicBezTo>
                  <a:pt x="0" y="428693"/>
                  <a:pt x="428693" y="0"/>
                  <a:pt x="957513" y="0"/>
                </a:cubicBezTo>
                <a:cubicBezTo>
                  <a:pt x="1486332" y="0"/>
                  <a:pt x="1915026" y="428693"/>
                  <a:pt x="1915026" y="957514"/>
                </a:cubicBezTo>
                <a:close/>
              </a:path>
            </a:pathLst>
          </a:custGeom>
          <a:solidFill>
            <a:schemeClr val="accent1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B4506F6-2928-CFE7-DB1F-BAE2B559BD7B}"/>
              </a:ext>
            </a:extLst>
          </p:cNvPr>
          <p:cNvSpPr/>
          <p:nvPr/>
        </p:nvSpPr>
        <p:spPr>
          <a:xfrm>
            <a:off x="3811094" y="3221110"/>
            <a:ext cx="75942" cy="1517572"/>
          </a:xfrm>
          <a:custGeom>
            <a:avLst/>
            <a:gdLst>
              <a:gd name="connsiteX0" fmla="*/ 0 w 75942"/>
              <a:gd name="connsiteY0" fmla="*/ 0 h 1517572"/>
              <a:gd name="connsiteX1" fmla="*/ 75942 w 75942"/>
              <a:gd name="connsiteY1" fmla="*/ 0 h 1517572"/>
              <a:gd name="connsiteX2" fmla="*/ 75942 w 75942"/>
              <a:gd name="connsiteY2" fmla="*/ 1517573 h 1517572"/>
              <a:gd name="connsiteX3" fmla="*/ 0 w 75942"/>
              <a:gd name="connsiteY3" fmla="*/ 1517573 h 151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2" h="1517572">
                <a:moveTo>
                  <a:pt x="0" y="0"/>
                </a:moveTo>
                <a:lnTo>
                  <a:pt x="75942" y="0"/>
                </a:lnTo>
                <a:lnTo>
                  <a:pt x="75942" y="1517573"/>
                </a:lnTo>
                <a:lnTo>
                  <a:pt x="0" y="1517573"/>
                </a:lnTo>
                <a:close/>
              </a:path>
            </a:pathLst>
          </a:custGeom>
          <a:solidFill>
            <a:schemeClr val="accent1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AC6BFD4-8C71-C913-AE20-390D0091CE12}"/>
              </a:ext>
            </a:extLst>
          </p:cNvPr>
          <p:cNvSpPr/>
          <p:nvPr/>
        </p:nvSpPr>
        <p:spPr>
          <a:xfrm rot="21046898">
            <a:off x="3691550" y="4666027"/>
            <a:ext cx="322260" cy="322260"/>
          </a:xfrm>
          <a:custGeom>
            <a:avLst/>
            <a:gdLst>
              <a:gd name="connsiteX0" fmla="*/ 322260 w 322260"/>
              <a:gd name="connsiteY0" fmla="*/ 161130 h 322260"/>
              <a:gd name="connsiteX1" fmla="*/ 161130 w 322260"/>
              <a:gd name="connsiteY1" fmla="*/ 322260 h 322260"/>
              <a:gd name="connsiteX2" fmla="*/ 0 w 322260"/>
              <a:gd name="connsiteY2" fmla="*/ 161130 h 322260"/>
              <a:gd name="connsiteX3" fmla="*/ 161130 w 322260"/>
              <a:gd name="connsiteY3" fmla="*/ 0 h 322260"/>
              <a:gd name="connsiteX4" fmla="*/ 322260 w 322260"/>
              <a:gd name="connsiteY4" fmla="*/ 161130 h 32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60" h="322260">
                <a:moveTo>
                  <a:pt x="322260" y="161130"/>
                </a:moveTo>
                <a:cubicBezTo>
                  <a:pt x="322260" y="250120"/>
                  <a:pt x="250120" y="322260"/>
                  <a:pt x="161130" y="322260"/>
                </a:cubicBezTo>
                <a:cubicBezTo>
                  <a:pt x="72140" y="322260"/>
                  <a:pt x="0" y="250120"/>
                  <a:pt x="0" y="161130"/>
                </a:cubicBezTo>
                <a:cubicBezTo>
                  <a:pt x="0" y="72141"/>
                  <a:pt x="72140" y="0"/>
                  <a:pt x="161130" y="0"/>
                </a:cubicBezTo>
                <a:cubicBezTo>
                  <a:pt x="250120" y="0"/>
                  <a:pt x="322260" y="72141"/>
                  <a:pt x="322260" y="161130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6C51A63-C18B-F58E-AF81-C0DAC913991B}"/>
              </a:ext>
            </a:extLst>
          </p:cNvPr>
          <p:cNvSpPr/>
          <p:nvPr/>
        </p:nvSpPr>
        <p:spPr>
          <a:xfrm rot="21046898">
            <a:off x="3721276" y="4695752"/>
            <a:ext cx="262810" cy="262810"/>
          </a:xfrm>
          <a:custGeom>
            <a:avLst/>
            <a:gdLst>
              <a:gd name="connsiteX0" fmla="*/ 262811 w 262810"/>
              <a:gd name="connsiteY0" fmla="*/ 131405 h 262810"/>
              <a:gd name="connsiteX1" fmla="*/ 131405 w 262810"/>
              <a:gd name="connsiteY1" fmla="*/ 262811 h 262810"/>
              <a:gd name="connsiteX2" fmla="*/ 0 w 262810"/>
              <a:gd name="connsiteY2" fmla="*/ 131405 h 262810"/>
              <a:gd name="connsiteX3" fmla="*/ 131405 w 262810"/>
              <a:gd name="connsiteY3" fmla="*/ 0 h 262810"/>
              <a:gd name="connsiteX4" fmla="*/ 262811 w 262810"/>
              <a:gd name="connsiteY4" fmla="*/ 131405 h 2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10" h="262810">
                <a:moveTo>
                  <a:pt x="262811" y="131405"/>
                </a:moveTo>
                <a:cubicBezTo>
                  <a:pt x="262811" y="203978"/>
                  <a:pt x="203978" y="262811"/>
                  <a:pt x="131405" y="262811"/>
                </a:cubicBezTo>
                <a:cubicBezTo>
                  <a:pt x="58832" y="262811"/>
                  <a:pt x="0" y="203978"/>
                  <a:pt x="0" y="131405"/>
                </a:cubicBezTo>
                <a:cubicBezTo>
                  <a:pt x="0" y="58832"/>
                  <a:pt x="58832" y="0"/>
                  <a:pt x="131405" y="0"/>
                </a:cubicBezTo>
                <a:cubicBezTo>
                  <a:pt x="203978" y="0"/>
                  <a:pt x="262811" y="58832"/>
                  <a:pt x="262811" y="131405"/>
                </a:cubicBezTo>
                <a:close/>
              </a:path>
            </a:pathLst>
          </a:custGeom>
          <a:solidFill>
            <a:schemeClr val="accent1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C4CAC15-2899-E2D2-BBA6-4C72226289D4}"/>
              </a:ext>
            </a:extLst>
          </p:cNvPr>
          <p:cNvSpPr/>
          <p:nvPr/>
        </p:nvSpPr>
        <p:spPr>
          <a:xfrm>
            <a:off x="3113515" y="2069473"/>
            <a:ext cx="1740866" cy="1498723"/>
          </a:xfrm>
          <a:custGeom>
            <a:avLst/>
            <a:gdLst>
              <a:gd name="connsiteX0" fmla="*/ 749271 w 1740866"/>
              <a:gd name="connsiteY0" fmla="*/ 1498723 h 1498723"/>
              <a:gd name="connsiteX1" fmla="*/ 0 w 1740866"/>
              <a:gd name="connsiteY1" fmla="*/ 749452 h 1498723"/>
              <a:gd name="connsiteX2" fmla="*/ 749271 w 1740866"/>
              <a:gd name="connsiteY2" fmla="*/ 0 h 1498723"/>
              <a:gd name="connsiteX3" fmla="*/ 759783 w 1740866"/>
              <a:gd name="connsiteY3" fmla="*/ 181 h 1498723"/>
              <a:gd name="connsiteX4" fmla="*/ 761414 w 1740866"/>
              <a:gd name="connsiteY4" fmla="*/ 181 h 1498723"/>
              <a:gd name="connsiteX5" fmla="*/ 1660937 w 1740866"/>
              <a:gd name="connsiteY5" fmla="*/ 586512 h 1498723"/>
              <a:gd name="connsiteX6" fmla="*/ 1740867 w 1740866"/>
              <a:gd name="connsiteY6" fmla="*/ 761958 h 1498723"/>
              <a:gd name="connsiteX7" fmla="*/ 1663656 w 1740866"/>
              <a:gd name="connsiteY7" fmla="*/ 925261 h 1498723"/>
              <a:gd name="connsiteX8" fmla="*/ 757970 w 1740866"/>
              <a:gd name="connsiteY8" fmla="*/ 1498723 h 1498723"/>
              <a:gd name="connsiteX9" fmla="*/ 749271 w 1740866"/>
              <a:gd name="connsiteY9" fmla="*/ 1498723 h 149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0866" h="1498723">
                <a:moveTo>
                  <a:pt x="749271" y="1498723"/>
                </a:moveTo>
                <a:cubicBezTo>
                  <a:pt x="336030" y="1498723"/>
                  <a:pt x="0" y="1162512"/>
                  <a:pt x="0" y="749452"/>
                </a:cubicBezTo>
                <a:cubicBezTo>
                  <a:pt x="0" y="336393"/>
                  <a:pt x="336030" y="0"/>
                  <a:pt x="749271" y="0"/>
                </a:cubicBezTo>
                <a:cubicBezTo>
                  <a:pt x="752714" y="0"/>
                  <a:pt x="756158" y="181"/>
                  <a:pt x="759783" y="181"/>
                </a:cubicBezTo>
                <a:lnTo>
                  <a:pt x="761414" y="181"/>
                </a:lnTo>
                <a:cubicBezTo>
                  <a:pt x="1147286" y="4531"/>
                  <a:pt x="1500716" y="234714"/>
                  <a:pt x="1660937" y="586512"/>
                </a:cubicBezTo>
                <a:lnTo>
                  <a:pt x="1740867" y="761958"/>
                </a:lnTo>
                <a:lnTo>
                  <a:pt x="1663656" y="925261"/>
                </a:lnTo>
                <a:cubicBezTo>
                  <a:pt x="1498904" y="1273616"/>
                  <a:pt x="1143299" y="1498723"/>
                  <a:pt x="757970" y="1498723"/>
                </a:cubicBezTo>
                <a:cubicBezTo>
                  <a:pt x="757970" y="1498542"/>
                  <a:pt x="750902" y="1498723"/>
                  <a:pt x="749271" y="1498723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B15C830-F711-ACDA-8ED7-1CC38B403049}"/>
              </a:ext>
            </a:extLst>
          </p:cNvPr>
          <p:cNvSpPr/>
          <p:nvPr/>
        </p:nvSpPr>
        <p:spPr>
          <a:xfrm>
            <a:off x="3222806" y="2177315"/>
            <a:ext cx="1522284" cy="1282859"/>
          </a:xfrm>
          <a:custGeom>
            <a:avLst/>
            <a:gdLst>
              <a:gd name="connsiteX0" fmla="*/ 1466279 w 1522284"/>
              <a:gd name="connsiteY0" fmla="*/ 530688 h 1282859"/>
              <a:gd name="connsiteX1" fmla="*/ 651760 w 1522284"/>
              <a:gd name="connsiteY1" fmla="*/ 181 h 1282859"/>
              <a:gd name="connsiteX2" fmla="*/ 641429 w 1522284"/>
              <a:gd name="connsiteY2" fmla="*/ 0 h 1282859"/>
              <a:gd name="connsiteX3" fmla="*/ 0 w 1522284"/>
              <a:gd name="connsiteY3" fmla="*/ 641430 h 1282859"/>
              <a:gd name="connsiteX4" fmla="*/ 641429 w 1522284"/>
              <a:gd name="connsiteY4" fmla="*/ 1282859 h 1282859"/>
              <a:gd name="connsiteX5" fmla="*/ 644329 w 1522284"/>
              <a:gd name="connsiteY5" fmla="*/ 1282859 h 1282859"/>
              <a:gd name="connsiteX6" fmla="*/ 650491 w 1522284"/>
              <a:gd name="connsiteY6" fmla="*/ 1282859 h 1282859"/>
              <a:gd name="connsiteX7" fmla="*/ 1469904 w 1522284"/>
              <a:gd name="connsiteY7" fmla="*/ 763952 h 1282859"/>
              <a:gd name="connsiteX8" fmla="*/ 1522284 w 1522284"/>
              <a:gd name="connsiteY8" fmla="*/ 653392 h 1282859"/>
              <a:gd name="connsiteX9" fmla="*/ 1466279 w 1522284"/>
              <a:gd name="connsiteY9" fmla="*/ 530688 h 128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2284" h="1282859">
                <a:moveTo>
                  <a:pt x="1466279" y="530688"/>
                </a:moveTo>
                <a:cubicBezTo>
                  <a:pt x="1320376" y="210608"/>
                  <a:pt x="1002834" y="4169"/>
                  <a:pt x="651760" y="181"/>
                </a:cubicBezTo>
                <a:cubicBezTo>
                  <a:pt x="648317" y="181"/>
                  <a:pt x="644873" y="0"/>
                  <a:pt x="641429" y="0"/>
                </a:cubicBezTo>
                <a:cubicBezTo>
                  <a:pt x="287093" y="0"/>
                  <a:pt x="0" y="287275"/>
                  <a:pt x="0" y="641430"/>
                </a:cubicBezTo>
                <a:cubicBezTo>
                  <a:pt x="0" y="995766"/>
                  <a:pt x="287275" y="1282859"/>
                  <a:pt x="641429" y="1282859"/>
                </a:cubicBezTo>
                <a:cubicBezTo>
                  <a:pt x="642335" y="1282859"/>
                  <a:pt x="643423" y="1282859"/>
                  <a:pt x="644329" y="1282859"/>
                </a:cubicBezTo>
                <a:lnTo>
                  <a:pt x="650491" y="1282859"/>
                </a:lnTo>
                <a:cubicBezTo>
                  <a:pt x="1001021" y="1282859"/>
                  <a:pt x="1320014" y="1080770"/>
                  <a:pt x="1469904" y="763952"/>
                </a:cubicBezTo>
                <a:lnTo>
                  <a:pt x="1522284" y="653392"/>
                </a:lnTo>
                <a:lnTo>
                  <a:pt x="1466279" y="530688"/>
                </a:lnTo>
                <a:close/>
              </a:path>
            </a:pathLst>
          </a:custGeom>
          <a:solidFill>
            <a:schemeClr val="accent1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DC6A8ED-11A5-BCEC-5315-3896F358B7B1}"/>
              </a:ext>
            </a:extLst>
          </p:cNvPr>
          <p:cNvSpPr/>
          <p:nvPr/>
        </p:nvSpPr>
        <p:spPr>
          <a:xfrm rot="18900000">
            <a:off x="3450894" y="2370868"/>
            <a:ext cx="895708" cy="895709"/>
          </a:xfrm>
          <a:custGeom>
            <a:avLst/>
            <a:gdLst>
              <a:gd name="connsiteX0" fmla="*/ 895709 w 895708"/>
              <a:gd name="connsiteY0" fmla="*/ 447855 h 895709"/>
              <a:gd name="connsiteX1" fmla="*/ 447854 w 895708"/>
              <a:gd name="connsiteY1" fmla="*/ 895709 h 895709"/>
              <a:gd name="connsiteX2" fmla="*/ 0 w 895708"/>
              <a:gd name="connsiteY2" fmla="*/ 447855 h 895709"/>
              <a:gd name="connsiteX3" fmla="*/ 447854 w 895708"/>
              <a:gd name="connsiteY3" fmla="*/ 0 h 895709"/>
              <a:gd name="connsiteX4" fmla="*/ 895709 w 895708"/>
              <a:gd name="connsiteY4" fmla="*/ 447855 h 89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708" h="895709">
                <a:moveTo>
                  <a:pt x="895709" y="447855"/>
                </a:moveTo>
                <a:cubicBezTo>
                  <a:pt x="895709" y="695198"/>
                  <a:pt x="695197" y="895709"/>
                  <a:pt x="447854" y="895709"/>
                </a:cubicBezTo>
                <a:cubicBezTo>
                  <a:pt x="200511" y="895709"/>
                  <a:pt x="0" y="695198"/>
                  <a:pt x="0" y="447855"/>
                </a:cubicBezTo>
                <a:cubicBezTo>
                  <a:pt x="0" y="200511"/>
                  <a:pt x="200511" y="0"/>
                  <a:pt x="447854" y="0"/>
                </a:cubicBezTo>
                <a:cubicBezTo>
                  <a:pt x="695197" y="0"/>
                  <a:pt x="895709" y="200511"/>
                  <a:pt x="895709" y="447855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F2693A-F781-F8D4-367E-BF39877D1C88}"/>
              </a:ext>
            </a:extLst>
          </p:cNvPr>
          <p:cNvSpPr txBox="1"/>
          <p:nvPr/>
        </p:nvSpPr>
        <p:spPr>
          <a:xfrm>
            <a:off x="3632650" y="2680223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2026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B38CDDC-BA39-9C1B-88C6-CB6160E328E3}"/>
              </a:ext>
            </a:extLst>
          </p:cNvPr>
          <p:cNvSpPr/>
          <p:nvPr/>
        </p:nvSpPr>
        <p:spPr>
          <a:xfrm rot="18900000">
            <a:off x="5138152" y="1861210"/>
            <a:ext cx="1915025" cy="1915026"/>
          </a:xfrm>
          <a:custGeom>
            <a:avLst/>
            <a:gdLst>
              <a:gd name="connsiteX0" fmla="*/ 1915026 w 1915025"/>
              <a:gd name="connsiteY0" fmla="*/ 957514 h 1915026"/>
              <a:gd name="connsiteX1" fmla="*/ 957513 w 1915025"/>
              <a:gd name="connsiteY1" fmla="*/ 1915027 h 1915026"/>
              <a:gd name="connsiteX2" fmla="*/ 0 w 1915025"/>
              <a:gd name="connsiteY2" fmla="*/ 957514 h 1915026"/>
              <a:gd name="connsiteX3" fmla="*/ 957513 w 1915025"/>
              <a:gd name="connsiteY3" fmla="*/ 0 h 1915026"/>
              <a:gd name="connsiteX4" fmla="*/ 1915026 w 1915025"/>
              <a:gd name="connsiteY4" fmla="*/ 957514 h 19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5025" h="1915026">
                <a:moveTo>
                  <a:pt x="1915026" y="957514"/>
                </a:moveTo>
                <a:cubicBezTo>
                  <a:pt x="1915026" y="1486334"/>
                  <a:pt x="1486333" y="1915027"/>
                  <a:pt x="957513" y="1915027"/>
                </a:cubicBezTo>
                <a:cubicBezTo>
                  <a:pt x="428693" y="1915027"/>
                  <a:pt x="0" y="1486334"/>
                  <a:pt x="0" y="957514"/>
                </a:cubicBezTo>
                <a:cubicBezTo>
                  <a:pt x="0" y="428693"/>
                  <a:pt x="428693" y="0"/>
                  <a:pt x="957513" y="0"/>
                </a:cubicBezTo>
                <a:cubicBezTo>
                  <a:pt x="1486332" y="0"/>
                  <a:pt x="1915026" y="428693"/>
                  <a:pt x="1915026" y="957514"/>
                </a:cubicBezTo>
                <a:close/>
              </a:path>
            </a:pathLst>
          </a:custGeom>
          <a:solidFill>
            <a:schemeClr val="accent2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DB5A3A0-78CB-81C9-2EC1-CCA310083844}"/>
              </a:ext>
            </a:extLst>
          </p:cNvPr>
          <p:cNvSpPr/>
          <p:nvPr/>
        </p:nvSpPr>
        <p:spPr>
          <a:xfrm>
            <a:off x="6008010" y="3221110"/>
            <a:ext cx="75942" cy="1517572"/>
          </a:xfrm>
          <a:custGeom>
            <a:avLst/>
            <a:gdLst>
              <a:gd name="connsiteX0" fmla="*/ 0 w 75942"/>
              <a:gd name="connsiteY0" fmla="*/ 0 h 1517572"/>
              <a:gd name="connsiteX1" fmla="*/ 75942 w 75942"/>
              <a:gd name="connsiteY1" fmla="*/ 0 h 1517572"/>
              <a:gd name="connsiteX2" fmla="*/ 75942 w 75942"/>
              <a:gd name="connsiteY2" fmla="*/ 1517573 h 1517572"/>
              <a:gd name="connsiteX3" fmla="*/ 0 w 75942"/>
              <a:gd name="connsiteY3" fmla="*/ 1517573 h 151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2" h="1517572">
                <a:moveTo>
                  <a:pt x="0" y="0"/>
                </a:moveTo>
                <a:lnTo>
                  <a:pt x="75942" y="0"/>
                </a:lnTo>
                <a:lnTo>
                  <a:pt x="75942" y="1517573"/>
                </a:lnTo>
                <a:lnTo>
                  <a:pt x="0" y="1517573"/>
                </a:lnTo>
                <a:close/>
              </a:path>
            </a:pathLst>
          </a:custGeom>
          <a:solidFill>
            <a:schemeClr val="accent2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1AFCA95-9BF2-262A-37F1-A81C73343F8E}"/>
              </a:ext>
            </a:extLst>
          </p:cNvPr>
          <p:cNvSpPr/>
          <p:nvPr/>
        </p:nvSpPr>
        <p:spPr>
          <a:xfrm rot="21046898">
            <a:off x="5888466" y="4666027"/>
            <a:ext cx="322260" cy="322260"/>
          </a:xfrm>
          <a:custGeom>
            <a:avLst/>
            <a:gdLst>
              <a:gd name="connsiteX0" fmla="*/ 322260 w 322260"/>
              <a:gd name="connsiteY0" fmla="*/ 161130 h 322260"/>
              <a:gd name="connsiteX1" fmla="*/ 161130 w 322260"/>
              <a:gd name="connsiteY1" fmla="*/ 322260 h 322260"/>
              <a:gd name="connsiteX2" fmla="*/ 0 w 322260"/>
              <a:gd name="connsiteY2" fmla="*/ 161130 h 322260"/>
              <a:gd name="connsiteX3" fmla="*/ 161130 w 322260"/>
              <a:gd name="connsiteY3" fmla="*/ 0 h 322260"/>
              <a:gd name="connsiteX4" fmla="*/ 322260 w 322260"/>
              <a:gd name="connsiteY4" fmla="*/ 161130 h 32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60" h="322260">
                <a:moveTo>
                  <a:pt x="322260" y="161130"/>
                </a:moveTo>
                <a:cubicBezTo>
                  <a:pt x="322260" y="250120"/>
                  <a:pt x="250120" y="322260"/>
                  <a:pt x="161130" y="322260"/>
                </a:cubicBezTo>
                <a:cubicBezTo>
                  <a:pt x="72140" y="322260"/>
                  <a:pt x="0" y="250120"/>
                  <a:pt x="0" y="161130"/>
                </a:cubicBezTo>
                <a:cubicBezTo>
                  <a:pt x="0" y="72141"/>
                  <a:pt x="72140" y="0"/>
                  <a:pt x="161130" y="0"/>
                </a:cubicBezTo>
                <a:cubicBezTo>
                  <a:pt x="250120" y="0"/>
                  <a:pt x="322260" y="72141"/>
                  <a:pt x="322260" y="161130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B0B7D28-D9AC-F9F4-8951-34FF7868EADD}"/>
              </a:ext>
            </a:extLst>
          </p:cNvPr>
          <p:cNvSpPr/>
          <p:nvPr/>
        </p:nvSpPr>
        <p:spPr>
          <a:xfrm rot="21046898">
            <a:off x="5918192" y="4695752"/>
            <a:ext cx="262810" cy="262810"/>
          </a:xfrm>
          <a:custGeom>
            <a:avLst/>
            <a:gdLst>
              <a:gd name="connsiteX0" fmla="*/ 262811 w 262810"/>
              <a:gd name="connsiteY0" fmla="*/ 131405 h 262810"/>
              <a:gd name="connsiteX1" fmla="*/ 131405 w 262810"/>
              <a:gd name="connsiteY1" fmla="*/ 262811 h 262810"/>
              <a:gd name="connsiteX2" fmla="*/ 0 w 262810"/>
              <a:gd name="connsiteY2" fmla="*/ 131405 h 262810"/>
              <a:gd name="connsiteX3" fmla="*/ 131405 w 262810"/>
              <a:gd name="connsiteY3" fmla="*/ 0 h 262810"/>
              <a:gd name="connsiteX4" fmla="*/ 262811 w 262810"/>
              <a:gd name="connsiteY4" fmla="*/ 131405 h 2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10" h="262810">
                <a:moveTo>
                  <a:pt x="262811" y="131405"/>
                </a:moveTo>
                <a:cubicBezTo>
                  <a:pt x="262811" y="203978"/>
                  <a:pt x="203978" y="262811"/>
                  <a:pt x="131405" y="262811"/>
                </a:cubicBezTo>
                <a:cubicBezTo>
                  <a:pt x="58832" y="262811"/>
                  <a:pt x="0" y="203978"/>
                  <a:pt x="0" y="131405"/>
                </a:cubicBezTo>
                <a:cubicBezTo>
                  <a:pt x="0" y="58832"/>
                  <a:pt x="58832" y="0"/>
                  <a:pt x="131405" y="0"/>
                </a:cubicBezTo>
                <a:cubicBezTo>
                  <a:pt x="203978" y="0"/>
                  <a:pt x="262811" y="58832"/>
                  <a:pt x="262811" y="131405"/>
                </a:cubicBezTo>
                <a:close/>
              </a:path>
            </a:pathLst>
          </a:custGeom>
          <a:solidFill>
            <a:schemeClr val="accent2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8FC41A6-6D0B-5643-AE0E-675A63BC4BAE}"/>
              </a:ext>
            </a:extLst>
          </p:cNvPr>
          <p:cNvSpPr/>
          <p:nvPr/>
        </p:nvSpPr>
        <p:spPr>
          <a:xfrm>
            <a:off x="5310431" y="2069473"/>
            <a:ext cx="1740866" cy="1498723"/>
          </a:xfrm>
          <a:custGeom>
            <a:avLst/>
            <a:gdLst>
              <a:gd name="connsiteX0" fmla="*/ 749271 w 1740866"/>
              <a:gd name="connsiteY0" fmla="*/ 1498723 h 1498723"/>
              <a:gd name="connsiteX1" fmla="*/ 0 w 1740866"/>
              <a:gd name="connsiteY1" fmla="*/ 749452 h 1498723"/>
              <a:gd name="connsiteX2" fmla="*/ 749271 w 1740866"/>
              <a:gd name="connsiteY2" fmla="*/ 0 h 1498723"/>
              <a:gd name="connsiteX3" fmla="*/ 759783 w 1740866"/>
              <a:gd name="connsiteY3" fmla="*/ 181 h 1498723"/>
              <a:gd name="connsiteX4" fmla="*/ 761414 w 1740866"/>
              <a:gd name="connsiteY4" fmla="*/ 181 h 1498723"/>
              <a:gd name="connsiteX5" fmla="*/ 1660937 w 1740866"/>
              <a:gd name="connsiteY5" fmla="*/ 586512 h 1498723"/>
              <a:gd name="connsiteX6" fmla="*/ 1740867 w 1740866"/>
              <a:gd name="connsiteY6" fmla="*/ 761958 h 1498723"/>
              <a:gd name="connsiteX7" fmla="*/ 1663656 w 1740866"/>
              <a:gd name="connsiteY7" fmla="*/ 925261 h 1498723"/>
              <a:gd name="connsiteX8" fmla="*/ 757970 w 1740866"/>
              <a:gd name="connsiteY8" fmla="*/ 1498723 h 1498723"/>
              <a:gd name="connsiteX9" fmla="*/ 749271 w 1740866"/>
              <a:gd name="connsiteY9" fmla="*/ 1498723 h 149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0866" h="1498723">
                <a:moveTo>
                  <a:pt x="749271" y="1498723"/>
                </a:moveTo>
                <a:cubicBezTo>
                  <a:pt x="336030" y="1498723"/>
                  <a:pt x="0" y="1162512"/>
                  <a:pt x="0" y="749452"/>
                </a:cubicBezTo>
                <a:cubicBezTo>
                  <a:pt x="0" y="336393"/>
                  <a:pt x="336030" y="0"/>
                  <a:pt x="749271" y="0"/>
                </a:cubicBezTo>
                <a:cubicBezTo>
                  <a:pt x="752714" y="0"/>
                  <a:pt x="756158" y="181"/>
                  <a:pt x="759783" y="181"/>
                </a:cubicBezTo>
                <a:lnTo>
                  <a:pt x="761414" y="181"/>
                </a:lnTo>
                <a:cubicBezTo>
                  <a:pt x="1147286" y="4531"/>
                  <a:pt x="1500716" y="234714"/>
                  <a:pt x="1660937" y="586512"/>
                </a:cubicBezTo>
                <a:lnTo>
                  <a:pt x="1740867" y="761958"/>
                </a:lnTo>
                <a:lnTo>
                  <a:pt x="1663656" y="925261"/>
                </a:lnTo>
                <a:cubicBezTo>
                  <a:pt x="1498904" y="1273616"/>
                  <a:pt x="1143299" y="1498723"/>
                  <a:pt x="757970" y="1498723"/>
                </a:cubicBezTo>
                <a:cubicBezTo>
                  <a:pt x="757970" y="1498542"/>
                  <a:pt x="750902" y="1498723"/>
                  <a:pt x="749271" y="1498723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B277D71-B9A8-63E5-6DD8-47382F5120D7}"/>
              </a:ext>
            </a:extLst>
          </p:cNvPr>
          <p:cNvSpPr/>
          <p:nvPr/>
        </p:nvSpPr>
        <p:spPr>
          <a:xfrm>
            <a:off x="5419722" y="2177315"/>
            <a:ext cx="1522284" cy="1282859"/>
          </a:xfrm>
          <a:custGeom>
            <a:avLst/>
            <a:gdLst>
              <a:gd name="connsiteX0" fmla="*/ 1466279 w 1522284"/>
              <a:gd name="connsiteY0" fmla="*/ 530688 h 1282859"/>
              <a:gd name="connsiteX1" fmla="*/ 651760 w 1522284"/>
              <a:gd name="connsiteY1" fmla="*/ 181 h 1282859"/>
              <a:gd name="connsiteX2" fmla="*/ 641429 w 1522284"/>
              <a:gd name="connsiteY2" fmla="*/ 0 h 1282859"/>
              <a:gd name="connsiteX3" fmla="*/ 0 w 1522284"/>
              <a:gd name="connsiteY3" fmla="*/ 641430 h 1282859"/>
              <a:gd name="connsiteX4" fmla="*/ 641429 w 1522284"/>
              <a:gd name="connsiteY4" fmla="*/ 1282859 h 1282859"/>
              <a:gd name="connsiteX5" fmla="*/ 644329 w 1522284"/>
              <a:gd name="connsiteY5" fmla="*/ 1282859 h 1282859"/>
              <a:gd name="connsiteX6" fmla="*/ 650491 w 1522284"/>
              <a:gd name="connsiteY6" fmla="*/ 1282859 h 1282859"/>
              <a:gd name="connsiteX7" fmla="*/ 1469904 w 1522284"/>
              <a:gd name="connsiteY7" fmla="*/ 763952 h 1282859"/>
              <a:gd name="connsiteX8" fmla="*/ 1522284 w 1522284"/>
              <a:gd name="connsiteY8" fmla="*/ 653392 h 1282859"/>
              <a:gd name="connsiteX9" fmla="*/ 1466279 w 1522284"/>
              <a:gd name="connsiteY9" fmla="*/ 530688 h 128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2284" h="1282859">
                <a:moveTo>
                  <a:pt x="1466279" y="530688"/>
                </a:moveTo>
                <a:cubicBezTo>
                  <a:pt x="1320376" y="210608"/>
                  <a:pt x="1002834" y="4169"/>
                  <a:pt x="651760" y="181"/>
                </a:cubicBezTo>
                <a:cubicBezTo>
                  <a:pt x="648317" y="181"/>
                  <a:pt x="644873" y="0"/>
                  <a:pt x="641429" y="0"/>
                </a:cubicBezTo>
                <a:cubicBezTo>
                  <a:pt x="287093" y="0"/>
                  <a:pt x="0" y="287275"/>
                  <a:pt x="0" y="641430"/>
                </a:cubicBezTo>
                <a:cubicBezTo>
                  <a:pt x="0" y="995766"/>
                  <a:pt x="287275" y="1282859"/>
                  <a:pt x="641429" y="1282859"/>
                </a:cubicBezTo>
                <a:cubicBezTo>
                  <a:pt x="642335" y="1282859"/>
                  <a:pt x="643423" y="1282859"/>
                  <a:pt x="644329" y="1282859"/>
                </a:cubicBezTo>
                <a:lnTo>
                  <a:pt x="650491" y="1282859"/>
                </a:lnTo>
                <a:cubicBezTo>
                  <a:pt x="1001021" y="1282859"/>
                  <a:pt x="1320014" y="1080770"/>
                  <a:pt x="1469904" y="763952"/>
                </a:cubicBezTo>
                <a:lnTo>
                  <a:pt x="1522284" y="653392"/>
                </a:lnTo>
                <a:lnTo>
                  <a:pt x="1466279" y="530688"/>
                </a:lnTo>
                <a:close/>
              </a:path>
            </a:pathLst>
          </a:custGeom>
          <a:solidFill>
            <a:schemeClr val="accent2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35011B2-A82D-7E00-839B-C4212B3DCF40}"/>
              </a:ext>
            </a:extLst>
          </p:cNvPr>
          <p:cNvSpPr/>
          <p:nvPr/>
        </p:nvSpPr>
        <p:spPr>
          <a:xfrm rot="18900000">
            <a:off x="5647810" y="2370868"/>
            <a:ext cx="895708" cy="895709"/>
          </a:xfrm>
          <a:custGeom>
            <a:avLst/>
            <a:gdLst>
              <a:gd name="connsiteX0" fmla="*/ 895709 w 895708"/>
              <a:gd name="connsiteY0" fmla="*/ 447855 h 895709"/>
              <a:gd name="connsiteX1" fmla="*/ 447854 w 895708"/>
              <a:gd name="connsiteY1" fmla="*/ 895709 h 895709"/>
              <a:gd name="connsiteX2" fmla="*/ 0 w 895708"/>
              <a:gd name="connsiteY2" fmla="*/ 447855 h 895709"/>
              <a:gd name="connsiteX3" fmla="*/ 447854 w 895708"/>
              <a:gd name="connsiteY3" fmla="*/ 0 h 895709"/>
              <a:gd name="connsiteX4" fmla="*/ 895709 w 895708"/>
              <a:gd name="connsiteY4" fmla="*/ 447855 h 89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708" h="895709">
                <a:moveTo>
                  <a:pt x="895709" y="447855"/>
                </a:moveTo>
                <a:cubicBezTo>
                  <a:pt x="895709" y="695198"/>
                  <a:pt x="695197" y="895709"/>
                  <a:pt x="447854" y="895709"/>
                </a:cubicBezTo>
                <a:cubicBezTo>
                  <a:pt x="200511" y="895709"/>
                  <a:pt x="0" y="695198"/>
                  <a:pt x="0" y="447855"/>
                </a:cubicBezTo>
                <a:cubicBezTo>
                  <a:pt x="0" y="200511"/>
                  <a:pt x="200511" y="0"/>
                  <a:pt x="447854" y="0"/>
                </a:cubicBezTo>
                <a:cubicBezTo>
                  <a:pt x="695197" y="0"/>
                  <a:pt x="895709" y="200511"/>
                  <a:pt x="895709" y="447855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2CAB93-822D-4FF3-00E3-425A1A4FC53F}"/>
              </a:ext>
            </a:extLst>
          </p:cNvPr>
          <p:cNvSpPr txBox="1"/>
          <p:nvPr/>
        </p:nvSpPr>
        <p:spPr>
          <a:xfrm>
            <a:off x="5829566" y="2680223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2027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E3F7EB0-8ED6-E8D8-F256-27FE805A7F45}"/>
              </a:ext>
            </a:extLst>
          </p:cNvPr>
          <p:cNvSpPr/>
          <p:nvPr/>
        </p:nvSpPr>
        <p:spPr>
          <a:xfrm rot="18900000">
            <a:off x="7335068" y="1861210"/>
            <a:ext cx="1915025" cy="1915026"/>
          </a:xfrm>
          <a:custGeom>
            <a:avLst/>
            <a:gdLst>
              <a:gd name="connsiteX0" fmla="*/ 1915026 w 1915025"/>
              <a:gd name="connsiteY0" fmla="*/ 957514 h 1915026"/>
              <a:gd name="connsiteX1" fmla="*/ 957513 w 1915025"/>
              <a:gd name="connsiteY1" fmla="*/ 1915027 h 1915026"/>
              <a:gd name="connsiteX2" fmla="*/ 0 w 1915025"/>
              <a:gd name="connsiteY2" fmla="*/ 957514 h 1915026"/>
              <a:gd name="connsiteX3" fmla="*/ 957513 w 1915025"/>
              <a:gd name="connsiteY3" fmla="*/ 0 h 1915026"/>
              <a:gd name="connsiteX4" fmla="*/ 1915026 w 1915025"/>
              <a:gd name="connsiteY4" fmla="*/ 957514 h 19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5025" h="1915026">
                <a:moveTo>
                  <a:pt x="1915026" y="957514"/>
                </a:moveTo>
                <a:cubicBezTo>
                  <a:pt x="1915026" y="1486334"/>
                  <a:pt x="1486333" y="1915027"/>
                  <a:pt x="957513" y="1915027"/>
                </a:cubicBezTo>
                <a:cubicBezTo>
                  <a:pt x="428693" y="1915027"/>
                  <a:pt x="0" y="1486334"/>
                  <a:pt x="0" y="957514"/>
                </a:cubicBezTo>
                <a:cubicBezTo>
                  <a:pt x="0" y="428693"/>
                  <a:pt x="428693" y="0"/>
                  <a:pt x="957513" y="0"/>
                </a:cubicBezTo>
                <a:cubicBezTo>
                  <a:pt x="1486332" y="0"/>
                  <a:pt x="1915026" y="428693"/>
                  <a:pt x="1915026" y="957514"/>
                </a:cubicBezTo>
                <a:close/>
              </a:path>
            </a:pathLst>
          </a:custGeom>
          <a:solidFill>
            <a:schemeClr val="accent3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0C6FEBC-1C89-FDBB-CD28-78A3FE1C2E1D}"/>
              </a:ext>
            </a:extLst>
          </p:cNvPr>
          <p:cNvSpPr/>
          <p:nvPr/>
        </p:nvSpPr>
        <p:spPr>
          <a:xfrm>
            <a:off x="8204926" y="3221110"/>
            <a:ext cx="75942" cy="1517572"/>
          </a:xfrm>
          <a:custGeom>
            <a:avLst/>
            <a:gdLst>
              <a:gd name="connsiteX0" fmla="*/ 0 w 75942"/>
              <a:gd name="connsiteY0" fmla="*/ 0 h 1517572"/>
              <a:gd name="connsiteX1" fmla="*/ 75942 w 75942"/>
              <a:gd name="connsiteY1" fmla="*/ 0 h 1517572"/>
              <a:gd name="connsiteX2" fmla="*/ 75942 w 75942"/>
              <a:gd name="connsiteY2" fmla="*/ 1517573 h 1517572"/>
              <a:gd name="connsiteX3" fmla="*/ 0 w 75942"/>
              <a:gd name="connsiteY3" fmla="*/ 1517573 h 151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2" h="1517572">
                <a:moveTo>
                  <a:pt x="0" y="0"/>
                </a:moveTo>
                <a:lnTo>
                  <a:pt x="75942" y="0"/>
                </a:lnTo>
                <a:lnTo>
                  <a:pt x="75942" y="1517573"/>
                </a:lnTo>
                <a:lnTo>
                  <a:pt x="0" y="1517573"/>
                </a:lnTo>
                <a:close/>
              </a:path>
            </a:pathLst>
          </a:custGeom>
          <a:solidFill>
            <a:schemeClr val="accent3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11BC6CC-6315-4F36-1C11-33EDDA9CAEBD}"/>
              </a:ext>
            </a:extLst>
          </p:cNvPr>
          <p:cNvSpPr/>
          <p:nvPr/>
        </p:nvSpPr>
        <p:spPr>
          <a:xfrm rot="21046898">
            <a:off x="8085382" y="4666027"/>
            <a:ext cx="322260" cy="322260"/>
          </a:xfrm>
          <a:custGeom>
            <a:avLst/>
            <a:gdLst>
              <a:gd name="connsiteX0" fmla="*/ 322260 w 322260"/>
              <a:gd name="connsiteY0" fmla="*/ 161130 h 322260"/>
              <a:gd name="connsiteX1" fmla="*/ 161130 w 322260"/>
              <a:gd name="connsiteY1" fmla="*/ 322260 h 322260"/>
              <a:gd name="connsiteX2" fmla="*/ 0 w 322260"/>
              <a:gd name="connsiteY2" fmla="*/ 161130 h 322260"/>
              <a:gd name="connsiteX3" fmla="*/ 161130 w 322260"/>
              <a:gd name="connsiteY3" fmla="*/ 0 h 322260"/>
              <a:gd name="connsiteX4" fmla="*/ 322260 w 322260"/>
              <a:gd name="connsiteY4" fmla="*/ 161130 h 32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60" h="322260">
                <a:moveTo>
                  <a:pt x="322260" y="161130"/>
                </a:moveTo>
                <a:cubicBezTo>
                  <a:pt x="322260" y="250120"/>
                  <a:pt x="250120" y="322260"/>
                  <a:pt x="161130" y="322260"/>
                </a:cubicBezTo>
                <a:cubicBezTo>
                  <a:pt x="72140" y="322260"/>
                  <a:pt x="0" y="250120"/>
                  <a:pt x="0" y="161130"/>
                </a:cubicBezTo>
                <a:cubicBezTo>
                  <a:pt x="0" y="72141"/>
                  <a:pt x="72140" y="0"/>
                  <a:pt x="161130" y="0"/>
                </a:cubicBezTo>
                <a:cubicBezTo>
                  <a:pt x="250120" y="0"/>
                  <a:pt x="322260" y="72141"/>
                  <a:pt x="322260" y="161130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B378878-17A0-5890-C3BB-BC4EDEB10E93}"/>
              </a:ext>
            </a:extLst>
          </p:cNvPr>
          <p:cNvSpPr/>
          <p:nvPr/>
        </p:nvSpPr>
        <p:spPr>
          <a:xfrm rot="21046898">
            <a:off x="8115108" y="4695752"/>
            <a:ext cx="262810" cy="262810"/>
          </a:xfrm>
          <a:custGeom>
            <a:avLst/>
            <a:gdLst>
              <a:gd name="connsiteX0" fmla="*/ 262811 w 262810"/>
              <a:gd name="connsiteY0" fmla="*/ 131405 h 262810"/>
              <a:gd name="connsiteX1" fmla="*/ 131405 w 262810"/>
              <a:gd name="connsiteY1" fmla="*/ 262811 h 262810"/>
              <a:gd name="connsiteX2" fmla="*/ 0 w 262810"/>
              <a:gd name="connsiteY2" fmla="*/ 131405 h 262810"/>
              <a:gd name="connsiteX3" fmla="*/ 131405 w 262810"/>
              <a:gd name="connsiteY3" fmla="*/ 0 h 262810"/>
              <a:gd name="connsiteX4" fmla="*/ 262811 w 262810"/>
              <a:gd name="connsiteY4" fmla="*/ 131405 h 2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10" h="262810">
                <a:moveTo>
                  <a:pt x="262811" y="131405"/>
                </a:moveTo>
                <a:cubicBezTo>
                  <a:pt x="262811" y="203978"/>
                  <a:pt x="203978" y="262811"/>
                  <a:pt x="131405" y="262811"/>
                </a:cubicBezTo>
                <a:cubicBezTo>
                  <a:pt x="58832" y="262811"/>
                  <a:pt x="0" y="203978"/>
                  <a:pt x="0" y="131405"/>
                </a:cubicBezTo>
                <a:cubicBezTo>
                  <a:pt x="0" y="58832"/>
                  <a:pt x="58832" y="0"/>
                  <a:pt x="131405" y="0"/>
                </a:cubicBezTo>
                <a:cubicBezTo>
                  <a:pt x="203978" y="0"/>
                  <a:pt x="262811" y="58832"/>
                  <a:pt x="262811" y="131405"/>
                </a:cubicBezTo>
                <a:close/>
              </a:path>
            </a:pathLst>
          </a:custGeom>
          <a:solidFill>
            <a:schemeClr val="accent3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10A8541-99C5-31A4-BF02-1F9DA9444AFD}"/>
              </a:ext>
            </a:extLst>
          </p:cNvPr>
          <p:cNvSpPr/>
          <p:nvPr/>
        </p:nvSpPr>
        <p:spPr>
          <a:xfrm>
            <a:off x="7507347" y="2069473"/>
            <a:ext cx="1740866" cy="1498723"/>
          </a:xfrm>
          <a:custGeom>
            <a:avLst/>
            <a:gdLst>
              <a:gd name="connsiteX0" fmla="*/ 749271 w 1740866"/>
              <a:gd name="connsiteY0" fmla="*/ 1498723 h 1498723"/>
              <a:gd name="connsiteX1" fmla="*/ 0 w 1740866"/>
              <a:gd name="connsiteY1" fmla="*/ 749452 h 1498723"/>
              <a:gd name="connsiteX2" fmla="*/ 749271 w 1740866"/>
              <a:gd name="connsiteY2" fmla="*/ 0 h 1498723"/>
              <a:gd name="connsiteX3" fmla="*/ 759783 w 1740866"/>
              <a:gd name="connsiteY3" fmla="*/ 181 h 1498723"/>
              <a:gd name="connsiteX4" fmla="*/ 761414 w 1740866"/>
              <a:gd name="connsiteY4" fmla="*/ 181 h 1498723"/>
              <a:gd name="connsiteX5" fmla="*/ 1660937 w 1740866"/>
              <a:gd name="connsiteY5" fmla="*/ 586512 h 1498723"/>
              <a:gd name="connsiteX6" fmla="*/ 1740867 w 1740866"/>
              <a:gd name="connsiteY6" fmla="*/ 761958 h 1498723"/>
              <a:gd name="connsiteX7" fmla="*/ 1663656 w 1740866"/>
              <a:gd name="connsiteY7" fmla="*/ 925261 h 1498723"/>
              <a:gd name="connsiteX8" fmla="*/ 757970 w 1740866"/>
              <a:gd name="connsiteY8" fmla="*/ 1498723 h 1498723"/>
              <a:gd name="connsiteX9" fmla="*/ 749271 w 1740866"/>
              <a:gd name="connsiteY9" fmla="*/ 1498723 h 149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0866" h="1498723">
                <a:moveTo>
                  <a:pt x="749271" y="1498723"/>
                </a:moveTo>
                <a:cubicBezTo>
                  <a:pt x="336030" y="1498723"/>
                  <a:pt x="0" y="1162512"/>
                  <a:pt x="0" y="749452"/>
                </a:cubicBezTo>
                <a:cubicBezTo>
                  <a:pt x="0" y="336393"/>
                  <a:pt x="336030" y="0"/>
                  <a:pt x="749271" y="0"/>
                </a:cubicBezTo>
                <a:cubicBezTo>
                  <a:pt x="752714" y="0"/>
                  <a:pt x="756158" y="181"/>
                  <a:pt x="759783" y="181"/>
                </a:cubicBezTo>
                <a:lnTo>
                  <a:pt x="761414" y="181"/>
                </a:lnTo>
                <a:cubicBezTo>
                  <a:pt x="1147286" y="4531"/>
                  <a:pt x="1500716" y="234714"/>
                  <a:pt x="1660937" y="586512"/>
                </a:cubicBezTo>
                <a:lnTo>
                  <a:pt x="1740867" y="761958"/>
                </a:lnTo>
                <a:lnTo>
                  <a:pt x="1663656" y="925261"/>
                </a:lnTo>
                <a:cubicBezTo>
                  <a:pt x="1498904" y="1273616"/>
                  <a:pt x="1143299" y="1498723"/>
                  <a:pt x="757970" y="1498723"/>
                </a:cubicBezTo>
                <a:cubicBezTo>
                  <a:pt x="757970" y="1498542"/>
                  <a:pt x="750902" y="1498723"/>
                  <a:pt x="749271" y="1498723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C2AA99D-A101-46CC-E18F-93705028F966}"/>
              </a:ext>
            </a:extLst>
          </p:cNvPr>
          <p:cNvSpPr/>
          <p:nvPr/>
        </p:nvSpPr>
        <p:spPr>
          <a:xfrm>
            <a:off x="7616638" y="2177315"/>
            <a:ext cx="1522284" cy="1282859"/>
          </a:xfrm>
          <a:custGeom>
            <a:avLst/>
            <a:gdLst>
              <a:gd name="connsiteX0" fmla="*/ 1466279 w 1522284"/>
              <a:gd name="connsiteY0" fmla="*/ 530688 h 1282859"/>
              <a:gd name="connsiteX1" fmla="*/ 651760 w 1522284"/>
              <a:gd name="connsiteY1" fmla="*/ 181 h 1282859"/>
              <a:gd name="connsiteX2" fmla="*/ 641429 w 1522284"/>
              <a:gd name="connsiteY2" fmla="*/ 0 h 1282859"/>
              <a:gd name="connsiteX3" fmla="*/ 0 w 1522284"/>
              <a:gd name="connsiteY3" fmla="*/ 641430 h 1282859"/>
              <a:gd name="connsiteX4" fmla="*/ 641429 w 1522284"/>
              <a:gd name="connsiteY4" fmla="*/ 1282859 h 1282859"/>
              <a:gd name="connsiteX5" fmla="*/ 644329 w 1522284"/>
              <a:gd name="connsiteY5" fmla="*/ 1282859 h 1282859"/>
              <a:gd name="connsiteX6" fmla="*/ 650491 w 1522284"/>
              <a:gd name="connsiteY6" fmla="*/ 1282859 h 1282859"/>
              <a:gd name="connsiteX7" fmla="*/ 1469904 w 1522284"/>
              <a:gd name="connsiteY7" fmla="*/ 763952 h 1282859"/>
              <a:gd name="connsiteX8" fmla="*/ 1522284 w 1522284"/>
              <a:gd name="connsiteY8" fmla="*/ 653392 h 1282859"/>
              <a:gd name="connsiteX9" fmla="*/ 1466279 w 1522284"/>
              <a:gd name="connsiteY9" fmla="*/ 530688 h 128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2284" h="1282859">
                <a:moveTo>
                  <a:pt x="1466279" y="530688"/>
                </a:moveTo>
                <a:cubicBezTo>
                  <a:pt x="1320376" y="210608"/>
                  <a:pt x="1002834" y="4169"/>
                  <a:pt x="651760" y="181"/>
                </a:cubicBezTo>
                <a:cubicBezTo>
                  <a:pt x="648317" y="181"/>
                  <a:pt x="644873" y="0"/>
                  <a:pt x="641429" y="0"/>
                </a:cubicBezTo>
                <a:cubicBezTo>
                  <a:pt x="287093" y="0"/>
                  <a:pt x="0" y="287275"/>
                  <a:pt x="0" y="641430"/>
                </a:cubicBezTo>
                <a:cubicBezTo>
                  <a:pt x="0" y="995766"/>
                  <a:pt x="287275" y="1282859"/>
                  <a:pt x="641429" y="1282859"/>
                </a:cubicBezTo>
                <a:cubicBezTo>
                  <a:pt x="642335" y="1282859"/>
                  <a:pt x="643423" y="1282859"/>
                  <a:pt x="644329" y="1282859"/>
                </a:cubicBezTo>
                <a:lnTo>
                  <a:pt x="650491" y="1282859"/>
                </a:lnTo>
                <a:cubicBezTo>
                  <a:pt x="1001021" y="1282859"/>
                  <a:pt x="1320014" y="1080770"/>
                  <a:pt x="1469904" y="763952"/>
                </a:cubicBezTo>
                <a:lnTo>
                  <a:pt x="1522284" y="653392"/>
                </a:lnTo>
                <a:lnTo>
                  <a:pt x="1466279" y="530688"/>
                </a:lnTo>
                <a:close/>
              </a:path>
            </a:pathLst>
          </a:custGeom>
          <a:solidFill>
            <a:schemeClr val="accent3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44500CE-23F6-C137-240F-14F36F8F3BA7}"/>
              </a:ext>
            </a:extLst>
          </p:cNvPr>
          <p:cNvSpPr/>
          <p:nvPr/>
        </p:nvSpPr>
        <p:spPr>
          <a:xfrm rot="18900000">
            <a:off x="7844726" y="2370868"/>
            <a:ext cx="895708" cy="895709"/>
          </a:xfrm>
          <a:custGeom>
            <a:avLst/>
            <a:gdLst>
              <a:gd name="connsiteX0" fmla="*/ 895709 w 895708"/>
              <a:gd name="connsiteY0" fmla="*/ 447855 h 895709"/>
              <a:gd name="connsiteX1" fmla="*/ 447854 w 895708"/>
              <a:gd name="connsiteY1" fmla="*/ 895709 h 895709"/>
              <a:gd name="connsiteX2" fmla="*/ 0 w 895708"/>
              <a:gd name="connsiteY2" fmla="*/ 447855 h 895709"/>
              <a:gd name="connsiteX3" fmla="*/ 447854 w 895708"/>
              <a:gd name="connsiteY3" fmla="*/ 0 h 895709"/>
              <a:gd name="connsiteX4" fmla="*/ 895709 w 895708"/>
              <a:gd name="connsiteY4" fmla="*/ 447855 h 89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708" h="895709">
                <a:moveTo>
                  <a:pt x="895709" y="447855"/>
                </a:moveTo>
                <a:cubicBezTo>
                  <a:pt x="895709" y="695198"/>
                  <a:pt x="695197" y="895709"/>
                  <a:pt x="447854" y="895709"/>
                </a:cubicBezTo>
                <a:cubicBezTo>
                  <a:pt x="200511" y="895709"/>
                  <a:pt x="0" y="695198"/>
                  <a:pt x="0" y="447855"/>
                </a:cubicBezTo>
                <a:cubicBezTo>
                  <a:pt x="0" y="200511"/>
                  <a:pt x="200511" y="0"/>
                  <a:pt x="447854" y="0"/>
                </a:cubicBezTo>
                <a:cubicBezTo>
                  <a:pt x="695197" y="0"/>
                  <a:pt x="895709" y="200511"/>
                  <a:pt x="895709" y="447855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C8B0F8-DDC8-38D2-1CD7-486684DBC6A2}"/>
              </a:ext>
            </a:extLst>
          </p:cNvPr>
          <p:cNvSpPr txBox="1"/>
          <p:nvPr/>
        </p:nvSpPr>
        <p:spPr>
          <a:xfrm>
            <a:off x="8026482" y="2680223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2028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E42AC0B-81C5-422A-AE6B-CB05973A6C83}"/>
              </a:ext>
            </a:extLst>
          </p:cNvPr>
          <p:cNvSpPr/>
          <p:nvPr/>
        </p:nvSpPr>
        <p:spPr>
          <a:xfrm rot="18900000">
            <a:off x="9531986" y="1861210"/>
            <a:ext cx="1915025" cy="1915026"/>
          </a:xfrm>
          <a:custGeom>
            <a:avLst/>
            <a:gdLst>
              <a:gd name="connsiteX0" fmla="*/ 1915026 w 1915025"/>
              <a:gd name="connsiteY0" fmla="*/ 957514 h 1915026"/>
              <a:gd name="connsiteX1" fmla="*/ 957513 w 1915025"/>
              <a:gd name="connsiteY1" fmla="*/ 1915027 h 1915026"/>
              <a:gd name="connsiteX2" fmla="*/ 0 w 1915025"/>
              <a:gd name="connsiteY2" fmla="*/ 957514 h 1915026"/>
              <a:gd name="connsiteX3" fmla="*/ 957513 w 1915025"/>
              <a:gd name="connsiteY3" fmla="*/ 0 h 1915026"/>
              <a:gd name="connsiteX4" fmla="*/ 1915026 w 1915025"/>
              <a:gd name="connsiteY4" fmla="*/ 957514 h 191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5025" h="1915026">
                <a:moveTo>
                  <a:pt x="1915026" y="957514"/>
                </a:moveTo>
                <a:cubicBezTo>
                  <a:pt x="1915026" y="1486334"/>
                  <a:pt x="1486333" y="1915027"/>
                  <a:pt x="957513" y="1915027"/>
                </a:cubicBezTo>
                <a:cubicBezTo>
                  <a:pt x="428693" y="1915027"/>
                  <a:pt x="0" y="1486334"/>
                  <a:pt x="0" y="957514"/>
                </a:cubicBezTo>
                <a:cubicBezTo>
                  <a:pt x="0" y="428693"/>
                  <a:pt x="428693" y="0"/>
                  <a:pt x="957513" y="0"/>
                </a:cubicBezTo>
                <a:cubicBezTo>
                  <a:pt x="1486332" y="0"/>
                  <a:pt x="1915026" y="428693"/>
                  <a:pt x="1915026" y="957514"/>
                </a:cubicBezTo>
                <a:close/>
              </a:path>
            </a:pathLst>
          </a:custGeom>
          <a:solidFill>
            <a:schemeClr val="accent4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78F044D-1D1F-3D17-8E71-EC9711E7BBF1}"/>
              </a:ext>
            </a:extLst>
          </p:cNvPr>
          <p:cNvSpPr/>
          <p:nvPr/>
        </p:nvSpPr>
        <p:spPr>
          <a:xfrm>
            <a:off x="10401844" y="3221110"/>
            <a:ext cx="75942" cy="1517572"/>
          </a:xfrm>
          <a:custGeom>
            <a:avLst/>
            <a:gdLst>
              <a:gd name="connsiteX0" fmla="*/ 0 w 75942"/>
              <a:gd name="connsiteY0" fmla="*/ 0 h 1517572"/>
              <a:gd name="connsiteX1" fmla="*/ 75942 w 75942"/>
              <a:gd name="connsiteY1" fmla="*/ 0 h 1517572"/>
              <a:gd name="connsiteX2" fmla="*/ 75942 w 75942"/>
              <a:gd name="connsiteY2" fmla="*/ 1517573 h 1517572"/>
              <a:gd name="connsiteX3" fmla="*/ 0 w 75942"/>
              <a:gd name="connsiteY3" fmla="*/ 1517573 h 151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2" h="1517572">
                <a:moveTo>
                  <a:pt x="0" y="0"/>
                </a:moveTo>
                <a:lnTo>
                  <a:pt x="75942" y="0"/>
                </a:lnTo>
                <a:lnTo>
                  <a:pt x="75942" y="1517573"/>
                </a:lnTo>
                <a:lnTo>
                  <a:pt x="0" y="1517573"/>
                </a:lnTo>
                <a:close/>
              </a:path>
            </a:pathLst>
          </a:custGeom>
          <a:solidFill>
            <a:schemeClr val="accent4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212754C-186A-298B-70D2-447024CF8C8D}"/>
              </a:ext>
            </a:extLst>
          </p:cNvPr>
          <p:cNvSpPr/>
          <p:nvPr/>
        </p:nvSpPr>
        <p:spPr>
          <a:xfrm rot="21046898">
            <a:off x="10282300" y="4666027"/>
            <a:ext cx="322260" cy="322260"/>
          </a:xfrm>
          <a:custGeom>
            <a:avLst/>
            <a:gdLst>
              <a:gd name="connsiteX0" fmla="*/ 322260 w 322260"/>
              <a:gd name="connsiteY0" fmla="*/ 161130 h 322260"/>
              <a:gd name="connsiteX1" fmla="*/ 161130 w 322260"/>
              <a:gd name="connsiteY1" fmla="*/ 322260 h 322260"/>
              <a:gd name="connsiteX2" fmla="*/ 0 w 322260"/>
              <a:gd name="connsiteY2" fmla="*/ 161130 h 322260"/>
              <a:gd name="connsiteX3" fmla="*/ 161130 w 322260"/>
              <a:gd name="connsiteY3" fmla="*/ 0 h 322260"/>
              <a:gd name="connsiteX4" fmla="*/ 322260 w 322260"/>
              <a:gd name="connsiteY4" fmla="*/ 161130 h 32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260" h="322260">
                <a:moveTo>
                  <a:pt x="322260" y="161130"/>
                </a:moveTo>
                <a:cubicBezTo>
                  <a:pt x="322260" y="250120"/>
                  <a:pt x="250120" y="322260"/>
                  <a:pt x="161130" y="322260"/>
                </a:cubicBezTo>
                <a:cubicBezTo>
                  <a:pt x="72140" y="322260"/>
                  <a:pt x="0" y="250120"/>
                  <a:pt x="0" y="161130"/>
                </a:cubicBezTo>
                <a:cubicBezTo>
                  <a:pt x="0" y="72141"/>
                  <a:pt x="72140" y="0"/>
                  <a:pt x="161130" y="0"/>
                </a:cubicBezTo>
                <a:cubicBezTo>
                  <a:pt x="250120" y="0"/>
                  <a:pt x="322260" y="72141"/>
                  <a:pt x="322260" y="161130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15EEDBC-BEC7-877F-9EB5-D612B383040B}"/>
              </a:ext>
            </a:extLst>
          </p:cNvPr>
          <p:cNvSpPr/>
          <p:nvPr/>
        </p:nvSpPr>
        <p:spPr>
          <a:xfrm rot="21046898">
            <a:off x="10312026" y="4695752"/>
            <a:ext cx="262810" cy="262810"/>
          </a:xfrm>
          <a:custGeom>
            <a:avLst/>
            <a:gdLst>
              <a:gd name="connsiteX0" fmla="*/ 262811 w 262810"/>
              <a:gd name="connsiteY0" fmla="*/ 131405 h 262810"/>
              <a:gd name="connsiteX1" fmla="*/ 131405 w 262810"/>
              <a:gd name="connsiteY1" fmla="*/ 262811 h 262810"/>
              <a:gd name="connsiteX2" fmla="*/ 0 w 262810"/>
              <a:gd name="connsiteY2" fmla="*/ 131405 h 262810"/>
              <a:gd name="connsiteX3" fmla="*/ 131405 w 262810"/>
              <a:gd name="connsiteY3" fmla="*/ 0 h 262810"/>
              <a:gd name="connsiteX4" fmla="*/ 262811 w 262810"/>
              <a:gd name="connsiteY4" fmla="*/ 131405 h 2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10" h="262810">
                <a:moveTo>
                  <a:pt x="262811" y="131405"/>
                </a:moveTo>
                <a:cubicBezTo>
                  <a:pt x="262811" y="203978"/>
                  <a:pt x="203978" y="262811"/>
                  <a:pt x="131405" y="262811"/>
                </a:cubicBezTo>
                <a:cubicBezTo>
                  <a:pt x="58832" y="262811"/>
                  <a:pt x="0" y="203978"/>
                  <a:pt x="0" y="131405"/>
                </a:cubicBezTo>
                <a:cubicBezTo>
                  <a:pt x="0" y="58832"/>
                  <a:pt x="58832" y="0"/>
                  <a:pt x="131405" y="0"/>
                </a:cubicBezTo>
                <a:cubicBezTo>
                  <a:pt x="203978" y="0"/>
                  <a:pt x="262811" y="58832"/>
                  <a:pt x="262811" y="131405"/>
                </a:cubicBezTo>
                <a:close/>
              </a:path>
            </a:pathLst>
          </a:custGeom>
          <a:solidFill>
            <a:schemeClr val="accent4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12530B7-E786-DC26-AC1E-84B3DFA65EDA}"/>
              </a:ext>
            </a:extLst>
          </p:cNvPr>
          <p:cNvSpPr/>
          <p:nvPr/>
        </p:nvSpPr>
        <p:spPr>
          <a:xfrm>
            <a:off x="9704265" y="2069473"/>
            <a:ext cx="1740866" cy="1498723"/>
          </a:xfrm>
          <a:custGeom>
            <a:avLst/>
            <a:gdLst>
              <a:gd name="connsiteX0" fmla="*/ 749271 w 1740866"/>
              <a:gd name="connsiteY0" fmla="*/ 1498723 h 1498723"/>
              <a:gd name="connsiteX1" fmla="*/ 0 w 1740866"/>
              <a:gd name="connsiteY1" fmla="*/ 749452 h 1498723"/>
              <a:gd name="connsiteX2" fmla="*/ 749271 w 1740866"/>
              <a:gd name="connsiteY2" fmla="*/ 0 h 1498723"/>
              <a:gd name="connsiteX3" fmla="*/ 759783 w 1740866"/>
              <a:gd name="connsiteY3" fmla="*/ 181 h 1498723"/>
              <a:gd name="connsiteX4" fmla="*/ 761414 w 1740866"/>
              <a:gd name="connsiteY4" fmla="*/ 181 h 1498723"/>
              <a:gd name="connsiteX5" fmla="*/ 1660937 w 1740866"/>
              <a:gd name="connsiteY5" fmla="*/ 586512 h 1498723"/>
              <a:gd name="connsiteX6" fmla="*/ 1740867 w 1740866"/>
              <a:gd name="connsiteY6" fmla="*/ 761958 h 1498723"/>
              <a:gd name="connsiteX7" fmla="*/ 1663656 w 1740866"/>
              <a:gd name="connsiteY7" fmla="*/ 925261 h 1498723"/>
              <a:gd name="connsiteX8" fmla="*/ 757970 w 1740866"/>
              <a:gd name="connsiteY8" fmla="*/ 1498723 h 1498723"/>
              <a:gd name="connsiteX9" fmla="*/ 749271 w 1740866"/>
              <a:gd name="connsiteY9" fmla="*/ 1498723 h 149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0866" h="1498723">
                <a:moveTo>
                  <a:pt x="749271" y="1498723"/>
                </a:moveTo>
                <a:cubicBezTo>
                  <a:pt x="336030" y="1498723"/>
                  <a:pt x="0" y="1162512"/>
                  <a:pt x="0" y="749452"/>
                </a:cubicBezTo>
                <a:cubicBezTo>
                  <a:pt x="0" y="336393"/>
                  <a:pt x="336030" y="0"/>
                  <a:pt x="749271" y="0"/>
                </a:cubicBezTo>
                <a:cubicBezTo>
                  <a:pt x="752714" y="0"/>
                  <a:pt x="756158" y="181"/>
                  <a:pt x="759783" y="181"/>
                </a:cubicBezTo>
                <a:lnTo>
                  <a:pt x="761414" y="181"/>
                </a:lnTo>
                <a:cubicBezTo>
                  <a:pt x="1147286" y="4531"/>
                  <a:pt x="1500716" y="234714"/>
                  <a:pt x="1660937" y="586512"/>
                </a:cubicBezTo>
                <a:lnTo>
                  <a:pt x="1740867" y="761958"/>
                </a:lnTo>
                <a:lnTo>
                  <a:pt x="1663656" y="925261"/>
                </a:lnTo>
                <a:cubicBezTo>
                  <a:pt x="1498904" y="1273616"/>
                  <a:pt x="1143299" y="1498723"/>
                  <a:pt x="757970" y="1498723"/>
                </a:cubicBezTo>
                <a:cubicBezTo>
                  <a:pt x="757970" y="1498542"/>
                  <a:pt x="750902" y="1498723"/>
                  <a:pt x="749271" y="1498723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084EB4B-510B-B46B-B483-55A69CE9C81F}"/>
              </a:ext>
            </a:extLst>
          </p:cNvPr>
          <p:cNvSpPr/>
          <p:nvPr/>
        </p:nvSpPr>
        <p:spPr>
          <a:xfrm>
            <a:off x="9813556" y="2177315"/>
            <a:ext cx="1522284" cy="1282859"/>
          </a:xfrm>
          <a:custGeom>
            <a:avLst/>
            <a:gdLst>
              <a:gd name="connsiteX0" fmla="*/ 1466279 w 1522284"/>
              <a:gd name="connsiteY0" fmla="*/ 530688 h 1282859"/>
              <a:gd name="connsiteX1" fmla="*/ 651760 w 1522284"/>
              <a:gd name="connsiteY1" fmla="*/ 181 h 1282859"/>
              <a:gd name="connsiteX2" fmla="*/ 641429 w 1522284"/>
              <a:gd name="connsiteY2" fmla="*/ 0 h 1282859"/>
              <a:gd name="connsiteX3" fmla="*/ 0 w 1522284"/>
              <a:gd name="connsiteY3" fmla="*/ 641430 h 1282859"/>
              <a:gd name="connsiteX4" fmla="*/ 641429 w 1522284"/>
              <a:gd name="connsiteY4" fmla="*/ 1282859 h 1282859"/>
              <a:gd name="connsiteX5" fmla="*/ 644329 w 1522284"/>
              <a:gd name="connsiteY5" fmla="*/ 1282859 h 1282859"/>
              <a:gd name="connsiteX6" fmla="*/ 650491 w 1522284"/>
              <a:gd name="connsiteY6" fmla="*/ 1282859 h 1282859"/>
              <a:gd name="connsiteX7" fmla="*/ 1469904 w 1522284"/>
              <a:gd name="connsiteY7" fmla="*/ 763952 h 1282859"/>
              <a:gd name="connsiteX8" fmla="*/ 1522284 w 1522284"/>
              <a:gd name="connsiteY8" fmla="*/ 653392 h 1282859"/>
              <a:gd name="connsiteX9" fmla="*/ 1466279 w 1522284"/>
              <a:gd name="connsiteY9" fmla="*/ 530688 h 128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2284" h="1282859">
                <a:moveTo>
                  <a:pt x="1466279" y="530688"/>
                </a:moveTo>
                <a:cubicBezTo>
                  <a:pt x="1320376" y="210608"/>
                  <a:pt x="1002834" y="4169"/>
                  <a:pt x="651760" y="181"/>
                </a:cubicBezTo>
                <a:cubicBezTo>
                  <a:pt x="648317" y="181"/>
                  <a:pt x="644873" y="0"/>
                  <a:pt x="641429" y="0"/>
                </a:cubicBezTo>
                <a:cubicBezTo>
                  <a:pt x="287093" y="0"/>
                  <a:pt x="0" y="287275"/>
                  <a:pt x="0" y="641430"/>
                </a:cubicBezTo>
                <a:cubicBezTo>
                  <a:pt x="0" y="995766"/>
                  <a:pt x="287275" y="1282859"/>
                  <a:pt x="641429" y="1282859"/>
                </a:cubicBezTo>
                <a:cubicBezTo>
                  <a:pt x="642335" y="1282859"/>
                  <a:pt x="643423" y="1282859"/>
                  <a:pt x="644329" y="1282859"/>
                </a:cubicBezTo>
                <a:lnTo>
                  <a:pt x="650491" y="1282859"/>
                </a:lnTo>
                <a:cubicBezTo>
                  <a:pt x="1001021" y="1282859"/>
                  <a:pt x="1320014" y="1080770"/>
                  <a:pt x="1469904" y="763952"/>
                </a:cubicBezTo>
                <a:lnTo>
                  <a:pt x="1522284" y="653392"/>
                </a:lnTo>
                <a:lnTo>
                  <a:pt x="1466279" y="530688"/>
                </a:lnTo>
                <a:close/>
              </a:path>
            </a:pathLst>
          </a:custGeom>
          <a:solidFill>
            <a:schemeClr val="accent4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2E0E2C0-BDCC-8CD5-91D2-938D00B421CA}"/>
              </a:ext>
            </a:extLst>
          </p:cNvPr>
          <p:cNvSpPr/>
          <p:nvPr/>
        </p:nvSpPr>
        <p:spPr>
          <a:xfrm rot="18900000">
            <a:off x="10041644" y="2370868"/>
            <a:ext cx="895708" cy="895709"/>
          </a:xfrm>
          <a:custGeom>
            <a:avLst/>
            <a:gdLst>
              <a:gd name="connsiteX0" fmla="*/ 895709 w 895708"/>
              <a:gd name="connsiteY0" fmla="*/ 447855 h 895709"/>
              <a:gd name="connsiteX1" fmla="*/ 447854 w 895708"/>
              <a:gd name="connsiteY1" fmla="*/ 895709 h 895709"/>
              <a:gd name="connsiteX2" fmla="*/ 0 w 895708"/>
              <a:gd name="connsiteY2" fmla="*/ 447855 h 895709"/>
              <a:gd name="connsiteX3" fmla="*/ 447854 w 895708"/>
              <a:gd name="connsiteY3" fmla="*/ 0 h 895709"/>
              <a:gd name="connsiteX4" fmla="*/ 895709 w 895708"/>
              <a:gd name="connsiteY4" fmla="*/ 447855 h 89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708" h="895709">
                <a:moveTo>
                  <a:pt x="895709" y="447855"/>
                </a:moveTo>
                <a:cubicBezTo>
                  <a:pt x="895709" y="695198"/>
                  <a:pt x="695197" y="895709"/>
                  <a:pt x="447854" y="895709"/>
                </a:cubicBezTo>
                <a:cubicBezTo>
                  <a:pt x="200511" y="895709"/>
                  <a:pt x="0" y="695198"/>
                  <a:pt x="0" y="447855"/>
                </a:cubicBezTo>
                <a:cubicBezTo>
                  <a:pt x="0" y="200511"/>
                  <a:pt x="200511" y="0"/>
                  <a:pt x="447854" y="0"/>
                </a:cubicBezTo>
                <a:cubicBezTo>
                  <a:pt x="695197" y="0"/>
                  <a:pt x="895709" y="200511"/>
                  <a:pt x="895709" y="447855"/>
                </a:cubicBezTo>
                <a:close/>
              </a:path>
            </a:pathLst>
          </a:custGeom>
          <a:solidFill>
            <a:srgbClr val="FFFFFF"/>
          </a:solidFill>
          <a:ln w="18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F4D948-723B-C68D-08D9-767748FCDD6C}"/>
              </a:ext>
            </a:extLst>
          </p:cNvPr>
          <p:cNvSpPr txBox="1"/>
          <p:nvPr/>
        </p:nvSpPr>
        <p:spPr>
          <a:xfrm>
            <a:off x="10223400" y="2680223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2029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B5165EB-33E0-C911-47C7-AAEC62185763}"/>
              </a:ext>
            </a:extLst>
          </p:cNvPr>
          <p:cNvGrpSpPr/>
          <p:nvPr/>
        </p:nvGrpSpPr>
        <p:grpSpPr>
          <a:xfrm>
            <a:off x="693306" y="5091430"/>
            <a:ext cx="1917686" cy="1056620"/>
            <a:chOff x="678760" y="4607075"/>
            <a:chExt cx="2432242" cy="105662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05A36DE-9595-B2C9-6CE3-2B5A129AC767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D616A06-A226-788A-183C-DC6F533B996A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16C5A69-046C-598F-B1EF-6B69DCD06C67}"/>
              </a:ext>
            </a:extLst>
          </p:cNvPr>
          <p:cNvGrpSpPr/>
          <p:nvPr/>
        </p:nvGrpSpPr>
        <p:grpSpPr>
          <a:xfrm>
            <a:off x="2890222" y="5091430"/>
            <a:ext cx="1917686" cy="1056620"/>
            <a:chOff x="678760" y="4607075"/>
            <a:chExt cx="2432242" cy="105662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C9A1F58-C10C-5CAA-D5F2-CEF290AF55C0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786CB86-1D90-CD97-01FB-376C403F82B2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EEEDC8E-068C-C3D6-B307-A0866DB49102}"/>
              </a:ext>
            </a:extLst>
          </p:cNvPr>
          <p:cNvGrpSpPr/>
          <p:nvPr/>
        </p:nvGrpSpPr>
        <p:grpSpPr>
          <a:xfrm>
            <a:off x="5087138" y="5091430"/>
            <a:ext cx="1917686" cy="1056620"/>
            <a:chOff x="678760" y="4607075"/>
            <a:chExt cx="2432242" cy="105662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71B0AF7-EA39-261D-468C-14BBC4513820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DEE1BAC-9920-9AE6-3199-F3D8F088B548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F3ADD04-3C63-E043-D8A2-C28BEDA6D8A1}"/>
              </a:ext>
            </a:extLst>
          </p:cNvPr>
          <p:cNvGrpSpPr/>
          <p:nvPr/>
        </p:nvGrpSpPr>
        <p:grpSpPr>
          <a:xfrm>
            <a:off x="7284054" y="5091430"/>
            <a:ext cx="1917686" cy="1056620"/>
            <a:chOff x="678760" y="4607075"/>
            <a:chExt cx="2432242" cy="105662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8D4178A-AADE-2212-448C-F6AEEE47444A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0DCDE93-4684-4BD9-068B-3D14CAC3F7C7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BB1078F-325D-3391-E20A-5880AD2B7891}"/>
              </a:ext>
            </a:extLst>
          </p:cNvPr>
          <p:cNvGrpSpPr/>
          <p:nvPr/>
        </p:nvGrpSpPr>
        <p:grpSpPr>
          <a:xfrm>
            <a:off x="9480972" y="5091430"/>
            <a:ext cx="1917686" cy="1056620"/>
            <a:chOff x="678760" y="4607075"/>
            <a:chExt cx="2432242" cy="10566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BC2F754-9D41-87D8-F7B8-014CD3F93818}"/>
                </a:ext>
              </a:extLst>
            </p:cNvPr>
            <p:cNvSpPr txBox="1"/>
            <p:nvPr/>
          </p:nvSpPr>
          <p:spPr>
            <a:xfrm>
              <a:off x="754047" y="4607075"/>
              <a:ext cx="2281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64631B7-E877-B381-11E4-6696C0CEBADF}"/>
                </a:ext>
              </a:extLst>
            </p:cNvPr>
            <p:cNvSpPr txBox="1"/>
            <p:nvPr/>
          </p:nvSpPr>
          <p:spPr>
            <a:xfrm>
              <a:off x="678760" y="4925031"/>
              <a:ext cx="2432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53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5A3C-5360-1C35-C168-702614EAD9CB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5D1B35-2761-EA39-F0F2-94269ED19997}"/>
              </a:ext>
            </a:extLst>
          </p:cNvPr>
          <p:cNvSpPr/>
          <p:nvPr/>
        </p:nvSpPr>
        <p:spPr>
          <a:xfrm>
            <a:off x="715656" y="2925386"/>
            <a:ext cx="1828800" cy="1828800"/>
          </a:xfrm>
          <a:custGeom>
            <a:avLst/>
            <a:gdLst>
              <a:gd name="connsiteX0" fmla="*/ 1023690 w 2047380"/>
              <a:gd name="connsiteY0" fmla="*/ 1547906 h 1547905"/>
              <a:gd name="connsiteX1" fmla="*/ 0 w 2047380"/>
              <a:gd name="connsiteY1" fmla="*/ 773953 h 1547905"/>
              <a:gd name="connsiteX2" fmla="*/ 1023690 w 2047380"/>
              <a:gd name="connsiteY2" fmla="*/ 0 h 1547905"/>
              <a:gd name="connsiteX3" fmla="*/ 2047381 w 2047380"/>
              <a:gd name="connsiteY3" fmla="*/ 773953 h 1547905"/>
              <a:gd name="connsiteX4" fmla="*/ 1023690 w 2047380"/>
              <a:gd name="connsiteY4" fmla="*/ 1547906 h 1547905"/>
              <a:gd name="connsiteX5" fmla="*/ 1023690 w 2047380"/>
              <a:gd name="connsiteY5" fmla="*/ 16471 h 1547905"/>
              <a:gd name="connsiteX6" fmla="*/ 21786 w 2047380"/>
              <a:gd name="connsiteY6" fmla="*/ 773953 h 1547905"/>
              <a:gd name="connsiteX7" fmla="*/ 1023690 w 2047380"/>
              <a:gd name="connsiteY7" fmla="*/ 1531435 h 1547905"/>
              <a:gd name="connsiteX8" fmla="*/ 2025595 w 2047380"/>
              <a:gd name="connsiteY8" fmla="*/ 773953 h 1547905"/>
              <a:gd name="connsiteX9" fmla="*/ 1023690 w 2047380"/>
              <a:gd name="connsiteY9" fmla="*/ 16471 h 154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7380" h="1547905">
                <a:moveTo>
                  <a:pt x="1023690" y="1547906"/>
                </a:moveTo>
                <a:cubicBezTo>
                  <a:pt x="459302" y="1547906"/>
                  <a:pt x="0" y="1200654"/>
                  <a:pt x="0" y="773953"/>
                </a:cubicBezTo>
                <a:cubicBezTo>
                  <a:pt x="0" y="347252"/>
                  <a:pt x="459302" y="0"/>
                  <a:pt x="1023690" y="0"/>
                </a:cubicBezTo>
                <a:cubicBezTo>
                  <a:pt x="1588079" y="0"/>
                  <a:pt x="2047381" y="347252"/>
                  <a:pt x="2047381" y="773953"/>
                </a:cubicBezTo>
                <a:cubicBezTo>
                  <a:pt x="2047381" y="1200654"/>
                  <a:pt x="1588335" y="1547906"/>
                  <a:pt x="1023690" y="1547906"/>
                </a:cubicBezTo>
                <a:close/>
                <a:moveTo>
                  <a:pt x="1023690" y="16471"/>
                </a:moveTo>
                <a:cubicBezTo>
                  <a:pt x="471349" y="16471"/>
                  <a:pt x="21786" y="356166"/>
                  <a:pt x="21786" y="773953"/>
                </a:cubicBezTo>
                <a:cubicBezTo>
                  <a:pt x="21786" y="1191740"/>
                  <a:pt x="471349" y="1531435"/>
                  <a:pt x="1023690" y="1531435"/>
                </a:cubicBezTo>
                <a:cubicBezTo>
                  <a:pt x="1576032" y="1531435"/>
                  <a:pt x="2025595" y="1191740"/>
                  <a:pt x="2025595" y="773953"/>
                </a:cubicBezTo>
                <a:cubicBezTo>
                  <a:pt x="2025595" y="356166"/>
                  <a:pt x="1576288" y="16471"/>
                  <a:pt x="1023690" y="16471"/>
                </a:cubicBezTo>
                <a:close/>
              </a:path>
            </a:pathLst>
          </a:custGeom>
          <a:solidFill>
            <a:schemeClr val="accent6"/>
          </a:solidFill>
          <a:ln w="256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D061F4-BD38-066E-BC04-5E956625873E}"/>
              </a:ext>
            </a:extLst>
          </p:cNvPr>
          <p:cNvSpPr/>
          <p:nvPr/>
        </p:nvSpPr>
        <p:spPr>
          <a:xfrm rot="16758357">
            <a:off x="898536" y="3108266"/>
            <a:ext cx="1463040" cy="1463040"/>
          </a:xfrm>
          <a:custGeom>
            <a:avLst/>
            <a:gdLst>
              <a:gd name="connsiteX0" fmla="*/ 1524967 w 1524966"/>
              <a:gd name="connsiteY0" fmla="*/ 576470 h 1152939"/>
              <a:gd name="connsiteX1" fmla="*/ 762484 w 1524966"/>
              <a:gd name="connsiteY1" fmla="*/ 1152939 h 1152939"/>
              <a:gd name="connsiteX2" fmla="*/ 0 w 1524966"/>
              <a:gd name="connsiteY2" fmla="*/ 576470 h 1152939"/>
              <a:gd name="connsiteX3" fmla="*/ 762484 w 1524966"/>
              <a:gd name="connsiteY3" fmla="*/ 0 h 1152939"/>
              <a:gd name="connsiteX4" fmla="*/ 1524967 w 1524966"/>
              <a:gd name="connsiteY4" fmla="*/ 576470 h 11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966" h="1152939">
                <a:moveTo>
                  <a:pt x="1524967" y="576470"/>
                </a:moveTo>
                <a:cubicBezTo>
                  <a:pt x="1524967" y="894845"/>
                  <a:pt x="1183591" y="1152939"/>
                  <a:pt x="762484" y="1152939"/>
                </a:cubicBezTo>
                <a:cubicBezTo>
                  <a:pt x="341376" y="1152939"/>
                  <a:pt x="0" y="894845"/>
                  <a:pt x="0" y="576470"/>
                </a:cubicBezTo>
                <a:cubicBezTo>
                  <a:pt x="0" y="258094"/>
                  <a:pt x="341376" y="0"/>
                  <a:pt x="762484" y="0"/>
                </a:cubicBezTo>
                <a:cubicBezTo>
                  <a:pt x="1183591" y="0"/>
                  <a:pt x="1524967" y="258094"/>
                  <a:pt x="1524967" y="576470"/>
                </a:cubicBezTo>
                <a:close/>
              </a:path>
            </a:pathLst>
          </a:custGeom>
          <a:solidFill>
            <a:schemeClr val="tx2"/>
          </a:solidFill>
          <a:ln w="25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2C1421-7942-AF84-184A-9A9FCCDE2855}"/>
              </a:ext>
            </a:extLst>
          </p:cNvPr>
          <p:cNvSpPr/>
          <p:nvPr/>
        </p:nvSpPr>
        <p:spPr>
          <a:xfrm>
            <a:off x="5164565" y="2925386"/>
            <a:ext cx="1828800" cy="1828800"/>
          </a:xfrm>
          <a:custGeom>
            <a:avLst/>
            <a:gdLst>
              <a:gd name="connsiteX0" fmla="*/ 1023690 w 2047380"/>
              <a:gd name="connsiteY0" fmla="*/ 1547906 h 1547905"/>
              <a:gd name="connsiteX1" fmla="*/ 0 w 2047380"/>
              <a:gd name="connsiteY1" fmla="*/ 773953 h 1547905"/>
              <a:gd name="connsiteX2" fmla="*/ 1023690 w 2047380"/>
              <a:gd name="connsiteY2" fmla="*/ 0 h 1547905"/>
              <a:gd name="connsiteX3" fmla="*/ 2047381 w 2047380"/>
              <a:gd name="connsiteY3" fmla="*/ 773953 h 1547905"/>
              <a:gd name="connsiteX4" fmla="*/ 1023690 w 2047380"/>
              <a:gd name="connsiteY4" fmla="*/ 1547906 h 1547905"/>
              <a:gd name="connsiteX5" fmla="*/ 1023690 w 2047380"/>
              <a:gd name="connsiteY5" fmla="*/ 16471 h 1547905"/>
              <a:gd name="connsiteX6" fmla="*/ 21786 w 2047380"/>
              <a:gd name="connsiteY6" fmla="*/ 773953 h 1547905"/>
              <a:gd name="connsiteX7" fmla="*/ 1023690 w 2047380"/>
              <a:gd name="connsiteY7" fmla="*/ 1531435 h 1547905"/>
              <a:gd name="connsiteX8" fmla="*/ 2025595 w 2047380"/>
              <a:gd name="connsiteY8" fmla="*/ 773953 h 1547905"/>
              <a:gd name="connsiteX9" fmla="*/ 1023690 w 2047380"/>
              <a:gd name="connsiteY9" fmla="*/ 16471 h 154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7380" h="1547905">
                <a:moveTo>
                  <a:pt x="1023690" y="1547906"/>
                </a:moveTo>
                <a:cubicBezTo>
                  <a:pt x="459303" y="1547906"/>
                  <a:pt x="0" y="1200654"/>
                  <a:pt x="0" y="773953"/>
                </a:cubicBezTo>
                <a:cubicBezTo>
                  <a:pt x="0" y="347252"/>
                  <a:pt x="459303" y="0"/>
                  <a:pt x="1023690" y="0"/>
                </a:cubicBezTo>
                <a:cubicBezTo>
                  <a:pt x="1588079" y="0"/>
                  <a:pt x="2047381" y="347252"/>
                  <a:pt x="2047381" y="773953"/>
                </a:cubicBezTo>
                <a:cubicBezTo>
                  <a:pt x="2047381" y="1200654"/>
                  <a:pt x="1588079" y="1547906"/>
                  <a:pt x="1023690" y="1547906"/>
                </a:cubicBezTo>
                <a:close/>
                <a:moveTo>
                  <a:pt x="1023690" y="16471"/>
                </a:moveTo>
                <a:cubicBezTo>
                  <a:pt x="471349" y="16471"/>
                  <a:pt x="21786" y="356166"/>
                  <a:pt x="21786" y="773953"/>
                </a:cubicBezTo>
                <a:cubicBezTo>
                  <a:pt x="21786" y="1191740"/>
                  <a:pt x="471349" y="1531435"/>
                  <a:pt x="1023690" y="1531435"/>
                </a:cubicBezTo>
                <a:cubicBezTo>
                  <a:pt x="1576032" y="1531435"/>
                  <a:pt x="2025595" y="1191740"/>
                  <a:pt x="2025595" y="773953"/>
                </a:cubicBezTo>
                <a:cubicBezTo>
                  <a:pt x="2025595" y="356166"/>
                  <a:pt x="1576032" y="16471"/>
                  <a:pt x="1023690" y="16471"/>
                </a:cubicBezTo>
                <a:close/>
              </a:path>
            </a:pathLst>
          </a:custGeom>
          <a:solidFill>
            <a:schemeClr val="accent6"/>
          </a:solidFill>
          <a:ln w="256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4F56C7-7BE1-7E5C-2520-D67E3B1C0FF4}"/>
              </a:ext>
            </a:extLst>
          </p:cNvPr>
          <p:cNvSpPr/>
          <p:nvPr/>
        </p:nvSpPr>
        <p:spPr>
          <a:xfrm rot="18900000">
            <a:off x="5347445" y="3108266"/>
            <a:ext cx="1463040" cy="1463040"/>
          </a:xfrm>
          <a:custGeom>
            <a:avLst/>
            <a:gdLst>
              <a:gd name="connsiteX0" fmla="*/ 1525012 w 1525012"/>
              <a:gd name="connsiteY0" fmla="*/ 576487 h 1152973"/>
              <a:gd name="connsiteX1" fmla="*/ 762506 w 1525012"/>
              <a:gd name="connsiteY1" fmla="*/ 1152974 h 1152973"/>
              <a:gd name="connsiteX2" fmla="*/ 0 w 1525012"/>
              <a:gd name="connsiteY2" fmla="*/ 576487 h 1152973"/>
              <a:gd name="connsiteX3" fmla="*/ 762506 w 1525012"/>
              <a:gd name="connsiteY3" fmla="*/ 0 h 1152973"/>
              <a:gd name="connsiteX4" fmla="*/ 1525012 w 1525012"/>
              <a:gd name="connsiteY4" fmla="*/ 576487 h 11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5012" h="1152973">
                <a:moveTo>
                  <a:pt x="1525012" y="576487"/>
                </a:moveTo>
                <a:cubicBezTo>
                  <a:pt x="1525012" y="894872"/>
                  <a:pt x="1183627" y="1152974"/>
                  <a:pt x="762506" y="1152974"/>
                </a:cubicBezTo>
                <a:cubicBezTo>
                  <a:pt x="341386" y="1152974"/>
                  <a:pt x="0" y="894872"/>
                  <a:pt x="0" y="576487"/>
                </a:cubicBezTo>
                <a:cubicBezTo>
                  <a:pt x="0" y="258102"/>
                  <a:pt x="341386" y="0"/>
                  <a:pt x="762506" y="0"/>
                </a:cubicBezTo>
                <a:cubicBezTo>
                  <a:pt x="1183627" y="0"/>
                  <a:pt x="1525012" y="258102"/>
                  <a:pt x="1525012" y="576487"/>
                </a:cubicBezTo>
                <a:close/>
              </a:path>
            </a:pathLst>
          </a:custGeom>
          <a:solidFill>
            <a:schemeClr val="accent2"/>
          </a:solidFill>
          <a:ln w="256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4B5CDB-B108-A9D5-0B67-F6E7CE857994}"/>
              </a:ext>
            </a:extLst>
          </p:cNvPr>
          <p:cNvSpPr/>
          <p:nvPr/>
        </p:nvSpPr>
        <p:spPr>
          <a:xfrm>
            <a:off x="2932359" y="1683557"/>
            <a:ext cx="1828800" cy="1828800"/>
          </a:xfrm>
          <a:custGeom>
            <a:avLst/>
            <a:gdLst>
              <a:gd name="connsiteX0" fmla="*/ 1023690 w 2047380"/>
              <a:gd name="connsiteY0" fmla="*/ 1547906 h 1547905"/>
              <a:gd name="connsiteX1" fmla="*/ 0 w 2047380"/>
              <a:gd name="connsiteY1" fmla="*/ 773953 h 1547905"/>
              <a:gd name="connsiteX2" fmla="*/ 1023690 w 2047380"/>
              <a:gd name="connsiteY2" fmla="*/ 0 h 1547905"/>
              <a:gd name="connsiteX3" fmla="*/ 2047381 w 2047380"/>
              <a:gd name="connsiteY3" fmla="*/ 773953 h 1547905"/>
              <a:gd name="connsiteX4" fmla="*/ 1023690 w 2047380"/>
              <a:gd name="connsiteY4" fmla="*/ 1547906 h 1547905"/>
              <a:gd name="connsiteX5" fmla="*/ 1023690 w 2047380"/>
              <a:gd name="connsiteY5" fmla="*/ 16471 h 1547905"/>
              <a:gd name="connsiteX6" fmla="*/ 21786 w 2047380"/>
              <a:gd name="connsiteY6" fmla="*/ 773953 h 1547905"/>
              <a:gd name="connsiteX7" fmla="*/ 1023690 w 2047380"/>
              <a:gd name="connsiteY7" fmla="*/ 1531435 h 1547905"/>
              <a:gd name="connsiteX8" fmla="*/ 2025595 w 2047380"/>
              <a:gd name="connsiteY8" fmla="*/ 773953 h 1547905"/>
              <a:gd name="connsiteX9" fmla="*/ 1023690 w 2047380"/>
              <a:gd name="connsiteY9" fmla="*/ 16471 h 154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7380" h="1547905">
                <a:moveTo>
                  <a:pt x="1023690" y="1547906"/>
                </a:moveTo>
                <a:cubicBezTo>
                  <a:pt x="459302" y="1547906"/>
                  <a:pt x="0" y="1200654"/>
                  <a:pt x="0" y="773953"/>
                </a:cubicBezTo>
                <a:cubicBezTo>
                  <a:pt x="0" y="347252"/>
                  <a:pt x="459302" y="0"/>
                  <a:pt x="1023690" y="0"/>
                </a:cubicBezTo>
                <a:cubicBezTo>
                  <a:pt x="1588079" y="0"/>
                  <a:pt x="2047381" y="347252"/>
                  <a:pt x="2047381" y="773953"/>
                </a:cubicBezTo>
                <a:cubicBezTo>
                  <a:pt x="2047381" y="1200848"/>
                  <a:pt x="1588079" y="1547906"/>
                  <a:pt x="1023690" y="1547906"/>
                </a:cubicBezTo>
                <a:close/>
                <a:moveTo>
                  <a:pt x="1023690" y="16471"/>
                </a:moveTo>
                <a:cubicBezTo>
                  <a:pt x="471349" y="16471"/>
                  <a:pt x="21786" y="356166"/>
                  <a:pt x="21786" y="773953"/>
                </a:cubicBezTo>
                <a:cubicBezTo>
                  <a:pt x="21786" y="1191740"/>
                  <a:pt x="471349" y="1531435"/>
                  <a:pt x="1023690" y="1531435"/>
                </a:cubicBezTo>
                <a:cubicBezTo>
                  <a:pt x="1576032" y="1531435"/>
                  <a:pt x="2025595" y="1191547"/>
                  <a:pt x="2025595" y="773953"/>
                </a:cubicBezTo>
                <a:cubicBezTo>
                  <a:pt x="2025595" y="356359"/>
                  <a:pt x="1576032" y="16471"/>
                  <a:pt x="1023690" y="16471"/>
                </a:cubicBezTo>
                <a:close/>
              </a:path>
            </a:pathLst>
          </a:custGeom>
          <a:solidFill>
            <a:schemeClr val="accent6"/>
          </a:solidFill>
          <a:ln w="256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F1974B-D17A-E131-01E7-CAB9026395E6}"/>
              </a:ext>
            </a:extLst>
          </p:cNvPr>
          <p:cNvSpPr/>
          <p:nvPr/>
        </p:nvSpPr>
        <p:spPr>
          <a:xfrm rot="18900000">
            <a:off x="3115239" y="1866437"/>
            <a:ext cx="1463040" cy="1463040"/>
          </a:xfrm>
          <a:custGeom>
            <a:avLst/>
            <a:gdLst>
              <a:gd name="connsiteX0" fmla="*/ 1525012 w 1525012"/>
              <a:gd name="connsiteY0" fmla="*/ 576487 h 1152973"/>
              <a:gd name="connsiteX1" fmla="*/ 762506 w 1525012"/>
              <a:gd name="connsiteY1" fmla="*/ 1152974 h 1152973"/>
              <a:gd name="connsiteX2" fmla="*/ 0 w 1525012"/>
              <a:gd name="connsiteY2" fmla="*/ 576487 h 1152973"/>
              <a:gd name="connsiteX3" fmla="*/ 762506 w 1525012"/>
              <a:gd name="connsiteY3" fmla="*/ 0 h 1152973"/>
              <a:gd name="connsiteX4" fmla="*/ 1525012 w 1525012"/>
              <a:gd name="connsiteY4" fmla="*/ 576487 h 115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5012" h="1152973">
                <a:moveTo>
                  <a:pt x="1525012" y="576487"/>
                </a:moveTo>
                <a:cubicBezTo>
                  <a:pt x="1525012" y="894872"/>
                  <a:pt x="1183627" y="1152974"/>
                  <a:pt x="762506" y="1152974"/>
                </a:cubicBezTo>
                <a:cubicBezTo>
                  <a:pt x="341386" y="1152974"/>
                  <a:pt x="0" y="894872"/>
                  <a:pt x="0" y="576487"/>
                </a:cubicBezTo>
                <a:cubicBezTo>
                  <a:pt x="0" y="258102"/>
                  <a:pt x="341386" y="0"/>
                  <a:pt x="762506" y="0"/>
                </a:cubicBezTo>
                <a:cubicBezTo>
                  <a:pt x="1183627" y="0"/>
                  <a:pt x="1525012" y="258102"/>
                  <a:pt x="1525012" y="576487"/>
                </a:cubicBezTo>
                <a:close/>
              </a:path>
            </a:pathLst>
          </a:custGeom>
          <a:solidFill>
            <a:schemeClr val="accent1"/>
          </a:solidFill>
          <a:ln w="256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16B2C-AFD9-8FE2-9CAE-40CFC5EA0203}"/>
              </a:ext>
            </a:extLst>
          </p:cNvPr>
          <p:cNvSpPr/>
          <p:nvPr/>
        </p:nvSpPr>
        <p:spPr>
          <a:xfrm>
            <a:off x="9644368" y="2925386"/>
            <a:ext cx="1828800" cy="1828800"/>
          </a:xfrm>
          <a:custGeom>
            <a:avLst/>
            <a:gdLst>
              <a:gd name="connsiteX0" fmla="*/ 1023690 w 2047380"/>
              <a:gd name="connsiteY0" fmla="*/ 1547906 h 1547905"/>
              <a:gd name="connsiteX1" fmla="*/ 0 w 2047380"/>
              <a:gd name="connsiteY1" fmla="*/ 773953 h 1547905"/>
              <a:gd name="connsiteX2" fmla="*/ 1023690 w 2047380"/>
              <a:gd name="connsiteY2" fmla="*/ 0 h 1547905"/>
              <a:gd name="connsiteX3" fmla="*/ 2047381 w 2047380"/>
              <a:gd name="connsiteY3" fmla="*/ 773953 h 1547905"/>
              <a:gd name="connsiteX4" fmla="*/ 1023690 w 2047380"/>
              <a:gd name="connsiteY4" fmla="*/ 1547906 h 1547905"/>
              <a:gd name="connsiteX5" fmla="*/ 1023690 w 2047380"/>
              <a:gd name="connsiteY5" fmla="*/ 16471 h 1547905"/>
              <a:gd name="connsiteX6" fmla="*/ 21786 w 2047380"/>
              <a:gd name="connsiteY6" fmla="*/ 773953 h 1547905"/>
              <a:gd name="connsiteX7" fmla="*/ 1023690 w 2047380"/>
              <a:gd name="connsiteY7" fmla="*/ 1531435 h 1547905"/>
              <a:gd name="connsiteX8" fmla="*/ 2025595 w 2047380"/>
              <a:gd name="connsiteY8" fmla="*/ 773953 h 1547905"/>
              <a:gd name="connsiteX9" fmla="*/ 1023690 w 2047380"/>
              <a:gd name="connsiteY9" fmla="*/ 16471 h 154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7380" h="1547905">
                <a:moveTo>
                  <a:pt x="1023690" y="1547906"/>
                </a:moveTo>
                <a:cubicBezTo>
                  <a:pt x="459303" y="1547906"/>
                  <a:pt x="0" y="1200654"/>
                  <a:pt x="0" y="773953"/>
                </a:cubicBezTo>
                <a:cubicBezTo>
                  <a:pt x="0" y="347252"/>
                  <a:pt x="459303" y="0"/>
                  <a:pt x="1023690" y="0"/>
                </a:cubicBezTo>
                <a:cubicBezTo>
                  <a:pt x="1588079" y="0"/>
                  <a:pt x="2047381" y="347252"/>
                  <a:pt x="2047381" y="773953"/>
                </a:cubicBezTo>
                <a:cubicBezTo>
                  <a:pt x="2047381" y="1200654"/>
                  <a:pt x="1588079" y="1547906"/>
                  <a:pt x="1023690" y="1547906"/>
                </a:cubicBezTo>
                <a:close/>
                <a:moveTo>
                  <a:pt x="1023690" y="16471"/>
                </a:moveTo>
                <a:cubicBezTo>
                  <a:pt x="471349" y="16471"/>
                  <a:pt x="21786" y="356166"/>
                  <a:pt x="21786" y="773953"/>
                </a:cubicBezTo>
                <a:cubicBezTo>
                  <a:pt x="21786" y="1191740"/>
                  <a:pt x="471093" y="1531435"/>
                  <a:pt x="1023690" y="1531435"/>
                </a:cubicBezTo>
                <a:cubicBezTo>
                  <a:pt x="1576033" y="1531435"/>
                  <a:pt x="2025595" y="1191740"/>
                  <a:pt x="2025595" y="773953"/>
                </a:cubicBezTo>
                <a:cubicBezTo>
                  <a:pt x="2025595" y="356166"/>
                  <a:pt x="1576033" y="16471"/>
                  <a:pt x="1023690" y="16471"/>
                </a:cubicBezTo>
                <a:close/>
              </a:path>
            </a:pathLst>
          </a:custGeom>
          <a:solidFill>
            <a:schemeClr val="accent6"/>
          </a:solidFill>
          <a:ln w="256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E9A1179-1889-23D0-27B0-B23321BD8F9C}"/>
              </a:ext>
            </a:extLst>
          </p:cNvPr>
          <p:cNvSpPr/>
          <p:nvPr/>
        </p:nvSpPr>
        <p:spPr>
          <a:xfrm rot="16758357">
            <a:off x="9827248" y="3108266"/>
            <a:ext cx="1463040" cy="1463040"/>
          </a:xfrm>
          <a:custGeom>
            <a:avLst/>
            <a:gdLst>
              <a:gd name="connsiteX0" fmla="*/ 1524967 w 1524966"/>
              <a:gd name="connsiteY0" fmla="*/ 576470 h 1152939"/>
              <a:gd name="connsiteX1" fmla="*/ 762483 w 1524966"/>
              <a:gd name="connsiteY1" fmla="*/ 1152939 h 1152939"/>
              <a:gd name="connsiteX2" fmla="*/ 0 w 1524966"/>
              <a:gd name="connsiteY2" fmla="*/ 576470 h 1152939"/>
              <a:gd name="connsiteX3" fmla="*/ 762483 w 1524966"/>
              <a:gd name="connsiteY3" fmla="*/ 0 h 1152939"/>
              <a:gd name="connsiteX4" fmla="*/ 1524967 w 1524966"/>
              <a:gd name="connsiteY4" fmla="*/ 576470 h 11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966" h="1152939">
                <a:moveTo>
                  <a:pt x="1524967" y="576470"/>
                </a:moveTo>
                <a:cubicBezTo>
                  <a:pt x="1524967" y="894845"/>
                  <a:pt x="1183591" y="1152939"/>
                  <a:pt x="762483" y="1152939"/>
                </a:cubicBezTo>
                <a:cubicBezTo>
                  <a:pt x="341375" y="1152939"/>
                  <a:pt x="0" y="894845"/>
                  <a:pt x="0" y="576470"/>
                </a:cubicBezTo>
                <a:cubicBezTo>
                  <a:pt x="0" y="258094"/>
                  <a:pt x="341375" y="0"/>
                  <a:pt x="762483" y="0"/>
                </a:cubicBezTo>
                <a:cubicBezTo>
                  <a:pt x="1183591" y="0"/>
                  <a:pt x="1524967" y="258094"/>
                  <a:pt x="1524967" y="576470"/>
                </a:cubicBezTo>
                <a:close/>
              </a:path>
            </a:pathLst>
          </a:custGeom>
          <a:solidFill>
            <a:schemeClr val="accent4"/>
          </a:solidFill>
          <a:ln w="25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EFC5FAD-0C23-238A-F9E2-DD5010588710}"/>
              </a:ext>
            </a:extLst>
          </p:cNvPr>
          <p:cNvSpPr/>
          <p:nvPr/>
        </p:nvSpPr>
        <p:spPr>
          <a:xfrm>
            <a:off x="7414714" y="1636175"/>
            <a:ext cx="1828800" cy="1828800"/>
          </a:xfrm>
          <a:custGeom>
            <a:avLst/>
            <a:gdLst>
              <a:gd name="connsiteX0" fmla="*/ 1023690 w 2047380"/>
              <a:gd name="connsiteY0" fmla="*/ 1547906 h 1547905"/>
              <a:gd name="connsiteX1" fmla="*/ 0 w 2047380"/>
              <a:gd name="connsiteY1" fmla="*/ 773953 h 1547905"/>
              <a:gd name="connsiteX2" fmla="*/ 1023690 w 2047380"/>
              <a:gd name="connsiteY2" fmla="*/ 0 h 1547905"/>
              <a:gd name="connsiteX3" fmla="*/ 2047381 w 2047380"/>
              <a:gd name="connsiteY3" fmla="*/ 773953 h 1547905"/>
              <a:gd name="connsiteX4" fmla="*/ 1023690 w 2047380"/>
              <a:gd name="connsiteY4" fmla="*/ 1547906 h 1547905"/>
              <a:gd name="connsiteX5" fmla="*/ 1023690 w 2047380"/>
              <a:gd name="connsiteY5" fmla="*/ 16471 h 1547905"/>
              <a:gd name="connsiteX6" fmla="*/ 21786 w 2047380"/>
              <a:gd name="connsiteY6" fmla="*/ 773953 h 1547905"/>
              <a:gd name="connsiteX7" fmla="*/ 1023690 w 2047380"/>
              <a:gd name="connsiteY7" fmla="*/ 1531435 h 1547905"/>
              <a:gd name="connsiteX8" fmla="*/ 2025595 w 2047380"/>
              <a:gd name="connsiteY8" fmla="*/ 773953 h 1547905"/>
              <a:gd name="connsiteX9" fmla="*/ 1023690 w 2047380"/>
              <a:gd name="connsiteY9" fmla="*/ 16471 h 154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7380" h="1547905">
                <a:moveTo>
                  <a:pt x="1023690" y="1547906"/>
                </a:moveTo>
                <a:cubicBezTo>
                  <a:pt x="459303" y="1547906"/>
                  <a:pt x="0" y="1200654"/>
                  <a:pt x="0" y="773953"/>
                </a:cubicBezTo>
                <a:cubicBezTo>
                  <a:pt x="0" y="347252"/>
                  <a:pt x="459303" y="0"/>
                  <a:pt x="1023690" y="0"/>
                </a:cubicBezTo>
                <a:cubicBezTo>
                  <a:pt x="1588079" y="0"/>
                  <a:pt x="2047381" y="347252"/>
                  <a:pt x="2047381" y="773953"/>
                </a:cubicBezTo>
                <a:cubicBezTo>
                  <a:pt x="2047381" y="1200848"/>
                  <a:pt x="1588079" y="1547906"/>
                  <a:pt x="1023690" y="1547906"/>
                </a:cubicBezTo>
                <a:close/>
                <a:moveTo>
                  <a:pt x="1023690" y="16471"/>
                </a:moveTo>
                <a:cubicBezTo>
                  <a:pt x="471349" y="16471"/>
                  <a:pt x="21786" y="356166"/>
                  <a:pt x="21786" y="773953"/>
                </a:cubicBezTo>
                <a:cubicBezTo>
                  <a:pt x="21786" y="1191740"/>
                  <a:pt x="471093" y="1531435"/>
                  <a:pt x="1023690" y="1531435"/>
                </a:cubicBezTo>
                <a:cubicBezTo>
                  <a:pt x="1576288" y="1531435"/>
                  <a:pt x="2025595" y="1191547"/>
                  <a:pt x="2025595" y="773953"/>
                </a:cubicBezTo>
                <a:cubicBezTo>
                  <a:pt x="2025595" y="356359"/>
                  <a:pt x="1576033" y="16471"/>
                  <a:pt x="1023690" y="16471"/>
                </a:cubicBezTo>
                <a:close/>
              </a:path>
            </a:pathLst>
          </a:custGeom>
          <a:solidFill>
            <a:schemeClr val="accent6"/>
          </a:solidFill>
          <a:ln w="256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B61AC78-8E1C-3E05-F7C0-EAB0805A3EC8}"/>
              </a:ext>
            </a:extLst>
          </p:cNvPr>
          <p:cNvSpPr/>
          <p:nvPr/>
        </p:nvSpPr>
        <p:spPr>
          <a:xfrm rot="16986892">
            <a:off x="7597594" y="1819055"/>
            <a:ext cx="1463040" cy="1463040"/>
          </a:xfrm>
          <a:custGeom>
            <a:avLst/>
            <a:gdLst>
              <a:gd name="connsiteX0" fmla="*/ 1525000 w 1525000"/>
              <a:gd name="connsiteY0" fmla="*/ 576482 h 1152964"/>
              <a:gd name="connsiteX1" fmla="*/ 762500 w 1525000"/>
              <a:gd name="connsiteY1" fmla="*/ 1152964 h 1152964"/>
              <a:gd name="connsiteX2" fmla="*/ 0 w 1525000"/>
              <a:gd name="connsiteY2" fmla="*/ 576482 h 1152964"/>
              <a:gd name="connsiteX3" fmla="*/ 762500 w 1525000"/>
              <a:gd name="connsiteY3" fmla="*/ 0 h 1152964"/>
              <a:gd name="connsiteX4" fmla="*/ 1525000 w 1525000"/>
              <a:gd name="connsiteY4" fmla="*/ 576482 h 1152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5000" h="1152964">
                <a:moveTo>
                  <a:pt x="1525000" y="576482"/>
                </a:moveTo>
                <a:cubicBezTo>
                  <a:pt x="1525000" y="894864"/>
                  <a:pt x="1183617" y="1152964"/>
                  <a:pt x="762500" y="1152964"/>
                </a:cubicBezTo>
                <a:cubicBezTo>
                  <a:pt x="341382" y="1152964"/>
                  <a:pt x="0" y="894864"/>
                  <a:pt x="0" y="576482"/>
                </a:cubicBezTo>
                <a:cubicBezTo>
                  <a:pt x="0" y="258100"/>
                  <a:pt x="341382" y="0"/>
                  <a:pt x="762500" y="0"/>
                </a:cubicBezTo>
                <a:cubicBezTo>
                  <a:pt x="1183617" y="0"/>
                  <a:pt x="1525000" y="258100"/>
                  <a:pt x="1525000" y="576482"/>
                </a:cubicBezTo>
                <a:close/>
              </a:path>
            </a:pathLst>
          </a:custGeom>
          <a:solidFill>
            <a:schemeClr val="accent3"/>
          </a:solidFill>
          <a:ln w="256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E414CF-1F36-5393-6D98-C46BFAAADC6C}"/>
              </a:ext>
            </a:extLst>
          </p:cNvPr>
          <p:cNvSpPr/>
          <p:nvPr/>
        </p:nvSpPr>
        <p:spPr>
          <a:xfrm rot="19230856">
            <a:off x="2555528" y="3115130"/>
            <a:ext cx="365760" cy="16471"/>
          </a:xfrm>
          <a:custGeom>
            <a:avLst/>
            <a:gdLst>
              <a:gd name="connsiteX0" fmla="*/ 0 w 393696"/>
              <a:gd name="connsiteY0" fmla="*/ 0 h 16471"/>
              <a:gd name="connsiteX1" fmla="*/ 393696 w 393696"/>
              <a:gd name="connsiteY1" fmla="*/ 0 h 16471"/>
              <a:gd name="connsiteX2" fmla="*/ 393696 w 393696"/>
              <a:gd name="connsiteY2" fmla="*/ 16472 h 16471"/>
              <a:gd name="connsiteX3" fmla="*/ 0 w 393696"/>
              <a:gd name="connsiteY3" fmla="*/ 16472 h 1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96" h="16471">
                <a:moveTo>
                  <a:pt x="0" y="0"/>
                </a:moveTo>
                <a:lnTo>
                  <a:pt x="393696" y="0"/>
                </a:lnTo>
                <a:lnTo>
                  <a:pt x="393696" y="16472"/>
                </a:lnTo>
                <a:lnTo>
                  <a:pt x="0" y="16472"/>
                </a:lnTo>
                <a:close/>
              </a:path>
            </a:pathLst>
          </a:custGeom>
          <a:solidFill>
            <a:schemeClr val="accent6"/>
          </a:solidFill>
          <a:ln w="256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07E219-182A-EFD8-F224-99229D70C7D6}"/>
              </a:ext>
            </a:extLst>
          </p:cNvPr>
          <p:cNvSpPr/>
          <p:nvPr/>
        </p:nvSpPr>
        <p:spPr>
          <a:xfrm rot="18569362">
            <a:off x="4951970" y="2940485"/>
            <a:ext cx="21784" cy="365760"/>
          </a:xfrm>
          <a:custGeom>
            <a:avLst/>
            <a:gdLst>
              <a:gd name="connsiteX0" fmla="*/ 0 w 21784"/>
              <a:gd name="connsiteY0" fmla="*/ 0 h 297627"/>
              <a:gd name="connsiteX1" fmla="*/ 21785 w 21784"/>
              <a:gd name="connsiteY1" fmla="*/ 0 h 297627"/>
              <a:gd name="connsiteX2" fmla="*/ 21785 w 21784"/>
              <a:gd name="connsiteY2" fmla="*/ 297628 h 297627"/>
              <a:gd name="connsiteX3" fmla="*/ 0 w 21784"/>
              <a:gd name="connsiteY3" fmla="*/ 297628 h 29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84" h="297627">
                <a:moveTo>
                  <a:pt x="0" y="0"/>
                </a:moveTo>
                <a:lnTo>
                  <a:pt x="21785" y="0"/>
                </a:lnTo>
                <a:lnTo>
                  <a:pt x="21785" y="297628"/>
                </a:lnTo>
                <a:lnTo>
                  <a:pt x="0" y="297628"/>
                </a:lnTo>
                <a:close/>
              </a:path>
            </a:pathLst>
          </a:custGeom>
          <a:solidFill>
            <a:schemeClr val="accent6"/>
          </a:solidFill>
          <a:ln w="25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7D6FAF-7E25-749A-EA4F-84263BB79B7B}"/>
              </a:ext>
            </a:extLst>
          </p:cNvPr>
          <p:cNvSpPr/>
          <p:nvPr/>
        </p:nvSpPr>
        <p:spPr>
          <a:xfrm rot="19228171">
            <a:off x="7021160" y="3115130"/>
            <a:ext cx="365760" cy="16471"/>
          </a:xfrm>
          <a:custGeom>
            <a:avLst/>
            <a:gdLst>
              <a:gd name="connsiteX0" fmla="*/ 0 w 393694"/>
              <a:gd name="connsiteY0" fmla="*/ 0 h 16471"/>
              <a:gd name="connsiteX1" fmla="*/ 393694 w 393694"/>
              <a:gd name="connsiteY1" fmla="*/ 0 h 16471"/>
              <a:gd name="connsiteX2" fmla="*/ 393694 w 393694"/>
              <a:gd name="connsiteY2" fmla="*/ 16472 h 16471"/>
              <a:gd name="connsiteX3" fmla="*/ 0 w 393694"/>
              <a:gd name="connsiteY3" fmla="*/ 16472 h 1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694" h="16471">
                <a:moveTo>
                  <a:pt x="0" y="0"/>
                </a:moveTo>
                <a:lnTo>
                  <a:pt x="393694" y="0"/>
                </a:lnTo>
                <a:lnTo>
                  <a:pt x="393694" y="16472"/>
                </a:lnTo>
                <a:lnTo>
                  <a:pt x="0" y="16472"/>
                </a:lnTo>
                <a:close/>
              </a:path>
            </a:pathLst>
          </a:custGeom>
          <a:solidFill>
            <a:schemeClr val="accent6"/>
          </a:solidFill>
          <a:ln w="256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07F421-2247-312D-D1D5-5D4668F898F6}"/>
              </a:ext>
            </a:extLst>
          </p:cNvPr>
          <p:cNvSpPr/>
          <p:nvPr/>
        </p:nvSpPr>
        <p:spPr>
          <a:xfrm rot="18569362">
            <a:off x="9433049" y="2940485"/>
            <a:ext cx="21784" cy="365760"/>
          </a:xfrm>
          <a:custGeom>
            <a:avLst/>
            <a:gdLst>
              <a:gd name="connsiteX0" fmla="*/ 0 w 21784"/>
              <a:gd name="connsiteY0" fmla="*/ 0 h 297627"/>
              <a:gd name="connsiteX1" fmla="*/ 21785 w 21784"/>
              <a:gd name="connsiteY1" fmla="*/ 0 h 297627"/>
              <a:gd name="connsiteX2" fmla="*/ 21785 w 21784"/>
              <a:gd name="connsiteY2" fmla="*/ 297628 h 297627"/>
              <a:gd name="connsiteX3" fmla="*/ 0 w 21784"/>
              <a:gd name="connsiteY3" fmla="*/ 297628 h 29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84" h="297627">
                <a:moveTo>
                  <a:pt x="0" y="0"/>
                </a:moveTo>
                <a:lnTo>
                  <a:pt x="21785" y="0"/>
                </a:lnTo>
                <a:lnTo>
                  <a:pt x="21785" y="297628"/>
                </a:lnTo>
                <a:lnTo>
                  <a:pt x="0" y="297628"/>
                </a:lnTo>
                <a:close/>
              </a:path>
            </a:pathLst>
          </a:custGeom>
          <a:solidFill>
            <a:schemeClr val="accent6"/>
          </a:solidFill>
          <a:ln w="256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579985-5D34-7720-218B-F356514511B4}"/>
              </a:ext>
            </a:extLst>
          </p:cNvPr>
          <p:cNvGrpSpPr/>
          <p:nvPr/>
        </p:nvGrpSpPr>
        <p:grpSpPr>
          <a:xfrm>
            <a:off x="1316231" y="3495250"/>
            <a:ext cx="627650" cy="689072"/>
            <a:chOff x="1693089" y="2362643"/>
            <a:chExt cx="389792" cy="427941"/>
          </a:xfrm>
          <a:solidFill>
            <a:schemeClr val="bg1"/>
          </a:solidFill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47B41FCE-3790-4212-B6C5-7EFB5CA19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881" y="2428678"/>
              <a:ext cx="262211" cy="361906"/>
            </a:xfrm>
            <a:custGeom>
              <a:avLst/>
              <a:gdLst>
                <a:gd name="T0" fmla="*/ 908 w 2456"/>
                <a:gd name="T1" fmla="*/ 362 h 3389"/>
                <a:gd name="T2" fmla="*/ 580 w 2456"/>
                <a:gd name="T3" fmla="*/ 564 h 3389"/>
                <a:gd name="T4" fmla="*/ 368 w 2456"/>
                <a:gd name="T5" fmla="*/ 875 h 3389"/>
                <a:gd name="T6" fmla="*/ 314 w 2456"/>
                <a:gd name="T7" fmla="*/ 1251 h 3389"/>
                <a:gd name="T8" fmla="*/ 379 w 2456"/>
                <a:gd name="T9" fmla="*/ 1553 h 3389"/>
                <a:gd name="T10" fmla="*/ 501 w 2456"/>
                <a:gd name="T11" fmla="*/ 1781 h 3389"/>
                <a:gd name="T12" fmla="*/ 642 w 2456"/>
                <a:gd name="T13" fmla="*/ 1993 h 3389"/>
                <a:gd name="T14" fmla="*/ 730 w 2456"/>
                <a:gd name="T15" fmla="*/ 2231 h 3389"/>
                <a:gd name="T16" fmla="*/ 783 w 2456"/>
                <a:gd name="T17" fmla="*/ 2394 h 3389"/>
                <a:gd name="T18" fmla="*/ 1629 w 2456"/>
                <a:gd name="T19" fmla="*/ 2435 h 3389"/>
                <a:gd name="T20" fmla="*/ 1720 w 2456"/>
                <a:gd name="T21" fmla="*/ 2315 h 3389"/>
                <a:gd name="T22" fmla="*/ 1767 w 2456"/>
                <a:gd name="T23" fmla="*/ 2083 h 3389"/>
                <a:gd name="T24" fmla="*/ 1900 w 2456"/>
                <a:gd name="T25" fmla="*/ 1862 h 3389"/>
                <a:gd name="T26" fmla="*/ 2031 w 2456"/>
                <a:gd name="T27" fmla="*/ 1651 h 3389"/>
                <a:gd name="T28" fmla="*/ 2126 w 2456"/>
                <a:gd name="T29" fmla="*/ 1383 h 3389"/>
                <a:gd name="T30" fmla="*/ 2131 w 2456"/>
                <a:gd name="T31" fmla="*/ 1022 h 3389"/>
                <a:gd name="T32" fmla="*/ 1978 w 2456"/>
                <a:gd name="T33" fmla="*/ 677 h 3389"/>
                <a:gd name="T34" fmla="*/ 1691 w 2456"/>
                <a:gd name="T35" fmla="*/ 426 h 3389"/>
                <a:gd name="T36" fmla="*/ 1312 w 2456"/>
                <a:gd name="T37" fmla="*/ 312 h 3389"/>
                <a:gd name="T38" fmla="*/ 1522 w 2456"/>
                <a:gd name="T39" fmla="*/ 35 h 3389"/>
                <a:gd name="T40" fmla="*/ 1952 w 2456"/>
                <a:gd name="T41" fmla="*/ 227 h 3389"/>
                <a:gd name="T42" fmla="*/ 2272 w 2456"/>
                <a:gd name="T43" fmla="*/ 557 h 3389"/>
                <a:gd name="T44" fmla="*/ 2439 w 2456"/>
                <a:gd name="T45" fmla="*/ 987 h 3389"/>
                <a:gd name="T46" fmla="*/ 2437 w 2456"/>
                <a:gd name="T47" fmla="*/ 1411 h 3389"/>
                <a:gd name="T48" fmla="*/ 2342 w 2456"/>
                <a:gd name="T49" fmla="*/ 1723 h 3389"/>
                <a:gd name="T50" fmla="*/ 2210 w 2456"/>
                <a:gd name="T51" fmla="*/ 1957 h 3389"/>
                <a:gd name="T52" fmla="*/ 2075 w 2456"/>
                <a:gd name="T53" fmla="*/ 2160 h 3389"/>
                <a:gd name="T54" fmla="*/ 2030 w 2456"/>
                <a:gd name="T55" fmla="*/ 2341 h 3389"/>
                <a:gd name="T56" fmla="*/ 1903 w 2456"/>
                <a:gd name="T57" fmla="*/ 2602 h 3389"/>
                <a:gd name="T58" fmla="*/ 1800 w 2456"/>
                <a:gd name="T59" fmla="*/ 2777 h 3389"/>
                <a:gd name="T60" fmla="*/ 1791 w 2456"/>
                <a:gd name="T61" fmla="*/ 2941 h 3389"/>
                <a:gd name="T62" fmla="*/ 1787 w 2456"/>
                <a:gd name="T63" fmla="*/ 3016 h 3389"/>
                <a:gd name="T64" fmla="*/ 1751 w 2456"/>
                <a:gd name="T65" fmla="*/ 3117 h 3389"/>
                <a:gd name="T66" fmla="*/ 1623 w 2456"/>
                <a:gd name="T67" fmla="*/ 3228 h 3389"/>
                <a:gd name="T68" fmla="*/ 1434 w 2456"/>
                <a:gd name="T69" fmla="*/ 3364 h 3389"/>
                <a:gd name="T70" fmla="*/ 1078 w 2456"/>
                <a:gd name="T71" fmla="*/ 3386 h 3389"/>
                <a:gd name="T72" fmla="*/ 922 w 2456"/>
                <a:gd name="T73" fmla="*/ 3266 h 3389"/>
                <a:gd name="T74" fmla="*/ 735 w 2456"/>
                <a:gd name="T75" fmla="*/ 3155 h 3389"/>
                <a:gd name="T76" fmla="*/ 672 w 2456"/>
                <a:gd name="T77" fmla="*/ 3038 h 3389"/>
                <a:gd name="T78" fmla="*/ 667 w 2456"/>
                <a:gd name="T79" fmla="*/ 2985 h 3389"/>
                <a:gd name="T80" fmla="*/ 660 w 2456"/>
                <a:gd name="T81" fmla="*/ 2845 h 3389"/>
                <a:gd name="T82" fmla="*/ 651 w 2456"/>
                <a:gd name="T83" fmla="*/ 2689 h 3389"/>
                <a:gd name="T84" fmla="*/ 456 w 2456"/>
                <a:gd name="T85" fmla="*/ 2451 h 3389"/>
                <a:gd name="T86" fmla="*/ 411 w 2456"/>
                <a:gd name="T87" fmla="*/ 2226 h 3389"/>
                <a:gd name="T88" fmla="*/ 300 w 2456"/>
                <a:gd name="T89" fmla="*/ 2035 h 3389"/>
                <a:gd name="T90" fmla="*/ 166 w 2456"/>
                <a:gd name="T91" fmla="*/ 1825 h 3389"/>
                <a:gd name="T92" fmla="*/ 50 w 2456"/>
                <a:gd name="T93" fmla="*/ 1547 h 3389"/>
                <a:gd name="T94" fmla="*/ 0 w 2456"/>
                <a:gd name="T95" fmla="*/ 1178 h 3389"/>
                <a:gd name="T96" fmla="*/ 97 w 2456"/>
                <a:gd name="T97" fmla="*/ 720 h 3389"/>
                <a:gd name="T98" fmla="*/ 360 w 2456"/>
                <a:gd name="T99" fmla="*/ 346 h 3389"/>
                <a:gd name="T100" fmla="*/ 751 w 2456"/>
                <a:gd name="T101" fmla="*/ 93 h 3389"/>
                <a:gd name="T102" fmla="*/ 1228 w 2456"/>
                <a:gd name="T103" fmla="*/ 0 h 3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56" h="3389">
                  <a:moveTo>
                    <a:pt x="1228" y="308"/>
                  </a:moveTo>
                  <a:lnTo>
                    <a:pt x="1144" y="312"/>
                  </a:lnTo>
                  <a:lnTo>
                    <a:pt x="1063" y="322"/>
                  </a:lnTo>
                  <a:lnTo>
                    <a:pt x="985" y="339"/>
                  </a:lnTo>
                  <a:lnTo>
                    <a:pt x="908" y="362"/>
                  </a:lnTo>
                  <a:lnTo>
                    <a:pt x="835" y="392"/>
                  </a:lnTo>
                  <a:lnTo>
                    <a:pt x="765" y="428"/>
                  </a:lnTo>
                  <a:lnTo>
                    <a:pt x="699" y="468"/>
                  </a:lnTo>
                  <a:lnTo>
                    <a:pt x="638" y="513"/>
                  </a:lnTo>
                  <a:lnTo>
                    <a:pt x="580" y="564"/>
                  </a:lnTo>
                  <a:lnTo>
                    <a:pt x="527" y="618"/>
                  </a:lnTo>
                  <a:lnTo>
                    <a:pt x="480" y="677"/>
                  </a:lnTo>
                  <a:lnTo>
                    <a:pt x="437" y="740"/>
                  </a:lnTo>
                  <a:lnTo>
                    <a:pt x="400" y="805"/>
                  </a:lnTo>
                  <a:lnTo>
                    <a:pt x="368" y="875"/>
                  </a:lnTo>
                  <a:lnTo>
                    <a:pt x="344" y="948"/>
                  </a:lnTo>
                  <a:lnTo>
                    <a:pt x="326" y="1022"/>
                  </a:lnTo>
                  <a:lnTo>
                    <a:pt x="315" y="1099"/>
                  </a:lnTo>
                  <a:lnTo>
                    <a:pt x="311" y="1178"/>
                  </a:lnTo>
                  <a:lnTo>
                    <a:pt x="314" y="1251"/>
                  </a:lnTo>
                  <a:lnTo>
                    <a:pt x="320" y="1319"/>
                  </a:lnTo>
                  <a:lnTo>
                    <a:pt x="330" y="1383"/>
                  </a:lnTo>
                  <a:lnTo>
                    <a:pt x="344" y="1444"/>
                  </a:lnTo>
                  <a:lnTo>
                    <a:pt x="360" y="1500"/>
                  </a:lnTo>
                  <a:lnTo>
                    <a:pt x="379" y="1553"/>
                  </a:lnTo>
                  <a:lnTo>
                    <a:pt x="401" y="1604"/>
                  </a:lnTo>
                  <a:lnTo>
                    <a:pt x="425" y="1651"/>
                  </a:lnTo>
                  <a:lnTo>
                    <a:pt x="449" y="1697"/>
                  </a:lnTo>
                  <a:lnTo>
                    <a:pt x="476" y="1740"/>
                  </a:lnTo>
                  <a:lnTo>
                    <a:pt x="501" y="1781"/>
                  </a:lnTo>
                  <a:lnTo>
                    <a:pt x="529" y="1821"/>
                  </a:lnTo>
                  <a:lnTo>
                    <a:pt x="555" y="1860"/>
                  </a:lnTo>
                  <a:lnTo>
                    <a:pt x="585" y="1905"/>
                  </a:lnTo>
                  <a:lnTo>
                    <a:pt x="614" y="1949"/>
                  </a:lnTo>
                  <a:lnTo>
                    <a:pt x="642" y="1993"/>
                  </a:lnTo>
                  <a:lnTo>
                    <a:pt x="667" y="2037"/>
                  </a:lnTo>
                  <a:lnTo>
                    <a:pt x="689" y="2083"/>
                  </a:lnTo>
                  <a:lnTo>
                    <a:pt x="707" y="2130"/>
                  </a:lnTo>
                  <a:lnTo>
                    <a:pt x="721" y="2179"/>
                  </a:lnTo>
                  <a:lnTo>
                    <a:pt x="730" y="2231"/>
                  </a:lnTo>
                  <a:lnTo>
                    <a:pt x="732" y="2285"/>
                  </a:lnTo>
                  <a:lnTo>
                    <a:pt x="736" y="2315"/>
                  </a:lnTo>
                  <a:lnTo>
                    <a:pt x="747" y="2344"/>
                  </a:lnTo>
                  <a:lnTo>
                    <a:pt x="763" y="2370"/>
                  </a:lnTo>
                  <a:lnTo>
                    <a:pt x="783" y="2394"/>
                  </a:lnTo>
                  <a:lnTo>
                    <a:pt x="804" y="2416"/>
                  </a:lnTo>
                  <a:lnTo>
                    <a:pt x="827" y="2435"/>
                  </a:lnTo>
                  <a:lnTo>
                    <a:pt x="849" y="2451"/>
                  </a:lnTo>
                  <a:lnTo>
                    <a:pt x="1607" y="2451"/>
                  </a:lnTo>
                  <a:lnTo>
                    <a:pt x="1629" y="2435"/>
                  </a:lnTo>
                  <a:lnTo>
                    <a:pt x="1652" y="2416"/>
                  </a:lnTo>
                  <a:lnTo>
                    <a:pt x="1675" y="2394"/>
                  </a:lnTo>
                  <a:lnTo>
                    <a:pt x="1694" y="2370"/>
                  </a:lnTo>
                  <a:lnTo>
                    <a:pt x="1709" y="2344"/>
                  </a:lnTo>
                  <a:lnTo>
                    <a:pt x="1720" y="2315"/>
                  </a:lnTo>
                  <a:lnTo>
                    <a:pt x="1724" y="2285"/>
                  </a:lnTo>
                  <a:lnTo>
                    <a:pt x="1727" y="2231"/>
                  </a:lnTo>
                  <a:lnTo>
                    <a:pt x="1735" y="2179"/>
                  </a:lnTo>
                  <a:lnTo>
                    <a:pt x="1749" y="2130"/>
                  </a:lnTo>
                  <a:lnTo>
                    <a:pt x="1767" y="2083"/>
                  </a:lnTo>
                  <a:lnTo>
                    <a:pt x="1789" y="2038"/>
                  </a:lnTo>
                  <a:lnTo>
                    <a:pt x="1814" y="1993"/>
                  </a:lnTo>
                  <a:lnTo>
                    <a:pt x="1841" y="1949"/>
                  </a:lnTo>
                  <a:lnTo>
                    <a:pt x="1870" y="1906"/>
                  </a:lnTo>
                  <a:lnTo>
                    <a:pt x="1900" y="1862"/>
                  </a:lnTo>
                  <a:lnTo>
                    <a:pt x="1927" y="1823"/>
                  </a:lnTo>
                  <a:lnTo>
                    <a:pt x="1954" y="1782"/>
                  </a:lnTo>
                  <a:lnTo>
                    <a:pt x="1980" y="1741"/>
                  </a:lnTo>
                  <a:lnTo>
                    <a:pt x="2007" y="1697"/>
                  </a:lnTo>
                  <a:lnTo>
                    <a:pt x="2031" y="1651"/>
                  </a:lnTo>
                  <a:lnTo>
                    <a:pt x="2055" y="1604"/>
                  </a:lnTo>
                  <a:lnTo>
                    <a:pt x="2077" y="1553"/>
                  </a:lnTo>
                  <a:lnTo>
                    <a:pt x="2096" y="1500"/>
                  </a:lnTo>
                  <a:lnTo>
                    <a:pt x="2112" y="1444"/>
                  </a:lnTo>
                  <a:lnTo>
                    <a:pt x="2126" y="1383"/>
                  </a:lnTo>
                  <a:lnTo>
                    <a:pt x="2136" y="1319"/>
                  </a:lnTo>
                  <a:lnTo>
                    <a:pt x="2143" y="1251"/>
                  </a:lnTo>
                  <a:lnTo>
                    <a:pt x="2145" y="1178"/>
                  </a:lnTo>
                  <a:lnTo>
                    <a:pt x="2141" y="1099"/>
                  </a:lnTo>
                  <a:lnTo>
                    <a:pt x="2131" y="1022"/>
                  </a:lnTo>
                  <a:lnTo>
                    <a:pt x="2112" y="946"/>
                  </a:lnTo>
                  <a:lnTo>
                    <a:pt x="2088" y="875"/>
                  </a:lnTo>
                  <a:lnTo>
                    <a:pt x="2058" y="805"/>
                  </a:lnTo>
                  <a:lnTo>
                    <a:pt x="2020" y="739"/>
                  </a:lnTo>
                  <a:lnTo>
                    <a:pt x="1978" y="677"/>
                  </a:lnTo>
                  <a:lnTo>
                    <a:pt x="1930" y="618"/>
                  </a:lnTo>
                  <a:lnTo>
                    <a:pt x="1876" y="564"/>
                  </a:lnTo>
                  <a:lnTo>
                    <a:pt x="1819" y="513"/>
                  </a:lnTo>
                  <a:lnTo>
                    <a:pt x="1757" y="467"/>
                  </a:lnTo>
                  <a:lnTo>
                    <a:pt x="1691" y="426"/>
                  </a:lnTo>
                  <a:lnTo>
                    <a:pt x="1621" y="392"/>
                  </a:lnTo>
                  <a:lnTo>
                    <a:pt x="1548" y="362"/>
                  </a:lnTo>
                  <a:lnTo>
                    <a:pt x="1472" y="339"/>
                  </a:lnTo>
                  <a:lnTo>
                    <a:pt x="1393" y="322"/>
                  </a:lnTo>
                  <a:lnTo>
                    <a:pt x="1312" y="312"/>
                  </a:lnTo>
                  <a:lnTo>
                    <a:pt x="1228" y="308"/>
                  </a:lnTo>
                  <a:close/>
                  <a:moveTo>
                    <a:pt x="1228" y="0"/>
                  </a:moveTo>
                  <a:lnTo>
                    <a:pt x="1328" y="3"/>
                  </a:lnTo>
                  <a:lnTo>
                    <a:pt x="1427" y="16"/>
                  </a:lnTo>
                  <a:lnTo>
                    <a:pt x="1522" y="35"/>
                  </a:lnTo>
                  <a:lnTo>
                    <a:pt x="1616" y="60"/>
                  </a:lnTo>
                  <a:lnTo>
                    <a:pt x="1705" y="93"/>
                  </a:lnTo>
                  <a:lnTo>
                    <a:pt x="1791" y="132"/>
                  </a:lnTo>
                  <a:lnTo>
                    <a:pt x="1874" y="177"/>
                  </a:lnTo>
                  <a:lnTo>
                    <a:pt x="1952" y="227"/>
                  </a:lnTo>
                  <a:lnTo>
                    <a:pt x="2026" y="284"/>
                  </a:lnTo>
                  <a:lnTo>
                    <a:pt x="2096" y="346"/>
                  </a:lnTo>
                  <a:lnTo>
                    <a:pt x="2159" y="411"/>
                  </a:lnTo>
                  <a:lnTo>
                    <a:pt x="2219" y="483"/>
                  </a:lnTo>
                  <a:lnTo>
                    <a:pt x="2272" y="557"/>
                  </a:lnTo>
                  <a:lnTo>
                    <a:pt x="2319" y="637"/>
                  </a:lnTo>
                  <a:lnTo>
                    <a:pt x="2360" y="720"/>
                  </a:lnTo>
                  <a:lnTo>
                    <a:pt x="2393" y="807"/>
                  </a:lnTo>
                  <a:lnTo>
                    <a:pt x="2420" y="895"/>
                  </a:lnTo>
                  <a:lnTo>
                    <a:pt x="2439" y="987"/>
                  </a:lnTo>
                  <a:lnTo>
                    <a:pt x="2452" y="1081"/>
                  </a:lnTo>
                  <a:lnTo>
                    <a:pt x="2456" y="1178"/>
                  </a:lnTo>
                  <a:lnTo>
                    <a:pt x="2453" y="1260"/>
                  </a:lnTo>
                  <a:lnTo>
                    <a:pt x="2447" y="1338"/>
                  </a:lnTo>
                  <a:lnTo>
                    <a:pt x="2437" y="1411"/>
                  </a:lnTo>
                  <a:lnTo>
                    <a:pt x="2423" y="1481"/>
                  </a:lnTo>
                  <a:lnTo>
                    <a:pt x="2407" y="1547"/>
                  </a:lnTo>
                  <a:lnTo>
                    <a:pt x="2387" y="1609"/>
                  </a:lnTo>
                  <a:lnTo>
                    <a:pt x="2365" y="1668"/>
                  </a:lnTo>
                  <a:lnTo>
                    <a:pt x="2342" y="1723"/>
                  </a:lnTo>
                  <a:lnTo>
                    <a:pt x="2316" y="1775"/>
                  </a:lnTo>
                  <a:lnTo>
                    <a:pt x="2291" y="1824"/>
                  </a:lnTo>
                  <a:lnTo>
                    <a:pt x="2263" y="1872"/>
                  </a:lnTo>
                  <a:lnTo>
                    <a:pt x="2237" y="1916"/>
                  </a:lnTo>
                  <a:lnTo>
                    <a:pt x="2210" y="1957"/>
                  </a:lnTo>
                  <a:lnTo>
                    <a:pt x="2183" y="1996"/>
                  </a:lnTo>
                  <a:lnTo>
                    <a:pt x="2157" y="2034"/>
                  </a:lnTo>
                  <a:lnTo>
                    <a:pt x="2126" y="2081"/>
                  </a:lnTo>
                  <a:lnTo>
                    <a:pt x="2098" y="2122"/>
                  </a:lnTo>
                  <a:lnTo>
                    <a:pt x="2075" y="2160"/>
                  </a:lnTo>
                  <a:lnTo>
                    <a:pt x="2058" y="2194"/>
                  </a:lnTo>
                  <a:lnTo>
                    <a:pt x="2045" y="2226"/>
                  </a:lnTo>
                  <a:lnTo>
                    <a:pt x="2036" y="2256"/>
                  </a:lnTo>
                  <a:lnTo>
                    <a:pt x="2034" y="2285"/>
                  </a:lnTo>
                  <a:lnTo>
                    <a:pt x="2030" y="2341"/>
                  </a:lnTo>
                  <a:lnTo>
                    <a:pt x="2018" y="2397"/>
                  </a:lnTo>
                  <a:lnTo>
                    <a:pt x="2001" y="2451"/>
                  </a:lnTo>
                  <a:lnTo>
                    <a:pt x="1974" y="2504"/>
                  </a:lnTo>
                  <a:lnTo>
                    <a:pt x="1942" y="2554"/>
                  </a:lnTo>
                  <a:lnTo>
                    <a:pt x="1903" y="2602"/>
                  </a:lnTo>
                  <a:lnTo>
                    <a:pt x="1857" y="2647"/>
                  </a:lnTo>
                  <a:lnTo>
                    <a:pt x="1805" y="2689"/>
                  </a:lnTo>
                  <a:lnTo>
                    <a:pt x="1804" y="2714"/>
                  </a:lnTo>
                  <a:lnTo>
                    <a:pt x="1803" y="2744"/>
                  </a:lnTo>
                  <a:lnTo>
                    <a:pt x="1800" y="2777"/>
                  </a:lnTo>
                  <a:lnTo>
                    <a:pt x="1799" y="2811"/>
                  </a:lnTo>
                  <a:lnTo>
                    <a:pt x="1796" y="2845"/>
                  </a:lnTo>
                  <a:lnTo>
                    <a:pt x="1795" y="2879"/>
                  </a:lnTo>
                  <a:lnTo>
                    <a:pt x="1793" y="2912"/>
                  </a:lnTo>
                  <a:lnTo>
                    <a:pt x="1791" y="2941"/>
                  </a:lnTo>
                  <a:lnTo>
                    <a:pt x="1790" y="2965"/>
                  </a:lnTo>
                  <a:lnTo>
                    <a:pt x="1789" y="2985"/>
                  </a:lnTo>
                  <a:lnTo>
                    <a:pt x="1789" y="2997"/>
                  </a:lnTo>
                  <a:lnTo>
                    <a:pt x="1787" y="3001"/>
                  </a:lnTo>
                  <a:lnTo>
                    <a:pt x="1787" y="3016"/>
                  </a:lnTo>
                  <a:lnTo>
                    <a:pt x="1785" y="3034"/>
                  </a:lnTo>
                  <a:lnTo>
                    <a:pt x="1780" y="3053"/>
                  </a:lnTo>
                  <a:lnTo>
                    <a:pt x="1774" y="3073"/>
                  </a:lnTo>
                  <a:lnTo>
                    <a:pt x="1763" y="3096"/>
                  </a:lnTo>
                  <a:lnTo>
                    <a:pt x="1751" y="3117"/>
                  </a:lnTo>
                  <a:lnTo>
                    <a:pt x="1734" y="3140"/>
                  </a:lnTo>
                  <a:lnTo>
                    <a:pt x="1714" y="3164"/>
                  </a:lnTo>
                  <a:lnTo>
                    <a:pt x="1689" y="3185"/>
                  </a:lnTo>
                  <a:lnTo>
                    <a:pt x="1658" y="3208"/>
                  </a:lnTo>
                  <a:lnTo>
                    <a:pt x="1623" y="3228"/>
                  </a:lnTo>
                  <a:lnTo>
                    <a:pt x="1582" y="3248"/>
                  </a:lnTo>
                  <a:lnTo>
                    <a:pt x="1534" y="3266"/>
                  </a:lnTo>
                  <a:lnTo>
                    <a:pt x="1506" y="3301"/>
                  </a:lnTo>
                  <a:lnTo>
                    <a:pt x="1472" y="3334"/>
                  </a:lnTo>
                  <a:lnTo>
                    <a:pt x="1434" y="3364"/>
                  </a:lnTo>
                  <a:lnTo>
                    <a:pt x="1407" y="3378"/>
                  </a:lnTo>
                  <a:lnTo>
                    <a:pt x="1378" y="3386"/>
                  </a:lnTo>
                  <a:lnTo>
                    <a:pt x="1347" y="3389"/>
                  </a:lnTo>
                  <a:lnTo>
                    <a:pt x="1109" y="3389"/>
                  </a:lnTo>
                  <a:lnTo>
                    <a:pt x="1078" y="3386"/>
                  </a:lnTo>
                  <a:lnTo>
                    <a:pt x="1049" y="3378"/>
                  </a:lnTo>
                  <a:lnTo>
                    <a:pt x="1023" y="3364"/>
                  </a:lnTo>
                  <a:lnTo>
                    <a:pt x="985" y="3334"/>
                  </a:lnTo>
                  <a:lnTo>
                    <a:pt x="950" y="3301"/>
                  </a:lnTo>
                  <a:lnTo>
                    <a:pt x="922" y="3266"/>
                  </a:lnTo>
                  <a:lnTo>
                    <a:pt x="872" y="3245"/>
                  </a:lnTo>
                  <a:lnTo>
                    <a:pt x="829" y="3225"/>
                  </a:lnTo>
                  <a:lnTo>
                    <a:pt x="790" y="3203"/>
                  </a:lnTo>
                  <a:lnTo>
                    <a:pt x="760" y="3179"/>
                  </a:lnTo>
                  <a:lnTo>
                    <a:pt x="735" y="3155"/>
                  </a:lnTo>
                  <a:lnTo>
                    <a:pt x="714" y="3130"/>
                  </a:lnTo>
                  <a:lnTo>
                    <a:pt x="699" y="3106"/>
                  </a:lnTo>
                  <a:lnTo>
                    <a:pt x="686" y="3082"/>
                  </a:lnTo>
                  <a:lnTo>
                    <a:pt x="679" y="3059"/>
                  </a:lnTo>
                  <a:lnTo>
                    <a:pt x="672" y="3038"/>
                  </a:lnTo>
                  <a:lnTo>
                    <a:pt x="670" y="3019"/>
                  </a:lnTo>
                  <a:lnTo>
                    <a:pt x="669" y="3001"/>
                  </a:lnTo>
                  <a:lnTo>
                    <a:pt x="669" y="3001"/>
                  </a:lnTo>
                  <a:lnTo>
                    <a:pt x="669" y="2997"/>
                  </a:lnTo>
                  <a:lnTo>
                    <a:pt x="667" y="2985"/>
                  </a:lnTo>
                  <a:lnTo>
                    <a:pt x="666" y="2965"/>
                  </a:lnTo>
                  <a:lnTo>
                    <a:pt x="665" y="2941"/>
                  </a:lnTo>
                  <a:lnTo>
                    <a:pt x="664" y="2912"/>
                  </a:lnTo>
                  <a:lnTo>
                    <a:pt x="661" y="2879"/>
                  </a:lnTo>
                  <a:lnTo>
                    <a:pt x="660" y="2845"/>
                  </a:lnTo>
                  <a:lnTo>
                    <a:pt x="657" y="2811"/>
                  </a:lnTo>
                  <a:lnTo>
                    <a:pt x="656" y="2777"/>
                  </a:lnTo>
                  <a:lnTo>
                    <a:pt x="653" y="2744"/>
                  </a:lnTo>
                  <a:lnTo>
                    <a:pt x="652" y="2714"/>
                  </a:lnTo>
                  <a:lnTo>
                    <a:pt x="651" y="2689"/>
                  </a:lnTo>
                  <a:lnTo>
                    <a:pt x="599" y="2647"/>
                  </a:lnTo>
                  <a:lnTo>
                    <a:pt x="553" y="2602"/>
                  </a:lnTo>
                  <a:lnTo>
                    <a:pt x="514" y="2554"/>
                  </a:lnTo>
                  <a:lnTo>
                    <a:pt x="482" y="2504"/>
                  </a:lnTo>
                  <a:lnTo>
                    <a:pt x="456" y="2451"/>
                  </a:lnTo>
                  <a:lnTo>
                    <a:pt x="438" y="2397"/>
                  </a:lnTo>
                  <a:lnTo>
                    <a:pt x="426" y="2341"/>
                  </a:lnTo>
                  <a:lnTo>
                    <a:pt x="423" y="2285"/>
                  </a:lnTo>
                  <a:lnTo>
                    <a:pt x="420" y="2256"/>
                  </a:lnTo>
                  <a:lnTo>
                    <a:pt x="411" y="2226"/>
                  </a:lnTo>
                  <a:lnTo>
                    <a:pt x="398" y="2194"/>
                  </a:lnTo>
                  <a:lnTo>
                    <a:pt x="381" y="2160"/>
                  </a:lnTo>
                  <a:lnTo>
                    <a:pt x="358" y="2122"/>
                  </a:lnTo>
                  <a:lnTo>
                    <a:pt x="331" y="2081"/>
                  </a:lnTo>
                  <a:lnTo>
                    <a:pt x="300" y="2035"/>
                  </a:lnTo>
                  <a:lnTo>
                    <a:pt x="274" y="1998"/>
                  </a:lnTo>
                  <a:lnTo>
                    <a:pt x="248" y="1957"/>
                  </a:lnTo>
                  <a:lnTo>
                    <a:pt x="220" y="1916"/>
                  </a:lnTo>
                  <a:lnTo>
                    <a:pt x="193" y="1872"/>
                  </a:lnTo>
                  <a:lnTo>
                    <a:pt x="166" y="1825"/>
                  </a:lnTo>
                  <a:lnTo>
                    <a:pt x="140" y="1775"/>
                  </a:lnTo>
                  <a:lnTo>
                    <a:pt x="114" y="1723"/>
                  </a:lnTo>
                  <a:lnTo>
                    <a:pt x="92" y="1668"/>
                  </a:lnTo>
                  <a:lnTo>
                    <a:pt x="69" y="1609"/>
                  </a:lnTo>
                  <a:lnTo>
                    <a:pt x="50" y="1547"/>
                  </a:lnTo>
                  <a:lnTo>
                    <a:pt x="33" y="1481"/>
                  </a:lnTo>
                  <a:lnTo>
                    <a:pt x="19" y="1411"/>
                  </a:lnTo>
                  <a:lnTo>
                    <a:pt x="9" y="1338"/>
                  </a:lnTo>
                  <a:lnTo>
                    <a:pt x="3" y="1260"/>
                  </a:lnTo>
                  <a:lnTo>
                    <a:pt x="0" y="1178"/>
                  </a:lnTo>
                  <a:lnTo>
                    <a:pt x="4" y="1081"/>
                  </a:lnTo>
                  <a:lnTo>
                    <a:pt x="17" y="987"/>
                  </a:lnTo>
                  <a:lnTo>
                    <a:pt x="36" y="895"/>
                  </a:lnTo>
                  <a:lnTo>
                    <a:pt x="64" y="807"/>
                  </a:lnTo>
                  <a:lnTo>
                    <a:pt x="97" y="720"/>
                  </a:lnTo>
                  <a:lnTo>
                    <a:pt x="137" y="637"/>
                  </a:lnTo>
                  <a:lnTo>
                    <a:pt x="184" y="557"/>
                  </a:lnTo>
                  <a:lnTo>
                    <a:pt x="237" y="483"/>
                  </a:lnTo>
                  <a:lnTo>
                    <a:pt x="297" y="411"/>
                  </a:lnTo>
                  <a:lnTo>
                    <a:pt x="360" y="346"/>
                  </a:lnTo>
                  <a:lnTo>
                    <a:pt x="430" y="284"/>
                  </a:lnTo>
                  <a:lnTo>
                    <a:pt x="504" y="227"/>
                  </a:lnTo>
                  <a:lnTo>
                    <a:pt x="582" y="177"/>
                  </a:lnTo>
                  <a:lnTo>
                    <a:pt x="665" y="132"/>
                  </a:lnTo>
                  <a:lnTo>
                    <a:pt x="751" y="93"/>
                  </a:lnTo>
                  <a:lnTo>
                    <a:pt x="841" y="60"/>
                  </a:lnTo>
                  <a:lnTo>
                    <a:pt x="934" y="35"/>
                  </a:lnTo>
                  <a:lnTo>
                    <a:pt x="1029" y="16"/>
                  </a:lnTo>
                  <a:lnTo>
                    <a:pt x="1128" y="3"/>
                  </a:lnTo>
                  <a:lnTo>
                    <a:pt x="1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594AC5BC-9C51-3BD3-9DD7-F23317EDF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652" y="2362643"/>
              <a:ext cx="16669" cy="41031"/>
            </a:xfrm>
            <a:custGeom>
              <a:avLst/>
              <a:gdLst>
                <a:gd name="T0" fmla="*/ 77 w 154"/>
                <a:gd name="T1" fmla="*/ 0 h 384"/>
                <a:gd name="T2" fmla="*/ 77 w 154"/>
                <a:gd name="T3" fmla="*/ 0 h 384"/>
                <a:gd name="T4" fmla="*/ 97 w 154"/>
                <a:gd name="T5" fmla="*/ 2 h 384"/>
                <a:gd name="T6" fmla="*/ 116 w 154"/>
                <a:gd name="T7" fmla="*/ 10 h 384"/>
                <a:gd name="T8" fmla="*/ 132 w 154"/>
                <a:gd name="T9" fmla="*/ 22 h 384"/>
                <a:gd name="T10" fmla="*/ 144 w 154"/>
                <a:gd name="T11" fmla="*/ 38 h 384"/>
                <a:gd name="T12" fmla="*/ 152 w 154"/>
                <a:gd name="T13" fmla="*/ 56 h 384"/>
                <a:gd name="T14" fmla="*/ 154 w 154"/>
                <a:gd name="T15" fmla="*/ 77 h 384"/>
                <a:gd name="T16" fmla="*/ 154 w 154"/>
                <a:gd name="T17" fmla="*/ 307 h 384"/>
                <a:gd name="T18" fmla="*/ 152 w 154"/>
                <a:gd name="T19" fmla="*/ 328 h 384"/>
                <a:gd name="T20" fmla="*/ 144 w 154"/>
                <a:gd name="T21" fmla="*/ 346 h 384"/>
                <a:gd name="T22" fmla="*/ 132 w 154"/>
                <a:gd name="T23" fmla="*/ 362 h 384"/>
                <a:gd name="T24" fmla="*/ 116 w 154"/>
                <a:gd name="T25" fmla="*/ 374 h 384"/>
                <a:gd name="T26" fmla="*/ 97 w 154"/>
                <a:gd name="T27" fmla="*/ 381 h 384"/>
                <a:gd name="T28" fmla="*/ 77 w 154"/>
                <a:gd name="T29" fmla="*/ 384 h 384"/>
                <a:gd name="T30" fmla="*/ 57 w 154"/>
                <a:gd name="T31" fmla="*/ 381 h 384"/>
                <a:gd name="T32" fmla="*/ 38 w 154"/>
                <a:gd name="T33" fmla="*/ 374 h 384"/>
                <a:gd name="T34" fmla="*/ 23 w 154"/>
                <a:gd name="T35" fmla="*/ 362 h 384"/>
                <a:gd name="T36" fmla="*/ 10 w 154"/>
                <a:gd name="T37" fmla="*/ 346 h 384"/>
                <a:gd name="T38" fmla="*/ 2 w 154"/>
                <a:gd name="T39" fmla="*/ 328 h 384"/>
                <a:gd name="T40" fmla="*/ 0 w 154"/>
                <a:gd name="T41" fmla="*/ 307 h 384"/>
                <a:gd name="T42" fmla="*/ 0 w 154"/>
                <a:gd name="T43" fmla="*/ 77 h 384"/>
                <a:gd name="T44" fmla="*/ 2 w 154"/>
                <a:gd name="T45" fmla="*/ 56 h 384"/>
                <a:gd name="T46" fmla="*/ 10 w 154"/>
                <a:gd name="T47" fmla="*/ 38 h 384"/>
                <a:gd name="T48" fmla="*/ 23 w 154"/>
                <a:gd name="T49" fmla="*/ 22 h 384"/>
                <a:gd name="T50" fmla="*/ 38 w 154"/>
                <a:gd name="T51" fmla="*/ 10 h 384"/>
                <a:gd name="T52" fmla="*/ 57 w 154"/>
                <a:gd name="T53" fmla="*/ 2 h 384"/>
                <a:gd name="T54" fmla="*/ 77 w 154"/>
                <a:gd name="T5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4" h="384">
                  <a:moveTo>
                    <a:pt x="77" y="0"/>
                  </a:moveTo>
                  <a:lnTo>
                    <a:pt x="77" y="0"/>
                  </a:lnTo>
                  <a:lnTo>
                    <a:pt x="97" y="2"/>
                  </a:lnTo>
                  <a:lnTo>
                    <a:pt x="116" y="10"/>
                  </a:lnTo>
                  <a:lnTo>
                    <a:pt x="132" y="22"/>
                  </a:lnTo>
                  <a:lnTo>
                    <a:pt x="144" y="38"/>
                  </a:lnTo>
                  <a:lnTo>
                    <a:pt x="152" y="56"/>
                  </a:lnTo>
                  <a:lnTo>
                    <a:pt x="154" y="77"/>
                  </a:lnTo>
                  <a:lnTo>
                    <a:pt x="154" y="307"/>
                  </a:lnTo>
                  <a:lnTo>
                    <a:pt x="152" y="328"/>
                  </a:lnTo>
                  <a:lnTo>
                    <a:pt x="144" y="346"/>
                  </a:lnTo>
                  <a:lnTo>
                    <a:pt x="132" y="362"/>
                  </a:lnTo>
                  <a:lnTo>
                    <a:pt x="116" y="374"/>
                  </a:lnTo>
                  <a:lnTo>
                    <a:pt x="97" y="381"/>
                  </a:lnTo>
                  <a:lnTo>
                    <a:pt x="77" y="384"/>
                  </a:lnTo>
                  <a:lnTo>
                    <a:pt x="57" y="381"/>
                  </a:lnTo>
                  <a:lnTo>
                    <a:pt x="38" y="374"/>
                  </a:lnTo>
                  <a:lnTo>
                    <a:pt x="23" y="362"/>
                  </a:lnTo>
                  <a:lnTo>
                    <a:pt x="10" y="346"/>
                  </a:lnTo>
                  <a:lnTo>
                    <a:pt x="2" y="328"/>
                  </a:lnTo>
                  <a:lnTo>
                    <a:pt x="0" y="307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0"/>
                  </a:lnTo>
                  <a:lnTo>
                    <a:pt x="57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08900B3-8665-0726-9EFC-F89F1F418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371" y="2387325"/>
              <a:ext cx="28850" cy="38146"/>
            </a:xfrm>
            <a:custGeom>
              <a:avLst/>
              <a:gdLst>
                <a:gd name="T0" fmla="*/ 77 w 271"/>
                <a:gd name="T1" fmla="*/ 0 h 356"/>
                <a:gd name="T2" fmla="*/ 97 w 271"/>
                <a:gd name="T3" fmla="*/ 3 h 356"/>
                <a:gd name="T4" fmla="*/ 115 w 271"/>
                <a:gd name="T5" fmla="*/ 11 h 356"/>
                <a:gd name="T6" fmla="*/ 132 w 271"/>
                <a:gd name="T7" fmla="*/ 23 h 356"/>
                <a:gd name="T8" fmla="*/ 144 w 271"/>
                <a:gd name="T9" fmla="*/ 40 h 356"/>
                <a:gd name="T10" fmla="*/ 261 w 271"/>
                <a:gd name="T11" fmla="*/ 240 h 356"/>
                <a:gd name="T12" fmla="*/ 269 w 271"/>
                <a:gd name="T13" fmla="*/ 259 h 356"/>
                <a:gd name="T14" fmla="*/ 271 w 271"/>
                <a:gd name="T15" fmla="*/ 279 h 356"/>
                <a:gd name="T16" fmla="*/ 269 w 271"/>
                <a:gd name="T17" fmla="*/ 298 h 356"/>
                <a:gd name="T18" fmla="*/ 261 w 271"/>
                <a:gd name="T19" fmla="*/ 317 h 356"/>
                <a:gd name="T20" fmla="*/ 250 w 271"/>
                <a:gd name="T21" fmla="*/ 333 h 356"/>
                <a:gd name="T22" fmla="*/ 233 w 271"/>
                <a:gd name="T23" fmla="*/ 345 h 356"/>
                <a:gd name="T24" fmla="*/ 214 w 271"/>
                <a:gd name="T25" fmla="*/ 353 h 356"/>
                <a:gd name="T26" fmla="*/ 194 w 271"/>
                <a:gd name="T27" fmla="*/ 356 h 356"/>
                <a:gd name="T28" fmla="*/ 174 w 271"/>
                <a:gd name="T29" fmla="*/ 353 h 356"/>
                <a:gd name="T30" fmla="*/ 156 w 271"/>
                <a:gd name="T31" fmla="*/ 345 h 356"/>
                <a:gd name="T32" fmla="*/ 139 w 271"/>
                <a:gd name="T33" fmla="*/ 333 h 356"/>
                <a:gd name="T34" fmla="*/ 127 w 271"/>
                <a:gd name="T35" fmla="*/ 317 h 356"/>
                <a:gd name="T36" fmla="*/ 10 w 271"/>
                <a:gd name="T37" fmla="*/ 116 h 356"/>
                <a:gd name="T38" fmla="*/ 2 w 271"/>
                <a:gd name="T39" fmla="*/ 97 h 356"/>
                <a:gd name="T40" fmla="*/ 0 w 271"/>
                <a:gd name="T41" fmla="*/ 77 h 356"/>
                <a:gd name="T42" fmla="*/ 2 w 271"/>
                <a:gd name="T43" fmla="*/ 58 h 356"/>
                <a:gd name="T44" fmla="*/ 10 w 271"/>
                <a:gd name="T45" fmla="*/ 40 h 356"/>
                <a:gd name="T46" fmla="*/ 23 w 271"/>
                <a:gd name="T47" fmla="*/ 24 h 356"/>
                <a:gd name="T48" fmla="*/ 38 w 271"/>
                <a:gd name="T49" fmla="*/ 12 h 356"/>
                <a:gd name="T50" fmla="*/ 58 w 271"/>
                <a:gd name="T51" fmla="*/ 3 h 356"/>
                <a:gd name="T52" fmla="*/ 77 w 271"/>
                <a:gd name="T5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356">
                  <a:moveTo>
                    <a:pt x="77" y="0"/>
                  </a:moveTo>
                  <a:lnTo>
                    <a:pt x="97" y="3"/>
                  </a:lnTo>
                  <a:lnTo>
                    <a:pt x="115" y="11"/>
                  </a:lnTo>
                  <a:lnTo>
                    <a:pt x="132" y="23"/>
                  </a:lnTo>
                  <a:lnTo>
                    <a:pt x="144" y="40"/>
                  </a:lnTo>
                  <a:lnTo>
                    <a:pt x="261" y="240"/>
                  </a:lnTo>
                  <a:lnTo>
                    <a:pt x="269" y="259"/>
                  </a:lnTo>
                  <a:lnTo>
                    <a:pt x="271" y="279"/>
                  </a:lnTo>
                  <a:lnTo>
                    <a:pt x="269" y="298"/>
                  </a:lnTo>
                  <a:lnTo>
                    <a:pt x="261" y="317"/>
                  </a:lnTo>
                  <a:lnTo>
                    <a:pt x="250" y="333"/>
                  </a:lnTo>
                  <a:lnTo>
                    <a:pt x="233" y="345"/>
                  </a:lnTo>
                  <a:lnTo>
                    <a:pt x="214" y="353"/>
                  </a:lnTo>
                  <a:lnTo>
                    <a:pt x="194" y="356"/>
                  </a:lnTo>
                  <a:lnTo>
                    <a:pt x="174" y="353"/>
                  </a:lnTo>
                  <a:lnTo>
                    <a:pt x="156" y="345"/>
                  </a:lnTo>
                  <a:lnTo>
                    <a:pt x="139" y="333"/>
                  </a:lnTo>
                  <a:lnTo>
                    <a:pt x="127" y="317"/>
                  </a:lnTo>
                  <a:lnTo>
                    <a:pt x="10" y="116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40"/>
                  </a:lnTo>
                  <a:lnTo>
                    <a:pt x="23" y="24"/>
                  </a:lnTo>
                  <a:lnTo>
                    <a:pt x="38" y="12"/>
                  </a:lnTo>
                  <a:lnTo>
                    <a:pt x="58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54DC5570-A41C-BBAE-1C27-ED1AD8D53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094" y="2455282"/>
              <a:ext cx="38146" cy="28850"/>
            </a:xfrm>
            <a:custGeom>
              <a:avLst/>
              <a:gdLst>
                <a:gd name="T0" fmla="*/ 78 w 357"/>
                <a:gd name="T1" fmla="*/ 0 h 270"/>
                <a:gd name="T2" fmla="*/ 97 w 357"/>
                <a:gd name="T3" fmla="*/ 3 h 270"/>
                <a:gd name="T4" fmla="*/ 117 w 357"/>
                <a:gd name="T5" fmla="*/ 10 h 270"/>
                <a:gd name="T6" fmla="*/ 319 w 357"/>
                <a:gd name="T7" fmla="*/ 125 h 270"/>
                <a:gd name="T8" fmla="*/ 335 w 357"/>
                <a:gd name="T9" fmla="*/ 139 h 270"/>
                <a:gd name="T10" fmla="*/ 347 w 357"/>
                <a:gd name="T11" fmla="*/ 154 h 270"/>
                <a:gd name="T12" fmla="*/ 354 w 357"/>
                <a:gd name="T13" fmla="*/ 173 h 270"/>
                <a:gd name="T14" fmla="*/ 357 w 357"/>
                <a:gd name="T15" fmla="*/ 192 h 270"/>
                <a:gd name="T16" fmla="*/ 354 w 357"/>
                <a:gd name="T17" fmla="*/ 212 h 270"/>
                <a:gd name="T18" fmla="*/ 347 w 357"/>
                <a:gd name="T19" fmla="*/ 231 h 270"/>
                <a:gd name="T20" fmla="*/ 334 w 357"/>
                <a:gd name="T21" fmla="*/ 247 h 270"/>
                <a:gd name="T22" fmla="*/ 318 w 357"/>
                <a:gd name="T23" fmla="*/ 260 h 270"/>
                <a:gd name="T24" fmla="*/ 298 w 357"/>
                <a:gd name="T25" fmla="*/ 267 h 270"/>
                <a:gd name="T26" fmla="*/ 279 w 357"/>
                <a:gd name="T27" fmla="*/ 270 h 270"/>
                <a:gd name="T28" fmla="*/ 259 w 357"/>
                <a:gd name="T29" fmla="*/ 267 h 270"/>
                <a:gd name="T30" fmla="*/ 240 w 357"/>
                <a:gd name="T31" fmla="*/ 258 h 270"/>
                <a:gd name="T32" fmla="*/ 38 w 357"/>
                <a:gd name="T33" fmla="*/ 144 h 270"/>
                <a:gd name="T34" fmla="*/ 22 w 357"/>
                <a:gd name="T35" fmla="*/ 131 h 270"/>
                <a:gd name="T36" fmla="*/ 11 w 357"/>
                <a:gd name="T37" fmla="*/ 115 h 270"/>
                <a:gd name="T38" fmla="*/ 3 w 357"/>
                <a:gd name="T39" fmla="*/ 97 h 270"/>
                <a:gd name="T40" fmla="*/ 0 w 357"/>
                <a:gd name="T41" fmla="*/ 77 h 270"/>
                <a:gd name="T42" fmla="*/ 3 w 357"/>
                <a:gd name="T43" fmla="*/ 57 h 270"/>
                <a:gd name="T44" fmla="*/ 11 w 357"/>
                <a:gd name="T45" fmla="*/ 38 h 270"/>
                <a:gd name="T46" fmla="*/ 23 w 357"/>
                <a:gd name="T47" fmla="*/ 22 h 270"/>
                <a:gd name="T48" fmla="*/ 40 w 357"/>
                <a:gd name="T49" fmla="*/ 10 h 270"/>
                <a:gd name="T50" fmla="*/ 57 w 357"/>
                <a:gd name="T51" fmla="*/ 3 h 270"/>
                <a:gd name="T52" fmla="*/ 78 w 357"/>
                <a:gd name="T5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0">
                  <a:moveTo>
                    <a:pt x="78" y="0"/>
                  </a:moveTo>
                  <a:lnTo>
                    <a:pt x="97" y="3"/>
                  </a:lnTo>
                  <a:lnTo>
                    <a:pt x="117" y="10"/>
                  </a:lnTo>
                  <a:lnTo>
                    <a:pt x="319" y="125"/>
                  </a:lnTo>
                  <a:lnTo>
                    <a:pt x="335" y="139"/>
                  </a:lnTo>
                  <a:lnTo>
                    <a:pt x="347" y="154"/>
                  </a:lnTo>
                  <a:lnTo>
                    <a:pt x="354" y="173"/>
                  </a:lnTo>
                  <a:lnTo>
                    <a:pt x="357" y="192"/>
                  </a:lnTo>
                  <a:lnTo>
                    <a:pt x="354" y="212"/>
                  </a:lnTo>
                  <a:lnTo>
                    <a:pt x="347" y="231"/>
                  </a:lnTo>
                  <a:lnTo>
                    <a:pt x="334" y="247"/>
                  </a:lnTo>
                  <a:lnTo>
                    <a:pt x="318" y="260"/>
                  </a:lnTo>
                  <a:lnTo>
                    <a:pt x="298" y="267"/>
                  </a:lnTo>
                  <a:lnTo>
                    <a:pt x="279" y="270"/>
                  </a:lnTo>
                  <a:lnTo>
                    <a:pt x="259" y="267"/>
                  </a:lnTo>
                  <a:lnTo>
                    <a:pt x="240" y="258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1" y="115"/>
                  </a:lnTo>
                  <a:lnTo>
                    <a:pt x="3" y="97"/>
                  </a:lnTo>
                  <a:lnTo>
                    <a:pt x="0" y="77"/>
                  </a:lnTo>
                  <a:lnTo>
                    <a:pt x="3" y="57"/>
                  </a:lnTo>
                  <a:lnTo>
                    <a:pt x="11" y="38"/>
                  </a:lnTo>
                  <a:lnTo>
                    <a:pt x="23" y="22"/>
                  </a:lnTo>
                  <a:lnTo>
                    <a:pt x="40" y="10"/>
                  </a:lnTo>
                  <a:lnTo>
                    <a:pt x="57" y="3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B5DEC618-B1F2-AB75-2963-E96851B15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89" y="2547922"/>
              <a:ext cx="41351" cy="16669"/>
            </a:xfrm>
            <a:custGeom>
              <a:avLst/>
              <a:gdLst>
                <a:gd name="T0" fmla="*/ 77 w 388"/>
                <a:gd name="T1" fmla="*/ 0 h 154"/>
                <a:gd name="T2" fmla="*/ 311 w 388"/>
                <a:gd name="T3" fmla="*/ 0 h 154"/>
                <a:gd name="T4" fmla="*/ 331 w 388"/>
                <a:gd name="T5" fmla="*/ 3 h 154"/>
                <a:gd name="T6" fmla="*/ 350 w 388"/>
                <a:gd name="T7" fmla="*/ 11 h 154"/>
                <a:gd name="T8" fmla="*/ 365 w 388"/>
                <a:gd name="T9" fmla="*/ 22 h 154"/>
                <a:gd name="T10" fmla="*/ 378 w 388"/>
                <a:gd name="T11" fmla="*/ 39 h 154"/>
                <a:gd name="T12" fmla="*/ 385 w 388"/>
                <a:gd name="T13" fmla="*/ 56 h 154"/>
                <a:gd name="T14" fmla="*/ 388 w 388"/>
                <a:gd name="T15" fmla="*/ 78 h 154"/>
                <a:gd name="T16" fmla="*/ 385 w 388"/>
                <a:gd name="T17" fmla="*/ 98 h 154"/>
                <a:gd name="T18" fmla="*/ 378 w 388"/>
                <a:gd name="T19" fmla="*/ 115 h 154"/>
                <a:gd name="T20" fmla="*/ 365 w 388"/>
                <a:gd name="T21" fmla="*/ 132 h 154"/>
                <a:gd name="T22" fmla="*/ 350 w 388"/>
                <a:gd name="T23" fmla="*/ 143 h 154"/>
                <a:gd name="T24" fmla="*/ 331 w 388"/>
                <a:gd name="T25" fmla="*/ 152 h 154"/>
                <a:gd name="T26" fmla="*/ 311 w 388"/>
                <a:gd name="T27" fmla="*/ 154 h 154"/>
                <a:gd name="T28" fmla="*/ 77 w 388"/>
                <a:gd name="T29" fmla="*/ 154 h 154"/>
                <a:gd name="T30" fmla="*/ 57 w 388"/>
                <a:gd name="T31" fmla="*/ 152 h 154"/>
                <a:gd name="T32" fmla="*/ 39 w 388"/>
                <a:gd name="T33" fmla="*/ 143 h 154"/>
                <a:gd name="T34" fmla="*/ 23 w 388"/>
                <a:gd name="T35" fmla="*/ 132 h 154"/>
                <a:gd name="T36" fmla="*/ 11 w 388"/>
                <a:gd name="T37" fmla="*/ 115 h 154"/>
                <a:gd name="T38" fmla="*/ 2 w 388"/>
                <a:gd name="T39" fmla="*/ 98 h 154"/>
                <a:gd name="T40" fmla="*/ 0 w 388"/>
                <a:gd name="T41" fmla="*/ 78 h 154"/>
                <a:gd name="T42" fmla="*/ 2 w 388"/>
                <a:gd name="T43" fmla="*/ 56 h 154"/>
                <a:gd name="T44" fmla="*/ 11 w 388"/>
                <a:gd name="T45" fmla="*/ 39 h 154"/>
                <a:gd name="T46" fmla="*/ 23 w 388"/>
                <a:gd name="T47" fmla="*/ 22 h 154"/>
                <a:gd name="T48" fmla="*/ 39 w 388"/>
                <a:gd name="T49" fmla="*/ 11 h 154"/>
                <a:gd name="T50" fmla="*/ 57 w 388"/>
                <a:gd name="T51" fmla="*/ 3 h 154"/>
                <a:gd name="T52" fmla="*/ 77 w 388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8" h="154">
                  <a:moveTo>
                    <a:pt x="77" y="0"/>
                  </a:moveTo>
                  <a:lnTo>
                    <a:pt x="311" y="0"/>
                  </a:lnTo>
                  <a:lnTo>
                    <a:pt x="331" y="3"/>
                  </a:lnTo>
                  <a:lnTo>
                    <a:pt x="350" y="11"/>
                  </a:lnTo>
                  <a:lnTo>
                    <a:pt x="365" y="22"/>
                  </a:lnTo>
                  <a:lnTo>
                    <a:pt x="378" y="39"/>
                  </a:lnTo>
                  <a:lnTo>
                    <a:pt x="385" y="56"/>
                  </a:lnTo>
                  <a:lnTo>
                    <a:pt x="388" y="78"/>
                  </a:lnTo>
                  <a:lnTo>
                    <a:pt x="385" y="98"/>
                  </a:lnTo>
                  <a:lnTo>
                    <a:pt x="378" y="115"/>
                  </a:lnTo>
                  <a:lnTo>
                    <a:pt x="365" y="132"/>
                  </a:lnTo>
                  <a:lnTo>
                    <a:pt x="350" y="143"/>
                  </a:lnTo>
                  <a:lnTo>
                    <a:pt x="331" y="152"/>
                  </a:lnTo>
                  <a:lnTo>
                    <a:pt x="311" y="154"/>
                  </a:lnTo>
                  <a:lnTo>
                    <a:pt x="77" y="154"/>
                  </a:lnTo>
                  <a:lnTo>
                    <a:pt x="57" y="152"/>
                  </a:lnTo>
                  <a:lnTo>
                    <a:pt x="39" y="143"/>
                  </a:lnTo>
                  <a:lnTo>
                    <a:pt x="23" y="132"/>
                  </a:lnTo>
                  <a:lnTo>
                    <a:pt x="11" y="115"/>
                  </a:lnTo>
                  <a:lnTo>
                    <a:pt x="2" y="98"/>
                  </a:lnTo>
                  <a:lnTo>
                    <a:pt x="0" y="78"/>
                  </a:lnTo>
                  <a:lnTo>
                    <a:pt x="2" y="56"/>
                  </a:lnTo>
                  <a:lnTo>
                    <a:pt x="11" y="39"/>
                  </a:lnTo>
                  <a:lnTo>
                    <a:pt x="23" y="22"/>
                  </a:lnTo>
                  <a:lnTo>
                    <a:pt x="39" y="11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C06D012C-B449-C642-3E0A-AE458FD32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092" y="2628380"/>
              <a:ext cx="38146" cy="28850"/>
            </a:xfrm>
            <a:custGeom>
              <a:avLst/>
              <a:gdLst>
                <a:gd name="T0" fmla="*/ 279 w 357"/>
                <a:gd name="T1" fmla="*/ 0 h 271"/>
                <a:gd name="T2" fmla="*/ 300 w 357"/>
                <a:gd name="T3" fmla="*/ 4 h 271"/>
                <a:gd name="T4" fmla="*/ 318 w 357"/>
                <a:gd name="T5" fmla="*/ 10 h 271"/>
                <a:gd name="T6" fmla="*/ 334 w 357"/>
                <a:gd name="T7" fmla="*/ 23 h 271"/>
                <a:gd name="T8" fmla="*/ 347 w 357"/>
                <a:gd name="T9" fmla="*/ 39 h 271"/>
                <a:gd name="T10" fmla="*/ 354 w 357"/>
                <a:gd name="T11" fmla="*/ 58 h 271"/>
                <a:gd name="T12" fmla="*/ 357 w 357"/>
                <a:gd name="T13" fmla="*/ 78 h 271"/>
                <a:gd name="T14" fmla="*/ 354 w 357"/>
                <a:gd name="T15" fmla="*/ 97 h 271"/>
                <a:gd name="T16" fmla="*/ 347 w 357"/>
                <a:gd name="T17" fmla="*/ 116 h 271"/>
                <a:gd name="T18" fmla="*/ 334 w 357"/>
                <a:gd name="T19" fmla="*/ 132 h 271"/>
                <a:gd name="T20" fmla="*/ 319 w 357"/>
                <a:gd name="T21" fmla="*/ 145 h 271"/>
                <a:gd name="T22" fmla="*/ 117 w 357"/>
                <a:gd name="T23" fmla="*/ 260 h 271"/>
                <a:gd name="T24" fmla="*/ 98 w 357"/>
                <a:gd name="T25" fmla="*/ 267 h 271"/>
                <a:gd name="T26" fmla="*/ 78 w 357"/>
                <a:gd name="T27" fmla="*/ 271 h 271"/>
                <a:gd name="T28" fmla="*/ 57 w 357"/>
                <a:gd name="T29" fmla="*/ 267 h 271"/>
                <a:gd name="T30" fmla="*/ 40 w 357"/>
                <a:gd name="T31" fmla="*/ 261 h 271"/>
                <a:gd name="T32" fmla="*/ 23 w 357"/>
                <a:gd name="T33" fmla="*/ 248 h 271"/>
                <a:gd name="T34" fmla="*/ 11 w 357"/>
                <a:gd name="T35" fmla="*/ 232 h 271"/>
                <a:gd name="T36" fmla="*/ 3 w 357"/>
                <a:gd name="T37" fmla="*/ 213 h 271"/>
                <a:gd name="T38" fmla="*/ 0 w 357"/>
                <a:gd name="T39" fmla="*/ 193 h 271"/>
                <a:gd name="T40" fmla="*/ 3 w 357"/>
                <a:gd name="T41" fmla="*/ 174 h 271"/>
                <a:gd name="T42" fmla="*/ 11 w 357"/>
                <a:gd name="T43" fmla="*/ 155 h 271"/>
                <a:gd name="T44" fmla="*/ 22 w 357"/>
                <a:gd name="T45" fmla="*/ 140 h 271"/>
                <a:gd name="T46" fmla="*/ 38 w 357"/>
                <a:gd name="T47" fmla="*/ 127 h 271"/>
                <a:gd name="T48" fmla="*/ 240 w 357"/>
                <a:gd name="T49" fmla="*/ 12 h 271"/>
                <a:gd name="T50" fmla="*/ 260 w 357"/>
                <a:gd name="T51" fmla="*/ 3 h 271"/>
                <a:gd name="T52" fmla="*/ 279 w 357"/>
                <a:gd name="T5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1">
                  <a:moveTo>
                    <a:pt x="279" y="0"/>
                  </a:moveTo>
                  <a:lnTo>
                    <a:pt x="300" y="4"/>
                  </a:lnTo>
                  <a:lnTo>
                    <a:pt x="318" y="10"/>
                  </a:lnTo>
                  <a:lnTo>
                    <a:pt x="334" y="23"/>
                  </a:lnTo>
                  <a:lnTo>
                    <a:pt x="347" y="39"/>
                  </a:lnTo>
                  <a:lnTo>
                    <a:pt x="354" y="58"/>
                  </a:lnTo>
                  <a:lnTo>
                    <a:pt x="357" y="78"/>
                  </a:lnTo>
                  <a:lnTo>
                    <a:pt x="354" y="97"/>
                  </a:lnTo>
                  <a:lnTo>
                    <a:pt x="347" y="116"/>
                  </a:lnTo>
                  <a:lnTo>
                    <a:pt x="334" y="132"/>
                  </a:lnTo>
                  <a:lnTo>
                    <a:pt x="319" y="145"/>
                  </a:lnTo>
                  <a:lnTo>
                    <a:pt x="117" y="260"/>
                  </a:lnTo>
                  <a:lnTo>
                    <a:pt x="98" y="267"/>
                  </a:lnTo>
                  <a:lnTo>
                    <a:pt x="78" y="271"/>
                  </a:lnTo>
                  <a:lnTo>
                    <a:pt x="57" y="267"/>
                  </a:lnTo>
                  <a:lnTo>
                    <a:pt x="40" y="261"/>
                  </a:lnTo>
                  <a:lnTo>
                    <a:pt x="23" y="248"/>
                  </a:lnTo>
                  <a:lnTo>
                    <a:pt x="11" y="232"/>
                  </a:lnTo>
                  <a:lnTo>
                    <a:pt x="3" y="213"/>
                  </a:lnTo>
                  <a:lnTo>
                    <a:pt x="0" y="193"/>
                  </a:lnTo>
                  <a:lnTo>
                    <a:pt x="3" y="174"/>
                  </a:lnTo>
                  <a:lnTo>
                    <a:pt x="11" y="155"/>
                  </a:lnTo>
                  <a:lnTo>
                    <a:pt x="22" y="140"/>
                  </a:lnTo>
                  <a:lnTo>
                    <a:pt x="38" y="127"/>
                  </a:lnTo>
                  <a:lnTo>
                    <a:pt x="240" y="12"/>
                  </a:lnTo>
                  <a:lnTo>
                    <a:pt x="260" y="3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1B1D598-4768-BABF-3893-6383DCB4E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731" y="2628380"/>
              <a:ext cx="38146" cy="28850"/>
            </a:xfrm>
            <a:custGeom>
              <a:avLst/>
              <a:gdLst>
                <a:gd name="T0" fmla="*/ 78 w 357"/>
                <a:gd name="T1" fmla="*/ 0 h 271"/>
                <a:gd name="T2" fmla="*/ 98 w 357"/>
                <a:gd name="T3" fmla="*/ 3 h 271"/>
                <a:gd name="T4" fmla="*/ 117 w 357"/>
                <a:gd name="T5" fmla="*/ 12 h 271"/>
                <a:gd name="T6" fmla="*/ 319 w 357"/>
                <a:gd name="T7" fmla="*/ 127 h 271"/>
                <a:gd name="T8" fmla="*/ 335 w 357"/>
                <a:gd name="T9" fmla="*/ 140 h 271"/>
                <a:gd name="T10" fmla="*/ 347 w 357"/>
                <a:gd name="T11" fmla="*/ 155 h 271"/>
                <a:gd name="T12" fmla="*/ 354 w 357"/>
                <a:gd name="T13" fmla="*/ 174 h 271"/>
                <a:gd name="T14" fmla="*/ 357 w 357"/>
                <a:gd name="T15" fmla="*/ 193 h 271"/>
                <a:gd name="T16" fmla="*/ 354 w 357"/>
                <a:gd name="T17" fmla="*/ 213 h 271"/>
                <a:gd name="T18" fmla="*/ 347 w 357"/>
                <a:gd name="T19" fmla="*/ 232 h 271"/>
                <a:gd name="T20" fmla="*/ 334 w 357"/>
                <a:gd name="T21" fmla="*/ 248 h 271"/>
                <a:gd name="T22" fmla="*/ 317 w 357"/>
                <a:gd name="T23" fmla="*/ 261 h 271"/>
                <a:gd name="T24" fmla="*/ 300 w 357"/>
                <a:gd name="T25" fmla="*/ 267 h 271"/>
                <a:gd name="T26" fmla="*/ 279 w 357"/>
                <a:gd name="T27" fmla="*/ 271 h 271"/>
                <a:gd name="T28" fmla="*/ 259 w 357"/>
                <a:gd name="T29" fmla="*/ 267 h 271"/>
                <a:gd name="T30" fmla="*/ 240 w 357"/>
                <a:gd name="T31" fmla="*/ 260 h 271"/>
                <a:gd name="T32" fmla="*/ 38 w 357"/>
                <a:gd name="T33" fmla="*/ 145 h 271"/>
                <a:gd name="T34" fmla="*/ 23 w 357"/>
                <a:gd name="T35" fmla="*/ 132 h 271"/>
                <a:gd name="T36" fmla="*/ 10 w 357"/>
                <a:gd name="T37" fmla="*/ 116 h 271"/>
                <a:gd name="T38" fmla="*/ 3 w 357"/>
                <a:gd name="T39" fmla="*/ 97 h 271"/>
                <a:gd name="T40" fmla="*/ 0 w 357"/>
                <a:gd name="T41" fmla="*/ 78 h 271"/>
                <a:gd name="T42" fmla="*/ 3 w 357"/>
                <a:gd name="T43" fmla="*/ 58 h 271"/>
                <a:gd name="T44" fmla="*/ 10 w 357"/>
                <a:gd name="T45" fmla="*/ 39 h 271"/>
                <a:gd name="T46" fmla="*/ 23 w 357"/>
                <a:gd name="T47" fmla="*/ 23 h 271"/>
                <a:gd name="T48" fmla="*/ 40 w 357"/>
                <a:gd name="T49" fmla="*/ 10 h 271"/>
                <a:gd name="T50" fmla="*/ 57 w 357"/>
                <a:gd name="T51" fmla="*/ 4 h 271"/>
                <a:gd name="T52" fmla="*/ 78 w 357"/>
                <a:gd name="T5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1">
                  <a:moveTo>
                    <a:pt x="78" y="0"/>
                  </a:moveTo>
                  <a:lnTo>
                    <a:pt x="98" y="3"/>
                  </a:lnTo>
                  <a:lnTo>
                    <a:pt x="117" y="12"/>
                  </a:lnTo>
                  <a:lnTo>
                    <a:pt x="319" y="127"/>
                  </a:lnTo>
                  <a:lnTo>
                    <a:pt x="335" y="140"/>
                  </a:lnTo>
                  <a:lnTo>
                    <a:pt x="347" y="155"/>
                  </a:lnTo>
                  <a:lnTo>
                    <a:pt x="354" y="174"/>
                  </a:lnTo>
                  <a:lnTo>
                    <a:pt x="357" y="193"/>
                  </a:lnTo>
                  <a:lnTo>
                    <a:pt x="354" y="213"/>
                  </a:lnTo>
                  <a:lnTo>
                    <a:pt x="347" y="232"/>
                  </a:lnTo>
                  <a:lnTo>
                    <a:pt x="334" y="248"/>
                  </a:lnTo>
                  <a:lnTo>
                    <a:pt x="317" y="261"/>
                  </a:lnTo>
                  <a:lnTo>
                    <a:pt x="300" y="267"/>
                  </a:lnTo>
                  <a:lnTo>
                    <a:pt x="279" y="271"/>
                  </a:lnTo>
                  <a:lnTo>
                    <a:pt x="259" y="267"/>
                  </a:lnTo>
                  <a:lnTo>
                    <a:pt x="240" y="260"/>
                  </a:lnTo>
                  <a:lnTo>
                    <a:pt x="38" y="145"/>
                  </a:lnTo>
                  <a:lnTo>
                    <a:pt x="23" y="132"/>
                  </a:lnTo>
                  <a:lnTo>
                    <a:pt x="10" y="116"/>
                  </a:lnTo>
                  <a:lnTo>
                    <a:pt x="3" y="97"/>
                  </a:lnTo>
                  <a:lnTo>
                    <a:pt x="0" y="78"/>
                  </a:lnTo>
                  <a:lnTo>
                    <a:pt x="3" y="58"/>
                  </a:lnTo>
                  <a:lnTo>
                    <a:pt x="10" y="39"/>
                  </a:lnTo>
                  <a:lnTo>
                    <a:pt x="23" y="23"/>
                  </a:lnTo>
                  <a:lnTo>
                    <a:pt x="40" y="10"/>
                  </a:lnTo>
                  <a:lnTo>
                    <a:pt x="57" y="4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28B97444-3ED6-1BE0-5DE4-DC9F14542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530" y="2547922"/>
              <a:ext cx="41351" cy="16669"/>
            </a:xfrm>
            <a:custGeom>
              <a:avLst/>
              <a:gdLst>
                <a:gd name="T0" fmla="*/ 78 w 388"/>
                <a:gd name="T1" fmla="*/ 0 h 154"/>
                <a:gd name="T2" fmla="*/ 311 w 388"/>
                <a:gd name="T3" fmla="*/ 0 h 154"/>
                <a:gd name="T4" fmla="*/ 331 w 388"/>
                <a:gd name="T5" fmla="*/ 3 h 154"/>
                <a:gd name="T6" fmla="*/ 350 w 388"/>
                <a:gd name="T7" fmla="*/ 11 h 154"/>
                <a:gd name="T8" fmla="*/ 366 w 388"/>
                <a:gd name="T9" fmla="*/ 22 h 154"/>
                <a:gd name="T10" fmla="*/ 377 w 388"/>
                <a:gd name="T11" fmla="*/ 39 h 154"/>
                <a:gd name="T12" fmla="*/ 386 w 388"/>
                <a:gd name="T13" fmla="*/ 56 h 154"/>
                <a:gd name="T14" fmla="*/ 388 w 388"/>
                <a:gd name="T15" fmla="*/ 78 h 154"/>
                <a:gd name="T16" fmla="*/ 386 w 388"/>
                <a:gd name="T17" fmla="*/ 98 h 154"/>
                <a:gd name="T18" fmla="*/ 377 w 388"/>
                <a:gd name="T19" fmla="*/ 115 h 154"/>
                <a:gd name="T20" fmla="*/ 366 w 388"/>
                <a:gd name="T21" fmla="*/ 132 h 154"/>
                <a:gd name="T22" fmla="*/ 350 w 388"/>
                <a:gd name="T23" fmla="*/ 143 h 154"/>
                <a:gd name="T24" fmla="*/ 331 w 388"/>
                <a:gd name="T25" fmla="*/ 152 h 154"/>
                <a:gd name="T26" fmla="*/ 311 w 388"/>
                <a:gd name="T27" fmla="*/ 154 h 154"/>
                <a:gd name="T28" fmla="*/ 78 w 388"/>
                <a:gd name="T29" fmla="*/ 154 h 154"/>
                <a:gd name="T30" fmla="*/ 57 w 388"/>
                <a:gd name="T31" fmla="*/ 152 h 154"/>
                <a:gd name="T32" fmla="*/ 38 w 388"/>
                <a:gd name="T33" fmla="*/ 143 h 154"/>
                <a:gd name="T34" fmla="*/ 23 w 388"/>
                <a:gd name="T35" fmla="*/ 132 h 154"/>
                <a:gd name="T36" fmla="*/ 10 w 388"/>
                <a:gd name="T37" fmla="*/ 115 h 154"/>
                <a:gd name="T38" fmla="*/ 3 w 388"/>
                <a:gd name="T39" fmla="*/ 98 h 154"/>
                <a:gd name="T40" fmla="*/ 0 w 388"/>
                <a:gd name="T41" fmla="*/ 78 h 154"/>
                <a:gd name="T42" fmla="*/ 3 w 388"/>
                <a:gd name="T43" fmla="*/ 56 h 154"/>
                <a:gd name="T44" fmla="*/ 10 w 388"/>
                <a:gd name="T45" fmla="*/ 39 h 154"/>
                <a:gd name="T46" fmla="*/ 23 w 388"/>
                <a:gd name="T47" fmla="*/ 22 h 154"/>
                <a:gd name="T48" fmla="*/ 38 w 388"/>
                <a:gd name="T49" fmla="*/ 11 h 154"/>
                <a:gd name="T50" fmla="*/ 57 w 388"/>
                <a:gd name="T51" fmla="*/ 3 h 154"/>
                <a:gd name="T52" fmla="*/ 78 w 388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8" h="154">
                  <a:moveTo>
                    <a:pt x="78" y="0"/>
                  </a:moveTo>
                  <a:lnTo>
                    <a:pt x="311" y="0"/>
                  </a:lnTo>
                  <a:lnTo>
                    <a:pt x="331" y="3"/>
                  </a:lnTo>
                  <a:lnTo>
                    <a:pt x="350" y="11"/>
                  </a:lnTo>
                  <a:lnTo>
                    <a:pt x="366" y="22"/>
                  </a:lnTo>
                  <a:lnTo>
                    <a:pt x="377" y="39"/>
                  </a:lnTo>
                  <a:lnTo>
                    <a:pt x="386" y="56"/>
                  </a:lnTo>
                  <a:lnTo>
                    <a:pt x="388" y="78"/>
                  </a:lnTo>
                  <a:lnTo>
                    <a:pt x="386" y="98"/>
                  </a:lnTo>
                  <a:lnTo>
                    <a:pt x="377" y="115"/>
                  </a:lnTo>
                  <a:lnTo>
                    <a:pt x="366" y="132"/>
                  </a:lnTo>
                  <a:lnTo>
                    <a:pt x="350" y="143"/>
                  </a:lnTo>
                  <a:lnTo>
                    <a:pt x="331" y="152"/>
                  </a:lnTo>
                  <a:lnTo>
                    <a:pt x="311" y="154"/>
                  </a:lnTo>
                  <a:lnTo>
                    <a:pt x="78" y="154"/>
                  </a:lnTo>
                  <a:lnTo>
                    <a:pt x="57" y="152"/>
                  </a:lnTo>
                  <a:lnTo>
                    <a:pt x="38" y="143"/>
                  </a:lnTo>
                  <a:lnTo>
                    <a:pt x="23" y="132"/>
                  </a:lnTo>
                  <a:lnTo>
                    <a:pt x="10" y="115"/>
                  </a:lnTo>
                  <a:lnTo>
                    <a:pt x="3" y="98"/>
                  </a:lnTo>
                  <a:lnTo>
                    <a:pt x="0" y="78"/>
                  </a:lnTo>
                  <a:lnTo>
                    <a:pt x="3" y="56"/>
                  </a:lnTo>
                  <a:lnTo>
                    <a:pt x="10" y="39"/>
                  </a:lnTo>
                  <a:lnTo>
                    <a:pt x="23" y="22"/>
                  </a:lnTo>
                  <a:lnTo>
                    <a:pt x="38" y="11"/>
                  </a:lnTo>
                  <a:lnTo>
                    <a:pt x="57" y="3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52DBB70F-EC7F-F7E1-7B83-60C697A06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734" y="2455282"/>
              <a:ext cx="38146" cy="28850"/>
            </a:xfrm>
            <a:custGeom>
              <a:avLst/>
              <a:gdLst>
                <a:gd name="T0" fmla="*/ 279 w 357"/>
                <a:gd name="T1" fmla="*/ 0 h 270"/>
                <a:gd name="T2" fmla="*/ 300 w 357"/>
                <a:gd name="T3" fmla="*/ 3 h 270"/>
                <a:gd name="T4" fmla="*/ 317 w 357"/>
                <a:gd name="T5" fmla="*/ 10 h 270"/>
                <a:gd name="T6" fmla="*/ 334 w 357"/>
                <a:gd name="T7" fmla="*/ 22 h 270"/>
                <a:gd name="T8" fmla="*/ 347 w 357"/>
                <a:gd name="T9" fmla="*/ 38 h 270"/>
                <a:gd name="T10" fmla="*/ 354 w 357"/>
                <a:gd name="T11" fmla="*/ 57 h 270"/>
                <a:gd name="T12" fmla="*/ 357 w 357"/>
                <a:gd name="T13" fmla="*/ 77 h 270"/>
                <a:gd name="T14" fmla="*/ 354 w 357"/>
                <a:gd name="T15" fmla="*/ 97 h 270"/>
                <a:gd name="T16" fmla="*/ 347 w 357"/>
                <a:gd name="T17" fmla="*/ 115 h 270"/>
                <a:gd name="T18" fmla="*/ 335 w 357"/>
                <a:gd name="T19" fmla="*/ 131 h 270"/>
                <a:gd name="T20" fmla="*/ 319 w 357"/>
                <a:gd name="T21" fmla="*/ 144 h 270"/>
                <a:gd name="T22" fmla="*/ 117 w 357"/>
                <a:gd name="T23" fmla="*/ 258 h 270"/>
                <a:gd name="T24" fmla="*/ 98 w 357"/>
                <a:gd name="T25" fmla="*/ 267 h 270"/>
                <a:gd name="T26" fmla="*/ 78 w 357"/>
                <a:gd name="T27" fmla="*/ 270 h 270"/>
                <a:gd name="T28" fmla="*/ 59 w 357"/>
                <a:gd name="T29" fmla="*/ 267 h 270"/>
                <a:gd name="T30" fmla="*/ 40 w 357"/>
                <a:gd name="T31" fmla="*/ 260 h 270"/>
                <a:gd name="T32" fmla="*/ 23 w 357"/>
                <a:gd name="T33" fmla="*/ 247 h 270"/>
                <a:gd name="T34" fmla="*/ 10 w 357"/>
                <a:gd name="T35" fmla="*/ 231 h 270"/>
                <a:gd name="T36" fmla="*/ 3 w 357"/>
                <a:gd name="T37" fmla="*/ 212 h 270"/>
                <a:gd name="T38" fmla="*/ 0 w 357"/>
                <a:gd name="T39" fmla="*/ 192 h 270"/>
                <a:gd name="T40" fmla="*/ 3 w 357"/>
                <a:gd name="T41" fmla="*/ 173 h 270"/>
                <a:gd name="T42" fmla="*/ 10 w 357"/>
                <a:gd name="T43" fmla="*/ 154 h 270"/>
                <a:gd name="T44" fmla="*/ 23 w 357"/>
                <a:gd name="T45" fmla="*/ 139 h 270"/>
                <a:gd name="T46" fmla="*/ 38 w 357"/>
                <a:gd name="T47" fmla="*/ 125 h 270"/>
                <a:gd name="T48" fmla="*/ 240 w 357"/>
                <a:gd name="T49" fmla="*/ 10 h 270"/>
                <a:gd name="T50" fmla="*/ 260 w 357"/>
                <a:gd name="T51" fmla="*/ 3 h 270"/>
                <a:gd name="T52" fmla="*/ 279 w 357"/>
                <a:gd name="T5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0">
                  <a:moveTo>
                    <a:pt x="279" y="0"/>
                  </a:moveTo>
                  <a:lnTo>
                    <a:pt x="300" y="3"/>
                  </a:lnTo>
                  <a:lnTo>
                    <a:pt x="317" y="10"/>
                  </a:lnTo>
                  <a:lnTo>
                    <a:pt x="334" y="22"/>
                  </a:lnTo>
                  <a:lnTo>
                    <a:pt x="347" y="38"/>
                  </a:lnTo>
                  <a:lnTo>
                    <a:pt x="354" y="57"/>
                  </a:lnTo>
                  <a:lnTo>
                    <a:pt x="357" y="77"/>
                  </a:lnTo>
                  <a:lnTo>
                    <a:pt x="354" y="97"/>
                  </a:lnTo>
                  <a:lnTo>
                    <a:pt x="347" y="115"/>
                  </a:lnTo>
                  <a:lnTo>
                    <a:pt x="335" y="131"/>
                  </a:lnTo>
                  <a:lnTo>
                    <a:pt x="319" y="144"/>
                  </a:lnTo>
                  <a:lnTo>
                    <a:pt x="117" y="258"/>
                  </a:lnTo>
                  <a:lnTo>
                    <a:pt x="98" y="267"/>
                  </a:lnTo>
                  <a:lnTo>
                    <a:pt x="78" y="270"/>
                  </a:lnTo>
                  <a:lnTo>
                    <a:pt x="59" y="267"/>
                  </a:lnTo>
                  <a:lnTo>
                    <a:pt x="40" y="260"/>
                  </a:lnTo>
                  <a:lnTo>
                    <a:pt x="23" y="247"/>
                  </a:lnTo>
                  <a:lnTo>
                    <a:pt x="10" y="231"/>
                  </a:lnTo>
                  <a:lnTo>
                    <a:pt x="3" y="212"/>
                  </a:lnTo>
                  <a:lnTo>
                    <a:pt x="0" y="192"/>
                  </a:lnTo>
                  <a:lnTo>
                    <a:pt x="3" y="173"/>
                  </a:lnTo>
                  <a:lnTo>
                    <a:pt x="10" y="154"/>
                  </a:lnTo>
                  <a:lnTo>
                    <a:pt x="23" y="139"/>
                  </a:lnTo>
                  <a:lnTo>
                    <a:pt x="38" y="125"/>
                  </a:lnTo>
                  <a:lnTo>
                    <a:pt x="240" y="10"/>
                  </a:lnTo>
                  <a:lnTo>
                    <a:pt x="260" y="3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CCF4F05A-1D44-9FC4-83F0-95767CB25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758" y="2387329"/>
              <a:ext cx="28850" cy="37825"/>
            </a:xfrm>
            <a:custGeom>
              <a:avLst/>
              <a:gdLst>
                <a:gd name="T0" fmla="*/ 193 w 271"/>
                <a:gd name="T1" fmla="*/ 0 h 354"/>
                <a:gd name="T2" fmla="*/ 213 w 271"/>
                <a:gd name="T3" fmla="*/ 3 h 354"/>
                <a:gd name="T4" fmla="*/ 232 w 271"/>
                <a:gd name="T5" fmla="*/ 12 h 354"/>
                <a:gd name="T6" fmla="*/ 249 w 271"/>
                <a:gd name="T7" fmla="*/ 24 h 354"/>
                <a:gd name="T8" fmla="*/ 261 w 271"/>
                <a:gd name="T9" fmla="*/ 40 h 354"/>
                <a:gd name="T10" fmla="*/ 269 w 271"/>
                <a:gd name="T11" fmla="*/ 58 h 354"/>
                <a:gd name="T12" fmla="*/ 271 w 271"/>
                <a:gd name="T13" fmla="*/ 77 h 354"/>
                <a:gd name="T14" fmla="*/ 269 w 271"/>
                <a:gd name="T15" fmla="*/ 97 h 354"/>
                <a:gd name="T16" fmla="*/ 261 w 271"/>
                <a:gd name="T17" fmla="*/ 116 h 354"/>
                <a:gd name="T18" fmla="*/ 145 w 271"/>
                <a:gd name="T19" fmla="*/ 317 h 354"/>
                <a:gd name="T20" fmla="*/ 132 w 271"/>
                <a:gd name="T21" fmla="*/ 333 h 354"/>
                <a:gd name="T22" fmla="*/ 115 w 271"/>
                <a:gd name="T23" fmla="*/ 345 h 354"/>
                <a:gd name="T24" fmla="*/ 98 w 271"/>
                <a:gd name="T25" fmla="*/ 352 h 354"/>
                <a:gd name="T26" fmla="*/ 77 w 271"/>
                <a:gd name="T27" fmla="*/ 354 h 354"/>
                <a:gd name="T28" fmla="*/ 58 w 271"/>
                <a:gd name="T29" fmla="*/ 352 h 354"/>
                <a:gd name="T30" fmla="*/ 39 w 271"/>
                <a:gd name="T31" fmla="*/ 344 h 354"/>
                <a:gd name="T32" fmla="*/ 22 w 271"/>
                <a:gd name="T33" fmla="*/ 332 h 354"/>
                <a:gd name="T34" fmla="*/ 10 w 271"/>
                <a:gd name="T35" fmla="*/ 317 h 354"/>
                <a:gd name="T36" fmla="*/ 3 w 271"/>
                <a:gd name="T37" fmla="*/ 298 h 354"/>
                <a:gd name="T38" fmla="*/ 0 w 271"/>
                <a:gd name="T39" fmla="*/ 279 h 354"/>
                <a:gd name="T40" fmla="*/ 3 w 271"/>
                <a:gd name="T41" fmla="*/ 259 h 354"/>
                <a:gd name="T42" fmla="*/ 10 w 271"/>
                <a:gd name="T43" fmla="*/ 240 h 354"/>
                <a:gd name="T44" fmla="*/ 127 w 271"/>
                <a:gd name="T45" fmla="*/ 40 h 354"/>
                <a:gd name="T46" fmla="*/ 140 w 271"/>
                <a:gd name="T47" fmla="*/ 23 h 354"/>
                <a:gd name="T48" fmla="*/ 156 w 271"/>
                <a:gd name="T49" fmla="*/ 11 h 354"/>
                <a:gd name="T50" fmla="*/ 174 w 271"/>
                <a:gd name="T51" fmla="*/ 3 h 354"/>
                <a:gd name="T52" fmla="*/ 193 w 271"/>
                <a:gd name="T5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354">
                  <a:moveTo>
                    <a:pt x="193" y="0"/>
                  </a:moveTo>
                  <a:lnTo>
                    <a:pt x="213" y="3"/>
                  </a:lnTo>
                  <a:lnTo>
                    <a:pt x="232" y="12"/>
                  </a:lnTo>
                  <a:lnTo>
                    <a:pt x="249" y="24"/>
                  </a:lnTo>
                  <a:lnTo>
                    <a:pt x="261" y="40"/>
                  </a:lnTo>
                  <a:lnTo>
                    <a:pt x="269" y="58"/>
                  </a:lnTo>
                  <a:lnTo>
                    <a:pt x="271" y="77"/>
                  </a:lnTo>
                  <a:lnTo>
                    <a:pt x="269" y="97"/>
                  </a:lnTo>
                  <a:lnTo>
                    <a:pt x="261" y="116"/>
                  </a:lnTo>
                  <a:lnTo>
                    <a:pt x="145" y="317"/>
                  </a:lnTo>
                  <a:lnTo>
                    <a:pt x="132" y="333"/>
                  </a:lnTo>
                  <a:lnTo>
                    <a:pt x="115" y="345"/>
                  </a:lnTo>
                  <a:lnTo>
                    <a:pt x="98" y="352"/>
                  </a:lnTo>
                  <a:lnTo>
                    <a:pt x="77" y="354"/>
                  </a:lnTo>
                  <a:lnTo>
                    <a:pt x="58" y="352"/>
                  </a:lnTo>
                  <a:lnTo>
                    <a:pt x="39" y="344"/>
                  </a:lnTo>
                  <a:lnTo>
                    <a:pt x="22" y="332"/>
                  </a:lnTo>
                  <a:lnTo>
                    <a:pt x="10" y="317"/>
                  </a:lnTo>
                  <a:lnTo>
                    <a:pt x="3" y="298"/>
                  </a:lnTo>
                  <a:lnTo>
                    <a:pt x="0" y="279"/>
                  </a:lnTo>
                  <a:lnTo>
                    <a:pt x="3" y="259"/>
                  </a:lnTo>
                  <a:lnTo>
                    <a:pt x="10" y="240"/>
                  </a:lnTo>
                  <a:lnTo>
                    <a:pt x="127" y="40"/>
                  </a:lnTo>
                  <a:lnTo>
                    <a:pt x="140" y="23"/>
                  </a:lnTo>
                  <a:lnTo>
                    <a:pt x="156" y="11"/>
                  </a:lnTo>
                  <a:lnTo>
                    <a:pt x="174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9532ACAD-1B2B-7D3E-50A9-0D126D947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118" y="2487026"/>
              <a:ext cx="39749" cy="128221"/>
            </a:xfrm>
            <a:custGeom>
              <a:avLst/>
              <a:gdLst>
                <a:gd name="T0" fmla="*/ 186 w 373"/>
                <a:gd name="T1" fmla="*/ 0 h 1200"/>
                <a:gd name="T2" fmla="*/ 224 w 373"/>
                <a:gd name="T3" fmla="*/ 3 h 1200"/>
                <a:gd name="T4" fmla="*/ 257 w 373"/>
                <a:gd name="T5" fmla="*/ 9 h 1200"/>
                <a:gd name="T6" fmla="*/ 288 w 373"/>
                <a:gd name="T7" fmla="*/ 20 h 1200"/>
                <a:gd name="T8" fmla="*/ 313 w 373"/>
                <a:gd name="T9" fmla="*/ 37 h 1200"/>
                <a:gd name="T10" fmla="*/ 335 w 373"/>
                <a:gd name="T11" fmla="*/ 57 h 1200"/>
                <a:gd name="T12" fmla="*/ 351 w 373"/>
                <a:gd name="T13" fmla="*/ 81 h 1200"/>
                <a:gd name="T14" fmla="*/ 364 w 373"/>
                <a:gd name="T15" fmla="*/ 110 h 1200"/>
                <a:gd name="T16" fmla="*/ 370 w 373"/>
                <a:gd name="T17" fmla="*/ 144 h 1200"/>
                <a:gd name="T18" fmla="*/ 373 w 373"/>
                <a:gd name="T19" fmla="*/ 182 h 1200"/>
                <a:gd name="T20" fmla="*/ 373 w 373"/>
                <a:gd name="T21" fmla="*/ 453 h 1200"/>
                <a:gd name="T22" fmla="*/ 371 w 373"/>
                <a:gd name="T23" fmla="*/ 490 h 1200"/>
                <a:gd name="T24" fmla="*/ 367 w 373"/>
                <a:gd name="T25" fmla="*/ 527 h 1200"/>
                <a:gd name="T26" fmla="*/ 364 w 373"/>
                <a:gd name="T27" fmla="*/ 564 h 1200"/>
                <a:gd name="T28" fmla="*/ 290 w 373"/>
                <a:gd name="T29" fmla="*/ 1113 h 1200"/>
                <a:gd name="T30" fmla="*/ 285 w 373"/>
                <a:gd name="T31" fmla="*/ 1140 h 1200"/>
                <a:gd name="T32" fmla="*/ 276 w 373"/>
                <a:gd name="T33" fmla="*/ 1161 h 1200"/>
                <a:gd name="T34" fmla="*/ 265 w 373"/>
                <a:gd name="T35" fmla="*/ 1176 h 1200"/>
                <a:gd name="T36" fmla="*/ 250 w 373"/>
                <a:gd name="T37" fmla="*/ 1188 h 1200"/>
                <a:gd name="T38" fmla="*/ 232 w 373"/>
                <a:gd name="T39" fmla="*/ 1195 h 1200"/>
                <a:gd name="T40" fmla="*/ 210 w 373"/>
                <a:gd name="T41" fmla="*/ 1199 h 1200"/>
                <a:gd name="T42" fmla="*/ 186 w 373"/>
                <a:gd name="T43" fmla="*/ 1200 h 1200"/>
                <a:gd name="T44" fmla="*/ 162 w 373"/>
                <a:gd name="T45" fmla="*/ 1199 h 1200"/>
                <a:gd name="T46" fmla="*/ 140 w 373"/>
                <a:gd name="T47" fmla="*/ 1195 h 1200"/>
                <a:gd name="T48" fmla="*/ 123 w 373"/>
                <a:gd name="T49" fmla="*/ 1188 h 1200"/>
                <a:gd name="T50" fmla="*/ 107 w 373"/>
                <a:gd name="T51" fmla="*/ 1176 h 1200"/>
                <a:gd name="T52" fmla="*/ 96 w 373"/>
                <a:gd name="T53" fmla="*/ 1161 h 1200"/>
                <a:gd name="T54" fmla="*/ 87 w 373"/>
                <a:gd name="T55" fmla="*/ 1140 h 1200"/>
                <a:gd name="T56" fmla="*/ 82 w 373"/>
                <a:gd name="T57" fmla="*/ 1113 h 1200"/>
                <a:gd name="T58" fmla="*/ 9 w 373"/>
                <a:gd name="T59" fmla="*/ 564 h 1200"/>
                <a:gd name="T60" fmla="*/ 5 w 373"/>
                <a:gd name="T61" fmla="*/ 527 h 1200"/>
                <a:gd name="T62" fmla="*/ 1 w 373"/>
                <a:gd name="T63" fmla="*/ 490 h 1200"/>
                <a:gd name="T64" fmla="*/ 0 w 373"/>
                <a:gd name="T65" fmla="*/ 453 h 1200"/>
                <a:gd name="T66" fmla="*/ 0 w 373"/>
                <a:gd name="T67" fmla="*/ 182 h 1200"/>
                <a:gd name="T68" fmla="*/ 2 w 373"/>
                <a:gd name="T69" fmla="*/ 144 h 1200"/>
                <a:gd name="T70" fmla="*/ 9 w 373"/>
                <a:gd name="T71" fmla="*/ 110 h 1200"/>
                <a:gd name="T72" fmla="*/ 21 w 373"/>
                <a:gd name="T73" fmla="*/ 81 h 1200"/>
                <a:gd name="T74" fmla="*/ 38 w 373"/>
                <a:gd name="T75" fmla="*/ 57 h 1200"/>
                <a:gd name="T76" fmla="*/ 59 w 373"/>
                <a:gd name="T77" fmla="*/ 37 h 1200"/>
                <a:gd name="T78" fmla="*/ 85 w 373"/>
                <a:gd name="T79" fmla="*/ 20 h 1200"/>
                <a:gd name="T80" fmla="*/ 115 w 373"/>
                <a:gd name="T81" fmla="*/ 9 h 1200"/>
                <a:gd name="T82" fmla="*/ 148 w 373"/>
                <a:gd name="T83" fmla="*/ 3 h 1200"/>
                <a:gd name="T84" fmla="*/ 186 w 373"/>
                <a:gd name="T85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3" h="1200">
                  <a:moveTo>
                    <a:pt x="186" y="0"/>
                  </a:moveTo>
                  <a:lnTo>
                    <a:pt x="224" y="3"/>
                  </a:lnTo>
                  <a:lnTo>
                    <a:pt x="257" y="9"/>
                  </a:lnTo>
                  <a:lnTo>
                    <a:pt x="288" y="20"/>
                  </a:lnTo>
                  <a:lnTo>
                    <a:pt x="313" y="37"/>
                  </a:lnTo>
                  <a:lnTo>
                    <a:pt x="335" y="57"/>
                  </a:lnTo>
                  <a:lnTo>
                    <a:pt x="351" y="81"/>
                  </a:lnTo>
                  <a:lnTo>
                    <a:pt x="364" y="110"/>
                  </a:lnTo>
                  <a:lnTo>
                    <a:pt x="370" y="144"/>
                  </a:lnTo>
                  <a:lnTo>
                    <a:pt x="373" y="182"/>
                  </a:lnTo>
                  <a:lnTo>
                    <a:pt x="373" y="453"/>
                  </a:lnTo>
                  <a:lnTo>
                    <a:pt x="371" y="490"/>
                  </a:lnTo>
                  <a:lnTo>
                    <a:pt x="367" y="527"/>
                  </a:lnTo>
                  <a:lnTo>
                    <a:pt x="364" y="564"/>
                  </a:lnTo>
                  <a:lnTo>
                    <a:pt x="290" y="1113"/>
                  </a:lnTo>
                  <a:lnTo>
                    <a:pt x="285" y="1140"/>
                  </a:lnTo>
                  <a:lnTo>
                    <a:pt x="276" y="1161"/>
                  </a:lnTo>
                  <a:lnTo>
                    <a:pt x="265" y="1176"/>
                  </a:lnTo>
                  <a:lnTo>
                    <a:pt x="250" y="1188"/>
                  </a:lnTo>
                  <a:lnTo>
                    <a:pt x="232" y="1195"/>
                  </a:lnTo>
                  <a:lnTo>
                    <a:pt x="210" y="1199"/>
                  </a:lnTo>
                  <a:lnTo>
                    <a:pt x="186" y="1200"/>
                  </a:lnTo>
                  <a:lnTo>
                    <a:pt x="162" y="1199"/>
                  </a:lnTo>
                  <a:lnTo>
                    <a:pt x="140" y="1195"/>
                  </a:lnTo>
                  <a:lnTo>
                    <a:pt x="123" y="1188"/>
                  </a:lnTo>
                  <a:lnTo>
                    <a:pt x="107" y="1176"/>
                  </a:lnTo>
                  <a:lnTo>
                    <a:pt x="96" y="1161"/>
                  </a:lnTo>
                  <a:lnTo>
                    <a:pt x="87" y="1140"/>
                  </a:lnTo>
                  <a:lnTo>
                    <a:pt x="82" y="1113"/>
                  </a:lnTo>
                  <a:lnTo>
                    <a:pt x="9" y="564"/>
                  </a:lnTo>
                  <a:lnTo>
                    <a:pt x="5" y="527"/>
                  </a:lnTo>
                  <a:lnTo>
                    <a:pt x="1" y="490"/>
                  </a:lnTo>
                  <a:lnTo>
                    <a:pt x="0" y="453"/>
                  </a:lnTo>
                  <a:lnTo>
                    <a:pt x="0" y="182"/>
                  </a:lnTo>
                  <a:lnTo>
                    <a:pt x="2" y="144"/>
                  </a:lnTo>
                  <a:lnTo>
                    <a:pt x="9" y="110"/>
                  </a:lnTo>
                  <a:lnTo>
                    <a:pt x="21" y="81"/>
                  </a:lnTo>
                  <a:lnTo>
                    <a:pt x="38" y="57"/>
                  </a:lnTo>
                  <a:lnTo>
                    <a:pt x="59" y="37"/>
                  </a:lnTo>
                  <a:lnTo>
                    <a:pt x="85" y="20"/>
                  </a:lnTo>
                  <a:lnTo>
                    <a:pt x="115" y="9"/>
                  </a:lnTo>
                  <a:lnTo>
                    <a:pt x="148" y="3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1AD6F580-80F1-3599-B3D6-90BFF0F46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63" y="2631587"/>
              <a:ext cx="41672" cy="41031"/>
            </a:xfrm>
            <a:custGeom>
              <a:avLst/>
              <a:gdLst>
                <a:gd name="T0" fmla="*/ 194 w 388"/>
                <a:gd name="T1" fmla="*/ 0 h 386"/>
                <a:gd name="T2" fmla="*/ 233 w 388"/>
                <a:gd name="T3" fmla="*/ 6 h 386"/>
                <a:gd name="T4" fmla="*/ 269 w 388"/>
                <a:gd name="T5" fmla="*/ 17 h 386"/>
                <a:gd name="T6" fmla="*/ 302 w 388"/>
                <a:gd name="T7" fmla="*/ 34 h 386"/>
                <a:gd name="T8" fmla="*/ 331 w 388"/>
                <a:gd name="T9" fmla="*/ 57 h 386"/>
                <a:gd name="T10" fmla="*/ 355 w 388"/>
                <a:gd name="T11" fmla="*/ 86 h 386"/>
                <a:gd name="T12" fmla="*/ 373 w 388"/>
                <a:gd name="T13" fmla="*/ 119 h 386"/>
                <a:gd name="T14" fmla="*/ 384 w 388"/>
                <a:gd name="T15" fmla="*/ 155 h 386"/>
                <a:gd name="T16" fmla="*/ 388 w 388"/>
                <a:gd name="T17" fmla="*/ 193 h 386"/>
                <a:gd name="T18" fmla="*/ 384 w 388"/>
                <a:gd name="T19" fmla="*/ 232 h 386"/>
                <a:gd name="T20" fmla="*/ 373 w 388"/>
                <a:gd name="T21" fmla="*/ 269 h 386"/>
                <a:gd name="T22" fmla="*/ 355 w 388"/>
                <a:gd name="T23" fmla="*/ 301 h 386"/>
                <a:gd name="T24" fmla="*/ 331 w 388"/>
                <a:gd name="T25" fmla="*/ 329 h 386"/>
                <a:gd name="T26" fmla="*/ 302 w 388"/>
                <a:gd name="T27" fmla="*/ 353 h 386"/>
                <a:gd name="T28" fmla="*/ 269 w 388"/>
                <a:gd name="T29" fmla="*/ 371 h 386"/>
                <a:gd name="T30" fmla="*/ 233 w 388"/>
                <a:gd name="T31" fmla="*/ 382 h 386"/>
                <a:gd name="T32" fmla="*/ 194 w 388"/>
                <a:gd name="T33" fmla="*/ 386 h 386"/>
                <a:gd name="T34" fmla="*/ 155 w 388"/>
                <a:gd name="T35" fmla="*/ 382 h 386"/>
                <a:gd name="T36" fmla="*/ 119 w 388"/>
                <a:gd name="T37" fmla="*/ 371 h 386"/>
                <a:gd name="T38" fmla="*/ 86 w 388"/>
                <a:gd name="T39" fmla="*/ 353 h 386"/>
                <a:gd name="T40" fmla="*/ 57 w 388"/>
                <a:gd name="T41" fmla="*/ 329 h 386"/>
                <a:gd name="T42" fmla="*/ 33 w 388"/>
                <a:gd name="T43" fmla="*/ 301 h 386"/>
                <a:gd name="T44" fmla="*/ 15 w 388"/>
                <a:gd name="T45" fmla="*/ 269 h 386"/>
                <a:gd name="T46" fmla="*/ 4 w 388"/>
                <a:gd name="T47" fmla="*/ 232 h 386"/>
                <a:gd name="T48" fmla="*/ 0 w 388"/>
                <a:gd name="T49" fmla="*/ 193 h 386"/>
                <a:gd name="T50" fmla="*/ 4 w 388"/>
                <a:gd name="T51" fmla="*/ 155 h 386"/>
                <a:gd name="T52" fmla="*/ 15 w 388"/>
                <a:gd name="T53" fmla="*/ 119 h 386"/>
                <a:gd name="T54" fmla="*/ 33 w 388"/>
                <a:gd name="T55" fmla="*/ 86 h 386"/>
                <a:gd name="T56" fmla="*/ 57 w 388"/>
                <a:gd name="T57" fmla="*/ 57 h 386"/>
                <a:gd name="T58" fmla="*/ 86 w 388"/>
                <a:gd name="T59" fmla="*/ 34 h 386"/>
                <a:gd name="T60" fmla="*/ 119 w 388"/>
                <a:gd name="T61" fmla="*/ 17 h 386"/>
                <a:gd name="T62" fmla="*/ 155 w 388"/>
                <a:gd name="T63" fmla="*/ 6 h 386"/>
                <a:gd name="T64" fmla="*/ 194 w 388"/>
                <a:gd name="T6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" h="386">
                  <a:moveTo>
                    <a:pt x="194" y="0"/>
                  </a:moveTo>
                  <a:lnTo>
                    <a:pt x="233" y="6"/>
                  </a:lnTo>
                  <a:lnTo>
                    <a:pt x="269" y="17"/>
                  </a:lnTo>
                  <a:lnTo>
                    <a:pt x="302" y="34"/>
                  </a:lnTo>
                  <a:lnTo>
                    <a:pt x="331" y="57"/>
                  </a:lnTo>
                  <a:lnTo>
                    <a:pt x="355" y="86"/>
                  </a:lnTo>
                  <a:lnTo>
                    <a:pt x="373" y="119"/>
                  </a:lnTo>
                  <a:lnTo>
                    <a:pt x="384" y="155"/>
                  </a:lnTo>
                  <a:lnTo>
                    <a:pt x="388" y="193"/>
                  </a:lnTo>
                  <a:lnTo>
                    <a:pt x="384" y="232"/>
                  </a:lnTo>
                  <a:lnTo>
                    <a:pt x="373" y="269"/>
                  </a:lnTo>
                  <a:lnTo>
                    <a:pt x="355" y="301"/>
                  </a:lnTo>
                  <a:lnTo>
                    <a:pt x="331" y="329"/>
                  </a:lnTo>
                  <a:lnTo>
                    <a:pt x="302" y="353"/>
                  </a:lnTo>
                  <a:lnTo>
                    <a:pt x="269" y="371"/>
                  </a:lnTo>
                  <a:lnTo>
                    <a:pt x="233" y="382"/>
                  </a:lnTo>
                  <a:lnTo>
                    <a:pt x="194" y="386"/>
                  </a:lnTo>
                  <a:lnTo>
                    <a:pt x="155" y="382"/>
                  </a:lnTo>
                  <a:lnTo>
                    <a:pt x="119" y="371"/>
                  </a:lnTo>
                  <a:lnTo>
                    <a:pt x="86" y="353"/>
                  </a:lnTo>
                  <a:lnTo>
                    <a:pt x="57" y="329"/>
                  </a:lnTo>
                  <a:lnTo>
                    <a:pt x="33" y="301"/>
                  </a:lnTo>
                  <a:lnTo>
                    <a:pt x="15" y="269"/>
                  </a:lnTo>
                  <a:lnTo>
                    <a:pt x="4" y="232"/>
                  </a:lnTo>
                  <a:lnTo>
                    <a:pt x="0" y="193"/>
                  </a:lnTo>
                  <a:lnTo>
                    <a:pt x="4" y="155"/>
                  </a:lnTo>
                  <a:lnTo>
                    <a:pt x="15" y="119"/>
                  </a:lnTo>
                  <a:lnTo>
                    <a:pt x="33" y="86"/>
                  </a:lnTo>
                  <a:lnTo>
                    <a:pt x="57" y="57"/>
                  </a:lnTo>
                  <a:lnTo>
                    <a:pt x="86" y="34"/>
                  </a:lnTo>
                  <a:lnTo>
                    <a:pt x="119" y="17"/>
                  </a:lnTo>
                  <a:lnTo>
                    <a:pt x="155" y="6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33" name="Freeform 22">
            <a:extLst>
              <a:ext uri="{FF2B5EF4-FFF2-40B4-BE49-F238E27FC236}">
                <a16:creationId xmlns:a16="http://schemas.microsoft.com/office/drawing/2014/main" id="{5FE0AAEC-1E63-FAA4-7D91-39804714A821}"/>
              </a:ext>
            </a:extLst>
          </p:cNvPr>
          <p:cNvSpPr>
            <a:spLocks noEditPoints="1"/>
          </p:cNvSpPr>
          <p:nvPr/>
        </p:nvSpPr>
        <p:spPr bwMode="auto">
          <a:xfrm>
            <a:off x="3527334" y="2286726"/>
            <a:ext cx="638850" cy="622462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75 w 3440"/>
              <a:gd name="T23" fmla="*/ 38 h 3436"/>
              <a:gd name="T24" fmla="*/ 2010 w 3440"/>
              <a:gd name="T25" fmla="*/ 197 h 3436"/>
              <a:gd name="T26" fmla="*/ 2129 w 3440"/>
              <a:gd name="T27" fmla="*/ 416 h 3436"/>
              <a:gd name="T28" fmla="*/ 2360 w 3440"/>
              <a:gd name="T29" fmla="*/ 512 h 3436"/>
              <a:gd name="T30" fmla="*/ 2603 w 3440"/>
              <a:gd name="T31" fmla="*/ 443 h 3436"/>
              <a:gd name="T32" fmla="*/ 2739 w 3440"/>
              <a:gd name="T33" fmla="*/ 357 h 3436"/>
              <a:gd name="T34" fmla="*/ 3007 w 3440"/>
              <a:gd name="T35" fmla="*/ 578 h 3436"/>
              <a:gd name="T36" fmla="*/ 3082 w 3440"/>
              <a:gd name="T37" fmla="*/ 749 h 3436"/>
              <a:gd name="T38" fmla="*/ 2963 w 3440"/>
              <a:gd name="T39" fmla="*/ 920 h 3436"/>
              <a:gd name="T40" fmla="*/ 2949 w 3440"/>
              <a:gd name="T41" fmla="*/ 1166 h 3436"/>
              <a:gd name="T42" fmla="*/ 3103 w 3440"/>
              <a:gd name="T43" fmla="*/ 1379 h 3436"/>
              <a:gd name="T44" fmla="*/ 3340 w 3440"/>
              <a:gd name="T45" fmla="*/ 1445 h 3436"/>
              <a:gd name="T46" fmla="*/ 3430 w 3440"/>
              <a:gd name="T47" fmla="*/ 1527 h 3436"/>
              <a:gd name="T48" fmla="*/ 3415 w 3440"/>
              <a:gd name="T49" fmla="*/ 1958 h 3436"/>
              <a:gd name="T50" fmla="*/ 3307 w 3440"/>
              <a:gd name="T51" fmla="*/ 2002 h 3436"/>
              <a:gd name="T52" fmla="*/ 3060 w 3440"/>
              <a:gd name="T53" fmla="*/ 2092 h 3436"/>
              <a:gd name="T54" fmla="*/ 2931 w 3440"/>
              <a:gd name="T55" fmla="*/ 2317 h 3436"/>
              <a:gd name="T56" fmla="*/ 2972 w 3440"/>
              <a:gd name="T57" fmla="*/ 2562 h 3436"/>
              <a:gd name="T58" fmla="*/ 3081 w 3440"/>
              <a:gd name="T59" fmla="*/ 2716 h 3436"/>
              <a:gd name="T60" fmla="*/ 2931 w 3440"/>
              <a:gd name="T61" fmla="*/ 2939 h 3436"/>
              <a:gd name="T62" fmla="*/ 2707 w 3440"/>
              <a:gd name="T63" fmla="*/ 3087 h 3436"/>
              <a:gd name="T64" fmla="*/ 2554 w 3440"/>
              <a:gd name="T65" fmla="*/ 2982 h 3436"/>
              <a:gd name="T66" fmla="*/ 2308 w 3440"/>
              <a:gd name="T67" fmla="*/ 2939 h 3436"/>
              <a:gd name="T68" fmla="*/ 2079 w 3440"/>
              <a:gd name="T69" fmla="*/ 3069 h 3436"/>
              <a:gd name="T70" fmla="*/ 1992 w 3440"/>
              <a:gd name="T71" fmla="*/ 3327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2 w 3440"/>
              <a:gd name="T101" fmla="*/ 1518 h 3436"/>
              <a:gd name="T102" fmla="*/ 88 w 3440"/>
              <a:gd name="T103" fmla="*/ 1435 h 3436"/>
              <a:gd name="T104" fmla="*/ 339 w 3440"/>
              <a:gd name="T105" fmla="*/ 1370 h 3436"/>
              <a:gd name="T106" fmla="*/ 499 w 3440"/>
              <a:gd name="T107" fmla="*/ 1160 h 3436"/>
              <a:gd name="T108" fmla="*/ 486 w 3440"/>
              <a:gd name="T109" fmla="*/ 912 h 3436"/>
              <a:gd name="T110" fmla="*/ 365 w 3440"/>
              <a:gd name="T111" fmla="*/ 739 h 3436"/>
              <a:gd name="T112" fmla="*/ 442 w 3440"/>
              <a:gd name="T113" fmla="*/ 567 h 3436"/>
              <a:gd name="T114" fmla="*/ 714 w 3440"/>
              <a:gd name="T115" fmla="*/ 347 h 3436"/>
              <a:gd name="T116" fmla="*/ 849 w 3440"/>
              <a:gd name="T117" fmla="*/ 433 h 3436"/>
              <a:gd name="T118" fmla="*/ 1090 w 3440"/>
              <a:gd name="T119" fmla="*/ 500 h 3436"/>
              <a:gd name="T120" fmla="*/ 1329 w 3440"/>
              <a:gd name="T121" fmla="*/ 399 h 3436"/>
              <a:gd name="T122" fmla="*/ 1447 w 3440"/>
              <a:gd name="T123" fmla="*/ 156 h 3436"/>
              <a:gd name="T124" fmla="*/ 1509 w 3440"/>
              <a:gd name="T125" fmla="*/ 16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8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8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727" y="0"/>
                </a:lnTo>
                <a:lnTo>
                  <a:pt x="1824" y="3"/>
                </a:lnTo>
                <a:lnTo>
                  <a:pt x="1921" y="11"/>
                </a:lnTo>
                <a:lnTo>
                  <a:pt x="1941" y="16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3" y="511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7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2" y="847"/>
                </a:lnTo>
                <a:lnTo>
                  <a:pt x="2981" y="883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40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1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7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9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8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7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2" y="3106"/>
                </a:lnTo>
                <a:lnTo>
                  <a:pt x="2030" y="3146"/>
                </a:lnTo>
                <a:lnTo>
                  <a:pt x="2012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51"/>
                </a:lnTo>
                <a:lnTo>
                  <a:pt x="1982" y="3373"/>
                </a:lnTo>
                <a:lnTo>
                  <a:pt x="1969" y="3393"/>
                </a:lnTo>
                <a:lnTo>
                  <a:pt x="1951" y="3409"/>
                </a:lnTo>
                <a:lnTo>
                  <a:pt x="1931" y="3419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499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5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4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499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8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4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7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6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4" name="Freeform 27">
            <a:extLst>
              <a:ext uri="{FF2B5EF4-FFF2-40B4-BE49-F238E27FC236}">
                <a16:creationId xmlns:a16="http://schemas.microsoft.com/office/drawing/2014/main" id="{5006C566-3A1B-71D4-DB83-565BD3FE1FEB}"/>
              </a:ext>
            </a:extLst>
          </p:cNvPr>
          <p:cNvSpPr>
            <a:spLocks noEditPoints="1"/>
          </p:cNvSpPr>
          <p:nvPr/>
        </p:nvSpPr>
        <p:spPr bwMode="auto">
          <a:xfrm>
            <a:off x="5793874" y="3488916"/>
            <a:ext cx="570182" cy="701740"/>
          </a:xfrm>
          <a:custGeom>
            <a:avLst/>
            <a:gdLst>
              <a:gd name="T0" fmla="*/ 313 w 3584"/>
              <a:gd name="T1" fmla="*/ 3093 h 3573"/>
              <a:gd name="T2" fmla="*/ 1026 w 3584"/>
              <a:gd name="T3" fmla="*/ 3273 h 3573"/>
              <a:gd name="T4" fmla="*/ 1796 w 3584"/>
              <a:gd name="T5" fmla="*/ 3154 h 3573"/>
              <a:gd name="T6" fmla="*/ 2215 w 3584"/>
              <a:gd name="T7" fmla="*/ 2802 h 3573"/>
              <a:gd name="T8" fmla="*/ 2152 w 3584"/>
              <a:gd name="T9" fmla="*/ 3209 h 3573"/>
              <a:gd name="T10" fmla="*/ 1635 w 3584"/>
              <a:gd name="T11" fmla="*/ 3506 h 3573"/>
              <a:gd name="T12" fmla="*/ 851 w 3584"/>
              <a:gd name="T13" fmla="*/ 3556 h 3573"/>
              <a:gd name="T14" fmla="*/ 216 w 3584"/>
              <a:gd name="T15" fmla="*/ 3329 h 3573"/>
              <a:gd name="T16" fmla="*/ 0 w 3584"/>
              <a:gd name="T17" fmla="*/ 2829 h 3573"/>
              <a:gd name="T18" fmla="*/ 202 w 3584"/>
              <a:gd name="T19" fmla="*/ 2574 h 3573"/>
              <a:gd name="T20" fmla="*/ 845 w 3584"/>
              <a:gd name="T21" fmla="*/ 2810 h 3573"/>
              <a:gd name="T22" fmla="*/ 1647 w 3584"/>
              <a:gd name="T23" fmla="*/ 2758 h 3573"/>
              <a:gd name="T24" fmla="*/ 2165 w 3584"/>
              <a:gd name="T25" fmla="*/ 2448 h 3573"/>
              <a:gd name="T26" fmla="*/ 2208 w 3584"/>
              <a:gd name="T27" fmla="*/ 2674 h 3573"/>
              <a:gd name="T28" fmla="*/ 1782 w 3584"/>
              <a:gd name="T29" fmla="*/ 3011 h 3573"/>
              <a:gd name="T30" fmla="*/ 1028 w 3584"/>
              <a:gd name="T31" fmla="*/ 3125 h 3573"/>
              <a:gd name="T32" fmla="*/ 329 w 3584"/>
              <a:gd name="T33" fmla="*/ 2952 h 3573"/>
              <a:gd name="T34" fmla="*/ 3 w 3584"/>
              <a:gd name="T35" fmla="*/ 2580 h 3573"/>
              <a:gd name="T36" fmla="*/ 3581 w 3584"/>
              <a:gd name="T37" fmla="*/ 2431 h 3573"/>
              <a:gd name="T38" fmla="*/ 3257 w 3584"/>
              <a:gd name="T39" fmla="*/ 2803 h 3573"/>
              <a:gd name="T40" fmla="*/ 2556 w 3584"/>
              <a:gd name="T41" fmla="*/ 2975 h 3573"/>
              <a:gd name="T42" fmla="*/ 2740 w 3584"/>
              <a:gd name="T43" fmla="*/ 2662 h 3573"/>
              <a:gd name="T44" fmla="*/ 3384 w 3584"/>
              <a:gd name="T45" fmla="*/ 2424 h 3573"/>
              <a:gd name="T46" fmla="*/ 3584 w 3584"/>
              <a:gd name="T47" fmla="*/ 1786 h 3573"/>
              <a:gd name="T48" fmla="*/ 3368 w 3584"/>
              <a:gd name="T49" fmla="*/ 2286 h 3573"/>
              <a:gd name="T50" fmla="*/ 2734 w 3584"/>
              <a:gd name="T51" fmla="*/ 2513 h 3573"/>
              <a:gd name="T52" fmla="*/ 2558 w 3584"/>
              <a:gd name="T53" fmla="*/ 2230 h 3573"/>
              <a:gd name="T54" fmla="*/ 3272 w 3584"/>
              <a:gd name="T55" fmla="*/ 2050 h 3573"/>
              <a:gd name="T56" fmla="*/ 1121 w 3584"/>
              <a:gd name="T57" fmla="*/ 1488 h 3573"/>
              <a:gd name="T58" fmla="*/ 1849 w 3584"/>
              <a:gd name="T59" fmla="*/ 1632 h 3573"/>
              <a:gd name="T60" fmla="*/ 2226 w 3584"/>
              <a:gd name="T61" fmla="*/ 1987 h 3573"/>
              <a:gd name="T62" fmla="*/ 2073 w 3584"/>
              <a:gd name="T63" fmla="*/ 2398 h 3573"/>
              <a:gd name="T64" fmla="*/ 1474 w 3584"/>
              <a:gd name="T65" fmla="*/ 2649 h 3573"/>
              <a:gd name="T66" fmla="*/ 684 w 3584"/>
              <a:gd name="T67" fmla="*/ 2633 h 3573"/>
              <a:gd name="T68" fmla="*/ 125 w 3584"/>
              <a:gd name="T69" fmla="*/ 2358 h 3573"/>
              <a:gd name="T70" fmla="*/ 33 w 3584"/>
              <a:gd name="T71" fmla="*/ 1941 h 3573"/>
              <a:gd name="T72" fmla="*/ 459 w 3584"/>
              <a:gd name="T73" fmla="*/ 1603 h 3573"/>
              <a:gd name="T74" fmla="*/ 3576 w 3584"/>
              <a:gd name="T75" fmla="*/ 1265 h 3573"/>
              <a:gd name="T76" fmla="*/ 3460 w 3584"/>
              <a:gd name="T77" fmla="*/ 1762 h 3573"/>
              <a:gd name="T78" fmla="*/ 2900 w 3584"/>
              <a:gd name="T79" fmla="*/ 2037 h 3573"/>
              <a:gd name="T80" fmla="*/ 2376 w 3584"/>
              <a:gd name="T81" fmla="*/ 1975 h 3573"/>
              <a:gd name="T82" fmla="*/ 2740 w 3584"/>
              <a:gd name="T83" fmla="*/ 1768 h 3573"/>
              <a:gd name="T84" fmla="*/ 3384 w 3584"/>
              <a:gd name="T85" fmla="*/ 1531 h 3573"/>
              <a:gd name="T86" fmla="*/ 3584 w 3584"/>
              <a:gd name="T87" fmla="*/ 893 h 3573"/>
              <a:gd name="T88" fmla="*/ 3368 w 3584"/>
              <a:gd name="T89" fmla="*/ 1393 h 3573"/>
              <a:gd name="T90" fmla="*/ 2734 w 3584"/>
              <a:gd name="T91" fmla="*/ 1620 h 3573"/>
              <a:gd name="T92" fmla="*/ 1964 w 3584"/>
              <a:gd name="T93" fmla="*/ 1523 h 3573"/>
              <a:gd name="T94" fmla="*/ 1398 w 3584"/>
              <a:gd name="T95" fmla="*/ 1223 h 3573"/>
              <a:gd name="T96" fmla="*/ 1391 w 3584"/>
              <a:gd name="T97" fmla="*/ 914 h 3573"/>
              <a:gd name="T98" fmla="*/ 1861 w 3584"/>
              <a:gd name="T99" fmla="*/ 1246 h 3573"/>
              <a:gd name="T100" fmla="*/ 2651 w 3584"/>
              <a:gd name="T101" fmla="*/ 1332 h 3573"/>
              <a:gd name="T102" fmla="*/ 3331 w 3584"/>
              <a:gd name="T103" fmla="*/ 1122 h 3573"/>
              <a:gd name="T104" fmla="*/ 2465 w 3584"/>
              <a:gd name="T105" fmla="*/ 0 h 3573"/>
              <a:gd name="T106" fmla="*/ 3194 w 3584"/>
              <a:gd name="T107" fmla="*/ 143 h 3573"/>
              <a:gd name="T108" fmla="*/ 3570 w 3584"/>
              <a:gd name="T109" fmla="*/ 498 h 3573"/>
              <a:gd name="T110" fmla="*/ 3417 w 3584"/>
              <a:gd name="T111" fmla="*/ 908 h 3573"/>
              <a:gd name="T112" fmla="*/ 2819 w 3584"/>
              <a:gd name="T113" fmla="*/ 1160 h 3573"/>
              <a:gd name="T114" fmla="*/ 2029 w 3584"/>
              <a:gd name="T115" fmla="*/ 1144 h 3573"/>
              <a:gd name="T116" fmla="*/ 1469 w 3584"/>
              <a:gd name="T117" fmla="*/ 869 h 3573"/>
              <a:gd name="T118" fmla="*/ 1377 w 3584"/>
              <a:gd name="T119" fmla="*/ 452 h 3573"/>
              <a:gd name="T120" fmla="*/ 1803 w 3584"/>
              <a:gd name="T121" fmla="*/ 114 h 3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84" h="3573">
                <a:moveTo>
                  <a:pt x="10" y="2754"/>
                </a:moveTo>
                <a:lnTo>
                  <a:pt x="25" y="2802"/>
                </a:lnTo>
                <a:lnTo>
                  <a:pt x="47" y="2850"/>
                </a:lnTo>
                <a:lnTo>
                  <a:pt x="76" y="2895"/>
                </a:lnTo>
                <a:lnTo>
                  <a:pt x="112" y="2939"/>
                </a:lnTo>
                <a:lnTo>
                  <a:pt x="153" y="2981"/>
                </a:lnTo>
                <a:lnTo>
                  <a:pt x="202" y="3020"/>
                </a:lnTo>
                <a:lnTo>
                  <a:pt x="255" y="3058"/>
                </a:lnTo>
                <a:lnTo>
                  <a:pt x="313" y="3093"/>
                </a:lnTo>
                <a:lnTo>
                  <a:pt x="377" y="3125"/>
                </a:lnTo>
                <a:lnTo>
                  <a:pt x="445" y="3154"/>
                </a:lnTo>
                <a:lnTo>
                  <a:pt x="517" y="3182"/>
                </a:lnTo>
                <a:lnTo>
                  <a:pt x="593" y="3205"/>
                </a:lnTo>
                <a:lnTo>
                  <a:pt x="674" y="3226"/>
                </a:lnTo>
                <a:lnTo>
                  <a:pt x="758" y="3243"/>
                </a:lnTo>
                <a:lnTo>
                  <a:pt x="845" y="3257"/>
                </a:lnTo>
                <a:lnTo>
                  <a:pt x="934" y="3268"/>
                </a:lnTo>
                <a:lnTo>
                  <a:pt x="1026" y="3273"/>
                </a:lnTo>
                <a:lnTo>
                  <a:pt x="1121" y="3275"/>
                </a:lnTo>
                <a:lnTo>
                  <a:pt x="1215" y="3273"/>
                </a:lnTo>
                <a:lnTo>
                  <a:pt x="1306" y="3268"/>
                </a:lnTo>
                <a:lnTo>
                  <a:pt x="1397" y="3257"/>
                </a:lnTo>
                <a:lnTo>
                  <a:pt x="1483" y="3243"/>
                </a:lnTo>
                <a:lnTo>
                  <a:pt x="1567" y="3226"/>
                </a:lnTo>
                <a:lnTo>
                  <a:pt x="1647" y="3205"/>
                </a:lnTo>
                <a:lnTo>
                  <a:pt x="1723" y="3182"/>
                </a:lnTo>
                <a:lnTo>
                  <a:pt x="1796" y="3154"/>
                </a:lnTo>
                <a:lnTo>
                  <a:pt x="1863" y="3125"/>
                </a:lnTo>
                <a:lnTo>
                  <a:pt x="1927" y="3093"/>
                </a:lnTo>
                <a:lnTo>
                  <a:pt x="1986" y="3058"/>
                </a:lnTo>
                <a:lnTo>
                  <a:pt x="2039" y="3020"/>
                </a:lnTo>
                <a:lnTo>
                  <a:pt x="2087" y="2981"/>
                </a:lnTo>
                <a:lnTo>
                  <a:pt x="2128" y="2939"/>
                </a:lnTo>
                <a:lnTo>
                  <a:pt x="2165" y="2895"/>
                </a:lnTo>
                <a:lnTo>
                  <a:pt x="2193" y="2850"/>
                </a:lnTo>
                <a:lnTo>
                  <a:pt x="2215" y="2802"/>
                </a:lnTo>
                <a:lnTo>
                  <a:pt x="2231" y="2754"/>
                </a:lnTo>
                <a:lnTo>
                  <a:pt x="2237" y="2791"/>
                </a:lnTo>
                <a:lnTo>
                  <a:pt x="2241" y="2829"/>
                </a:lnTo>
                <a:lnTo>
                  <a:pt x="2241" y="2977"/>
                </a:lnTo>
                <a:lnTo>
                  <a:pt x="2237" y="3027"/>
                </a:lnTo>
                <a:lnTo>
                  <a:pt x="2226" y="3074"/>
                </a:lnTo>
                <a:lnTo>
                  <a:pt x="2208" y="3120"/>
                </a:lnTo>
                <a:lnTo>
                  <a:pt x="2183" y="3165"/>
                </a:lnTo>
                <a:lnTo>
                  <a:pt x="2152" y="3209"/>
                </a:lnTo>
                <a:lnTo>
                  <a:pt x="2116" y="3251"/>
                </a:lnTo>
                <a:lnTo>
                  <a:pt x="2073" y="3291"/>
                </a:lnTo>
                <a:lnTo>
                  <a:pt x="2024" y="3329"/>
                </a:lnTo>
                <a:lnTo>
                  <a:pt x="1970" y="3366"/>
                </a:lnTo>
                <a:lnTo>
                  <a:pt x="1913" y="3399"/>
                </a:lnTo>
                <a:lnTo>
                  <a:pt x="1849" y="3429"/>
                </a:lnTo>
                <a:lnTo>
                  <a:pt x="1782" y="3458"/>
                </a:lnTo>
                <a:lnTo>
                  <a:pt x="1710" y="3484"/>
                </a:lnTo>
                <a:lnTo>
                  <a:pt x="1635" y="3506"/>
                </a:lnTo>
                <a:lnTo>
                  <a:pt x="1557" y="3526"/>
                </a:lnTo>
                <a:lnTo>
                  <a:pt x="1474" y="3543"/>
                </a:lnTo>
                <a:lnTo>
                  <a:pt x="1390" y="3556"/>
                </a:lnTo>
                <a:lnTo>
                  <a:pt x="1302" y="3566"/>
                </a:lnTo>
                <a:lnTo>
                  <a:pt x="1212" y="3571"/>
                </a:lnTo>
                <a:lnTo>
                  <a:pt x="1121" y="3573"/>
                </a:lnTo>
                <a:lnTo>
                  <a:pt x="1028" y="3571"/>
                </a:lnTo>
                <a:lnTo>
                  <a:pt x="939" y="3566"/>
                </a:lnTo>
                <a:lnTo>
                  <a:pt x="851" y="3556"/>
                </a:lnTo>
                <a:lnTo>
                  <a:pt x="767" y="3543"/>
                </a:lnTo>
                <a:lnTo>
                  <a:pt x="684" y="3526"/>
                </a:lnTo>
                <a:lnTo>
                  <a:pt x="606" y="3506"/>
                </a:lnTo>
                <a:lnTo>
                  <a:pt x="531" y="3484"/>
                </a:lnTo>
                <a:lnTo>
                  <a:pt x="459" y="3458"/>
                </a:lnTo>
                <a:lnTo>
                  <a:pt x="392" y="3429"/>
                </a:lnTo>
                <a:lnTo>
                  <a:pt x="329" y="3399"/>
                </a:lnTo>
                <a:lnTo>
                  <a:pt x="270" y="3366"/>
                </a:lnTo>
                <a:lnTo>
                  <a:pt x="216" y="3329"/>
                </a:lnTo>
                <a:lnTo>
                  <a:pt x="168" y="3291"/>
                </a:lnTo>
                <a:lnTo>
                  <a:pt x="125" y="3251"/>
                </a:lnTo>
                <a:lnTo>
                  <a:pt x="88" y="3209"/>
                </a:lnTo>
                <a:lnTo>
                  <a:pt x="57" y="3165"/>
                </a:lnTo>
                <a:lnTo>
                  <a:pt x="33" y="3120"/>
                </a:lnTo>
                <a:lnTo>
                  <a:pt x="14" y="3074"/>
                </a:lnTo>
                <a:lnTo>
                  <a:pt x="3" y="3027"/>
                </a:lnTo>
                <a:lnTo>
                  <a:pt x="0" y="2977"/>
                </a:lnTo>
                <a:lnTo>
                  <a:pt x="0" y="2829"/>
                </a:lnTo>
                <a:lnTo>
                  <a:pt x="3" y="2791"/>
                </a:lnTo>
                <a:lnTo>
                  <a:pt x="10" y="2754"/>
                </a:lnTo>
                <a:close/>
                <a:moveTo>
                  <a:pt x="10" y="2307"/>
                </a:moveTo>
                <a:lnTo>
                  <a:pt x="25" y="2356"/>
                </a:lnTo>
                <a:lnTo>
                  <a:pt x="47" y="2403"/>
                </a:lnTo>
                <a:lnTo>
                  <a:pt x="76" y="2448"/>
                </a:lnTo>
                <a:lnTo>
                  <a:pt x="112" y="2492"/>
                </a:lnTo>
                <a:lnTo>
                  <a:pt x="153" y="2533"/>
                </a:lnTo>
                <a:lnTo>
                  <a:pt x="202" y="2574"/>
                </a:lnTo>
                <a:lnTo>
                  <a:pt x="255" y="2611"/>
                </a:lnTo>
                <a:lnTo>
                  <a:pt x="313" y="2646"/>
                </a:lnTo>
                <a:lnTo>
                  <a:pt x="377" y="2678"/>
                </a:lnTo>
                <a:lnTo>
                  <a:pt x="445" y="2708"/>
                </a:lnTo>
                <a:lnTo>
                  <a:pt x="517" y="2735"/>
                </a:lnTo>
                <a:lnTo>
                  <a:pt x="593" y="2758"/>
                </a:lnTo>
                <a:lnTo>
                  <a:pt x="674" y="2779"/>
                </a:lnTo>
                <a:lnTo>
                  <a:pt x="758" y="2797"/>
                </a:lnTo>
                <a:lnTo>
                  <a:pt x="845" y="2810"/>
                </a:lnTo>
                <a:lnTo>
                  <a:pt x="934" y="2820"/>
                </a:lnTo>
                <a:lnTo>
                  <a:pt x="1026" y="2827"/>
                </a:lnTo>
                <a:lnTo>
                  <a:pt x="1121" y="2829"/>
                </a:lnTo>
                <a:lnTo>
                  <a:pt x="1215" y="2827"/>
                </a:lnTo>
                <a:lnTo>
                  <a:pt x="1306" y="2820"/>
                </a:lnTo>
                <a:lnTo>
                  <a:pt x="1397" y="2810"/>
                </a:lnTo>
                <a:lnTo>
                  <a:pt x="1483" y="2797"/>
                </a:lnTo>
                <a:lnTo>
                  <a:pt x="1567" y="2779"/>
                </a:lnTo>
                <a:lnTo>
                  <a:pt x="1647" y="2758"/>
                </a:lnTo>
                <a:lnTo>
                  <a:pt x="1723" y="2735"/>
                </a:lnTo>
                <a:lnTo>
                  <a:pt x="1796" y="2708"/>
                </a:lnTo>
                <a:lnTo>
                  <a:pt x="1863" y="2678"/>
                </a:lnTo>
                <a:lnTo>
                  <a:pt x="1927" y="2646"/>
                </a:lnTo>
                <a:lnTo>
                  <a:pt x="1986" y="2611"/>
                </a:lnTo>
                <a:lnTo>
                  <a:pt x="2039" y="2574"/>
                </a:lnTo>
                <a:lnTo>
                  <a:pt x="2087" y="2533"/>
                </a:lnTo>
                <a:lnTo>
                  <a:pt x="2128" y="2492"/>
                </a:lnTo>
                <a:lnTo>
                  <a:pt x="2165" y="2448"/>
                </a:lnTo>
                <a:lnTo>
                  <a:pt x="2193" y="2403"/>
                </a:lnTo>
                <a:lnTo>
                  <a:pt x="2215" y="2356"/>
                </a:lnTo>
                <a:lnTo>
                  <a:pt x="2231" y="2307"/>
                </a:lnTo>
                <a:lnTo>
                  <a:pt x="2237" y="2345"/>
                </a:lnTo>
                <a:lnTo>
                  <a:pt x="2241" y="2382"/>
                </a:lnTo>
                <a:lnTo>
                  <a:pt x="2241" y="2531"/>
                </a:lnTo>
                <a:lnTo>
                  <a:pt x="2237" y="2580"/>
                </a:lnTo>
                <a:lnTo>
                  <a:pt x="2226" y="2627"/>
                </a:lnTo>
                <a:lnTo>
                  <a:pt x="2208" y="2674"/>
                </a:lnTo>
                <a:lnTo>
                  <a:pt x="2183" y="2719"/>
                </a:lnTo>
                <a:lnTo>
                  <a:pt x="2152" y="2763"/>
                </a:lnTo>
                <a:lnTo>
                  <a:pt x="2116" y="2805"/>
                </a:lnTo>
                <a:lnTo>
                  <a:pt x="2073" y="2844"/>
                </a:lnTo>
                <a:lnTo>
                  <a:pt x="2024" y="2883"/>
                </a:lnTo>
                <a:lnTo>
                  <a:pt x="1970" y="2918"/>
                </a:lnTo>
                <a:lnTo>
                  <a:pt x="1913" y="2952"/>
                </a:lnTo>
                <a:lnTo>
                  <a:pt x="1849" y="2983"/>
                </a:lnTo>
                <a:lnTo>
                  <a:pt x="1782" y="3011"/>
                </a:lnTo>
                <a:lnTo>
                  <a:pt x="1710" y="3037"/>
                </a:lnTo>
                <a:lnTo>
                  <a:pt x="1635" y="3060"/>
                </a:lnTo>
                <a:lnTo>
                  <a:pt x="1557" y="3080"/>
                </a:lnTo>
                <a:lnTo>
                  <a:pt x="1474" y="3096"/>
                </a:lnTo>
                <a:lnTo>
                  <a:pt x="1390" y="3109"/>
                </a:lnTo>
                <a:lnTo>
                  <a:pt x="1302" y="3118"/>
                </a:lnTo>
                <a:lnTo>
                  <a:pt x="1212" y="3125"/>
                </a:lnTo>
                <a:lnTo>
                  <a:pt x="1121" y="3127"/>
                </a:lnTo>
                <a:lnTo>
                  <a:pt x="1028" y="3125"/>
                </a:lnTo>
                <a:lnTo>
                  <a:pt x="939" y="3118"/>
                </a:lnTo>
                <a:lnTo>
                  <a:pt x="851" y="3109"/>
                </a:lnTo>
                <a:lnTo>
                  <a:pt x="767" y="3096"/>
                </a:lnTo>
                <a:lnTo>
                  <a:pt x="684" y="3080"/>
                </a:lnTo>
                <a:lnTo>
                  <a:pt x="606" y="3060"/>
                </a:lnTo>
                <a:lnTo>
                  <a:pt x="531" y="3037"/>
                </a:lnTo>
                <a:lnTo>
                  <a:pt x="459" y="3011"/>
                </a:lnTo>
                <a:lnTo>
                  <a:pt x="392" y="2983"/>
                </a:lnTo>
                <a:lnTo>
                  <a:pt x="329" y="2952"/>
                </a:lnTo>
                <a:lnTo>
                  <a:pt x="270" y="2918"/>
                </a:lnTo>
                <a:lnTo>
                  <a:pt x="216" y="2883"/>
                </a:lnTo>
                <a:lnTo>
                  <a:pt x="168" y="2844"/>
                </a:lnTo>
                <a:lnTo>
                  <a:pt x="125" y="2805"/>
                </a:lnTo>
                <a:lnTo>
                  <a:pt x="88" y="2763"/>
                </a:lnTo>
                <a:lnTo>
                  <a:pt x="57" y="2719"/>
                </a:lnTo>
                <a:lnTo>
                  <a:pt x="33" y="2674"/>
                </a:lnTo>
                <a:lnTo>
                  <a:pt x="14" y="2627"/>
                </a:lnTo>
                <a:lnTo>
                  <a:pt x="3" y="2580"/>
                </a:lnTo>
                <a:lnTo>
                  <a:pt x="0" y="2531"/>
                </a:lnTo>
                <a:lnTo>
                  <a:pt x="0" y="2382"/>
                </a:lnTo>
                <a:lnTo>
                  <a:pt x="3" y="2345"/>
                </a:lnTo>
                <a:lnTo>
                  <a:pt x="10" y="2307"/>
                </a:lnTo>
                <a:close/>
                <a:moveTo>
                  <a:pt x="3576" y="2159"/>
                </a:moveTo>
                <a:lnTo>
                  <a:pt x="3582" y="2195"/>
                </a:lnTo>
                <a:lnTo>
                  <a:pt x="3584" y="2233"/>
                </a:lnTo>
                <a:lnTo>
                  <a:pt x="3584" y="2382"/>
                </a:lnTo>
                <a:lnTo>
                  <a:pt x="3581" y="2431"/>
                </a:lnTo>
                <a:lnTo>
                  <a:pt x="3570" y="2478"/>
                </a:lnTo>
                <a:lnTo>
                  <a:pt x="3552" y="2525"/>
                </a:lnTo>
                <a:lnTo>
                  <a:pt x="3528" y="2570"/>
                </a:lnTo>
                <a:lnTo>
                  <a:pt x="3497" y="2613"/>
                </a:lnTo>
                <a:lnTo>
                  <a:pt x="3460" y="2655"/>
                </a:lnTo>
                <a:lnTo>
                  <a:pt x="3417" y="2696"/>
                </a:lnTo>
                <a:lnTo>
                  <a:pt x="3368" y="2733"/>
                </a:lnTo>
                <a:lnTo>
                  <a:pt x="3315" y="2769"/>
                </a:lnTo>
                <a:lnTo>
                  <a:pt x="3257" y="2803"/>
                </a:lnTo>
                <a:lnTo>
                  <a:pt x="3194" y="2834"/>
                </a:lnTo>
                <a:lnTo>
                  <a:pt x="3127" y="2863"/>
                </a:lnTo>
                <a:lnTo>
                  <a:pt x="3055" y="2888"/>
                </a:lnTo>
                <a:lnTo>
                  <a:pt x="2980" y="2911"/>
                </a:lnTo>
                <a:lnTo>
                  <a:pt x="2900" y="2931"/>
                </a:lnTo>
                <a:lnTo>
                  <a:pt x="2819" y="2948"/>
                </a:lnTo>
                <a:lnTo>
                  <a:pt x="2734" y="2961"/>
                </a:lnTo>
                <a:lnTo>
                  <a:pt x="2647" y="2970"/>
                </a:lnTo>
                <a:lnTo>
                  <a:pt x="2556" y="2975"/>
                </a:lnTo>
                <a:lnTo>
                  <a:pt x="2465" y="2977"/>
                </a:lnTo>
                <a:lnTo>
                  <a:pt x="2427" y="2977"/>
                </a:lnTo>
                <a:lnTo>
                  <a:pt x="2390" y="2975"/>
                </a:lnTo>
                <a:lnTo>
                  <a:pt x="2390" y="2678"/>
                </a:lnTo>
                <a:lnTo>
                  <a:pt x="2427" y="2679"/>
                </a:lnTo>
                <a:lnTo>
                  <a:pt x="2465" y="2679"/>
                </a:lnTo>
                <a:lnTo>
                  <a:pt x="2558" y="2678"/>
                </a:lnTo>
                <a:lnTo>
                  <a:pt x="2651" y="2671"/>
                </a:lnTo>
                <a:lnTo>
                  <a:pt x="2740" y="2662"/>
                </a:lnTo>
                <a:lnTo>
                  <a:pt x="2828" y="2647"/>
                </a:lnTo>
                <a:lnTo>
                  <a:pt x="2910" y="2631"/>
                </a:lnTo>
                <a:lnTo>
                  <a:pt x="2991" y="2610"/>
                </a:lnTo>
                <a:lnTo>
                  <a:pt x="3067" y="2586"/>
                </a:lnTo>
                <a:lnTo>
                  <a:pt x="3140" y="2559"/>
                </a:lnTo>
                <a:lnTo>
                  <a:pt x="3208" y="2530"/>
                </a:lnTo>
                <a:lnTo>
                  <a:pt x="3272" y="2497"/>
                </a:lnTo>
                <a:lnTo>
                  <a:pt x="3331" y="2461"/>
                </a:lnTo>
                <a:lnTo>
                  <a:pt x="3384" y="2424"/>
                </a:lnTo>
                <a:lnTo>
                  <a:pt x="3431" y="2384"/>
                </a:lnTo>
                <a:lnTo>
                  <a:pt x="3473" y="2343"/>
                </a:lnTo>
                <a:lnTo>
                  <a:pt x="3508" y="2299"/>
                </a:lnTo>
                <a:lnTo>
                  <a:pt x="3538" y="2253"/>
                </a:lnTo>
                <a:lnTo>
                  <a:pt x="3560" y="2207"/>
                </a:lnTo>
                <a:lnTo>
                  <a:pt x="3576" y="2159"/>
                </a:lnTo>
                <a:close/>
                <a:moveTo>
                  <a:pt x="3576" y="1711"/>
                </a:moveTo>
                <a:lnTo>
                  <a:pt x="3582" y="1749"/>
                </a:lnTo>
                <a:lnTo>
                  <a:pt x="3584" y="1786"/>
                </a:lnTo>
                <a:lnTo>
                  <a:pt x="3584" y="1934"/>
                </a:lnTo>
                <a:lnTo>
                  <a:pt x="3581" y="1984"/>
                </a:lnTo>
                <a:lnTo>
                  <a:pt x="3570" y="2031"/>
                </a:lnTo>
                <a:lnTo>
                  <a:pt x="3552" y="2079"/>
                </a:lnTo>
                <a:lnTo>
                  <a:pt x="3528" y="2124"/>
                </a:lnTo>
                <a:lnTo>
                  <a:pt x="3497" y="2167"/>
                </a:lnTo>
                <a:lnTo>
                  <a:pt x="3460" y="2208"/>
                </a:lnTo>
                <a:lnTo>
                  <a:pt x="3417" y="2249"/>
                </a:lnTo>
                <a:lnTo>
                  <a:pt x="3368" y="2286"/>
                </a:lnTo>
                <a:lnTo>
                  <a:pt x="3315" y="2323"/>
                </a:lnTo>
                <a:lnTo>
                  <a:pt x="3257" y="2356"/>
                </a:lnTo>
                <a:lnTo>
                  <a:pt x="3194" y="2388"/>
                </a:lnTo>
                <a:lnTo>
                  <a:pt x="3127" y="2416"/>
                </a:lnTo>
                <a:lnTo>
                  <a:pt x="3055" y="2442"/>
                </a:lnTo>
                <a:lnTo>
                  <a:pt x="2980" y="2465"/>
                </a:lnTo>
                <a:lnTo>
                  <a:pt x="2900" y="2483"/>
                </a:lnTo>
                <a:lnTo>
                  <a:pt x="2819" y="2500"/>
                </a:lnTo>
                <a:lnTo>
                  <a:pt x="2734" y="2513"/>
                </a:lnTo>
                <a:lnTo>
                  <a:pt x="2647" y="2523"/>
                </a:lnTo>
                <a:lnTo>
                  <a:pt x="2556" y="2528"/>
                </a:lnTo>
                <a:lnTo>
                  <a:pt x="2465" y="2531"/>
                </a:lnTo>
                <a:lnTo>
                  <a:pt x="2427" y="2530"/>
                </a:lnTo>
                <a:lnTo>
                  <a:pt x="2390" y="2528"/>
                </a:lnTo>
                <a:lnTo>
                  <a:pt x="2390" y="2231"/>
                </a:lnTo>
                <a:lnTo>
                  <a:pt x="2427" y="2233"/>
                </a:lnTo>
                <a:lnTo>
                  <a:pt x="2465" y="2233"/>
                </a:lnTo>
                <a:lnTo>
                  <a:pt x="2558" y="2230"/>
                </a:lnTo>
                <a:lnTo>
                  <a:pt x="2651" y="2225"/>
                </a:lnTo>
                <a:lnTo>
                  <a:pt x="2740" y="2215"/>
                </a:lnTo>
                <a:lnTo>
                  <a:pt x="2828" y="2201"/>
                </a:lnTo>
                <a:lnTo>
                  <a:pt x="2910" y="2184"/>
                </a:lnTo>
                <a:lnTo>
                  <a:pt x="2991" y="2163"/>
                </a:lnTo>
                <a:lnTo>
                  <a:pt x="3067" y="2139"/>
                </a:lnTo>
                <a:lnTo>
                  <a:pt x="3140" y="2113"/>
                </a:lnTo>
                <a:lnTo>
                  <a:pt x="3208" y="2083"/>
                </a:lnTo>
                <a:lnTo>
                  <a:pt x="3272" y="2050"/>
                </a:lnTo>
                <a:lnTo>
                  <a:pt x="3331" y="2015"/>
                </a:lnTo>
                <a:lnTo>
                  <a:pt x="3384" y="1977"/>
                </a:lnTo>
                <a:lnTo>
                  <a:pt x="3431" y="1938"/>
                </a:lnTo>
                <a:lnTo>
                  <a:pt x="3473" y="1896"/>
                </a:lnTo>
                <a:lnTo>
                  <a:pt x="3508" y="1852"/>
                </a:lnTo>
                <a:lnTo>
                  <a:pt x="3538" y="1807"/>
                </a:lnTo>
                <a:lnTo>
                  <a:pt x="3560" y="1760"/>
                </a:lnTo>
                <a:lnTo>
                  <a:pt x="3576" y="1711"/>
                </a:lnTo>
                <a:close/>
                <a:moveTo>
                  <a:pt x="1121" y="1488"/>
                </a:moveTo>
                <a:lnTo>
                  <a:pt x="1212" y="1490"/>
                </a:lnTo>
                <a:lnTo>
                  <a:pt x="1302" y="1496"/>
                </a:lnTo>
                <a:lnTo>
                  <a:pt x="1390" y="1505"/>
                </a:lnTo>
                <a:lnTo>
                  <a:pt x="1474" y="1519"/>
                </a:lnTo>
                <a:lnTo>
                  <a:pt x="1557" y="1535"/>
                </a:lnTo>
                <a:lnTo>
                  <a:pt x="1635" y="1555"/>
                </a:lnTo>
                <a:lnTo>
                  <a:pt x="1710" y="1577"/>
                </a:lnTo>
                <a:lnTo>
                  <a:pt x="1782" y="1603"/>
                </a:lnTo>
                <a:lnTo>
                  <a:pt x="1849" y="1632"/>
                </a:lnTo>
                <a:lnTo>
                  <a:pt x="1913" y="1663"/>
                </a:lnTo>
                <a:lnTo>
                  <a:pt x="1970" y="1696"/>
                </a:lnTo>
                <a:lnTo>
                  <a:pt x="2024" y="1732"/>
                </a:lnTo>
                <a:lnTo>
                  <a:pt x="2073" y="1771"/>
                </a:lnTo>
                <a:lnTo>
                  <a:pt x="2116" y="1810"/>
                </a:lnTo>
                <a:lnTo>
                  <a:pt x="2152" y="1852"/>
                </a:lnTo>
                <a:lnTo>
                  <a:pt x="2183" y="1896"/>
                </a:lnTo>
                <a:lnTo>
                  <a:pt x="2208" y="1941"/>
                </a:lnTo>
                <a:lnTo>
                  <a:pt x="2226" y="1987"/>
                </a:lnTo>
                <a:lnTo>
                  <a:pt x="2237" y="2035"/>
                </a:lnTo>
                <a:lnTo>
                  <a:pt x="2241" y="2084"/>
                </a:lnTo>
                <a:lnTo>
                  <a:pt x="2237" y="2132"/>
                </a:lnTo>
                <a:lnTo>
                  <a:pt x="2226" y="2181"/>
                </a:lnTo>
                <a:lnTo>
                  <a:pt x="2208" y="2227"/>
                </a:lnTo>
                <a:lnTo>
                  <a:pt x="2183" y="2272"/>
                </a:lnTo>
                <a:lnTo>
                  <a:pt x="2152" y="2316"/>
                </a:lnTo>
                <a:lnTo>
                  <a:pt x="2116" y="2358"/>
                </a:lnTo>
                <a:lnTo>
                  <a:pt x="2073" y="2398"/>
                </a:lnTo>
                <a:lnTo>
                  <a:pt x="2024" y="2436"/>
                </a:lnTo>
                <a:lnTo>
                  <a:pt x="1970" y="2471"/>
                </a:lnTo>
                <a:lnTo>
                  <a:pt x="1913" y="2505"/>
                </a:lnTo>
                <a:lnTo>
                  <a:pt x="1849" y="2536"/>
                </a:lnTo>
                <a:lnTo>
                  <a:pt x="1782" y="2565"/>
                </a:lnTo>
                <a:lnTo>
                  <a:pt x="1710" y="2590"/>
                </a:lnTo>
                <a:lnTo>
                  <a:pt x="1635" y="2613"/>
                </a:lnTo>
                <a:lnTo>
                  <a:pt x="1557" y="2633"/>
                </a:lnTo>
                <a:lnTo>
                  <a:pt x="1474" y="2649"/>
                </a:lnTo>
                <a:lnTo>
                  <a:pt x="1390" y="2663"/>
                </a:lnTo>
                <a:lnTo>
                  <a:pt x="1302" y="2671"/>
                </a:lnTo>
                <a:lnTo>
                  <a:pt x="1212" y="2678"/>
                </a:lnTo>
                <a:lnTo>
                  <a:pt x="1121" y="2679"/>
                </a:lnTo>
                <a:lnTo>
                  <a:pt x="1028" y="2678"/>
                </a:lnTo>
                <a:lnTo>
                  <a:pt x="939" y="2671"/>
                </a:lnTo>
                <a:lnTo>
                  <a:pt x="851" y="2663"/>
                </a:lnTo>
                <a:lnTo>
                  <a:pt x="767" y="2649"/>
                </a:lnTo>
                <a:lnTo>
                  <a:pt x="684" y="2633"/>
                </a:lnTo>
                <a:lnTo>
                  <a:pt x="606" y="2613"/>
                </a:lnTo>
                <a:lnTo>
                  <a:pt x="531" y="2590"/>
                </a:lnTo>
                <a:lnTo>
                  <a:pt x="459" y="2565"/>
                </a:lnTo>
                <a:lnTo>
                  <a:pt x="392" y="2536"/>
                </a:lnTo>
                <a:lnTo>
                  <a:pt x="329" y="2505"/>
                </a:lnTo>
                <a:lnTo>
                  <a:pt x="270" y="2471"/>
                </a:lnTo>
                <a:lnTo>
                  <a:pt x="216" y="2436"/>
                </a:lnTo>
                <a:lnTo>
                  <a:pt x="168" y="2398"/>
                </a:lnTo>
                <a:lnTo>
                  <a:pt x="125" y="2358"/>
                </a:lnTo>
                <a:lnTo>
                  <a:pt x="88" y="2316"/>
                </a:lnTo>
                <a:lnTo>
                  <a:pt x="57" y="2272"/>
                </a:lnTo>
                <a:lnTo>
                  <a:pt x="33" y="2227"/>
                </a:lnTo>
                <a:lnTo>
                  <a:pt x="14" y="2181"/>
                </a:lnTo>
                <a:lnTo>
                  <a:pt x="3" y="2132"/>
                </a:lnTo>
                <a:lnTo>
                  <a:pt x="0" y="2084"/>
                </a:lnTo>
                <a:lnTo>
                  <a:pt x="3" y="2035"/>
                </a:lnTo>
                <a:lnTo>
                  <a:pt x="14" y="1987"/>
                </a:lnTo>
                <a:lnTo>
                  <a:pt x="33" y="1941"/>
                </a:lnTo>
                <a:lnTo>
                  <a:pt x="57" y="1896"/>
                </a:lnTo>
                <a:lnTo>
                  <a:pt x="88" y="1852"/>
                </a:lnTo>
                <a:lnTo>
                  <a:pt x="125" y="1810"/>
                </a:lnTo>
                <a:lnTo>
                  <a:pt x="168" y="1771"/>
                </a:lnTo>
                <a:lnTo>
                  <a:pt x="216" y="1732"/>
                </a:lnTo>
                <a:lnTo>
                  <a:pt x="270" y="1696"/>
                </a:lnTo>
                <a:lnTo>
                  <a:pt x="329" y="1663"/>
                </a:lnTo>
                <a:lnTo>
                  <a:pt x="392" y="1632"/>
                </a:lnTo>
                <a:lnTo>
                  <a:pt x="459" y="1603"/>
                </a:lnTo>
                <a:lnTo>
                  <a:pt x="531" y="1577"/>
                </a:lnTo>
                <a:lnTo>
                  <a:pt x="606" y="1555"/>
                </a:lnTo>
                <a:lnTo>
                  <a:pt x="684" y="1535"/>
                </a:lnTo>
                <a:lnTo>
                  <a:pt x="767" y="1519"/>
                </a:lnTo>
                <a:lnTo>
                  <a:pt x="851" y="1505"/>
                </a:lnTo>
                <a:lnTo>
                  <a:pt x="939" y="1496"/>
                </a:lnTo>
                <a:lnTo>
                  <a:pt x="1028" y="1490"/>
                </a:lnTo>
                <a:lnTo>
                  <a:pt x="1121" y="1488"/>
                </a:lnTo>
                <a:close/>
                <a:moveTo>
                  <a:pt x="3576" y="1265"/>
                </a:moveTo>
                <a:lnTo>
                  <a:pt x="3582" y="1302"/>
                </a:lnTo>
                <a:lnTo>
                  <a:pt x="3584" y="1339"/>
                </a:lnTo>
                <a:lnTo>
                  <a:pt x="3584" y="1488"/>
                </a:lnTo>
                <a:lnTo>
                  <a:pt x="3581" y="1537"/>
                </a:lnTo>
                <a:lnTo>
                  <a:pt x="3570" y="1585"/>
                </a:lnTo>
                <a:lnTo>
                  <a:pt x="3552" y="1632"/>
                </a:lnTo>
                <a:lnTo>
                  <a:pt x="3528" y="1677"/>
                </a:lnTo>
                <a:lnTo>
                  <a:pt x="3497" y="1720"/>
                </a:lnTo>
                <a:lnTo>
                  <a:pt x="3460" y="1762"/>
                </a:lnTo>
                <a:lnTo>
                  <a:pt x="3417" y="1802"/>
                </a:lnTo>
                <a:lnTo>
                  <a:pt x="3368" y="1840"/>
                </a:lnTo>
                <a:lnTo>
                  <a:pt x="3315" y="1876"/>
                </a:lnTo>
                <a:lnTo>
                  <a:pt x="3257" y="1909"/>
                </a:lnTo>
                <a:lnTo>
                  <a:pt x="3194" y="1941"/>
                </a:lnTo>
                <a:lnTo>
                  <a:pt x="3127" y="1970"/>
                </a:lnTo>
                <a:lnTo>
                  <a:pt x="3055" y="1995"/>
                </a:lnTo>
                <a:lnTo>
                  <a:pt x="2980" y="2018"/>
                </a:lnTo>
                <a:lnTo>
                  <a:pt x="2900" y="2037"/>
                </a:lnTo>
                <a:lnTo>
                  <a:pt x="2819" y="2053"/>
                </a:lnTo>
                <a:lnTo>
                  <a:pt x="2734" y="2066"/>
                </a:lnTo>
                <a:lnTo>
                  <a:pt x="2647" y="2076"/>
                </a:lnTo>
                <a:lnTo>
                  <a:pt x="2556" y="2082"/>
                </a:lnTo>
                <a:lnTo>
                  <a:pt x="2465" y="2084"/>
                </a:lnTo>
                <a:lnTo>
                  <a:pt x="2427" y="2083"/>
                </a:lnTo>
                <a:lnTo>
                  <a:pt x="2390" y="2082"/>
                </a:lnTo>
                <a:lnTo>
                  <a:pt x="2386" y="2028"/>
                </a:lnTo>
                <a:lnTo>
                  <a:pt x="2376" y="1975"/>
                </a:lnTo>
                <a:lnTo>
                  <a:pt x="2361" y="1923"/>
                </a:lnTo>
                <a:lnTo>
                  <a:pt x="2340" y="1873"/>
                </a:lnTo>
                <a:lnTo>
                  <a:pt x="2312" y="1824"/>
                </a:lnTo>
                <a:lnTo>
                  <a:pt x="2280" y="1777"/>
                </a:lnTo>
                <a:lnTo>
                  <a:pt x="2372" y="1784"/>
                </a:lnTo>
                <a:lnTo>
                  <a:pt x="2465" y="1786"/>
                </a:lnTo>
                <a:lnTo>
                  <a:pt x="2558" y="1784"/>
                </a:lnTo>
                <a:lnTo>
                  <a:pt x="2651" y="1778"/>
                </a:lnTo>
                <a:lnTo>
                  <a:pt x="2740" y="1768"/>
                </a:lnTo>
                <a:lnTo>
                  <a:pt x="2828" y="1754"/>
                </a:lnTo>
                <a:lnTo>
                  <a:pt x="2910" y="1736"/>
                </a:lnTo>
                <a:lnTo>
                  <a:pt x="2991" y="1717"/>
                </a:lnTo>
                <a:lnTo>
                  <a:pt x="3067" y="1692"/>
                </a:lnTo>
                <a:lnTo>
                  <a:pt x="3140" y="1665"/>
                </a:lnTo>
                <a:lnTo>
                  <a:pt x="3208" y="1635"/>
                </a:lnTo>
                <a:lnTo>
                  <a:pt x="3272" y="1603"/>
                </a:lnTo>
                <a:lnTo>
                  <a:pt x="3331" y="1568"/>
                </a:lnTo>
                <a:lnTo>
                  <a:pt x="3384" y="1531"/>
                </a:lnTo>
                <a:lnTo>
                  <a:pt x="3431" y="1491"/>
                </a:lnTo>
                <a:lnTo>
                  <a:pt x="3473" y="1449"/>
                </a:lnTo>
                <a:lnTo>
                  <a:pt x="3508" y="1405"/>
                </a:lnTo>
                <a:lnTo>
                  <a:pt x="3538" y="1360"/>
                </a:lnTo>
                <a:lnTo>
                  <a:pt x="3560" y="1313"/>
                </a:lnTo>
                <a:lnTo>
                  <a:pt x="3576" y="1265"/>
                </a:lnTo>
                <a:close/>
                <a:moveTo>
                  <a:pt x="3576" y="818"/>
                </a:moveTo>
                <a:lnTo>
                  <a:pt x="3582" y="855"/>
                </a:lnTo>
                <a:lnTo>
                  <a:pt x="3584" y="893"/>
                </a:lnTo>
                <a:lnTo>
                  <a:pt x="3584" y="1041"/>
                </a:lnTo>
                <a:lnTo>
                  <a:pt x="3581" y="1091"/>
                </a:lnTo>
                <a:lnTo>
                  <a:pt x="3570" y="1138"/>
                </a:lnTo>
                <a:lnTo>
                  <a:pt x="3552" y="1184"/>
                </a:lnTo>
                <a:lnTo>
                  <a:pt x="3528" y="1229"/>
                </a:lnTo>
                <a:lnTo>
                  <a:pt x="3497" y="1273"/>
                </a:lnTo>
                <a:lnTo>
                  <a:pt x="3460" y="1315"/>
                </a:lnTo>
                <a:lnTo>
                  <a:pt x="3417" y="1355"/>
                </a:lnTo>
                <a:lnTo>
                  <a:pt x="3368" y="1393"/>
                </a:lnTo>
                <a:lnTo>
                  <a:pt x="3315" y="1430"/>
                </a:lnTo>
                <a:lnTo>
                  <a:pt x="3257" y="1463"/>
                </a:lnTo>
                <a:lnTo>
                  <a:pt x="3194" y="1493"/>
                </a:lnTo>
                <a:lnTo>
                  <a:pt x="3127" y="1522"/>
                </a:lnTo>
                <a:lnTo>
                  <a:pt x="3055" y="1548"/>
                </a:lnTo>
                <a:lnTo>
                  <a:pt x="2980" y="1570"/>
                </a:lnTo>
                <a:lnTo>
                  <a:pt x="2900" y="1590"/>
                </a:lnTo>
                <a:lnTo>
                  <a:pt x="2819" y="1607"/>
                </a:lnTo>
                <a:lnTo>
                  <a:pt x="2734" y="1620"/>
                </a:lnTo>
                <a:lnTo>
                  <a:pt x="2647" y="1630"/>
                </a:lnTo>
                <a:lnTo>
                  <a:pt x="2556" y="1635"/>
                </a:lnTo>
                <a:lnTo>
                  <a:pt x="2465" y="1637"/>
                </a:lnTo>
                <a:lnTo>
                  <a:pt x="2369" y="1635"/>
                </a:lnTo>
                <a:lnTo>
                  <a:pt x="2276" y="1629"/>
                </a:lnTo>
                <a:lnTo>
                  <a:pt x="2185" y="1618"/>
                </a:lnTo>
                <a:lnTo>
                  <a:pt x="2097" y="1603"/>
                </a:lnTo>
                <a:lnTo>
                  <a:pt x="2033" y="1562"/>
                </a:lnTo>
                <a:lnTo>
                  <a:pt x="1964" y="1523"/>
                </a:lnTo>
                <a:lnTo>
                  <a:pt x="1889" y="1488"/>
                </a:lnTo>
                <a:lnTo>
                  <a:pt x="1809" y="1456"/>
                </a:lnTo>
                <a:lnTo>
                  <a:pt x="1725" y="1427"/>
                </a:lnTo>
                <a:lnTo>
                  <a:pt x="1637" y="1402"/>
                </a:lnTo>
                <a:lnTo>
                  <a:pt x="1546" y="1381"/>
                </a:lnTo>
                <a:lnTo>
                  <a:pt x="1500" y="1345"/>
                </a:lnTo>
                <a:lnTo>
                  <a:pt x="1461" y="1305"/>
                </a:lnTo>
                <a:lnTo>
                  <a:pt x="1426" y="1265"/>
                </a:lnTo>
                <a:lnTo>
                  <a:pt x="1398" y="1223"/>
                </a:lnTo>
                <a:lnTo>
                  <a:pt x="1375" y="1179"/>
                </a:lnTo>
                <a:lnTo>
                  <a:pt x="1358" y="1135"/>
                </a:lnTo>
                <a:lnTo>
                  <a:pt x="1348" y="1089"/>
                </a:lnTo>
                <a:lnTo>
                  <a:pt x="1345" y="1041"/>
                </a:lnTo>
                <a:lnTo>
                  <a:pt x="1345" y="893"/>
                </a:lnTo>
                <a:lnTo>
                  <a:pt x="1347" y="855"/>
                </a:lnTo>
                <a:lnTo>
                  <a:pt x="1354" y="818"/>
                </a:lnTo>
                <a:lnTo>
                  <a:pt x="1369" y="866"/>
                </a:lnTo>
                <a:lnTo>
                  <a:pt x="1391" y="914"/>
                </a:lnTo>
                <a:lnTo>
                  <a:pt x="1421" y="959"/>
                </a:lnTo>
                <a:lnTo>
                  <a:pt x="1456" y="1003"/>
                </a:lnTo>
                <a:lnTo>
                  <a:pt x="1498" y="1045"/>
                </a:lnTo>
                <a:lnTo>
                  <a:pt x="1546" y="1084"/>
                </a:lnTo>
                <a:lnTo>
                  <a:pt x="1599" y="1122"/>
                </a:lnTo>
                <a:lnTo>
                  <a:pt x="1657" y="1157"/>
                </a:lnTo>
                <a:lnTo>
                  <a:pt x="1721" y="1189"/>
                </a:lnTo>
                <a:lnTo>
                  <a:pt x="1789" y="1218"/>
                </a:lnTo>
                <a:lnTo>
                  <a:pt x="1861" y="1246"/>
                </a:lnTo>
                <a:lnTo>
                  <a:pt x="1938" y="1270"/>
                </a:lnTo>
                <a:lnTo>
                  <a:pt x="2019" y="1290"/>
                </a:lnTo>
                <a:lnTo>
                  <a:pt x="2102" y="1307"/>
                </a:lnTo>
                <a:lnTo>
                  <a:pt x="2189" y="1321"/>
                </a:lnTo>
                <a:lnTo>
                  <a:pt x="2278" y="1332"/>
                </a:lnTo>
                <a:lnTo>
                  <a:pt x="2371" y="1337"/>
                </a:lnTo>
                <a:lnTo>
                  <a:pt x="2465" y="1339"/>
                </a:lnTo>
                <a:lnTo>
                  <a:pt x="2558" y="1337"/>
                </a:lnTo>
                <a:lnTo>
                  <a:pt x="2651" y="1332"/>
                </a:lnTo>
                <a:lnTo>
                  <a:pt x="2740" y="1321"/>
                </a:lnTo>
                <a:lnTo>
                  <a:pt x="2828" y="1307"/>
                </a:lnTo>
                <a:lnTo>
                  <a:pt x="2910" y="1290"/>
                </a:lnTo>
                <a:lnTo>
                  <a:pt x="2991" y="1270"/>
                </a:lnTo>
                <a:lnTo>
                  <a:pt x="3067" y="1246"/>
                </a:lnTo>
                <a:lnTo>
                  <a:pt x="3140" y="1218"/>
                </a:lnTo>
                <a:lnTo>
                  <a:pt x="3208" y="1189"/>
                </a:lnTo>
                <a:lnTo>
                  <a:pt x="3272" y="1157"/>
                </a:lnTo>
                <a:lnTo>
                  <a:pt x="3331" y="1122"/>
                </a:lnTo>
                <a:lnTo>
                  <a:pt x="3384" y="1084"/>
                </a:lnTo>
                <a:lnTo>
                  <a:pt x="3431" y="1045"/>
                </a:lnTo>
                <a:lnTo>
                  <a:pt x="3473" y="1003"/>
                </a:lnTo>
                <a:lnTo>
                  <a:pt x="3508" y="959"/>
                </a:lnTo>
                <a:lnTo>
                  <a:pt x="3538" y="914"/>
                </a:lnTo>
                <a:lnTo>
                  <a:pt x="3560" y="866"/>
                </a:lnTo>
                <a:lnTo>
                  <a:pt x="3576" y="818"/>
                </a:lnTo>
                <a:close/>
                <a:moveTo>
                  <a:pt x="2465" y="0"/>
                </a:moveTo>
                <a:lnTo>
                  <a:pt x="2465" y="0"/>
                </a:lnTo>
                <a:lnTo>
                  <a:pt x="2556" y="1"/>
                </a:lnTo>
                <a:lnTo>
                  <a:pt x="2647" y="7"/>
                </a:lnTo>
                <a:lnTo>
                  <a:pt x="2734" y="16"/>
                </a:lnTo>
                <a:lnTo>
                  <a:pt x="2819" y="29"/>
                </a:lnTo>
                <a:lnTo>
                  <a:pt x="2900" y="46"/>
                </a:lnTo>
                <a:lnTo>
                  <a:pt x="2980" y="66"/>
                </a:lnTo>
                <a:lnTo>
                  <a:pt x="3055" y="89"/>
                </a:lnTo>
                <a:lnTo>
                  <a:pt x="3127" y="114"/>
                </a:lnTo>
                <a:lnTo>
                  <a:pt x="3194" y="143"/>
                </a:lnTo>
                <a:lnTo>
                  <a:pt x="3257" y="173"/>
                </a:lnTo>
                <a:lnTo>
                  <a:pt x="3315" y="207"/>
                </a:lnTo>
                <a:lnTo>
                  <a:pt x="3368" y="243"/>
                </a:lnTo>
                <a:lnTo>
                  <a:pt x="3417" y="281"/>
                </a:lnTo>
                <a:lnTo>
                  <a:pt x="3460" y="321"/>
                </a:lnTo>
                <a:lnTo>
                  <a:pt x="3497" y="363"/>
                </a:lnTo>
                <a:lnTo>
                  <a:pt x="3528" y="407"/>
                </a:lnTo>
                <a:lnTo>
                  <a:pt x="3552" y="452"/>
                </a:lnTo>
                <a:lnTo>
                  <a:pt x="3570" y="498"/>
                </a:lnTo>
                <a:lnTo>
                  <a:pt x="3581" y="546"/>
                </a:lnTo>
                <a:lnTo>
                  <a:pt x="3584" y="595"/>
                </a:lnTo>
                <a:lnTo>
                  <a:pt x="3581" y="643"/>
                </a:lnTo>
                <a:lnTo>
                  <a:pt x="3570" y="691"/>
                </a:lnTo>
                <a:lnTo>
                  <a:pt x="3552" y="738"/>
                </a:lnTo>
                <a:lnTo>
                  <a:pt x="3528" y="783"/>
                </a:lnTo>
                <a:lnTo>
                  <a:pt x="3497" y="827"/>
                </a:lnTo>
                <a:lnTo>
                  <a:pt x="3460" y="869"/>
                </a:lnTo>
                <a:lnTo>
                  <a:pt x="3417" y="908"/>
                </a:lnTo>
                <a:lnTo>
                  <a:pt x="3368" y="947"/>
                </a:lnTo>
                <a:lnTo>
                  <a:pt x="3315" y="982"/>
                </a:lnTo>
                <a:lnTo>
                  <a:pt x="3257" y="1016"/>
                </a:lnTo>
                <a:lnTo>
                  <a:pt x="3194" y="1047"/>
                </a:lnTo>
                <a:lnTo>
                  <a:pt x="3127" y="1075"/>
                </a:lnTo>
                <a:lnTo>
                  <a:pt x="3055" y="1101"/>
                </a:lnTo>
                <a:lnTo>
                  <a:pt x="2980" y="1124"/>
                </a:lnTo>
                <a:lnTo>
                  <a:pt x="2900" y="1144"/>
                </a:lnTo>
                <a:lnTo>
                  <a:pt x="2819" y="1160"/>
                </a:lnTo>
                <a:lnTo>
                  <a:pt x="2734" y="1173"/>
                </a:lnTo>
                <a:lnTo>
                  <a:pt x="2647" y="1183"/>
                </a:lnTo>
                <a:lnTo>
                  <a:pt x="2556" y="1189"/>
                </a:lnTo>
                <a:lnTo>
                  <a:pt x="2465" y="1191"/>
                </a:lnTo>
                <a:lnTo>
                  <a:pt x="2373" y="1189"/>
                </a:lnTo>
                <a:lnTo>
                  <a:pt x="2283" y="1183"/>
                </a:lnTo>
                <a:lnTo>
                  <a:pt x="2195" y="1173"/>
                </a:lnTo>
                <a:lnTo>
                  <a:pt x="2110" y="1160"/>
                </a:lnTo>
                <a:lnTo>
                  <a:pt x="2029" y="1144"/>
                </a:lnTo>
                <a:lnTo>
                  <a:pt x="1949" y="1124"/>
                </a:lnTo>
                <a:lnTo>
                  <a:pt x="1874" y="1101"/>
                </a:lnTo>
                <a:lnTo>
                  <a:pt x="1803" y="1075"/>
                </a:lnTo>
                <a:lnTo>
                  <a:pt x="1735" y="1047"/>
                </a:lnTo>
                <a:lnTo>
                  <a:pt x="1672" y="1016"/>
                </a:lnTo>
                <a:lnTo>
                  <a:pt x="1614" y="982"/>
                </a:lnTo>
                <a:lnTo>
                  <a:pt x="1561" y="947"/>
                </a:lnTo>
                <a:lnTo>
                  <a:pt x="1512" y="908"/>
                </a:lnTo>
                <a:lnTo>
                  <a:pt x="1469" y="869"/>
                </a:lnTo>
                <a:lnTo>
                  <a:pt x="1432" y="827"/>
                </a:lnTo>
                <a:lnTo>
                  <a:pt x="1401" y="783"/>
                </a:lnTo>
                <a:lnTo>
                  <a:pt x="1377" y="738"/>
                </a:lnTo>
                <a:lnTo>
                  <a:pt x="1359" y="691"/>
                </a:lnTo>
                <a:lnTo>
                  <a:pt x="1348" y="643"/>
                </a:lnTo>
                <a:lnTo>
                  <a:pt x="1345" y="595"/>
                </a:lnTo>
                <a:lnTo>
                  <a:pt x="1348" y="546"/>
                </a:lnTo>
                <a:lnTo>
                  <a:pt x="1359" y="498"/>
                </a:lnTo>
                <a:lnTo>
                  <a:pt x="1377" y="452"/>
                </a:lnTo>
                <a:lnTo>
                  <a:pt x="1401" y="407"/>
                </a:lnTo>
                <a:lnTo>
                  <a:pt x="1432" y="363"/>
                </a:lnTo>
                <a:lnTo>
                  <a:pt x="1469" y="321"/>
                </a:lnTo>
                <a:lnTo>
                  <a:pt x="1512" y="281"/>
                </a:lnTo>
                <a:lnTo>
                  <a:pt x="1561" y="243"/>
                </a:lnTo>
                <a:lnTo>
                  <a:pt x="1614" y="207"/>
                </a:lnTo>
                <a:lnTo>
                  <a:pt x="1672" y="173"/>
                </a:lnTo>
                <a:lnTo>
                  <a:pt x="1735" y="143"/>
                </a:lnTo>
                <a:lnTo>
                  <a:pt x="1803" y="114"/>
                </a:lnTo>
                <a:lnTo>
                  <a:pt x="1874" y="89"/>
                </a:lnTo>
                <a:lnTo>
                  <a:pt x="1949" y="66"/>
                </a:lnTo>
                <a:lnTo>
                  <a:pt x="2029" y="46"/>
                </a:lnTo>
                <a:lnTo>
                  <a:pt x="2110" y="29"/>
                </a:lnTo>
                <a:lnTo>
                  <a:pt x="2195" y="16"/>
                </a:lnTo>
                <a:lnTo>
                  <a:pt x="2283" y="7"/>
                </a:lnTo>
                <a:lnTo>
                  <a:pt x="2373" y="1"/>
                </a:lnTo>
                <a:lnTo>
                  <a:pt x="246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E42132-D684-725D-596E-CC387810D95D}"/>
              </a:ext>
            </a:extLst>
          </p:cNvPr>
          <p:cNvGrpSpPr/>
          <p:nvPr/>
        </p:nvGrpSpPr>
        <p:grpSpPr>
          <a:xfrm>
            <a:off x="7930217" y="2302411"/>
            <a:ext cx="797794" cy="496328"/>
            <a:chOff x="8816990" y="2422493"/>
            <a:chExt cx="495462" cy="308239"/>
          </a:xfrm>
          <a:solidFill>
            <a:schemeClr val="bg1"/>
          </a:solidFill>
        </p:grpSpPr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0A78A787-C76F-6EFC-6F07-7752EE9CE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982" y="2556534"/>
              <a:ext cx="281105" cy="115047"/>
            </a:xfrm>
            <a:custGeom>
              <a:avLst/>
              <a:gdLst>
                <a:gd name="T0" fmla="*/ 1093 w 2072"/>
                <a:gd name="T1" fmla="*/ 1 h 848"/>
                <a:gd name="T2" fmla="*/ 1222 w 2072"/>
                <a:gd name="T3" fmla="*/ 12 h 848"/>
                <a:gd name="T4" fmla="*/ 1349 w 2072"/>
                <a:gd name="T5" fmla="*/ 31 h 848"/>
                <a:gd name="T6" fmla="*/ 1471 w 2072"/>
                <a:gd name="T7" fmla="*/ 56 h 848"/>
                <a:gd name="T8" fmla="*/ 1587 w 2072"/>
                <a:gd name="T9" fmla="*/ 86 h 848"/>
                <a:gd name="T10" fmla="*/ 1695 w 2072"/>
                <a:gd name="T11" fmla="*/ 120 h 848"/>
                <a:gd name="T12" fmla="*/ 1793 w 2072"/>
                <a:gd name="T13" fmla="*/ 154 h 848"/>
                <a:gd name="T14" fmla="*/ 1879 w 2072"/>
                <a:gd name="T15" fmla="*/ 187 h 848"/>
                <a:gd name="T16" fmla="*/ 1952 w 2072"/>
                <a:gd name="T17" fmla="*/ 218 h 848"/>
                <a:gd name="T18" fmla="*/ 2008 w 2072"/>
                <a:gd name="T19" fmla="*/ 243 h 848"/>
                <a:gd name="T20" fmla="*/ 2048 w 2072"/>
                <a:gd name="T21" fmla="*/ 262 h 848"/>
                <a:gd name="T22" fmla="*/ 2069 w 2072"/>
                <a:gd name="T23" fmla="*/ 272 h 848"/>
                <a:gd name="T24" fmla="*/ 2072 w 2072"/>
                <a:gd name="T25" fmla="*/ 848 h 848"/>
                <a:gd name="T26" fmla="*/ 2060 w 2072"/>
                <a:gd name="T27" fmla="*/ 844 h 848"/>
                <a:gd name="T28" fmla="*/ 2025 w 2072"/>
                <a:gd name="T29" fmla="*/ 830 h 848"/>
                <a:gd name="T30" fmla="*/ 1971 w 2072"/>
                <a:gd name="T31" fmla="*/ 810 h 848"/>
                <a:gd name="T32" fmla="*/ 1899 w 2072"/>
                <a:gd name="T33" fmla="*/ 786 h 848"/>
                <a:gd name="T34" fmla="*/ 1811 w 2072"/>
                <a:gd name="T35" fmla="*/ 758 h 848"/>
                <a:gd name="T36" fmla="*/ 1711 w 2072"/>
                <a:gd name="T37" fmla="*/ 728 h 848"/>
                <a:gd name="T38" fmla="*/ 1600 w 2072"/>
                <a:gd name="T39" fmla="*/ 699 h 848"/>
                <a:gd name="T40" fmla="*/ 1480 w 2072"/>
                <a:gd name="T41" fmla="*/ 672 h 848"/>
                <a:gd name="T42" fmla="*/ 1357 w 2072"/>
                <a:gd name="T43" fmla="*/ 650 h 848"/>
                <a:gd name="T44" fmla="*/ 1228 w 2072"/>
                <a:gd name="T45" fmla="*/ 633 h 848"/>
                <a:gd name="T46" fmla="*/ 1100 w 2072"/>
                <a:gd name="T47" fmla="*/ 623 h 848"/>
                <a:gd name="T48" fmla="*/ 972 w 2072"/>
                <a:gd name="T49" fmla="*/ 623 h 848"/>
                <a:gd name="T50" fmla="*/ 844 w 2072"/>
                <a:gd name="T51" fmla="*/ 633 h 848"/>
                <a:gd name="T52" fmla="*/ 716 w 2072"/>
                <a:gd name="T53" fmla="*/ 650 h 848"/>
                <a:gd name="T54" fmla="*/ 592 w 2072"/>
                <a:gd name="T55" fmla="*/ 672 h 848"/>
                <a:gd name="T56" fmla="*/ 473 w 2072"/>
                <a:gd name="T57" fmla="*/ 699 h 848"/>
                <a:gd name="T58" fmla="*/ 361 w 2072"/>
                <a:gd name="T59" fmla="*/ 728 h 848"/>
                <a:gd name="T60" fmla="*/ 261 w 2072"/>
                <a:gd name="T61" fmla="*/ 758 h 848"/>
                <a:gd name="T62" fmla="*/ 173 w 2072"/>
                <a:gd name="T63" fmla="*/ 786 h 848"/>
                <a:gd name="T64" fmla="*/ 101 w 2072"/>
                <a:gd name="T65" fmla="*/ 810 h 848"/>
                <a:gd name="T66" fmla="*/ 46 w 2072"/>
                <a:gd name="T67" fmla="*/ 830 h 848"/>
                <a:gd name="T68" fmla="*/ 13 w 2072"/>
                <a:gd name="T69" fmla="*/ 844 h 848"/>
                <a:gd name="T70" fmla="*/ 0 w 2072"/>
                <a:gd name="T71" fmla="*/ 848 h 848"/>
                <a:gd name="T72" fmla="*/ 2 w 2072"/>
                <a:gd name="T73" fmla="*/ 280 h 848"/>
                <a:gd name="T74" fmla="*/ 25 w 2072"/>
                <a:gd name="T75" fmla="*/ 269 h 848"/>
                <a:gd name="T76" fmla="*/ 67 w 2072"/>
                <a:gd name="T77" fmla="*/ 248 h 848"/>
                <a:gd name="T78" fmla="*/ 127 w 2072"/>
                <a:gd name="T79" fmla="*/ 220 h 848"/>
                <a:gd name="T80" fmla="*/ 204 w 2072"/>
                <a:gd name="T81" fmla="*/ 187 h 848"/>
                <a:gd name="T82" fmla="*/ 294 w 2072"/>
                <a:gd name="T83" fmla="*/ 150 h 848"/>
                <a:gd name="T84" fmla="*/ 397 w 2072"/>
                <a:gd name="T85" fmla="*/ 113 h 848"/>
                <a:gd name="T86" fmla="*/ 511 w 2072"/>
                <a:gd name="T87" fmla="*/ 79 h 848"/>
                <a:gd name="T88" fmla="*/ 632 w 2072"/>
                <a:gd name="T89" fmla="*/ 47 h 848"/>
                <a:gd name="T90" fmla="*/ 761 w 2072"/>
                <a:gd name="T91" fmla="*/ 22 h 848"/>
                <a:gd name="T92" fmla="*/ 893 w 2072"/>
                <a:gd name="T93" fmla="*/ 5 h 848"/>
                <a:gd name="T94" fmla="*/ 1028 w 2072"/>
                <a:gd name="T95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2" h="848">
                  <a:moveTo>
                    <a:pt x="1028" y="0"/>
                  </a:moveTo>
                  <a:lnTo>
                    <a:pt x="1093" y="1"/>
                  </a:lnTo>
                  <a:lnTo>
                    <a:pt x="1158" y="5"/>
                  </a:lnTo>
                  <a:lnTo>
                    <a:pt x="1222" y="12"/>
                  </a:lnTo>
                  <a:lnTo>
                    <a:pt x="1286" y="20"/>
                  </a:lnTo>
                  <a:lnTo>
                    <a:pt x="1349" y="31"/>
                  </a:lnTo>
                  <a:lnTo>
                    <a:pt x="1411" y="42"/>
                  </a:lnTo>
                  <a:lnTo>
                    <a:pt x="1471" y="56"/>
                  </a:lnTo>
                  <a:lnTo>
                    <a:pt x="1530" y="71"/>
                  </a:lnTo>
                  <a:lnTo>
                    <a:pt x="1587" y="86"/>
                  </a:lnTo>
                  <a:lnTo>
                    <a:pt x="1642" y="103"/>
                  </a:lnTo>
                  <a:lnTo>
                    <a:pt x="1695" y="120"/>
                  </a:lnTo>
                  <a:lnTo>
                    <a:pt x="1745" y="137"/>
                  </a:lnTo>
                  <a:lnTo>
                    <a:pt x="1793" y="154"/>
                  </a:lnTo>
                  <a:lnTo>
                    <a:pt x="1837" y="171"/>
                  </a:lnTo>
                  <a:lnTo>
                    <a:pt x="1879" y="187"/>
                  </a:lnTo>
                  <a:lnTo>
                    <a:pt x="1917" y="203"/>
                  </a:lnTo>
                  <a:lnTo>
                    <a:pt x="1952" y="218"/>
                  </a:lnTo>
                  <a:lnTo>
                    <a:pt x="1982" y="231"/>
                  </a:lnTo>
                  <a:lnTo>
                    <a:pt x="2008" y="243"/>
                  </a:lnTo>
                  <a:lnTo>
                    <a:pt x="2030" y="253"/>
                  </a:lnTo>
                  <a:lnTo>
                    <a:pt x="2048" y="262"/>
                  </a:lnTo>
                  <a:lnTo>
                    <a:pt x="2061" y="269"/>
                  </a:lnTo>
                  <a:lnTo>
                    <a:pt x="2069" y="272"/>
                  </a:lnTo>
                  <a:lnTo>
                    <a:pt x="2072" y="274"/>
                  </a:lnTo>
                  <a:lnTo>
                    <a:pt x="2072" y="848"/>
                  </a:lnTo>
                  <a:lnTo>
                    <a:pt x="2069" y="847"/>
                  </a:lnTo>
                  <a:lnTo>
                    <a:pt x="2060" y="844"/>
                  </a:lnTo>
                  <a:lnTo>
                    <a:pt x="2045" y="838"/>
                  </a:lnTo>
                  <a:lnTo>
                    <a:pt x="2025" y="830"/>
                  </a:lnTo>
                  <a:lnTo>
                    <a:pt x="2000" y="822"/>
                  </a:lnTo>
                  <a:lnTo>
                    <a:pt x="1971" y="810"/>
                  </a:lnTo>
                  <a:lnTo>
                    <a:pt x="1937" y="798"/>
                  </a:lnTo>
                  <a:lnTo>
                    <a:pt x="1899" y="786"/>
                  </a:lnTo>
                  <a:lnTo>
                    <a:pt x="1856" y="771"/>
                  </a:lnTo>
                  <a:lnTo>
                    <a:pt x="1811" y="758"/>
                  </a:lnTo>
                  <a:lnTo>
                    <a:pt x="1762" y="744"/>
                  </a:lnTo>
                  <a:lnTo>
                    <a:pt x="1711" y="728"/>
                  </a:lnTo>
                  <a:lnTo>
                    <a:pt x="1656" y="713"/>
                  </a:lnTo>
                  <a:lnTo>
                    <a:pt x="1600" y="699"/>
                  </a:lnTo>
                  <a:lnTo>
                    <a:pt x="1541" y="686"/>
                  </a:lnTo>
                  <a:lnTo>
                    <a:pt x="1480" y="672"/>
                  </a:lnTo>
                  <a:lnTo>
                    <a:pt x="1419" y="661"/>
                  </a:lnTo>
                  <a:lnTo>
                    <a:pt x="1357" y="650"/>
                  </a:lnTo>
                  <a:lnTo>
                    <a:pt x="1293" y="641"/>
                  </a:lnTo>
                  <a:lnTo>
                    <a:pt x="1228" y="633"/>
                  </a:lnTo>
                  <a:lnTo>
                    <a:pt x="1164" y="628"/>
                  </a:lnTo>
                  <a:lnTo>
                    <a:pt x="1100" y="623"/>
                  </a:lnTo>
                  <a:lnTo>
                    <a:pt x="1036" y="622"/>
                  </a:lnTo>
                  <a:lnTo>
                    <a:pt x="972" y="623"/>
                  </a:lnTo>
                  <a:lnTo>
                    <a:pt x="908" y="628"/>
                  </a:lnTo>
                  <a:lnTo>
                    <a:pt x="844" y="633"/>
                  </a:lnTo>
                  <a:lnTo>
                    <a:pt x="780" y="641"/>
                  </a:lnTo>
                  <a:lnTo>
                    <a:pt x="716" y="650"/>
                  </a:lnTo>
                  <a:lnTo>
                    <a:pt x="654" y="661"/>
                  </a:lnTo>
                  <a:lnTo>
                    <a:pt x="592" y="672"/>
                  </a:lnTo>
                  <a:lnTo>
                    <a:pt x="531" y="686"/>
                  </a:lnTo>
                  <a:lnTo>
                    <a:pt x="473" y="699"/>
                  </a:lnTo>
                  <a:lnTo>
                    <a:pt x="416" y="713"/>
                  </a:lnTo>
                  <a:lnTo>
                    <a:pt x="361" y="728"/>
                  </a:lnTo>
                  <a:lnTo>
                    <a:pt x="309" y="744"/>
                  </a:lnTo>
                  <a:lnTo>
                    <a:pt x="261" y="758"/>
                  </a:lnTo>
                  <a:lnTo>
                    <a:pt x="216" y="771"/>
                  </a:lnTo>
                  <a:lnTo>
                    <a:pt x="173" y="786"/>
                  </a:lnTo>
                  <a:lnTo>
                    <a:pt x="135" y="798"/>
                  </a:lnTo>
                  <a:lnTo>
                    <a:pt x="101" y="810"/>
                  </a:lnTo>
                  <a:lnTo>
                    <a:pt x="72" y="822"/>
                  </a:lnTo>
                  <a:lnTo>
                    <a:pt x="46" y="830"/>
                  </a:lnTo>
                  <a:lnTo>
                    <a:pt x="27" y="838"/>
                  </a:lnTo>
                  <a:lnTo>
                    <a:pt x="13" y="844"/>
                  </a:lnTo>
                  <a:lnTo>
                    <a:pt x="4" y="847"/>
                  </a:lnTo>
                  <a:lnTo>
                    <a:pt x="0" y="848"/>
                  </a:lnTo>
                  <a:lnTo>
                    <a:pt x="0" y="282"/>
                  </a:lnTo>
                  <a:lnTo>
                    <a:pt x="2" y="280"/>
                  </a:lnTo>
                  <a:lnTo>
                    <a:pt x="11" y="276"/>
                  </a:lnTo>
                  <a:lnTo>
                    <a:pt x="25" y="269"/>
                  </a:lnTo>
                  <a:lnTo>
                    <a:pt x="44" y="259"/>
                  </a:lnTo>
                  <a:lnTo>
                    <a:pt x="67" y="248"/>
                  </a:lnTo>
                  <a:lnTo>
                    <a:pt x="95" y="235"/>
                  </a:lnTo>
                  <a:lnTo>
                    <a:pt x="127" y="220"/>
                  </a:lnTo>
                  <a:lnTo>
                    <a:pt x="163" y="203"/>
                  </a:lnTo>
                  <a:lnTo>
                    <a:pt x="204" y="187"/>
                  </a:lnTo>
                  <a:lnTo>
                    <a:pt x="248" y="169"/>
                  </a:lnTo>
                  <a:lnTo>
                    <a:pt x="294" y="150"/>
                  </a:lnTo>
                  <a:lnTo>
                    <a:pt x="344" y="132"/>
                  </a:lnTo>
                  <a:lnTo>
                    <a:pt x="397" y="113"/>
                  </a:lnTo>
                  <a:lnTo>
                    <a:pt x="452" y="95"/>
                  </a:lnTo>
                  <a:lnTo>
                    <a:pt x="511" y="79"/>
                  </a:lnTo>
                  <a:lnTo>
                    <a:pt x="570" y="62"/>
                  </a:lnTo>
                  <a:lnTo>
                    <a:pt x="632" y="47"/>
                  </a:lnTo>
                  <a:lnTo>
                    <a:pt x="695" y="34"/>
                  </a:lnTo>
                  <a:lnTo>
                    <a:pt x="761" y="22"/>
                  </a:lnTo>
                  <a:lnTo>
                    <a:pt x="826" y="13"/>
                  </a:lnTo>
                  <a:lnTo>
                    <a:pt x="893" y="5"/>
                  </a:lnTo>
                  <a:lnTo>
                    <a:pt x="961" y="1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2E81419A-DD72-09B1-937D-DBC4CE2623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6990" y="2422493"/>
              <a:ext cx="495462" cy="308239"/>
            </a:xfrm>
            <a:custGeom>
              <a:avLst/>
              <a:gdLst>
                <a:gd name="T0" fmla="*/ 3277 w 3654"/>
                <a:gd name="T1" fmla="*/ 962 h 2269"/>
                <a:gd name="T2" fmla="*/ 3237 w 3654"/>
                <a:gd name="T3" fmla="*/ 1014 h 2269"/>
                <a:gd name="T4" fmla="*/ 3246 w 3654"/>
                <a:gd name="T5" fmla="*/ 1080 h 2269"/>
                <a:gd name="T6" fmla="*/ 3298 w 3654"/>
                <a:gd name="T7" fmla="*/ 1120 h 2269"/>
                <a:gd name="T8" fmla="*/ 3366 w 3654"/>
                <a:gd name="T9" fmla="*/ 1111 h 2269"/>
                <a:gd name="T10" fmla="*/ 3405 w 3654"/>
                <a:gd name="T11" fmla="*/ 1060 h 2269"/>
                <a:gd name="T12" fmla="*/ 3396 w 3654"/>
                <a:gd name="T13" fmla="*/ 993 h 2269"/>
                <a:gd name="T14" fmla="*/ 3344 w 3654"/>
                <a:gd name="T15" fmla="*/ 953 h 2269"/>
                <a:gd name="T16" fmla="*/ 3313 w 3654"/>
                <a:gd name="T17" fmla="*/ 772 h 2269"/>
                <a:gd name="T18" fmla="*/ 3273 w 3654"/>
                <a:gd name="T19" fmla="*/ 787 h 2269"/>
                <a:gd name="T20" fmla="*/ 3358 w 3654"/>
                <a:gd name="T21" fmla="*/ 862 h 2269"/>
                <a:gd name="T22" fmla="*/ 3352 w 3654"/>
                <a:gd name="T23" fmla="*/ 780 h 2269"/>
                <a:gd name="T24" fmla="*/ 3324 w 3654"/>
                <a:gd name="T25" fmla="*/ 769 h 2269"/>
                <a:gd name="T26" fmla="*/ 3152 w 3654"/>
                <a:gd name="T27" fmla="*/ 737 h 2269"/>
                <a:gd name="T28" fmla="*/ 3215 w 3654"/>
                <a:gd name="T29" fmla="*/ 701 h 2269"/>
                <a:gd name="T30" fmla="*/ 3310 w 3654"/>
                <a:gd name="T31" fmla="*/ 676 h 2269"/>
                <a:gd name="T32" fmla="*/ 3377 w 3654"/>
                <a:gd name="T33" fmla="*/ 680 h 2269"/>
                <a:gd name="T34" fmla="*/ 3418 w 3654"/>
                <a:gd name="T35" fmla="*/ 706 h 2269"/>
                <a:gd name="T36" fmla="*/ 3441 w 3654"/>
                <a:gd name="T37" fmla="*/ 745 h 2269"/>
                <a:gd name="T38" fmla="*/ 3450 w 3654"/>
                <a:gd name="T39" fmla="*/ 788 h 2269"/>
                <a:gd name="T40" fmla="*/ 3451 w 3654"/>
                <a:gd name="T41" fmla="*/ 826 h 2269"/>
                <a:gd name="T42" fmla="*/ 3449 w 3654"/>
                <a:gd name="T43" fmla="*/ 852 h 2269"/>
                <a:gd name="T44" fmla="*/ 3448 w 3654"/>
                <a:gd name="T45" fmla="*/ 912 h 2269"/>
                <a:gd name="T46" fmla="*/ 3448 w 3654"/>
                <a:gd name="T47" fmla="*/ 1134 h 2269"/>
                <a:gd name="T48" fmla="*/ 3583 w 3654"/>
                <a:gd name="T49" fmla="*/ 2269 h 2269"/>
                <a:gd name="T50" fmla="*/ 3234 w 3654"/>
                <a:gd name="T51" fmla="*/ 1983 h 2269"/>
                <a:gd name="T52" fmla="*/ 2985 w 3654"/>
                <a:gd name="T53" fmla="*/ 1380 h 2269"/>
                <a:gd name="T54" fmla="*/ 2974 w 3654"/>
                <a:gd name="T55" fmla="*/ 1203 h 2269"/>
                <a:gd name="T56" fmla="*/ 2920 w 3654"/>
                <a:gd name="T57" fmla="*/ 1176 h 2269"/>
                <a:gd name="T58" fmla="*/ 2826 w 3654"/>
                <a:gd name="T59" fmla="*/ 1134 h 2269"/>
                <a:gd name="T60" fmla="*/ 2696 w 3654"/>
                <a:gd name="T61" fmla="*/ 1082 h 2269"/>
                <a:gd name="T62" fmla="*/ 2539 w 3654"/>
                <a:gd name="T63" fmla="*/ 1028 h 2269"/>
                <a:gd name="T64" fmla="*/ 2360 w 3654"/>
                <a:gd name="T65" fmla="*/ 976 h 2269"/>
                <a:gd name="T66" fmla="*/ 2165 w 3654"/>
                <a:gd name="T67" fmla="*/ 934 h 2269"/>
                <a:gd name="T68" fmla="*/ 1961 w 3654"/>
                <a:gd name="T69" fmla="*/ 907 h 2269"/>
                <a:gd name="T70" fmla="*/ 1751 w 3654"/>
                <a:gd name="T71" fmla="*/ 903 h 2269"/>
                <a:gd name="T72" fmla="*/ 1547 w 3654"/>
                <a:gd name="T73" fmla="*/ 924 h 2269"/>
                <a:gd name="T74" fmla="*/ 1350 w 3654"/>
                <a:gd name="T75" fmla="*/ 962 h 2269"/>
                <a:gd name="T76" fmla="*/ 1166 w 3654"/>
                <a:gd name="T77" fmla="*/ 1013 h 2269"/>
                <a:gd name="T78" fmla="*/ 1006 w 3654"/>
                <a:gd name="T79" fmla="*/ 1069 h 2269"/>
                <a:gd name="T80" fmla="*/ 870 w 3654"/>
                <a:gd name="T81" fmla="*/ 1124 h 2269"/>
                <a:gd name="T82" fmla="*/ 765 w 3654"/>
                <a:gd name="T83" fmla="*/ 1171 h 2269"/>
                <a:gd name="T84" fmla="*/ 699 w 3654"/>
                <a:gd name="T85" fmla="*/ 1204 h 2269"/>
                <a:gd name="T86" fmla="*/ 675 w 3654"/>
                <a:gd name="T87" fmla="*/ 1217 h 2269"/>
                <a:gd name="T88" fmla="*/ 1787 w 3654"/>
                <a:gd name="T89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54" h="2269">
                  <a:moveTo>
                    <a:pt x="3321" y="951"/>
                  </a:moveTo>
                  <a:lnTo>
                    <a:pt x="3298" y="953"/>
                  </a:lnTo>
                  <a:lnTo>
                    <a:pt x="3277" y="962"/>
                  </a:lnTo>
                  <a:lnTo>
                    <a:pt x="3260" y="975"/>
                  </a:lnTo>
                  <a:lnTo>
                    <a:pt x="3246" y="993"/>
                  </a:lnTo>
                  <a:lnTo>
                    <a:pt x="3237" y="1014"/>
                  </a:lnTo>
                  <a:lnTo>
                    <a:pt x="3234" y="1037"/>
                  </a:lnTo>
                  <a:lnTo>
                    <a:pt x="3237" y="1060"/>
                  </a:lnTo>
                  <a:lnTo>
                    <a:pt x="3246" y="1080"/>
                  </a:lnTo>
                  <a:lnTo>
                    <a:pt x="3260" y="1098"/>
                  </a:lnTo>
                  <a:lnTo>
                    <a:pt x="3277" y="1111"/>
                  </a:lnTo>
                  <a:lnTo>
                    <a:pt x="3298" y="1120"/>
                  </a:lnTo>
                  <a:lnTo>
                    <a:pt x="3321" y="1122"/>
                  </a:lnTo>
                  <a:lnTo>
                    <a:pt x="3344" y="1120"/>
                  </a:lnTo>
                  <a:lnTo>
                    <a:pt x="3366" y="1111"/>
                  </a:lnTo>
                  <a:lnTo>
                    <a:pt x="3382" y="1098"/>
                  </a:lnTo>
                  <a:lnTo>
                    <a:pt x="3396" y="1080"/>
                  </a:lnTo>
                  <a:lnTo>
                    <a:pt x="3405" y="1060"/>
                  </a:lnTo>
                  <a:lnTo>
                    <a:pt x="3408" y="1037"/>
                  </a:lnTo>
                  <a:lnTo>
                    <a:pt x="3405" y="1014"/>
                  </a:lnTo>
                  <a:lnTo>
                    <a:pt x="3396" y="993"/>
                  </a:lnTo>
                  <a:lnTo>
                    <a:pt x="3382" y="975"/>
                  </a:lnTo>
                  <a:lnTo>
                    <a:pt x="3366" y="962"/>
                  </a:lnTo>
                  <a:lnTo>
                    <a:pt x="3344" y="953"/>
                  </a:lnTo>
                  <a:lnTo>
                    <a:pt x="3321" y="951"/>
                  </a:lnTo>
                  <a:close/>
                  <a:moveTo>
                    <a:pt x="3324" y="769"/>
                  </a:moveTo>
                  <a:lnTo>
                    <a:pt x="3313" y="772"/>
                  </a:lnTo>
                  <a:lnTo>
                    <a:pt x="3299" y="775"/>
                  </a:lnTo>
                  <a:lnTo>
                    <a:pt x="3286" y="780"/>
                  </a:lnTo>
                  <a:lnTo>
                    <a:pt x="3273" y="787"/>
                  </a:lnTo>
                  <a:lnTo>
                    <a:pt x="3261" y="795"/>
                  </a:lnTo>
                  <a:lnTo>
                    <a:pt x="3250" y="802"/>
                  </a:lnTo>
                  <a:lnTo>
                    <a:pt x="3358" y="862"/>
                  </a:lnTo>
                  <a:lnTo>
                    <a:pt x="3358" y="808"/>
                  </a:lnTo>
                  <a:lnTo>
                    <a:pt x="3357" y="792"/>
                  </a:lnTo>
                  <a:lnTo>
                    <a:pt x="3352" y="780"/>
                  </a:lnTo>
                  <a:lnTo>
                    <a:pt x="3344" y="774"/>
                  </a:lnTo>
                  <a:lnTo>
                    <a:pt x="3335" y="769"/>
                  </a:lnTo>
                  <a:lnTo>
                    <a:pt x="3324" y="769"/>
                  </a:lnTo>
                  <a:close/>
                  <a:moveTo>
                    <a:pt x="1787" y="0"/>
                  </a:moveTo>
                  <a:lnTo>
                    <a:pt x="3146" y="746"/>
                  </a:lnTo>
                  <a:lnTo>
                    <a:pt x="3152" y="737"/>
                  </a:lnTo>
                  <a:lnTo>
                    <a:pt x="3162" y="728"/>
                  </a:lnTo>
                  <a:lnTo>
                    <a:pt x="3177" y="719"/>
                  </a:lnTo>
                  <a:lnTo>
                    <a:pt x="3215" y="701"/>
                  </a:lnTo>
                  <a:lnTo>
                    <a:pt x="3251" y="689"/>
                  </a:lnTo>
                  <a:lnTo>
                    <a:pt x="3282" y="681"/>
                  </a:lnTo>
                  <a:lnTo>
                    <a:pt x="3310" y="676"/>
                  </a:lnTo>
                  <a:lnTo>
                    <a:pt x="3335" y="675"/>
                  </a:lnTo>
                  <a:lnTo>
                    <a:pt x="3358" y="676"/>
                  </a:lnTo>
                  <a:lnTo>
                    <a:pt x="3377" y="680"/>
                  </a:lnTo>
                  <a:lnTo>
                    <a:pt x="3393" y="687"/>
                  </a:lnTo>
                  <a:lnTo>
                    <a:pt x="3407" y="696"/>
                  </a:lnTo>
                  <a:lnTo>
                    <a:pt x="3418" y="706"/>
                  </a:lnTo>
                  <a:lnTo>
                    <a:pt x="3427" y="718"/>
                  </a:lnTo>
                  <a:lnTo>
                    <a:pt x="3435" y="731"/>
                  </a:lnTo>
                  <a:lnTo>
                    <a:pt x="3441" y="745"/>
                  </a:lnTo>
                  <a:lnTo>
                    <a:pt x="3445" y="759"/>
                  </a:lnTo>
                  <a:lnTo>
                    <a:pt x="3449" y="774"/>
                  </a:lnTo>
                  <a:lnTo>
                    <a:pt x="3450" y="788"/>
                  </a:lnTo>
                  <a:lnTo>
                    <a:pt x="3451" y="802"/>
                  </a:lnTo>
                  <a:lnTo>
                    <a:pt x="3451" y="815"/>
                  </a:lnTo>
                  <a:lnTo>
                    <a:pt x="3451" y="826"/>
                  </a:lnTo>
                  <a:lnTo>
                    <a:pt x="3450" y="837"/>
                  </a:lnTo>
                  <a:lnTo>
                    <a:pt x="3450" y="845"/>
                  </a:lnTo>
                  <a:lnTo>
                    <a:pt x="3449" y="852"/>
                  </a:lnTo>
                  <a:lnTo>
                    <a:pt x="3448" y="856"/>
                  </a:lnTo>
                  <a:lnTo>
                    <a:pt x="3448" y="857"/>
                  </a:lnTo>
                  <a:lnTo>
                    <a:pt x="3448" y="912"/>
                  </a:lnTo>
                  <a:lnTo>
                    <a:pt x="3654" y="1024"/>
                  </a:lnTo>
                  <a:lnTo>
                    <a:pt x="3448" y="1134"/>
                  </a:lnTo>
                  <a:lnTo>
                    <a:pt x="3448" y="1134"/>
                  </a:lnTo>
                  <a:lnTo>
                    <a:pt x="3448" y="1983"/>
                  </a:lnTo>
                  <a:lnTo>
                    <a:pt x="3583" y="1983"/>
                  </a:lnTo>
                  <a:lnTo>
                    <a:pt x="3583" y="2269"/>
                  </a:lnTo>
                  <a:lnTo>
                    <a:pt x="3399" y="2156"/>
                  </a:lnTo>
                  <a:lnTo>
                    <a:pt x="3234" y="2269"/>
                  </a:lnTo>
                  <a:lnTo>
                    <a:pt x="3234" y="1983"/>
                  </a:lnTo>
                  <a:lnTo>
                    <a:pt x="3358" y="1983"/>
                  </a:lnTo>
                  <a:lnTo>
                    <a:pt x="3358" y="1181"/>
                  </a:lnTo>
                  <a:lnTo>
                    <a:pt x="2985" y="1380"/>
                  </a:lnTo>
                  <a:lnTo>
                    <a:pt x="2985" y="1208"/>
                  </a:lnTo>
                  <a:lnTo>
                    <a:pt x="2983" y="1207"/>
                  </a:lnTo>
                  <a:lnTo>
                    <a:pt x="2974" y="1203"/>
                  </a:lnTo>
                  <a:lnTo>
                    <a:pt x="2961" y="1196"/>
                  </a:lnTo>
                  <a:lnTo>
                    <a:pt x="2943" y="1187"/>
                  </a:lnTo>
                  <a:lnTo>
                    <a:pt x="2920" y="1176"/>
                  </a:lnTo>
                  <a:lnTo>
                    <a:pt x="2892" y="1164"/>
                  </a:lnTo>
                  <a:lnTo>
                    <a:pt x="2860" y="1149"/>
                  </a:lnTo>
                  <a:lnTo>
                    <a:pt x="2826" y="1134"/>
                  </a:lnTo>
                  <a:lnTo>
                    <a:pt x="2786" y="1118"/>
                  </a:lnTo>
                  <a:lnTo>
                    <a:pt x="2742" y="1100"/>
                  </a:lnTo>
                  <a:lnTo>
                    <a:pt x="2696" y="1082"/>
                  </a:lnTo>
                  <a:lnTo>
                    <a:pt x="2647" y="1064"/>
                  </a:lnTo>
                  <a:lnTo>
                    <a:pt x="2594" y="1046"/>
                  </a:lnTo>
                  <a:lnTo>
                    <a:pt x="2539" y="1028"/>
                  </a:lnTo>
                  <a:lnTo>
                    <a:pt x="2481" y="1010"/>
                  </a:lnTo>
                  <a:lnTo>
                    <a:pt x="2422" y="992"/>
                  </a:lnTo>
                  <a:lnTo>
                    <a:pt x="2360" y="976"/>
                  </a:lnTo>
                  <a:lnTo>
                    <a:pt x="2297" y="961"/>
                  </a:lnTo>
                  <a:lnTo>
                    <a:pt x="2232" y="946"/>
                  </a:lnTo>
                  <a:lnTo>
                    <a:pt x="2165" y="934"/>
                  </a:lnTo>
                  <a:lnTo>
                    <a:pt x="2098" y="923"/>
                  </a:lnTo>
                  <a:lnTo>
                    <a:pt x="2029" y="914"/>
                  </a:lnTo>
                  <a:lnTo>
                    <a:pt x="1961" y="907"/>
                  </a:lnTo>
                  <a:lnTo>
                    <a:pt x="1891" y="903"/>
                  </a:lnTo>
                  <a:lnTo>
                    <a:pt x="1821" y="902"/>
                  </a:lnTo>
                  <a:lnTo>
                    <a:pt x="1751" y="903"/>
                  </a:lnTo>
                  <a:lnTo>
                    <a:pt x="1683" y="907"/>
                  </a:lnTo>
                  <a:lnTo>
                    <a:pt x="1614" y="914"/>
                  </a:lnTo>
                  <a:lnTo>
                    <a:pt x="1547" y="924"/>
                  </a:lnTo>
                  <a:lnTo>
                    <a:pt x="1479" y="935"/>
                  </a:lnTo>
                  <a:lnTo>
                    <a:pt x="1414" y="948"/>
                  </a:lnTo>
                  <a:lnTo>
                    <a:pt x="1350" y="962"/>
                  </a:lnTo>
                  <a:lnTo>
                    <a:pt x="1287" y="978"/>
                  </a:lnTo>
                  <a:lnTo>
                    <a:pt x="1226" y="995"/>
                  </a:lnTo>
                  <a:lnTo>
                    <a:pt x="1166" y="1013"/>
                  </a:lnTo>
                  <a:lnTo>
                    <a:pt x="1110" y="1031"/>
                  </a:lnTo>
                  <a:lnTo>
                    <a:pt x="1056" y="1050"/>
                  </a:lnTo>
                  <a:lnTo>
                    <a:pt x="1006" y="1069"/>
                  </a:lnTo>
                  <a:lnTo>
                    <a:pt x="956" y="1088"/>
                  </a:lnTo>
                  <a:lnTo>
                    <a:pt x="911" y="1106"/>
                  </a:lnTo>
                  <a:lnTo>
                    <a:pt x="870" y="1124"/>
                  </a:lnTo>
                  <a:lnTo>
                    <a:pt x="830" y="1140"/>
                  </a:lnTo>
                  <a:lnTo>
                    <a:pt x="796" y="1157"/>
                  </a:lnTo>
                  <a:lnTo>
                    <a:pt x="765" y="1171"/>
                  </a:lnTo>
                  <a:lnTo>
                    <a:pt x="738" y="1184"/>
                  </a:lnTo>
                  <a:lnTo>
                    <a:pt x="717" y="1195"/>
                  </a:lnTo>
                  <a:lnTo>
                    <a:pt x="699" y="1204"/>
                  </a:lnTo>
                  <a:lnTo>
                    <a:pt x="685" y="1212"/>
                  </a:lnTo>
                  <a:lnTo>
                    <a:pt x="677" y="1215"/>
                  </a:lnTo>
                  <a:lnTo>
                    <a:pt x="675" y="1217"/>
                  </a:lnTo>
                  <a:lnTo>
                    <a:pt x="675" y="1315"/>
                  </a:lnTo>
                  <a:lnTo>
                    <a:pt x="0" y="1012"/>
                  </a:lnTo>
                  <a:lnTo>
                    <a:pt x="17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C0AA29-CA47-2A89-CEC9-E9C094C5222C}"/>
              </a:ext>
            </a:extLst>
          </p:cNvPr>
          <p:cNvGrpSpPr/>
          <p:nvPr/>
        </p:nvGrpSpPr>
        <p:grpSpPr>
          <a:xfrm>
            <a:off x="10291941" y="3494369"/>
            <a:ext cx="533654" cy="690836"/>
            <a:chOff x="11291310" y="2362090"/>
            <a:chExt cx="331422" cy="429036"/>
          </a:xfrm>
          <a:solidFill>
            <a:schemeClr val="bg1"/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003B3D4-86CB-9240-452A-80B1BA3F6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310" y="2649821"/>
              <a:ext cx="144037" cy="141305"/>
            </a:xfrm>
            <a:custGeom>
              <a:avLst/>
              <a:gdLst>
                <a:gd name="T0" fmla="*/ 328 w 1266"/>
                <a:gd name="T1" fmla="*/ 0 h 1244"/>
                <a:gd name="T2" fmla="*/ 949 w 1266"/>
                <a:gd name="T3" fmla="*/ 43 h 1244"/>
                <a:gd name="T4" fmla="*/ 1266 w 1266"/>
                <a:gd name="T5" fmla="*/ 314 h 1244"/>
                <a:gd name="T6" fmla="*/ 933 w 1266"/>
                <a:gd name="T7" fmla="*/ 1244 h 1244"/>
                <a:gd name="T8" fmla="*/ 594 w 1266"/>
                <a:gd name="T9" fmla="*/ 722 h 1244"/>
                <a:gd name="T10" fmla="*/ 0 w 1266"/>
                <a:gd name="T11" fmla="*/ 918 h 1244"/>
                <a:gd name="T12" fmla="*/ 328 w 1266"/>
                <a:gd name="T13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6" h="1244">
                  <a:moveTo>
                    <a:pt x="328" y="0"/>
                  </a:moveTo>
                  <a:lnTo>
                    <a:pt x="949" y="43"/>
                  </a:lnTo>
                  <a:lnTo>
                    <a:pt x="1266" y="314"/>
                  </a:lnTo>
                  <a:lnTo>
                    <a:pt x="933" y="1244"/>
                  </a:lnTo>
                  <a:lnTo>
                    <a:pt x="594" y="722"/>
                  </a:lnTo>
                  <a:lnTo>
                    <a:pt x="0" y="918"/>
                  </a:lnTo>
                  <a:lnTo>
                    <a:pt x="3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0B109A7-D5E4-2B9D-146D-FB90EEDB0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8695" y="2649819"/>
              <a:ext cx="144037" cy="141304"/>
            </a:xfrm>
            <a:custGeom>
              <a:avLst/>
              <a:gdLst>
                <a:gd name="T0" fmla="*/ 937 w 1266"/>
                <a:gd name="T1" fmla="*/ 0 h 1244"/>
                <a:gd name="T2" fmla="*/ 1266 w 1266"/>
                <a:gd name="T3" fmla="*/ 918 h 1244"/>
                <a:gd name="T4" fmla="*/ 671 w 1266"/>
                <a:gd name="T5" fmla="*/ 722 h 1244"/>
                <a:gd name="T6" fmla="*/ 332 w 1266"/>
                <a:gd name="T7" fmla="*/ 1244 h 1244"/>
                <a:gd name="T8" fmla="*/ 0 w 1266"/>
                <a:gd name="T9" fmla="*/ 314 h 1244"/>
                <a:gd name="T10" fmla="*/ 316 w 1266"/>
                <a:gd name="T11" fmla="*/ 43 h 1244"/>
                <a:gd name="T12" fmla="*/ 937 w 1266"/>
                <a:gd name="T13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6" h="1244">
                  <a:moveTo>
                    <a:pt x="937" y="0"/>
                  </a:moveTo>
                  <a:lnTo>
                    <a:pt x="1266" y="918"/>
                  </a:lnTo>
                  <a:lnTo>
                    <a:pt x="671" y="722"/>
                  </a:lnTo>
                  <a:lnTo>
                    <a:pt x="332" y="1244"/>
                  </a:lnTo>
                  <a:lnTo>
                    <a:pt x="0" y="314"/>
                  </a:lnTo>
                  <a:lnTo>
                    <a:pt x="316" y="43"/>
                  </a:lnTo>
                  <a:lnTo>
                    <a:pt x="9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AB70F42-812A-50D5-7760-D5602271A3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99835" y="2362090"/>
              <a:ext cx="314355" cy="310257"/>
            </a:xfrm>
            <a:custGeom>
              <a:avLst/>
              <a:gdLst>
                <a:gd name="T0" fmla="*/ 1300 w 2763"/>
                <a:gd name="T1" fmla="*/ 596 h 2729"/>
                <a:gd name="T2" fmla="*/ 1157 w 2763"/>
                <a:gd name="T3" fmla="*/ 624 h 2729"/>
                <a:gd name="T4" fmla="*/ 1025 w 2763"/>
                <a:gd name="T5" fmla="*/ 676 h 2729"/>
                <a:gd name="T6" fmla="*/ 906 w 2763"/>
                <a:gd name="T7" fmla="*/ 750 h 2729"/>
                <a:gd name="T8" fmla="*/ 803 w 2763"/>
                <a:gd name="T9" fmla="*/ 842 h 2729"/>
                <a:gd name="T10" fmla="*/ 718 w 2763"/>
                <a:gd name="T11" fmla="*/ 952 h 2729"/>
                <a:gd name="T12" fmla="*/ 654 w 2763"/>
                <a:gd name="T13" fmla="*/ 1076 h 2729"/>
                <a:gd name="T14" fmla="*/ 615 w 2763"/>
                <a:gd name="T15" fmla="*/ 1212 h 2729"/>
                <a:gd name="T16" fmla="*/ 600 w 2763"/>
                <a:gd name="T17" fmla="*/ 1357 h 2729"/>
                <a:gd name="T18" fmla="*/ 615 w 2763"/>
                <a:gd name="T19" fmla="*/ 1503 h 2729"/>
                <a:gd name="T20" fmla="*/ 654 w 2763"/>
                <a:gd name="T21" fmla="*/ 1638 h 2729"/>
                <a:gd name="T22" fmla="*/ 718 w 2763"/>
                <a:gd name="T23" fmla="*/ 1763 h 2729"/>
                <a:gd name="T24" fmla="*/ 803 w 2763"/>
                <a:gd name="T25" fmla="*/ 1873 h 2729"/>
                <a:gd name="T26" fmla="*/ 906 w 2763"/>
                <a:gd name="T27" fmla="*/ 1966 h 2729"/>
                <a:gd name="T28" fmla="*/ 1025 w 2763"/>
                <a:gd name="T29" fmla="*/ 2040 h 2729"/>
                <a:gd name="T30" fmla="*/ 1157 w 2763"/>
                <a:gd name="T31" fmla="*/ 2091 h 2729"/>
                <a:gd name="T32" fmla="*/ 1300 w 2763"/>
                <a:gd name="T33" fmla="*/ 2118 h 2729"/>
                <a:gd name="T34" fmla="*/ 1449 w 2763"/>
                <a:gd name="T35" fmla="*/ 2118 h 2729"/>
                <a:gd name="T36" fmla="*/ 1592 w 2763"/>
                <a:gd name="T37" fmla="*/ 2091 h 2729"/>
                <a:gd name="T38" fmla="*/ 1724 w 2763"/>
                <a:gd name="T39" fmla="*/ 2040 h 2729"/>
                <a:gd name="T40" fmla="*/ 1842 w 2763"/>
                <a:gd name="T41" fmla="*/ 1966 h 2729"/>
                <a:gd name="T42" fmla="*/ 1946 w 2763"/>
                <a:gd name="T43" fmla="*/ 1873 h 2729"/>
                <a:gd name="T44" fmla="*/ 2031 w 2763"/>
                <a:gd name="T45" fmla="*/ 1763 h 2729"/>
                <a:gd name="T46" fmla="*/ 2095 w 2763"/>
                <a:gd name="T47" fmla="*/ 1638 h 2729"/>
                <a:gd name="T48" fmla="*/ 2134 w 2763"/>
                <a:gd name="T49" fmla="*/ 1503 h 2729"/>
                <a:gd name="T50" fmla="*/ 2149 w 2763"/>
                <a:gd name="T51" fmla="*/ 1357 h 2729"/>
                <a:gd name="T52" fmla="*/ 2134 w 2763"/>
                <a:gd name="T53" fmla="*/ 1212 h 2729"/>
                <a:gd name="T54" fmla="*/ 2095 w 2763"/>
                <a:gd name="T55" fmla="*/ 1076 h 2729"/>
                <a:gd name="T56" fmla="*/ 2031 w 2763"/>
                <a:gd name="T57" fmla="*/ 952 h 2729"/>
                <a:gd name="T58" fmla="*/ 1946 w 2763"/>
                <a:gd name="T59" fmla="*/ 842 h 2729"/>
                <a:gd name="T60" fmla="*/ 1842 w 2763"/>
                <a:gd name="T61" fmla="*/ 750 h 2729"/>
                <a:gd name="T62" fmla="*/ 1724 w 2763"/>
                <a:gd name="T63" fmla="*/ 676 h 2729"/>
                <a:gd name="T64" fmla="*/ 1592 w 2763"/>
                <a:gd name="T65" fmla="*/ 624 h 2729"/>
                <a:gd name="T66" fmla="*/ 1449 w 2763"/>
                <a:gd name="T67" fmla="*/ 596 h 2729"/>
                <a:gd name="T68" fmla="*/ 1381 w 2763"/>
                <a:gd name="T69" fmla="*/ 0 h 2729"/>
                <a:gd name="T70" fmla="*/ 2359 w 2763"/>
                <a:gd name="T71" fmla="*/ 400 h 2729"/>
                <a:gd name="T72" fmla="*/ 2763 w 2763"/>
                <a:gd name="T73" fmla="*/ 1365 h 2729"/>
                <a:gd name="T74" fmla="*/ 2359 w 2763"/>
                <a:gd name="T75" fmla="*/ 2330 h 2729"/>
                <a:gd name="T76" fmla="*/ 1381 w 2763"/>
                <a:gd name="T77" fmla="*/ 2729 h 2729"/>
                <a:gd name="T78" fmla="*/ 404 w 2763"/>
                <a:gd name="T79" fmla="*/ 2330 h 2729"/>
                <a:gd name="T80" fmla="*/ 0 w 2763"/>
                <a:gd name="T81" fmla="*/ 1365 h 2729"/>
                <a:gd name="T82" fmla="*/ 404 w 2763"/>
                <a:gd name="T83" fmla="*/ 400 h 2729"/>
                <a:gd name="T84" fmla="*/ 1381 w 2763"/>
                <a:gd name="T85" fmla="*/ 0 h 2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63" h="2729">
                  <a:moveTo>
                    <a:pt x="1374" y="594"/>
                  </a:moveTo>
                  <a:lnTo>
                    <a:pt x="1300" y="596"/>
                  </a:lnTo>
                  <a:lnTo>
                    <a:pt x="1227" y="607"/>
                  </a:lnTo>
                  <a:lnTo>
                    <a:pt x="1157" y="624"/>
                  </a:lnTo>
                  <a:lnTo>
                    <a:pt x="1089" y="646"/>
                  </a:lnTo>
                  <a:lnTo>
                    <a:pt x="1025" y="676"/>
                  </a:lnTo>
                  <a:lnTo>
                    <a:pt x="964" y="710"/>
                  </a:lnTo>
                  <a:lnTo>
                    <a:pt x="906" y="750"/>
                  </a:lnTo>
                  <a:lnTo>
                    <a:pt x="853" y="794"/>
                  </a:lnTo>
                  <a:lnTo>
                    <a:pt x="803" y="842"/>
                  </a:lnTo>
                  <a:lnTo>
                    <a:pt x="758" y="896"/>
                  </a:lnTo>
                  <a:lnTo>
                    <a:pt x="718" y="952"/>
                  </a:lnTo>
                  <a:lnTo>
                    <a:pt x="684" y="1013"/>
                  </a:lnTo>
                  <a:lnTo>
                    <a:pt x="654" y="1076"/>
                  </a:lnTo>
                  <a:lnTo>
                    <a:pt x="631" y="1143"/>
                  </a:lnTo>
                  <a:lnTo>
                    <a:pt x="615" y="1212"/>
                  </a:lnTo>
                  <a:lnTo>
                    <a:pt x="604" y="1284"/>
                  </a:lnTo>
                  <a:lnTo>
                    <a:pt x="600" y="1357"/>
                  </a:lnTo>
                  <a:lnTo>
                    <a:pt x="604" y="1431"/>
                  </a:lnTo>
                  <a:lnTo>
                    <a:pt x="615" y="1503"/>
                  </a:lnTo>
                  <a:lnTo>
                    <a:pt x="631" y="1573"/>
                  </a:lnTo>
                  <a:lnTo>
                    <a:pt x="654" y="1638"/>
                  </a:lnTo>
                  <a:lnTo>
                    <a:pt x="684" y="1703"/>
                  </a:lnTo>
                  <a:lnTo>
                    <a:pt x="718" y="1763"/>
                  </a:lnTo>
                  <a:lnTo>
                    <a:pt x="758" y="1820"/>
                  </a:lnTo>
                  <a:lnTo>
                    <a:pt x="803" y="1873"/>
                  </a:lnTo>
                  <a:lnTo>
                    <a:pt x="853" y="1922"/>
                  </a:lnTo>
                  <a:lnTo>
                    <a:pt x="906" y="1966"/>
                  </a:lnTo>
                  <a:lnTo>
                    <a:pt x="964" y="2006"/>
                  </a:lnTo>
                  <a:lnTo>
                    <a:pt x="1025" y="2040"/>
                  </a:lnTo>
                  <a:lnTo>
                    <a:pt x="1089" y="2068"/>
                  </a:lnTo>
                  <a:lnTo>
                    <a:pt x="1157" y="2091"/>
                  </a:lnTo>
                  <a:lnTo>
                    <a:pt x="1227" y="2108"/>
                  </a:lnTo>
                  <a:lnTo>
                    <a:pt x="1300" y="2118"/>
                  </a:lnTo>
                  <a:lnTo>
                    <a:pt x="1374" y="2122"/>
                  </a:lnTo>
                  <a:lnTo>
                    <a:pt x="1449" y="2118"/>
                  </a:lnTo>
                  <a:lnTo>
                    <a:pt x="1522" y="2108"/>
                  </a:lnTo>
                  <a:lnTo>
                    <a:pt x="1592" y="2091"/>
                  </a:lnTo>
                  <a:lnTo>
                    <a:pt x="1659" y="2068"/>
                  </a:lnTo>
                  <a:lnTo>
                    <a:pt x="1724" y="2040"/>
                  </a:lnTo>
                  <a:lnTo>
                    <a:pt x="1786" y="2006"/>
                  </a:lnTo>
                  <a:lnTo>
                    <a:pt x="1842" y="1966"/>
                  </a:lnTo>
                  <a:lnTo>
                    <a:pt x="1897" y="1922"/>
                  </a:lnTo>
                  <a:lnTo>
                    <a:pt x="1946" y="1873"/>
                  </a:lnTo>
                  <a:lnTo>
                    <a:pt x="1992" y="1820"/>
                  </a:lnTo>
                  <a:lnTo>
                    <a:pt x="2031" y="1763"/>
                  </a:lnTo>
                  <a:lnTo>
                    <a:pt x="2065" y="1703"/>
                  </a:lnTo>
                  <a:lnTo>
                    <a:pt x="2095" y="1638"/>
                  </a:lnTo>
                  <a:lnTo>
                    <a:pt x="2117" y="1573"/>
                  </a:lnTo>
                  <a:lnTo>
                    <a:pt x="2134" y="1503"/>
                  </a:lnTo>
                  <a:lnTo>
                    <a:pt x="2146" y="1431"/>
                  </a:lnTo>
                  <a:lnTo>
                    <a:pt x="2149" y="1357"/>
                  </a:lnTo>
                  <a:lnTo>
                    <a:pt x="2146" y="1284"/>
                  </a:lnTo>
                  <a:lnTo>
                    <a:pt x="2134" y="1212"/>
                  </a:lnTo>
                  <a:lnTo>
                    <a:pt x="2117" y="1143"/>
                  </a:lnTo>
                  <a:lnTo>
                    <a:pt x="2095" y="1076"/>
                  </a:lnTo>
                  <a:lnTo>
                    <a:pt x="2065" y="1013"/>
                  </a:lnTo>
                  <a:lnTo>
                    <a:pt x="2031" y="952"/>
                  </a:lnTo>
                  <a:lnTo>
                    <a:pt x="1992" y="896"/>
                  </a:lnTo>
                  <a:lnTo>
                    <a:pt x="1946" y="842"/>
                  </a:lnTo>
                  <a:lnTo>
                    <a:pt x="1897" y="794"/>
                  </a:lnTo>
                  <a:lnTo>
                    <a:pt x="1842" y="750"/>
                  </a:lnTo>
                  <a:lnTo>
                    <a:pt x="1786" y="710"/>
                  </a:lnTo>
                  <a:lnTo>
                    <a:pt x="1724" y="676"/>
                  </a:lnTo>
                  <a:lnTo>
                    <a:pt x="1659" y="646"/>
                  </a:lnTo>
                  <a:lnTo>
                    <a:pt x="1592" y="624"/>
                  </a:lnTo>
                  <a:lnTo>
                    <a:pt x="1522" y="607"/>
                  </a:lnTo>
                  <a:lnTo>
                    <a:pt x="1449" y="596"/>
                  </a:lnTo>
                  <a:lnTo>
                    <a:pt x="1374" y="594"/>
                  </a:lnTo>
                  <a:close/>
                  <a:moveTo>
                    <a:pt x="1381" y="0"/>
                  </a:moveTo>
                  <a:lnTo>
                    <a:pt x="1803" y="361"/>
                  </a:lnTo>
                  <a:lnTo>
                    <a:pt x="2359" y="400"/>
                  </a:lnTo>
                  <a:lnTo>
                    <a:pt x="2397" y="949"/>
                  </a:lnTo>
                  <a:lnTo>
                    <a:pt x="2763" y="1365"/>
                  </a:lnTo>
                  <a:lnTo>
                    <a:pt x="2397" y="1780"/>
                  </a:lnTo>
                  <a:lnTo>
                    <a:pt x="2359" y="2330"/>
                  </a:lnTo>
                  <a:lnTo>
                    <a:pt x="1803" y="2368"/>
                  </a:lnTo>
                  <a:lnTo>
                    <a:pt x="1381" y="2729"/>
                  </a:lnTo>
                  <a:lnTo>
                    <a:pt x="961" y="2368"/>
                  </a:lnTo>
                  <a:lnTo>
                    <a:pt x="404" y="2330"/>
                  </a:lnTo>
                  <a:lnTo>
                    <a:pt x="366" y="1780"/>
                  </a:lnTo>
                  <a:lnTo>
                    <a:pt x="0" y="1365"/>
                  </a:lnTo>
                  <a:lnTo>
                    <a:pt x="366" y="949"/>
                  </a:lnTo>
                  <a:lnTo>
                    <a:pt x="404" y="400"/>
                  </a:lnTo>
                  <a:lnTo>
                    <a:pt x="961" y="361"/>
                  </a:lnTo>
                  <a:lnTo>
                    <a:pt x="1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79D83BA-B3C4-30FC-C5E0-DCF17F513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095" y="2467561"/>
              <a:ext cx="45054" cy="96934"/>
            </a:xfrm>
            <a:custGeom>
              <a:avLst/>
              <a:gdLst>
                <a:gd name="T0" fmla="*/ 228 w 396"/>
                <a:gd name="T1" fmla="*/ 0 h 852"/>
                <a:gd name="T2" fmla="*/ 396 w 396"/>
                <a:gd name="T3" fmla="*/ 0 h 852"/>
                <a:gd name="T4" fmla="*/ 396 w 396"/>
                <a:gd name="T5" fmla="*/ 852 h 852"/>
                <a:gd name="T6" fmla="*/ 200 w 396"/>
                <a:gd name="T7" fmla="*/ 852 h 852"/>
                <a:gd name="T8" fmla="*/ 200 w 396"/>
                <a:gd name="T9" fmla="*/ 180 h 852"/>
                <a:gd name="T10" fmla="*/ 197 w 396"/>
                <a:gd name="T11" fmla="*/ 180 h 852"/>
                <a:gd name="T12" fmla="*/ 33 w 396"/>
                <a:gd name="T13" fmla="*/ 257 h 852"/>
                <a:gd name="T14" fmla="*/ 0 w 396"/>
                <a:gd name="T15" fmla="*/ 106 h 852"/>
                <a:gd name="T16" fmla="*/ 228 w 396"/>
                <a:gd name="T17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852">
                  <a:moveTo>
                    <a:pt x="228" y="0"/>
                  </a:moveTo>
                  <a:lnTo>
                    <a:pt x="396" y="0"/>
                  </a:lnTo>
                  <a:lnTo>
                    <a:pt x="396" y="852"/>
                  </a:lnTo>
                  <a:lnTo>
                    <a:pt x="200" y="852"/>
                  </a:lnTo>
                  <a:lnTo>
                    <a:pt x="200" y="180"/>
                  </a:lnTo>
                  <a:lnTo>
                    <a:pt x="197" y="180"/>
                  </a:lnTo>
                  <a:lnTo>
                    <a:pt x="33" y="257"/>
                  </a:lnTo>
                  <a:lnTo>
                    <a:pt x="0" y="106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8B3370D-ECF8-1826-079A-9BFD7F497E0B}"/>
              </a:ext>
            </a:extLst>
          </p:cNvPr>
          <p:cNvSpPr txBox="1"/>
          <p:nvPr/>
        </p:nvSpPr>
        <p:spPr>
          <a:xfrm>
            <a:off x="717155" y="4924016"/>
            <a:ext cx="17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56F08A-01F2-6F13-D400-D3849F47A6DB}"/>
              </a:ext>
            </a:extLst>
          </p:cNvPr>
          <p:cNvSpPr txBox="1"/>
          <p:nvPr/>
        </p:nvSpPr>
        <p:spPr>
          <a:xfrm>
            <a:off x="596008" y="5318241"/>
            <a:ext cx="20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D0ACB8-57A7-643E-6CB4-0949D0CCE47C}"/>
              </a:ext>
            </a:extLst>
          </p:cNvPr>
          <p:cNvSpPr txBox="1"/>
          <p:nvPr/>
        </p:nvSpPr>
        <p:spPr>
          <a:xfrm>
            <a:off x="2952684" y="3678745"/>
            <a:ext cx="17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A88002-18EF-33C8-AC74-71D5A8AA13E4}"/>
              </a:ext>
            </a:extLst>
          </p:cNvPr>
          <p:cNvSpPr txBox="1"/>
          <p:nvPr/>
        </p:nvSpPr>
        <p:spPr>
          <a:xfrm>
            <a:off x="2831537" y="4072970"/>
            <a:ext cx="20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732121-99C0-1033-EB8B-5F2522264683}"/>
              </a:ext>
            </a:extLst>
          </p:cNvPr>
          <p:cNvSpPr txBox="1"/>
          <p:nvPr/>
        </p:nvSpPr>
        <p:spPr>
          <a:xfrm>
            <a:off x="5188213" y="4924016"/>
            <a:ext cx="17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117AD-63EB-269D-C37E-D5B827FD1635}"/>
              </a:ext>
            </a:extLst>
          </p:cNvPr>
          <p:cNvSpPr txBox="1"/>
          <p:nvPr/>
        </p:nvSpPr>
        <p:spPr>
          <a:xfrm>
            <a:off x="5067066" y="5318241"/>
            <a:ext cx="20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189E0B-9782-1E25-80A3-D10AD8EB98B8}"/>
              </a:ext>
            </a:extLst>
          </p:cNvPr>
          <p:cNvSpPr txBox="1"/>
          <p:nvPr/>
        </p:nvSpPr>
        <p:spPr>
          <a:xfrm>
            <a:off x="7423742" y="3678745"/>
            <a:ext cx="17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287D66-5087-111B-3B0D-CE522BA321CC}"/>
              </a:ext>
            </a:extLst>
          </p:cNvPr>
          <p:cNvSpPr txBox="1"/>
          <p:nvPr/>
        </p:nvSpPr>
        <p:spPr>
          <a:xfrm>
            <a:off x="7302595" y="4072970"/>
            <a:ext cx="20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4E16FE-82BB-AD89-CE3E-8E0202982521}"/>
              </a:ext>
            </a:extLst>
          </p:cNvPr>
          <p:cNvSpPr txBox="1"/>
          <p:nvPr/>
        </p:nvSpPr>
        <p:spPr>
          <a:xfrm>
            <a:off x="9659271" y="4924016"/>
            <a:ext cx="17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CC80FF-A409-7C78-BBA8-E825931F5E61}"/>
              </a:ext>
            </a:extLst>
          </p:cNvPr>
          <p:cNvSpPr txBox="1"/>
          <p:nvPr/>
        </p:nvSpPr>
        <p:spPr>
          <a:xfrm>
            <a:off x="9538124" y="5318241"/>
            <a:ext cx="20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1534620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D318-7AE0-61E7-D5D5-AF60E7695529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88C4D9F-E940-A92B-EEAB-99F3A411272F}"/>
              </a:ext>
            </a:extLst>
          </p:cNvPr>
          <p:cNvSpPr/>
          <p:nvPr/>
        </p:nvSpPr>
        <p:spPr>
          <a:xfrm>
            <a:off x="2201086" y="2138311"/>
            <a:ext cx="14882" cy="377723"/>
          </a:xfrm>
          <a:custGeom>
            <a:avLst/>
            <a:gdLst>
              <a:gd name="connsiteX0" fmla="*/ 0 w 14882"/>
              <a:gd name="connsiteY0" fmla="*/ 0 h 377723"/>
              <a:gd name="connsiteX1" fmla="*/ 0 w 14882"/>
              <a:gd name="connsiteY1" fmla="*/ 377724 h 37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2" h="377723">
                <a:moveTo>
                  <a:pt x="0" y="0"/>
                </a:moveTo>
                <a:lnTo>
                  <a:pt x="0" y="377724"/>
                </a:lnTo>
              </a:path>
            </a:pathLst>
          </a:custGeom>
          <a:ln w="14869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4EE5D4-1A02-F635-17B9-533293273E02}"/>
              </a:ext>
            </a:extLst>
          </p:cNvPr>
          <p:cNvSpPr/>
          <p:nvPr/>
        </p:nvSpPr>
        <p:spPr>
          <a:xfrm>
            <a:off x="6056313" y="2138311"/>
            <a:ext cx="14882" cy="377723"/>
          </a:xfrm>
          <a:custGeom>
            <a:avLst/>
            <a:gdLst>
              <a:gd name="connsiteX0" fmla="*/ 0 w 14882"/>
              <a:gd name="connsiteY0" fmla="*/ 0 h 377723"/>
              <a:gd name="connsiteX1" fmla="*/ 0 w 14882"/>
              <a:gd name="connsiteY1" fmla="*/ 377724 h 37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2" h="377723">
                <a:moveTo>
                  <a:pt x="0" y="0"/>
                </a:moveTo>
                <a:lnTo>
                  <a:pt x="0" y="377724"/>
                </a:lnTo>
              </a:path>
            </a:pathLst>
          </a:custGeom>
          <a:ln w="14869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11AE49-3064-C383-2E46-4D3546C3B04D}"/>
              </a:ext>
            </a:extLst>
          </p:cNvPr>
          <p:cNvSpPr/>
          <p:nvPr/>
        </p:nvSpPr>
        <p:spPr>
          <a:xfrm>
            <a:off x="6017915" y="2099914"/>
            <a:ext cx="76794" cy="76794"/>
          </a:xfrm>
          <a:custGeom>
            <a:avLst/>
            <a:gdLst>
              <a:gd name="connsiteX0" fmla="*/ 76795 w 76794"/>
              <a:gd name="connsiteY0" fmla="*/ 38397 h 76794"/>
              <a:gd name="connsiteX1" fmla="*/ 38398 w 76794"/>
              <a:gd name="connsiteY1" fmla="*/ 76795 h 76794"/>
              <a:gd name="connsiteX2" fmla="*/ 0 w 76794"/>
              <a:gd name="connsiteY2" fmla="*/ 38397 h 76794"/>
              <a:gd name="connsiteX3" fmla="*/ 38398 w 76794"/>
              <a:gd name="connsiteY3" fmla="*/ 0 h 76794"/>
              <a:gd name="connsiteX4" fmla="*/ 76795 w 76794"/>
              <a:gd name="connsiteY4" fmla="*/ 38397 h 7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94" h="76794">
                <a:moveTo>
                  <a:pt x="76795" y="38397"/>
                </a:moveTo>
                <a:cubicBezTo>
                  <a:pt x="76795" y="59604"/>
                  <a:pt x="59604" y="76795"/>
                  <a:pt x="38398" y="76795"/>
                </a:cubicBezTo>
                <a:cubicBezTo>
                  <a:pt x="17191" y="76795"/>
                  <a:pt x="0" y="59604"/>
                  <a:pt x="0" y="38397"/>
                </a:cubicBezTo>
                <a:cubicBezTo>
                  <a:pt x="0" y="17191"/>
                  <a:pt x="17191" y="0"/>
                  <a:pt x="38398" y="0"/>
                </a:cubicBezTo>
                <a:cubicBezTo>
                  <a:pt x="59604" y="0"/>
                  <a:pt x="76795" y="17191"/>
                  <a:pt x="76795" y="38397"/>
                </a:cubicBezTo>
                <a:close/>
              </a:path>
            </a:pathLst>
          </a:custGeom>
          <a:solidFill>
            <a:schemeClr val="accent2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A32E1AD-2BF2-9489-3BB2-0D35DA2544A4}"/>
              </a:ext>
            </a:extLst>
          </p:cNvPr>
          <p:cNvSpPr/>
          <p:nvPr/>
        </p:nvSpPr>
        <p:spPr>
          <a:xfrm>
            <a:off x="2595627" y="3428198"/>
            <a:ext cx="1110104" cy="937612"/>
          </a:xfrm>
          <a:custGeom>
            <a:avLst/>
            <a:gdLst>
              <a:gd name="connsiteX0" fmla="*/ 844447 w 1110104"/>
              <a:gd name="connsiteY0" fmla="*/ 937613 h 937612"/>
              <a:gd name="connsiteX1" fmla="*/ 562270 w 1110104"/>
              <a:gd name="connsiteY1" fmla="*/ 552150 h 937612"/>
              <a:gd name="connsiteX2" fmla="*/ 0 w 1110104"/>
              <a:gd name="connsiteY2" fmla="*/ 395286 h 937612"/>
              <a:gd name="connsiteX3" fmla="*/ 265657 w 1110104"/>
              <a:gd name="connsiteY3" fmla="*/ 0 h 937612"/>
              <a:gd name="connsiteX4" fmla="*/ 591440 w 1110104"/>
              <a:gd name="connsiteY4" fmla="*/ 395583 h 937612"/>
              <a:gd name="connsiteX5" fmla="*/ 1110104 w 1110104"/>
              <a:gd name="connsiteY5" fmla="*/ 542327 h 937612"/>
              <a:gd name="connsiteX6" fmla="*/ 844447 w 1110104"/>
              <a:gd name="connsiteY6" fmla="*/ 937613 h 93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104" h="937612">
                <a:moveTo>
                  <a:pt x="844447" y="937613"/>
                </a:moveTo>
                <a:cubicBezTo>
                  <a:pt x="748007" y="845191"/>
                  <a:pt x="714074" y="652013"/>
                  <a:pt x="562270" y="552150"/>
                </a:cubicBezTo>
                <a:cubicBezTo>
                  <a:pt x="389184" y="438148"/>
                  <a:pt x="136326" y="449459"/>
                  <a:pt x="0" y="395286"/>
                </a:cubicBezTo>
                <a:cubicBezTo>
                  <a:pt x="40779" y="331736"/>
                  <a:pt x="224878" y="63549"/>
                  <a:pt x="265657" y="0"/>
                </a:cubicBezTo>
                <a:cubicBezTo>
                  <a:pt x="375045" y="90785"/>
                  <a:pt x="447227" y="301375"/>
                  <a:pt x="591440" y="395583"/>
                </a:cubicBezTo>
                <a:cubicBezTo>
                  <a:pt x="756044" y="503037"/>
                  <a:pt x="967527" y="473569"/>
                  <a:pt x="1110104" y="542327"/>
                </a:cubicBezTo>
                <a:cubicBezTo>
                  <a:pt x="1069474" y="605876"/>
                  <a:pt x="885226" y="874212"/>
                  <a:pt x="844447" y="937613"/>
                </a:cubicBezTo>
                <a:close/>
              </a:path>
            </a:pathLst>
          </a:custGeom>
          <a:gradFill>
            <a:gsLst>
              <a:gs pos="3000">
                <a:schemeClr val="tx2"/>
              </a:gs>
              <a:gs pos="100000">
                <a:schemeClr val="accent1"/>
              </a:gs>
            </a:gsLst>
            <a:lin ang="0" scaled="1"/>
          </a:gra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713CC9B-9D6F-A8D1-6BCA-86E1EF122E8E}"/>
              </a:ext>
            </a:extLst>
          </p:cNvPr>
          <p:cNvSpPr/>
          <p:nvPr/>
        </p:nvSpPr>
        <p:spPr>
          <a:xfrm>
            <a:off x="4543035" y="3422096"/>
            <a:ext cx="1110104" cy="937612"/>
          </a:xfrm>
          <a:custGeom>
            <a:avLst/>
            <a:gdLst>
              <a:gd name="connsiteX0" fmla="*/ 265657 w 1110104"/>
              <a:gd name="connsiteY0" fmla="*/ 937613 h 937612"/>
              <a:gd name="connsiteX1" fmla="*/ 547834 w 1110104"/>
              <a:gd name="connsiteY1" fmla="*/ 552150 h 937612"/>
              <a:gd name="connsiteX2" fmla="*/ 1110104 w 1110104"/>
              <a:gd name="connsiteY2" fmla="*/ 395286 h 937612"/>
              <a:gd name="connsiteX3" fmla="*/ 844447 w 1110104"/>
              <a:gd name="connsiteY3" fmla="*/ 0 h 937612"/>
              <a:gd name="connsiteX4" fmla="*/ 518664 w 1110104"/>
              <a:gd name="connsiteY4" fmla="*/ 395583 h 937612"/>
              <a:gd name="connsiteX5" fmla="*/ 0 w 1110104"/>
              <a:gd name="connsiteY5" fmla="*/ 542327 h 937612"/>
              <a:gd name="connsiteX6" fmla="*/ 265657 w 1110104"/>
              <a:gd name="connsiteY6" fmla="*/ 937613 h 93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104" h="937612">
                <a:moveTo>
                  <a:pt x="265657" y="937613"/>
                </a:moveTo>
                <a:cubicBezTo>
                  <a:pt x="362097" y="845191"/>
                  <a:pt x="396030" y="652013"/>
                  <a:pt x="547834" y="552150"/>
                </a:cubicBezTo>
                <a:cubicBezTo>
                  <a:pt x="720921" y="438148"/>
                  <a:pt x="973778" y="449459"/>
                  <a:pt x="1110104" y="395286"/>
                </a:cubicBezTo>
                <a:cubicBezTo>
                  <a:pt x="1069325" y="331736"/>
                  <a:pt x="885226" y="63549"/>
                  <a:pt x="844447" y="0"/>
                </a:cubicBezTo>
                <a:cubicBezTo>
                  <a:pt x="735059" y="90785"/>
                  <a:pt x="662878" y="301375"/>
                  <a:pt x="518664" y="395583"/>
                </a:cubicBezTo>
                <a:cubicBezTo>
                  <a:pt x="354061" y="503037"/>
                  <a:pt x="142577" y="473569"/>
                  <a:pt x="0" y="542327"/>
                </a:cubicBezTo>
                <a:cubicBezTo>
                  <a:pt x="40630" y="605876"/>
                  <a:pt x="224878" y="874063"/>
                  <a:pt x="265657" y="937613"/>
                </a:cubicBez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00" scaled="1"/>
          </a:gra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44BC61-E49C-175C-3706-D8B43523D331}"/>
              </a:ext>
            </a:extLst>
          </p:cNvPr>
          <p:cNvSpPr/>
          <p:nvPr/>
        </p:nvSpPr>
        <p:spPr>
          <a:xfrm>
            <a:off x="6451152" y="3428198"/>
            <a:ext cx="1110104" cy="937612"/>
          </a:xfrm>
          <a:custGeom>
            <a:avLst/>
            <a:gdLst>
              <a:gd name="connsiteX0" fmla="*/ 844447 w 1110104"/>
              <a:gd name="connsiteY0" fmla="*/ 937613 h 937612"/>
              <a:gd name="connsiteX1" fmla="*/ 562270 w 1110104"/>
              <a:gd name="connsiteY1" fmla="*/ 552150 h 937612"/>
              <a:gd name="connsiteX2" fmla="*/ 0 w 1110104"/>
              <a:gd name="connsiteY2" fmla="*/ 395286 h 937612"/>
              <a:gd name="connsiteX3" fmla="*/ 265657 w 1110104"/>
              <a:gd name="connsiteY3" fmla="*/ 0 h 937612"/>
              <a:gd name="connsiteX4" fmla="*/ 591440 w 1110104"/>
              <a:gd name="connsiteY4" fmla="*/ 395583 h 937612"/>
              <a:gd name="connsiteX5" fmla="*/ 1110104 w 1110104"/>
              <a:gd name="connsiteY5" fmla="*/ 542327 h 937612"/>
              <a:gd name="connsiteX6" fmla="*/ 844447 w 1110104"/>
              <a:gd name="connsiteY6" fmla="*/ 937613 h 93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104" h="937612">
                <a:moveTo>
                  <a:pt x="844447" y="937613"/>
                </a:moveTo>
                <a:cubicBezTo>
                  <a:pt x="748007" y="845191"/>
                  <a:pt x="714074" y="652013"/>
                  <a:pt x="562270" y="552150"/>
                </a:cubicBezTo>
                <a:cubicBezTo>
                  <a:pt x="389184" y="438148"/>
                  <a:pt x="136326" y="449459"/>
                  <a:pt x="0" y="395286"/>
                </a:cubicBezTo>
                <a:cubicBezTo>
                  <a:pt x="40779" y="331736"/>
                  <a:pt x="224878" y="63549"/>
                  <a:pt x="265657" y="0"/>
                </a:cubicBezTo>
                <a:cubicBezTo>
                  <a:pt x="375045" y="90785"/>
                  <a:pt x="447226" y="301375"/>
                  <a:pt x="591440" y="395583"/>
                </a:cubicBezTo>
                <a:cubicBezTo>
                  <a:pt x="756043" y="503037"/>
                  <a:pt x="967528" y="473569"/>
                  <a:pt x="1110104" y="542327"/>
                </a:cubicBezTo>
                <a:cubicBezTo>
                  <a:pt x="1069326" y="605876"/>
                  <a:pt x="885226" y="874212"/>
                  <a:pt x="844447" y="937613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</a:gra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F4D0CFC-20F0-F9DF-44F3-569AF2A4BD02}"/>
              </a:ext>
            </a:extLst>
          </p:cNvPr>
          <p:cNvSpPr/>
          <p:nvPr/>
        </p:nvSpPr>
        <p:spPr>
          <a:xfrm>
            <a:off x="8398411" y="3422096"/>
            <a:ext cx="1110104" cy="937612"/>
          </a:xfrm>
          <a:custGeom>
            <a:avLst/>
            <a:gdLst>
              <a:gd name="connsiteX0" fmla="*/ 265657 w 1110104"/>
              <a:gd name="connsiteY0" fmla="*/ 937613 h 937612"/>
              <a:gd name="connsiteX1" fmla="*/ 547834 w 1110104"/>
              <a:gd name="connsiteY1" fmla="*/ 552150 h 937612"/>
              <a:gd name="connsiteX2" fmla="*/ 1110105 w 1110104"/>
              <a:gd name="connsiteY2" fmla="*/ 395286 h 937612"/>
              <a:gd name="connsiteX3" fmla="*/ 844447 w 1110104"/>
              <a:gd name="connsiteY3" fmla="*/ 0 h 937612"/>
              <a:gd name="connsiteX4" fmla="*/ 518664 w 1110104"/>
              <a:gd name="connsiteY4" fmla="*/ 395583 h 937612"/>
              <a:gd name="connsiteX5" fmla="*/ 0 w 1110104"/>
              <a:gd name="connsiteY5" fmla="*/ 542327 h 937612"/>
              <a:gd name="connsiteX6" fmla="*/ 265657 w 1110104"/>
              <a:gd name="connsiteY6" fmla="*/ 937613 h 93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104" h="937612">
                <a:moveTo>
                  <a:pt x="265657" y="937613"/>
                </a:moveTo>
                <a:cubicBezTo>
                  <a:pt x="362098" y="845191"/>
                  <a:pt x="396030" y="652013"/>
                  <a:pt x="547834" y="552150"/>
                </a:cubicBezTo>
                <a:cubicBezTo>
                  <a:pt x="720920" y="438148"/>
                  <a:pt x="973778" y="449459"/>
                  <a:pt x="1110105" y="395286"/>
                </a:cubicBezTo>
                <a:cubicBezTo>
                  <a:pt x="1069325" y="331736"/>
                  <a:pt x="885226" y="63549"/>
                  <a:pt x="844447" y="0"/>
                </a:cubicBezTo>
                <a:cubicBezTo>
                  <a:pt x="735059" y="90785"/>
                  <a:pt x="662877" y="301375"/>
                  <a:pt x="518664" y="395583"/>
                </a:cubicBezTo>
                <a:cubicBezTo>
                  <a:pt x="354061" y="503037"/>
                  <a:pt x="142577" y="473569"/>
                  <a:pt x="0" y="542327"/>
                </a:cubicBezTo>
                <a:cubicBezTo>
                  <a:pt x="40779" y="605876"/>
                  <a:pt x="224879" y="874063"/>
                  <a:pt x="265657" y="937613"/>
                </a:cubicBezTo>
                <a:close/>
              </a:path>
            </a:pathLst>
          </a:cu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00" scaled="1"/>
          </a:gra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989767-2E88-8A5C-DA8F-CB2569B690A4}"/>
              </a:ext>
            </a:extLst>
          </p:cNvPr>
          <p:cNvSpPr/>
          <p:nvPr/>
        </p:nvSpPr>
        <p:spPr>
          <a:xfrm>
            <a:off x="1943465" y="4121138"/>
            <a:ext cx="515240" cy="335159"/>
          </a:xfrm>
          <a:custGeom>
            <a:avLst/>
            <a:gdLst>
              <a:gd name="connsiteX0" fmla="*/ 0 w 515240"/>
              <a:gd name="connsiteY0" fmla="*/ 0 h 335159"/>
              <a:gd name="connsiteX1" fmla="*/ 273545 w 515240"/>
              <a:gd name="connsiteY1" fmla="*/ 48667 h 335159"/>
              <a:gd name="connsiteX2" fmla="*/ 515241 w 515240"/>
              <a:gd name="connsiteY2" fmla="*/ 10864 h 335159"/>
              <a:gd name="connsiteX3" fmla="*/ 257620 w 515240"/>
              <a:gd name="connsiteY3" fmla="*/ 335159 h 335159"/>
              <a:gd name="connsiteX4" fmla="*/ 0 w 515240"/>
              <a:gd name="connsiteY4" fmla="*/ 0 h 33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240" h="335159">
                <a:moveTo>
                  <a:pt x="0" y="0"/>
                </a:moveTo>
                <a:cubicBezTo>
                  <a:pt x="85278" y="31551"/>
                  <a:pt x="177402" y="48667"/>
                  <a:pt x="273545" y="48667"/>
                </a:cubicBezTo>
                <a:cubicBezTo>
                  <a:pt x="357930" y="48667"/>
                  <a:pt x="439190" y="35421"/>
                  <a:pt x="515241" y="10864"/>
                </a:cubicBezTo>
                <a:lnTo>
                  <a:pt x="257620" y="33515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B9C792-7A2B-4659-4A68-A6EB463D3BBB}"/>
              </a:ext>
            </a:extLst>
          </p:cNvPr>
          <p:cNvSpPr/>
          <p:nvPr/>
        </p:nvSpPr>
        <p:spPr>
          <a:xfrm>
            <a:off x="1516479" y="2626167"/>
            <a:ext cx="1369212" cy="1369212"/>
          </a:xfrm>
          <a:custGeom>
            <a:avLst/>
            <a:gdLst>
              <a:gd name="connsiteX0" fmla="*/ 1369213 w 1369212"/>
              <a:gd name="connsiteY0" fmla="*/ 684606 h 1369212"/>
              <a:gd name="connsiteX1" fmla="*/ 684606 w 1369212"/>
              <a:gd name="connsiteY1" fmla="*/ 1369212 h 1369212"/>
              <a:gd name="connsiteX2" fmla="*/ 0 w 1369212"/>
              <a:gd name="connsiteY2" fmla="*/ 684606 h 1369212"/>
              <a:gd name="connsiteX3" fmla="*/ 684606 w 1369212"/>
              <a:gd name="connsiteY3" fmla="*/ 0 h 1369212"/>
              <a:gd name="connsiteX4" fmla="*/ 1369213 w 1369212"/>
              <a:gd name="connsiteY4" fmla="*/ 684606 h 136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9212" h="1369212">
                <a:moveTo>
                  <a:pt x="1369213" y="684606"/>
                </a:moveTo>
                <a:cubicBezTo>
                  <a:pt x="1369213" y="1062704"/>
                  <a:pt x="1062704" y="1369212"/>
                  <a:pt x="684606" y="1369212"/>
                </a:cubicBezTo>
                <a:cubicBezTo>
                  <a:pt x="306509" y="1369212"/>
                  <a:pt x="0" y="1062704"/>
                  <a:pt x="0" y="684606"/>
                </a:cubicBezTo>
                <a:cubicBezTo>
                  <a:pt x="0" y="306509"/>
                  <a:pt x="306509" y="0"/>
                  <a:pt x="684606" y="0"/>
                </a:cubicBezTo>
                <a:cubicBezTo>
                  <a:pt x="1062704" y="0"/>
                  <a:pt x="1369213" y="306509"/>
                  <a:pt x="1369213" y="684606"/>
                </a:cubicBezTo>
                <a:close/>
              </a:path>
            </a:pathLst>
          </a:custGeom>
          <a:solidFill>
            <a:schemeClr val="tx2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F1CE203-6942-6D44-F0A1-BF00A51AC1EE}"/>
              </a:ext>
            </a:extLst>
          </p:cNvPr>
          <p:cNvSpPr/>
          <p:nvPr/>
        </p:nvSpPr>
        <p:spPr>
          <a:xfrm>
            <a:off x="1406347" y="2516035"/>
            <a:ext cx="1589477" cy="794738"/>
          </a:xfrm>
          <a:custGeom>
            <a:avLst/>
            <a:gdLst>
              <a:gd name="connsiteX0" fmla="*/ 0 w 1589477"/>
              <a:gd name="connsiteY0" fmla="*/ 794738 h 794738"/>
              <a:gd name="connsiteX1" fmla="*/ 794739 w 1589477"/>
              <a:gd name="connsiteY1" fmla="*/ 0 h 794738"/>
              <a:gd name="connsiteX2" fmla="*/ 1589478 w 1589477"/>
              <a:gd name="connsiteY2" fmla="*/ 794738 h 79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477" h="794738">
                <a:moveTo>
                  <a:pt x="0" y="794738"/>
                </a:moveTo>
                <a:cubicBezTo>
                  <a:pt x="0" y="355846"/>
                  <a:pt x="355847" y="0"/>
                  <a:pt x="794739" y="0"/>
                </a:cubicBezTo>
                <a:cubicBezTo>
                  <a:pt x="1233631" y="0"/>
                  <a:pt x="1589478" y="355846"/>
                  <a:pt x="1589478" y="794738"/>
                </a:cubicBezTo>
              </a:path>
            </a:pathLst>
          </a:custGeom>
          <a:noFill/>
          <a:ln w="14869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B04528-629A-CF2A-36E5-A7F3BB4F83FC}"/>
              </a:ext>
            </a:extLst>
          </p:cNvPr>
          <p:cNvSpPr/>
          <p:nvPr/>
        </p:nvSpPr>
        <p:spPr>
          <a:xfrm rot="16746489">
            <a:off x="1646590" y="2756274"/>
            <a:ext cx="1109072" cy="1109071"/>
          </a:xfrm>
          <a:custGeom>
            <a:avLst/>
            <a:gdLst>
              <a:gd name="connsiteX0" fmla="*/ 1109072 w 1109072"/>
              <a:gd name="connsiteY0" fmla="*/ 554536 h 1109071"/>
              <a:gd name="connsiteX1" fmla="*/ 554536 w 1109072"/>
              <a:gd name="connsiteY1" fmla="*/ 1109072 h 1109071"/>
              <a:gd name="connsiteX2" fmla="*/ 0 w 1109072"/>
              <a:gd name="connsiteY2" fmla="*/ 554536 h 1109071"/>
              <a:gd name="connsiteX3" fmla="*/ 554536 w 1109072"/>
              <a:gd name="connsiteY3" fmla="*/ 0 h 1109071"/>
              <a:gd name="connsiteX4" fmla="*/ 1109072 w 1109072"/>
              <a:gd name="connsiteY4" fmla="*/ 554536 h 110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072" h="1109071">
                <a:moveTo>
                  <a:pt x="1109072" y="554536"/>
                </a:moveTo>
                <a:cubicBezTo>
                  <a:pt x="1109072" y="860798"/>
                  <a:pt x="860798" y="1109072"/>
                  <a:pt x="554536" y="1109072"/>
                </a:cubicBezTo>
                <a:cubicBezTo>
                  <a:pt x="248274" y="1109072"/>
                  <a:pt x="0" y="860798"/>
                  <a:pt x="0" y="554536"/>
                </a:cubicBezTo>
                <a:cubicBezTo>
                  <a:pt x="0" y="248274"/>
                  <a:pt x="248274" y="0"/>
                  <a:pt x="554536" y="0"/>
                </a:cubicBezTo>
                <a:cubicBezTo>
                  <a:pt x="860798" y="0"/>
                  <a:pt x="1109072" y="248274"/>
                  <a:pt x="1109072" y="554536"/>
                </a:cubicBezTo>
                <a:close/>
              </a:path>
            </a:pathLst>
          </a:custGeom>
          <a:solidFill>
            <a:schemeClr val="bg1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769C301-A71F-855A-44F1-0C06FDAF3E79}"/>
              </a:ext>
            </a:extLst>
          </p:cNvPr>
          <p:cNvSpPr/>
          <p:nvPr/>
        </p:nvSpPr>
        <p:spPr>
          <a:xfrm>
            <a:off x="2162688" y="2099914"/>
            <a:ext cx="76794" cy="76794"/>
          </a:xfrm>
          <a:custGeom>
            <a:avLst/>
            <a:gdLst>
              <a:gd name="connsiteX0" fmla="*/ 76795 w 76794"/>
              <a:gd name="connsiteY0" fmla="*/ 38397 h 76794"/>
              <a:gd name="connsiteX1" fmla="*/ 38397 w 76794"/>
              <a:gd name="connsiteY1" fmla="*/ 76795 h 76794"/>
              <a:gd name="connsiteX2" fmla="*/ 0 w 76794"/>
              <a:gd name="connsiteY2" fmla="*/ 38397 h 76794"/>
              <a:gd name="connsiteX3" fmla="*/ 38397 w 76794"/>
              <a:gd name="connsiteY3" fmla="*/ 0 h 76794"/>
              <a:gd name="connsiteX4" fmla="*/ 76795 w 76794"/>
              <a:gd name="connsiteY4" fmla="*/ 38397 h 7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94" h="76794">
                <a:moveTo>
                  <a:pt x="76795" y="38397"/>
                </a:moveTo>
                <a:cubicBezTo>
                  <a:pt x="76795" y="59604"/>
                  <a:pt x="59604" y="76795"/>
                  <a:pt x="38397" y="76795"/>
                </a:cubicBezTo>
                <a:cubicBezTo>
                  <a:pt x="17191" y="76795"/>
                  <a:pt x="0" y="59604"/>
                  <a:pt x="0" y="38397"/>
                </a:cubicBezTo>
                <a:cubicBezTo>
                  <a:pt x="0" y="17191"/>
                  <a:pt x="17191" y="0"/>
                  <a:pt x="38397" y="0"/>
                </a:cubicBezTo>
                <a:cubicBezTo>
                  <a:pt x="59604" y="0"/>
                  <a:pt x="76795" y="17191"/>
                  <a:pt x="76795" y="38397"/>
                </a:cubicBezTo>
                <a:close/>
              </a:path>
            </a:pathLst>
          </a:custGeom>
          <a:solidFill>
            <a:schemeClr val="tx2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346AF6-FFA4-3F15-8BF7-CF3FBAA19BF7}"/>
              </a:ext>
            </a:extLst>
          </p:cNvPr>
          <p:cNvSpPr/>
          <p:nvPr/>
        </p:nvSpPr>
        <p:spPr>
          <a:xfrm>
            <a:off x="5782768" y="4121138"/>
            <a:ext cx="515240" cy="335159"/>
          </a:xfrm>
          <a:custGeom>
            <a:avLst/>
            <a:gdLst>
              <a:gd name="connsiteX0" fmla="*/ 0 w 515240"/>
              <a:gd name="connsiteY0" fmla="*/ 0 h 335159"/>
              <a:gd name="connsiteX1" fmla="*/ 273545 w 515240"/>
              <a:gd name="connsiteY1" fmla="*/ 48667 h 335159"/>
              <a:gd name="connsiteX2" fmla="*/ 515241 w 515240"/>
              <a:gd name="connsiteY2" fmla="*/ 10864 h 335159"/>
              <a:gd name="connsiteX3" fmla="*/ 257620 w 515240"/>
              <a:gd name="connsiteY3" fmla="*/ 335159 h 335159"/>
              <a:gd name="connsiteX4" fmla="*/ 0 w 515240"/>
              <a:gd name="connsiteY4" fmla="*/ 0 h 33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240" h="335159">
                <a:moveTo>
                  <a:pt x="0" y="0"/>
                </a:moveTo>
                <a:cubicBezTo>
                  <a:pt x="85278" y="31551"/>
                  <a:pt x="177403" y="48667"/>
                  <a:pt x="273545" y="48667"/>
                </a:cubicBezTo>
                <a:cubicBezTo>
                  <a:pt x="357930" y="48667"/>
                  <a:pt x="439190" y="35421"/>
                  <a:pt x="515241" y="10864"/>
                </a:cubicBezTo>
                <a:lnTo>
                  <a:pt x="257620" y="3351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03A10-082E-5D29-A641-A312AF77B50D}"/>
              </a:ext>
            </a:extLst>
          </p:cNvPr>
          <p:cNvSpPr/>
          <p:nvPr/>
        </p:nvSpPr>
        <p:spPr>
          <a:xfrm>
            <a:off x="5363670" y="2626167"/>
            <a:ext cx="1369212" cy="1369212"/>
          </a:xfrm>
          <a:custGeom>
            <a:avLst/>
            <a:gdLst>
              <a:gd name="connsiteX0" fmla="*/ 1369213 w 1369212"/>
              <a:gd name="connsiteY0" fmla="*/ 684606 h 1369212"/>
              <a:gd name="connsiteX1" fmla="*/ 684606 w 1369212"/>
              <a:gd name="connsiteY1" fmla="*/ 1369212 h 1369212"/>
              <a:gd name="connsiteX2" fmla="*/ 0 w 1369212"/>
              <a:gd name="connsiteY2" fmla="*/ 684606 h 1369212"/>
              <a:gd name="connsiteX3" fmla="*/ 684606 w 1369212"/>
              <a:gd name="connsiteY3" fmla="*/ 0 h 1369212"/>
              <a:gd name="connsiteX4" fmla="*/ 1369213 w 1369212"/>
              <a:gd name="connsiteY4" fmla="*/ 684606 h 136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9212" h="1369212">
                <a:moveTo>
                  <a:pt x="1369213" y="684606"/>
                </a:moveTo>
                <a:cubicBezTo>
                  <a:pt x="1369213" y="1062704"/>
                  <a:pt x="1062704" y="1369212"/>
                  <a:pt x="684606" y="1369212"/>
                </a:cubicBezTo>
                <a:cubicBezTo>
                  <a:pt x="306509" y="1369212"/>
                  <a:pt x="0" y="1062704"/>
                  <a:pt x="0" y="684606"/>
                </a:cubicBezTo>
                <a:cubicBezTo>
                  <a:pt x="0" y="306509"/>
                  <a:pt x="306509" y="0"/>
                  <a:pt x="684606" y="0"/>
                </a:cubicBezTo>
                <a:cubicBezTo>
                  <a:pt x="1062704" y="0"/>
                  <a:pt x="1369213" y="306509"/>
                  <a:pt x="1369213" y="684606"/>
                </a:cubicBezTo>
                <a:close/>
              </a:path>
            </a:pathLst>
          </a:custGeom>
          <a:solidFill>
            <a:schemeClr val="accent2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BB9557-E150-EADF-5B03-FB40BE058E46}"/>
              </a:ext>
            </a:extLst>
          </p:cNvPr>
          <p:cNvSpPr/>
          <p:nvPr/>
        </p:nvSpPr>
        <p:spPr>
          <a:xfrm rot="16780286">
            <a:off x="5493855" y="2756244"/>
            <a:ext cx="1109076" cy="1109075"/>
          </a:xfrm>
          <a:custGeom>
            <a:avLst/>
            <a:gdLst>
              <a:gd name="connsiteX0" fmla="*/ 1109077 w 1109076"/>
              <a:gd name="connsiteY0" fmla="*/ 554538 h 1109075"/>
              <a:gd name="connsiteX1" fmla="*/ 554538 w 1109076"/>
              <a:gd name="connsiteY1" fmla="*/ 1109076 h 1109075"/>
              <a:gd name="connsiteX2" fmla="*/ 0 w 1109076"/>
              <a:gd name="connsiteY2" fmla="*/ 554538 h 1109075"/>
              <a:gd name="connsiteX3" fmla="*/ 554538 w 1109076"/>
              <a:gd name="connsiteY3" fmla="*/ 0 h 1109075"/>
              <a:gd name="connsiteX4" fmla="*/ 1109077 w 1109076"/>
              <a:gd name="connsiteY4" fmla="*/ 554538 h 11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076" h="1109075">
                <a:moveTo>
                  <a:pt x="1109077" y="554538"/>
                </a:moveTo>
                <a:cubicBezTo>
                  <a:pt x="1109077" y="860801"/>
                  <a:pt x="860801" y="1109076"/>
                  <a:pt x="554538" y="1109076"/>
                </a:cubicBezTo>
                <a:cubicBezTo>
                  <a:pt x="248275" y="1109076"/>
                  <a:pt x="0" y="860801"/>
                  <a:pt x="0" y="554538"/>
                </a:cubicBezTo>
                <a:cubicBezTo>
                  <a:pt x="0" y="248275"/>
                  <a:pt x="248275" y="0"/>
                  <a:pt x="554538" y="0"/>
                </a:cubicBezTo>
                <a:cubicBezTo>
                  <a:pt x="860801" y="0"/>
                  <a:pt x="1109077" y="248275"/>
                  <a:pt x="1109077" y="554538"/>
                </a:cubicBezTo>
                <a:close/>
              </a:path>
            </a:pathLst>
          </a:custGeom>
          <a:solidFill>
            <a:schemeClr val="bg1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7434050-2FFA-B01A-724D-6F8EBB58CD4C}"/>
              </a:ext>
            </a:extLst>
          </p:cNvPr>
          <p:cNvSpPr/>
          <p:nvPr/>
        </p:nvSpPr>
        <p:spPr>
          <a:xfrm>
            <a:off x="5261574" y="2516035"/>
            <a:ext cx="1589477" cy="794738"/>
          </a:xfrm>
          <a:custGeom>
            <a:avLst/>
            <a:gdLst>
              <a:gd name="connsiteX0" fmla="*/ 0 w 1589477"/>
              <a:gd name="connsiteY0" fmla="*/ 794738 h 794738"/>
              <a:gd name="connsiteX1" fmla="*/ 794739 w 1589477"/>
              <a:gd name="connsiteY1" fmla="*/ 0 h 794738"/>
              <a:gd name="connsiteX2" fmla="*/ 1589477 w 1589477"/>
              <a:gd name="connsiteY2" fmla="*/ 794738 h 79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477" h="794738">
                <a:moveTo>
                  <a:pt x="0" y="794738"/>
                </a:moveTo>
                <a:cubicBezTo>
                  <a:pt x="0" y="355846"/>
                  <a:pt x="355847" y="0"/>
                  <a:pt x="794739" y="0"/>
                </a:cubicBezTo>
                <a:cubicBezTo>
                  <a:pt x="1233631" y="0"/>
                  <a:pt x="1589477" y="355846"/>
                  <a:pt x="1589477" y="794738"/>
                </a:cubicBezTo>
              </a:path>
            </a:pathLst>
          </a:custGeom>
          <a:noFill/>
          <a:ln w="14869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07C069D-5D96-94E0-EEA8-C9F6A236DB83}"/>
              </a:ext>
            </a:extLst>
          </p:cNvPr>
          <p:cNvSpPr/>
          <p:nvPr/>
        </p:nvSpPr>
        <p:spPr>
          <a:xfrm>
            <a:off x="7722288" y="3239782"/>
            <a:ext cx="515240" cy="335159"/>
          </a:xfrm>
          <a:custGeom>
            <a:avLst/>
            <a:gdLst>
              <a:gd name="connsiteX0" fmla="*/ 515241 w 515240"/>
              <a:gd name="connsiteY0" fmla="*/ 335159 h 335159"/>
              <a:gd name="connsiteX1" fmla="*/ 241696 w 515240"/>
              <a:gd name="connsiteY1" fmla="*/ 286493 h 335159"/>
              <a:gd name="connsiteX2" fmla="*/ 0 w 515240"/>
              <a:gd name="connsiteY2" fmla="*/ 324295 h 335159"/>
              <a:gd name="connsiteX3" fmla="*/ 257620 w 515240"/>
              <a:gd name="connsiteY3" fmla="*/ 0 h 335159"/>
              <a:gd name="connsiteX4" fmla="*/ 515241 w 515240"/>
              <a:gd name="connsiteY4" fmla="*/ 335159 h 33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240" h="335159">
                <a:moveTo>
                  <a:pt x="515241" y="335159"/>
                </a:moveTo>
                <a:cubicBezTo>
                  <a:pt x="429962" y="303608"/>
                  <a:pt x="337838" y="286493"/>
                  <a:pt x="241696" y="286493"/>
                </a:cubicBezTo>
                <a:cubicBezTo>
                  <a:pt x="157311" y="286493"/>
                  <a:pt x="76051" y="299738"/>
                  <a:pt x="0" y="324295"/>
                </a:cubicBezTo>
                <a:lnTo>
                  <a:pt x="257620" y="0"/>
                </a:lnTo>
                <a:lnTo>
                  <a:pt x="515241" y="335159"/>
                </a:lnTo>
                <a:close/>
              </a:path>
            </a:pathLst>
          </a:custGeom>
          <a:solidFill>
            <a:schemeClr val="accent3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5374C5-473D-1D58-43CB-32EA459158DB}"/>
              </a:ext>
            </a:extLst>
          </p:cNvPr>
          <p:cNvSpPr/>
          <p:nvPr/>
        </p:nvSpPr>
        <p:spPr>
          <a:xfrm>
            <a:off x="7287413" y="3719751"/>
            <a:ext cx="1369212" cy="1369212"/>
          </a:xfrm>
          <a:custGeom>
            <a:avLst/>
            <a:gdLst>
              <a:gd name="connsiteX0" fmla="*/ 1369213 w 1369212"/>
              <a:gd name="connsiteY0" fmla="*/ 684606 h 1369212"/>
              <a:gd name="connsiteX1" fmla="*/ 684606 w 1369212"/>
              <a:gd name="connsiteY1" fmla="*/ 1369212 h 1369212"/>
              <a:gd name="connsiteX2" fmla="*/ 0 w 1369212"/>
              <a:gd name="connsiteY2" fmla="*/ 684606 h 1369212"/>
              <a:gd name="connsiteX3" fmla="*/ 684606 w 1369212"/>
              <a:gd name="connsiteY3" fmla="*/ 0 h 1369212"/>
              <a:gd name="connsiteX4" fmla="*/ 1369213 w 1369212"/>
              <a:gd name="connsiteY4" fmla="*/ 684606 h 136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9212" h="1369212">
                <a:moveTo>
                  <a:pt x="1369213" y="684606"/>
                </a:moveTo>
                <a:cubicBezTo>
                  <a:pt x="1369213" y="1062704"/>
                  <a:pt x="1062704" y="1369212"/>
                  <a:pt x="684606" y="1369212"/>
                </a:cubicBezTo>
                <a:cubicBezTo>
                  <a:pt x="306509" y="1369212"/>
                  <a:pt x="0" y="1062704"/>
                  <a:pt x="0" y="684606"/>
                </a:cubicBezTo>
                <a:cubicBezTo>
                  <a:pt x="0" y="306508"/>
                  <a:pt x="306509" y="0"/>
                  <a:pt x="684606" y="0"/>
                </a:cubicBezTo>
                <a:cubicBezTo>
                  <a:pt x="1062704" y="0"/>
                  <a:pt x="1369213" y="306508"/>
                  <a:pt x="1369213" y="684606"/>
                </a:cubicBezTo>
                <a:close/>
              </a:path>
            </a:pathLst>
          </a:custGeom>
          <a:solidFill>
            <a:schemeClr val="accent3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AEB591B-A01B-C2A3-93C5-F766EE0815DC}"/>
              </a:ext>
            </a:extLst>
          </p:cNvPr>
          <p:cNvSpPr/>
          <p:nvPr/>
        </p:nvSpPr>
        <p:spPr>
          <a:xfrm>
            <a:off x="7417340" y="3849826"/>
            <a:ext cx="1109062" cy="1109061"/>
          </a:xfrm>
          <a:custGeom>
            <a:avLst/>
            <a:gdLst>
              <a:gd name="connsiteX0" fmla="*/ 1109062 w 1109062"/>
              <a:gd name="connsiteY0" fmla="*/ 554531 h 1109061"/>
              <a:gd name="connsiteX1" fmla="*/ 554531 w 1109062"/>
              <a:gd name="connsiteY1" fmla="*/ 1109062 h 1109061"/>
              <a:gd name="connsiteX2" fmla="*/ 0 w 1109062"/>
              <a:gd name="connsiteY2" fmla="*/ 554531 h 1109061"/>
              <a:gd name="connsiteX3" fmla="*/ 554531 w 1109062"/>
              <a:gd name="connsiteY3" fmla="*/ 0 h 1109061"/>
              <a:gd name="connsiteX4" fmla="*/ 1109062 w 1109062"/>
              <a:gd name="connsiteY4" fmla="*/ 554531 h 11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062" h="1109061">
                <a:moveTo>
                  <a:pt x="1109062" y="554531"/>
                </a:moveTo>
                <a:cubicBezTo>
                  <a:pt x="1109062" y="860790"/>
                  <a:pt x="860790" y="1109062"/>
                  <a:pt x="554531" y="1109062"/>
                </a:cubicBezTo>
                <a:cubicBezTo>
                  <a:pt x="248272" y="1109062"/>
                  <a:pt x="0" y="860790"/>
                  <a:pt x="0" y="554531"/>
                </a:cubicBezTo>
                <a:cubicBezTo>
                  <a:pt x="0" y="248272"/>
                  <a:pt x="248272" y="0"/>
                  <a:pt x="554531" y="0"/>
                </a:cubicBezTo>
                <a:cubicBezTo>
                  <a:pt x="860790" y="0"/>
                  <a:pt x="1109062" y="248272"/>
                  <a:pt x="1109062" y="554531"/>
                </a:cubicBezTo>
                <a:close/>
              </a:path>
            </a:pathLst>
          </a:custGeom>
          <a:solidFill>
            <a:schemeClr val="bg1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F6A9EFB-6CC7-8FA0-17E6-CE233BF414BE}"/>
              </a:ext>
            </a:extLst>
          </p:cNvPr>
          <p:cNvSpPr/>
          <p:nvPr/>
        </p:nvSpPr>
        <p:spPr>
          <a:xfrm>
            <a:off x="7177281" y="4428765"/>
            <a:ext cx="1589477" cy="794738"/>
          </a:xfrm>
          <a:custGeom>
            <a:avLst/>
            <a:gdLst>
              <a:gd name="connsiteX0" fmla="*/ 1589477 w 1589477"/>
              <a:gd name="connsiteY0" fmla="*/ 0 h 794738"/>
              <a:gd name="connsiteX1" fmla="*/ 794739 w 1589477"/>
              <a:gd name="connsiteY1" fmla="*/ 794738 h 794738"/>
              <a:gd name="connsiteX2" fmla="*/ 0 w 1589477"/>
              <a:gd name="connsiteY2" fmla="*/ 0 h 79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477" h="794738">
                <a:moveTo>
                  <a:pt x="1589477" y="0"/>
                </a:moveTo>
                <a:cubicBezTo>
                  <a:pt x="1589477" y="438892"/>
                  <a:pt x="1233631" y="794738"/>
                  <a:pt x="794739" y="794738"/>
                </a:cubicBezTo>
                <a:cubicBezTo>
                  <a:pt x="355847" y="794738"/>
                  <a:pt x="0" y="438892"/>
                  <a:pt x="0" y="0"/>
                </a:cubicBezTo>
              </a:path>
            </a:pathLst>
          </a:custGeom>
          <a:noFill/>
          <a:ln w="14869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17A5816-5E90-4FD1-8CA2-F6FC0382E807}"/>
              </a:ext>
            </a:extLst>
          </p:cNvPr>
          <p:cNvSpPr/>
          <p:nvPr/>
        </p:nvSpPr>
        <p:spPr>
          <a:xfrm>
            <a:off x="7972198" y="5223503"/>
            <a:ext cx="14882" cy="377575"/>
          </a:xfrm>
          <a:custGeom>
            <a:avLst/>
            <a:gdLst>
              <a:gd name="connsiteX0" fmla="*/ 0 w 14882"/>
              <a:gd name="connsiteY0" fmla="*/ 377575 h 377575"/>
              <a:gd name="connsiteX1" fmla="*/ 0 w 14882"/>
              <a:gd name="connsiteY1" fmla="*/ 0 h 3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2" h="377575">
                <a:moveTo>
                  <a:pt x="0" y="377575"/>
                </a:moveTo>
                <a:lnTo>
                  <a:pt x="0" y="0"/>
                </a:lnTo>
              </a:path>
            </a:pathLst>
          </a:custGeom>
          <a:ln w="14869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8FA845B-88DC-687D-79CB-5EC6A13AA3FA}"/>
              </a:ext>
            </a:extLst>
          </p:cNvPr>
          <p:cNvSpPr/>
          <p:nvPr/>
        </p:nvSpPr>
        <p:spPr>
          <a:xfrm>
            <a:off x="7933622" y="5562680"/>
            <a:ext cx="76795" cy="76794"/>
          </a:xfrm>
          <a:custGeom>
            <a:avLst/>
            <a:gdLst>
              <a:gd name="connsiteX0" fmla="*/ 0 w 76795"/>
              <a:gd name="connsiteY0" fmla="*/ 38397 h 76794"/>
              <a:gd name="connsiteX1" fmla="*/ 38398 w 76795"/>
              <a:gd name="connsiteY1" fmla="*/ 0 h 76794"/>
              <a:gd name="connsiteX2" fmla="*/ 76795 w 76795"/>
              <a:gd name="connsiteY2" fmla="*/ 38397 h 76794"/>
              <a:gd name="connsiteX3" fmla="*/ 38398 w 76795"/>
              <a:gd name="connsiteY3" fmla="*/ 76795 h 76794"/>
              <a:gd name="connsiteX4" fmla="*/ 0 w 76795"/>
              <a:gd name="connsiteY4" fmla="*/ 38397 h 7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95" h="76794">
                <a:moveTo>
                  <a:pt x="0" y="38397"/>
                </a:moveTo>
                <a:cubicBezTo>
                  <a:pt x="0" y="17115"/>
                  <a:pt x="17264" y="0"/>
                  <a:pt x="38398" y="0"/>
                </a:cubicBezTo>
                <a:cubicBezTo>
                  <a:pt x="59531" y="0"/>
                  <a:pt x="76795" y="17264"/>
                  <a:pt x="76795" y="38397"/>
                </a:cubicBezTo>
                <a:cubicBezTo>
                  <a:pt x="76795" y="59680"/>
                  <a:pt x="59531" y="76795"/>
                  <a:pt x="38398" y="76795"/>
                </a:cubicBezTo>
                <a:cubicBezTo>
                  <a:pt x="17264" y="76795"/>
                  <a:pt x="0" y="59680"/>
                  <a:pt x="0" y="38397"/>
                </a:cubicBezTo>
                <a:close/>
              </a:path>
            </a:pathLst>
          </a:custGeom>
          <a:solidFill>
            <a:schemeClr val="accent3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99988F2-7397-1DC8-DD28-A26F3E097A8F}"/>
              </a:ext>
            </a:extLst>
          </p:cNvPr>
          <p:cNvSpPr/>
          <p:nvPr/>
        </p:nvSpPr>
        <p:spPr>
          <a:xfrm>
            <a:off x="9637846" y="4121138"/>
            <a:ext cx="515240" cy="335159"/>
          </a:xfrm>
          <a:custGeom>
            <a:avLst/>
            <a:gdLst>
              <a:gd name="connsiteX0" fmla="*/ 0 w 515240"/>
              <a:gd name="connsiteY0" fmla="*/ 0 h 335159"/>
              <a:gd name="connsiteX1" fmla="*/ 273544 w 515240"/>
              <a:gd name="connsiteY1" fmla="*/ 48667 h 335159"/>
              <a:gd name="connsiteX2" fmla="*/ 515241 w 515240"/>
              <a:gd name="connsiteY2" fmla="*/ 10864 h 335159"/>
              <a:gd name="connsiteX3" fmla="*/ 257620 w 515240"/>
              <a:gd name="connsiteY3" fmla="*/ 335159 h 335159"/>
              <a:gd name="connsiteX4" fmla="*/ 0 w 515240"/>
              <a:gd name="connsiteY4" fmla="*/ 0 h 33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240" h="335159">
                <a:moveTo>
                  <a:pt x="0" y="0"/>
                </a:moveTo>
                <a:cubicBezTo>
                  <a:pt x="85278" y="31551"/>
                  <a:pt x="177402" y="48667"/>
                  <a:pt x="273544" y="48667"/>
                </a:cubicBezTo>
                <a:cubicBezTo>
                  <a:pt x="357930" y="48667"/>
                  <a:pt x="439189" y="35421"/>
                  <a:pt x="515241" y="10864"/>
                </a:cubicBezTo>
                <a:lnTo>
                  <a:pt x="257620" y="3351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344A6AF-0168-5F98-B8AF-183586147D28}"/>
              </a:ext>
            </a:extLst>
          </p:cNvPr>
          <p:cNvSpPr/>
          <p:nvPr/>
        </p:nvSpPr>
        <p:spPr>
          <a:xfrm>
            <a:off x="9210860" y="2626167"/>
            <a:ext cx="1369212" cy="1369212"/>
          </a:xfrm>
          <a:custGeom>
            <a:avLst/>
            <a:gdLst>
              <a:gd name="connsiteX0" fmla="*/ 1369213 w 1369212"/>
              <a:gd name="connsiteY0" fmla="*/ 684606 h 1369212"/>
              <a:gd name="connsiteX1" fmla="*/ 684607 w 1369212"/>
              <a:gd name="connsiteY1" fmla="*/ 1369212 h 1369212"/>
              <a:gd name="connsiteX2" fmla="*/ 0 w 1369212"/>
              <a:gd name="connsiteY2" fmla="*/ 684606 h 1369212"/>
              <a:gd name="connsiteX3" fmla="*/ 684607 w 1369212"/>
              <a:gd name="connsiteY3" fmla="*/ 0 h 1369212"/>
              <a:gd name="connsiteX4" fmla="*/ 1369213 w 1369212"/>
              <a:gd name="connsiteY4" fmla="*/ 684606 h 136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9212" h="1369212">
                <a:moveTo>
                  <a:pt x="1369213" y="684606"/>
                </a:moveTo>
                <a:cubicBezTo>
                  <a:pt x="1369213" y="1062704"/>
                  <a:pt x="1062704" y="1369212"/>
                  <a:pt x="684607" y="1369212"/>
                </a:cubicBezTo>
                <a:cubicBezTo>
                  <a:pt x="306509" y="1369212"/>
                  <a:pt x="0" y="1062704"/>
                  <a:pt x="0" y="684606"/>
                </a:cubicBezTo>
                <a:cubicBezTo>
                  <a:pt x="0" y="306509"/>
                  <a:pt x="306509" y="0"/>
                  <a:pt x="684607" y="0"/>
                </a:cubicBezTo>
                <a:cubicBezTo>
                  <a:pt x="1062704" y="0"/>
                  <a:pt x="1369213" y="306509"/>
                  <a:pt x="1369213" y="684606"/>
                </a:cubicBezTo>
                <a:close/>
              </a:path>
            </a:pathLst>
          </a:custGeom>
          <a:solidFill>
            <a:schemeClr val="accent4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297023A-884D-58BA-81F2-CA138596E149}"/>
              </a:ext>
            </a:extLst>
          </p:cNvPr>
          <p:cNvSpPr/>
          <p:nvPr/>
        </p:nvSpPr>
        <p:spPr>
          <a:xfrm rot="16805776">
            <a:off x="9340611" y="2756301"/>
            <a:ext cx="1109045" cy="1109045"/>
          </a:xfrm>
          <a:custGeom>
            <a:avLst/>
            <a:gdLst>
              <a:gd name="connsiteX0" fmla="*/ 1109046 w 1109045"/>
              <a:gd name="connsiteY0" fmla="*/ 554523 h 1109045"/>
              <a:gd name="connsiteX1" fmla="*/ 554522 w 1109045"/>
              <a:gd name="connsiteY1" fmla="*/ 1109045 h 1109045"/>
              <a:gd name="connsiteX2" fmla="*/ -1 w 1109045"/>
              <a:gd name="connsiteY2" fmla="*/ 554523 h 1109045"/>
              <a:gd name="connsiteX3" fmla="*/ 554522 w 1109045"/>
              <a:gd name="connsiteY3" fmla="*/ 0 h 1109045"/>
              <a:gd name="connsiteX4" fmla="*/ 1109046 w 1109045"/>
              <a:gd name="connsiteY4" fmla="*/ 554523 h 110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045" h="1109045">
                <a:moveTo>
                  <a:pt x="1109046" y="554523"/>
                </a:moveTo>
                <a:cubicBezTo>
                  <a:pt x="1109046" y="860777"/>
                  <a:pt x="860777" y="1109045"/>
                  <a:pt x="554522" y="1109045"/>
                </a:cubicBezTo>
                <a:cubicBezTo>
                  <a:pt x="248268" y="1109045"/>
                  <a:pt x="-1" y="860777"/>
                  <a:pt x="-1" y="554523"/>
                </a:cubicBezTo>
                <a:cubicBezTo>
                  <a:pt x="-1" y="248268"/>
                  <a:pt x="248268" y="0"/>
                  <a:pt x="554522" y="0"/>
                </a:cubicBezTo>
                <a:cubicBezTo>
                  <a:pt x="860777" y="0"/>
                  <a:pt x="1109046" y="248268"/>
                  <a:pt x="1109046" y="554523"/>
                </a:cubicBezTo>
                <a:close/>
              </a:path>
            </a:pathLst>
          </a:custGeom>
          <a:solidFill>
            <a:schemeClr val="bg1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ACB3FC8-E49F-107B-DCCF-ACE85463B1A9}"/>
              </a:ext>
            </a:extLst>
          </p:cNvPr>
          <p:cNvSpPr/>
          <p:nvPr/>
        </p:nvSpPr>
        <p:spPr>
          <a:xfrm>
            <a:off x="9100728" y="2516035"/>
            <a:ext cx="1589477" cy="794738"/>
          </a:xfrm>
          <a:custGeom>
            <a:avLst/>
            <a:gdLst>
              <a:gd name="connsiteX0" fmla="*/ 0 w 1589477"/>
              <a:gd name="connsiteY0" fmla="*/ 794738 h 794738"/>
              <a:gd name="connsiteX1" fmla="*/ 794739 w 1589477"/>
              <a:gd name="connsiteY1" fmla="*/ 0 h 794738"/>
              <a:gd name="connsiteX2" fmla="*/ 1589477 w 1589477"/>
              <a:gd name="connsiteY2" fmla="*/ 794738 h 79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477" h="794738">
                <a:moveTo>
                  <a:pt x="0" y="794738"/>
                </a:moveTo>
                <a:cubicBezTo>
                  <a:pt x="0" y="355846"/>
                  <a:pt x="355846" y="0"/>
                  <a:pt x="794739" y="0"/>
                </a:cubicBezTo>
                <a:cubicBezTo>
                  <a:pt x="1233631" y="0"/>
                  <a:pt x="1589477" y="355846"/>
                  <a:pt x="1589477" y="794738"/>
                </a:cubicBezTo>
              </a:path>
            </a:pathLst>
          </a:custGeom>
          <a:noFill/>
          <a:ln w="14869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85050A5-9EE7-2787-281C-3DAEC68F4592}"/>
              </a:ext>
            </a:extLst>
          </p:cNvPr>
          <p:cNvSpPr/>
          <p:nvPr/>
        </p:nvSpPr>
        <p:spPr>
          <a:xfrm>
            <a:off x="9883709" y="2138311"/>
            <a:ext cx="14882" cy="377723"/>
          </a:xfrm>
          <a:custGeom>
            <a:avLst/>
            <a:gdLst>
              <a:gd name="connsiteX0" fmla="*/ 0 w 14882"/>
              <a:gd name="connsiteY0" fmla="*/ 0 h 377723"/>
              <a:gd name="connsiteX1" fmla="*/ 0 w 14882"/>
              <a:gd name="connsiteY1" fmla="*/ 377724 h 37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2" h="377723">
                <a:moveTo>
                  <a:pt x="0" y="0"/>
                </a:moveTo>
                <a:lnTo>
                  <a:pt x="0" y="377724"/>
                </a:lnTo>
              </a:path>
            </a:pathLst>
          </a:custGeom>
          <a:ln w="14869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6BCA4B-3A4B-7732-3936-870388461F32}"/>
              </a:ext>
            </a:extLst>
          </p:cNvPr>
          <p:cNvSpPr/>
          <p:nvPr/>
        </p:nvSpPr>
        <p:spPr>
          <a:xfrm>
            <a:off x="9845311" y="2099914"/>
            <a:ext cx="76794" cy="76794"/>
          </a:xfrm>
          <a:custGeom>
            <a:avLst/>
            <a:gdLst>
              <a:gd name="connsiteX0" fmla="*/ 76795 w 76794"/>
              <a:gd name="connsiteY0" fmla="*/ 38397 h 76794"/>
              <a:gd name="connsiteX1" fmla="*/ 38397 w 76794"/>
              <a:gd name="connsiteY1" fmla="*/ 76795 h 76794"/>
              <a:gd name="connsiteX2" fmla="*/ 0 w 76794"/>
              <a:gd name="connsiteY2" fmla="*/ 38397 h 76794"/>
              <a:gd name="connsiteX3" fmla="*/ 38397 w 76794"/>
              <a:gd name="connsiteY3" fmla="*/ 0 h 76794"/>
              <a:gd name="connsiteX4" fmla="*/ 76795 w 76794"/>
              <a:gd name="connsiteY4" fmla="*/ 38397 h 7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94" h="76794">
                <a:moveTo>
                  <a:pt x="76795" y="38397"/>
                </a:moveTo>
                <a:cubicBezTo>
                  <a:pt x="76795" y="59604"/>
                  <a:pt x="59604" y="76795"/>
                  <a:pt x="38397" y="76795"/>
                </a:cubicBezTo>
                <a:cubicBezTo>
                  <a:pt x="17191" y="76795"/>
                  <a:pt x="0" y="59604"/>
                  <a:pt x="0" y="38397"/>
                </a:cubicBezTo>
                <a:cubicBezTo>
                  <a:pt x="0" y="17191"/>
                  <a:pt x="17190" y="0"/>
                  <a:pt x="38397" y="0"/>
                </a:cubicBezTo>
                <a:cubicBezTo>
                  <a:pt x="59603" y="0"/>
                  <a:pt x="76795" y="17191"/>
                  <a:pt x="76795" y="38397"/>
                </a:cubicBezTo>
                <a:close/>
              </a:path>
            </a:pathLst>
          </a:custGeom>
          <a:solidFill>
            <a:schemeClr val="accent4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BA142F6-8B0D-F3D9-C3B5-5EF850B8E288}"/>
              </a:ext>
            </a:extLst>
          </p:cNvPr>
          <p:cNvSpPr/>
          <p:nvPr/>
        </p:nvSpPr>
        <p:spPr>
          <a:xfrm>
            <a:off x="3330091" y="4428765"/>
            <a:ext cx="1589477" cy="794738"/>
          </a:xfrm>
          <a:custGeom>
            <a:avLst/>
            <a:gdLst>
              <a:gd name="connsiteX0" fmla="*/ 1589478 w 1589477"/>
              <a:gd name="connsiteY0" fmla="*/ 0 h 794738"/>
              <a:gd name="connsiteX1" fmla="*/ 794739 w 1589477"/>
              <a:gd name="connsiteY1" fmla="*/ 794738 h 794738"/>
              <a:gd name="connsiteX2" fmla="*/ 0 w 1589477"/>
              <a:gd name="connsiteY2" fmla="*/ 0 h 79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477" h="794738">
                <a:moveTo>
                  <a:pt x="1589478" y="0"/>
                </a:moveTo>
                <a:cubicBezTo>
                  <a:pt x="1589478" y="438892"/>
                  <a:pt x="1233631" y="794738"/>
                  <a:pt x="794739" y="794738"/>
                </a:cubicBezTo>
                <a:cubicBezTo>
                  <a:pt x="355847" y="794738"/>
                  <a:pt x="0" y="438892"/>
                  <a:pt x="0" y="0"/>
                </a:cubicBezTo>
              </a:path>
            </a:pathLst>
          </a:custGeom>
          <a:noFill/>
          <a:ln w="1486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42C7A60-1EA8-4E16-089A-12062B27874B}"/>
              </a:ext>
            </a:extLst>
          </p:cNvPr>
          <p:cNvSpPr/>
          <p:nvPr/>
        </p:nvSpPr>
        <p:spPr>
          <a:xfrm>
            <a:off x="3882985" y="3239782"/>
            <a:ext cx="515240" cy="335159"/>
          </a:xfrm>
          <a:custGeom>
            <a:avLst/>
            <a:gdLst>
              <a:gd name="connsiteX0" fmla="*/ 515241 w 515240"/>
              <a:gd name="connsiteY0" fmla="*/ 335159 h 335159"/>
              <a:gd name="connsiteX1" fmla="*/ 241696 w 515240"/>
              <a:gd name="connsiteY1" fmla="*/ 286493 h 335159"/>
              <a:gd name="connsiteX2" fmla="*/ 0 w 515240"/>
              <a:gd name="connsiteY2" fmla="*/ 324295 h 335159"/>
              <a:gd name="connsiteX3" fmla="*/ 257620 w 515240"/>
              <a:gd name="connsiteY3" fmla="*/ 0 h 335159"/>
              <a:gd name="connsiteX4" fmla="*/ 515241 w 515240"/>
              <a:gd name="connsiteY4" fmla="*/ 335159 h 33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240" h="335159">
                <a:moveTo>
                  <a:pt x="515241" y="335159"/>
                </a:moveTo>
                <a:cubicBezTo>
                  <a:pt x="429963" y="303608"/>
                  <a:pt x="337838" y="286493"/>
                  <a:pt x="241696" y="286493"/>
                </a:cubicBezTo>
                <a:cubicBezTo>
                  <a:pt x="157311" y="286493"/>
                  <a:pt x="76051" y="299738"/>
                  <a:pt x="0" y="324295"/>
                </a:cubicBezTo>
                <a:lnTo>
                  <a:pt x="257620" y="0"/>
                </a:lnTo>
                <a:lnTo>
                  <a:pt x="515241" y="335159"/>
                </a:lnTo>
                <a:close/>
              </a:path>
            </a:pathLst>
          </a:custGeom>
          <a:solidFill>
            <a:schemeClr val="accent1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2BF1FC-37DA-B4AD-89C1-18C6B9FE8A0A}"/>
              </a:ext>
            </a:extLst>
          </p:cNvPr>
          <p:cNvSpPr/>
          <p:nvPr/>
        </p:nvSpPr>
        <p:spPr>
          <a:xfrm>
            <a:off x="3440074" y="3719751"/>
            <a:ext cx="1369212" cy="1369212"/>
          </a:xfrm>
          <a:custGeom>
            <a:avLst/>
            <a:gdLst>
              <a:gd name="connsiteX0" fmla="*/ 1369213 w 1369212"/>
              <a:gd name="connsiteY0" fmla="*/ 684606 h 1369212"/>
              <a:gd name="connsiteX1" fmla="*/ 684606 w 1369212"/>
              <a:gd name="connsiteY1" fmla="*/ 1369212 h 1369212"/>
              <a:gd name="connsiteX2" fmla="*/ 0 w 1369212"/>
              <a:gd name="connsiteY2" fmla="*/ 684606 h 1369212"/>
              <a:gd name="connsiteX3" fmla="*/ 684606 w 1369212"/>
              <a:gd name="connsiteY3" fmla="*/ 0 h 1369212"/>
              <a:gd name="connsiteX4" fmla="*/ 1369213 w 1369212"/>
              <a:gd name="connsiteY4" fmla="*/ 684606 h 136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9212" h="1369212">
                <a:moveTo>
                  <a:pt x="1369213" y="684606"/>
                </a:moveTo>
                <a:cubicBezTo>
                  <a:pt x="1369213" y="1062704"/>
                  <a:pt x="1062704" y="1369212"/>
                  <a:pt x="684606" y="1369212"/>
                </a:cubicBezTo>
                <a:cubicBezTo>
                  <a:pt x="306509" y="1369212"/>
                  <a:pt x="0" y="1062704"/>
                  <a:pt x="0" y="684606"/>
                </a:cubicBezTo>
                <a:cubicBezTo>
                  <a:pt x="0" y="306508"/>
                  <a:pt x="306509" y="0"/>
                  <a:pt x="684606" y="0"/>
                </a:cubicBezTo>
                <a:cubicBezTo>
                  <a:pt x="1062704" y="0"/>
                  <a:pt x="1369213" y="306508"/>
                  <a:pt x="1369213" y="684606"/>
                </a:cubicBezTo>
                <a:close/>
              </a:path>
            </a:pathLst>
          </a:custGeom>
          <a:solidFill>
            <a:schemeClr val="accent1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8DC28B-10E6-F3CC-B2D6-0091CA7E2E77}"/>
              </a:ext>
            </a:extLst>
          </p:cNvPr>
          <p:cNvSpPr/>
          <p:nvPr/>
        </p:nvSpPr>
        <p:spPr>
          <a:xfrm>
            <a:off x="3570150" y="3849826"/>
            <a:ext cx="1109062" cy="1109061"/>
          </a:xfrm>
          <a:custGeom>
            <a:avLst/>
            <a:gdLst>
              <a:gd name="connsiteX0" fmla="*/ 1109062 w 1109062"/>
              <a:gd name="connsiteY0" fmla="*/ 554531 h 1109061"/>
              <a:gd name="connsiteX1" fmla="*/ 554531 w 1109062"/>
              <a:gd name="connsiteY1" fmla="*/ 1109062 h 1109061"/>
              <a:gd name="connsiteX2" fmla="*/ 0 w 1109062"/>
              <a:gd name="connsiteY2" fmla="*/ 554531 h 1109061"/>
              <a:gd name="connsiteX3" fmla="*/ 554531 w 1109062"/>
              <a:gd name="connsiteY3" fmla="*/ 0 h 1109061"/>
              <a:gd name="connsiteX4" fmla="*/ 1109062 w 1109062"/>
              <a:gd name="connsiteY4" fmla="*/ 554531 h 11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9062" h="1109061">
                <a:moveTo>
                  <a:pt x="1109062" y="554531"/>
                </a:moveTo>
                <a:cubicBezTo>
                  <a:pt x="1109062" y="860790"/>
                  <a:pt x="860790" y="1109062"/>
                  <a:pt x="554531" y="1109062"/>
                </a:cubicBezTo>
                <a:cubicBezTo>
                  <a:pt x="248272" y="1109062"/>
                  <a:pt x="0" y="860790"/>
                  <a:pt x="0" y="554531"/>
                </a:cubicBezTo>
                <a:cubicBezTo>
                  <a:pt x="0" y="248272"/>
                  <a:pt x="248272" y="0"/>
                  <a:pt x="554531" y="0"/>
                </a:cubicBezTo>
                <a:cubicBezTo>
                  <a:pt x="860790" y="0"/>
                  <a:pt x="1109062" y="248272"/>
                  <a:pt x="1109062" y="554531"/>
                </a:cubicBezTo>
                <a:close/>
              </a:path>
            </a:pathLst>
          </a:custGeom>
          <a:solidFill>
            <a:schemeClr val="bg1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2DDE641-5B3A-1E87-5B95-E73E2365B319}"/>
              </a:ext>
            </a:extLst>
          </p:cNvPr>
          <p:cNvSpPr/>
          <p:nvPr/>
        </p:nvSpPr>
        <p:spPr>
          <a:xfrm>
            <a:off x="4120365" y="5223503"/>
            <a:ext cx="14882" cy="377575"/>
          </a:xfrm>
          <a:custGeom>
            <a:avLst/>
            <a:gdLst>
              <a:gd name="connsiteX0" fmla="*/ 0 w 14882"/>
              <a:gd name="connsiteY0" fmla="*/ 377575 h 377575"/>
              <a:gd name="connsiteX1" fmla="*/ 0 w 14882"/>
              <a:gd name="connsiteY1" fmla="*/ 0 h 3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2" h="377575">
                <a:moveTo>
                  <a:pt x="0" y="377575"/>
                </a:moveTo>
                <a:lnTo>
                  <a:pt x="0" y="0"/>
                </a:lnTo>
              </a:path>
            </a:pathLst>
          </a:custGeom>
          <a:ln w="1486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D22B4EC-5FCD-9BC0-8A8F-98E4FC2C477C}"/>
              </a:ext>
            </a:extLst>
          </p:cNvPr>
          <p:cNvSpPr/>
          <p:nvPr/>
        </p:nvSpPr>
        <p:spPr>
          <a:xfrm>
            <a:off x="4081967" y="5562680"/>
            <a:ext cx="76795" cy="76794"/>
          </a:xfrm>
          <a:custGeom>
            <a:avLst/>
            <a:gdLst>
              <a:gd name="connsiteX0" fmla="*/ 0 w 76795"/>
              <a:gd name="connsiteY0" fmla="*/ 38397 h 76794"/>
              <a:gd name="connsiteX1" fmla="*/ 38398 w 76795"/>
              <a:gd name="connsiteY1" fmla="*/ 0 h 76794"/>
              <a:gd name="connsiteX2" fmla="*/ 76795 w 76795"/>
              <a:gd name="connsiteY2" fmla="*/ 38397 h 76794"/>
              <a:gd name="connsiteX3" fmla="*/ 38398 w 76795"/>
              <a:gd name="connsiteY3" fmla="*/ 76795 h 76794"/>
              <a:gd name="connsiteX4" fmla="*/ 0 w 76795"/>
              <a:gd name="connsiteY4" fmla="*/ 38397 h 7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95" h="76794">
                <a:moveTo>
                  <a:pt x="0" y="38397"/>
                </a:moveTo>
                <a:cubicBezTo>
                  <a:pt x="0" y="17115"/>
                  <a:pt x="17264" y="0"/>
                  <a:pt x="38398" y="0"/>
                </a:cubicBezTo>
                <a:cubicBezTo>
                  <a:pt x="59531" y="0"/>
                  <a:pt x="76795" y="17264"/>
                  <a:pt x="76795" y="38397"/>
                </a:cubicBezTo>
                <a:cubicBezTo>
                  <a:pt x="76795" y="59680"/>
                  <a:pt x="59531" y="76795"/>
                  <a:pt x="38398" y="76795"/>
                </a:cubicBezTo>
                <a:cubicBezTo>
                  <a:pt x="17264" y="76795"/>
                  <a:pt x="0" y="59680"/>
                  <a:pt x="0" y="38397"/>
                </a:cubicBezTo>
                <a:close/>
              </a:path>
            </a:pathLst>
          </a:custGeom>
          <a:solidFill>
            <a:schemeClr val="accent1"/>
          </a:solidFill>
          <a:ln w="148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12B579-F7C2-6690-08A6-8E9248EF56A9}"/>
              </a:ext>
            </a:extLst>
          </p:cNvPr>
          <p:cNvGrpSpPr/>
          <p:nvPr/>
        </p:nvGrpSpPr>
        <p:grpSpPr>
          <a:xfrm>
            <a:off x="1159888" y="4786856"/>
            <a:ext cx="2041260" cy="1225222"/>
            <a:chOff x="1068448" y="4786856"/>
            <a:chExt cx="2041260" cy="12252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5D3F40-2A04-F554-79B1-9651D7495294}"/>
                </a:ext>
              </a:extLst>
            </p:cNvPr>
            <p:cNvSpPr txBox="1"/>
            <p:nvPr/>
          </p:nvSpPr>
          <p:spPr>
            <a:xfrm>
              <a:off x="1189595" y="4786856"/>
              <a:ext cx="1798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7011F2-B871-1279-46F1-2793980A150A}"/>
                </a:ext>
              </a:extLst>
            </p:cNvPr>
            <p:cNvSpPr txBox="1"/>
            <p:nvPr/>
          </p:nvSpPr>
          <p:spPr>
            <a:xfrm>
              <a:off x="1068448" y="5181081"/>
              <a:ext cx="2041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3103A32-9CC0-0B91-3E99-3B6CC1E79E98}"/>
              </a:ext>
            </a:extLst>
          </p:cNvPr>
          <p:cNvGrpSpPr/>
          <p:nvPr/>
        </p:nvGrpSpPr>
        <p:grpSpPr>
          <a:xfrm>
            <a:off x="3110181" y="1857697"/>
            <a:ext cx="2041260" cy="1225222"/>
            <a:chOff x="1068448" y="4786856"/>
            <a:chExt cx="2041260" cy="122522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C4C754-DD91-3A67-A2E2-C5D4A816453C}"/>
                </a:ext>
              </a:extLst>
            </p:cNvPr>
            <p:cNvSpPr txBox="1"/>
            <p:nvPr/>
          </p:nvSpPr>
          <p:spPr>
            <a:xfrm>
              <a:off x="1189595" y="4786856"/>
              <a:ext cx="1798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C15D98-D258-BBF8-F3B0-8A55076C8C4C}"/>
                </a:ext>
              </a:extLst>
            </p:cNvPr>
            <p:cNvSpPr txBox="1"/>
            <p:nvPr/>
          </p:nvSpPr>
          <p:spPr>
            <a:xfrm>
              <a:off x="1068448" y="5181081"/>
              <a:ext cx="2041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78BA70E-30B7-1D6E-3B0F-D9539F96CE2B}"/>
              </a:ext>
            </a:extLst>
          </p:cNvPr>
          <p:cNvGrpSpPr/>
          <p:nvPr/>
        </p:nvGrpSpPr>
        <p:grpSpPr>
          <a:xfrm>
            <a:off x="6959009" y="1857697"/>
            <a:ext cx="2041260" cy="1225222"/>
            <a:chOff x="1068448" y="4786856"/>
            <a:chExt cx="2041260" cy="122522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37CB24-C62B-4D4A-D742-3AB87A3D602B}"/>
                </a:ext>
              </a:extLst>
            </p:cNvPr>
            <p:cNvSpPr txBox="1"/>
            <p:nvPr/>
          </p:nvSpPr>
          <p:spPr>
            <a:xfrm>
              <a:off x="1189595" y="4786856"/>
              <a:ext cx="1798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A5E0F1-B004-7F42-5A24-D236D7EA84D4}"/>
                </a:ext>
              </a:extLst>
            </p:cNvPr>
            <p:cNvSpPr txBox="1"/>
            <p:nvPr/>
          </p:nvSpPr>
          <p:spPr>
            <a:xfrm>
              <a:off x="1068448" y="5181081"/>
              <a:ext cx="2041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7F97F84-6ED7-3F1F-E016-1BDAF625487E}"/>
              </a:ext>
            </a:extLst>
          </p:cNvPr>
          <p:cNvGrpSpPr/>
          <p:nvPr/>
        </p:nvGrpSpPr>
        <p:grpSpPr>
          <a:xfrm>
            <a:off x="4994517" y="4786856"/>
            <a:ext cx="2041260" cy="1225222"/>
            <a:chOff x="1068448" y="4786856"/>
            <a:chExt cx="2041260" cy="12252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2B0AAC-734A-9BE1-125B-DCD3D7042B40}"/>
                </a:ext>
              </a:extLst>
            </p:cNvPr>
            <p:cNvSpPr txBox="1"/>
            <p:nvPr/>
          </p:nvSpPr>
          <p:spPr>
            <a:xfrm>
              <a:off x="1189595" y="4786856"/>
              <a:ext cx="1798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D04973D-2CFA-E386-3914-F024D9945D53}"/>
                </a:ext>
              </a:extLst>
            </p:cNvPr>
            <p:cNvSpPr txBox="1"/>
            <p:nvPr/>
          </p:nvSpPr>
          <p:spPr>
            <a:xfrm>
              <a:off x="1068448" y="5181081"/>
              <a:ext cx="2041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0F3FFDF-A9EE-E6D6-8FCB-11473100BE54}"/>
              </a:ext>
            </a:extLst>
          </p:cNvPr>
          <p:cNvGrpSpPr/>
          <p:nvPr/>
        </p:nvGrpSpPr>
        <p:grpSpPr>
          <a:xfrm>
            <a:off x="8896685" y="4786856"/>
            <a:ext cx="2041260" cy="1225222"/>
            <a:chOff x="1068448" y="4786856"/>
            <a:chExt cx="2041260" cy="122522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1E3935D-69F9-4900-29D6-253BEB8EACEB}"/>
                </a:ext>
              </a:extLst>
            </p:cNvPr>
            <p:cNvSpPr txBox="1"/>
            <p:nvPr/>
          </p:nvSpPr>
          <p:spPr>
            <a:xfrm>
              <a:off x="1189595" y="4786856"/>
              <a:ext cx="1798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9F025-BEDC-4CB5-16B8-DDE9462FAB67}"/>
                </a:ext>
              </a:extLst>
            </p:cNvPr>
            <p:cNvSpPr txBox="1"/>
            <p:nvPr/>
          </p:nvSpPr>
          <p:spPr>
            <a:xfrm>
              <a:off x="1068448" y="5181081"/>
              <a:ext cx="2041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13B035D-CE7A-0E28-86FE-378463D2B977}"/>
              </a:ext>
            </a:extLst>
          </p:cNvPr>
          <p:cNvSpPr txBox="1"/>
          <p:nvPr/>
        </p:nvSpPr>
        <p:spPr>
          <a:xfrm>
            <a:off x="1934986" y="1704066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04633C-40D1-9274-9AC4-A754509060F2}"/>
              </a:ext>
            </a:extLst>
          </p:cNvPr>
          <p:cNvSpPr txBox="1"/>
          <p:nvPr/>
        </p:nvSpPr>
        <p:spPr>
          <a:xfrm>
            <a:off x="3869660" y="5665956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C577AB-9CA7-174E-5545-3084365FA1FC}"/>
              </a:ext>
            </a:extLst>
          </p:cNvPr>
          <p:cNvSpPr txBox="1"/>
          <p:nvPr/>
        </p:nvSpPr>
        <p:spPr>
          <a:xfrm>
            <a:off x="5789451" y="1704066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62B3D2-DB2D-D587-3A91-D410EB115F3A}"/>
              </a:ext>
            </a:extLst>
          </p:cNvPr>
          <p:cNvSpPr txBox="1"/>
          <p:nvPr/>
        </p:nvSpPr>
        <p:spPr>
          <a:xfrm>
            <a:off x="7709242" y="5665956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8F67C6-6259-69BE-03E4-284895418D8C}"/>
              </a:ext>
            </a:extLst>
          </p:cNvPr>
          <p:cNvSpPr txBox="1"/>
          <p:nvPr/>
        </p:nvSpPr>
        <p:spPr>
          <a:xfrm>
            <a:off x="9629035" y="1704066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2029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8D5A35-E5CF-E41B-2FF4-8A5847EBAE45}"/>
              </a:ext>
            </a:extLst>
          </p:cNvPr>
          <p:cNvGrpSpPr/>
          <p:nvPr/>
        </p:nvGrpSpPr>
        <p:grpSpPr>
          <a:xfrm>
            <a:off x="1942692" y="3027085"/>
            <a:ext cx="516868" cy="567448"/>
            <a:chOff x="1693089" y="2362643"/>
            <a:chExt cx="389792" cy="427941"/>
          </a:xfrm>
          <a:solidFill>
            <a:schemeClr val="tx2"/>
          </a:solidFill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2E29FCF8-69FE-92B7-62A2-87359D8D0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881" y="2428678"/>
              <a:ext cx="262211" cy="361906"/>
            </a:xfrm>
            <a:custGeom>
              <a:avLst/>
              <a:gdLst>
                <a:gd name="T0" fmla="*/ 908 w 2456"/>
                <a:gd name="T1" fmla="*/ 362 h 3389"/>
                <a:gd name="T2" fmla="*/ 580 w 2456"/>
                <a:gd name="T3" fmla="*/ 564 h 3389"/>
                <a:gd name="T4" fmla="*/ 368 w 2456"/>
                <a:gd name="T5" fmla="*/ 875 h 3389"/>
                <a:gd name="T6" fmla="*/ 314 w 2456"/>
                <a:gd name="T7" fmla="*/ 1251 h 3389"/>
                <a:gd name="T8" fmla="*/ 379 w 2456"/>
                <a:gd name="T9" fmla="*/ 1553 h 3389"/>
                <a:gd name="T10" fmla="*/ 501 w 2456"/>
                <a:gd name="T11" fmla="*/ 1781 h 3389"/>
                <a:gd name="T12" fmla="*/ 642 w 2456"/>
                <a:gd name="T13" fmla="*/ 1993 h 3389"/>
                <a:gd name="T14" fmla="*/ 730 w 2456"/>
                <a:gd name="T15" fmla="*/ 2231 h 3389"/>
                <a:gd name="T16" fmla="*/ 783 w 2456"/>
                <a:gd name="T17" fmla="*/ 2394 h 3389"/>
                <a:gd name="T18" fmla="*/ 1629 w 2456"/>
                <a:gd name="T19" fmla="*/ 2435 h 3389"/>
                <a:gd name="T20" fmla="*/ 1720 w 2456"/>
                <a:gd name="T21" fmla="*/ 2315 h 3389"/>
                <a:gd name="T22" fmla="*/ 1767 w 2456"/>
                <a:gd name="T23" fmla="*/ 2083 h 3389"/>
                <a:gd name="T24" fmla="*/ 1900 w 2456"/>
                <a:gd name="T25" fmla="*/ 1862 h 3389"/>
                <a:gd name="T26" fmla="*/ 2031 w 2456"/>
                <a:gd name="T27" fmla="*/ 1651 h 3389"/>
                <a:gd name="T28" fmla="*/ 2126 w 2456"/>
                <a:gd name="T29" fmla="*/ 1383 h 3389"/>
                <a:gd name="T30" fmla="*/ 2131 w 2456"/>
                <a:gd name="T31" fmla="*/ 1022 h 3389"/>
                <a:gd name="T32" fmla="*/ 1978 w 2456"/>
                <a:gd name="T33" fmla="*/ 677 h 3389"/>
                <a:gd name="T34" fmla="*/ 1691 w 2456"/>
                <a:gd name="T35" fmla="*/ 426 h 3389"/>
                <a:gd name="T36" fmla="*/ 1312 w 2456"/>
                <a:gd name="T37" fmla="*/ 312 h 3389"/>
                <a:gd name="T38" fmla="*/ 1522 w 2456"/>
                <a:gd name="T39" fmla="*/ 35 h 3389"/>
                <a:gd name="T40" fmla="*/ 1952 w 2456"/>
                <a:gd name="T41" fmla="*/ 227 h 3389"/>
                <a:gd name="T42" fmla="*/ 2272 w 2456"/>
                <a:gd name="T43" fmla="*/ 557 h 3389"/>
                <a:gd name="T44" fmla="*/ 2439 w 2456"/>
                <a:gd name="T45" fmla="*/ 987 h 3389"/>
                <a:gd name="T46" fmla="*/ 2437 w 2456"/>
                <a:gd name="T47" fmla="*/ 1411 h 3389"/>
                <a:gd name="T48" fmla="*/ 2342 w 2456"/>
                <a:gd name="T49" fmla="*/ 1723 h 3389"/>
                <a:gd name="T50" fmla="*/ 2210 w 2456"/>
                <a:gd name="T51" fmla="*/ 1957 h 3389"/>
                <a:gd name="T52" fmla="*/ 2075 w 2456"/>
                <a:gd name="T53" fmla="*/ 2160 h 3389"/>
                <a:gd name="T54" fmla="*/ 2030 w 2456"/>
                <a:gd name="T55" fmla="*/ 2341 h 3389"/>
                <a:gd name="T56" fmla="*/ 1903 w 2456"/>
                <a:gd name="T57" fmla="*/ 2602 h 3389"/>
                <a:gd name="T58" fmla="*/ 1800 w 2456"/>
                <a:gd name="T59" fmla="*/ 2777 h 3389"/>
                <a:gd name="T60" fmla="*/ 1791 w 2456"/>
                <a:gd name="T61" fmla="*/ 2941 h 3389"/>
                <a:gd name="T62" fmla="*/ 1787 w 2456"/>
                <a:gd name="T63" fmla="*/ 3016 h 3389"/>
                <a:gd name="T64" fmla="*/ 1751 w 2456"/>
                <a:gd name="T65" fmla="*/ 3117 h 3389"/>
                <a:gd name="T66" fmla="*/ 1623 w 2456"/>
                <a:gd name="T67" fmla="*/ 3228 h 3389"/>
                <a:gd name="T68" fmla="*/ 1434 w 2456"/>
                <a:gd name="T69" fmla="*/ 3364 h 3389"/>
                <a:gd name="T70" fmla="*/ 1078 w 2456"/>
                <a:gd name="T71" fmla="*/ 3386 h 3389"/>
                <a:gd name="T72" fmla="*/ 922 w 2456"/>
                <a:gd name="T73" fmla="*/ 3266 h 3389"/>
                <a:gd name="T74" fmla="*/ 735 w 2456"/>
                <a:gd name="T75" fmla="*/ 3155 h 3389"/>
                <a:gd name="T76" fmla="*/ 672 w 2456"/>
                <a:gd name="T77" fmla="*/ 3038 h 3389"/>
                <a:gd name="T78" fmla="*/ 667 w 2456"/>
                <a:gd name="T79" fmla="*/ 2985 h 3389"/>
                <a:gd name="T80" fmla="*/ 660 w 2456"/>
                <a:gd name="T81" fmla="*/ 2845 h 3389"/>
                <a:gd name="T82" fmla="*/ 651 w 2456"/>
                <a:gd name="T83" fmla="*/ 2689 h 3389"/>
                <a:gd name="T84" fmla="*/ 456 w 2456"/>
                <a:gd name="T85" fmla="*/ 2451 h 3389"/>
                <a:gd name="T86" fmla="*/ 411 w 2456"/>
                <a:gd name="T87" fmla="*/ 2226 h 3389"/>
                <a:gd name="T88" fmla="*/ 300 w 2456"/>
                <a:gd name="T89" fmla="*/ 2035 h 3389"/>
                <a:gd name="T90" fmla="*/ 166 w 2456"/>
                <a:gd name="T91" fmla="*/ 1825 h 3389"/>
                <a:gd name="T92" fmla="*/ 50 w 2456"/>
                <a:gd name="T93" fmla="*/ 1547 h 3389"/>
                <a:gd name="T94" fmla="*/ 0 w 2456"/>
                <a:gd name="T95" fmla="*/ 1178 h 3389"/>
                <a:gd name="T96" fmla="*/ 97 w 2456"/>
                <a:gd name="T97" fmla="*/ 720 h 3389"/>
                <a:gd name="T98" fmla="*/ 360 w 2456"/>
                <a:gd name="T99" fmla="*/ 346 h 3389"/>
                <a:gd name="T100" fmla="*/ 751 w 2456"/>
                <a:gd name="T101" fmla="*/ 93 h 3389"/>
                <a:gd name="T102" fmla="*/ 1228 w 2456"/>
                <a:gd name="T103" fmla="*/ 0 h 3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56" h="3389">
                  <a:moveTo>
                    <a:pt x="1228" y="308"/>
                  </a:moveTo>
                  <a:lnTo>
                    <a:pt x="1144" y="312"/>
                  </a:lnTo>
                  <a:lnTo>
                    <a:pt x="1063" y="322"/>
                  </a:lnTo>
                  <a:lnTo>
                    <a:pt x="985" y="339"/>
                  </a:lnTo>
                  <a:lnTo>
                    <a:pt x="908" y="362"/>
                  </a:lnTo>
                  <a:lnTo>
                    <a:pt x="835" y="392"/>
                  </a:lnTo>
                  <a:lnTo>
                    <a:pt x="765" y="428"/>
                  </a:lnTo>
                  <a:lnTo>
                    <a:pt x="699" y="468"/>
                  </a:lnTo>
                  <a:lnTo>
                    <a:pt x="638" y="513"/>
                  </a:lnTo>
                  <a:lnTo>
                    <a:pt x="580" y="564"/>
                  </a:lnTo>
                  <a:lnTo>
                    <a:pt x="527" y="618"/>
                  </a:lnTo>
                  <a:lnTo>
                    <a:pt x="480" y="677"/>
                  </a:lnTo>
                  <a:lnTo>
                    <a:pt x="437" y="740"/>
                  </a:lnTo>
                  <a:lnTo>
                    <a:pt x="400" y="805"/>
                  </a:lnTo>
                  <a:lnTo>
                    <a:pt x="368" y="875"/>
                  </a:lnTo>
                  <a:lnTo>
                    <a:pt x="344" y="948"/>
                  </a:lnTo>
                  <a:lnTo>
                    <a:pt x="326" y="1022"/>
                  </a:lnTo>
                  <a:lnTo>
                    <a:pt x="315" y="1099"/>
                  </a:lnTo>
                  <a:lnTo>
                    <a:pt x="311" y="1178"/>
                  </a:lnTo>
                  <a:lnTo>
                    <a:pt x="314" y="1251"/>
                  </a:lnTo>
                  <a:lnTo>
                    <a:pt x="320" y="1319"/>
                  </a:lnTo>
                  <a:lnTo>
                    <a:pt x="330" y="1383"/>
                  </a:lnTo>
                  <a:lnTo>
                    <a:pt x="344" y="1444"/>
                  </a:lnTo>
                  <a:lnTo>
                    <a:pt x="360" y="1500"/>
                  </a:lnTo>
                  <a:lnTo>
                    <a:pt x="379" y="1553"/>
                  </a:lnTo>
                  <a:lnTo>
                    <a:pt x="401" y="1604"/>
                  </a:lnTo>
                  <a:lnTo>
                    <a:pt x="425" y="1651"/>
                  </a:lnTo>
                  <a:lnTo>
                    <a:pt x="449" y="1697"/>
                  </a:lnTo>
                  <a:lnTo>
                    <a:pt x="476" y="1740"/>
                  </a:lnTo>
                  <a:lnTo>
                    <a:pt x="501" y="1781"/>
                  </a:lnTo>
                  <a:lnTo>
                    <a:pt x="529" y="1821"/>
                  </a:lnTo>
                  <a:lnTo>
                    <a:pt x="555" y="1860"/>
                  </a:lnTo>
                  <a:lnTo>
                    <a:pt x="585" y="1905"/>
                  </a:lnTo>
                  <a:lnTo>
                    <a:pt x="614" y="1949"/>
                  </a:lnTo>
                  <a:lnTo>
                    <a:pt x="642" y="1993"/>
                  </a:lnTo>
                  <a:lnTo>
                    <a:pt x="667" y="2037"/>
                  </a:lnTo>
                  <a:lnTo>
                    <a:pt x="689" y="2083"/>
                  </a:lnTo>
                  <a:lnTo>
                    <a:pt x="707" y="2130"/>
                  </a:lnTo>
                  <a:lnTo>
                    <a:pt x="721" y="2179"/>
                  </a:lnTo>
                  <a:lnTo>
                    <a:pt x="730" y="2231"/>
                  </a:lnTo>
                  <a:lnTo>
                    <a:pt x="732" y="2285"/>
                  </a:lnTo>
                  <a:lnTo>
                    <a:pt x="736" y="2315"/>
                  </a:lnTo>
                  <a:lnTo>
                    <a:pt x="747" y="2344"/>
                  </a:lnTo>
                  <a:lnTo>
                    <a:pt x="763" y="2370"/>
                  </a:lnTo>
                  <a:lnTo>
                    <a:pt x="783" y="2394"/>
                  </a:lnTo>
                  <a:lnTo>
                    <a:pt x="804" y="2416"/>
                  </a:lnTo>
                  <a:lnTo>
                    <a:pt x="827" y="2435"/>
                  </a:lnTo>
                  <a:lnTo>
                    <a:pt x="849" y="2451"/>
                  </a:lnTo>
                  <a:lnTo>
                    <a:pt x="1607" y="2451"/>
                  </a:lnTo>
                  <a:lnTo>
                    <a:pt x="1629" y="2435"/>
                  </a:lnTo>
                  <a:lnTo>
                    <a:pt x="1652" y="2416"/>
                  </a:lnTo>
                  <a:lnTo>
                    <a:pt x="1675" y="2394"/>
                  </a:lnTo>
                  <a:lnTo>
                    <a:pt x="1694" y="2370"/>
                  </a:lnTo>
                  <a:lnTo>
                    <a:pt x="1709" y="2344"/>
                  </a:lnTo>
                  <a:lnTo>
                    <a:pt x="1720" y="2315"/>
                  </a:lnTo>
                  <a:lnTo>
                    <a:pt x="1724" y="2285"/>
                  </a:lnTo>
                  <a:lnTo>
                    <a:pt x="1727" y="2231"/>
                  </a:lnTo>
                  <a:lnTo>
                    <a:pt x="1735" y="2179"/>
                  </a:lnTo>
                  <a:lnTo>
                    <a:pt x="1749" y="2130"/>
                  </a:lnTo>
                  <a:lnTo>
                    <a:pt x="1767" y="2083"/>
                  </a:lnTo>
                  <a:lnTo>
                    <a:pt x="1789" y="2038"/>
                  </a:lnTo>
                  <a:lnTo>
                    <a:pt x="1814" y="1993"/>
                  </a:lnTo>
                  <a:lnTo>
                    <a:pt x="1841" y="1949"/>
                  </a:lnTo>
                  <a:lnTo>
                    <a:pt x="1870" y="1906"/>
                  </a:lnTo>
                  <a:lnTo>
                    <a:pt x="1900" y="1862"/>
                  </a:lnTo>
                  <a:lnTo>
                    <a:pt x="1927" y="1823"/>
                  </a:lnTo>
                  <a:lnTo>
                    <a:pt x="1954" y="1782"/>
                  </a:lnTo>
                  <a:lnTo>
                    <a:pt x="1980" y="1741"/>
                  </a:lnTo>
                  <a:lnTo>
                    <a:pt x="2007" y="1697"/>
                  </a:lnTo>
                  <a:lnTo>
                    <a:pt x="2031" y="1651"/>
                  </a:lnTo>
                  <a:lnTo>
                    <a:pt x="2055" y="1604"/>
                  </a:lnTo>
                  <a:lnTo>
                    <a:pt x="2077" y="1553"/>
                  </a:lnTo>
                  <a:lnTo>
                    <a:pt x="2096" y="1500"/>
                  </a:lnTo>
                  <a:lnTo>
                    <a:pt x="2112" y="1444"/>
                  </a:lnTo>
                  <a:lnTo>
                    <a:pt x="2126" y="1383"/>
                  </a:lnTo>
                  <a:lnTo>
                    <a:pt x="2136" y="1319"/>
                  </a:lnTo>
                  <a:lnTo>
                    <a:pt x="2143" y="1251"/>
                  </a:lnTo>
                  <a:lnTo>
                    <a:pt x="2145" y="1178"/>
                  </a:lnTo>
                  <a:lnTo>
                    <a:pt x="2141" y="1099"/>
                  </a:lnTo>
                  <a:lnTo>
                    <a:pt x="2131" y="1022"/>
                  </a:lnTo>
                  <a:lnTo>
                    <a:pt x="2112" y="946"/>
                  </a:lnTo>
                  <a:lnTo>
                    <a:pt x="2088" y="875"/>
                  </a:lnTo>
                  <a:lnTo>
                    <a:pt x="2058" y="805"/>
                  </a:lnTo>
                  <a:lnTo>
                    <a:pt x="2020" y="739"/>
                  </a:lnTo>
                  <a:lnTo>
                    <a:pt x="1978" y="677"/>
                  </a:lnTo>
                  <a:lnTo>
                    <a:pt x="1930" y="618"/>
                  </a:lnTo>
                  <a:lnTo>
                    <a:pt x="1876" y="564"/>
                  </a:lnTo>
                  <a:lnTo>
                    <a:pt x="1819" y="513"/>
                  </a:lnTo>
                  <a:lnTo>
                    <a:pt x="1757" y="467"/>
                  </a:lnTo>
                  <a:lnTo>
                    <a:pt x="1691" y="426"/>
                  </a:lnTo>
                  <a:lnTo>
                    <a:pt x="1621" y="392"/>
                  </a:lnTo>
                  <a:lnTo>
                    <a:pt x="1548" y="362"/>
                  </a:lnTo>
                  <a:lnTo>
                    <a:pt x="1472" y="339"/>
                  </a:lnTo>
                  <a:lnTo>
                    <a:pt x="1393" y="322"/>
                  </a:lnTo>
                  <a:lnTo>
                    <a:pt x="1312" y="312"/>
                  </a:lnTo>
                  <a:lnTo>
                    <a:pt x="1228" y="308"/>
                  </a:lnTo>
                  <a:close/>
                  <a:moveTo>
                    <a:pt x="1228" y="0"/>
                  </a:moveTo>
                  <a:lnTo>
                    <a:pt x="1328" y="3"/>
                  </a:lnTo>
                  <a:lnTo>
                    <a:pt x="1427" y="16"/>
                  </a:lnTo>
                  <a:lnTo>
                    <a:pt x="1522" y="35"/>
                  </a:lnTo>
                  <a:lnTo>
                    <a:pt x="1616" y="60"/>
                  </a:lnTo>
                  <a:lnTo>
                    <a:pt x="1705" y="93"/>
                  </a:lnTo>
                  <a:lnTo>
                    <a:pt x="1791" y="132"/>
                  </a:lnTo>
                  <a:lnTo>
                    <a:pt x="1874" y="177"/>
                  </a:lnTo>
                  <a:lnTo>
                    <a:pt x="1952" y="227"/>
                  </a:lnTo>
                  <a:lnTo>
                    <a:pt x="2026" y="284"/>
                  </a:lnTo>
                  <a:lnTo>
                    <a:pt x="2096" y="346"/>
                  </a:lnTo>
                  <a:lnTo>
                    <a:pt x="2159" y="411"/>
                  </a:lnTo>
                  <a:lnTo>
                    <a:pt x="2219" y="483"/>
                  </a:lnTo>
                  <a:lnTo>
                    <a:pt x="2272" y="557"/>
                  </a:lnTo>
                  <a:lnTo>
                    <a:pt x="2319" y="637"/>
                  </a:lnTo>
                  <a:lnTo>
                    <a:pt x="2360" y="720"/>
                  </a:lnTo>
                  <a:lnTo>
                    <a:pt x="2393" y="807"/>
                  </a:lnTo>
                  <a:lnTo>
                    <a:pt x="2420" y="895"/>
                  </a:lnTo>
                  <a:lnTo>
                    <a:pt x="2439" y="987"/>
                  </a:lnTo>
                  <a:lnTo>
                    <a:pt x="2452" y="1081"/>
                  </a:lnTo>
                  <a:lnTo>
                    <a:pt x="2456" y="1178"/>
                  </a:lnTo>
                  <a:lnTo>
                    <a:pt x="2453" y="1260"/>
                  </a:lnTo>
                  <a:lnTo>
                    <a:pt x="2447" y="1338"/>
                  </a:lnTo>
                  <a:lnTo>
                    <a:pt x="2437" y="1411"/>
                  </a:lnTo>
                  <a:lnTo>
                    <a:pt x="2423" y="1481"/>
                  </a:lnTo>
                  <a:lnTo>
                    <a:pt x="2407" y="1547"/>
                  </a:lnTo>
                  <a:lnTo>
                    <a:pt x="2387" y="1609"/>
                  </a:lnTo>
                  <a:lnTo>
                    <a:pt x="2365" y="1668"/>
                  </a:lnTo>
                  <a:lnTo>
                    <a:pt x="2342" y="1723"/>
                  </a:lnTo>
                  <a:lnTo>
                    <a:pt x="2316" y="1775"/>
                  </a:lnTo>
                  <a:lnTo>
                    <a:pt x="2291" y="1824"/>
                  </a:lnTo>
                  <a:lnTo>
                    <a:pt x="2263" y="1872"/>
                  </a:lnTo>
                  <a:lnTo>
                    <a:pt x="2237" y="1916"/>
                  </a:lnTo>
                  <a:lnTo>
                    <a:pt x="2210" y="1957"/>
                  </a:lnTo>
                  <a:lnTo>
                    <a:pt x="2183" y="1996"/>
                  </a:lnTo>
                  <a:lnTo>
                    <a:pt x="2157" y="2034"/>
                  </a:lnTo>
                  <a:lnTo>
                    <a:pt x="2126" y="2081"/>
                  </a:lnTo>
                  <a:lnTo>
                    <a:pt x="2098" y="2122"/>
                  </a:lnTo>
                  <a:lnTo>
                    <a:pt x="2075" y="2160"/>
                  </a:lnTo>
                  <a:lnTo>
                    <a:pt x="2058" y="2194"/>
                  </a:lnTo>
                  <a:lnTo>
                    <a:pt x="2045" y="2226"/>
                  </a:lnTo>
                  <a:lnTo>
                    <a:pt x="2036" y="2256"/>
                  </a:lnTo>
                  <a:lnTo>
                    <a:pt x="2034" y="2285"/>
                  </a:lnTo>
                  <a:lnTo>
                    <a:pt x="2030" y="2341"/>
                  </a:lnTo>
                  <a:lnTo>
                    <a:pt x="2018" y="2397"/>
                  </a:lnTo>
                  <a:lnTo>
                    <a:pt x="2001" y="2451"/>
                  </a:lnTo>
                  <a:lnTo>
                    <a:pt x="1974" y="2504"/>
                  </a:lnTo>
                  <a:lnTo>
                    <a:pt x="1942" y="2554"/>
                  </a:lnTo>
                  <a:lnTo>
                    <a:pt x="1903" y="2602"/>
                  </a:lnTo>
                  <a:lnTo>
                    <a:pt x="1857" y="2647"/>
                  </a:lnTo>
                  <a:lnTo>
                    <a:pt x="1805" y="2689"/>
                  </a:lnTo>
                  <a:lnTo>
                    <a:pt x="1804" y="2714"/>
                  </a:lnTo>
                  <a:lnTo>
                    <a:pt x="1803" y="2744"/>
                  </a:lnTo>
                  <a:lnTo>
                    <a:pt x="1800" y="2777"/>
                  </a:lnTo>
                  <a:lnTo>
                    <a:pt x="1799" y="2811"/>
                  </a:lnTo>
                  <a:lnTo>
                    <a:pt x="1796" y="2845"/>
                  </a:lnTo>
                  <a:lnTo>
                    <a:pt x="1795" y="2879"/>
                  </a:lnTo>
                  <a:lnTo>
                    <a:pt x="1793" y="2912"/>
                  </a:lnTo>
                  <a:lnTo>
                    <a:pt x="1791" y="2941"/>
                  </a:lnTo>
                  <a:lnTo>
                    <a:pt x="1790" y="2965"/>
                  </a:lnTo>
                  <a:lnTo>
                    <a:pt x="1789" y="2985"/>
                  </a:lnTo>
                  <a:lnTo>
                    <a:pt x="1789" y="2997"/>
                  </a:lnTo>
                  <a:lnTo>
                    <a:pt x="1787" y="3001"/>
                  </a:lnTo>
                  <a:lnTo>
                    <a:pt x="1787" y="3016"/>
                  </a:lnTo>
                  <a:lnTo>
                    <a:pt x="1785" y="3034"/>
                  </a:lnTo>
                  <a:lnTo>
                    <a:pt x="1780" y="3053"/>
                  </a:lnTo>
                  <a:lnTo>
                    <a:pt x="1774" y="3073"/>
                  </a:lnTo>
                  <a:lnTo>
                    <a:pt x="1763" y="3096"/>
                  </a:lnTo>
                  <a:lnTo>
                    <a:pt x="1751" y="3117"/>
                  </a:lnTo>
                  <a:lnTo>
                    <a:pt x="1734" y="3140"/>
                  </a:lnTo>
                  <a:lnTo>
                    <a:pt x="1714" y="3164"/>
                  </a:lnTo>
                  <a:lnTo>
                    <a:pt x="1689" y="3185"/>
                  </a:lnTo>
                  <a:lnTo>
                    <a:pt x="1658" y="3208"/>
                  </a:lnTo>
                  <a:lnTo>
                    <a:pt x="1623" y="3228"/>
                  </a:lnTo>
                  <a:lnTo>
                    <a:pt x="1582" y="3248"/>
                  </a:lnTo>
                  <a:lnTo>
                    <a:pt x="1534" y="3266"/>
                  </a:lnTo>
                  <a:lnTo>
                    <a:pt x="1506" y="3301"/>
                  </a:lnTo>
                  <a:lnTo>
                    <a:pt x="1472" y="3334"/>
                  </a:lnTo>
                  <a:lnTo>
                    <a:pt x="1434" y="3364"/>
                  </a:lnTo>
                  <a:lnTo>
                    <a:pt x="1407" y="3378"/>
                  </a:lnTo>
                  <a:lnTo>
                    <a:pt x="1378" y="3386"/>
                  </a:lnTo>
                  <a:lnTo>
                    <a:pt x="1347" y="3389"/>
                  </a:lnTo>
                  <a:lnTo>
                    <a:pt x="1109" y="3389"/>
                  </a:lnTo>
                  <a:lnTo>
                    <a:pt x="1078" y="3386"/>
                  </a:lnTo>
                  <a:lnTo>
                    <a:pt x="1049" y="3378"/>
                  </a:lnTo>
                  <a:lnTo>
                    <a:pt x="1023" y="3364"/>
                  </a:lnTo>
                  <a:lnTo>
                    <a:pt x="985" y="3334"/>
                  </a:lnTo>
                  <a:lnTo>
                    <a:pt x="950" y="3301"/>
                  </a:lnTo>
                  <a:lnTo>
                    <a:pt x="922" y="3266"/>
                  </a:lnTo>
                  <a:lnTo>
                    <a:pt x="872" y="3245"/>
                  </a:lnTo>
                  <a:lnTo>
                    <a:pt x="829" y="3225"/>
                  </a:lnTo>
                  <a:lnTo>
                    <a:pt x="790" y="3203"/>
                  </a:lnTo>
                  <a:lnTo>
                    <a:pt x="760" y="3179"/>
                  </a:lnTo>
                  <a:lnTo>
                    <a:pt x="735" y="3155"/>
                  </a:lnTo>
                  <a:lnTo>
                    <a:pt x="714" y="3130"/>
                  </a:lnTo>
                  <a:lnTo>
                    <a:pt x="699" y="3106"/>
                  </a:lnTo>
                  <a:lnTo>
                    <a:pt x="686" y="3082"/>
                  </a:lnTo>
                  <a:lnTo>
                    <a:pt x="679" y="3059"/>
                  </a:lnTo>
                  <a:lnTo>
                    <a:pt x="672" y="3038"/>
                  </a:lnTo>
                  <a:lnTo>
                    <a:pt x="670" y="3019"/>
                  </a:lnTo>
                  <a:lnTo>
                    <a:pt x="669" y="3001"/>
                  </a:lnTo>
                  <a:lnTo>
                    <a:pt x="669" y="3001"/>
                  </a:lnTo>
                  <a:lnTo>
                    <a:pt x="669" y="2997"/>
                  </a:lnTo>
                  <a:lnTo>
                    <a:pt x="667" y="2985"/>
                  </a:lnTo>
                  <a:lnTo>
                    <a:pt x="666" y="2965"/>
                  </a:lnTo>
                  <a:lnTo>
                    <a:pt x="665" y="2941"/>
                  </a:lnTo>
                  <a:lnTo>
                    <a:pt x="664" y="2912"/>
                  </a:lnTo>
                  <a:lnTo>
                    <a:pt x="661" y="2879"/>
                  </a:lnTo>
                  <a:lnTo>
                    <a:pt x="660" y="2845"/>
                  </a:lnTo>
                  <a:lnTo>
                    <a:pt x="657" y="2811"/>
                  </a:lnTo>
                  <a:lnTo>
                    <a:pt x="656" y="2777"/>
                  </a:lnTo>
                  <a:lnTo>
                    <a:pt x="653" y="2744"/>
                  </a:lnTo>
                  <a:lnTo>
                    <a:pt x="652" y="2714"/>
                  </a:lnTo>
                  <a:lnTo>
                    <a:pt x="651" y="2689"/>
                  </a:lnTo>
                  <a:lnTo>
                    <a:pt x="599" y="2647"/>
                  </a:lnTo>
                  <a:lnTo>
                    <a:pt x="553" y="2602"/>
                  </a:lnTo>
                  <a:lnTo>
                    <a:pt x="514" y="2554"/>
                  </a:lnTo>
                  <a:lnTo>
                    <a:pt x="482" y="2504"/>
                  </a:lnTo>
                  <a:lnTo>
                    <a:pt x="456" y="2451"/>
                  </a:lnTo>
                  <a:lnTo>
                    <a:pt x="438" y="2397"/>
                  </a:lnTo>
                  <a:lnTo>
                    <a:pt x="426" y="2341"/>
                  </a:lnTo>
                  <a:lnTo>
                    <a:pt x="423" y="2285"/>
                  </a:lnTo>
                  <a:lnTo>
                    <a:pt x="420" y="2256"/>
                  </a:lnTo>
                  <a:lnTo>
                    <a:pt x="411" y="2226"/>
                  </a:lnTo>
                  <a:lnTo>
                    <a:pt x="398" y="2194"/>
                  </a:lnTo>
                  <a:lnTo>
                    <a:pt x="381" y="2160"/>
                  </a:lnTo>
                  <a:lnTo>
                    <a:pt x="358" y="2122"/>
                  </a:lnTo>
                  <a:lnTo>
                    <a:pt x="331" y="2081"/>
                  </a:lnTo>
                  <a:lnTo>
                    <a:pt x="300" y="2035"/>
                  </a:lnTo>
                  <a:lnTo>
                    <a:pt x="274" y="1998"/>
                  </a:lnTo>
                  <a:lnTo>
                    <a:pt x="248" y="1957"/>
                  </a:lnTo>
                  <a:lnTo>
                    <a:pt x="220" y="1916"/>
                  </a:lnTo>
                  <a:lnTo>
                    <a:pt x="193" y="1872"/>
                  </a:lnTo>
                  <a:lnTo>
                    <a:pt x="166" y="1825"/>
                  </a:lnTo>
                  <a:lnTo>
                    <a:pt x="140" y="1775"/>
                  </a:lnTo>
                  <a:lnTo>
                    <a:pt x="114" y="1723"/>
                  </a:lnTo>
                  <a:lnTo>
                    <a:pt x="92" y="1668"/>
                  </a:lnTo>
                  <a:lnTo>
                    <a:pt x="69" y="1609"/>
                  </a:lnTo>
                  <a:lnTo>
                    <a:pt x="50" y="1547"/>
                  </a:lnTo>
                  <a:lnTo>
                    <a:pt x="33" y="1481"/>
                  </a:lnTo>
                  <a:lnTo>
                    <a:pt x="19" y="1411"/>
                  </a:lnTo>
                  <a:lnTo>
                    <a:pt x="9" y="1338"/>
                  </a:lnTo>
                  <a:lnTo>
                    <a:pt x="3" y="1260"/>
                  </a:lnTo>
                  <a:lnTo>
                    <a:pt x="0" y="1178"/>
                  </a:lnTo>
                  <a:lnTo>
                    <a:pt x="4" y="1081"/>
                  </a:lnTo>
                  <a:lnTo>
                    <a:pt x="17" y="987"/>
                  </a:lnTo>
                  <a:lnTo>
                    <a:pt x="36" y="895"/>
                  </a:lnTo>
                  <a:lnTo>
                    <a:pt x="64" y="807"/>
                  </a:lnTo>
                  <a:lnTo>
                    <a:pt x="97" y="720"/>
                  </a:lnTo>
                  <a:lnTo>
                    <a:pt x="137" y="637"/>
                  </a:lnTo>
                  <a:lnTo>
                    <a:pt x="184" y="557"/>
                  </a:lnTo>
                  <a:lnTo>
                    <a:pt x="237" y="483"/>
                  </a:lnTo>
                  <a:lnTo>
                    <a:pt x="297" y="411"/>
                  </a:lnTo>
                  <a:lnTo>
                    <a:pt x="360" y="346"/>
                  </a:lnTo>
                  <a:lnTo>
                    <a:pt x="430" y="284"/>
                  </a:lnTo>
                  <a:lnTo>
                    <a:pt x="504" y="227"/>
                  </a:lnTo>
                  <a:lnTo>
                    <a:pt x="582" y="177"/>
                  </a:lnTo>
                  <a:lnTo>
                    <a:pt x="665" y="132"/>
                  </a:lnTo>
                  <a:lnTo>
                    <a:pt x="751" y="93"/>
                  </a:lnTo>
                  <a:lnTo>
                    <a:pt x="841" y="60"/>
                  </a:lnTo>
                  <a:lnTo>
                    <a:pt x="934" y="35"/>
                  </a:lnTo>
                  <a:lnTo>
                    <a:pt x="1029" y="16"/>
                  </a:lnTo>
                  <a:lnTo>
                    <a:pt x="1128" y="3"/>
                  </a:lnTo>
                  <a:lnTo>
                    <a:pt x="1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F83EFBBF-8612-EFCD-BC80-74838A016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652" y="2362643"/>
              <a:ext cx="16669" cy="41031"/>
            </a:xfrm>
            <a:custGeom>
              <a:avLst/>
              <a:gdLst>
                <a:gd name="T0" fmla="*/ 77 w 154"/>
                <a:gd name="T1" fmla="*/ 0 h 384"/>
                <a:gd name="T2" fmla="*/ 77 w 154"/>
                <a:gd name="T3" fmla="*/ 0 h 384"/>
                <a:gd name="T4" fmla="*/ 97 w 154"/>
                <a:gd name="T5" fmla="*/ 2 h 384"/>
                <a:gd name="T6" fmla="*/ 116 w 154"/>
                <a:gd name="T7" fmla="*/ 10 h 384"/>
                <a:gd name="T8" fmla="*/ 132 w 154"/>
                <a:gd name="T9" fmla="*/ 22 h 384"/>
                <a:gd name="T10" fmla="*/ 144 w 154"/>
                <a:gd name="T11" fmla="*/ 38 h 384"/>
                <a:gd name="T12" fmla="*/ 152 w 154"/>
                <a:gd name="T13" fmla="*/ 56 h 384"/>
                <a:gd name="T14" fmla="*/ 154 w 154"/>
                <a:gd name="T15" fmla="*/ 77 h 384"/>
                <a:gd name="T16" fmla="*/ 154 w 154"/>
                <a:gd name="T17" fmla="*/ 307 h 384"/>
                <a:gd name="T18" fmla="*/ 152 w 154"/>
                <a:gd name="T19" fmla="*/ 328 h 384"/>
                <a:gd name="T20" fmla="*/ 144 w 154"/>
                <a:gd name="T21" fmla="*/ 346 h 384"/>
                <a:gd name="T22" fmla="*/ 132 w 154"/>
                <a:gd name="T23" fmla="*/ 362 h 384"/>
                <a:gd name="T24" fmla="*/ 116 w 154"/>
                <a:gd name="T25" fmla="*/ 374 h 384"/>
                <a:gd name="T26" fmla="*/ 97 w 154"/>
                <a:gd name="T27" fmla="*/ 381 h 384"/>
                <a:gd name="T28" fmla="*/ 77 w 154"/>
                <a:gd name="T29" fmla="*/ 384 h 384"/>
                <a:gd name="T30" fmla="*/ 57 w 154"/>
                <a:gd name="T31" fmla="*/ 381 h 384"/>
                <a:gd name="T32" fmla="*/ 38 w 154"/>
                <a:gd name="T33" fmla="*/ 374 h 384"/>
                <a:gd name="T34" fmla="*/ 23 w 154"/>
                <a:gd name="T35" fmla="*/ 362 h 384"/>
                <a:gd name="T36" fmla="*/ 10 w 154"/>
                <a:gd name="T37" fmla="*/ 346 h 384"/>
                <a:gd name="T38" fmla="*/ 2 w 154"/>
                <a:gd name="T39" fmla="*/ 328 h 384"/>
                <a:gd name="T40" fmla="*/ 0 w 154"/>
                <a:gd name="T41" fmla="*/ 307 h 384"/>
                <a:gd name="T42" fmla="*/ 0 w 154"/>
                <a:gd name="T43" fmla="*/ 77 h 384"/>
                <a:gd name="T44" fmla="*/ 2 w 154"/>
                <a:gd name="T45" fmla="*/ 56 h 384"/>
                <a:gd name="T46" fmla="*/ 10 w 154"/>
                <a:gd name="T47" fmla="*/ 38 h 384"/>
                <a:gd name="T48" fmla="*/ 23 w 154"/>
                <a:gd name="T49" fmla="*/ 22 h 384"/>
                <a:gd name="T50" fmla="*/ 38 w 154"/>
                <a:gd name="T51" fmla="*/ 10 h 384"/>
                <a:gd name="T52" fmla="*/ 57 w 154"/>
                <a:gd name="T53" fmla="*/ 2 h 384"/>
                <a:gd name="T54" fmla="*/ 77 w 154"/>
                <a:gd name="T5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4" h="384">
                  <a:moveTo>
                    <a:pt x="77" y="0"/>
                  </a:moveTo>
                  <a:lnTo>
                    <a:pt x="77" y="0"/>
                  </a:lnTo>
                  <a:lnTo>
                    <a:pt x="97" y="2"/>
                  </a:lnTo>
                  <a:lnTo>
                    <a:pt x="116" y="10"/>
                  </a:lnTo>
                  <a:lnTo>
                    <a:pt x="132" y="22"/>
                  </a:lnTo>
                  <a:lnTo>
                    <a:pt x="144" y="38"/>
                  </a:lnTo>
                  <a:lnTo>
                    <a:pt x="152" y="56"/>
                  </a:lnTo>
                  <a:lnTo>
                    <a:pt x="154" y="77"/>
                  </a:lnTo>
                  <a:lnTo>
                    <a:pt x="154" y="307"/>
                  </a:lnTo>
                  <a:lnTo>
                    <a:pt x="152" y="328"/>
                  </a:lnTo>
                  <a:lnTo>
                    <a:pt x="144" y="346"/>
                  </a:lnTo>
                  <a:lnTo>
                    <a:pt x="132" y="362"/>
                  </a:lnTo>
                  <a:lnTo>
                    <a:pt x="116" y="374"/>
                  </a:lnTo>
                  <a:lnTo>
                    <a:pt x="97" y="381"/>
                  </a:lnTo>
                  <a:lnTo>
                    <a:pt x="77" y="384"/>
                  </a:lnTo>
                  <a:lnTo>
                    <a:pt x="57" y="381"/>
                  </a:lnTo>
                  <a:lnTo>
                    <a:pt x="38" y="374"/>
                  </a:lnTo>
                  <a:lnTo>
                    <a:pt x="23" y="362"/>
                  </a:lnTo>
                  <a:lnTo>
                    <a:pt x="10" y="346"/>
                  </a:lnTo>
                  <a:lnTo>
                    <a:pt x="2" y="328"/>
                  </a:lnTo>
                  <a:lnTo>
                    <a:pt x="0" y="307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0"/>
                  </a:lnTo>
                  <a:lnTo>
                    <a:pt x="57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0FAC655B-EAFC-E6D1-370A-3D76BC068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371" y="2387325"/>
              <a:ext cx="28850" cy="38146"/>
            </a:xfrm>
            <a:custGeom>
              <a:avLst/>
              <a:gdLst>
                <a:gd name="T0" fmla="*/ 77 w 271"/>
                <a:gd name="T1" fmla="*/ 0 h 356"/>
                <a:gd name="T2" fmla="*/ 97 w 271"/>
                <a:gd name="T3" fmla="*/ 3 h 356"/>
                <a:gd name="T4" fmla="*/ 115 w 271"/>
                <a:gd name="T5" fmla="*/ 11 h 356"/>
                <a:gd name="T6" fmla="*/ 132 w 271"/>
                <a:gd name="T7" fmla="*/ 23 h 356"/>
                <a:gd name="T8" fmla="*/ 144 w 271"/>
                <a:gd name="T9" fmla="*/ 40 h 356"/>
                <a:gd name="T10" fmla="*/ 261 w 271"/>
                <a:gd name="T11" fmla="*/ 240 h 356"/>
                <a:gd name="T12" fmla="*/ 269 w 271"/>
                <a:gd name="T13" fmla="*/ 259 h 356"/>
                <a:gd name="T14" fmla="*/ 271 w 271"/>
                <a:gd name="T15" fmla="*/ 279 h 356"/>
                <a:gd name="T16" fmla="*/ 269 w 271"/>
                <a:gd name="T17" fmla="*/ 298 h 356"/>
                <a:gd name="T18" fmla="*/ 261 w 271"/>
                <a:gd name="T19" fmla="*/ 317 h 356"/>
                <a:gd name="T20" fmla="*/ 250 w 271"/>
                <a:gd name="T21" fmla="*/ 333 h 356"/>
                <a:gd name="T22" fmla="*/ 233 w 271"/>
                <a:gd name="T23" fmla="*/ 345 h 356"/>
                <a:gd name="T24" fmla="*/ 214 w 271"/>
                <a:gd name="T25" fmla="*/ 353 h 356"/>
                <a:gd name="T26" fmla="*/ 194 w 271"/>
                <a:gd name="T27" fmla="*/ 356 h 356"/>
                <a:gd name="T28" fmla="*/ 174 w 271"/>
                <a:gd name="T29" fmla="*/ 353 h 356"/>
                <a:gd name="T30" fmla="*/ 156 w 271"/>
                <a:gd name="T31" fmla="*/ 345 h 356"/>
                <a:gd name="T32" fmla="*/ 139 w 271"/>
                <a:gd name="T33" fmla="*/ 333 h 356"/>
                <a:gd name="T34" fmla="*/ 127 w 271"/>
                <a:gd name="T35" fmla="*/ 317 h 356"/>
                <a:gd name="T36" fmla="*/ 10 w 271"/>
                <a:gd name="T37" fmla="*/ 116 h 356"/>
                <a:gd name="T38" fmla="*/ 2 w 271"/>
                <a:gd name="T39" fmla="*/ 97 h 356"/>
                <a:gd name="T40" fmla="*/ 0 w 271"/>
                <a:gd name="T41" fmla="*/ 77 h 356"/>
                <a:gd name="T42" fmla="*/ 2 w 271"/>
                <a:gd name="T43" fmla="*/ 58 h 356"/>
                <a:gd name="T44" fmla="*/ 10 w 271"/>
                <a:gd name="T45" fmla="*/ 40 h 356"/>
                <a:gd name="T46" fmla="*/ 23 w 271"/>
                <a:gd name="T47" fmla="*/ 24 h 356"/>
                <a:gd name="T48" fmla="*/ 38 w 271"/>
                <a:gd name="T49" fmla="*/ 12 h 356"/>
                <a:gd name="T50" fmla="*/ 58 w 271"/>
                <a:gd name="T51" fmla="*/ 3 h 356"/>
                <a:gd name="T52" fmla="*/ 77 w 271"/>
                <a:gd name="T5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356">
                  <a:moveTo>
                    <a:pt x="77" y="0"/>
                  </a:moveTo>
                  <a:lnTo>
                    <a:pt x="97" y="3"/>
                  </a:lnTo>
                  <a:lnTo>
                    <a:pt x="115" y="11"/>
                  </a:lnTo>
                  <a:lnTo>
                    <a:pt x="132" y="23"/>
                  </a:lnTo>
                  <a:lnTo>
                    <a:pt x="144" y="40"/>
                  </a:lnTo>
                  <a:lnTo>
                    <a:pt x="261" y="240"/>
                  </a:lnTo>
                  <a:lnTo>
                    <a:pt x="269" y="259"/>
                  </a:lnTo>
                  <a:lnTo>
                    <a:pt x="271" y="279"/>
                  </a:lnTo>
                  <a:lnTo>
                    <a:pt x="269" y="298"/>
                  </a:lnTo>
                  <a:lnTo>
                    <a:pt x="261" y="317"/>
                  </a:lnTo>
                  <a:lnTo>
                    <a:pt x="250" y="333"/>
                  </a:lnTo>
                  <a:lnTo>
                    <a:pt x="233" y="345"/>
                  </a:lnTo>
                  <a:lnTo>
                    <a:pt x="214" y="353"/>
                  </a:lnTo>
                  <a:lnTo>
                    <a:pt x="194" y="356"/>
                  </a:lnTo>
                  <a:lnTo>
                    <a:pt x="174" y="353"/>
                  </a:lnTo>
                  <a:lnTo>
                    <a:pt x="156" y="345"/>
                  </a:lnTo>
                  <a:lnTo>
                    <a:pt x="139" y="333"/>
                  </a:lnTo>
                  <a:lnTo>
                    <a:pt x="127" y="317"/>
                  </a:lnTo>
                  <a:lnTo>
                    <a:pt x="10" y="116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40"/>
                  </a:lnTo>
                  <a:lnTo>
                    <a:pt x="23" y="24"/>
                  </a:lnTo>
                  <a:lnTo>
                    <a:pt x="38" y="12"/>
                  </a:lnTo>
                  <a:lnTo>
                    <a:pt x="58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020A4DB9-47AE-ACC3-DF85-3129442FF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094" y="2455282"/>
              <a:ext cx="38146" cy="28850"/>
            </a:xfrm>
            <a:custGeom>
              <a:avLst/>
              <a:gdLst>
                <a:gd name="T0" fmla="*/ 78 w 357"/>
                <a:gd name="T1" fmla="*/ 0 h 270"/>
                <a:gd name="T2" fmla="*/ 97 w 357"/>
                <a:gd name="T3" fmla="*/ 3 h 270"/>
                <a:gd name="T4" fmla="*/ 117 w 357"/>
                <a:gd name="T5" fmla="*/ 10 h 270"/>
                <a:gd name="T6" fmla="*/ 319 w 357"/>
                <a:gd name="T7" fmla="*/ 125 h 270"/>
                <a:gd name="T8" fmla="*/ 335 w 357"/>
                <a:gd name="T9" fmla="*/ 139 h 270"/>
                <a:gd name="T10" fmla="*/ 347 w 357"/>
                <a:gd name="T11" fmla="*/ 154 h 270"/>
                <a:gd name="T12" fmla="*/ 354 w 357"/>
                <a:gd name="T13" fmla="*/ 173 h 270"/>
                <a:gd name="T14" fmla="*/ 357 w 357"/>
                <a:gd name="T15" fmla="*/ 192 h 270"/>
                <a:gd name="T16" fmla="*/ 354 w 357"/>
                <a:gd name="T17" fmla="*/ 212 h 270"/>
                <a:gd name="T18" fmla="*/ 347 w 357"/>
                <a:gd name="T19" fmla="*/ 231 h 270"/>
                <a:gd name="T20" fmla="*/ 334 w 357"/>
                <a:gd name="T21" fmla="*/ 247 h 270"/>
                <a:gd name="T22" fmla="*/ 318 w 357"/>
                <a:gd name="T23" fmla="*/ 260 h 270"/>
                <a:gd name="T24" fmla="*/ 298 w 357"/>
                <a:gd name="T25" fmla="*/ 267 h 270"/>
                <a:gd name="T26" fmla="*/ 279 w 357"/>
                <a:gd name="T27" fmla="*/ 270 h 270"/>
                <a:gd name="T28" fmla="*/ 259 w 357"/>
                <a:gd name="T29" fmla="*/ 267 h 270"/>
                <a:gd name="T30" fmla="*/ 240 w 357"/>
                <a:gd name="T31" fmla="*/ 258 h 270"/>
                <a:gd name="T32" fmla="*/ 38 w 357"/>
                <a:gd name="T33" fmla="*/ 144 h 270"/>
                <a:gd name="T34" fmla="*/ 22 w 357"/>
                <a:gd name="T35" fmla="*/ 131 h 270"/>
                <a:gd name="T36" fmla="*/ 11 w 357"/>
                <a:gd name="T37" fmla="*/ 115 h 270"/>
                <a:gd name="T38" fmla="*/ 3 w 357"/>
                <a:gd name="T39" fmla="*/ 97 h 270"/>
                <a:gd name="T40" fmla="*/ 0 w 357"/>
                <a:gd name="T41" fmla="*/ 77 h 270"/>
                <a:gd name="T42" fmla="*/ 3 w 357"/>
                <a:gd name="T43" fmla="*/ 57 h 270"/>
                <a:gd name="T44" fmla="*/ 11 w 357"/>
                <a:gd name="T45" fmla="*/ 38 h 270"/>
                <a:gd name="T46" fmla="*/ 23 w 357"/>
                <a:gd name="T47" fmla="*/ 22 h 270"/>
                <a:gd name="T48" fmla="*/ 40 w 357"/>
                <a:gd name="T49" fmla="*/ 10 h 270"/>
                <a:gd name="T50" fmla="*/ 57 w 357"/>
                <a:gd name="T51" fmla="*/ 3 h 270"/>
                <a:gd name="T52" fmla="*/ 78 w 357"/>
                <a:gd name="T5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0">
                  <a:moveTo>
                    <a:pt x="78" y="0"/>
                  </a:moveTo>
                  <a:lnTo>
                    <a:pt x="97" y="3"/>
                  </a:lnTo>
                  <a:lnTo>
                    <a:pt x="117" y="10"/>
                  </a:lnTo>
                  <a:lnTo>
                    <a:pt x="319" y="125"/>
                  </a:lnTo>
                  <a:lnTo>
                    <a:pt x="335" y="139"/>
                  </a:lnTo>
                  <a:lnTo>
                    <a:pt x="347" y="154"/>
                  </a:lnTo>
                  <a:lnTo>
                    <a:pt x="354" y="173"/>
                  </a:lnTo>
                  <a:lnTo>
                    <a:pt x="357" y="192"/>
                  </a:lnTo>
                  <a:lnTo>
                    <a:pt x="354" y="212"/>
                  </a:lnTo>
                  <a:lnTo>
                    <a:pt x="347" y="231"/>
                  </a:lnTo>
                  <a:lnTo>
                    <a:pt x="334" y="247"/>
                  </a:lnTo>
                  <a:lnTo>
                    <a:pt x="318" y="260"/>
                  </a:lnTo>
                  <a:lnTo>
                    <a:pt x="298" y="267"/>
                  </a:lnTo>
                  <a:lnTo>
                    <a:pt x="279" y="270"/>
                  </a:lnTo>
                  <a:lnTo>
                    <a:pt x="259" y="267"/>
                  </a:lnTo>
                  <a:lnTo>
                    <a:pt x="240" y="258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1" y="115"/>
                  </a:lnTo>
                  <a:lnTo>
                    <a:pt x="3" y="97"/>
                  </a:lnTo>
                  <a:lnTo>
                    <a:pt x="0" y="77"/>
                  </a:lnTo>
                  <a:lnTo>
                    <a:pt x="3" y="57"/>
                  </a:lnTo>
                  <a:lnTo>
                    <a:pt x="11" y="38"/>
                  </a:lnTo>
                  <a:lnTo>
                    <a:pt x="23" y="22"/>
                  </a:lnTo>
                  <a:lnTo>
                    <a:pt x="40" y="10"/>
                  </a:lnTo>
                  <a:lnTo>
                    <a:pt x="57" y="3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E98F69B-9A42-E4D9-4306-51F35D73E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89" y="2547922"/>
              <a:ext cx="41351" cy="16669"/>
            </a:xfrm>
            <a:custGeom>
              <a:avLst/>
              <a:gdLst>
                <a:gd name="T0" fmla="*/ 77 w 388"/>
                <a:gd name="T1" fmla="*/ 0 h 154"/>
                <a:gd name="T2" fmla="*/ 311 w 388"/>
                <a:gd name="T3" fmla="*/ 0 h 154"/>
                <a:gd name="T4" fmla="*/ 331 w 388"/>
                <a:gd name="T5" fmla="*/ 3 h 154"/>
                <a:gd name="T6" fmla="*/ 350 w 388"/>
                <a:gd name="T7" fmla="*/ 11 h 154"/>
                <a:gd name="T8" fmla="*/ 365 w 388"/>
                <a:gd name="T9" fmla="*/ 22 h 154"/>
                <a:gd name="T10" fmla="*/ 378 w 388"/>
                <a:gd name="T11" fmla="*/ 39 h 154"/>
                <a:gd name="T12" fmla="*/ 385 w 388"/>
                <a:gd name="T13" fmla="*/ 56 h 154"/>
                <a:gd name="T14" fmla="*/ 388 w 388"/>
                <a:gd name="T15" fmla="*/ 78 h 154"/>
                <a:gd name="T16" fmla="*/ 385 w 388"/>
                <a:gd name="T17" fmla="*/ 98 h 154"/>
                <a:gd name="T18" fmla="*/ 378 w 388"/>
                <a:gd name="T19" fmla="*/ 115 h 154"/>
                <a:gd name="T20" fmla="*/ 365 w 388"/>
                <a:gd name="T21" fmla="*/ 132 h 154"/>
                <a:gd name="T22" fmla="*/ 350 w 388"/>
                <a:gd name="T23" fmla="*/ 143 h 154"/>
                <a:gd name="T24" fmla="*/ 331 w 388"/>
                <a:gd name="T25" fmla="*/ 152 h 154"/>
                <a:gd name="T26" fmla="*/ 311 w 388"/>
                <a:gd name="T27" fmla="*/ 154 h 154"/>
                <a:gd name="T28" fmla="*/ 77 w 388"/>
                <a:gd name="T29" fmla="*/ 154 h 154"/>
                <a:gd name="T30" fmla="*/ 57 w 388"/>
                <a:gd name="T31" fmla="*/ 152 h 154"/>
                <a:gd name="T32" fmla="*/ 39 w 388"/>
                <a:gd name="T33" fmla="*/ 143 h 154"/>
                <a:gd name="T34" fmla="*/ 23 w 388"/>
                <a:gd name="T35" fmla="*/ 132 h 154"/>
                <a:gd name="T36" fmla="*/ 11 w 388"/>
                <a:gd name="T37" fmla="*/ 115 h 154"/>
                <a:gd name="T38" fmla="*/ 2 w 388"/>
                <a:gd name="T39" fmla="*/ 98 h 154"/>
                <a:gd name="T40" fmla="*/ 0 w 388"/>
                <a:gd name="T41" fmla="*/ 78 h 154"/>
                <a:gd name="T42" fmla="*/ 2 w 388"/>
                <a:gd name="T43" fmla="*/ 56 h 154"/>
                <a:gd name="T44" fmla="*/ 11 w 388"/>
                <a:gd name="T45" fmla="*/ 39 h 154"/>
                <a:gd name="T46" fmla="*/ 23 w 388"/>
                <a:gd name="T47" fmla="*/ 22 h 154"/>
                <a:gd name="T48" fmla="*/ 39 w 388"/>
                <a:gd name="T49" fmla="*/ 11 h 154"/>
                <a:gd name="T50" fmla="*/ 57 w 388"/>
                <a:gd name="T51" fmla="*/ 3 h 154"/>
                <a:gd name="T52" fmla="*/ 77 w 388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8" h="154">
                  <a:moveTo>
                    <a:pt x="77" y="0"/>
                  </a:moveTo>
                  <a:lnTo>
                    <a:pt x="311" y="0"/>
                  </a:lnTo>
                  <a:lnTo>
                    <a:pt x="331" y="3"/>
                  </a:lnTo>
                  <a:lnTo>
                    <a:pt x="350" y="11"/>
                  </a:lnTo>
                  <a:lnTo>
                    <a:pt x="365" y="22"/>
                  </a:lnTo>
                  <a:lnTo>
                    <a:pt x="378" y="39"/>
                  </a:lnTo>
                  <a:lnTo>
                    <a:pt x="385" y="56"/>
                  </a:lnTo>
                  <a:lnTo>
                    <a:pt x="388" y="78"/>
                  </a:lnTo>
                  <a:lnTo>
                    <a:pt x="385" y="98"/>
                  </a:lnTo>
                  <a:lnTo>
                    <a:pt x="378" y="115"/>
                  </a:lnTo>
                  <a:lnTo>
                    <a:pt x="365" y="132"/>
                  </a:lnTo>
                  <a:lnTo>
                    <a:pt x="350" y="143"/>
                  </a:lnTo>
                  <a:lnTo>
                    <a:pt x="331" y="152"/>
                  </a:lnTo>
                  <a:lnTo>
                    <a:pt x="311" y="154"/>
                  </a:lnTo>
                  <a:lnTo>
                    <a:pt x="77" y="154"/>
                  </a:lnTo>
                  <a:lnTo>
                    <a:pt x="57" y="152"/>
                  </a:lnTo>
                  <a:lnTo>
                    <a:pt x="39" y="143"/>
                  </a:lnTo>
                  <a:lnTo>
                    <a:pt x="23" y="132"/>
                  </a:lnTo>
                  <a:lnTo>
                    <a:pt x="11" y="115"/>
                  </a:lnTo>
                  <a:lnTo>
                    <a:pt x="2" y="98"/>
                  </a:lnTo>
                  <a:lnTo>
                    <a:pt x="0" y="78"/>
                  </a:lnTo>
                  <a:lnTo>
                    <a:pt x="2" y="56"/>
                  </a:lnTo>
                  <a:lnTo>
                    <a:pt x="11" y="39"/>
                  </a:lnTo>
                  <a:lnTo>
                    <a:pt x="23" y="22"/>
                  </a:lnTo>
                  <a:lnTo>
                    <a:pt x="39" y="11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386A441C-F076-586D-4CC9-008D4BFA8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092" y="2628380"/>
              <a:ext cx="38146" cy="28850"/>
            </a:xfrm>
            <a:custGeom>
              <a:avLst/>
              <a:gdLst>
                <a:gd name="T0" fmla="*/ 279 w 357"/>
                <a:gd name="T1" fmla="*/ 0 h 271"/>
                <a:gd name="T2" fmla="*/ 300 w 357"/>
                <a:gd name="T3" fmla="*/ 4 h 271"/>
                <a:gd name="T4" fmla="*/ 318 w 357"/>
                <a:gd name="T5" fmla="*/ 10 h 271"/>
                <a:gd name="T6" fmla="*/ 334 w 357"/>
                <a:gd name="T7" fmla="*/ 23 h 271"/>
                <a:gd name="T8" fmla="*/ 347 w 357"/>
                <a:gd name="T9" fmla="*/ 39 h 271"/>
                <a:gd name="T10" fmla="*/ 354 w 357"/>
                <a:gd name="T11" fmla="*/ 58 h 271"/>
                <a:gd name="T12" fmla="*/ 357 w 357"/>
                <a:gd name="T13" fmla="*/ 78 h 271"/>
                <a:gd name="T14" fmla="*/ 354 w 357"/>
                <a:gd name="T15" fmla="*/ 97 h 271"/>
                <a:gd name="T16" fmla="*/ 347 w 357"/>
                <a:gd name="T17" fmla="*/ 116 h 271"/>
                <a:gd name="T18" fmla="*/ 334 w 357"/>
                <a:gd name="T19" fmla="*/ 132 h 271"/>
                <a:gd name="T20" fmla="*/ 319 w 357"/>
                <a:gd name="T21" fmla="*/ 145 h 271"/>
                <a:gd name="T22" fmla="*/ 117 w 357"/>
                <a:gd name="T23" fmla="*/ 260 h 271"/>
                <a:gd name="T24" fmla="*/ 98 w 357"/>
                <a:gd name="T25" fmla="*/ 267 h 271"/>
                <a:gd name="T26" fmla="*/ 78 w 357"/>
                <a:gd name="T27" fmla="*/ 271 h 271"/>
                <a:gd name="T28" fmla="*/ 57 w 357"/>
                <a:gd name="T29" fmla="*/ 267 h 271"/>
                <a:gd name="T30" fmla="*/ 40 w 357"/>
                <a:gd name="T31" fmla="*/ 261 h 271"/>
                <a:gd name="T32" fmla="*/ 23 w 357"/>
                <a:gd name="T33" fmla="*/ 248 h 271"/>
                <a:gd name="T34" fmla="*/ 11 w 357"/>
                <a:gd name="T35" fmla="*/ 232 h 271"/>
                <a:gd name="T36" fmla="*/ 3 w 357"/>
                <a:gd name="T37" fmla="*/ 213 h 271"/>
                <a:gd name="T38" fmla="*/ 0 w 357"/>
                <a:gd name="T39" fmla="*/ 193 h 271"/>
                <a:gd name="T40" fmla="*/ 3 w 357"/>
                <a:gd name="T41" fmla="*/ 174 h 271"/>
                <a:gd name="T42" fmla="*/ 11 w 357"/>
                <a:gd name="T43" fmla="*/ 155 h 271"/>
                <a:gd name="T44" fmla="*/ 22 w 357"/>
                <a:gd name="T45" fmla="*/ 140 h 271"/>
                <a:gd name="T46" fmla="*/ 38 w 357"/>
                <a:gd name="T47" fmla="*/ 127 h 271"/>
                <a:gd name="T48" fmla="*/ 240 w 357"/>
                <a:gd name="T49" fmla="*/ 12 h 271"/>
                <a:gd name="T50" fmla="*/ 260 w 357"/>
                <a:gd name="T51" fmla="*/ 3 h 271"/>
                <a:gd name="T52" fmla="*/ 279 w 357"/>
                <a:gd name="T5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1">
                  <a:moveTo>
                    <a:pt x="279" y="0"/>
                  </a:moveTo>
                  <a:lnTo>
                    <a:pt x="300" y="4"/>
                  </a:lnTo>
                  <a:lnTo>
                    <a:pt x="318" y="10"/>
                  </a:lnTo>
                  <a:lnTo>
                    <a:pt x="334" y="23"/>
                  </a:lnTo>
                  <a:lnTo>
                    <a:pt x="347" y="39"/>
                  </a:lnTo>
                  <a:lnTo>
                    <a:pt x="354" y="58"/>
                  </a:lnTo>
                  <a:lnTo>
                    <a:pt x="357" y="78"/>
                  </a:lnTo>
                  <a:lnTo>
                    <a:pt x="354" y="97"/>
                  </a:lnTo>
                  <a:lnTo>
                    <a:pt x="347" y="116"/>
                  </a:lnTo>
                  <a:lnTo>
                    <a:pt x="334" y="132"/>
                  </a:lnTo>
                  <a:lnTo>
                    <a:pt x="319" y="145"/>
                  </a:lnTo>
                  <a:lnTo>
                    <a:pt x="117" y="260"/>
                  </a:lnTo>
                  <a:lnTo>
                    <a:pt x="98" y="267"/>
                  </a:lnTo>
                  <a:lnTo>
                    <a:pt x="78" y="271"/>
                  </a:lnTo>
                  <a:lnTo>
                    <a:pt x="57" y="267"/>
                  </a:lnTo>
                  <a:lnTo>
                    <a:pt x="40" y="261"/>
                  </a:lnTo>
                  <a:lnTo>
                    <a:pt x="23" y="248"/>
                  </a:lnTo>
                  <a:lnTo>
                    <a:pt x="11" y="232"/>
                  </a:lnTo>
                  <a:lnTo>
                    <a:pt x="3" y="213"/>
                  </a:lnTo>
                  <a:lnTo>
                    <a:pt x="0" y="193"/>
                  </a:lnTo>
                  <a:lnTo>
                    <a:pt x="3" y="174"/>
                  </a:lnTo>
                  <a:lnTo>
                    <a:pt x="11" y="155"/>
                  </a:lnTo>
                  <a:lnTo>
                    <a:pt x="22" y="140"/>
                  </a:lnTo>
                  <a:lnTo>
                    <a:pt x="38" y="127"/>
                  </a:lnTo>
                  <a:lnTo>
                    <a:pt x="240" y="12"/>
                  </a:lnTo>
                  <a:lnTo>
                    <a:pt x="260" y="3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F353576-0703-EE53-D9D9-B651F4237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731" y="2628380"/>
              <a:ext cx="38146" cy="28850"/>
            </a:xfrm>
            <a:custGeom>
              <a:avLst/>
              <a:gdLst>
                <a:gd name="T0" fmla="*/ 78 w 357"/>
                <a:gd name="T1" fmla="*/ 0 h 271"/>
                <a:gd name="T2" fmla="*/ 98 w 357"/>
                <a:gd name="T3" fmla="*/ 3 h 271"/>
                <a:gd name="T4" fmla="*/ 117 w 357"/>
                <a:gd name="T5" fmla="*/ 12 h 271"/>
                <a:gd name="T6" fmla="*/ 319 w 357"/>
                <a:gd name="T7" fmla="*/ 127 h 271"/>
                <a:gd name="T8" fmla="*/ 335 w 357"/>
                <a:gd name="T9" fmla="*/ 140 h 271"/>
                <a:gd name="T10" fmla="*/ 347 w 357"/>
                <a:gd name="T11" fmla="*/ 155 h 271"/>
                <a:gd name="T12" fmla="*/ 354 w 357"/>
                <a:gd name="T13" fmla="*/ 174 h 271"/>
                <a:gd name="T14" fmla="*/ 357 w 357"/>
                <a:gd name="T15" fmla="*/ 193 h 271"/>
                <a:gd name="T16" fmla="*/ 354 w 357"/>
                <a:gd name="T17" fmla="*/ 213 h 271"/>
                <a:gd name="T18" fmla="*/ 347 w 357"/>
                <a:gd name="T19" fmla="*/ 232 h 271"/>
                <a:gd name="T20" fmla="*/ 334 w 357"/>
                <a:gd name="T21" fmla="*/ 248 h 271"/>
                <a:gd name="T22" fmla="*/ 317 w 357"/>
                <a:gd name="T23" fmla="*/ 261 h 271"/>
                <a:gd name="T24" fmla="*/ 300 w 357"/>
                <a:gd name="T25" fmla="*/ 267 h 271"/>
                <a:gd name="T26" fmla="*/ 279 w 357"/>
                <a:gd name="T27" fmla="*/ 271 h 271"/>
                <a:gd name="T28" fmla="*/ 259 w 357"/>
                <a:gd name="T29" fmla="*/ 267 h 271"/>
                <a:gd name="T30" fmla="*/ 240 w 357"/>
                <a:gd name="T31" fmla="*/ 260 h 271"/>
                <a:gd name="T32" fmla="*/ 38 w 357"/>
                <a:gd name="T33" fmla="*/ 145 h 271"/>
                <a:gd name="T34" fmla="*/ 23 w 357"/>
                <a:gd name="T35" fmla="*/ 132 h 271"/>
                <a:gd name="T36" fmla="*/ 10 w 357"/>
                <a:gd name="T37" fmla="*/ 116 h 271"/>
                <a:gd name="T38" fmla="*/ 3 w 357"/>
                <a:gd name="T39" fmla="*/ 97 h 271"/>
                <a:gd name="T40" fmla="*/ 0 w 357"/>
                <a:gd name="T41" fmla="*/ 78 h 271"/>
                <a:gd name="T42" fmla="*/ 3 w 357"/>
                <a:gd name="T43" fmla="*/ 58 h 271"/>
                <a:gd name="T44" fmla="*/ 10 w 357"/>
                <a:gd name="T45" fmla="*/ 39 h 271"/>
                <a:gd name="T46" fmla="*/ 23 w 357"/>
                <a:gd name="T47" fmla="*/ 23 h 271"/>
                <a:gd name="T48" fmla="*/ 40 w 357"/>
                <a:gd name="T49" fmla="*/ 10 h 271"/>
                <a:gd name="T50" fmla="*/ 57 w 357"/>
                <a:gd name="T51" fmla="*/ 4 h 271"/>
                <a:gd name="T52" fmla="*/ 78 w 357"/>
                <a:gd name="T5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1">
                  <a:moveTo>
                    <a:pt x="78" y="0"/>
                  </a:moveTo>
                  <a:lnTo>
                    <a:pt x="98" y="3"/>
                  </a:lnTo>
                  <a:lnTo>
                    <a:pt x="117" y="12"/>
                  </a:lnTo>
                  <a:lnTo>
                    <a:pt x="319" y="127"/>
                  </a:lnTo>
                  <a:lnTo>
                    <a:pt x="335" y="140"/>
                  </a:lnTo>
                  <a:lnTo>
                    <a:pt x="347" y="155"/>
                  </a:lnTo>
                  <a:lnTo>
                    <a:pt x="354" y="174"/>
                  </a:lnTo>
                  <a:lnTo>
                    <a:pt x="357" y="193"/>
                  </a:lnTo>
                  <a:lnTo>
                    <a:pt x="354" y="213"/>
                  </a:lnTo>
                  <a:lnTo>
                    <a:pt x="347" y="232"/>
                  </a:lnTo>
                  <a:lnTo>
                    <a:pt x="334" y="248"/>
                  </a:lnTo>
                  <a:lnTo>
                    <a:pt x="317" y="261"/>
                  </a:lnTo>
                  <a:lnTo>
                    <a:pt x="300" y="267"/>
                  </a:lnTo>
                  <a:lnTo>
                    <a:pt x="279" y="271"/>
                  </a:lnTo>
                  <a:lnTo>
                    <a:pt x="259" y="267"/>
                  </a:lnTo>
                  <a:lnTo>
                    <a:pt x="240" y="260"/>
                  </a:lnTo>
                  <a:lnTo>
                    <a:pt x="38" y="145"/>
                  </a:lnTo>
                  <a:lnTo>
                    <a:pt x="23" y="132"/>
                  </a:lnTo>
                  <a:lnTo>
                    <a:pt x="10" y="116"/>
                  </a:lnTo>
                  <a:lnTo>
                    <a:pt x="3" y="97"/>
                  </a:lnTo>
                  <a:lnTo>
                    <a:pt x="0" y="78"/>
                  </a:lnTo>
                  <a:lnTo>
                    <a:pt x="3" y="58"/>
                  </a:lnTo>
                  <a:lnTo>
                    <a:pt x="10" y="39"/>
                  </a:lnTo>
                  <a:lnTo>
                    <a:pt x="23" y="23"/>
                  </a:lnTo>
                  <a:lnTo>
                    <a:pt x="40" y="10"/>
                  </a:lnTo>
                  <a:lnTo>
                    <a:pt x="57" y="4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5D2E02C0-4333-A829-0FCE-7C4AE071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530" y="2547922"/>
              <a:ext cx="41351" cy="16669"/>
            </a:xfrm>
            <a:custGeom>
              <a:avLst/>
              <a:gdLst>
                <a:gd name="T0" fmla="*/ 78 w 388"/>
                <a:gd name="T1" fmla="*/ 0 h 154"/>
                <a:gd name="T2" fmla="*/ 311 w 388"/>
                <a:gd name="T3" fmla="*/ 0 h 154"/>
                <a:gd name="T4" fmla="*/ 331 w 388"/>
                <a:gd name="T5" fmla="*/ 3 h 154"/>
                <a:gd name="T6" fmla="*/ 350 w 388"/>
                <a:gd name="T7" fmla="*/ 11 h 154"/>
                <a:gd name="T8" fmla="*/ 366 w 388"/>
                <a:gd name="T9" fmla="*/ 22 h 154"/>
                <a:gd name="T10" fmla="*/ 377 w 388"/>
                <a:gd name="T11" fmla="*/ 39 h 154"/>
                <a:gd name="T12" fmla="*/ 386 w 388"/>
                <a:gd name="T13" fmla="*/ 56 h 154"/>
                <a:gd name="T14" fmla="*/ 388 w 388"/>
                <a:gd name="T15" fmla="*/ 78 h 154"/>
                <a:gd name="T16" fmla="*/ 386 w 388"/>
                <a:gd name="T17" fmla="*/ 98 h 154"/>
                <a:gd name="T18" fmla="*/ 377 w 388"/>
                <a:gd name="T19" fmla="*/ 115 h 154"/>
                <a:gd name="T20" fmla="*/ 366 w 388"/>
                <a:gd name="T21" fmla="*/ 132 h 154"/>
                <a:gd name="T22" fmla="*/ 350 w 388"/>
                <a:gd name="T23" fmla="*/ 143 h 154"/>
                <a:gd name="T24" fmla="*/ 331 w 388"/>
                <a:gd name="T25" fmla="*/ 152 h 154"/>
                <a:gd name="T26" fmla="*/ 311 w 388"/>
                <a:gd name="T27" fmla="*/ 154 h 154"/>
                <a:gd name="T28" fmla="*/ 78 w 388"/>
                <a:gd name="T29" fmla="*/ 154 h 154"/>
                <a:gd name="T30" fmla="*/ 57 w 388"/>
                <a:gd name="T31" fmla="*/ 152 h 154"/>
                <a:gd name="T32" fmla="*/ 38 w 388"/>
                <a:gd name="T33" fmla="*/ 143 h 154"/>
                <a:gd name="T34" fmla="*/ 23 w 388"/>
                <a:gd name="T35" fmla="*/ 132 h 154"/>
                <a:gd name="T36" fmla="*/ 10 w 388"/>
                <a:gd name="T37" fmla="*/ 115 h 154"/>
                <a:gd name="T38" fmla="*/ 3 w 388"/>
                <a:gd name="T39" fmla="*/ 98 h 154"/>
                <a:gd name="T40" fmla="*/ 0 w 388"/>
                <a:gd name="T41" fmla="*/ 78 h 154"/>
                <a:gd name="T42" fmla="*/ 3 w 388"/>
                <a:gd name="T43" fmla="*/ 56 h 154"/>
                <a:gd name="T44" fmla="*/ 10 w 388"/>
                <a:gd name="T45" fmla="*/ 39 h 154"/>
                <a:gd name="T46" fmla="*/ 23 w 388"/>
                <a:gd name="T47" fmla="*/ 22 h 154"/>
                <a:gd name="T48" fmla="*/ 38 w 388"/>
                <a:gd name="T49" fmla="*/ 11 h 154"/>
                <a:gd name="T50" fmla="*/ 57 w 388"/>
                <a:gd name="T51" fmla="*/ 3 h 154"/>
                <a:gd name="T52" fmla="*/ 78 w 388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8" h="154">
                  <a:moveTo>
                    <a:pt x="78" y="0"/>
                  </a:moveTo>
                  <a:lnTo>
                    <a:pt x="311" y="0"/>
                  </a:lnTo>
                  <a:lnTo>
                    <a:pt x="331" y="3"/>
                  </a:lnTo>
                  <a:lnTo>
                    <a:pt x="350" y="11"/>
                  </a:lnTo>
                  <a:lnTo>
                    <a:pt x="366" y="22"/>
                  </a:lnTo>
                  <a:lnTo>
                    <a:pt x="377" y="39"/>
                  </a:lnTo>
                  <a:lnTo>
                    <a:pt x="386" y="56"/>
                  </a:lnTo>
                  <a:lnTo>
                    <a:pt x="388" y="78"/>
                  </a:lnTo>
                  <a:lnTo>
                    <a:pt x="386" y="98"/>
                  </a:lnTo>
                  <a:lnTo>
                    <a:pt x="377" y="115"/>
                  </a:lnTo>
                  <a:lnTo>
                    <a:pt x="366" y="132"/>
                  </a:lnTo>
                  <a:lnTo>
                    <a:pt x="350" y="143"/>
                  </a:lnTo>
                  <a:lnTo>
                    <a:pt x="331" y="152"/>
                  </a:lnTo>
                  <a:lnTo>
                    <a:pt x="311" y="154"/>
                  </a:lnTo>
                  <a:lnTo>
                    <a:pt x="78" y="154"/>
                  </a:lnTo>
                  <a:lnTo>
                    <a:pt x="57" y="152"/>
                  </a:lnTo>
                  <a:lnTo>
                    <a:pt x="38" y="143"/>
                  </a:lnTo>
                  <a:lnTo>
                    <a:pt x="23" y="132"/>
                  </a:lnTo>
                  <a:lnTo>
                    <a:pt x="10" y="115"/>
                  </a:lnTo>
                  <a:lnTo>
                    <a:pt x="3" y="98"/>
                  </a:lnTo>
                  <a:lnTo>
                    <a:pt x="0" y="78"/>
                  </a:lnTo>
                  <a:lnTo>
                    <a:pt x="3" y="56"/>
                  </a:lnTo>
                  <a:lnTo>
                    <a:pt x="10" y="39"/>
                  </a:lnTo>
                  <a:lnTo>
                    <a:pt x="23" y="22"/>
                  </a:lnTo>
                  <a:lnTo>
                    <a:pt x="38" y="11"/>
                  </a:lnTo>
                  <a:lnTo>
                    <a:pt x="57" y="3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0244FF27-EB1A-4A41-EDEC-D7E38B93A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734" y="2455282"/>
              <a:ext cx="38146" cy="28850"/>
            </a:xfrm>
            <a:custGeom>
              <a:avLst/>
              <a:gdLst>
                <a:gd name="T0" fmla="*/ 279 w 357"/>
                <a:gd name="T1" fmla="*/ 0 h 270"/>
                <a:gd name="T2" fmla="*/ 300 w 357"/>
                <a:gd name="T3" fmla="*/ 3 h 270"/>
                <a:gd name="T4" fmla="*/ 317 w 357"/>
                <a:gd name="T5" fmla="*/ 10 h 270"/>
                <a:gd name="T6" fmla="*/ 334 w 357"/>
                <a:gd name="T7" fmla="*/ 22 h 270"/>
                <a:gd name="T8" fmla="*/ 347 w 357"/>
                <a:gd name="T9" fmla="*/ 38 h 270"/>
                <a:gd name="T10" fmla="*/ 354 w 357"/>
                <a:gd name="T11" fmla="*/ 57 h 270"/>
                <a:gd name="T12" fmla="*/ 357 w 357"/>
                <a:gd name="T13" fmla="*/ 77 h 270"/>
                <a:gd name="T14" fmla="*/ 354 w 357"/>
                <a:gd name="T15" fmla="*/ 97 h 270"/>
                <a:gd name="T16" fmla="*/ 347 w 357"/>
                <a:gd name="T17" fmla="*/ 115 h 270"/>
                <a:gd name="T18" fmla="*/ 335 w 357"/>
                <a:gd name="T19" fmla="*/ 131 h 270"/>
                <a:gd name="T20" fmla="*/ 319 w 357"/>
                <a:gd name="T21" fmla="*/ 144 h 270"/>
                <a:gd name="T22" fmla="*/ 117 w 357"/>
                <a:gd name="T23" fmla="*/ 258 h 270"/>
                <a:gd name="T24" fmla="*/ 98 w 357"/>
                <a:gd name="T25" fmla="*/ 267 h 270"/>
                <a:gd name="T26" fmla="*/ 78 w 357"/>
                <a:gd name="T27" fmla="*/ 270 h 270"/>
                <a:gd name="T28" fmla="*/ 59 w 357"/>
                <a:gd name="T29" fmla="*/ 267 h 270"/>
                <a:gd name="T30" fmla="*/ 40 w 357"/>
                <a:gd name="T31" fmla="*/ 260 h 270"/>
                <a:gd name="T32" fmla="*/ 23 w 357"/>
                <a:gd name="T33" fmla="*/ 247 h 270"/>
                <a:gd name="T34" fmla="*/ 10 w 357"/>
                <a:gd name="T35" fmla="*/ 231 h 270"/>
                <a:gd name="T36" fmla="*/ 3 w 357"/>
                <a:gd name="T37" fmla="*/ 212 h 270"/>
                <a:gd name="T38" fmla="*/ 0 w 357"/>
                <a:gd name="T39" fmla="*/ 192 h 270"/>
                <a:gd name="T40" fmla="*/ 3 w 357"/>
                <a:gd name="T41" fmla="*/ 173 h 270"/>
                <a:gd name="T42" fmla="*/ 10 w 357"/>
                <a:gd name="T43" fmla="*/ 154 h 270"/>
                <a:gd name="T44" fmla="*/ 23 w 357"/>
                <a:gd name="T45" fmla="*/ 139 h 270"/>
                <a:gd name="T46" fmla="*/ 38 w 357"/>
                <a:gd name="T47" fmla="*/ 125 h 270"/>
                <a:gd name="T48" fmla="*/ 240 w 357"/>
                <a:gd name="T49" fmla="*/ 10 h 270"/>
                <a:gd name="T50" fmla="*/ 260 w 357"/>
                <a:gd name="T51" fmla="*/ 3 h 270"/>
                <a:gd name="T52" fmla="*/ 279 w 357"/>
                <a:gd name="T5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7" h="270">
                  <a:moveTo>
                    <a:pt x="279" y="0"/>
                  </a:moveTo>
                  <a:lnTo>
                    <a:pt x="300" y="3"/>
                  </a:lnTo>
                  <a:lnTo>
                    <a:pt x="317" y="10"/>
                  </a:lnTo>
                  <a:lnTo>
                    <a:pt x="334" y="22"/>
                  </a:lnTo>
                  <a:lnTo>
                    <a:pt x="347" y="38"/>
                  </a:lnTo>
                  <a:lnTo>
                    <a:pt x="354" y="57"/>
                  </a:lnTo>
                  <a:lnTo>
                    <a:pt x="357" y="77"/>
                  </a:lnTo>
                  <a:lnTo>
                    <a:pt x="354" y="97"/>
                  </a:lnTo>
                  <a:lnTo>
                    <a:pt x="347" y="115"/>
                  </a:lnTo>
                  <a:lnTo>
                    <a:pt x="335" y="131"/>
                  </a:lnTo>
                  <a:lnTo>
                    <a:pt x="319" y="144"/>
                  </a:lnTo>
                  <a:lnTo>
                    <a:pt x="117" y="258"/>
                  </a:lnTo>
                  <a:lnTo>
                    <a:pt x="98" y="267"/>
                  </a:lnTo>
                  <a:lnTo>
                    <a:pt x="78" y="270"/>
                  </a:lnTo>
                  <a:lnTo>
                    <a:pt x="59" y="267"/>
                  </a:lnTo>
                  <a:lnTo>
                    <a:pt x="40" y="260"/>
                  </a:lnTo>
                  <a:lnTo>
                    <a:pt x="23" y="247"/>
                  </a:lnTo>
                  <a:lnTo>
                    <a:pt x="10" y="231"/>
                  </a:lnTo>
                  <a:lnTo>
                    <a:pt x="3" y="212"/>
                  </a:lnTo>
                  <a:lnTo>
                    <a:pt x="0" y="192"/>
                  </a:lnTo>
                  <a:lnTo>
                    <a:pt x="3" y="173"/>
                  </a:lnTo>
                  <a:lnTo>
                    <a:pt x="10" y="154"/>
                  </a:lnTo>
                  <a:lnTo>
                    <a:pt x="23" y="139"/>
                  </a:lnTo>
                  <a:lnTo>
                    <a:pt x="38" y="125"/>
                  </a:lnTo>
                  <a:lnTo>
                    <a:pt x="240" y="10"/>
                  </a:lnTo>
                  <a:lnTo>
                    <a:pt x="260" y="3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7E17612D-E543-9F5B-5AB8-D40176D97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758" y="2387329"/>
              <a:ext cx="28850" cy="37825"/>
            </a:xfrm>
            <a:custGeom>
              <a:avLst/>
              <a:gdLst>
                <a:gd name="T0" fmla="*/ 193 w 271"/>
                <a:gd name="T1" fmla="*/ 0 h 354"/>
                <a:gd name="T2" fmla="*/ 213 w 271"/>
                <a:gd name="T3" fmla="*/ 3 h 354"/>
                <a:gd name="T4" fmla="*/ 232 w 271"/>
                <a:gd name="T5" fmla="*/ 12 h 354"/>
                <a:gd name="T6" fmla="*/ 249 w 271"/>
                <a:gd name="T7" fmla="*/ 24 h 354"/>
                <a:gd name="T8" fmla="*/ 261 w 271"/>
                <a:gd name="T9" fmla="*/ 40 h 354"/>
                <a:gd name="T10" fmla="*/ 269 w 271"/>
                <a:gd name="T11" fmla="*/ 58 h 354"/>
                <a:gd name="T12" fmla="*/ 271 w 271"/>
                <a:gd name="T13" fmla="*/ 77 h 354"/>
                <a:gd name="T14" fmla="*/ 269 w 271"/>
                <a:gd name="T15" fmla="*/ 97 h 354"/>
                <a:gd name="T16" fmla="*/ 261 w 271"/>
                <a:gd name="T17" fmla="*/ 116 h 354"/>
                <a:gd name="T18" fmla="*/ 145 w 271"/>
                <a:gd name="T19" fmla="*/ 317 h 354"/>
                <a:gd name="T20" fmla="*/ 132 w 271"/>
                <a:gd name="T21" fmla="*/ 333 h 354"/>
                <a:gd name="T22" fmla="*/ 115 w 271"/>
                <a:gd name="T23" fmla="*/ 345 h 354"/>
                <a:gd name="T24" fmla="*/ 98 w 271"/>
                <a:gd name="T25" fmla="*/ 352 h 354"/>
                <a:gd name="T26" fmla="*/ 77 w 271"/>
                <a:gd name="T27" fmla="*/ 354 h 354"/>
                <a:gd name="T28" fmla="*/ 58 w 271"/>
                <a:gd name="T29" fmla="*/ 352 h 354"/>
                <a:gd name="T30" fmla="*/ 39 w 271"/>
                <a:gd name="T31" fmla="*/ 344 h 354"/>
                <a:gd name="T32" fmla="*/ 22 w 271"/>
                <a:gd name="T33" fmla="*/ 332 h 354"/>
                <a:gd name="T34" fmla="*/ 10 w 271"/>
                <a:gd name="T35" fmla="*/ 317 h 354"/>
                <a:gd name="T36" fmla="*/ 3 w 271"/>
                <a:gd name="T37" fmla="*/ 298 h 354"/>
                <a:gd name="T38" fmla="*/ 0 w 271"/>
                <a:gd name="T39" fmla="*/ 279 h 354"/>
                <a:gd name="T40" fmla="*/ 3 w 271"/>
                <a:gd name="T41" fmla="*/ 259 h 354"/>
                <a:gd name="T42" fmla="*/ 10 w 271"/>
                <a:gd name="T43" fmla="*/ 240 h 354"/>
                <a:gd name="T44" fmla="*/ 127 w 271"/>
                <a:gd name="T45" fmla="*/ 40 h 354"/>
                <a:gd name="T46" fmla="*/ 140 w 271"/>
                <a:gd name="T47" fmla="*/ 23 h 354"/>
                <a:gd name="T48" fmla="*/ 156 w 271"/>
                <a:gd name="T49" fmla="*/ 11 h 354"/>
                <a:gd name="T50" fmla="*/ 174 w 271"/>
                <a:gd name="T51" fmla="*/ 3 h 354"/>
                <a:gd name="T52" fmla="*/ 193 w 271"/>
                <a:gd name="T53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1" h="354">
                  <a:moveTo>
                    <a:pt x="193" y="0"/>
                  </a:moveTo>
                  <a:lnTo>
                    <a:pt x="213" y="3"/>
                  </a:lnTo>
                  <a:lnTo>
                    <a:pt x="232" y="12"/>
                  </a:lnTo>
                  <a:lnTo>
                    <a:pt x="249" y="24"/>
                  </a:lnTo>
                  <a:lnTo>
                    <a:pt x="261" y="40"/>
                  </a:lnTo>
                  <a:lnTo>
                    <a:pt x="269" y="58"/>
                  </a:lnTo>
                  <a:lnTo>
                    <a:pt x="271" y="77"/>
                  </a:lnTo>
                  <a:lnTo>
                    <a:pt x="269" y="97"/>
                  </a:lnTo>
                  <a:lnTo>
                    <a:pt x="261" y="116"/>
                  </a:lnTo>
                  <a:lnTo>
                    <a:pt x="145" y="317"/>
                  </a:lnTo>
                  <a:lnTo>
                    <a:pt x="132" y="333"/>
                  </a:lnTo>
                  <a:lnTo>
                    <a:pt x="115" y="345"/>
                  </a:lnTo>
                  <a:lnTo>
                    <a:pt x="98" y="352"/>
                  </a:lnTo>
                  <a:lnTo>
                    <a:pt x="77" y="354"/>
                  </a:lnTo>
                  <a:lnTo>
                    <a:pt x="58" y="352"/>
                  </a:lnTo>
                  <a:lnTo>
                    <a:pt x="39" y="344"/>
                  </a:lnTo>
                  <a:lnTo>
                    <a:pt x="22" y="332"/>
                  </a:lnTo>
                  <a:lnTo>
                    <a:pt x="10" y="317"/>
                  </a:lnTo>
                  <a:lnTo>
                    <a:pt x="3" y="298"/>
                  </a:lnTo>
                  <a:lnTo>
                    <a:pt x="0" y="279"/>
                  </a:lnTo>
                  <a:lnTo>
                    <a:pt x="3" y="259"/>
                  </a:lnTo>
                  <a:lnTo>
                    <a:pt x="10" y="240"/>
                  </a:lnTo>
                  <a:lnTo>
                    <a:pt x="127" y="40"/>
                  </a:lnTo>
                  <a:lnTo>
                    <a:pt x="140" y="23"/>
                  </a:lnTo>
                  <a:lnTo>
                    <a:pt x="156" y="11"/>
                  </a:lnTo>
                  <a:lnTo>
                    <a:pt x="174" y="3"/>
                  </a:lnTo>
                  <a:lnTo>
                    <a:pt x="1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5F61E11B-928E-A84B-7108-388618EE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118" y="2487026"/>
              <a:ext cx="39749" cy="128221"/>
            </a:xfrm>
            <a:custGeom>
              <a:avLst/>
              <a:gdLst>
                <a:gd name="T0" fmla="*/ 186 w 373"/>
                <a:gd name="T1" fmla="*/ 0 h 1200"/>
                <a:gd name="T2" fmla="*/ 224 w 373"/>
                <a:gd name="T3" fmla="*/ 3 h 1200"/>
                <a:gd name="T4" fmla="*/ 257 w 373"/>
                <a:gd name="T5" fmla="*/ 9 h 1200"/>
                <a:gd name="T6" fmla="*/ 288 w 373"/>
                <a:gd name="T7" fmla="*/ 20 h 1200"/>
                <a:gd name="T8" fmla="*/ 313 w 373"/>
                <a:gd name="T9" fmla="*/ 37 h 1200"/>
                <a:gd name="T10" fmla="*/ 335 w 373"/>
                <a:gd name="T11" fmla="*/ 57 h 1200"/>
                <a:gd name="T12" fmla="*/ 351 w 373"/>
                <a:gd name="T13" fmla="*/ 81 h 1200"/>
                <a:gd name="T14" fmla="*/ 364 w 373"/>
                <a:gd name="T15" fmla="*/ 110 h 1200"/>
                <a:gd name="T16" fmla="*/ 370 w 373"/>
                <a:gd name="T17" fmla="*/ 144 h 1200"/>
                <a:gd name="T18" fmla="*/ 373 w 373"/>
                <a:gd name="T19" fmla="*/ 182 h 1200"/>
                <a:gd name="T20" fmla="*/ 373 w 373"/>
                <a:gd name="T21" fmla="*/ 453 h 1200"/>
                <a:gd name="T22" fmla="*/ 371 w 373"/>
                <a:gd name="T23" fmla="*/ 490 h 1200"/>
                <a:gd name="T24" fmla="*/ 367 w 373"/>
                <a:gd name="T25" fmla="*/ 527 h 1200"/>
                <a:gd name="T26" fmla="*/ 364 w 373"/>
                <a:gd name="T27" fmla="*/ 564 h 1200"/>
                <a:gd name="T28" fmla="*/ 290 w 373"/>
                <a:gd name="T29" fmla="*/ 1113 h 1200"/>
                <a:gd name="T30" fmla="*/ 285 w 373"/>
                <a:gd name="T31" fmla="*/ 1140 h 1200"/>
                <a:gd name="T32" fmla="*/ 276 w 373"/>
                <a:gd name="T33" fmla="*/ 1161 h 1200"/>
                <a:gd name="T34" fmla="*/ 265 w 373"/>
                <a:gd name="T35" fmla="*/ 1176 h 1200"/>
                <a:gd name="T36" fmla="*/ 250 w 373"/>
                <a:gd name="T37" fmla="*/ 1188 h 1200"/>
                <a:gd name="T38" fmla="*/ 232 w 373"/>
                <a:gd name="T39" fmla="*/ 1195 h 1200"/>
                <a:gd name="T40" fmla="*/ 210 w 373"/>
                <a:gd name="T41" fmla="*/ 1199 h 1200"/>
                <a:gd name="T42" fmla="*/ 186 w 373"/>
                <a:gd name="T43" fmla="*/ 1200 h 1200"/>
                <a:gd name="T44" fmla="*/ 162 w 373"/>
                <a:gd name="T45" fmla="*/ 1199 h 1200"/>
                <a:gd name="T46" fmla="*/ 140 w 373"/>
                <a:gd name="T47" fmla="*/ 1195 h 1200"/>
                <a:gd name="T48" fmla="*/ 123 w 373"/>
                <a:gd name="T49" fmla="*/ 1188 h 1200"/>
                <a:gd name="T50" fmla="*/ 107 w 373"/>
                <a:gd name="T51" fmla="*/ 1176 h 1200"/>
                <a:gd name="T52" fmla="*/ 96 w 373"/>
                <a:gd name="T53" fmla="*/ 1161 h 1200"/>
                <a:gd name="T54" fmla="*/ 87 w 373"/>
                <a:gd name="T55" fmla="*/ 1140 h 1200"/>
                <a:gd name="T56" fmla="*/ 82 w 373"/>
                <a:gd name="T57" fmla="*/ 1113 h 1200"/>
                <a:gd name="T58" fmla="*/ 9 w 373"/>
                <a:gd name="T59" fmla="*/ 564 h 1200"/>
                <a:gd name="T60" fmla="*/ 5 w 373"/>
                <a:gd name="T61" fmla="*/ 527 h 1200"/>
                <a:gd name="T62" fmla="*/ 1 w 373"/>
                <a:gd name="T63" fmla="*/ 490 h 1200"/>
                <a:gd name="T64" fmla="*/ 0 w 373"/>
                <a:gd name="T65" fmla="*/ 453 h 1200"/>
                <a:gd name="T66" fmla="*/ 0 w 373"/>
                <a:gd name="T67" fmla="*/ 182 h 1200"/>
                <a:gd name="T68" fmla="*/ 2 w 373"/>
                <a:gd name="T69" fmla="*/ 144 h 1200"/>
                <a:gd name="T70" fmla="*/ 9 w 373"/>
                <a:gd name="T71" fmla="*/ 110 h 1200"/>
                <a:gd name="T72" fmla="*/ 21 w 373"/>
                <a:gd name="T73" fmla="*/ 81 h 1200"/>
                <a:gd name="T74" fmla="*/ 38 w 373"/>
                <a:gd name="T75" fmla="*/ 57 h 1200"/>
                <a:gd name="T76" fmla="*/ 59 w 373"/>
                <a:gd name="T77" fmla="*/ 37 h 1200"/>
                <a:gd name="T78" fmla="*/ 85 w 373"/>
                <a:gd name="T79" fmla="*/ 20 h 1200"/>
                <a:gd name="T80" fmla="*/ 115 w 373"/>
                <a:gd name="T81" fmla="*/ 9 h 1200"/>
                <a:gd name="T82" fmla="*/ 148 w 373"/>
                <a:gd name="T83" fmla="*/ 3 h 1200"/>
                <a:gd name="T84" fmla="*/ 186 w 373"/>
                <a:gd name="T85" fmla="*/ 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3" h="1200">
                  <a:moveTo>
                    <a:pt x="186" y="0"/>
                  </a:moveTo>
                  <a:lnTo>
                    <a:pt x="224" y="3"/>
                  </a:lnTo>
                  <a:lnTo>
                    <a:pt x="257" y="9"/>
                  </a:lnTo>
                  <a:lnTo>
                    <a:pt x="288" y="20"/>
                  </a:lnTo>
                  <a:lnTo>
                    <a:pt x="313" y="37"/>
                  </a:lnTo>
                  <a:lnTo>
                    <a:pt x="335" y="57"/>
                  </a:lnTo>
                  <a:lnTo>
                    <a:pt x="351" y="81"/>
                  </a:lnTo>
                  <a:lnTo>
                    <a:pt x="364" y="110"/>
                  </a:lnTo>
                  <a:lnTo>
                    <a:pt x="370" y="144"/>
                  </a:lnTo>
                  <a:lnTo>
                    <a:pt x="373" y="182"/>
                  </a:lnTo>
                  <a:lnTo>
                    <a:pt x="373" y="453"/>
                  </a:lnTo>
                  <a:lnTo>
                    <a:pt x="371" y="490"/>
                  </a:lnTo>
                  <a:lnTo>
                    <a:pt x="367" y="527"/>
                  </a:lnTo>
                  <a:lnTo>
                    <a:pt x="364" y="564"/>
                  </a:lnTo>
                  <a:lnTo>
                    <a:pt x="290" y="1113"/>
                  </a:lnTo>
                  <a:lnTo>
                    <a:pt x="285" y="1140"/>
                  </a:lnTo>
                  <a:lnTo>
                    <a:pt x="276" y="1161"/>
                  </a:lnTo>
                  <a:lnTo>
                    <a:pt x="265" y="1176"/>
                  </a:lnTo>
                  <a:lnTo>
                    <a:pt x="250" y="1188"/>
                  </a:lnTo>
                  <a:lnTo>
                    <a:pt x="232" y="1195"/>
                  </a:lnTo>
                  <a:lnTo>
                    <a:pt x="210" y="1199"/>
                  </a:lnTo>
                  <a:lnTo>
                    <a:pt x="186" y="1200"/>
                  </a:lnTo>
                  <a:lnTo>
                    <a:pt x="162" y="1199"/>
                  </a:lnTo>
                  <a:lnTo>
                    <a:pt x="140" y="1195"/>
                  </a:lnTo>
                  <a:lnTo>
                    <a:pt x="123" y="1188"/>
                  </a:lnTo>
                  <a:lnTo>
                    <a:pt x="107" y="1176"/>
                  </a:lnTo>
                  <a:lnTo>
                    <a:pt x="96" y="1161"/>
                  </a:lnTo>
                  <a:lnTo>
                    <a:pt x="87" y="1140"/>
                  </a:lnTo>
                  <a:lnTo>
                    <a:pt x="82" y="1113"/>
                  </a:lnTo>
                  <a:lnTo>
                    <a:pt x="9" y="564"/>
                  </a:lnTo>
                  <a:lnTo>
                    <a:pt x="5" y="527"/>
                  </a:lnTo>
                  <a:lnTo>
                    <a:pt x="1" y="490"/>
                  </a:lnTo>
                  <a:lnTo>
                    <a:pt x="0" y="453"/>
                  </a:lnTo>
                  <a:lnTo>
                    <a:pt x="0" y="182"/>
                  </a:lnTo>
                  <a:lnTo>
                    <a:pt x="2" y="144"/>
                  </a:lnTo>
                  <a:lnTo>
                    <a:pt x="9" y="110"/>
                  </a:lnTo>
                  <a:lnTo>
                    <a:pt x="21" y="81"/>
                  </a:lnTo>
                  <a:lnTo>
                    <a:pt x="38" y="57"/>
                  </a:lnTo>
                  <a:lnTo>
                    <a:pt x="59" y="37"/>
                  </a:lnTo>
                  <a:lnTo>
                    <a:pt x="85" y="20"/>
                  </a:lnTo>
                  <a:lnTo>
                    <a:pt x="115" y="9"/>
                  </a:lnTo>
                  <a:lnTo>
                    <a:pt x="148" y="3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A09C4DB4-1797-4ADD-9F95-14DA5BC02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63" y="2631587"/>
              <a:ext cx="41672" cy="41031"/>
            </a:xfrm>
            <a:custGeom>
              <a:avLst/>
              <a:gdLst>
                <a:gd name="T0" fmla="*/ 194 w 388"/>
                <a:gd name="T1" fmla="*/ 0 h 386"/>
                <a:gd name="T2" fmla="*/ 233 w 388"/>
                <a:gd name="T3" fmla="*/ 6 h 386"/>
                <a:gd name="T4" fmla="*/ 269 w 388"/>
                <a:gd name="T5" fmla="*/ 17 h 386"/>
                <a:gd name="T6" fmla="*/ 302 w 388"/>
                <a:gd name="T7" fmla="*/ 34 h 386"/>
                <a:gd name="T8" fmla="*/ 331 w 388"/>
                <a:gd name="T9" fmla="*/ 57 h 386"/>
                <a:gd name="T10" fmla="*/ 355 w 388"/>
                <a:gd name="T11" fmla="*/ 86 h 386"/>
                <a:gd name="T12" fmla="*/ 373 w 388"/>
                <a:gd name="T13" fmla="*/ 119 h 386"/>
                <a:gd name="T14" fmla="*/ 384 w 388"/>
                <a:gd name="T15" fmla="*/ 155 h 386"/>
                <a:gd name="T16" fmla="*/ 388 w 388"/>
                <a:gd name="T17" fmla="*/ 193 h 386"/>
                <a:gd name="T18" fmla="*/ 384 w 388"/>
                <a:gd name="T19" fmla="*/ 232 h 386"/>
                <a:gd name="T20" fmla="*/ 373 w 388"/>
                <a:gd name="T21" fmla="*/ 269 h 386"/>
                <a:gd name="T22" fmla="*/ 355 w 388"/>
                <a:gd name="T23" fmla="*/ 301 h 386"/>
                <a:gd name="T24" fmla="*/ 331 w 388"/>
                <a:gd name="T25" fmla="*/ 329 h 386"/>
                <a:gd name="T26" fmla="*/ 302 w 388"/>
                <a:gd name="T27" fmla="*/ 353 h 386"/>
                <a:gd name="T28" fmla="*/ 269 w 388"/>
                <a:gd name="T29" fmla="*/ 371 h 386"/>
                <a:gd name="T30" fmla="*/ 233 w 388"/>
                <a:gd name="T31" fmla="*/ 382 h 386"/>
                <a:gd name="T32" fmla="*/ 194 w 388"/>
                <a:gd name="T33" fmla="*/ 386 h 386"/>
                <a:gd name="T34" fmla="*/ 155 w 388"/>
                <a:gd name="T35" fmla="*/ 382 h 386"/>
                <a:gd name="T36" fmla="*/ 119 w 388"/>
                <a:gd name="T37" fmla="*/ 371 h 386"/>
                <a:gd name="T38" fmla="*/ 86 w 388"/>
                <a:gd name="T39" fmla="*/ 353 h 386"/>
                <a:gd name="T40" fmla="*/ 57 w 388"/>
                <a:gd name="T41" fmla="*/ 329 h 386"/>
                <a:gd name="T42" fmla="*/ 33 w 388"/>
                <a:gd name="T43" fmla="*/ 301 h 386"/>
                <a:gd name="T44" fmla="*/ 15 w 388"/>
                <a:gd name="T45" fmla="*/ 269 h 386"/>
                <a:gd name="T46" fmla="*/ 4 w 388"/>
                <a:gd name="T47" fmla="*/ 232 h 386"/>
                <a:gd name="T48" fmla="*/ 0 w 388"/>
                <a:gd name="T49" fmla="*/ 193 h 386"/>
                <a:gd name="T50" fmla="*/ 4 w 388"/>
                <a:gd name="T51" fmla="*/ 155 h 386"/>
                <a:gd name="T52" fmla="*/ 15 w 388"/>
                <a:gd name="T53" fmla="*/ 119 h 386"/>
                <a:gd name="T54" fmla="*/ 33 w 388"/>
                <a:gd name="T55" fmla="*/ 86 h 386"/>
                <a:gd name="T56" fmla="*/ 57 w 388"/>
                <a:gd name="T57" fmla="*/ 57 h 386"/>
                <a:gd name="T58" fmla="*/ 86 w 388"/>
                <a:gd name="T59" fmla="*/ 34 h 386"/>
                <a:gd name="T60" fmla="*/ 119 w 388"/>
                <a:gd name="T61" fmla="*/ 17 h 386"/>
                <a:gd name="T62" fmla="*/ 155 w 388"/>
                <a:gd name="T63" fmla="*/ 6 h 386"/>
                <a:gd name="T64" fmla="*/ 194 w 388"/>
                <a:gd name="T6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8" h="386">
                  <a:moveTo>
                    <a:pt x="194" y="0"/>
                  </a:moveTo>
                  <a:lnTo>
                    <a:pt x="233" y="6"/>
                  </a:lnTo>
                  <a:lnTo>
                    <a:pt x="269" y="17"/>
                  </a:lnTo>
                  <a:lnTo>
                    <a:pt x="302" y="34"/>
                  </a:lnTo>
                  <a:lnTo>
                    <a:pt x="331" y="57"/>
                  </a:lnTo>
                  <a:lnTo>
                    <a:pt x="355" y="86"/>
                  </a:lnTo>
                  <a:lnTo>
                    <a:pt x="373" y="119"/>
                  </a:lnTo>
                  <a:lnTo>
                    <a:pt x="384" y="155"/>
                  </a:lnTo>
                  <a:lnTo>
                    <a:pt x="388" y="193"/>
                  </a:lnTo>
                  <a:lnTo>
                    <a:pt x="384" y="232"/>
                  </a:lnTo>
                  <a:lnTo>
                    <a:pt x="373" y="269"/>
                  </a:lnTo>
                  <a:lnTo>
                    <a:pt x="355" y="301"/>
                  </a:lnTo>
                  <a:lnTo>
                    <a:pt x="331" y="329"/>
                  </a:lnTo>
                  <a:lnTo>
                    <a:pt x="302" y="353"/>
                  </a:lnTo>
                  <a:lnTo>
                    <a:pt x="269" y="371"/>
                  </a:lnTo>
                  <a:lnTo>
                    <a:pt x="233" y="382"/>
                  </a:lnTo>
                  <a:lnTo>
                    <a:pt x="194" y="386"/>
                  </a:lnTo>
                  <a:lnTo>
                    <a:pt x="155" y="382"/>
                  </a:lnTo>
                  <a:lnTo>
                    <a:pt x="119" y="371"/>
                  </a:lnTo>
                  <a:lnTo>
                    <a:pt x="86" y="353"/>
                  </a:lnTo>
                  <a:lnTo>
                    <a:pt x="57" y="329"/>
                  </a:lnTo>
                  <a:lnTo>
                    <a:pt x="33" y="301"/>
                  </a:lnTo>
                  <a:lnTo>
                    <a:pt x="15" y="269"/>
                  </a:lnTo>
                  <a:lnTo>
                    <a:pt x="4" y="232"/>
                  </a:lnTo>
                  <a:lnTo>
                    <a:pt x="0" y="193"/>
                  </a:lnTo>
                  <a:lnTo>
                    <a:pt x="4" y="155"/>
                  </a:lnTo>
                  <a:lnTo>
                    <a:pt x="15" y="119"/>
                  </a:lnTo>
                  <a:lnTo>
                    <a:pt x="33" y="86"/>
                  </a:lnTo>
                  <a:lnTo>
                    <a:pt x="57" y="57"/>
                  </a:lnTo>
                  <a:lnTo>
                    <a:pt x="86" y="34"/>
                  </a:lnTo>
                  <a:lnTo>
                    <a:pt x="119" y="17"/>
                  </a:lnTo>
                  <a:lnTo>
                    <a:pt x="155" y="6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sp>
        <p:nvSpPr>
          <p:cNvPr id="84" name="Freeform 22">
            <a:extLst>
              <a:ext uri="{FF2B5EF4-FFF2-40B4-BE49-F238E27FC236}">
                <a16:creationId xmlns:a16="http://schemas.microsoft.com/office/drawing/2014/main" id="{BFFBA28D-5A00-CEC8-9F1B-68E87E2F952A}"/>
              </a:ext>
            </a:extLst>
          </p:cNvPr>
          <p:cNvSpPr>
            <a:spLocks noEditPoints="1"/>
          </p:cNvSpPr>
          <p:nvPr/>
        </p:nvSpPr>
        <p:spPr bwMode="auto">
          <a:xfrm>
            <a:off x="3861636" y="4148059"/>
            <a:ext cx="526090" cy="512594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75 w 3440"/>
              <a:gd name="T23" fmla="*/ 38 h 3436"/>
              <a:gd name="T24" fmla="*/ 2010 w 3440"/>
              <a:gd name="T25" fmla="*/ 197 h 3436"/>
              <a:gd name="T26" fmla="*/ 2129 w 3440"/>
              <a:gd name="T27" fmla="*/ 416 h 3436"/>
              <a:gd name="T28" fmla="*/ 2360 w 3440"/>
              <a:gd name="T29" fmla="*/ 512 h 3436"/>
              <a:gd name="T30" fmla="*/ 2603 w 3440"/>
              <a:gd name="T31" fmla="*/ 443 h 3436"/>
              <a:gd name="T32" fmla="*/ 2739 w 3440"/>
              <a:gd name="T33" fmla="*/ 357 h 3436"/>
              <a:gd name="T34" fmla="*/ 3007 w 3440"/>
              <a:gd name="T35" fmla="*/ 578 h 3436"/>
              <a:gd name="T36" fmla="*/ 3082 w 3440"/>
              <a:gd name="T37" fmla="*/ 749 h 3436"/>
              <a:gd name="T38" fmla="*/ 2963 w 3440"/>
              <a:gd name="T39" fmla="*/ 920 h 3436"/>
              <a:gd name="T40" fmla="*/ 2949 w 3440"/>
              <a:gd name="T41" fmla="*/ 1166 h 3436"/>
              <a:gd name="T42" fmla="*/ 3103 w 3440"/>
              <a:gd name="T43" fmla="*/ 1379 h 3436"/>
              <a:gd name="T44" fmla="*/ 3340 w 3440"/>
              <a:gd name="T45" fmla="*/ 1445 h 3436"/>
              <a:gd name="T46" fmla="*/ 3430 w 3440"/>
              <a:gd name="T47" fmla="*/ 1527 h 3436"/>
              <a:gd name="T48" fmla="*/ 3415 w 3440"/>
              <a:gd name="T49" fmla="*/ 1958 h 3436"/>
              <a:gd name="T50" fmla="*/ 3307 w 3440"/>
              <a:gd name="T51" fmla="*/ 2002 h 3436"/>
              <a:gd name="T52" fmla="*/ 3060 w 3440"/>
              <a:gd name="T53" fmla="*/ 2092 h 3436"/>
              <a:gd name="T54" fmla="*/ 2931 w 3440"/>
              <a:gd name="T55" fmla="*/ 2317 h 3436"/>
              <a:gd name="T56" fmla="*/ 2972 w 3440"/>
              <a:gd name="T57" fmla="*/ 2562 h 3436"/>
              <a:gd name="T58" fmla="*/ 3081 w 3440"/>
              <a:gd name="T59" fmla="*/ 2716 h 3436"/>
              <a:gd name="T60" fmla="*/ 2931 w 3440"/>
              <a:gd name="T61" fmla="*/ 2939 h 3436"/>
              <a:gd name="T62" fmla="*/ 2707 w 3440"/>
              <a:gd name="T63" fmla="*/ 3087 h 3436"/>
              <a:gd name="T64" fmla="*/ 2554 w 3440"/>
              <a:gd name="T65" fmla="*/ 2982 h 3436"/>
              <a:gd name="T66" fmla="*/ 2308 w 3440"/>
              <a:gd name="T67" fmla="*/ 2939 h 3436"/>
              <a:gd name="T68" fmla="*/ 2079 w 3440"/>
              <a:gd name="T69" fmla="*/ 3069 h 3436"/>
              <a:gd name="T70" fmla="*/ 1992 w 3440"/>
              <a:gd name="T71" fmla="*/ 3327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2 w 3440"/>
              <a:gd name="T101" fmla="*/ 1518 h 3436"/>
              <a:gd name="T102" fmla="*/ 88 w 3440"/>
              <a:gd name="T103" fmla="*/ 1435 h 3436"/>
              <a:gd name="T104" fmla="*/ 339 w 3440"/>
              <a:gd name="T105" fmla="*/ 1370 h 3436"/>
              <a:gd name="T106" fmla="*/ 499 w 3440"/>
              <a:gd name="T107" fmla="*/ 1160 h 3436"/>
              <a:gd name="T108" fmla="*/ 486 w 3440"/>
              <a:gd name="T109" fmla="*/ 912 h 3436"/>
              <a:gd name="T110" fmla="*/ 365 w 3440"/>
              <a:gd name="T111" fmla="*/ 739 h 3436"/>
              <a:gd name="T112" fmla="*/ 442 w 3440"/>
              <a:gd name="T113" fmla="*/ 567 h 3436"/>
              <a:gd name="T114" fmla="*/ 714 w 3440"/>
              <a:gd name="T115" fmla="*/ 347 h 3436"/>
              <a:gd name="T116" fmla="*/ 849 w 3440"/>
              <a:gd name="T117" fmla="*/ 433 h 3436"/>
              <a:gd name="T118" fmla="*/ 1090 w 3440"/>
              <a:gd name="T119" fmla="*/ 500 h 3436"/>
              <a:gd name="T120" fmla="*/ 1329 w 3440"/>
              <a:gd name="T121" fmla="*/ 399 h 3436"/>
              <a:gd name="T122" fmla="*/ 1447 w 3440"/>
              <a:gd name="T123" fmla="*/ 156 h 3436"/>
              <a:gd name="T124" fmla="*/ 1509 w 3440"/>
              <a:gd name="T125" fmla="*/ 16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8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8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727" y="0"/>
                </a:lnTo>
                <a:lnTo>
                  <a:pt x="1824" y="3"/>
                </a:lnTo>
                <a:lnTo>
                  <a:pt x="1921" y="11"/>
                </a:lnTo>
                <a:lnTo>
                  <a:pt x="1941" y="16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3" y="511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7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2" y="847"/>
                </a:lnTo>
                <a:lnTo>
                  <a:pt x="2981" y="883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40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1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7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9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8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7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2" y="3106"/>
                </a:lnTo>
                <a:lnTo>
                  <a:pt x="2030" y="3146"/>
                </a:lnTo>
                <a:lnTo>
                  <a:pt x="2012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51"/>
                </a:lnTo>
                <a:lnTo>
                  <a:pt x="1982" y="3373"/>
                </a:lnTo>
                <a:lnTo>
                  <a:pt x="1969" y="3393"/>
                </a:lnTo>
                <a:lnTo>
                  <a:pt x="1951" y="3409"/>
                </a:lnTo>
                <a:lnTo>
                  <a:pt x="1931" y="3419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499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5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4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499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8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4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7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6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85" name="Freeform 27">
            <a:extLst>
              <a:ext uri="{FF2B5EF4-FFF2-40B4-BE49-F238E27FC236}">
                <a16:creationId xmlns:a16="http://schemas.microsoft.com/office/drawing/2014/main" id="{9ADF1164-1825-4266-78BC-34E20E5230C0}"/>
              </a:ext>
            </a:extLst>
          </p:cNvPr>
          <p:cNvSpPr>
            <a:spLocks noEditPoints="1"/>
          </p:cNvSpPr>
          <p:nvPr/>
        </p:nvSpPr>
        <p:spPr bwMode="auto">
          <a:xfrm>
            <a:off x="5813622" y="3021841"/>
            <a:ext cx="469542" cy="577880"/>
          </a:xfrm>
          <a:custGeom>
            <a:avLst/>
            <a:gdLst>
              <a:gd name="T0" fmla="*/ 313 w 3584"/>
              <a:gd name="T1" fmla="*/ 3093 h 3573"/>
              <a:gd name="T2" fmla="*/ 1026 w 3584"/>
              <a:gd name="T3" fmla="*/ 3273 h 3573"/>
              <a:gd name="T4" fmla="*/ 1796 w 3584"/>
              <a:gd name="T5" fmla="*/ 3154 h 3573"/>
              <a:gd name="T6" fmla="*/ 2215 w 3584"/>
              <a:gd name="T7" fmla="*/ 2802 h 3573"/>
              <a:gd name="T8" fmla="*/ 2152 w 3584"/>
              <a:gd name="T9" fmla="*/ 3209 h 3573"/>
              <a:gd name="T10" fmla="*/ 1635 w 3584"/>
              <a:gd name="T11" fmla="*/ 3506 h 3573"/>
              <a:gd name="T12" fmla="*/ 851 w 3584"/>
              <a:gd name="T13" fmla="*/ 3556 h 3573"/>
              <a:gd name="T14" fmla="*/ 216 w 3584"/>
              <a:gd name="T15" fmla="*/ 3329 h 3573"/>
              <a:gd name="T16" fmla="*/ 0 w 3584"/>
              <a:gd name="T17" fmla="*/ 2829 h 3573"/>
              <a:gd name="T18" fmla="*/ 202 w 3584"/>
              <a:gd name="T19" fmla="*/ 2574 h 3573"/>
              <a:gd name="T20" fmla="*/ 845 w 3584"/>
              <a:gd name="T21" fmla="*/ 2810 h 3573"/>
              <a:gd name="T22" fmla="*/ 1647 w 3584"/>
              <a:gd name="T23" fmla="*/ 2758 h 3573"/>
              <a:gd name="T24" fmla="*/ 2165 w 3584"/>
              <a:gd name="T25" fmla="*/ 2448 h 3573"/>
              <a:gd name="T26" fmla="*/ 2208 w 3584"/>
              <a:gd name="T27" fmla="*/ 2674 h 3573"/>
              <a:gd name="T28" fmla="*/ 1782 w 3584"/>
              <a:gd name="T29" fmla="*/ 3011 h 3573"/>
              <a:gd name="T30" fmla="*/ 1028 w 3584"/>
              <a:gd name="T31" fmla="*/ 3125 h 3573"/>
              <a:gd name="T32" fmla="*/ 329 w 3584"/>
              <a:gd name="T33" fmla="*/ 2952 h 3573"/>
              <a:gd name="T34" fmla="*/ 3 w 3584"/>
              <a:gd name="T35" fmla="*/ 2580 h 3573"/>
              <a:gd name="T36" fmla="*/ 3581 w 3584"/>
              <a:gd name="T37" fmla="*/ 2431 h 3573"/>
              <a:gd name="T38" fmla="*/ 3257 w 3584"/>
              <a:gd name="T39" fmla="*/ 2803 h 3573"/>
              <a:gd name="T40" fmla="*/ 2556 w 3584"/>
              <a:gd name="T41" fmla="*/ 2975 h 3573"/>
              <a:gd name="T42" fmla="*/ 2740 w 3584"/>
              <a:gd name="T43" fmla="*/ 2662 h 3573"/>
              <a:gd name="T44" fmla="*/ 3384 w 3584"/>
              <a:gd name="T45" fmla="*/ 2424 h 3573"/>
              <a:gd name="T46" fmla="*/ 3584 w 3584"/>
              <a:gd name="T47" fmla="*/ 1786 h 3573"/>
              <a:gd name="T48" fmla="*/ 3368 w 3584"/>
              <a:gd name="T49" fmla="*/ 2286 h 3573"/>
              <a:gd name="T50" fmla="*/ 2734 w 3584"/>
              <a:gd name="T51" fmla="*/ 2513 h 3573"/>
              <a:gd name="T52" fmla="*/ 2558 w 3584"/>
              <a:gd name="T53" fmla="*/ 2230 h 3573"/>
              <a:gd name="T54" fmla="*/ 3272 w 3584"/>
              <a:gd name="T55" fmla="*/ 2050 h 3573"/>
              <a:gd name="T56" fmla="*/ 1121 w 3584"/>
              <a:gd name="T57" fmla="*/ 1488 h 3573"/>
              <a:gd name="T58" fmla="*/ 1849 w 3584"/>
              <a:gd name="T59" fmla="*/ 1632 h 3573"/>
              <a:gd name="T60" fmla="*/ 2226 w 3584"/>
              <a:gd name="T61" fmla="*/ 1987 h 3573"/>
              <a:gd name="T62" fmla="*/ 2073 w 3584"/>
              <a:gd name="T63" fmla="*/ 2398 h 3573"/>
              <a:gd name="T64" fmla="*/ 1474 w 3584"/>
              <a:gd name="T65" fmla="*/ 2649 h 3573"/>
              <a:gd name="T66" fmla="*/ 684 w 3584"/>
              <a:gd name="T67" fmla="*/ 2633 h 3573"/>
              <a:gd name="T68" fmla="*/ 125 w 3584"/>
              <a:gd name="T69" fmla="*/ 2358 h 3573"/>
              <a:gd name="T70" fmla="*/ 33 w 3584"/>
              <a:gd name="T71" fmla="*/ 1941 h 3573"/>
              <a:gd name="T72" fmla="*/ 459 w 3584"/>
              <a:gd name="T73" fmla="*/ 1603 h 3573"/>
              <a:gd name="T74" fmla="*/ 3576 w 3584"/>
              <a:gd name="T75" fmla="*/ 1265 h 3573"/>
              <a:gd name="T76" fmla="*/ 3460 w 3584"/>
              <a:gd name="T77" fmla="*/ 1762 h 3573"/>
              <a:gd name="T78" fmla="*/ 2900 w 3584"/>
              <a:gd name="T79" fmla="*/ 2037 h 3573"/>
              <a:gd name="T80" fmla="*/ 2376 w 3584"/>
              <a:gd name="T81" fmla="*/ 1975 h 3573"/>
              <a:gd name="T82" fmla="*/ 2740 w 3584"/>
              <a:gd name="T83" fmla="*/ 1768 h 3573"/>
              <a:gd name="T84" fmla="*/ 3384 w 3584"/>
              <a:gd name="T85" fmla="*/ 1531 h 3573"/>
              <a:gd name="T86" fmla="*/ 3584 w 3584"/>
              <a:gd name="T87" fmla="*/ 893 h 3573"/>
              <a:gd name="T88" fmla="*/ 3368 w 3584"/>
              <a:gd name="T89" fmla="*/ 1393 h 3573"/>
              <a:gd name="T90" fmla="*/ 2734 w 3584"/>
              <a:gd name="T91" fmla="*/ 1620 h 3573"/>
              <a:gd name="T92" fmla="*/ 1964 w 3584"/>
              <a:gd name="T93" fmla="*/ 1523 h 3573"/>
              <a:gd name="T94" fmla="*/ 1398 w 3584"/>
              <a:gd name="T95" fmla="*/ 1223 h 3573"/>
              <a:gd name="T96" fmla="*/ 1391 w 3584"/>
              <a:gd name="T97" fmla="*/ 914 h 3573"/>
              <a:gd name="T98" fmla="*/ 1861 w 3584"/>
              <a:gd name="T99" fmla="*/ 1246 h 3573"/>
              <a:gd name="T100" fmla="*/ 2651 w 3584"/>
              <a:gd name="T101" fmla="*/ 1332 h 3573"/>
              <a:gd name="T102" fmla="*/ 3331 w 3584"/>
              <a:gd name="T103" fmla="*/ 1122 h 3573"/>
              <a:gd name="T104" fmla="*/ 2465 w 3584"/>
              <a:gd name="T105" fmla="*/ 0 h 3573"/>
              <a:gd name="T106" fmla="*/ 3194 w 3584"/>
              <a:gd name="T107" fmla="*/ 143 h 3573"/>
              <a:gd name="T108" fmla="*/ 3570 w 3584"/>
              <a:gd name="T109" fmla="*/ 498 h 3573"/>
              <a:gd name="T110" fmla="*/ 3417 w 3584"/>
              <a:gd name="T111" fmla="*/ 908 h 3573"/>
              <a:gd name="T112" fmla="*/ 2819 w 3584"/>
              <a:gd name="T113" fmla="*/ 1160 h 3573"/>
              <a:gd name="T114" fmla="*/ 2029 w 3584"/>
              <a:gd name="T115" fmla="*/ 1144 h 3573"/>
              <a:gd name="T116" fmla="*/ 1469 w 3584"/>
              <a:gd name="T117" fmla="*/ 869 h 3573"/>
              <a:gd name="T118" fmla="*/ 1377 w 3584"/>
              <a:gd name="T119" fmla="*/ 452 h 3573"/>
              <a:gd name="T120" fmla="*/ 1803 w 3584"/>
              <a:gd name="T121" fmla="*/ 114 h 3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84" h="3573">
                <a:moveTo>
                  <a:pt x="10" y="2754"/>
                </a:moveTo>
                <a:lnTo>
                  <a:pt x="25" y="2802"/>
                </a:lnTo>
                <a:lnTo>
                  <a:pt x="47" y="2850"/>
                </a:lnTo>
                <a:lnTo>
                  <a:pt x="76" y="2895"/>
                </a:lnTo>
                <a:lnTo>
                  <a:pt x="112" y="2939"/>
                </a:lnTo>
                <a:lnTo>
                  <a:pt x="153" y="2981"/>
                </a:lnTo>
                <a:lnTo>
                  <a:pt x="202" y="3020"/>
                </a:lnTo>
                <a:lnTo>
                  <a:pt x="255" y="3058"/>
                </a:lnTo>
                <a:lnTo>
                  <a:pt x="313" y="3093"/>
                </a:lnTo>
                <a:lnTo>
                  <a:pt x="377" y="3125"/>
                </a:lnTo>
                <a:lnTo>
                  <a:pt x="445" y="3154"/>
                </a:lnTo>
                <a:lnTo>
                  <a:pt x="517" y="3182"/>
                </a:lnTo>
                <a:lnTo>
                  <a:pt x="593" y="3205"/>
                </a:lnTo>
                <a:lnTo>
                  <a:pt x="674" y="3226"/>
                </a:lnTo>
                <a:lnTo>
                  <a:pt x="758" y="3243"/>
                </a:lnTo>
                <a:lnTo>
                  <a:pt x="845" y="3257"/>
                </a:lnTo>
                <a:lnTo>
                  <a:pt x="934" y="3268"/>
                </a:lnTo>
                <a:lnTo>
                  <a:pt x="1026" y="3273"/>
                </a:lnTo>
                <a:lnTo>
                  <a:pt x="1121" y="3275"/>
                </a:lnTo>
                <a:lnTo>
                  <a:pt x="1215" y="3273"/>
                </a:lnTo>
                <a:lnTo>
                  <a:pt x="1306" y="3268"/>
                </a:lnTo>
                <a:lnTo>
                  <a:pt x="1397" y="3257"/>
                </a:lnTo>
                <a:lnTo>
                  <a:pt x="1483" y="3243"/>
                </a:lnTo>
                <a:lnTo>
                  <a:pt x="1567" y="3226"/>
                </a:lnTo>
                <a:lnTo>
                  <a:pt x="1647" y="3205"/>
                </a:lnTo>
                <a:lnTo>
                  <a:pt x="1723" y="3182"/>
                </a:lnTo>
                <a:lnTo>
                  <a:pt x="1796" y="3154"/>
                </a:lnTo>
                <a:lnTo>
                  <a:pt x="1863" y="3125"/>
                </a:lnTo>
                <a:lnTo>
                  <a:pt x="1927" y="3093"/>
                </a:lnTo>
                <a:lnTo>
                  <a:pt x="1986" y="3058"/>
                </a:lnTo>
                <a:lnTo>
                  <a:pt x="2039" y="3020"/>
                </a:lnTo>
                <a:lnTo>
                  <a:pt x="2087" y="2981"/>
                </a:lnTo>
                <a:lnTo>
                  <a:pt x="2128" y="2939"/>
                </a:lnTo>
                <a:lnTo>
                  <a:pt x="2165" y="2895"/>
                </a:lnTo>
                <a:lnTo>
                  <a:pt x="2193" y="2850"/>
                </a:lnTo>
                <a:lnTo>
                  <a:pt x="2215" y="2802"/>
                </a:lnTo>
                <a:lnTo>
                  <a:pt x="2231" y="2754"/>
                </a:lnTo>
                <a:lnTo>
                  <a:pt x="2237" y="2791"/>
                </a:lnTo>
                <a:lnTo>
                  <a:pt x="2241" y="2829"/>
                </a:lnTo>
                <a:lnTo>
                  <a:pt x="2241" y="2977"/>
                </a:lnTo>
                <a:lnTo>
                  <a:pt x="2237" y="3027"/>
                </a:lnTo>
                <a:lnTo>
                  <a:pt x="2226" y="3074"/>
                </a:lnTo>
                <a:lnTo>
                  <a:pt x="2208" y="3120"/>
                </a:lnTo>
                <a:lnTo>
                  <a:pt x="2183" y="3165"/>
                </a:lnTo>
                <a:lnTo>
                  <a:pt x="2152" y="3209"/>
                </a:lnTo>
                <a:lnTo>
                  <a:pt x="2116" y="3251"/>
                </a:lnTo>
                <a:lnTo>
                  <a:pt x="2073" y="3291"/>
                </a:lnTo>
                <a:lnTo>
                  <a:pt x="2024" y="3329"/>
                </a:lnTo>
                <a:lnTo>
                  <a:pt x="1970" y="3366"/>
                </a:lnTo>
                <a:lnTo>
                  <a:pt x="1913" y="3399"/>
                </a:lnTo>
                <a:lnTo>
                  <a:pt x="1849" y="3429"/>
                </a:lnTo>
                <a:lnTo>
                  <a:pt x="1782" y="3458"/>
                </a:lnTo>
                <a:lnTo>
                  <a:pt x="1710" y="3484"/>
                </a:lnTo>
                <a:lnTo>
                  <a:pt x="1635" y="3506"/>
                </a:lnTo>
                <a:lnTo>
                  <a:pt x="1557" y="3526"/>
                </a:lnTo>
                <a:lnTo>
                  <a:pt x="1474" y="3543"/>
                </a:lnTo>
                <a:lnTo>
                  <a:pt x="1390" y="3556"/>
                </a:lnTo>
                <a:lnTo>
                  <a:pt x="1302" y="3566"/>
                </a:lnTo>
                <a:lnTo>
                  <a:pt x="1212" y="3571"/>
                </a:lnTo>
                <a:lnTo>
                  <a:pt x="1121" y="3573"/>
                </a:lnTo>
                <a:lnTo>
                  <a:pt x="1028" y="3571"/>
                </a:lnTo>
                <a:lnTo>
                  <a:pt x="939" y="3566"/>
                </a:lnTo>
                <a:lnTo>
                  <a:pt x="851" y="3556"/>
                </a:lnTo>
                <a:lnTo>
                  <a:pt x="767" y="3543"/>
                </a:lnTo>
                <a:lnTo>
                  <a:pt x="684" y="3526"/>
                </a:lnTo>
                <a:lnTo>
                  <a:pt x="606" y="3506"/>
                </a:lnTo>
                <a:lnTo>
                  <a:pt x="531" y="3484"/>
                </a:lnTo>
                <a:lnTo>
                  <a:pt x="459" y="3458"/>
                </a:lnTo>
                <a:lnTo>
                  <a:pt x="392" y="3429"/>
                </a:lnTo>
                <a:lnTo>
                  <a:pt x="329" y="3399"/>
                </a:lnTo>
                <a:lnTo>
                  <a:pt x="270" y="3366"/>
                </a:lnTo>
                <a:lnTo>
                  <a:pt x="216" y="3329"/>
                </a:lnTo>
                <a:lnTo>
                  <a:pt x="168" y="3291"/>
                </a:lnTo>
                <a:lnTo>
                  <a:pt x="125" y="3251"/>
                </a:lnTo>
                <a:lnTo>
                  <a:pt x="88" y="3209"/>
                </a:lnTo>
                <a:lnTo>
                  <a:pt x="57" y="3165"/>
                </a:lnTo>
                <a:lnTo>
                  <a:pt x="33" y="3120"/>
                </a:lnTo>
                <a:lnTo>
                  <a:pt x="14" y="3074"/>
                </a:lnTo>
                <a:lnTo>
                  <a:pt x="3" y="3027"/>
                </a:lnTo>
                <a:lnTo>
                  <a:pt x="0" y="2977"/>
                </a:lnTo>
                <a:lnTo>
                  <a:pt x="0" y="2829"/>
                </a:lnTo>
                <a:lnTo>
                  <a:pt x="3" y="2791"/>
                </a:lnTo>
                <a:lnTo>
                  <a:pt x="10" y="2754"/>
                </a:lnTo>
                <a:close/>
                <a:moveTo>
                  <a:pt x="10" y="2307"/>
                </a:moveTo>
                <a:lnTo>
                  <a:pt x="25" y="2356"/>
                </a:lnTo>
                <a:lnTo>
                  <a:pt x="47" y="2403"/>
                </a:lnTo>
                <a:lnTo>
                  <a:pt x="76" y="2448"/>
                </a:lnTo>
                <a:lnTo>
                  <a:pt x="112" y="2492"/>
                </a:lnTo>
                <a:lnTo>
                  <a:pt x="153" y="2533"/>
                </a:lnTo>
                <a:lnTo>
                  <a:pt x="202" y="2574"/>
                </a:lnTo>
                <a:lnTo>
                  <a:pt x="255" y="2611"/>
                </a:lnTo>
                <a:lnTo>
                  <a:pt x="313" y="2646"/>
                </a:lnTo>
                <a:lnTo>
                  <a:pt x="377" y="2678"/>
                </a:lnTo>
                <a:lnTo>
                  <a:pt x="445" y="2708"/>
                </a:lnTo>
                <a:lnTo>
                  <a:pt x="517" y="2735"/>
                </a:lnTo>
                <a:lnTo>
                  <a:pt x="593" y="2758"/>
                </a:lnTo>
                <a:lnTo>
                  <a:pt x="674" y="2779"/>
                </a:lnTo>
                <a:lnTo>
                  <a:pt x="758" y="2797"/>
                </a:lnTo>
                <a:lnTo>
                  <a:pt x="845" y="2810"/>
                </a:lnTo>
                <a:lnTo>
                  <a:pt x="934" y="2820"/>
                </a:lnTo>
                <a:lnTo>
                  <a:pt x="1026" y="2827"/>
                </a:lnTo>
                <a:lnTo>
                  <a:pt x="1121" y="2829"/>
                </a:lnTo>
                <a:lnTo>
                  <a:pt x="1215" y="2827"/>
                </a:lnTo>
                <a:lnTo>
                  <a:pt x="1306" y="2820"/>
                </a:lnTo>
                <a:lnTo>
                  <a:pt x="1397" y="2810"/>
                </a:lnTo>
                <a:lnTo>
                  <a:pt x="1483" y="2797"/>
                </a:lnTo>
                <a:lnTo>
                  <a:pt x="1567" y="2779"/>
                </a:lnTo>
                <a:lnTo>
                  <a:pt x="1647" y="2758"/>
                </a:lnTo>
                <a:lnTo>
                  <a:pt x="1723" y="2735"/>
                </a:lnTo>
                <a:lnTo>
                  <a:pt x="1796" y="2708"/>
                </a:lnTo>
                <a:lnTo>
                  <a:pt x="1863" y="2678"/>
                </a:lnTo>
                <a:lnTo>
                  <a:pt x="1927" y="2646"/>
                </a:lnTo>
                <a:lnTo>
                  <a:pt x="1986" y="2611"/>
                </a:lnTo>
                <a:lnTo>
                  <a:pt x="2039" y="2574"/>
                </a:lnTo>
                <a:lnTo>
                  <a:pt x="2087" y="2533"/>
                </a:lnTo>
                <a:lnTo>
                  <a:pt x="2128" y="2492"/>
                </a:lnTo>
                <a:lnTo>
                  <a:pt x="2165" y="2448"/>
                </a:lnTo>
                <a:lnTo>
                  <a:pt x="2193" y="2403"/>
                </a:lnTo>
                <a:lnTo>
                  <a:pt x="2215" y="2356"/>
                </a:lnTo>
                <a:lnTo>
                  <a:pt x="2231" y="2307"/>
                </a:lnTo>
                <a:lnTo>
                  <a:pt x="2237" y="2345"/>
                </a:lnTo>
                <a:lnTo>
                  <a:pt x="2241" y="2382"/>
                </a:lnTo>
                <a:lnTo>
                  <a:pt x="2241" y="2531"/>
                </a:lnTo>
                <a:lnTo>
                  <a:pt x="2237" y="2580"/>
                </a:lnTo>
                <a:lnTo>
                  <a:pt x="2226" y="2627"/>
                </a:lnTo>
                <a:lnTo>
                  <a:pt x="2208" y="2674"/>
                </a:lnTo>
                <a:lnTo>
                  <a:pt x="2183" y="2719"/>
                </a:lnTo>
                <a:lnTo>
                  <a:pt x="2152" y="2763"/>
                </a:lnTo>
                <a:lnTo>
                  <a:pt x="2116" y="2805"/>
                </a:lnTo>
                <a:lnTo>
                  <a:pt x="2073" y="2844"/>
                </a:lnTo>
                <a:lnTo>
                  <a:pt x="2024" y="2883"/>
                </a:lnTo>
                <a:lnTo>
                  <a:pt x="1970" y="2918"/>
                </a:lnTo>
                <a:lnTo>
                  <a:pt x="1913" y="2952"/>
                </a:lnTo>
                <a:lnTo>
                  <a:pt x="1849" y="2983"/>
                </a:lnTo>
                <a:lnTo>
                  <a:pt x="1782" y="3011"/>
                </a:lnTo>
                <a:lnTo>
                  <a:pt x="1710" y="3037"/>
                </a:lnTo>
                <a:lnTo>
                  <a:pt x="1635" y="3060"/>
                </a:lnTo>
                <a:lnTo>
                  <a:pt x="1557" y="3080"/>
                </a:lnTo>
                <a:lnTo>
                  <a:pt x="1474" y="3096"/>
                </a:lnTo>
                <a:lnTo>
                  <a:pt x="1390" y="3109"/>
                </a:lnTo>
                <a:lnTo>
                  <a:pt x="1302" y="3118"/>
                </a:lnTo>
                <a:lnTo>
                  <a:pt x="1212" y="3125"/>
                </a:lnTo>
                <a:lnTo>
                  <a:pt x="1121" y="3127"/>
                </a:lnTo>
                <a:lnTo>
                  <a:pt x="1028" y="3125"/>
                </a:lnTo>
                <a:lnTo>
                  <a:pt x="939" y="3118"/>
                </a:lnTo>
                <a:lnTo>
                  <a:pt x="851" y="3109"/>
                </a:lnTo>
                <a:lnTo>
                  <a:pt x="767" y="3096"/>
                </a:lnTo>
                <a:lnTo>
                  <a:pt x="684" y="3080"/>
                </a:lnTo>
                <a:lnTo>
                  <a:pt x="606" y="3060"/>
                </a:lnTo>
                <a:lnTo>
                  <a:pt x="531" y="3037"/>
                </a:lnTo>
                <a:lnTo>
                  <a:pt x="459" y="3011"/>
                </a:lnTo>
                <a:lnTo>
                  <a:pt x="392" y="2983"/>
                </a:lnTo>
                <a:lnTo>
                  <a:pt x="329" y="2952"/>
                </a:lnTo>
                <a:lnTo>
                  <a:pt x="270" y="2918"/>
                </a:lnTo>
                <a:lnTo>
                  <a:pt x="216" y="2883"/>
                </a:lnTo>
                <a:lnTo>
                  <a:pt x="168" y="2844"/>
                </a:lnTo>
                <a:lnTo>
                  <a:pt x="125" y="2805"/>
                </a:lnTo>
                <a:lnTo>
                  <a:pt x="88" y="2763"/>
                </a:lnTo>
                <a:lnTo>
                  <a:pt x="57" y="2719"/>
                </a:lnTo>
                <a:lnTo>
                  <a:pt x="33" y="2674"/>
                </a:lnTo>
                <a:lnTo>
                  <a:pt x="14" y="2627"/>
                </a:lnTo>
                <a:lnTo>
                  <a:pt x="3" y="2580"/>
                </a:lnTo>
                <a:lnTo>
                  <a:pt x="0" y="2531"/>
                </a:lnTo>
                <a:lnTo>
                  <a:pt x="0" y="2382"/>
                </a:lnTo>
                <a:lnTo>
                  <a:pt x="3" y="2345"/>
                </a:lnTo>
                <a:lnTo>
                  <a:pt x="10" y="2307"/>
                </a:lnTo>
                <a:close/>
                <a:moveTo>
                  <a:pt x="3576" y="2159"/>
                </a:moveTo>
                <a:lnTo>
                  <a:pt x="3582" y="2195"/>
                </a:lnTo>
                <a:lnTo>
                  <a:pt x="3584" y="2233"/>
                </a:lnTo>
                <a:lnTo>
                  <a:pt x="3584" y="2382"/>
                </a:lnTo>
                <a:lnTo>
                  <a:pt x="3581" y="2431"/>
                </a:lnTo>
                <a:lnTo>
                  <a:pt x="3570" y="2478"/>
                </a:lnTo>
                <a:lnTo>
                  <a:pt x="3552" y="2525"/>
                </a:lnTo>
                <a:lnTo>
                  <a:pt x="3528" y="2570"/>
                </a:lnTo>
                <a:lnTo>
                  <a:pt x="3497" y="2613"/>
                </a:lnTo>
                <a:lnTo>
                  <a:pt x="3460" y="2655"/>
                </a:lnTo>
                <a:lnTo>
                  <a:pt x="3417" y="2696"/>
                </a:lnTo>
                <a:lnTo>
                  <a:pt x="3368" y="2733"/>
                </a:lnTo>
                <a:lnTo>
                  <a:pt x="3315" y="2769"/>
                </a:lnTo>
                <a:lnTo>
                  <a:pt x="3257" y="2803"/>
                </a:lnTo>
                <a:lnTo>
                  <a:pt x="3194" y="2834"/>
                </a:lnTo>
                <a:lnTo>
                  <a:pt x="3127" y="2863"/>
                </a:lnTo>
                <a:lnTo>
                  <a:pt x="3055" y="2888"/>
                </a:lnTo>
                <a:lnTo>
                  <a:pt x="2980" y="2911"/>
                </a:lnTo>
                <a:lnTo>
                  <a:pt x="2900" y="2931"/>
                </a:lnTo>
                <a:lnTo>
                  <a:pt x="2819" y="2948"/>
                </a:lnTo>
                <a:lnTo>
                  <a:pt x="2734" y="2961"/>
                </a:lnTo>
                <a:lnTo>
                  <a:pt x="2647" y="2970"/>
                </a:lnTo>
                <a:lnTo>
                  <a:pt x="2556" y="2975"/>
                </a:lnTo>
                <a:lnTo>
                  <a:pt x="2465" y="2977"/>
                </a:lnTo>
                <a:lnTo>
                  <a:pt x="2427" y="2977"/>
                </a:lnTo>
                <a:lnTo>
                  <a:pt x="2390" y="2975"/>
                </a:lnTo>
                <a:lnTo>
                  <a:pt x="2390" y="2678"/>
                </a:lnTo>
                <a:lnTo>
                  <a:pt x="2427" y="2679"/>
                </a:lnTo>
                <a:lnTo>
                  <a:pt x="2465" y="2679"/>
                </a:lnTo>
                <a:lnTo>
                  <a:pt x="2558" y="2678"/>
                </a:lnTo>
                <a:lnTo>
                  <a:pt x="2651" y="2671"/>
                </a:lnTo>
                <a:lnTo>
                  <a:pt x="2740" y="2662"/>
                </a:lnTo>
                <a:lnTo>
                  <a:pt x="2828" y="2647"/>
                </a:lnTo>
                <a:lnTo>
                  <a:pt x="2910" y="2631"/>
                </a:lnTo>
                <a:lnTo>
                  <a:pt x="2991" y="2610"/>
                </a:lnTo>
                <a:lnTo>
                  <a:pt x="3067" y="2586"/>
                </a:lnTo>
                <a:lnTo>
                  <a:pt x="3140" y="2559"/>
                </a:lnTo>
                <a:lnTo>
                  <a:pt x="3208" y="2530"/>
                </a:lnTo>
                <a:lnTo>
                  <a:pt x="3272" y="2497"/>
                </a:lnTo>
                <a:lnTo>
                  <a:pt x="3331" y="2461"/>
                </a:lnTo>
                <a:lnTo>
                  <a:pt x="3384" y="2424"/>
                </a:lnTo>
                <a:lnTo>
                  <a:pt x="3431" y="2384"/>
                </a:lnTo>
                <a:lnTo>
                  <a:pt x="3473" y="2343"/>
                </a:lnTo>
                <a:lnTo>
                  <a:pt x="3508" y="2299"/>
                </a:lnTo>
                <a:lnTo>
                  <a:pt x="3538" y="2253"/>
                </a:lnTo>
                <a:lnTo>
                  <a:pt x="3560" y="2207"/>
                </a:lnTo>
                <a:lnTo>
                  <a:pt x="3576" y="2159"/>
                </a:lnTo>
                <a:close/>
                <a:moveTo>
                  <a:pt x="3576" y="1711"/>
                </a:moveTo>
                <a:lnTo>
                  <a:pt x="3582" y="1749"/>
                </a:lnTo>
                <a:lnTo>
                  <a:pt x="3584" y="1786"/>
                </a:lnTo>
                <a:lnTo>
                  <a:pt x="3584" y="1934"/>
                </a:lnTo>
                <a:lnTo>
                  <a:pt x="3581" y="1984"/>
                </a:lnTo>
                <a:lnTo>
                  <a:pt x="3570" y="2031"/>
                </a:lnTo>
                <a:lnTo>
                  <a:pt x="3552" y="2079"/>
                </a:lnTo>
                <a:lnTo>
                  <a:pt x="3528" y="2124"/>
                </a:lnTo>
                <a:lnTo>
                  <a:pt x="3497" y="2167"/>
                </a:lnTo>
                <a:lnTo>
                  <a:pt x="3460" y="2208"/>
                </a:lnTo>
                <a:lnTo>
                  <a:pt x="3417" y="2249"/>
                </a:lnTo>
                <a:lnTo>
                  <a:pt x="3368" y="2286"/>
                </a:lnTo>
                <a:lnTo>
                  <a:pt x="3315" y="2323"/>
                </a:lnTo>
                <a:lnTo>
                  <a:pt x="3257" y="2356"/>
                </a:lnTo>
                <a:lnTo>
                  <a:pt x="3194" y="2388"/>
                </a:lnTo>
                <a:lnTo>
                  <a:pt x="3127" y="2416"/>
                </a:lnTo>
                <a:lnTo>
                  <a:pt x="3055" y="2442"/>
                </a:lnTo>
                <a:lnTo>
                  <a:pt x="2980" y="2465"/>
                </a:lnTo>
                <a:lnTo>
                  <a:pt x="2900" y="2483"/>
                </a:lnTo>
                <a:lnTo>
                  <a:pt x="2819" y="2500"/>
                </a:lnTo>
                <a:lnTo>
                  <a:pt x="2734" y="2513"/>
                </a:lnTo>
                <a:lnTo>
                  <a:pt x="2647" y="2523"/>
                </a:lnTo>
                <a:lnTo>
                  <a:pt x="2556" y="2528"/>
                </a:lnTo>
                <a:lnTo>
                  <a:pt x="2465" y="2531"/>
                </a:lnTo>
                <a:lnTo>
                  <a:pt x="2427" y="2530"/>
                </a:lnTo>
                <a:lnTo>
                  <a:pt x="2390" y="2528"/>
                </a:lnTo>
                <a:lnTo>
                  <a:pt x="2390" y="2231"/>
                </a:lnTo>
                <a:lnTo>
                  <a:pt x="2427" y="2233"/>
                </a:lnTo>
                <a:lnTo>
                  <a:pt x="2465" y="2233"/>
                </a:lnTo>
                <a:lnTo>
                  <a:pt x="2558" y="2230"/>
                </a:lnTo>
                <a:lnTo>
                  <a:pt x="2651" y="2225"/>
                </a:lnTo>
                <a:lnTo>
                  <a:pt x="2740" y="2215"/>
                </a:lnTo>
                <a:lnTo>
                  <a:pt x="2828" y="2201"/>
                </a:lnTo>
                <a:lnTo>
                  <a:pt x="2910" y="2184"/>
                </a:lnTo>
                <a:lnTo>
                  <a:pt x="2991" y="2163"/>
                </a:lnTo>
                <a:lnTo>
                  <a:pt x="3067" y="2139"/>
                </a:lnTo>
                <a:lnTo>
                  <a:pt x="3140" y="2113"/>
                </a:lnTo>
                <a:lnTo>
                  <a:pt x="3208" y="2083"/>
                </a:lnTo>
                <a:lnTo>
                  <a:pt x="3272" y="2050"/>
                </a:lnTo>
                <a:lnTo>
                  <a:pt x="3331" y="2015"/>
                </a:lnTo>
                <a:lnTo>
                  <a:pt x="3384" y="1977"/>
                </a:lnTo>
                <a:lnTo>
                  <a:pt x="3431" y="1938"/>
                </a:lnTo>
                <a:lnTo>
                  <a:pt x="3473" y="1896"/>
                </a:lnTo>
                <a:lnTo>
                  <a:pt x="3508" y="1852"/>
                </a:lnTo>
                <a:lnTo>
                  <a:pt x="3538" y="1807"/>
                </a:lnTo>
                <a:lnTo>
                  <a:pt x="3560" y="1760"/>
                </a:lnTo>
                <a:lnTo>
                  <a:pt x="3576" y="1711"/>
                </a:lnTo>
                <a:close/>
                <a:moveTo>
                  <a:pt x="1121" y="1488"/>
                </a:moveTo>
                <a:lnTo>
                  <a:pt x="1212" y="1490"/>
                </a:lnTo>
                <a:lnTo>
                  <a:pt x="1302" y="1496"/>
                </a:lnTo>
                <a:lnTo>
                  <a:pt x="1390" y="1505"/>
                </a:lnTo>
                <a:lnTo>
                  <a:pt x="1474" y="1519"/>
                </a:lnTo>
                <a:lnTo>
                  <a:pt x="1557" y="1535"/>
                </a:lnTo>
                <a:lnTo>
                  <a:pt x="1635" y="1555"/>
                </a:lnTo>
                <a:lnTo>
                  <a:pt x="1710" y="1577"/>
                </a:lnTo>
                <a:lnTo>
                  <a:pt x="1782" y="1603"/>
                </a:lnTo>
                <a:lnTo>
                  <a:pt x="1849" y="1632"/>
                </a:lnTo>
                <a:lnTo>
                  <a:pt x="1913" y="1663"/>
                </a:lnTo>
                <a:lnTo>
                  <a:pt x="1970" y="1696"/>
                </a:lnTo>
                <a:lnTo>
                  <a:pt x="2024" y="1732"/>
                </a:lnTo>
                <a:lnTo>
                  <a:pt x="2073" y="1771"/>
                </a:lnTo>
                <a:lnTo>
                  <a:pt x="2116" y="1810"/>
                </a:lnTo>
                <a:lnTo>
                  <a:pt x="2152" y="1852"/>
                </a:lnTo>
                <a:lnTo>
                  <a:pt x="2183" y="1896"/>
                </a:lnTo>
                <a:lnTo>
                  <a:pt x="2208" y="1941"/>
                </a:lnTo>
                <a:lnTo>
                  <a:pt x="2226" y="1987"/>
                </a:lnTo>
                <a:lnTo>
                  <a:pt x="2237" y="2035"/>
                </a:lnTo>
                <a:lnTo>
                  <a:pt x="2241" y="2084"/>
                </a:lnTo>
                <a:lnTo>
                  <a:pt x="2237" y="2132"/>
                </a:lnTo>
                <a:lnTo>
                  <a:pt x="2226" y="2181"/>
                </a:lnTo>
                <a:lnTo>
                  <a:pt x="2208" y="2227"/>
                </a:lnTo>
                <a:lnTo>
                  <a:pt x="2183" y="2272"/>
                </a:lnTo>
                <a:lnTo>
                  <a:pt x="2152" y="2316"/>
                </a:lnTo>
                <a:lnTo>
                  <a:pt x="2116" y="2358"/>
                </a:lnTo>
                <a:lnTo>
                  <a:pt x="2073" y="2398"/>
                </a:lnTo>
                <a:lnTo>
                  <a:pt x="2024" y="2436"/>
                </a:lnTo>
                <a:lnTo>
                  <a:pt x="1970" y="2471"/>
                </a:lnTo>
                <a:lnTo>
                  <a:pt x="1913" y="2505"/>
                </a:lnTo>
                <a:lnTo>
                  <a:pt x="1849" y="2536"/>
                </a:lnTo>
                <a:lnTo>
                  <a:pt x="1782" y="2565"/>
                </a:lnTo>
                <a:lnTo>
                  <a:pt x="1710" y="2590"/>
                </a:lnTo>
                <a:lnTo>
                  <a:pt x="1635" y="2613"/>
                </a:lnTo>
                <a:lnTo>
                  <a:pt x="1557" y="2633"/>
                </a:lnTo>
                <a:lnTo>
                  <a:pt x="1474" y="2649"/>
                </a:lnTo>
                <a:lnTo>
                  <a:pt x="1390" y="2663"/>
                </a:lnTo>
                <a:lnTo>
                  <a:pt x="1302" y="2671"/>
                </a:lnTo>
                <a:lnTo>
                  <a:pt x="1212" y="2678"/>
                </a:lnTo>
                <a:lnTo>
                  <a:pt x="1121" y="2679"/>
                </a:lnTo>
                <a:lnTo>
                  <a:pt x="1028" y="2678"/>
                </a:lnTo>
                <a:lnTo>
                  <a:pt x="939" y="2671"/>
                </a:lnTo>
                <a:lnTo>
                  <a:pt x="851" y="2663"/>
                </a:lnTo>
                <a:lnTo>
                  <a:pt x="767" y="2649"/>
                </a:lnTo>
                <a:lnTo>
                  <a:pt x="684" y="2633"/>
                </a:lnTo>
                <a:lnTo>
                  <a:pt x="606" y="2613"/>
                </a:lnTo>
                <a:lnTo>
                  <a:pt x="531" y="2590"/>
                </a:lnTo>
                <a:lnTo>
                  <a:pt x="459" y="2565"/>
                </a:lnTo>
                <a:lnTo>
                  <a:pt x="392" y="2536"/>
                </a:lnTo>
                <a:lnTo>
                  <a:pt x="329" y="2505"/>
                </a:lnTo>
                <a:lnTo>
                  <a:pt x="270" y="2471"/>
                </a:lnTo>
                <a:lnTo>
                  <a:pt x="216" y="2436"/>
                </a:lnTo>
                <a:lnTo>
                  <a:pt x="168" y="2398"/>
                </a:lnTo>
                <a:lnTo>
                  <a:pt x="125" y="2358"/>
                </a:lnTo>
                <a:lnTo>
                  <a:pt x="88" y="2316"/>
                </a:lnTo>
                <a:lnTo>
                  <a:pt x="57" y="2272"/>
                </a:lnTo>
                <a:lnTo>
                  <a:pt x="33" y="2227"/>
                </a:lnTo>
                <a:lnTo>
                  <a:pt x="14" y="2181"/>
                </a:lnTo>
                <a:lnTo>
                  <a:pt x="3" y="2132"/>
                </a:lnTo>
                <a:lnTo>
                  <a:pt x="0" y="2084"/>
                </a:lnTo>
                <a:lnTo>
                  <a:pt x="3" y="2035"/>
                </a:lnTo>
                <a:lnTo>
                  <a:pt x="14" y="1987"/>
                </a:lnTo>
                <a:lnTo>
                  <a:pt x="33" y="1941"/>
                </a:lnTo>
                <a:lnTo>
                  <a:pt x="57" y="1896"/>
                </a:lnTo>
                <a:lnTo>
                  <a:pt x="88" y="1852"/>
                </a:lnTo>
                <a:lnTo>
                  <a:pt x="125" y="1810"/>
                </a:lnTo>
                <a:lnTo>
                  <a:pt x="168" y="1771"/>
                </a:lnTo>
                <a:lnTo>
                  <a:pt x="216" y="1732"/>
                </a:lnTo>
                <a:lnTo>
                  <a:pt x="270" y="1696"/>
                </a:lnTo>
                <a:lnTo>
                  <a:pt x="329" y="1663"/>
                </a:lnTo>
                <a:lnTo>
                  <a:pt x="392" y="1632"/>
                </a:lnTo>
                <a:lnTo>
                  <a:pt x="459" y="1603"/>
                </a:lnTo>
                <a:lnTo>
                  <a:pt x="531" y="1577"/>
                </a:lnTo>
                <a:lnTo>
                  <a:pt x="606" y="1555"/>
                </a:lnTo>
                <a:lnTo>
                  <a:pt x="684" y="1535"/>
                </a:lnTo>
                <a:lnTo>
                  <a:pt x="767" y="1519"/>
                </a:lnTo>
                <a:lnTo>
                  <a:pt x="851" y="1505"/>
                </a:lnTo>
                <a:lnTo>
                  <a:pt x="939" y="1496"/>
                </a:lnTo>
                <a:lnTo>
                  <a:pt x="1028" y="1490"/>
                </a:lnTo>
                <a:lnTo>
                  <a:pt x="1121" y="1488"/>
                </a:lnTo>
                <a:close/>
                <a:moveTo>
                  <a:pt x="3576" y="1265"/>
                </a:moveTo>
                <a:lnTo>
                  <a:pt x="3582" y="1302"/>
                </a:lnTo>
                <a:lnTo>
                  <a:pt x="3584" y="1339"/>
                </a:lnTo>
                <a:lnTo>
                  <a:pt x="3584" y="1488"/>
                </a:lnTo>
                <a:lnTo>
                  <a:pt x="3581" y="1537"/>
                </a:lnTo>
                <a:lnTo>
                  <a:pt x="3570" y="1585"/>
                </a:lnTo>
                <a:lnTo>
                  <a:pt x="3552" y="1632"/>
                </a:lnTo>
                <a:lnTo>
                  <a:pt x="3528" y="1677"/>
                </a:lnTo>
                <a:lnTo>
                  <a:pt x="3497" y="1720"/>
                </a:lnTo>
                <a:lnTo>
                  <a:pt x="3460" y="1762"/>
                </a:lnTo>
                <a:lnTo>
                  <a:pt x="3417" y="1802"/>
                </a:lnTo>
                <a:lnTo>
                  <a:pt x="3368" y="1840"/>
                </a:lnTo>
                <a:lnTo>
                  <a:pt x="3315" y="1876"/>
                </a:lnTo>
                <a:lnTo>
                  <a:pt x="3257" y="1909"/>
                </a:lnTo>
                <a:lnTo>
                  <a:pt x="3194" y="1941"/>
                </a:lnTo>
                <a:lnTo>
                  <a:pt x="3127" y="1970"/>
                </a:lnTo>
                <a:lnTo>
                  <a:pt x="3055" y="1995"/>
                </a:lnTo>
                <a:lnTo>
                  <a:pt x="2980" y="2018"/>
                </a:lnTo>
                <a:lnTo>
                  <a:pt x="2900" y="2037"/>
                </a:lnTo>
                <a:lnTo>
                  <a:pt x="2819" y="2053"/>
                </a:lnTo>
                <a:lnTo>
                  <a:pt x="2734" y="2066"/>
                </a:lnTo>
                <a:lnTo>
                  <a:pt x="2647" y="2076"/>
                </a:lnTo>
                <a:lnTo>
                  <a:pt x="2556" y="2082"/>
                </a:lnTo>
                <a:lnTo>
                  <a:pt x="2465" y="2084"/>
                </a:lnTo>
                <a:lnTo>
                  <a:pt x="2427" y="2083"/>
                </a:lnTo>
                <a:lnTo>
                  <a:pt x="2390" y="2082"/>
                </a:lnTo>
                <a:lnTo>
                  <a:pt x="2386" y="2028"/>
                </a:lnTo>
                <a:lnTo>
                  <a:pt x="2376" y="1975"/>
                </a:lnTo>
                <a:lnTo>
                  <a:pt x="2361" y="1923"/>
                </a:lnTo>
                <a:lnTo>
                  <a:pt x="2340" y="1873"/>
                </a:lnTo>
                <a:lnTo>
                  <a:pt x="2312" y="1824"/>
                </a:lnTo>
                <a:lnTo>
                  <a:pt x="2280" y="1777"/>
                </a:lnTo>
                <a:lnTo>
                  <a:pt x="2372" y="1784"/>
                </a:lnTo>
                <a:lnTo>
                  <a:pt x="2465" y="1786"/>
                </a:lnTo>
                <a:lnTo>
                  <a:pt x="2558" y="1784"/>
                </a:lnTo>
                <a:lnTo>
                  <a:pt x="2651" y="1778"/>
                </a:lnTo>
                <a:lnTo>
                  <a:pt x="2740" y="1768"/>
                </a:lnTo>
                <a:lnTo>
                  <a:pt x="2828" y="1754"/>
                </a:lnTo>
                <a:lnTo>
                  <a:pt x="2910" y="1736"/>
                </a:lnTo>
                <a:lnTo>
                  <a:pt x="2991" y="1717"/>
                </a:lnTo>
                <a:lnTo>
                  <a:pt x="3067" y="1692"/>
                </a:lnTo>
                <a:lnTo>
                  <a:pt x="3140" y="1665"/>
                </a:lnTo>
                <a:lnTo>
                  <a:pt x="3208" y="1635"/>
                </a:lnTo>
                <a:lnTo>
                  <a:pt x="3272" y="1603"/>
                </a:lnTo>
                <a:lnTo>
                  <a:pt x="3331" y="1568"/>
                </a:lnTo>
                <a:lnTo>
                  <a:pt x="3384" y="1531"/>
                </a:lnTo>
                <a:lnTo>
                  <a:pt x="3431" y="1491"/>
                </a:lnTo>
                <a:lnTo>
                  <a:pt x="3473" y="1449"/>
                </a:lnTo>
                <a:lnTo>
                  <a:pt x="3508" y="1405"/>
                </a:lnTo>
                <a:lnTo>
                  <a:pt x="3538" y="1360"/>
                </a:lnTo>
                <a:lnTo>
                  <a:pt x="3560" y="1313"/>
                </a:lnTo>
                <a:lnTo>
                  <a:pt x="3576" y="1265"/>
                </a:lnTo>
                <a:close/>
                <a:moveTo>
                  <a:pt x="3576" y="818"/>
                </a:moveTo>
                <a:lnTo>
                  <a:pt x="3582" y="855"/>
                </a:lnTo>
                <a:lnTo>
                  <a:pt x="3584" y="893"/>
                </a:lnTo>
                <a:lnTo>
                  <a:pt x="3584" y="1041"/>
                </a:lnTo>
                <a:lnTo>
                  <a:pt x="3581" y="1091"/>
                </a:lnTo>
                <a:lnTo>
                  <a:pt x="3570" y="1138"/>
                </a:lnTo>
                <a:lnTo>
                  <a:pt x="3552" y="1184"/>
                </a:lnTo>
                <a:lnTo>
                  <a:pt x="3528" y="1229"/>
                </a:lnTo>
                <a:lnTo>
                  <a:pt x="3497" y="1273"/>
                </a:lnTo>
                <a:lnTo>
                  <a:pt x="3460" y="1315"/>
                </a:lnTo>
                <a:lnTo>
                  <a:pt x="3417" y="1355"/>
                </a:lnTo>
                <a:lnTo>
                  <a:pt x="3368" y="1393"/>
                </a:lnTo>
                <a:lnTo>
                  <a:pt x="3315" y="1430"/>
                </a:lnTo>
                <a:lnTo>
                  <a:pt x="3257" y="1463"/>
                </a:lnTo>
                <a:lnTo>
                  <a:pt x="3194" y="1493"/>
                </a:lnTo>
                <a:lnTo>
                  <a:pt x="3127" y="1522"/>
                </a:lnTo>
                <a:lnTo>
                  <a:pt x="3055" y="1548"/>
                </a:lnTo>
                <a:lnTo>
                  <a:pt x="2980" y="1570"/>
                </a:lnTo>
                <a:lnTo>
                  <a:pt x="2900" y="1590"/>
                </a:lnTo>
                <a:lnTo>
                  <a:pt x="2819" y="1607"/>
                </a:lnTo>
                <a:lnTo>
                  <a:pt x="2734" y="1620"/>
                </a:lnTo>
                <a:lnTo>
                  <a:pt x="2647" y="1630"/>
                </a:lnTo>
                <a:lnTo>
                  <a:pt x="2556" y="1635"/>
                </a:lnTo>
                <a:lnTo>
                  <a:pt x="2465" y="1637"/>
                </a:lnTo>
                <a:lnTo>
                  <a:pt x="2369" y="1635"/>
                </a:lnTo>
                <a:lnTo>
                  <a:pt x="2276" y="1629"/>
                </a:lnTo>
                <a:lnTo>
                  <a:pt x="2185" y="1618"/>
                </a:lnTo>
                <a:lnTo>
                  <a:pt x="2097" y="1603"/>
                </a:lnTo>
                <a:lnTo>
                  <a:pt x="2033" y="1562"/>
                </a:lnTo>
                <a:lnTo>
                  <a:pt x="1964" y="1523"/>
                </a:lnTo>
                <a:lnTo>
                  <a:pt x="1889" y="1488"/>
                </a:lnTo>
                <a:lnTo>
                  <a:pt x="1809" y="1456"/>
                </a:lnTo>
                <a:lnTo>
                  <a:pt x="1725" y="1427"/>
                </a:lnTo>
                <a:lnTo>
                  <a:pt x="1637" y="1402"/>
                </a:lnTo>
                <a:lnTo>
                  <a:pt x="1546" y="1381"/>
                </a:lnTo>
                <a:lnTo>
                  <a:pt x="1500" y="1345"/>
                </a:lnTo>
                <a:lnTo>
                  <a:pt x="1461" y="1305"/>
                </a:lnTo>
                <a:lnTo>
                  <a:pt x="1426" y="1265"/>
                </a:lnTo>
                <a:lnTo>
                  <a:pt x="1398" y="1223"/>
                </a:lnTo>
                <a:lnTo>
                  <a:pt x="1375" y="1179"/>
                </a:lnTo>
                <a:lnTo>
                  <a:pt x="1358" y="1135"/>
                </a:lnTo>
                <a:lnTo>
                  <a:pt x="1348" y="1089"/>
                </a:lnTo>
                <a:lnTo>
                  <a:pt x="1345" y="1041"/>
                </a:lnTo>
                <a:lnTo>
                  <a:pt x="1345" y="893"/>
                </a:lnTo>
                <a:lnTo>
                  <a:pt x="1347" y="855"/>
                </a:lnTo>
                <a:lnTo>
                  <a:pt x="1354" y="818"/>
                </a:lnTo>
                <a:lnTo>
                  <a:pt x="1369" y="866"/>
                </a:lnTo>
                <a:lnTo>
                  <a:pt x="1391" y="914"/>
                </a:lnTo>
                <a:lnTo>
                  <a:pt x="1421" y="959"/>
                </a:lnTo>
                <a:lnTo>
                  <a:pt x="1456" y="1003"/>
                </a:lnTo>
                <a:lnTo>
                  <a:pt x="1498" y="1045"/>
                </a:lnTo>
                <a:lnTo>
                  <a:pt x="1546" y="1084"/>
                </a:lnTo>
                <a:lnTo>
                  <a:pt x="1599" y="1122"/>
                </a:lnTo>
                <a:lnTo>
                  <a:pt x="1657" y="1157"/>
                </a:lnTo>
                <a:lnTo>
                  <a:pt x="1721" y="1189"/>
                </a:lnTo>
                <a:lnTo>
                  <a:pt x="1789" y="1218"/>
                </a:lnTo>
                <a:lnTo>
                  <a:pt x="1861" y="1246"/>
                </a:lnTo>
                <a:lnTo>
                  <a:pt x="1938" y="1270"/>
                </a:lnTo>
                <a:lnTo>
                  <a:pt x="2019" y="1290"/>
                </a:lnTo>
                <a:lnTo>
                  <a:pt x="2102" y="1307"/>
                </a:lnTo>
                <a:lnTo>
                  <a:pt x="2189" y="1321"/>
                </a:lnTo>
                <a:lnTo>
                  <a:pt x="2278" y="1332"/>
                </a:lnTo>
                <a:lnTo>
                  <a:pt x="2371" y="1337"/>
                </a:lnTo>
                <a:lnTo>
                  <a:pt x="2465" y="1339"/>
                </a:lnTo>
                <a:lnTo>
                  <a:pt x="2558" y="1337"/>
                </a:lnTo>
                <a:lnTo>
                  <a:pt x="2651" y="1332"/>
                </a:lnTo>
                <a:lnTo>
                  <a:pt x="2740" y="1321"/>
                </a:lnTo>
                <a:lnTo>
                  <a:pt x="2828" y="1307"/>
                </a:lnTo>
                <a:lnTo>
                  <a:pt x="2910" y="1290"/>
                </a:lnTo>
                <a:lnTo>
                  <a:pt x="2991" y="1270"/>
                </a:lnTo>
                <a:lnTo>
                  <a:pt x="3067" y="1246"/>
                </a:lnTo>
                <a:lnTo>
                  <a:pt x="3140" y="1218"/>
                </a:lnTo>
                <a:lnTo>
                  <a:pt x="3208" y="1189"/>
                </a:lnTo>
                <a:lnTo>
                  <a:pt x="3272" y="1157"/>
                </a:lnTo>
                <a:lnTo>
                  <a:pt x="3331" y="1122"/>
                </a:lnTo>
                <a:lnTo>
                  <a:pt x="3384" y="1084"/>
                </a:lnTo>
                <a:lnTo>
                  <a:pt x="3431" y="1045"/>
                </a:lnTo>
                <a:lnTo>
                  <a:pt x="3473" y="1003"/>
                </a:lnTo>
                <a:lnTo>
                  <a:pt x="3508" y="959"/>
                </a:lnTo>
                <a:lnTo>
                  <a:pt x="3538" y="914"/>
                </a:lnTo>
                <a:lnTo>
                  <a:pt x="3560" y="866"/>
                </a:lnTo>
                <a:lnTo>
                  <a:pt x="3576" y="818"/>
                </a:lnTo>
                <a:close/>
                <a:moveTo>
                  <a:pt x="2465" y="0"/>
                </a:moveTo>
                <a:lnTo>
                  <a:pt x="2465" y="0"/>
                </a:lnTo>
                <a:lnTo>
                  <a:pt x="2556" y="1"/>
                </a:lnTo>
                <a:lnTo>
                  <a:pt x="2647" y="7"/>
                </a:lnTo>
                <a:lnTo>
                  <a:pt x="2734" y="16"/>
                </a:lnTo>
                <a:lnTo>
                  <a:pt x="2819" y="29"/>
                </a:lnTo>
                <a:lnTo>
                  <a:pt x="2900" y="46"/>
                </a:lnTo>
                <a:lnTo>
                  <a:pt x="2980" y="66"/>
                </a:lnTo>
                <a:lnTo>
                  <a:pt x="3055" y="89"/>
                </a:lnTo>
                <a:lnTo>
                  <a:pt x="3127" y="114"/>
                </a:lnTo>
                <a:lnTo>
                  <a:pt x="3194" y="143"/>
                </a:lnTo>
                <a:lnTo>
                  <a:pt x="3257" y="173"/>
                </a:lnTo>
                <a:lnTo>
                  <a:pt x="3315" y="207"/>
                </a:lnTo>
                <a:lnTo>
                  <a:pt x="3368" y="243"/>
                </a:lnTo>
                <a:lnTo>
                  <a:pt x="3417" y="281"/>
                </a:lnTo>
                <a:lnTo>
                  <a:pt x="3460" y="321"/>
                </a:lnTo>
                <a:lnTo>
                  <a:pt x="3497" y="363"/>
                </a:lnTo>
                <a:lnTo>
                  <a:pt x="3528" y="407"/>
                </a:lnTo>
                <a:lnTo>
                  <a:pt x="3552" y="452"/>
                </a:lnTo>
                <a:lnTo>
                  <a:pt x="3570" y="498"/>
                </a:lnTo>
                <a:lnTo>
                  <a:pt x="3581" y="546"/>
                </a:lnTo>
                <a:lnTo>
                  <a:pt x="3584" y="595"/>
                </a:lnTo>
                <a:lnTo>
                  <a:pt x="3581" y="643"/>
                </a:lnTo>
                <a:lnTo>
                  <a:pt x="3570" y="691"/>
                </a:lnTo>
                <a:lnTo>
                  <a:pt x="3552" y="738"/>
                </a:lnTo>
                <a:lnTo>
                  <a:pt x="3528" y="783"/>
                </a:lnTo>
                <a:lnTo>
                  <a:pt x="3497" y="827"/>
                </a:lnTo>
                <a:lnTo>
                  <a:pt x="3460" y="869"/>
                </a:lnTo>
                <a:lnTo>
                  <a:pt x="3417" y="908"/>
                </a:lnTo>
                <a:lnTo>
                  <a:pt x="3368" y="947"/>
                </a:lnTo>
                <a:lnTo>
                  <a:pt x="3315" y="982"/>
                </a:lnTo>
                <a:lnTo>
                  <a:pt x="3257" y="1016"/>
                </a:lnTo>
                <a:lnTo>
                  <a:pt x="3194" y="1047"/>
                </a:lnTo>
                <a:lnTo>
                  <a:pt x="3127" y="1075"/>
                </a:lnTo>
                <a:lnTo>
                  <a:pt x="3055" y="1101"/>
                </a:lnTo>
                <a:lnTo>
                  <a:pt x="2980" y="1124"/>
                </a:lnTo>
                <a:lnTo>
                  <a:pt x="2900" y="1144"/>
                </a:lnTo>
                <a:lnTo>
                  <a:pt x="2819" y="1160"/>
                </a:lnTo>
                <a:lnTo>
                  <a:pt x="2734" y="1173"/>
                </a:lnTo>
                <a:lnTo>
                  <a:pt x="2647" y="1183"/>
                </a:lnTo>
                <a:lnTo>
                  <a:pt x="2556" y="1189"/>
                </a:lnTo>
                <a:lnTo>
                  <a:pt x="2465" y="1191"/>
                </a:lnTo>
                <a:lnTo>
                  <a:pt x="2373" y="1189"/>
                </a:lnTo>
                <a:lnTo>
                  <a:pt x="2283" y="1183"/>
                </a:lnTo>
                <a:lnTo>
                  <a:pt x="2195" y="1173"/>
                </a:lnTo>
                <a:lnTo>
                  <a:pt x="2110" y="1160"/>
                </a:lnTo>
                <a:lnTo>
                  <a:pt x="2029" y="1144"/>
                </a:lnTo>
                <a:lnTo>
                  <a:pt x="1949" y="1124"/>
                </a:lnTo>
                <a:lnTo>
                  <a:pt x="1874" y="1101"/>
                </a:lnTo>
                <a:lnTo>
                  <a:pt x="1803" y="1075"/>
                </a:lnTo>
                <a:lnTo>
                  <a:pt x="1735" y="1047"/>
                </a:lnTo>
                <a:lnTo>
                  <a:pt x="1672" y="1016"/>
                </a:lnTo>
                <a:lnTo>
                  <a:pt x="1614" y="982"/>
                </a:lnTo>
                <a:lnTo>
                  <a:pt x="1561" y="947"/>
                </a:lnTo>
                <a:lnTo>
                  <a:pt x="1512" y="908"/>
                </a:lnTo>
                <a:lnTo>
                  <a:pt x="1469" y="869"/>
                </a:lnTo>
                <a:lnTo>
                  <a:pt x="1432" y="827"/>
                </a:lnTo>
                <a:lnTo>
                  <a:pt x="1401" y="783"/>
                </a:lnTo>
                <a:lnTo>
                  <a:pt x="1377" y="738"/>
                </a:lnTo>
                <a:lnTo>
                  <a:pt x="1359" y="691"/>
                </a:lnTo>
                <a:lnTo>
                  <a:pt x="1348" y="643"/>
                </a:lnTo>
                <a:lnTo>
                  <a:pt x="1345" y="595"/>
                </a:lnTo>
                <a:lnTo>
                  <a:pt x="1348" y="546"/>
                </a:lnTo>
                <a:lnTo>
                  <a:pt x="1359" y="498"/>
                </a:lnTo>
                <a:lnTo>
                  <a:pt x="1377" y="452"/>
                </a:lnTo>
                <a:lnTo>
                  <a:pt x="1401" y="407"/>
                </a:lnTo>
                <a:lnTo>
                  <a:pt x="1432" y="363"/>
                </a:lnTo>
                <a:lnTo>
                  <a:pt x="1469" y="321"/>
                </a:lnTo>
                <a:lnTo>
                  <a:pt x="1512" y="281"/>
                </a:lnTo>
                <a:lnTo>
                  <a:pt x="1561" y="243"/>
                </a:lnTo>
                <a:lnTo>
                  <a:pt x="1614" y="207"/>
                </a:lnTo>
                <a:lnTo>
                  <a:pt x="1672" y="173"/>
                </a:lnTo>
                <a:lnTo>
                  <a:pt x="1735" y="143"/>
                </a:lnTo>
                <a:lnTo>
                  <a:pt x="1803" y="114"/>
                </a:lnTo>
                <a:lnTo>
                  <a:pt x="1874" y="89"/>
                </a:lnTo>
                <a:lnTo>
                  <a:pt x="1949" y="66"/>
                </a:lnTo>
                <a:lnTo>
                  <a:pt x="2029" y="46"/>
                </a:lnTo>
                <a:lnTo>
                  <a:pt x="2110" y="29"/>
                </a:lnTo>
                <a:lnTo>
                  <a:pt x="2195" y="16"/>
                </a:lnTo>
                <a:lnTo>
                  <a:pt x="2283" y="7"/>
                </a:lnTo>
                <a:lnTo>
                  <a:pt x="2373" y="1"/>
                </a:lnTo>
                <a:lnTo>
                  <a:pt x="246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4DAF9F2-2200-90C0-7189-F274AFA9B6F1}"/>
              </a:ext>
            </a:extLst>
          </p:cNvPr>
          <p:cNvGrpSpPr/>
          <p:nvPr/>
        </p:nvGrpSpPr>
        <p:grpSpPr>
          <a:xfrm>
            <a:off x="7643381" y="4199994"/>
            <a:ext cx="656980" cy="408724"/>
            <a:chOff x="8816990" y="2422493"/>
            <a:chExt cx="495462" cy="308239"/>
          </a:xfrm>
          <a:solidFill>
            <a:schemeClr val="accent3"/>
          </a:solidFill>
        </p:grpSpPr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51B57D31-FA24-F231-FB7B-BC17E98C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982" y="2556534"/>
              <a:ext cx="281105" cy="115047"/>
            </a:xfrm>
            <a:custGeom>
              <a:avLst/>
              <a:gdLst>
                <a:gd name="T0" fmla="*/ 1093 w 2072"/>
                <a:gd name="T1" fmla="*/ 1 h 848"/>
                <a:gd name="T2" fmla="*/ 1222 w 2072"/>
                <a:gd name="T3" fmla="*/ 12 h 848"/>
                <a:gd name="T4" fmla="*/ 1349 w 2072"/>
                <a:gd name="T5" fmla="*/ 31 h 848"/>
                <a:gd name="T6" fmla="*/ 1471 w 2072"/>
                <a:gd name="T7" fmla="*/ 56 h 848"/>
                <a:gd name="T8" fmla="*/ 1587 w 2072"/>
                <a:gd name="T9" fmla="*/ 86 h 848"/>
                <a:gd name="T10" fmla="*/ 1695 w 2072"/>
                <a:gd name="T11" fmla="*/ 120 h 848"/>
                <a:gd name="T12" fmla="*/ 1793 w 2072"/>
                <a:gd name="T13" fmla="*/ 154 h 848"/>
                <a:gd name="T14" fmla="*/ 1879 w 2072"/>
                <a:gd name="T15" fmla="*/ 187 h 848"/>
                <a:gd name="T16" fmla="*/ 1952 w 2072"/>
                <a:gd name="T17" fmla="*/ 218 h 848"/>
                <a:gd name="T18" fmla="*/ 2008 w 2072"/>
                <a:gd name="T19" fmla="*/ 243 h 848"/>
                <a:gd name="T20" fmla="*/ 2048 w 2072"/>
                <a:gd name="T21" fmla="*/ 262 h 848"/>
                <a:gd name="T22" fmla="*/ 2069 w 2072"/>
                <a:gd name="T23" fmla="*/ 272 h 848"/>
                <a:gd name="T24" fmla="*/ 2072 w 2072"/>
                <a:gd name="T25" fmla="*/ 848 h 848"/>
                <a:gd name="T26" fmla="*/ 2060 w 2072"/>
                <a:gd name="T27" fmla="*/ 844 h 848"/>
                <a:gd name="T28" fmla="*/ 2025 w 2072"/>
                <a:gd name="T29" fmla="*/ 830 h 848"/>
                <a:gd name="T30" fmla="*/ 1971 w 2072"/>
                <a:gd name="T31" fmla="*/ 810 h 848"/>
                <a:gd name="T32" fmla="*/ 1899 w 2072"/>
                <a:gd name="T33" fmla="*/ 786 h 848"/>
                <a:gd name="T34" fmla="*/ 1811 w 2072"/>
                <a:gd name="T35" fmla="*/ 758 h 848"/>
                <a:gd name="T36" fmla="*/ 1711 w 2072"/>
                <a:gd name="T37" fmla="*/ 728 h 848"/>
                <a:gd name="T38" fmla="*/ 1600 w 2072"/>
                <a:gd name="T39" fmla="*/ 699 h 848"/>
                <a:gd name="T40" fmla="*/ 1480 w 2072"/>
                <a:gd name="T41" fmla="*/ 672 h 848"/>
                <a:gd name="T42" fmla="*/ 1357 w 2072"/>
                <a:gd name="T43" fmla="*/ 650 h 848"/>
                <a:gd name="T44" fmla="*/ 1228 w 2072"/>
                <a:gd name="T45" fmla="*/ 633 h 848"/>
                <a:gd name="T46" fmla="*/ 1100 w 2072"/>
                <a:gd name="T47" fmla="*/ 623 h 848"/>
                <a:gd name="T48" fmla="*/ 972 w 2072"/>
                <a:gd name="T49" fmla="*/ 623 h 848"/>
                <a:gd name="T50" fmla="*/ 844 w 2072"/>
                <a:gd name="T51" fmla="*/ 633 h 848"/>
                <a:gd name="T52" fmla="*/ 716 w 2072"/>
                <a:gd name="T53" fmla="*/ 650 h 848"/>
                <a:gd name="T54" fmla="*/ 592 w 2072"/>
                <a:gd name="T55" fmla="*/ 672 h 848"/>
                <a:gd name="T56" fmla="*/ 473 w 2072"/>
                <a:gd name="T57" fmla="*/ 699 h 848"/>
                <a:gd name="T58" fmla="*/ 361 w 2072"/>
                <a:gd name="T59" fmla="*/ 728 h 848"/>
                <a:gd name="T60" fmla="*/ 261 w 2072"/>
                <a:gd name="T61" fmla="*/ 758 h 848"/>
                <a:gd name="T62" fmla="*/ 173 w 2072"/>
                <a:gd name="T63" fmla="*/ 786 h 848"/>
                <a:gd name="T64" fmla="*/ 101 w 2072"/>
                <a:gd name="T65" fmla="*/ 810 h 848"/>
                <a:gd name="T66" fmla="*/ 46 w 2072"/>
                <a:gd name="T67" fmla="*/ 830 h 848"/>
                <a:gd name="T68" fmla="*/ 13 w 2072"/>
                <a:gd name="T69" fmla="*/ 844 h 848"/>
                <a:gd name="T70" fmla="*/ 0 w 2072"/>
                <a:gd name="T71" fmla="*/ 848 h 848"/>
                <a:gd name="T72" fmla="*/ 2 w 2072"/>
                <a:gd name="T73" fmla="*/ 280 h 848"/>
                <a:gd name="T74" fmla="*/ 25 w 2072"/>
                <a:gd name="T75" fmla="*/ 269 h 848"/>
                <a:gd name="T76" fmla="*/ 67 w 2072"/>
                <a:gd name="T77" fmla="*/ 248 h 848"/>
                <a:gd name="T78" fmla="*/ 127 w 2072"/>
                <a:gd name="T79" fmla="*/ 220 h 848"/>
                <a:gd name="T80" fmla="*/ 204 w 2072"/>
                <a:gd name="T81" fmla="*/ 187 h 848"/>
                <a:gd name="T82" fmla="*/ 294 w 2072"/>
                <a:gd name="T83" fmla="*/ 150 h 848"/>
                <a:gd name="T84" fmla="*/ 397 w 2072"/>
                <a:gd name="T85" fmla="*/ 113 h 848"/>
                <a:gd name="T86" fmla="*/ 511 w 2072"/>
                <a:gd name="T87" fmla="*/ 79 h 848"/>
                <a:gd name="T88" fmla="*/ 632 w 2072"/>
                <a:gd name="T89" fmla="*/ 47 h 848"/>
                <a:gd name="T90" fmla="*/ 761 w 2072"/>
                <a:gd name="T91" fmla="*/ 22 h 848"/>
                <a:gd name="T92" fmla="*/ 893 w 2072"/>
                <a:gd name="T93" fmla="*/ 5 h 848"/>
                <a:gd name="T94" fmla="*/ 1028 w 2072"/>
                <a:gd name="T95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2" h="848">
                  <a:moveTo>
                    <a:pt x="1028" y="0"/>
                  </a:moveTo>
                  <a:lnTo>
                    <a:pt x="1093" y="1"/>
                  </a:lnTo>
                  <a:lnTo>
                    <a:pt x="1158" y="5"/>
                  </a:lnTo>
                  <a:lnTo>
                    <a:pt x="1222" y="12"/>
                  </a:lnTo>
                  <a:lnTo>
                    <a:pt x="1286" y="20"/>
                  </a:lnTo>
                  <a:lnTo>
                    <a:pt x="1349" y="31"/>
                  </a:lnTo>
                  <a:lnTo>
                    <a:pt x="1411" y="42"/>
                  </a:lnTo>
                  <a:lnTo>
                    <a:pt x="1471" y="56"/>
                  </a:lnTo>
                  <a:lnTo>
                    <a:pt x="1530" y="71"/>
                  </a:lnTo>
                  <a:lnTo>
                    <a:pt x="1587" y="86"/>
                  </a:lnTo>
                  <a:lnTo>
                    <a:pt x="1642" y="103"/>
                  </a:lnTo>
                  <a:lnTo>
                    <a:pt x="1695" y="120"/>
                  </a:lnTo>
                  <a:lnTo>
                    <a:pt x="1745" y="137"/>
                  </a:lnTo>
                  <a:lnTo>
                    <a:pt x="1793" y="154"/>
                  </a:lnTo>
                  <a:lnTo>
                    <a:pt x="1837" y="171"/>
                  </a:lnTo>
                  <a:lnTo>
                    <a:pt x="1879" y="187"/>
                  </a:lnTo>
                  <a:lnTo>
                    <a:pt x="1917" y="203"/>
                  </a:lnTo>
                  <a:lnTo>
                    <a:pt x="1952" y="218"/>
                  </a:lnTo>
                  <a:lnTo>
                    <a:pt x="1982" y="231"/>
                  </a:lnTo>
                  <a:lnTo>
                    <a:pt x="2008" y="243"/>
                  </a:lnTo>
                  <a:lnTo>
                    <a:pt x="2030" y="253"/>
                  </a:lnTo>
                  <a:lnTo>
                    <a:pt x="2048" y="262"/>
                  </a:lnTo>
                  <a:lnTo>
                    <a:pt x="2061" y="269"/>
                  </a:lnTo>
                  <a:lnTo>
                    <a:pt x="2069" y="272"/>
                  </a:lnTo>
                  <a:lnTo>
                    <a:pt x="2072" y="274"/>
                  </a:lnTo>
                  <a:lnTo>
                    <a:pt x="2072" y="848"/>
                  </a:lnTo>
                  <a:lnTo>
                    <a:pt x="2069" y="847"/>
                  </a:lnTo>
                  <a:lnTo>
                    <a:pt x="2060" y="844"/>
                  </a:lnTo>
                  <a:lnTo>
                    <a:pt x="2045" y="838"/>
                  </a:lnTo>
                  <a:lnTo>
                    <a:pt x="2025" y="830"/>
                  </a:lnTo>
                  <a:lnTo>
                    <a:pt x="2000" y="822"/>
                  </a:lnTo>
                  <a:lnTo>
                    <a:pt x="1971" y="810"/>
                  </a:lnTo>
                  <a:lnTo>
                    <a:pt x="1937" y="798"/>
                  </a:lnTo>
                  <a:lnTo>
                    <a:pt x="1899" y="786"/>
                  </a:lnTo>
                  <a:lnTo>
                    <a:pt x="1856" y="771"/>
                  </a:lnTo>
                  <a:lnTo>
                    <a:pt x="1811" y="758"/>
                  </a:lnTo>
                  <a:lnTo>
                    <a:pt x="1762" y="744"/>
                  </a:lnTo>
                  <a:lnTo>
                    <a:pt x="1711" y="728"/>
                  </a:lnTo>
                  <a:lnTo>
                    <a:pt x="1656" y="713"/>
                  </a:lnTo>
                  <a:lnTo>
                    <a:pt x="1600" y="699"/>
                  </a:lnTo>
                  <a:lnTo>
                    <a:pt x="1541" y="686"/>
                  </a:lnTo>
                  <a:lnTo>
                    <a:pt x="1480" y="672"/>
                  </a:lnTo>
                  <a:lnTo>
                    <a:pt x="1419" y="661"/>
                  </a:lnTo>
                  <a:lnTo>
                    <a:pt x="1357" y="650"/>
                  </a:lnTo>
                  <a:lnTo>
                    <a:pt x="1293" y="641"/>
                  </a:lnTo>
                  <a:lnTo>
                    <a:pt x="1228" y="633"/>
                  </a:lnTo>
                  <a:lnTo>
                    <a:pt x="1164" y="628"/>
                  </a:lnTo>
                  <a:lnTo>
                    <a:pt x="1100" y="623"/>
                  </a:lnTo>
                  <a:lnTo>
                    <a:pt x="1036" y="622"/>
                  </a:lnTo>
                  <a:lnTo>
                    <a:pt x="972" y="623"/>
                  </a:lnTo>
                  <a:lnTo>
                    <a:pt x="908" y="628"/>
                  </a:lnTo>
                  <a:lnTo>
                    <a:pt x="844" y="633"/>
                  </a:lnTo>
                  <a:lnTo>
                    <a:pt x="780" y="641"/>
                  </a:lnTo>
                  <a:lnTo>
                    <a:pt x="716" y="650"/>
                  </a:lnTo>
                  <a:lnTo>
                    <a:pt x="654" y="661"/>
                  </a:lnTo>
                  <a:lnTo>
                    <a:pt x="592" y="672"/>
                  </a:lnTo>
                  <a:lnTo>
                    <a:pt x="531" y="686"/>
                  </a:lnTo>
                  <a:lnTo>
                    <a:pt x="473" y="699"/>
                  </a:lnTo>
                  <a:lnTo>
                    <a:pt x="416" y="713"/>
                  </a:lnTo>
                  <a:lnTo>
                    <a:pt x="361" y="728"/>
                  </a:lnTo>
                  <a:lnTo>
                    <a:pt x="309" y="744"/>
                  </a:lnTo>
                  <a:lnTo>
                    <a:pt x="261" y="758"/>
                  </a:lnTo>
                  <a:lnTo>
                    <a:pt x="216" y="771"/>
                  </a:lnTo>
                  <a:lnTo>
                    <a:pt x="173" y="786"/>
                  </a:lnTo>
                  <a:lnTo>
                    <a:pt x="135" y="798"/>
                  </a:lnTo>
                  <a:lnTo>
                    <a:pt x="101" y="810"/>
                  </a:lnTo>
                  <a:lnTo>
                    <a:pt x="72" y="822"/>
                  </a:lnTo>
                  <a:lnTo>
                    <a:pt x="46" y="830"/>
                  </a:lnTo>
                  <a:lnTo>
                    <a:pt x="27" y="838"/>
                  </a:lnTo>
                  <a:lnTo>
                    <a:pt x="13" y="844"/>
                  </a:lnTo>
                  <a:lnTo>
                    <a:pt x="4" y="847"/>
                  </a:lnTo>
                  <a:lnTo>
                    <a:pt x="0" y="848"/>
                  </a:lnTo>
                  <a:lnTo>
                    <a:pt x="0" y="282"/>
                  </a:lnTo>
                  <a:lnTo>
                    <a:pt x="2" y="280"/>
                  </a:lnTo>
                  <a:lnTo>
                    <a:pt x="11" y="276"/>
                  </a:lnTo>
                  <a:lnTo>
                    <a:pt x="25" y="269"/>
                  </a:lnTo>
                  <a:lnTo>
                    <a:pt x="44" y="259"/>
                  </a:lnTo>
                  <a:lnTo>
                    <a:pt x="67" y="248"/>
                  </a:lnTo>
                  <a:lnTo>
                    <a:pt x="95" y="235"/>
                  </a:lnTo>
                  <a:lnTo>
                    <a:pt x="127" y="220"/>
                  </a:lnTo>
                  <a:lnTo>
                    <a:pt x="163" y="203"/>
                  </a:lnTo>
                  <a:lnTo>
                    <a:pt x="204" y="187"/>
                  </a:lnTo>
                  <a:lnTo>
                    <a:pt x="248" y="169"/>
                  </a:lnTo>
                  <a:lnTo>
                    <a:pt x="294" y="150"/>
                  </a:lnTo>
                  <a:lnTo>
                    <a:pt x="344" y="132"/>
                  </a:lnTo>
                  <a:lnTo>
                    <a:pt x="397" y="113"/>
                  </a:lnTo>
                  <a:lnTo>
                    <a:pt x="452" y="95"/>
                  </a:lnTo>
                  <a:lnTo>
                    <a:pt x="511" y="79"/>
                  </a:lnTo>
                  <a:lnTo>
                    <a:pt x="570" y="62"/>
                  </a:lnTo>
                  <a:lnTo>
                    <a:pt x="632" y="47"/>
                  </a:lnTo>
                  <a:lnTo>
                    <a:pt x="695" y="34"/>
                  </a:lnTo>
                  <a:lnTo>
                    <a:pt x="761" y="22"/>
                  </a:lnTo>
                  <a:lnTo>
                    <a:pt x="826" y="13"/>
                  </a:lnTo>
                  <a:lnTo>
                    <a:pt x="893" y="5"/>
                  </a:lnTo>
                  <a:lnTo>
                    <a:pt x="961" y="1"/>
                  </a:lnTo>
                  <a:lnTo>
                    <a:pt x="10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29394B23-0BF6-8353-58DD-873CF19FE6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16990" y="2422493"/>
              <a:ext cx="495462" cy="308239"/>
            </a:xfrm>
            <a:custGeom>
              <a:avLst/>
              <a:gdLst>
                <a:gd name="T0" fmla="*/ 3277 w 3654"/>
                <a:gd name="T1" fmla="*/ 962 h 2269"/>
                <a:gd name="T2" fmla="*/ 3237 w 3654"/>
                <a:gd name="T3" fmla="*/ 1014 h 2269"/>
                <a:gd name="T4" fmla="*/ 3246 w 3654"/>
                <a:gd name="T5" fmla="*/ 1080 h 2269"/>
                <a:gd name="T6" fmla="*/ 3298 w 3654"/>
                <a:gd name="T7" fmla="*/ 1120 h 2269"/>
                <a:gd name="T8" fmla="*/ 3366 w 3654"/>
                <a:gd name="T9" fmla="*/ 1111 h 2269"/>
                <a:gd name="T10" fmla="*/ 3405 w 3654"/>
                <a:gd name="T11" fmla="*/ 1060 h 2269"/>
                <a:gd name="T12" fmla="*/ 3396 w 3654"/>
                <a:gd name="T13" fmla="*/ 993 h 2269"/>
                <a:gd name="T14" fmla="*/ 3344 w 3654"/>
                <a:gd name="T15" fmla="*/ 953 h 2269"/>
                <a:gd name="T16" fmla="*/ 3313 w 3654"/>
                <a:gd name="T17" fmla="*/ 772 h 2269"/>
                <a:gd name="T18" fmla="*/ 3273 w 3654"/>
                <a:gd name="T19" fmla="*/ 787 h 2269"/>
                <a:gd name="T20" fmla="*/ 3358 w 3654"/>
                <a:gd name="T21" fmla="*/ 862 h 2269"/>
                <a:gd name="T22" fmla="*/ 3352 w 3654"/>
                <a:gd name="T23" fmla="*/ 780 h 2269"/>
                <a:gd name="T24" fmla="*/ 3324 w 3654"/>
                <a:gd name="T25" fmla="*/ 769 h 2269"/>
                <a:gd name="T26" fmla="*/ 3152 w 3654"/>
                <a:gd name="T27" fmla="*/ 737 h 2269"/>
                <a:gd name="T28" fmla="*/ 3215 w 3654"/>
                <a:gd name="T29" fmla="*/ 701 h 2269"/>
                <a:gd name="T30" fmla="*/ 3310 w 3654"/>
                <a:gd name="T31" fmla="*/ 676 h 2269"/>
                <a:gd name="T32" fmla="*/ 3377 w 3654"/>
                <a:gd name="T33" fmla="*/ 680 h 2269"/>
                <a:gd name="T34" fmla="*/ 3418 w 3654"/>
                <a:gd name="T35" fmla="*/ 706 h 2269"/>
                <a:gd name="T36" fmla="*/ 3441 w 3654"/>
                <a:gd name="T37" fmla="*/ 745 h 2269"/>
                <a:gd name="T38" fmla="*/ 3450 w 3654"/>
                <a:gd name="T39" fmla="*/ 788 h 2269"/>
                <a:gd name="T40" fmla="*/ 3451 w 3654"/>
                <a:gd name="T41" fmla="*/ 826 h 2269"/>
                <a:gd name="T42" fmla="*/ 3449 w 3654"/>
                <a:gd name="T43" fmla="*/ 852 h 2269"/>
                <a:gd name="T44" fmla="*/ 3448 w 3654"/>
                <a:gd name="T45" fmla="*/ 912 h 2269"/>
                <a:gd name="T46" fmla="*/ 3448 w 3654"/>
                <a:gd name="T47" fmla="*/ 1134 h 2269"/>
                <a:gd name="T48" fmla="*/ 3583 w 3654"/>
                <a:gd name="T49" fmla="*/ 2269 h 2269"/>
                <a:gd name="T50" fmla="*/ 3234 w 3654"/>
                <a:gd name="T51" fmla="*/ 1983 h 2269"/>
                <a:gd name="T52" fmla="*/ 2985 w 3654"/>
                <a:gd name="T53" fmla="*/ 1380 h 2269"/>
                <a:gd name="T54" fmla="*/ 2974 w 3654"/>
                <a:gd name="T55" fmla="*/ 1203 h 2269"/>
                <a:gd name="T56" fmla="*/ 2920 w 3654"/>
                <a:gd name="T57" fmla="*/ 1176 h 2269"/>
                <a:gd name="T58" fmla="*/ 2826 w 3654"/>
                <a:gd name="T59" fmla="*/ 1134 h 2269"/>
                <a:gd name="T60" fmla="*/ 2696 w 3654"/>
                <a:gd name="T61" fmla="*/ 1082 h 2269"/>
                <a:gd name="T62" fmla="*/ 2539 w 3654"/>
                <a:gd name="T63" fmla="*/ 1028 h 2269"/>
                <a:gd name="T64" fmla="*/ 2360 w 3654"/>
                <a:gd name="T65" fmla="*/ 976 h 2269"/>
                <a:gd name="T66" fmla="*/ 2165 w 3654"/>
                <a:gd name="T67" fmla="*/ 934 h 2269"/>
                <a:gd name="T68" fmla="*/ 1961 w 3654"/>
                <a:gd name="T69" fmla="*/ 907 h 2269"/>
                <a:gd name="T70" fmla="*/ 1751 w 3654"/>
                <a:gd name="T71" fmla="*/ 903 h 2269"/>
                <a:gd name="T72" fmla="*/ 1547 w 3654"/>
                <a:gd name="T73" fmla="*/ 924 h 2269"/>
                <a:gd name="T74" fmla="*/ 1350 w 3654"/>
                <a:gd name="T75" fmla="*/ 962 h 2269"/>
                <a:gd name="T76" fmla="*/ 1166 w 3654"/>
                <a:gd name="T77" fmla="*/ 1013 h 2269"/>
                <a:gd name="T78" fmla="*/ 1006 w 3654"/>
                <a:gd name="T79" fmla="*/ 1069 h 2269"/>
                <a:gd name="T80" fmla="*/ 870 w 3654"/>
                <a:gd name="T81" fmla="*/ 1124 h 2269"/>
                <a:gd name="T82" fmla="*/ 765 w 3654"/>
                <a:gd name="T83" fmla="*/ 1171 h 2269"/>
                <a:gd name="T84" fmla="*/ 699 w 3654"/>
                <a:gd name="T85" fmla="*/ 1204 h 2269"/>
                <a:gd name="T86" fmla="*/ 675 w 3654"/>
                <a:gd name="T87" fmla="*/ 1217 h 2269"/>
                <a:gd name="T88" fmla="*/ 1787 w 3654"/>
                <a:gd name="T89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54" h="2269">
                  <a:moveTo>
                    <a:pt x="3321" y="951"/>
                  </a:moveTo>
                  <a:lnTo>
                    <a:pt x="3298" y="953"/>
                  </a:lnTo>
                  <a:lnTo>
                    <a:pt x="3277" y="962"/>
                  </a:lnTo>
                  <a:lnTo>
                    <a:pt x="3260" y="975"/>
                  </a:lnTo>
                  <a:lnTo>
                    <a:pt x="3246" y="993"/>
                  </a:lnTo>
                  <a:lnTo>
                    <a:pt x="3237" y="1014"/>
                  </a:lnTo>
                  <a:lnTo>
                    <a:pt x="3234" y="1037"/>
                  </a:lnTo>
                  <a:lnTo>
                    <a:pt x="3237" y="1060"/>
                  </a:lnTo>
                  <a:lnTo>
                    <a:pt x="3246" y="1080"/>
                  </a:lnTo>
                  <a:lnTo>
                    <a:pt x="3260" y="1098"/>
                  </a:lnTo>
                  <a:lnTo>
                    <a:pt x="3277" y="1111"/>
                  </a:lnTo>
                  <a:lnTo>
                    <a:pt x="3298" y="1120"/>
                  </a:lnTo>
                  <a:lnTo>
                    <a:pt x="3321" y="1122"/>
                  </a:lnTo>
                  <a:lnTo>
                    <a:pt x="3344" y="1120"/>
                  </a:lnTo>
                  <a:lnTo>
                    <a:pt x="3366" y="1111"/>
                  </a:lnTo>
                  <a:lnTo>
                    <a:pt x="3382" y="1098"/>
                  </a:lnTo>
                  <a:lnTo>
                    <a:pt x="3396" y="1080"/>
                  </a:lnTo>
                  <a:lnTo>
                    <a:pt x="3405" y="1060"/>
                  </a:lnTo>
                  <a:lnTo>
                    <a:pt x="3408" y="1037"/>
                  </a:lnTo>
                  <a:lnTo>
                    <a:pt x="3405" y="1014"/>
                  </a:lnTo>
                  <a:lnTo>
                    <a:pt x="3396" y="993"/>
                  </a:lnTo>
                  <a:lnTo>
                    <a:pt x="3382" y="975"/>
                  </a:lnTo>
                  <a:lnTo>
                    <a:pt x="3366" y="962"/>
                  </a:lnTo>
                  <a:lnTo>
                    <a:pt x="3344" y="953"/>
                  </a:lnTo>
                  <a:lnTo>
                    <a:pt x="3321" y="951"/>
                  </a:lnTo>
                  <a:close/>
                  <a:moveTo>
                    <a:pt x="3324" y="769"/>
                  </a:moveTo>
                  <a:lnTo>
                    <a:pt x="3313" y="772"/>
                  </a:lnTo>
                  <a:lnTo>
                    <a:pt x="3299" y="775"/>
                  </a:lnTo>
                  <a:lnTo>
                    <a:pt x="3286" y="780"/>
                  </a:lnTo>
                  <a:lnTo>
                    <a:pt x="3273" y="787"/>
                  </a:lnTo>
                  <a:lnTo>
                    <a:pt x="3261" y="795"/>
                  </a:lnTo>
                  <a:lnTo>
                    <a:pt x="3250" y="802"/>
                  </a:lnTo>
                  <a:lnTo>
                    <a:pt x="3358" y="862"/>
                  </a:lnTo>
                  <a:lnTo>
                    <a:pt x="3358" y="808"/>
                  </a:lnTo>
                  <a:lnTo>
                    <a:pt x="3357" y="792"/>
                  </a:lnTo>
                  <a:lnTo>
                    <a:pt x="3352" y="780"/>
                  </a:lnTo>
                  <a:lnTo>
                    <a:pt x="3344" y="774"/>
                  </a:lnTo>
                  <a:lnTo>
                    <a:pt x="3335" y="769"/>
                  </a:lnTo>
                  <a:lnTo>
                    <a:pt x="3324" y="769"/>
                  </a:lnTo>
                  <a:close/>
                  <a:moveTo>
                    <a:pt x="1787" y="0"/>
                  </a:moveTo>
                  <a:lnTo>
                    <a:pt x="3146" y="746"/>
                  </a:lnTo>
                  <a:lnTo>
                    <a:pt x="3152" y="737"/>
                  </a:lnTo>
                  <a:lnTo>
                    <a:pt x="3162" y="728"/>
                  </a:lnTo>
                  <a:lnTo>
                    <a:pt x="3177" y="719"/>
                  </a:lnTo>
                  <a:lnTo>
                    <a:pt x="3215" y="701"/>
                  </a:lnTo>
                  <a:lnTo>
                    <a:pt x="3251" y="689"/>
                  </a:lnTo>
                  <a:lnTo>
                    <a:pt x="3282" y="681"/>
                  </a:lnTo>
                  <a:lnTo>
                    <a:pt x="3310" y="676"/>
                  </a:lnTo>
                  <a:lnTo>
                    <a:pt x="3335" y="675"/>
                  </a:lnTo>
                  <a:lnTo>
                    <a:pt x="3358" y="676"/>
                  </a:lnTo>
                  <a:lnTo>
                    <a:pt x="3377" y="680"/>
                  </a:lnTo>
                  <a:lnTo>
                    <a:pt x="3393" y="687"/>
                  </a:lnTo>
                  <a:lnTo>
                    <a:pt x="3407" y="696"/>
                  </a:lnTo>
                  <a:lnTo>
                    <a:pt x="3418" y="706"/>
                  </a:lnTo>
                  <a:lnTo>
                    <a:pt x="3427" y="718"/>
                  </a:lnTo>
                  <a:lnTo>
                    <a:pt x="3435" y="731"/>
                  </a:lnTo>
                  <a:lnTo>
                    <a:pt x="3441" y="745"/>
                  </a:lnTo>
                  <a:lnTo>
                    <a:pt x="3445" y="759"/>
                  </a:lnTo>
                  <a:lnTo>
                    <a:pt x="3449" y="774"/>
                  </a:lnTo>
                  <a:lnTo>
                    <a:pt x="3450" y="788"/>
                  </a:lnTo>
                  <a:lnTo>
                    <a:pt x="3451" y="802"/>
                  </a:lnTo>
                  <a:lnTo>
                    <a:pt x="3451" y="815"/>
                  </a:lnTo>
                  <a:lnTo>
                    <a:pt x="3451" y="826"/>
                  </a:lnTo>
                  <a:lnTo>
                    <a:pt x="3450" y="837"/>
                  </a:lnTo>
                  <a:lnTo>
                    <a:pt x="3450" y="845"/>
                  </a:lnTo>
                  <a:lnTo>
                    <a:pt x="3449" y="852"/>
                  </a:lnTo>
                  <a:lnTo>
                    <a:pt x="3448" y="856"/>
                  </a:lnTo>
                  <a:lnTo>
                    <a:pt x="3448" y="857"/>
                  </a:lnTo>
                  <a:lnTo>
                    <a:pt x="3448" y="912"/>
                  </a:lnTo>
                  <a:lnTo>
                    <a:pt x="3654" y="1024"/>
                  </a:lnTo>
                  <a:lnTo>
                    <a:pt x="3448" y="1134"/>
                  </a:lnTo>
                  <a:lnTo>
                    <a:pt x="3448" y="1134"/>
                  </a:lnTo>
                  <a:lnTo>
                    <a:pt x="3448" y="1983"/>
                  </a:lnTo>
                  <a:lnTo>
                    <a:pt x="3583" y="1983"/>
                  </a:lnTo>
                  <a:lnTo>
                    <a:pt x="3583" y="2269"/>
                  </a:lnTo>
                  <a:lnTo>
                    <a:pt x="3399" y="2156"/>
                  </a:lnTo>
                  <a:lnTo>
                    <a:pt x="3234" y="2269"/>
                  </a:lnTo>
                  <a:lnTo>
                    <a:pt x="3234" y="1983"/>
                  </a:lnTo>
                  <a:lnTo>
                    <a:pt x="3358" y="1983"/>
                  </a:lnTo>
                  <a:lnTo>
                    <a:pt x="3358" y="1181"/>
                  </a:lnTo>
                  <a:lnTo>
                    <a:pt x="2985" y="1380"/>
                  </a:lnTo>
                  <a:lnTo>
                    <a:pt x="2985" y="1208"/>
                  </a:lnTo>
                  <a:lnTo>
                    <a:pt x="2983" y="1207"/>
                  </a:lnTo>
                  <a:lnTo>
                    <a:pt x="2974" y="1203"/>
                  </a:lnTo>
                  <a:lnTo>
                    <a:pt x="2961" y="1196"/>
                  </a:lnTo>
                  <a:lnTo>
                    <a:pt x="2943" y="1187"/>
                  </a:lnTo>
                  <a:lnTo>
                    <a:pt x="2920" y="1176"/>
                  </a:lnTo>
                  <a:lnTo>
                    <a:pt x="2892" y="1164"/>
                  </a:lnTo>
                  <a:lnTo>
                    <a:pt x="2860" y="1149"/>
                  </a:lnTo>
                  <a:lnTo>
                    <a:pt x="2826" y="1134"/>
                  </a:lnTo>
                  <a:lnTo>
                    <a:pt x="2786" y="1118"/>
                  </a:lnTo>
                  <a:lnTo>
                    <a:pt x="2742" y="1100"/>
                  </a:lnTo>
                  <a:lnTo>
                    <a:pt x="2696" y="1082"/>
                  </a:lnTo>
                  <a:lnTo>
                    <a:pt x="2647" y="1064"/>
                  </a:lnTo>
                  <a:lnTo>
                    <a:pt x="2594" y="1046"/>
                  </a:lnTo>
                  <a:lnTo>
                    <a:pt x="2539" y="1028"/>
                  </a:lnTo>
                  <a:lnTo>
                    <a:pt x="2481" y="1010"/>
                  </a:lnTo>
                  <a:lnTo>
                    <a:pt x="2422" y="992"/>
                  </a:lnTo>
                  <a:lnTo>
                    <a:pt x="2360" y="976"/>
                  </a:lnTo>
                  <a:lnTo>
                    <a:pt x="2297" y="961"/>
                  </a:lnTo>
                  <a:lnTo>
                    <a:pt x="2232" y="946"/>
                  </a:lnTo>
                  <a:lnTo>
                    <a:pt x="2165" y="934"/>
                  </a:lnTo>
                  <a:lnTo>
                    <a:pt x="2098" y="923"/>
                  </a:lnTo>
                  <a:lnTo>
                    <a:pt x="2029" y="914"/>
                  </a:lnTo>
                  <a:lnTo>
                    <a:pt x="1961" y="907"/>
                  </a:lnTo>
                  <a:lnTo>
                    <a:pt x="1891" y="903"/>
                  </a:lnTo>
                  <a:lnTo>
                    <a:pt x="1821" y="902"/>
                  </a:lnTo>
                  <a:lnTo>
                    <a:pt x="1751" y="903"/>
                  </a:lnTo>
                  <a:lnTo>
                    <a:pt x="1683" y="907"/>
                  </a:lnTo>
                  <a:lnTo>
                    <a:pt x="1614" y="914"/>
                  </a:lnTo>
                  <a:lnTo>
                    <a:pt x="1547" y="924"/>
                  </a:lnTo>
                  <a:lnTo>
                    <a:pt x="1479" y="935"/>
                  </a:lnTo>
                  <a:lnTo>
                    <a:pt x="1414" y="948"/>
                  </a:lnTo>
                  <a:lnTo>
                    <a:pt x="1350" y="962"/>
                  </a:lnTo>
                  <a:lnTo>
                    <a:pt x="1287" y="978"/>
                  </a:lnTo>
                  <a:lnTo>
                    <a:pt x="1226" y="995"/>
                  </a:lnTo>
                  <a:lnTo>
                    <a:pt x="1166" y="1013"/>
                  </a:lnTo>
                  <a:lnTo>
                    <a:pt x="1110" y="1031"/>
                  </a:lnTo>
                  <a:lnTo>
                    <a:pt x="1056" y="1050"/>
                  </a:lnTo>
                  <a:lnTo>
                    <a:pt x="1006" y="1069"/>
                  </a:lnTo>
                  <a:lnTo>
                    <a:pt x="956" y="1088"/>
                  </a:lnTo>
                  <a:lnTo>
                    <a:pt x="911" y="1106"/>
                  </a:lnTo>
                  <a:lnTo>
                    <a:pt x="870" y="1124"/>
                  </a:lnTo>
                  <a:lnTo>
                    <a:pt x="830" y="1140"/>
                  </a:lnTo>
                  <a:lnTo>
                    <a:pt x="796" y="1157"/>
                  </a:lnTo>
                  <a:lnTo>
                    <a:pt x="765" y="1171"/>
                  </a:lnTo>
                  <a:lnTo>
                    <a:pt x="738" y="1184"/>
                  </a:lnTo>
                  <a:lnTo>
                    <a:pt x="717" y="1195"/>
                  </a:lnTo>
                  <a:lnTo>
                    <a:pt x="699" y="1204"/>
                  </a:lnTo>
                  <a:lnTo>
                    <a:pt x="685" y="1212"/>
                  </a:lnTo>
                  <a:lnTo>
                    <a:pt x="677" y="1215"/>
                  </a:lnTo>
                  <a:lnTo>
                    <a:pt x="675" y="1217"/>
                  </a:lnTo>
                  <a:lnTo>
                    <a:pt x="675" y="1315"/>
                  </a:lnTo>
                  <a:lnTo>
                    <a:pt x="0" y="1012"/>
                  </a:lnTo>
                  <a:lnTo>
                    <a:pt x="17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92F37BB-0817-2FBD-7B72-C0D3D423E9AE}"/>
              </a:ext>
            </a:extLst>
          </p:cNvPr>
          <p:cNvGrpSpPr/>
          <p:nvPr/>
        </p:nvGrpSpPr>
        <p:grpSpPr>
          <a:xfrm>
            <a:off x="9675402" y="3026373"/>
            <a:ext cx="439462" cy="568900"/>
            <a:chOff x="11291310" y="2362090"/>
            <a:chExt cx="331422" cy="429036"/>
          </a:xfrm>
          <a:solidFill>
            <a:schemeClr val="accent4"/>
          </a:solidFill>
        </p:grpSpPr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C55DA6A4-4274-F10D-6DE3-4313958EF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310" y="2649821"/>
              <a:ext cx="144037" cy="141305"/>
            </a:xfrm>
            <a:custGeom>
              <a:avLst/>
              <a:gdLst>
                <a:gd name="T0" fmla="*/ 328 w 1266"/>
                <a:gd name="T1" fmla="*/ 0 h 1244"/>
                <a:gd name="T2" fmla="*/ 949 w 1266"/>
                <a:gd name="T3" fmla="*/ 43 h 1244"/>
                <a:gd name="T4" fmla="*/ 1266 w 1266"/>
                <a:gd name="T5" fmla="*/ 314 h 1244"/>
                <a:gd name="T6" fmla="*/ 933 w 1266"/>
                <a:gd name="T7" fmla="*/ 1244 h 1244"/>
                <a:gd name="T8" fmla="*/ 594 w 1266"/>
                <a:gd name="T9" fmla="*/ 722 h 1244"/>
                <a:gd name="T10" fmla="*/ 0 w 1266"/>
                <a:gd name="T11" fmla="*/ 918 h 1244"/>
                <a:gd name="T12" fmla="*/ 328 w 1266"/>
                <a:gd name="T13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6" h="1244">
                  <a:moveTo>
                    <a:pt x="328" y="0"/>
                  </a:moveTo>
                  <a:lnTo>
                    <a:pt x="949" y="43"/>
                  </a:lnTo>
                  <a:lnTo>
                    <a:pt x="1266" y="314"/>
                  </a:lnTo>
                  <a:lnTo>
                    <a:pt x="933" y="1244"/>
                  </a:lnTo>
                  <a:lnTo>
                    <a:pt x="594" y="722"/>
                  </a:lnTo>
                  <a:lnTo>
                    <a:pt x="0" y="918"/>
                  </a:lnTo>
                  <a:lnTo>
                    <a:pt x="3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03BF4F1E-2140-8F47-FBB5-93F53A386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8695" y="2649819"/>
              <a:ext cx="144037" cy="141304"/>
            </a:xfrm>
            <a:custGeom>
              <a:avLst/>
              <a:gdLst>
                <a:gd name="T0" fmla="*/ 937 w 1266"/>
                <a:gd name="T1" fmla="*/ 0 h 1244"/>
                <a:gd name="T2" fmla="*/ 1266 w 1266"/>
                <a:gd name="T3" fmla="*/ 918 h 1244"/>
                <a:gd name="T4" fmla="*/ 671 w 1266"/>
                <a:gd name="T5" fmla="*/ 722 h 1244"/>
                <a:gd name="T6" fmla="*/ 332 w 1266"/>
                <a:gd name="T7" fmla="*/ 1244 h 1244"/>
                <a:gd name="T8" fmla="*/ 0 w 1266"/>
                <a:gd name="T9" fmla="*/ 314 h 1244"/>
                <a:gd name="T10" fmla="*/ 316 w 1266"/>
                <a:gd name="T11" fmla="*/ 43 h 1244"/>
                <a:gd name="T12" fmla="*/ 937 w 1266"/>
                <a:gd name="T13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6" h="1244">
                  <a:moveTo>
                    <a:pt x="937" y="0"/>
                  </a:moveTo>
                  <a:lnTo>
                    <a:pt x="1266" y="918"/>
                  </a:lnTo>
                  <a:lnTo>
                    <a:pt x="671" y="722"/>
                  </a:lnTo>
                  <a:lnTo>
                    <a:pt x="332" y="1244"/>
                  </a:lnTo>
                  <a:lnTo>
                    <a:pt x="0" y="314"/>
                  </a:lnTo>
                  <a:lnTo>
                    <a:pt x="316" y="43"/>
                  </a:lnTo>
                  <a:lnTo>
                    <a:pt x="9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BC29551-8CA8-AA1C-F1F5-582C0E908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99835" y="2362090"/>
              <a:ext cx="314355" cy="310257"/>
            </a:xfrm>
            <a:custGeom>
              <a:avLst/>
              <a:gdLst>
                <a:gd name="T0" fmla="*/ 1300 w 2763"/>
                <a:gd name="T1" fmla="*/ 596 h 2729"/>
                <a:gd name="T2" fmla="*/ 1157 w 2763"/>
                <a:gd name="T3" fmla="*/ 624 h 2729"/>
                <a:gd name="T4" fmla="*/ 1025 w 2763"/>
                <a:gd name="T5" fmla="*/ 676 h 2729"/>
                <a:gd name="T6" fmla="*/ 906 w 2763"/>
                <a:gd name="T7" fmla="*/ 750 h 2729"/>
                <a:gd name="T8" fmla="*/ 803 w 2763"/>
                <a:gd name="T9" fmla="*/ 842 h 2729"/>
                <a:gd name="T10" fmla="*/ 718 w 2763"/>
                <a:gd name="T11" fmla="*/ 952 h 2729"/>
                <a:gd name="T12" fmla="*/ 654 w 2763"/>
                <a:gd name="T13" fmla="*/ 1076 h 2729"/>
                <a:gd name="T14" fmla="*/ 615 w 2763"/>
                <a:gd name="T15" fmla="*/ 1212 h 2729"/>
                <a:gd name="T16" fmla="*/ 600 w 2763"/>
                <a:gd name="T17" fmla="*/ 1357 h 2729"/>
                <a:gd name="T18" fmla="*/ 615 w 2763"/>
                <a:gd name="T19" fmla="*/ 1503 h 2729"/>
                <a:gd name="T20" fmla="*/ 654 w 2763"/>
                <a:gd name="T21" fmla="*/ 1638 h 2729"/>
                <a:gd name="T22" fmla="*/ 718 w 2763"/>
                <a:gd name="T23" fmla="*/ 1763 h 2729"/>
                <a:gd name="T24" fmla="*/ 803 w 2763"/>
                <a:gd name="T25" fmla="*/ 1873 h 2729"/>
                <a:gd name="T26" fmla="*/ 906 w 2763"/>
                <a:gd name="T27" fmla="*/ 1966 h 2729"/>
                <a:gd name="T28" fmla="*/ 1025 w 2763"/>
                <a:gd name="T29" fmla="*/ 2040 h 2729"/>
                <a:gd name="T30" fmla="*/ 1157 w 2763"/>
                <a:gd name="T31" fmla="*/ 2091 h 2729"/>
                <a:gd name="T32" fmla="*/ 1300 w 2763"/>
                <a:gd name="T33" fmla="*/ 2118 h 2729"/>
                <a:gd name="T34" fmla="*/ 1449 w 2763"/>
                <a:gd name="T35" fmla="*/ 2118 h 2729"/>
                <a:gd name="T36" fmla="*/ 1592 w 2763"/>
                <a:gd name="T37" fmla="*/ 2091 h 2729"/>
                <a:gd name="T38" fmla="*/ 1724 w 2763"/>
                <a:gd name="T39" fmla="*/ 2040 h 2729"/>
                <a:gd name="T40" fmla="*/ 1842 w 2763"/>
                <a:gd name="T41" fmla="*/ 1966 h 2729"/>
                <a:gd name="T42" fmla="*/ 1946 w 2763"/>
                <a:gd name="T43" fmla="*/ 1873 h 2729"/>
                <a:gd name="T44" fmla="*/ 2031 w 2763"/>
                <a:gd name="T45" fmla="*/ 1763 h 2729"/>
                <a:gd name="T46" fmla="*/ 2095 w 2763"/>
                <a:gd name="T47" fmla="*/ 1638 h 2729"/>
                <a:gd name="T48" fmla="*/ 2134 w 2763"/>
                <a:gd name="T49" fmla="*/ 1503 h 2729"/>
                <a:gd name="T50" fmla="*/ 2149 w 2763"/>
                <a:gd name="T51" fmla="*/ 1357 h 2729"/>
                <a:gd name="T52" fmla="*/ 2134 w 2763"/>
                <a:gd name="T53" fmla="*/ 1212 h 2729"/>
                <a:gd name="T54" fmla="*/ 2095 w 2763"/>
                <a:gd name="T55" fmla="*/ 1076 h 2729"/>
                <a:gd name="T56" fmla="*/ 2031 w 2763"/>
                <a:gd name="T57" fmla="*/ 952 h 2729"/>
                <a:gd name="T58" fmla="*/ 1946 w 2763"/>
                <a:gd name="T59" fmla="*/ 842 h 2729"/>
                <a:gd name="T60" fmla="*/ 1842 w 2763"/>
                <a:gd name="T61" fmla="*/ 750 h 2729"/>
                <a:gd name="T62" fmla="*/ 1724 w 2763"/>
                <a:gd name="T63" fmla="*/ 676 h 2729"/>
                <a:gd name="T64" fmla="*/ 1592 w 2763"/>
                <a:gd name="T65" fmla="*/ 624 h 2729"/>
                <a:gd name="T66" fmla="*/ 1449 w 2763"/>
                <a:gd name="T67" fmla="*/ 596 h 2729"/>
                <a:gd name="T68" fmla="*/ 1381 w 2763"/>
                <a:gd name="T69" fmla="*/ 0 h 2729"/>
                <a:gd name="T70" fmla="*/ 2359 w 2763"/>
                <a:gd name="T71" fmla="*/ 400 h 2729"/>
                <a:gd name="T72" fmla="*/ 2763 w 2763"/>
                <a:gd name="T73" fmla="*/ 1365 h 2729"/>
                <a:gd name="T74" fmla="*/ 2359 w 2763"/>
                <a:gd name="T75" fmla="*/ 2330 h 2729"/>
                <a:gd name="T76" fmla="*/ 1381 w 2763"/>
                <a:gd name="T77" fmla="*/ 2729 h 2729"/>
                <a:gd name="T78" fmla="*/ 404 w 2763"/>
                <a:gd name="T79" fmla="*/ 2330 h 2729"/>
                <a:gd name="T80" fmla="*/ 0 w 2763"/>
                <a:gd name="T81" fmla="*/ 1365 h 2729"/>
                <a:gd name="T82" fmla="*/ 404 w 2763"/>
                <a:gd name="T83" fmla="*/ 400 h 2729"/>
                <a:gd name="T84" fmla="*/ 1381 w 2763"/>
                <a:gd name="T85" fmla="*/ 0 h 2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63" h="2729">
                  <a:moveTo>
                    <a:pt x="1374" y="594"/>
                  </a:moveTo>
                  <a:lnTo>
                    <a:pt x="1300" y="596"/>
                  </a:lnTo>
                  <a:lnTo>
                    <a:pt x="1227" y="607"/>
                  </a:lnTo>
                  <a:lnTo>
                    <a:pt x="1157" y="624"/>
                  </a:lnTo>
                  <a:lnTo>
                    <a:pt x="1089" y="646"/>
                  </a:lnTo>
                  <a:lnTo>
                    <a:pt x="1025" y="676"/>
                  </a:lnTo>
                  <a:lnTo>
                    <a:pt x="964" y="710"/>
                  </a:lnTo>
                  <a:lnTo>
                    <a:pt x="906" y="750"/>
                  </a:lnTo>
                  <a:lnTo>
                    <a:pt x="853" y="794"/>
                  </a:lnTo>
                  <a:lnTo>
                    <a:pt x="803" y="842"/>
                  </a:lnTo>
                  <a:lnTo>
                    <a:pt x="758" y="896"/>
                  </a:lnTo>
                  <a:lnTo>
                    <a:pt x="718" y="952"/>
                  </a:lnTo>
                  <a:lnTo>
                    <a:pt x="684" y="1013"/>
                  </a:lnTo>
                  <a:lnTo>
                    <a:pt x="654" y="1076"/>
                  </a:lnTo>
                  <a:lnTo>
                    <a:pt x="631" y="1143"/>
                  </a:lnTo>
                  <a:lnTo>
                    <a:pt x="615" y="1212"/>
                  </a:lnTo>
                  <a:lnTo>
                    <a:pt x="604" y="1284"/>
                  </a:lnTo>
                  <a:lnTo>
                    <a:pt x="600" y="1357"/>
                  </a:lnTo>
                  <a:lnTo>
                    <a:pt x="604" y="1431"/>
                  </a:lnTo>
                  <a:lnTo>
                    <a:pt x="615" y="1503"/>
                  </a:lnTo>
                  <a:lnTo>
                    <a:pt x="631" y="1573"/>
                  </a:lnTo>
                  <a:lnTo>
                    <a:pt x="654" y="1638"/>
                  </a:lnTo>
                  <a:lnTo>
                    <a:pt x="684" y="1703"/>
                  </a:lnTo>
                  <a:lnTo>
                    <a:pt x="718" y="1763"/>
                  </a:lnTo>
                  <a:lnTo>
                    <a:pt x="758" y="1820"/>
                  </a:lnTo>
                  <a:lnTo>
                    <a:pt x="803" y="1873"/>
                  </a:lnTo>
                  <a:lnTo>
                    <a:pt x="853" y="1922"/>
                  </a:lnTo>
                  <a:lnTo>
                    <a:pt x="906" y="1966"/>
                  </a:lnTo>
                  <a:lnTo>
                    <a:pt x="964" y="2006"/>
                  </a:lnTo>
                  <a:lnTo>
                    <a:pt x="1025" y="2040"/>
                  </a:lnTo>
                  <a:lnTo>
                    <a:pt x="1089" y="2068"/>
                  </a:lnTo>
                  <a:lnTo>
                    <a:pt x="1157" y="2091"/>
                  </a:lnTo>
                  <a:lnTo>
                    <a:pt x="1227" y="2108"/>
                  </a:lnTo>
                  <a:lnTo>
                    <a:pt x="1300" y="2118"/>
                  </a:lnTo>
                  <a:lnTo>
                    <a:pt x="1374" y="2122"/>
                  </a:lnTo>
                  <a:lnTo>
                    <a:pt x="1449" y="2118"/>
                  </a:lnTo>
                  <a:lnTo>
                    <a:pt x="1522" y="2108"/>
                  </a:lnTo>
                  <a:lnTo>
                    <a:pt x="1592" y="2091"/>
                  </a:lnTo>
                  <a:lnTo>
                    <a:pt x="1659" y="2068"/>
                  </a:lnTo>
                  <a:lnTo>
                    <a:pt x="1724" y="2040"/>
                  </a:lnTo>
                  <a:lnTo>
                    <a:pt x="1786" y="2006"/>
                  </a:lnTo>
                  <a:lnTo>
                    <a:pt x="1842" y="1966"/>
                  </a:lnTo>
                  <a:lnTo>
                    <a:pt x="1897" y="1922"/>
                  </a:lnTo>
                  <a:lnTo>
                    <a:pt x="1946" y="1873"/>
                  </a:lnTo>
                  <a:lnTo>
                    <a:pt x="1992" y="1820"/>
                  </a:lnTo>
                  <a:lnTo>
                    <a:pt x="2031" y="1763"/>
                  </a:lnTo>
                  <a:lnTo>
                    <a:pt x="2065" y="1703"/>
                  </a:lnTo>
                  <a:lnTo>
                    <a:pt x="2095" y="1638"/>
                  </a:lnTo>
                  <a:lnTo>
                    <a:pt x="2117" y="1573"/>
                  </a:lnTo>
                  <a:lnTo>
                    <a:pt x="2134" y="1503"/>
                  </a:lnTo>
                  <a:lnTo>
                    <a:pt x="2146" y="1431"/>
                  </a:lnTo>
                  <a:lnTo>
                    <a:pt x="2149" y="1357"/>
                  </a:lnTo>
                  <a:lnTo>
                    <a:pt x="2146" y="1284"/>
                  </a:lnTo>
                  <a:lnTo>
                    <a:pt x="2134" y="1212"/>
                  </a:lnTo>
                  <a:lnTo>
                    <a:pt x="2117" y="1143"/>
                  </a:lnTo>
                  <a:lnTo>
                    <a:pt x="2095" y="1076"/>
                  </a:lnTo>
                  <a:lnTo>
                    <a:pt x="2065" y="1013"/>
                  </a:lnTo>
                  <a:lnTo>
                    <a:pt x="2031" y="952"/>
                  </a:lnTo>
                  <a:lnTo>
                    <a:pt x="1992" y="896"/>
                  </a:lnTo>
                  <a:lnTo>
                    <a:pt x="1946" y="842"/>
                  </a:lnTo>
                  <a:lnTo>
                    <a:pt x="1897" y="794"/>
                  </a:lnTo>
                  <a:lnTo>
                    <a:pt x="1842" y="750"/>
                  </a:lnTo>
                  <a:lnTo>
                    <a:pt x="1786" y="710"/>
                  </a:lnTo>
                  <a:lnTo>
                    <a:pt x="1724" y="676"/>
                  </a:lnTo>
                  <a:lnTo>
                    <a:pt x="1659" y="646"/>
                  </a:lnTo>
                  <a:lnTo>
                    <a:pt x="1592" y="624"/>
                  </a:lnTo>
                  <a:lnTo>
                    <a:pt x="1522" y="607"/>
                  </a:lnTo>
                  <a:lnTo>
                    <a:pt x="1449" y="596"/>
                  </a:lnTo>
                  <a:lnTo>
                    <a:pt x="1374" y="594"/>
                  </a:lnTo>
                  <a:close/>
                  <a:moveTo>
                    <a:pt x="1381" y="0"/>
                  </a:moveTo>
                  <a:lnTo>
                    <a:pt x="1803" y="361"/>
                  </a:lnTo>
                  <a:lnTo>
                    <a:pt x="2359" y="400"/>
                  </a:lnTo>
                  <a:lnTo>
                    <a:pt x="2397" y="949"/>
                  </a:lnTo>
                  <a:lnTo>
                    <a:pt x="2763" y="1365"/>
                  </a:lnTo>
                  <a:lnTo>
                    <a:pt x="2397" y="1780"/>
                  </a:lnTo>
                  <a:lnTo>
                    <a:pt x="2359" y="2330"/>
                  </a:lnTo>
                  <a:lnTo>
                    <a:pt x="1803" y="2368"/>
                  </a:lnTo>
                  <a:lnTo>
                    <a:pt x="1381" y="2729"/>
                  </a:lnTo>
                  <a:lnTo>
                    <a:pt x="961" y="2368"/>
                  </a:lnTo>
                  <a:lnTo>
                    <a:pt x="404" y="2330"/>
                  </a:lnTo>
                  <a:lnTo>
                    <a:pt x="366" y="1780"/>
                  </a:lnTo>
                  <a:lnTo>
                    <a:pt x="0" y="1365"/>
                  </a:lnTo>
                  <a:lnTo>
                    <a:pt x="366" y="949"/>
                  </a:lnTo>
                  <a:lnTo>
                    <a:pt x="404" y="400"/>
                  </a:lnTo>
                  <a:lnTo>
                    <a:pt x="961" y="361"/>
                  </a:lnTo>
                  <a:lnTo>
                    <a:pt x="1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20DA07E3-CA98-87BF-1C12-D56788FC2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095" y="2467561"/>
              <a:ext cx="45054" cy="96934"/>
            </a:xfrm>
            <a:custGeom>
              <a:avLst/>
              <a:gdLst>
                <a:gd name="T0" fmla="*/ 228 w 396"/>
                <a:gd name="T1" fmla="*/ 0 h 852"/>
                <a:gd name="T2" fmla="*/ 396 w 396"/>
                <a:gd name="T3" fmla="*/ 0 h 852"/>
                <a:gd name="T4" fmla="*/ 396 w 396"/>
                <a:gd name="T5" fmla="*/ 852 h 852"/>
                <a:gd name="T6" fmla="*/ 200 w 396"/>
                <a:gd name="T7" fmla="*/ 852 h 852"/>
                <a:gd name="T8" fmla="*/ 200 w 396"/>
                <a:gd name="T9" fmla="*/ 180 h 852"/>
                <a:gd name="T10" fmla="*/ 197 w 396"/>
                <a:gd name="T11" fmla="*/ 180 h 852"/>
                <a:gd name="T12" fmla="*/ 33 w 396"/>
                <a:gd name="T13" fmla="*/ 257 h 852"/>
                <a:gd name="T14" fmla="*/ 0 w 396"/>
                <a:gd name="T15" fmla="*/ 106 h 852"/>
                <a:gd name="T16" fmla="*/ 228 w 396"/>
                <a:gd name="T17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6" h="852">
                  <a:moveTo>
                    <a:pt x="228" y="0"/>
                  </a:moveTo>
                  <a:lnTo>
                    <a:pt x="396" y="0"/>
                  </a:lnTo>
                  <a:lnTo>
                    <a:pt x="396" y="852"/>
                  </a:lnTo>
                  <a:lnTo>
                    <a:pt x="200" y="852"/>
                  </a:lnTo>
                  <a:lnTo>
                    <a:pt x="200" y="180"/>
                  </a:lnTo>
                  <a:lnTo>
                    <a:pt x="197" y="180"/>
                  </a:lnTo>
                  <a:lnTo>
                    <a:pt x="33" y="257"/>
                  </a:lnTo>
                  <a:lnTo>
                    <a:pt x="0" y="106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25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38C4-CA0B-61C4-0DCA-E1DA3461B5E4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7F6D5EE4-EEB9-C2DF-E397-1C2A6483D752}"/>
              </a:ext>
            </a:extLst>
          </p:cNvPr>
          <p:cNvGrpSpPr/>
          <p:nvPr/>
        </p:nvGrpSpPr>
        <p:grpSpPr>
          <a:xfrm>
            <a:off x="943550" y="2423122"/>
            <a:ext cx="10486996" cy="2851338"/>
            <a:chOff x="943550" y="2423122"/>
            <a:chExt cx="10486996" cy="2851338"/>
          </a:xfrm>
        </p:grpSpPr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689434A3-0A80-2AE1-9C9D-235361EBB160}"/>
                </a:ext>
              </a:extLst>
            </p:cNvPr>
            <p:cNvSpPr/>
            <p:nvPr/>
          </p:nvSpPr>
          <p:spPr>
            <a:xfrm>
              <a:off x="2683443" y="3825091"/>
              <a:ext cx="433328" cy="24232"/>
            </a:xfrm>
            <a:custGeom>
              <a:avLst/>
              <a:gdLst>
                <a:gd name="connsiteX0" fmla="*/ 0 w 283899"/>
                <a:gd name="connsiteY0" fmla="*/ 0 h 15876"/>
                <a:gd name="connsiteX1" fmla="*/ 283900 w 283899"/>
                <a:gd name="connsiteY1" fmla="*/ 0 h 15876"/>
                <a:gd name="connsiteX2" fmla="*/ 283900 w 283899"/>
                <a:gd name="connsiteY2" fmla="*/ 15877 h 15876"/>
                <a:gd name="connsiteX3" fmla="*/ 0 w 283899"/>
                <a:gd name="connsiteY3" fmla="*/ 15877 h 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899" h="15876">
                  <a:moveTo>
                    <a:pt x="0" y="0"/>
                  </a:moveTo>
                  <a:lnTo>
                    <a:pt x="283900" y="0"/>
                  </a:lnTo>
                  <a:lnTo>
                    <a:pt x="283900" y="15877"/>
                  </a:lnTo>
                  <a:lnTo>
                    <a:pt x="0" y="15877"/>
                  </a:lnTo>
                  <a:close/>
                </a:path>
              </a:pathLst>
            </a:custGeom>
            <a:solidFill>
              <a:schemeClr val="tx2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5FBDD91D-4CFF-DB7F-2678-3D30A4B4FC3D}"/>
                </a:ext>
              </a:extLst>
            </p:cNvPr>
            <p:cNvSpPr/>
            <p:nvPr/>
          </p:nvSpPr>
          <p:spPr>
            <a:xfrm>
              <a:off x="6923933" y="3825091"/>
              <a:ext cx="433328" cy="24232"/>
            </a:xfrm>
            <a:custGeom>
              <a:avLst/>
              <a:gdLst>
                <a:gd name="connsiteX0" fmla="*/ 0 w 283899"/>
                <a:gd name="connsiteY0" fmla="*/ 0 h 15876"/>
                <a:gd name="connsiteX1" fmla="*/ 283900 w 283899"/>
                <a:gd name="connsiteY1" fmla="*/ 0 h 15876"/>
                <a:gd name="connsiteX2" fmla="*/ 283900 w 283899"/>
                <a:gd name="connsiteY2" fmla="*/ 15877 h 15876"/>
                <a:gd name="connsiteX3" fmla="*/ 0 w 283899"/>
                <a:gd name="connsiteY3" fmla="*/ 15877 h 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899" h="15876">
                  <a:moveTo>
                    <a:pt x="0" y="0"/>
                  </a:moveTo>
                  <a:lnTo>
                    <a:pt x="283900" y="0"/>
                  </a:lnTo>
                  <a:lnTo>
                    <a:pt x="283900" y="15877"/>
                  </a:lnTo>
                  <a:lnTo>
                    <a:pt x="0" y="15877"/>
                  </a:lnTo>
                  <a:close/>
                </a:path>
              </a:pathLst>
            </a:custGeom>
            <a:solidFill>
              <a:schemeClr val="accent2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192A7F05-AD83-368A-F615-311B7CB366B6}"/>
                </a:ext>
              </a:extLst>
            </p:cNvPr>
            <p:cNvSpPr/>
            <p:nvPr/>
          </p:nvSpPr>
          <p:spPr>
            <a:xfrm>
              <a:off x="5214363" y="3600578"/>
              <a:ext cx="1790421" cy="473288"/>
            </a:xfrm>
            <a:custGeom>
              <a:avLst/>
              <a:gdLst>
                <a:gd name="connsiteX0" fmla="*/ 1012281 w 1173010"/>
                <a:gd name="connsiteY0" fmla="*/ 310079 h 310079"/>
                <a:gd name="connsiteX1" fmla="*/ 0 w 1173010"/>
                <a:gd name="connsiteY1" fmla="*/ 310079 h 310079"/>
                <a:gd name="connsiteX2" fmla="*/ 0 w 1173010"/>
                <a:gd name="connsiteY2" fmla="*/ 0 h 310079"/>
                <a:gd name="connsiteX3" fmla="*/ 1012281 w 1173010"/>
                <a:gd name="connsiteY3" fmla="*/ 0 h 310079"/>
                <a:gd name="connsiteX4" fmla="*/ 1173010 w 1173010"/>
                <a:gd name="connsiteY4" fmla="*/ 155050 h 31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010" h="310079">
                  <a:moveTo>
                    <a:pt x="1012281" y="310079"/>
                  </a:moveTo>
                  <a:lnTo>
                    <a:pt x="0" y="310079"/>
                  </a:lnTo>
                  <a:lnTo>
                    <a:pt x="0" y="0"/>
                  </a:lnTo>
                  <a:lnTo>
                    <a:pt x="1012281" y="0"/>
                  </a:lnTo>
                  <a:lnTo>
                    <a:pt x="1173010" y="155050"/>
                  </a:lnTo>
                  <a:close/>
                </a:path>
              </a:pathLst>
            </a:custGeom>
            <a:solidFill>
              <a:schemeClr val="accent2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893B6AF3-150B-F908-4387-BC5AC8458846}"/>
                </a:ext>
              </a:extLst>
            </p:cNvPr>
            <p:cNvSpPr/>
            <p:nvPr/>
          </p:nvSpPr>
          <p:spPr>
            <a:xfrm>
              <a:off x="9044177" y="3825091"/>
              <a:ext cx="433328" cy="24232"/>
            </a:xfrm>
            <a:custGeom>
              <a:avLst/>
              <a:gdLst>
                <a:gd name="connsiteX0" fmla="*/ 0 w 283899"/>
                <a:gd name="connsiteY0" fmla="*/ 0 h 15876"/>
                <a:gd name="connsiteX1" fmla="*/ 283900 w 283899"/>
                <a:gd name="connsiteY1" fmla="*/ 0 h 15876"/>
                <a:gd name="connsiteX2" fmla="*/ 283900 w 283899"/>
                <a:gd name="connsiteY2" fmla="*/ 15877 h 15876"/>
                <a:gd name="connsiteX3" fmla="*/ 0 w 283899"/>
                <a:gd name="connsiteY3" fmla="*/ 15877 h 1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899" h="15876">
                  <a:moveTo>
                    <a:pt x="0" y="0"/>
                  </a:moveTo>
                  <a:lnTo>
                    <a:pt x="283900" y="0"/>
                  </a:lnTo>
                  <a:lnTo>
                    <a:pt x="283900" y="15877"/>
                  </a:lnTo>
                  <a:lnTo>
                    <a:pt x="0" y="15877"/>
                  </a:lnTo>
                  <a:close/>
                </a:path>
              </a:pathLst>
            </a:custGeom>
            <a:solidFill>
              <a:schemeClr val="accent3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2795A240-809F-6135-14A2-C8A39237B07D}"/>
                </a:ext>
              </a:extLst>
            </p:cNvPr>
            <p:cNvSpPr/>
            <p:nvPr/>
          </p:nvSpPr>
          <p:spPr>
            <a:xfrm>
              <a:off x="7334608" y="3600578"/>
              <a:ext cx="1790421" cy="473288"/>
            </a:xfrm>
            <a:custGeom>
              <a:avLst/>
              <a:gdLst>
                <a:gd name="connsiteX0" fmla="*/ 1012281 w 1173010"/>
                <a:gd name="connsiteY0" fmla="*/ 310079 h 310079"/>
                <a:gd name="connsiteX1" fmla="*/ 0 w 1173010"/>
                <a:gd name="connsiteY1" fmla="*/ 310079 h 310079"/>
                <a:gd name="connsiteX2" fmla="*/ 0 w 1173010"/>
                <a:gd name="connsiteY2" fmla="*/ 0 h 310079"/>
                <a:gd name="connsiteX3" fmla="*/ 1012281 w 1173010"/>
                <a:gd name="connsiteY3" fmla="*/ 0 h 310079"/>
                <a:gd name="connsiteX4" fmla="*/ 1173010 w 1173010"/>
                <a:gd name="connsiteY4" fmla="*/ 155050 h 31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010" h="310079">
                  <a:moveTo>
                    <a:pt x="1012281" y="310079"/>
                  </a:moveTo>
                  <a:lnTo>
                    <a:pt x="0" y="310079"/>
                  </a:lnTo>
                  <a:lnTo>
                    <a:pt x="0" y="0"/>
                  </a:lnTo>
                  <a:lnTo>
                    <a:pt x="1012281" y="0"/>
                  </a:lnTo>
                  <a:lnTo>
                    <a:pt x="1173010" y="155050"/>
                  </a:lnTo>
                  <a:close/>
                </a:path>
              </a:pathLst>
            </a:custGeom>
            <a:solidFill>
              <a:schemeClr val="accent3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56AEA398-ADE0-2C50-9465-F8785F1B76E8}"/>
                </a:ext>
              </a:extLst>
            </p:cNvPr>
            <p:cNvSpPr/>
            <p:nvPr/>
          </p:nvSpPr>
          <p:spPr>
            <a:xfrm>
              <a:off x="9454854" y="3600578"/>
              <a:ext cx="1790421" cy="473288"/>
            </a:xfrm>
            <a:custGeom>
              <a:avLst/>
              <a:gdLst>
                <a:gd name="connsiteX0" fmla="*/ 1012280 w 1173010"/>
                <a:gd name="connsiteY0" fmla="*/ 310079 h 310079"/>
                <a:gd name="connsiteX1" fmla="*/ 0 w 1173010"/>
                <a:gd name="connsiteY1" fmla="*/ 310079 h 310079"/>
                <a:gd name="connsiteX2" fmla="*/ 0 w 1173010"/>
                <a:gd name="connsiteY2" fmla="*/ 0 h 310079"/>
                <a:gd name="connsiteX3" fmla="*/ 1012280 w 1173010"/>
                <a:gd name="connsiteY3" fmla="*/ 0 h 310079"/>
                <a:gd name="connsiteX4" fmla="*/ 1173010 w 1173010"/>
                <a:gd name="connsiteY4" fmla="*/ 155050 h 31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010" h="310079">
                  <a:moveTo>
                    <a:pt x="1012280" y="310079"/>
                  </a:moveTo>
                  <a:lnTo>
                    <a:pt x="0" y="310079"/>
                  </a:lnTo>
                  <a:lnTo>
                    <a:pt x="0" y="0"/>
                  </a:lnTo>
                  <a:lnTo>
                    <a:pt x="1012280" y="0"/>
                  </a:lnTo>
                  <a:lnTo>
                    <a:pt x="1173010" y="155050"/>
                  </a:lnTo>
                  <a:close/>
                </a:path>
              </a:pathLst>
            </a:custGeom>
            <a:solidFill>
              <a:schemeClr val="accent4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B4FEFC86-1D38-4375-0E1D-2F00792C6D14}"/>
                </a:ext>
              </a:extLst>
            </p:cNvPr>
            <p:cNvGrpSpPr/>
            <p:nvPr/>
          </p:nvGrpSpPr>
          <p:grpSpPr>
            <a:xfrm>
              <a:off x="943550" y="2456527"/>
              <a:ext cx="1820745" cy="1617339"/>
              <a:chOff x="943550" y="2456527"/>
              <a:chExt cx="1820745" cy="1617339"/>
            </a:xfrm>
          </p:grpSpPr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60E5DD31-E46C-D65C-E89D-38A3E856E5A2}"/>
                  </a:ext>
                </a:extLst>
              </p:cNvPr>
              <p:cNvSpPr/>
              <p:nvPr/>
            </p:nvSpPr>
            <p:spPr>
              <a:xfrm>
                <a:off x="973874" y="3600578"/>
                <a:ext cx="1790421" cy="473288"/>
              </a:xfrm>
              <a:custGeom>
                <a:avLst/>
                <a:gdLst>
                  <a:gd name="connsiteX0" fmla="*/ 1012281 w 1173010"/>
                  <a:gd name="connsiteY0" fmla="*/ 310079 h 310079"/>
                  <a:gd name="connsiteX1" fmla="*/ 0 w 1173010"/>
                  <a:gd name="connsiteY1" fmla="*/ 310079 h 310079"/>
                  <a:gd name="connsiteX2" fmla="*/ 0 w 1173010"/>
                  <a:gd name="connsiteY2" fmla="*/ 0 h 310079"/>
                  <a:gd name="connsiteX3" fmla="*/ 1012281 w 1173010"/>
                  <a:gd name="connsiteY3" fmla="*/ 0 h 310079"/>
                  <a:gd name="connsiteX4" fmla="*/ 1173010 w 1173010"/>
                  <a:gd name="connsiteY4" fmla="*/ 155050 h 31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3010" h="310079">
                    <a:moveTo>
                      <a:pt x="1012281" y="310079"/>
                    </a:moveTo>
                    <a:lnTo>
                      <a:pt x="0" y="310079"/>
                    </a:lnTo>
                    <a:lnTo>
                      <a:pt x="0" y="0"/>
                    </a:lnTo>
                    <a:lnTo>
                      <a:pt x="1012281" y="0"/>
                    </a:lnTo>
                    <a:lnTo>
                      <a:pt x="1173010" y="155050"/>
                    </a:lnTo>
                    <a:close/>
                  </a:path>
                </a:pathLst>
              </a:custGeom>
              <a:solidFill>
                <a:schemeClr val="tx2"/>
              </a:solidFill>
              <a:ln w="211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FCB3B48C-870A-D7FA-31F6-596F912E8C45}"/>
                  </a:ext>
                </a:extLst>
              </p:cNvPr>
              <p:cNvSpPr/>
              <p:nvPr/>
            </p:nvSpPr>
            <p:spPr>
              <a:xfrm>
                <a:off x="965818" y="2485271"/>
                <a:ext cx="16112" cy="954086"/>
              </a:xfrm>
              <a:custGeom>
                <a:avLst/>
                <a:gdLst>
                  <a:gd name="connsiteX0" fmla="*/ 0 w 10556"/>
                  <a:gd name="connsiteY0" fmla="*/ 0 h 625077"/>
                  <a:gd name="connsiteX1" fmla="*/ 10556 w 10556"/>
                  <a:gd name="connsiteY1" fmla="*/ 0 h 625077"/>
                  <a:gd name="connsiteX2" fmla="*/ 10556 w 10556"/>
                  <a:gd name="connsiteY2" fmla="*/ 625078 h 625077"/>
                  <a:gd name="connsiteX3" fmla="*/ 0 w 10556"/>
                  <a:gd name="connsiteY3" fmla="*/ 625078 h 625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6" h="625077">
                    <a:moveTo>
                      <a:pt x="0" y="0"/>
                    </a:moveTo>
                    <a:lnTo>
                      <a:pt x="10556" y="0"/>
                    </a:lnTo>
                    <a:lnTo>
                      <a:pt x="10556" y="625078"/>
                    </a:lnTo>
                    <a:lnTo>
                      <a:pt x="0" y="625078"/>
                    </a:lnTo>
                    <a:close/>
                  </a:path>
                </a:pathLst>
              </a:custGeom>
              <a:solidFill>
                <a:schemeClr val="tx2"/>
              </a:solidFill>
              <a:ln w="211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1C62A086-FD53-D1A5-7C27-5E796CAF7CB5}"/>
                  </a:ext>
                </a:extLst>
              </p:cNvPr>
              <p:cNvSpPr/>
              <p:nvPr/>
            </p:nvSpPr>
            <p:spPr>
              <a:xfrm>
                <a:off x="943550" y="3407551"/>
                <a:ext cx="60582" cy="60582"/>
              </a:xfrm>
              <a:custGeom>
                <a:avLst/>
                <a:gdLst>
                  <a:gd name="connsiteX0" fmla="*/ 39692 w 39691"/>
                  <a:gd name="connsiteY0" fmla="*/ 19846 h 39691"/>
                  <a:gd name="connsiteX1" fmla="*/ 19846 w 39691"/>
                  <a:gd name="connsiteY1" fmla="*/ 39691 h 39691"/>
                  <a:gd name="connsiteX2" fmla="*/ 0 w 39691"/>
                  <a:gd name="connsiteY2" fmla="*/ 19846 h 39691"/>
                  <a:gd name="connsiteX3" fmla="*/ 19846 w 39691"/>
                  <a:gd name="connsiteY3" fmla="*/ 0 h 39691"/>
                  <a:gd name="connsiteX4" fmla="*/ 39692 w 39691"/>
                  <a:gd name="connsiteY4" fmla="*/ 19846 h 3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91" h="39691">
                    <a:moveTo>
                      <a:pt x="39692" y="19846"/>
                    </a:moveTo>
                    <a:cubicBezTo>
                      <a:pt x="39692" y="30803"/>
                      <a:pt x="30803" y="39691"/>
                      <a:pt x="19846" y="39691"/>
                    </a:cubicBezTo>
                    <a:cubicBezTo>
                      <a:pt x="8888" y="39691"/>
                      <a:pt x="0" y="30803"/>
                      <a:pt x="0" y="19846"/>
                    </a:cubicBezTo>
                    <a:cubicBezTo>
                      <a:pt x="0" y="8888"/>
                      <a:pt x="8888" y="0"/>
                      <a:pt x="19846" y="0"/>
                    </a:cubicBezTo>
                    <a:cubicBezTo>
                      <a:pt x="30803" y="0"/>
                      <a:pt x="39692" y="8888"/>
                      <a:pt x="39692" y="19846"/>
                    </a:cubicBezTo>
                    <a:close/>
                  </a:path>
                </a:pathLst>
              </a:custGeom>
              <a:solidFill>
                <a:schemeClr val="tx2"/>
              </a:solidFill>
              <a:ln w="211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3A18C39C-9E82-57F2-ADCF-E9C152A60044}"/>
                  </a:ext>
                </a:extLst>
              </p:cNvPr>
              <p:cNvSpPr/>
              <p:nvPr/>
            </p:nvSpPr>
            <p:spPr>
              <a:xfrm>
                <a:off x="943550" y="2456527"/>
                <a:ext cx="60582" cy="60582"/>
              </a:xfrm>
              <a:custGeom>
                <a:avLst/>
                <a:gdLst>
                  <a:gd name="connsiteX0" fmla="*/ 39692 w 39691"/>
                  <a:gd name="connsiteY0" fmla="*/ 19846 h 39691"/>
                  <a:gd name="connsiteX1" fmla="*/ 19846 w 39691"/>
                  <a:gd name="connsiteY1" fmla="*/ 0 h 39691"/>
                  <a:gd name="connsiteX2" fmla="*/ 0 w 39691"/>
                  <a:gd name="connsiteY2" fmla="*/ 19846 h 39691"/>
                  <a:gd name="connsiteX3" fmla="*/ 19846 w 39691"/>
                  <a:gd name="connsiteY3" fmla="*/ 39692 h 39691"/>
                  <a:gd name="connsiteX4" fmla="*/ 39692 w 39691"/>
                  <a:gd name="connsiteY4" fmla="*/ 19846 h 3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91" h="39691">
                    <a:moveTo>
                      <a:pt x="39692" y="19846"/>
                    </a:moveTo>
                    <a:cubicBezTo>
                      <a:pt x="39692" y="8888"/>
                      <a:pt x="30803" y="0"/>
                      <a:pt x="19846" y="0"/>
                    </a:cubicBezTo>
                    <a:cubicBezTo>
                      <a:pt x="8888" y="0"/>
                      <a:pt x="0" y="8888"/>
                      <a:pt x="0" y="19846"/>
                    </a:cubicBezTo>
                    <a:cubicBezTo>
                      <a:pt x="0" y="30803"/>
                      <a:pt x="8888" y="39692"/>
                      <a:pt x="19846" y="39692"/>
                    </a:cubicBezTo>
                    <a:cubicBezTo>
                      <a:pt x="30803" y="39692"/>
                      <a:pt x="39692" y="30803"/>
                      <a:pt x="39692" y="19846"/>
                    </a:cubicBezTo>
                    <a:close/>
                  </a:path>
                </a:pathLst>
              </a:custGeom>
              <a:solidFill>
                <a:schemeClr val="tx2"/>
              </a:solidFill>
              <a:ln w="211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CD8455B6-CB33-6B4A-ACE5-1BCFEFA5FB57}"/>
                </a:ext>
              </a:extLst>
            </p:cNvPr>
            <p:cNvSpPr/>
            <p:nvPr/>
          </p:nvSpPr>
          <p:spPr>
            <a:xfrm>
              <a:off x="5206275" y="2485271"/>
              <a:ext cx="16112" cy="954086"/>
            </a:xfrm>
            <a:custGeom>
              <a:avLst/>
              <a:gdLst>
                <a:gd name="connsiteX0" fmla="*/ 0 w 10556"/>
                <a:gd name="connsiteY0" fmla="*/ 0 h 625077"/>
                <a:gd name="connsiteX1" fmla="*/ 10556 w 10556"/>
                <a:gd name="connsiteY1" fmla="*/ 0 h 625077"/>
                <a:gd name="connsiteX2" fmla="*/ 10556 w 10556"/>
                <a:gd name="connsiteY2" fmla="*/ 625078 h 625077"/>
                <a:gd name="connsiteX3" fmla="*/ 0 w 10556"/>
                <a:gd name="connsiteY3" fmla="*/ 625078 h 62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6" h="625077">
                  <a:moveTo>
                    <a:pt x="0" y="0"/>
                  </a:moveTo>
                  <a:lnTo>
                    <a:pt x="10556" y="0"/>
                  </a:lnTo>
                  <a:lnTo>
                    <a:pt x="10556" y="625078"/>
                  </a:lnTo>
                  <a:lnTo>
                    <a:pt x="0" y="625078"/>
                  </a:lnTo>
                  <a:close/>
                </a:path>
              </a:pathLst>
            </a:custGeom>
            <a:solidFill>
              <a:schemeClr val="accent2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A824AAC-6AD1-5CF3-D666-E279267771B3}"/>
                </a:ext>
              </a:extLst>
            </p:cNvPr>
            <p:cNvSpPr/>
            <p:nvPr/>
          </p:nvSpPr>
          <p:spPr>
            <a:xfrm>
              <a:off x="5184039" y="3407551"/>
              <a:ext cx="60582" cy="60582"/>
            </a:xfrm>
            <a:custGeom>
              <a:avLst/>
              <a:gdLst>
                <a:gd name="connsiteX0" fmla="*/ 39691 w 39691"/>
                <a:gd name="connsiteY0" fmla="*/ 19846 h 39691"/>
                <a:gd name="connsiteX1" fmla="*/ 19846 w 39691"/>
                <a:gd name="connsiteY1" fmla="*/ 39691 h 39691"/>
                <a:gd name="connsiteX2" fmla="*/ 0 w 39691"/>
                <a:gd name="connsiteY2" fmla="*/ 19846 h 39691"/>
                <a:gd name="connsiteX3" fmla="*/ 19846 w 39691"/>
                <a:gd name="connsiteY3" fmla="*/ 0 h 39691"/>
                <a:gd name="connsiteX4" fmla="*/ 39691 w 39691"/>
                <a:gd name="connsiteY4" fmla="*/ 19846 h 3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91" h="39691">
                  <a:moveTo>
                    <a:pt x="39691" y="19846"/>
                  </a:moveTo>
                  <a:cubicBezTo>
                    <a:pt x="39691" y="30803"/>
                    <a:pt x="30803" y="39691"/>
                    <a:pt x="19846" y="39691"/>
                  </a:cubicBezTo>
                  <a:cubicBezTo>
                    <a:pt x="8888" y="39691"/>
                    <a:pt x="0" y="30803"/>
                    <a:pt x="0" y="19846"/>
                  </a:cubicBezTo>
                  <a:cubicBezTo>
                    <a:pt x="0" y="8888"/>
                    <a:pt x="8888" y="0"/>
                    <a:pt x="19846" y="0"/>
                  </a:cubicBezTo>
                  <a:cubicBezTo>
                    <a:pt x="30803" y="0"/>
                    <a:pt x="39691" y="8888"/>
                    <a:pt x="39691" y="19846"/>
                  </a:cubicBezTo>
                  <a:close/>
                </a:path>
              </a:pathLst>
            </a:custGeom>
            <a:solidFill>
              <a:schemeClr val="accent2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E87F48FF-DCFE-F1DC-24FE-C9DEB917E47C}"/>
                </a:ext>
              </a:extLst>
            </p:cNvPr>
            <p:cNvSpPr/>
            <p:nvPr/>
          </p:nvSpPr>
          <p:spPr>
            <a:xfrm>
              <a:off x="5184039" y="2456527"/>
              <a:ext cx="60582" cy="60582"/>
            </a:xfrm>
            <a:custGeom>
              <a:avLst/>
              <a:gdLst>
                <a:gd name="connsiteX0" fmla="*/ 39691 w 39691"/>
                <a:gd name="connsiteY0" fmla="*/ 19846 h 39691"/>
                <a:gd name="connsiteX1" fmla="*/ 19846 w 39691"/>
                <a:gd name="connsiteY1" fmla="*/ 0 h 39691"/>
                <a:gd name="connsiteX2" fmla="*/ 0 w 39691"/>
                <a:gd name="connsiteY2" fmla="*/ 19846 h 39691"/>
                <a:gd name="connsiteX3" fmla="*/ 19846 w 39691"/>
                <a:gd name="connsiteY3" fmla="*/ 39692 h 39691"/>
                <a:gd name="connsiteX4" fmla="*/ 39691 w 39691"/>
                <a:gd name="connsiteY4" fmla="*/ 19846 h 3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91" h="39691">
                  <a:moveTo>
                    <a:pt x="39691" y="19846"/>
                  </a:moveTo>
                  <a:cubicBezTo>
                    <a:pt x="39691" y="8888"/>
                    <a:pt x="30803" y="0"/>
                    <a:pt x="19846" y="0"/>
                  </a:cubicBezTo>
                  <a:cubicBezTo>
                    <a:pt x="8888" y="0"/>
                    <a:pt x="0" y="8888"/>
                    <a:pt x="0" y="19846"/>
                  </a:cubicBezTo>
                  <a:cubicBezTo>
                    <a:pt x="0" y="30803"/>
                    <a:pt x="8888" y="39692"/>
                    <a:pt x="19846" y="39692"/>
                  </a:cubicBezTo>
                  <a:cubicBezTo>
                    <a:pt x="30803" y="39692"/>
                    <a:pt x="39691" y="30803"/>
                    <a:pt x="39691" y="19846"/>
                  </a:cubicBezTo>
                  <a:close/>
                </a:path>
              </a:pathLst>
            </a:custGeom>
            <a:solidFill>
              <a:schemeClr val="accent2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94778766-37E4-D57F-8C2A-296E52B6038E}"/>
                </a:ext>
              </a:extLst>
            </p:cNvPr>
            <p:cNvSpPr/>
            <p:nvPr/>
          </p:nvSpPr>
          <p:spPr>
            <a:xfrm>
              <a:off x="9446766" y="2485271"/>
              <a:ext cx="16112" cy="954086"/>
            </a:xfrm>
            <a:custGeom>
              <a:avLst/>
              <a:gdLst>
                <a:gd name="connsiteX0" fmla="*/ 0 w 10556"/>
                <a:gd name="connsiteY0" fmla="*/ 0 h 625077"/>
                <a:gd name="connsiteX1" fmla="*/ 10556 w 10556"/>
                <a:gd name="connsiteY1" fmla="*/ 0 h 625077"/>
                <a:gd name="connsiteX2" fmla="*/ 10556 w 10556"/>
                <a:gd name="connsiteY2" fmla="*/ 625078 h 625077"/>
                <a:gd name="connsiteX3" fmla="*/ 0 w 10556"/>
                <a:gd name="connsiteY3" fmla="*/ 625078 h 62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6" h="625077">
                  <a:moveTo>
                    <a:pt x="0" y="0"/>
                  </a:moveTo>
                  <a:lnTo>
                    <a:pt x="10556" y="0"/>
                  </a:lnTo>
                  <a:lnTo>
                    <a:pt x="10556" y="625078"/>
                  </a:lnTo>
                  <a:lnTo>
                    <a:pt x="0" y="625078"/>
                  </a:lnTo>
                  <a:close/>
                </a:path>
              </a:pathLst>
            </a:custGeom>
            <a:solidFill>
              <a:schemeClr val="accent4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409CCD2F-E6E0-EAC3-11EE-EAF879F5D6A5}"/>
                </a:ext>
              </a:extLst>
            </p:cNvPr>
            <p:cNvSpPr/>
            <p:nvPr/>
          </p:nvSpPr>
          <p:spPr>
            <a:xfrm>
              <a:off x="9424530" y="3407551"/>
              <a:ext cx="60582" cy="60582"/>
            </a:xfrm>
            <a:custGeom>
              <a:avLst/>
              <a:gdLst>
                <a:gd name="connsiteX0" fmla="*/ 39692 w 39691"/>
                <a:gd name="connsiteY0" fmla="*/ 19846 h 39691"/>
                <a:gd name="connsiteX1" fmla="*/ 19846 w 39691"/>
                <a:gd name="connsiteY1" fmla="*/ 39691 h 39691"/>
                <a:gd name="connsiteX2" fmla="*/ 0 w 39691"/>
                <a:gd name="connsiteY2" fmla="*/ 19846 h 39691"/>
                <a:gd name="connsiteX3" fmla="*/ 19846 w 39691"/>
                <a:gd name="connsiteY3" fmla="*/ 0 h 39691"/>
                <a:gd name="connsiteX4" fmla="*/ 39692 w 39691"/>
                <a:gd name="connsiteY4" fmla="*/ 19846 h 3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91" h="39691">
                  <a:moveTo>
                    <a:pt x="39692" y="19846"/>
                  </a:moveTo>
                  <a:cubicBezTo>
                    <a:pt x="39692" y="30803"/>
                    <a:pt x="30803" y="39691"/>
                    <a:pt x="19846" y="39691"/>
                  </a:cubicBezTo>
                  <a:cubicBezTo>
                    <a:pt x="8889" y="39691"/>
                    <a:pt x="0" y="30803"/>
                    <a:pt x="0" y="19846"/>
                  </a:cubicBezTo>
                  <a:cubicBezTo>
                    <a:pt x="0" y="8888"/>
                    <a:pt x="8889" y="0"/>
                    <a:pt x="19846" y="0"/>
                  </a:cubicBezTo>
                  <a:cubicBezTo>
                    <a:pt x="30803" y="0"/>
                    <a:pt x="39692" y="8888"/>
                    <a:pt x="39692" y="19846"/>
                  </a:cubicBezTo>
                  <a:close/>
                </a:path>
              </a:pathLst>
            </a:custGeom>
            <a:solidFill>
              <a:schemeClr val="accent4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913223DB-790E-9AD8-43F2-3FB641000FA9}"/>
                </a:ext>
              </a:extLst>
            </p:cNvPr>
            <p:cNvSpPr/>
            <p:nvPr/>
          </p:nvSpPr>
          <p:spPr>
            <a:xfrm>
              <a:off x="9424530" y="2456527"/>
              <a:ext cx="60582" cy="60582"/>
            </a:xfrm>
            <a:custGeom>
              <a:avLst/>
              <a:gdLst>
                <a:gd name="connsiteX0" fmla="*/ 39692 w 39691"/>
                <a:gd name="connsiteY0" fmla="*/ 19846 h 39691"/>
                <a:gd name="connsiteX1" fmla="*/ 19846 w 39691"/>
                <a:gd name="connsiteY1" fmla="*/ 0 h 39691"/>
                <a:gd name="connsiteX2" fmla="*/ 0 w 39691"/>
                <a:gd name="connsiteY2" fmla="*/ 19846 h 39691"/>
                <a:gd name="connsiteX3" fmla="*/ 19846 w 39691"/>
                <a:gd name="connsiteY3" fmla="*/ 39692 h 39691"/>
                <a:gd name="connsiteX4" fmla="*/ 39692 w 39691"/>
                <a:gd name="connsiteY4" fmla="*/ 19846 h 3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91" h="39691">
                  <a:moveTo>
                    <a:pt x="39692" y="19846"/>
                  </a:moveTo>
                  <a:cubicBezTo>
                    <a:pt x="39692" y="8888"/>
                    <a:pt x="30803" y="0"/>
                    <a:pt x="19846" y="0"/>
                  </a:cubicBezTo>
                  <a:cubicBezTo>
                    <a:pt x="8889" y="0"/>
                    <a:pt x="0" y="8888"/>
                    <a:pt x="0" y="19846"/>
                  </a:cubicBezTo>
                  <a:cubicBezTo>
                    <a:pt x="0" y="30803"/>
                    <a:pt x="8889" y="39692"/>
                    <a:pt x="19846" y="39692"/>
                  </a:cubicBezTo>
                  <a:cubicBezTo>
                    <a:pt x="30803" y="39692"/>
                    <a:pt x="39692" y="30803"/>
                    <a:pt x="39692" y="19846"/>
                  </a:cubicBezTo>
                  <a:close/>
                </a:path>
              </a:pathLst>
            </a:custGeom>
            <a:solidFill>
              <a:schemeClr val="accent4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7FBAA48D-84AC-AE3C-BF64-115FE7FD63F6}"/>
                </a:ext>
              </a:extLst>
            </p:cNvPr>
            <p:cNvGrpSpPr/>
            <p:nvPr/>
          </p:nvGrpSpPr>
          <p:grpSpPr>
            <a:xfrm>
              <a:off x="3063795" y="3600578"/>
              <a:ext cx="2173221" cy="1617342"/>
              <a:chOff x="3063795" y="3600578"/>
              <a:chExt cx="2173221" cy="1617342"/>
            </a:xfrm>
          </p:grpSpPr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5D42F1F4-2583-68E5-D513-9E92C78092D1}"/>
                  </a:ext>
                </a:extLst>
              </p:cNvPr>
              <p:cNvSpPr/>
              <p:nvPr/>
            </p:nvSpPr>
            <p:spPr>
              <a:xfrm>
                <a:off x="4803688" y="3825091"/>
                <a:ext cx="433328" cy="24232"/>
              </a:xfrm>
              <a:custGeom>
                <a:avLst/>
                <a:gdLst>
                  <a:gd name="connsiteX0" fmla="*/ 0 w 283899"/>
                  <a:gd name="connsiteY0" fmla="*/ 0 h 15876"/>
                  <a:gd name="connsiteX1" fmla="*/ 283900 w 283899"/>
                  <a:gd name="connsiteY1" fmla="*/ 0 h 15876"/>
                  <a:gd name="connsiteX2" fmla="*/ 283900 w 283899"/>
                  <a:gd name="connsiteY2" fmla="*/ 15877 h 15876"/>
                  <a:gd name="connsiteX3" fmla="*/ 0 w 283899"/>
                  <a:gd name="connsiteY3" fmla="*/ 15877 h 15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899" h="15876">
                    <a:moveTo>
                      <a:pt x="0" y="0"/>
                    </a:moveTo>
                    <a:lnTo>
                      <a:pt x="283900" y="0"/>
                    </a:lnTo>
                    <a:lnTo>
                      <a:pt x="283900" y="15877"/>
                    </a:lnTo>
                    <a:lnTo>
                      <a:pt x="0" y="15877"/>
                    </a:lnTo>
                    <a:close/>
                  </a:path>
                </a:pathLst>
              </a:custGeom>
              <a:solidFill>
                <a:schemeClr val="accent1"/>
              </a:solidFill>
              <a:ln w="211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5941DB20-B00C-7D02-9FC2-F528B452357F}"/>
                  </a:ext>
                </a:extLst>
              </p:cNvPr>
              <p:cNvSpPr/>
              <p:nvPr/>
            </p:nvSpPr>
            <p:spPr>
              <a:xfrm>
                <a:off x="3094119" y="3600578"/>
                <a:ext cx="1790421" cy="473288"/>
              </a:xfrm>
              <a:custGeom>
                <a:avLst/>
                <a:gdLst>
                  <a:gd name="connsiteX0" fmla="*/ 1012281 w 1173010"/>
                  <a:gd name="connsiteY0" fmla="*/ 310079 h 310079"/>
                  <a:gd name="connsiteX1" fmla="*/ 0 w 1173010"/>
                  <a:gd name="connsiteY1" fmla="*/ 310079 h 310079"/>
                  <a:gd name="connsiteX2" fmla="*/ 0 w 1173010"/>
                  <a:gd name="connsiteY2" fmla="*/ 0 h 310079"/>
                  <a:gd name="connsiteX3" fmla="*/ 1012281 w 1173010"/>
                  <a:gd name="connsiteY3" fmla="*/ 0 h 310079"/>
                  <a:gd name="connsiteX4" fmla="*/ 1173010 w 1173010"/>
                  <a:gd name="connsiteY4" fmla="*/ 155050 h 31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3010" h="310079">
                    <a:moveTo>
                      <a:pt x="1012281" y="310079"/>
                    </a:moveTo>
                    <a:lnTo>
                      <a:pt x="0" y="310079"/>
                    </a:lnTo>
                    <a:lnTo>
                      <a:pt x="0" y="0"/>
                    </a:lnTo>
                    <a:lnTo>
                      <a:pt x="1012281" y="0"/>
                    </a:lnTo>
                    <a:lnTo>
                      <a:pt x="1173010" y="155050"/>
                    </a:lnTo>
                    <a:close/>
                  </a:path>
                </a:pathLst>
              </a:custGeom>
              <a:solidFill>
                <a:schemeClr val="accent1"/>
              </a:solidFill>
              <a:ln w="211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7E0D8E42-4D03-59AC-F8B3-D5EAE9AADEC0}"/>
                  </a:ext>
                </a:extLst>
              </p:cNvPr>
              <p:cNvSpPr/>
              <p:nvPr/>
            </p:nvSpPr>
            <p:spPr>
              <a:xfrm>
                <a:off x="3086031" y="4235088"/>
                <a:ext cx="16112" cy="954054"/>
              </a:xfrm>
              <a:custGeom>
                <a:avLst/>
                <a:gdLst>
                  <a:gd name="connsiteX0" fmla="*/ 0 w 10556"/>
                  <a:gd name="connsiteY0" fmla="*/ 0 h 625056"/>
                  <a:gd name="connsiteX1" fmla="*/ 10556 w 10556"/>
                  <a:gd name="connsiteY1" fmla="*/ 0 h 625056"/>
                  <a:gd name="connsiteX2" fmla="*/ 10556 w 10556"/>
                  <a:gd name="connsiteY2" fmla="*/ 625056 h 625056"/>
                  <a:gd name="connsiteX3" fmla="*/ 0 w 10556"/>
                  <a:gd name="connsiteY3" fmla="*/ 625056 h 62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6" h="625056">
                    <a:moveTo>
                      <a:pt x="0" y="0"/>
                    </a:moveTo>
                    <a:lnTo>
                      <a:pt x="10556" y="0"/>
                    </a:lnTo>
                    <a:lnTo>
                      <a:pt x="10556" y="625056"/>
                    </a:lnTo>
                    <a:lnTo>
                      <a:pt x="0" y="625056"/>
                    </a:lnTo>
                    <a:close/>
                  </a:path>
                </a:pathLst>
              </a:custGeom>
              <a:solidFill>
                <a:schemeClr val="accent1"/>
              </a:solidFill>
              <a:ln w="211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B08293E1-97A5-C991-F13D-39ECCE30E384}"/>
                  </a:ext>
                </a:extLst>
              </p:cNvPr>
              <p:cNvSpPr/>
              <p:nvPr/>
            </p:nvSpPr>
            <p:spPr>
              <a:xfrm>
                <a:off x="3063795" y="5157338"/>
                <a:ext cx="60582" cy="60582"/>
              </a:xfrm>
              <a:custGeom>
                <a:avLst/>
                <a:gdLst>
                  <a:gd name="connsiteX0" fmla="*/ 39692 w 39691"/>
                  <a:gd name="connsiteY0" fmla="*/ 19846 h 39691"/>
                  <a:gd name="connsiteX1" fmla="*/ 19846 w 39691"/>
                  <a:gd name="connsiteY1" fmla="*/ 39692 h 39691"/>
                  <a:gd name="connsiteX2" fmla="*/ 0 w 39691"/>
                  <a:gd name="connsiteY2" fmla="*/ 19846 h 39691"/>
                  <a:gd name="connsiteX3" fmla="*/ 19846 w 39691"/>
                  <a:gd name="connsiteY3" fmla="*/ 0 h 39691"/>
                  <a:gd name="connsiteX4" fmla="*/ 39692 w 39691"/>
                  <a:gd name="connsiteY4" fmla="*/ 19846 h 3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91" h="39691">
                    <a:moveTo>
                      <a:pt x="39692" y="19846"/>
                    </a:moveTo>
                    <a:cubicBezTo>
                      <a:pt x="39692" y="30803"/>
                      <a:pt x="30803" y="39692"/>
                      <a:pt x="19846" y="39692"/>
                    </a:cubicBezTo>
                    <a:cubicBezTo>
                      <a:pt x="8888" y="39692"/>
                      <a:pt x="0" y="30803"/>
                      <a:pt x="0" y="19846"/>
                    </a:cubicBezTo>
                    <a:cubicBezTo>
                      <a:pt x="0" y="8888"/>
                      <a:pt x="8888" y="0"/>
                      <a:pt x="19846" y="0"/>
                    </a:cubicBezTo>
                    <a:cubicBezTo>
                      <a:pt x="30824" y="0"/>
                      <a:pt x="39692" y="8888"/>
                      <a:pt x="39692" y="1984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11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8345E453-1C59-C341-034F-B48FC29CE2DD}"/>
                  </a:ext>
                </a:extLst>
              </p:cNvPr>
              <p:cNvSpPr/>
              <p:nvPr/>
            </p:nvSpPr>
            <p:spPr>
              <a:xfrm>
                <a:off x="3063795" y="4206312"/>
                <a:ext cx="60582" cy="60582"/>
              </a:xfrm>
              <a:custGeom>
                <a:avLst/>
                <a:gdLst>
                  <a:gd name="connsiteX0" fmla="*/ 39692 w 39691"/>
                  <a:gd name="connsiteY0" fmla="*/ 19846 h 39691"/>
                  <a:gd name="connsiteX1" fmla="*/ 19846 w 39691"/>
                  <a:gd name="connsiteY1" fmla="*/ 0 h 39691"/>
                  <a:gd name="connsiteX2" fmla="*/ 0 w 39691"/>
                  <a:gd name="connsiteY2" fmla="*/ 19846 h 39691"/>
                  <a:gd name="connsiteX3" fmla="*/ 19846 w 39691"/>
                  <a:gd name="connsiteY3" fmla="*/ 39691 h 39691"/>
                  <a:gd name="connsiteX4" fmla="*/ 39692 w 39691"/>
                  <a:gd name="connsiteY4" fmla="*/ 19846 h 3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91" h="39691">
                    <a:moveTo>
                      <a:pt x="39692" y="19846"/>
                    </a:moveTo>
                    <a:cubicBezTo>
                      <a:pt x="39692" y="8888"/>
                      <a:pt x="30803" y="0"/>
                      <a:pt x="19846" y="0"/>
                    </a:cubicBezTo>
                    <a:cubicBezTo>
                      <a:pt x="8888" y="0"/>
                      <a:pt x="0" y="8888"/>
                      <a:pt x="0" y="19846"/>
                    </a:cubicBezTo>
                    <a:cubicBezTo>
                      <a:pt x="0" y="30803"/>
                      <a:pt x="8888" y="39691"/>
                      <a:pt x="19846" y="39691"/>
                    </a:cubicBezTo>
                    <a:cubicBezTo>
                      <a:pt x="30824" y="39691"/>
                      <a:pt x="39692" y="30803"/>
                      <a:pt x="39692" y="1984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11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F37009C7-812C-EFF0-9026-0666227443D7}"/>
                </a:ext>
              </a:extLst>
            </p:cNvPr>
            <p:cNvSpPr/>
            <p:nvPr/>
          </p:nvSpPr>
          <p:spPr>
            <a:xfrm>
              <a:off x="7326520" y="4235088"/>
              <a:ext cx="16112" cy="954054"/>
            </a:xfrm>
            <a:custGeom>
              <a:avLst/>
              <a:gdLst>
                <a:gd name="connsiteX0" fmla="*/ 0 w 10556"/>
                <a:gd name="connsiteY0" fmla="*/ 0 h 625056"/>
                <a:gd name="connsiteX1" fmla="*/ 10556 w 10556"/>
                <a:gd name="connsiteY1" fmla="*/ 0 h 625056"/>
                <a:gd name="connsiteX2" fmla="*/ 10556 w 10556"/>
                <a:gd name="connsiteY2" fmla="*/ 625056 h 625056"/>
                <a:gd name="connsiteX3" fmla="*/ 0 w 10556"/>
                <a:gd name="connsiteY3" fmla="*/ 625056 h 625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6" h="625056">
                  <a:moveTo>
                    <a:pt x="0" y="0"/>
                  </a:moveTo>
                  <a:lnTo>
                    <a:pt x="10556" y="0"/>
                  </a:lnTo>
                  <a:lnTo>
                    <a:pt x="10556" y="625056"/>
                  </a:lnTo>
                  <a:lnTo>
                    <a:pt x="0" y="625056"/>
                  </a:lnTo>
                  <a:close/>
                </a:path>
              </a:pathLst>
            </a:custGeom>
            <a:solidFill>
              <a:schemeClr val="accent3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CE731781-7E89-B9FE-5069-65E3062D8D27}"/>
                </a:ext>
              </a:extLst>
            </p:cNvPr>
            <p:cNvSpPr/>
            <p:nvPr/>
          </p:nvSpPr>
          <p:spPr>
            <a:xfrm>
              <a:off x="7304286" y="5157338"/>
              <a:ext cx="60582" cy="60582"/>
            </a:xfrm>
            <a:custGeom>
              <a:avLst/>
              <a:gdLst>
                <a:gd name="connsiteX0" fmla="*/ 39692 w 39691"/>
                <a:gd name="connsiteY0" fmla="*/ 19846 h 39691"/>
                <a:gd name="connsiteX1" fmla="*/ 19846 w 39691"/>
                <a:gd name="connsiteY1" fmla="*/ 39692 h 39691"/>
                <a:gd name="connsiteX2" fmla="*/ 0 w 39691"/>
                <a:gd name="connsiteY2" fmla="*/ 19846 h 39691"/>
                <a:gd name="connsiteX3" fmla="*/ 19846 w 39691"/>
                <a:gd name="connsiteY3" fmla="*/ 0 h 39691"/>
                <a:gd name="connsiteX4" fmla="*/ 39692 w 39691"/>
                <a:gd name="connsiteY4" fmla="*/ 19846 h 3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91" h="39691">
                  <a:moveTo>
                    <a:pt x="39692" y="19846"/>
                  </a:moveTo>
                  <a:cubicBezTo>
                    <a:pt x="39692" y="30803"/>
                    <a:pt x="30803" y="39692"/>
                    <a:pt x="19846" y="39692"/>
                  </a:cubicBezTo>
                  <a:cubicBezTo>
                    <a:pt x="8888" y="39692"/>
                    <a:pt x="0" y="30803"/>
                    <a:pt x="0" y="19846"/>
                  </a:cubicBezTo>
                  <a:cubicBezTo>
                    <a:pt x="0" y="8888"/>
                    <a:pt x="8888" y="0"/>
                    <a:pt x="19846" y="0"/>
                  </a:cubicBezTo>
                  <a:cubicBezTo>
                    <a:pt x="30803" y="0"/>
                    <a:pt x="39692" y="8888"/>
                    <a:pt x="39692" y="19846"/>
                  </a:cubicBezTo>
                  <a:close/>
                </a:path>
              </a:pathLst>
            </a:custGeom>
            <a:solidFill>
              <a:schemeClr val="accent3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8067BC0F-FFDB-100F-2F98-D1DB57C3FA0F}"/>
                </a:ext>
              </a:extLst>
            </p:cNvPr>
            <p:cNvSpPr/>
            <p:nvPr/>
          </p:nvSpPr>
          <p:spPr>
            <a:xfrm>
              <a:off x="7304286" y="4206312"/>
              <a:ext cx="60582" cy="60582"/>
            </a:xfrm>
            <a:custGeom>
              <a:avLst/>
              <a:gdLst>
                <a:gd name="connsiteX0" fmla="*/ 39692 w 39691"/>
                <a:gd name="connsiteY0" fmla="*/ 19846 h 39691"/>
                <a:gd name="connsiteX1" fmla="*/ 19846 w 39691"/>
                <a:gd name="connsiteY1" fmla="*/ 0 h 39691"/>
                <a:gd name="connsiteX2" fmla="*/ 0 w 39691"/>
                <a:gd name="connsiteY2" fmla="*/ 19846 h 39691"/>
                <a:gd name="connsiteX3" fmla="*/ 19846 w 39691"/>
                <a:gd name="connsiteY3" fmla="*/ 39691 h 39691"/>
                <a:gd name="connsiteX4" fmla="*/ 39692 w 39691"/>
                <a:gd name="connsiteY4" fmla="*/ 19846 h 3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91" h="39691">
                  <a:moveTo>
                    <a:pt x="39692" y="19846"/>
                  </a:moveTo>
                  <a:cubicBezTo>
                    <a:pt x="39692" y="8888"/>
                    <a:pt x="30803" y="0"/>
                    <a:pt x="19846" y="0"/>
                  </a:cubicBezTo>
                  <a:cubicBezTo>
                    <a:pt x="8888" y="0"/>
                    <a:pt x="0" y="8888"/>
                    <a:pt x="0" y="19846"/>
                  </a:cubicBezTo>
                  <a:cubicBezTo>
                    <a:pt x="0" y="30803"/>
                    <a:pt x="8888" y="39691"/>
                    <a:pt x="19846" y="39691"/>
                  </a:cubicBezTo>
                  <a:cubicBezTo>
                    <a:pt x="30803" y="39691"/>
                    <a:pt x="39692" y="30803"/>
                    <a:pt x="39692" y="19846"/>
                  </a:cubicBezTo>
                  <a:close/>
                </a:path>
              </a:pathLst>
            </a:custGeom>
            <a:solidFill>
              <a:schemeClr val="accent3"/>
            </a:solidFill>
            <a:ln w="21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A064AB7E-35A2-075F-E8BE-D2BB5F7CD73E}"/>
                </a:ext>
              </a:extLst>
            </p:cNvPr>
            <p:cNvSpPr txBox="1"/>
            <p:nvPr/>
          </p:nvSpPr>
          <p:spPr>
            <a:xfrm>
              <a:off x="1040185" y="2423122"/>
              <a:ext cx="1798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6CDAFB60-CDBA-7CDC-4269-3B2579A6EC90}"/>
                </a:ext>
              </a:extLst>
            </p:cNvPr>
            <p:cNvSpPr txBox="1"/>
            <p:nvPr/>
          </p:nvSpPr>
          <p:spPr>
            <a:xfrm>
              <a:off x="1040185" y="2773384"/>
              <a:ext cx="1985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64A78D15-9B1B-F0BE-D8B0-E2C921FDD51E}"/>
                </a:ext>
              </a:extLst>
            </p:cNvPr>
            <p:cNvSpPr txBox="1"/>
            <p:nvPr/>
          </p:nvSpPr>
          <p:spPr>
            <a:xfrm>
              <a:off x="3146611" y="4195361"/>
              <a:ext cx="1798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FEF2FE77-24C9-03CE-538D-A0F53FEAC536}"/>
                </a:ext>
              </a:extLst>
            </p:cNvPr>
            <p:cNvSpPr txBox="1"/>
            <p:nvPr/>
          </p:nvSpPr>
          <p:spPr>
            <a:xfrm>
              <a:off x="3146611" y="4535796"/>
              <a:ext cx="19929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42" name="TextBox 641">
              <a:extLst>
                <a:ext uri="{FF2B5EF4-FFF2-40B4-BE49-F238E27FC236}">
                  <a16:creationId xmlns:a16="http://schemas.microsoft.com/office/drawing/2014/main" id="{27A138BD-EF50-201C-E8C0-0EEBFE671D15}"/>
                </a:ext>
              </a:extLst>
            </p:cNvPr>
            <p:cNvSpPr txBox="1"/>
            <p:nvPr/>
          </p:nvSpPr>
          <p:spPr>
            <a:xfrm>
              <a:off x="7394592" y="4195361"/>
              <a:ext cx="1798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1BA14388-C79A-6BD5-54A8-0765518E6E98}"/>
                </a:ext>
              </a:extLst>
            </p:cNvPr>
            <p:cNvSpPr txBox="1"/>
            <p:nvPr/>
          </p:nvSpPr>
          <p:spPr>
            <a:xfrm>
              <a:off x="7394592" y="4535796"/>
              <a:ext cx="19929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E1480318-0055-92CF-9965-0CA87DF75767}"/>
                </a:ext>
              </a:extLst>
            </p:cNvPr>
            <p:cNvSpPr txBox="1"/>
            <p:nvPr/>
          </p:nvSpPr>
          <p:spPr>
            <a:xfrm>
              <a:off x="5285556" y="2423122"/>
              <a:ext cx="1798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ADB9EB16-54DC-9A41-0742-D2B75EBCE5D2}"/>
                </a:ext>
              </a:extLst>
            </p:cNvPr>
            <p:cNvSpPr txBox="1"/>
            <p:nvPr/>
          </p:nvSpPr>
          <p:spPr>
            <a:xfrm>
              <a:off x="5285556" y="2773384"/>
              <a:ext cx="1985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D5D6EB34-60C0-650D-3FFD-343052B4A516}"/>
                </a:ext>
              </a:extLst>
            </p:cNvPr>
            <p:cNvSpPr txBox="1"/>
            <p:nvPr/>
          </p:nvSpPr>
          <p:spPr>
            <a:xfrm>
              <a:off x="9477505" y="2423122"/>
              <a:ext cx="1798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A578F6F4-6213-3E51-1DCE-F35CBD3DB60C}"/>
                </a:ext>
              </a:extLst>
            </p:cNvPr>
            <p:cNvSpPr txBox="1"/>
            <p:nvPr/>
          </p:nvSpPr>
          <p:spPr>
            <a:xfrm>
              <a:off x="9477506" y="2773384"/>
              <a:ext cx="19530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64E1C66D-E09A-8183-19C4-B63C27577602}"/>
                </a:ext>
              </a:extLst>
            </p:cNvPr>
            <p:cNvSpPr txBox="1"/>
            <p:nvPr/>
          </p:nvSpPr>
          <p:spPr>
            <a:xfrm>
              <a:off x="1421115" y="3685011"/>
              <a:ext cx="58990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1" spc="0" baseline="0" dirty="0">
                  <a:ln/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NexaBold"/>
                  <a:rtl val="0"/>
                </a:rPr>
                <a:t>2025</a:t>
              </a: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08AC99D3-12EB-73C1-7A46-6E1F8BAA15A9}"/>
                </a:ext>
              </a:extLst>
            </p:cNvPr>
            <p:cNvSpPr txBox="1"/>
            <p:nvPr/>
          </p:nvSpPr>
          <p:spPr>
            <a:xfrm>
              <a:off x="3565064" y="3685011"/>
              <a:ext cx="58990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1" spc="0" baseline="0" dirty="0">
                  <a:ln/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NexaBold"/>
                  <a:rtl val="0"/>
                </a:rPr>
                <a:t>2026</a:t>
              </a: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E2668909-60C0-5127-D353-7DE8007ABA93}"/>
                </a:ext>
              </a:extLst>
            </p:cNvPr>
            <p:cNvSpPr txBox="1"/>
            <p:nvPr/>
          </p:nvSpPr>
          <p:spPr>
            <a:xfrm>
              <a:off x="5709013" y="3685011"/>
              <a:ext cx="58990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1" spc="0" baseline="0" dirty="0">
                  <a:ln/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NexaBold"/>
                  <a:rtl val="0"/>
                </a:rPr>
                <a:t>2027</a:t>
              </a: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17D5BB0D-0B78-353C-B163-A1EFE5C33F04}"/>
                </a:ext>
              </a:extLst>
            </p:cNvPr>
            <p:cNvSpPr txBox="1"/>
            <p:nvPr/>
          </p:nvSpPr>
          <p:spPr>
            <a:xfrm>
              <a:off x="7852962" y="3685011"/>
              <a:ext cx="58990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1" spc="0" baseline="0" dirty="0">
                  <a:ln/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NexaBold"/>
                  <a:rtl val="0"/>
                </a:rPr>
                <a:t>2028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FE2AEEE9-555A-5F1D-159A-40C21E36B9CB}"/>
                </a:ext>
              </a:extLst>
            </p:cNvPr>
            <p:cNvSpPr txBox="1"/>
            <p:nvPr/>
          </p:nvSpPr>
          <p:spPr>
            <a:xfrm>
              <a:off x="9996911" y="3685011"/>
              <a:ext cx="58990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b="1" spc="0" baseline="0" dirty="0">
                  <a:ln/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NexaBold"/>
                  <a:rtl val="0"/>
                </a:rPr>
                <a:t>2029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331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0068-D710-7FA3-A9E6-9D263980AB48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6DC7835-A372-7B64-4436-6E37F12B3CE6}"/>
              </a:ext>
            </a:extLst>
          </p:cNvPr>
          <p:cNvSpPr/>
          <p:nvPr/>
        </p:nvSpPr>
        <p:spPr>
          <a:xfrm>
            <a:off x="786026" y="2786566"/>
            <a:ext cx="10616680" cy="2336796"/>
          </a:xfrm>
          <a:custGeom>
            <a:avLst/>
            <a:gdLst>
              <a:gd name="connsiteX0" fmla="*/ 6158206 w 6159647"/>
              <a:gd name="connsiteY0" fmla="*/ 877836 h 1355775"/>
              <a:gd name="connsiteX1" fmla="*/ 5750908 w 6159647"/>
              <a:gd name="connsiteY1" fmla="*/ 473300 h 1355775"/>
              <a:gd name="connsiteX2" fmla="*/ 5428258 w 6159647"/>
              <a:gd name="connsiteY2" fmla="*/ 580523 h 1355775"/>
              <a:gd name="connsiteX3" fmla="*/ 5220632 w 6159647"/>
              <a:gd name="connsiteY3" fmla="*/ 610250 h 1355775"/>
              <a:gd name="connsiteX4" fmla="*/ 5220632 w 6159647"/>
              <a:gd name="connsiteY4" fmla="*/ 610250 h 1355775"/>
              <a:gd name="connsiteX5" fmla="*/ 5104313 w 6159647"/>
              <a:gd name="connsiteY5" fmla="*/ 431837 h 1355775"/>
              <a:gd name="connsiteX6" fmla="*/ 5103084 w 6159647"/>
              <a:gd name="connsiteY6" fmla="*/ 407120 h 1355775"/>
              <a:gd name="connsiteX7" fmla="*/ 4691347 w 6159647"/>
              <a:gd name="connsiteY7" fmla="*/ 917 h 1355775"/>
              <a:gd name="connsiteX8" fmla="*/ 4220783 w 6159647"/>
              <a:gd name="connsiteY8" fmla="*/ 441829 h 1355775"/>
              <a:gd name="connsiteX9" fmla="*/ 4220783 w 6159647"/>
              <a:gd name="connsiteY9" fmla="*/ 442972 h 1355775"/>
              <a:gd name="connsiteX10" fmla="*/ 4115741 w 6159647"/>
              <a:gd name="connsiteY10" fmla="*/ 605259 h 1355775"/>
              <a:gd name="connsiteX11" fmla="*/ 4092272 w 6159647"/>
              <a:gd name="connsiteY11" fmla="*/ 615756 h 1355775"/>
              <a:gd name="connsiteX12" fmla="*/ 3905153 w 6159647"/>
              <a:gd name="connsiteY12" fmla="*/ 587847 h 1355775"/>
              <a:gd name="connsiteX13" fmla="*/ 3793558 w 6159647"/>
              <a:gd name="connsiteY13" fmla="*/ 513381 h 1355775"/>
              <a:gd name="connsiteX14" fmla="*/ 3792273 w 6159647"/>
              <a:gd name="connsiteY14" fmla="*/ 512762 h 1355775"/>
              <a:gd name="connsiteX15" fmla="*/ 3778490 w 6159647"/>
              <a:gd name="connsiteY15" fmla="*/ 506704 h 1355775"/>
              <a:gd name="connsiteX16" fmla="*/ 3773242 w 6159647"/>
              <a:gd name="connsiteY16" fmla="*/ 504475 h 1355775"/>
              <a:gd name="connsiteX17" fmla="*/ 3762307 w 6159647"/>
              <a:gd name="connsiteY17" fmla="*/ 500246 h 1355775"/>
              <a:gd name="connsiteX18" fmla="*/ 3753744 w 6159647"/>
              <a:gd name="connsiteY18" fmla="*/ 497074 h 1355775"/>
              <a:gd name="connsiteX19" fmla="*/ 3745171 w 6159647"/>
              <a:gd name="connsiteY19" fmla="*/ 494188 h 1355775"/>
              <a:gd name="connsiteX20" fmla="*/ 3733837 w 6159647"/>
              <a:gd name="connsiteY20" fmla="*/ 490588 h 1355775"/>
              <a:gd name="connsiteX21" fmla="*/ 3727169 w 6159647"/>
              <a:gd name="connsiteY21" fmla="*/ 488673 h 1355775"/>
              <a:gd name="connsiteX22" fmla="*/ 3713663 w 6159647"/>
              <a:gd name="connsiteY22" fmla="*/ 485063 h 1355775"/>
              <a:gd name="connsiteX23" fmla="*/ 3708319 w 6159647"/>
              <a:gd name="connsiteY23" fmla="*/ 483787 h 1355775"/>
              <a:gd name="connsiteX24" fmla="*/ 3693374 w 6159647"/>
              <a:gd name="connsiteY24" fmla="*/ 480539 h 1355775"/>
              <a:gd name="connsiteX25" fmla="*/ 3688602 w 6159647"/>
              <a:gd name="connsiteY25" fmla="*/ 479624 h 1355775"/>
              <a:gd name="connsiteX26" fmla="*/ 3673153 w 6159647"/>
              <a:gd name="connsiteY26" fmla="*/ 477024 h 1355775"/>
              <a:gd name="connsiteX27" fmla="*/ 3668066 w 6159647"/>
              <a:gd name="connsiteY27" fmla="*/ 476291 h 1355775"/>
              <a:gd name="connsiteX28" fmla="*/ 3653179 w 6159647"/>
              <a:gd name="connsiteY28" fmla="*/ 474509 h 1355775"/>
              <a:gd name="connsiteX29" fmla="*/ 3646721 w 6159647"/>
              <a:gd name="connsiteY29" fmla="*/ 473881 h 1355775"/>
              <a:gd name="connsiteX30" fmla="*/ 3640616 w 6159647"/>
              <a:gd name="connsiteY30" fmla="*/ 473290 h 1355775"/>
              <a:gd name="connsiteX31" fmla="*/ 3634319 w 6159647"/>
              <a:gd name="connsiteY31" fmla="*/ 472995 h 1355775"/>
              <a:gd name="connsiteX32" fmla="*/ 3623128 w 6159647"/>
              <a:gd name="connsiteY32" fmla="*/ 472462 h 1355775"/>
              <a:gd name="connsiteX33" fmla="*/ 3612660 w 6159647"/>
              <a:gd name="connsiteY33" fmla="*/ 472214 h 1355775"/>
              <a:gd name="connsiteX34" fmla="*/ 3607373 w 6159647"/>
              <a:gd name="connsiteY34" fmla="*/ 472090 h 1355775"/>
              <a:gd name="connsiteX35" fmla="*/ 3600296 w 6159647"/>
              <a:gd name="connsiteY35" fmla="*/ 472252 h 1355775"/>
              <a:gd name="connsiteX36" fmla="*/ 3591181 w 6159647"/>
              <a:gd name="connsiteY36" fmla="*/ 472462 h 1355775"/>
              <a:gd name="connsiteX37" fmla="*/ 3577760 w 6159647"/>
              <a:gd name="connsiteY37" fmla="*/ 473185 h 1355775"/>
              <a:gd name="connsiteX38" fmla="*/ 3569826 w 6159647"/>
              <a:gd name="connsiteY38" fmla="*/ 473738 h 1355775"/>
              <a:gd name="connsiteX39" fmla="*/ 3554852 w 6159647"/>
              <a:gd name="connsiteY39" fmla="*/ 475310 h 1355775"/>
              <a:gd name="connsiteX40" fmla="*/ 3548699 w 6159647"/>
              <a:gd name="connsiteY40" fmla="*/ 476024 h 1355775"/>
              <a:gd name="connsiteX41" fmla="*/ 3530497 w 6159647"/>
              <a:gd name="connsiteY41" fmla="*/ 478862 h 1355775"/>
              <a:gd name="connsiteX42" fmla="*/ 3527858 w 6159647"/>
              <a:gd name="connsiteY42" fmla="*/ 479291 h 1355775"/>
              <a:gd name="connsiteX43" fmla="*/ 3465003 w 6159647"/>
              <a:gd name="connsiteY43" fmla="*/ 495683 h 1355775"/>
              <a:gd name="connsiteX44" fmla="*/ 3464774 w 6159647"/>
              <a:gd name="connsiteY44" fmla="*/ 495769 h 1355775"/>
              <a:gd name="connsiteX45" fmla="*/ 3445153 w 6159647"/>
              <a:gd name="connsiteY45" fmla="*/ 503027 h 1355775"/>
              <a:gd name="connsiteX46" fmla="*/ 3443610 w 6159647"/>
              <a:gd name="connsiteY46" fmla="*/ 503665 h 1355775"/>
              <a:gd name="connsiteX47" fmla="*/ 3425693 w 6159647"/>
              <a:gd name="connsiteY47" fmla="*/ 511304 h 1355775"/>
              <a:gd name="connsiteX48" fmla="*/ 3423703 w 6159647"/>
              <a:gd name="connsiteY48" fmla="*/ 512228 h 1355775"/>
              <a:gd name="connsiteX49" fmla="*/ 3406529 w 6159647"/>
              <a:gd name="connsiteY49" fmla="*/ 520563 h 1355775"/>
              <a:gd name="connsiteX50" fmla="*/ 3404719 w 6159647"/>
              <a:gd name="connsiteY50" fmla="*/ 521496 h 1355775"/>
              <a:gd name="connsiteX51" fmla="*/ 3387660 w 6159647"/>
              <a:gd name="connsiteY51" fmla="*/ 530831 h 1355775"/>
              <a:gd name="connsiteX52" fmla="*/ 3386412 w 6159647"/>
              <a:gd name="connsiteY52" fmla="*/ 531555 h 1355775"/>
              <a:gd name="connsiteX53" fmla="*/ 3368991 w 6159647"/>
              <a:gd name="connsiteY53" fmla="*/ 542204 h 1355775"/>
              <a:gd name="connsiteX54" fmla="*/ 3368724 w 6159647"/>
              <a:gd name="connsiteY54" fmla="*/ 542375 h 1355775"/>
              <a:gd name="connsiteX55" fmla="*/ 3316432 w 6159647"/>
              <a:gd name="connsiteY55" fmla="*/ 581713 h 1355775"/>
              <a:gd name="connsiteX56" fmla="*/ 3309536 w 6159647"/>
              <a:gd name="connsiteY56" fmla="*/ 587333 h 1355775"/>
              <a:gd name="connsiteX57" fmla="*/ 3110340 w 6159647"/>
              <a:gd name="connsiteY57" fmla="*/ 610260 h 1355775"/>
              <a:gd name="connsiteX58" fmla="*/ 3110340 w 6159647"/>
              <a:gd name="connsiteY58" fmla="*/ 610260 h 1355775"/>
              <a:gd name="connsiteX59" fmla="*/ 2994020 w 6159647"/>
              <a:gd name="connsiteY59" fmla="*/ 431847 h 1355775"/>
              <a:gd name="connsiteX60" fmla="*/ 2992792 w 6159647"/>
              <a:gd name="connsiteY60" fmla="*/ 407130 h 1355775"/>
              <a:gd name="connsiteX61" fmla="*/ 2865614 w 6159647"/>
              <a:gd name="connsiteY61" fmla="*/ 131295 h 1355775"/>
              <a:gd name="connsiteX62" fmla="*/ 2865404 w 6159647"/>
              <a:gd name="connsiteY62" fmla="*/ 131085 h 1355775"/>
              <a:gd name="connsiteX63" fmla="*/ 2852774 w 6159647"/>
              <a:gd name="connsiteY63" fmla="*/ 118884 h 1355775"/>
              <a:gd name="connsiteX64" fmla="*/ 2851155 w 6159647"/>
              <a:gd name="connsiteY64" fmla="*/ 117360 h 1355775"/>
              <a:gd name="connsiteX65" fmla="*/ 2839382 w 6159647"/>
              <a:gd name="connsiteY65" fmla="*/ 106921 h 1355775"/>
              <a:gd name="connsiteX66" fmla="*/ 2836324 w 6159647"/>
              <a:gd name="connsiteY66" fmla="*/ 104273 h 1355775"/>
              <a:gd name="connsiteX67" fmla="*/ 2825447 w 6159647"/>
              <a:gd name="connsiteY67" fmla="*/ 95433 h 1355775"/>
              <a:gd name="connsiteX68" fmla="*/ 2820932 w 6159647"/>
              <a:gd name="connsiteY68" fmla="*/ 91852 h 1355775"/>
              <a:gd name="connsiteX69" fmla="*/ 2810940 w 6159647"/>
              <a:gd name="connsiteY69" fmla="*/ 84422 h 1355775"/>
              <a:gd name="connsiteX70" fmla="*/ 2805025 w 6159647"/>
              <a:gd name="connsiteY70" fmla="*/ 80127 h 1355775"/>
              <a:gd name="connsiteX71" fmla="*/ 2795862 w 6159647"/>
              <a:gd name="connsiteY71" fmla="*/ 73907 h 1355775"/>
              <a:gd name="connsiteX72" fmla="*/ 2788642 w 6159647"/>
              <a:gd name="connsiteY72" fmla="*/ 69135 h 1355775"/>
              <a:gd name="connsiteX73" fmla="*/ 2780175 w 6159647"/>
              <a:gd name="connsiteY73" fmla="*/ 63915 h 1355775"/>
              <a:gd name="connsiteX74" fmla="*/ 2771812 w 6159647"/>
              <a:gd name="connsiteY74" fmla="*/ 58905 h 1355775"/>
              <a:gd name="connsiteX75" fmla="*/ 2763906 w 6159647"/>
              <a:gd name="connsiteY75" fmla="*/ 54495 h 1355775"/>
              <a:gd name="connsiteX76" fmla="*/ 2754581 w 6159647"/>
              <a:gd name="connsiteY76" fmla="*/ 49447 h 1355775"/>
              <a:gd name="connsiteX77" fmla="*/ 2747056 w 6159647"/>
              <a:gd name="connsiteY77" fmla="*/ 45675 h 1355775"/>
              <a:gd name="connsiteX78" fmla="*/ 2736941 w 6159647"/>
              <a:gd name="connsiteY78" fmla="*/ 40760 h 1355775"/>
              <a:gd name="connsiteX79" fmla="*/ 2729682 w 6159647"/>
              <a:gd name="connsiteY79" fmla="*/ 37512 h 1355775"/>
              <a:gd name="connsiteX80" fmla="*/ 2718938 w 6159647"/>
              <a:gd name="connsiteY80" fmla="*/ 32873 h 1355775"/>
              <a:gd name="connsiteX81" fmla="*/ 2711747 w 6159647"/>
              <a:gd name="connsiteY81" fmla="*/ 30025 h 1355775"/>
              <a:gd name="connsiteX82" fmla="*/ 2700631 w 6159647"/>
              <a:gd name="connsiteY82" fmla="*/ 25815 h 1355775"/>
              <a:gd name="connsiteX83" fmla="*/ 2693240 w 6159647"/>
              <a:gd name="connsiteY83" fmla="*/ 23272 h 1355775"/>
              <a:gd name="connsiteX84" fmla="*/ 2682000 w 6159647"/>
              <a:gd name="connsiteY84" fmla="*/ 19576 h 1355775"/>
              <a:gd name="connsiteX85" fmla="*/ 2674285 w 6159647"/>
              <a:gd name="connsiteY85" fmla="*/ 17309 h 1355775"/>
              <a:gd name="connsiteX86" fmla="*/ 2663074 w 6159647"/>
              <a:gd name="connsiteY86" fmla="*/ 14185 h 1355775"/>
              <a:gd name="connsiteX87" fmla="*/ 2654835 w 6159647"/>
              <a:gd name="connsiteY87" fmla="*/ 12166 h 1355775"/>
              <a:gd name="connsiteX88" fmla="*/ 2643910 w 6159647"/>
              <a:gd name="connsiteY88" fmla="*/ 9651 h 1355775"/>
              <a:gd name="connsiteX89" fmla="*/ 2634995 w 6159647"/>
              <a:gd name="connsiteY89" fmla="*/ 7889 h 1355775"/>
              <a:gd name="connsiteX90" fmla="*/ 2624460 w 6159647"/>
              <a:gd name="connsiteY90" fmla="*/ 5975 h 1355775"/>
              <a:gd name="connsiteX91" fmla="*/ 2614754 w 6159647"/>
              <a:gd name="connsiteY91" fmla="*/ 4517 h 1355775"/>
              <a:gd name="connsiteX92" fmla="*/ 2604791 w 6159647"/>
              <a:gd name="connsiteY92" fmla="*/ 3174 h 1355775"/>
              <a:gd name="connsiteX93" fmla="*/ 2594199 w 6159647"/>
              <a:gd name="connsiteY93" fmla="*/ 2088 h 1355775"/>
              <a:gd name="connsiteX94" fmla="*/ 2587941 w 6159647"/>
              <a:gd name="connsiteY94" fmla="*/ 1450 h 1355775"/>
              <a:gd name="connsiteX95" fmla="*/ 2585246 w 6159647"/>
              <a:gd name="connsiteY95" fmla="*/ 1307 h 1355775"/>
              <a:gd name="connsiteX96" fmla="*/ 2581064 w 6159647"/>
              <a:gd name="connsiteY96" fmla="*/ 945 h 1355775"/>
              <a:gd name="connsiteX97" fmla="*/ 2570329 w 6159647"/>
              <a:gd name="connsiteY97" fmla="*/ 545 h 1355775"/>
              <a:gd name="connsiteX98" fmla="*/ 2560014 w 6159647"/>
              <a:gd name="connsiteY98" fmla="*/ 164 h 1355775"/>
              <a:gd name="connsiteX99" fmla="*/ 2546183 w 6159647"/>
              <a:gd name="connsiteY99" fmla="*/ 231 h 1355775"/>
              <a:gd name="connsiteX100" fmla="*/ 2535439 w 6159647"/>
              <a:gd name="connsiteY100" fmla="*/ 402 h 1355775"/>
              <a:gd name="connsiteX101" fmla="*/ 2522704 w 6159647"/>
              <a:gd name="connsiteY101" fmla="*/ 1174 h 1355775"/>
              <a:gd name="connsiteX102" fmla="*/ 2511208 w 6159647"/>
              <a:gd name="connsiteY102" fmla="*/ 1965 h 1355775"/>
              <a:gd name="connsiteX103" fmla="*/ 2500349 w 6159647"/>
              <a:gd name="connsiteY103" fmla="*/ 3231 h 1355775"/>
              <a:gd name="connsiteX104" fmla="*/ 2487386 w 6159647"/>
              <a:gd name="connsiteY104" fmla="*/ 4813 h 1355775"/>
              <a:gd name="connsiteX105" fmla="*/ 2482175 w 6159647"/>
              <a:gd name="connsiteY105" fmla="*/ 5718 h 1355775"/>
              <a:gd name="connsiteX106" fmla="*/ 2422625 w 6159647"/>
              <a:gd name="connsiteY106" fmla="*/ 19519 h 1355775"/>
              <a:gd name="connsiteX107" fmla="*/ 2420444 w 6159647"/>
              <a:gd name="connsiteY107" fmla="*/ 20148 h 1355775"/>
              <a:gd name="connsiteX108" fmla="*/ 2402842 w 6159647"/>
              <a:gd name="connsiteY108" fmla="*/ 26158 h 1355775"/>
              <a:gd name="connsiteX109" fmla="*/ 2398784 w 6159647"/>
              <a:gd name="connsiteY109" fmla="*/ 27568 h 1355775"/>
              <a:gd name="connsiteX110" fmla="*/ 2382163 w 6159647"/>
              <a:gd name="connsiteY110" fmla="*/ 34207 h 1355775"/>
              <a:gd name="connsiteX111" fmla="*/ 2377686 w 6159647"/>
              <a:gd name="connsiteY111" fmla="*/ 36045 h 1355775"/>
              <a:gd name="connsiteX112" fmla="*/ 2361589 w 6159647"/>
              <a:gd name="connsiteY112" fmla="*/ 43455 h 1355775"/>
              <a:gd name="connsiteX113" fmla="*/ 2357198 w 6159647"/>
              <a:gd name="connsiteY113" fmla="*/ 45542 h 1355775"/>
              <a:gd name="connsiteX114" fmla="*/ 2341529 w 6159647"/>
              <a:gd name="connsiteY114" fmla="*/ 53733 h 1355775"/>
              <a:gd name="connsiteX115" fmla="*/ 2337300 w 6159647"/>
              <a:gd name="connsiteY115" fmla="*/ 56029 h 1355775"/>
              <a:gd name="connsiteX116" fmla="*/ 2321994 w 6159647"/>
              <a:gd name="connsiteY116" fmla="*/ 65030 h 1355775"/>
              <a:gd name="connsiteX117" fmla="*/ 2318060 w 6159647"/>
              <a:gd name="connsiteY117" fmla="*/ 67439 h 1355775"/>
              <a:gd name="connsiteX118" fmla="*/ 2303048 w 6159647"/>
              <a:gd name="connsiteY118" fmla="*/ 77317 h 1355775"/>
              <a:gd name="connsiteX119" fmla="*/ 2299515 w 6159647"/>
              <a:gd name="connsiteY119" fmla="*/ 79746 h 1355775"/>
              <a:gd name="connsiteX120" fmla="*/ 2284770 w 6159647"/>
              <a:gd name="connsiteY120" fmla="*/ 90538 h 1355775"/>
              <a:gd name="connsiteX121" fmla="*/ 2281712 w 6159647"/>
              <a:gd name="connsiteY121" fmla="*/ 92881 h 1355775"/>
              <a:gd name="connsiteX122" fmla="*/ 2267187 w 6159647"/>
              <a:gd name="connsiteY122" fmla="*/ 104663 h 1355775"/>
              <a:gd name="connsiteX123" fmla="*/ 2264701 w 6159647"/>
              <a:gd name="connsiteY123" fmla="*/ 106797 h 1355775"/>
              <a:gd name="connsiteX124" fmla="*/ 2250347 w 6159647"/>
              <a:gd name="connsiteY124" fmla="*/ 119665 h 1355775"/>
              <a:gd name="connsiteX125" fmla="*/ 2248518 w 6159647"/>
              <a:gd name="connsiteY125" fmla="*/ 121399 h 1355775"/>
              <a:gd name="connsiteX126" fmla="*/ 2234278 w 6159647"/>
              <a:gd name="connsiteY126" fmla="*/ 135496 h 1355775"/>
              <a:gd name="connsiteX127" fmla="*/ 2233239 w 6159647"/>
              <a:gd name="connsiteY127" fmla="*/ 136591 h 1355775"/>
              <a:gd name="connsiteX128" fmla="*/ 2219047 w 6159647"/>
              <a:gd name="connsiteY128" fmla="*/ 152098 h 1355775"/>
              <a:gd name="connsiteX129" fmla="*/ 2218914 w 6159647"/>
              <a:gd name="connsiteY129" fmla="*/ 152250 h 1355775"/>
              <a:gd name="connsiteX130" fmla="*/ 2110472 w 6159647"/>
              <a:gd name="connsiteY130" fmla="*/ 443229 h 1355775"/>
              <a:gd name="connsiteX131" fmla="*/ 2005440 w 6159647"/>
              <a:gd name="connsiteY131" fmla="*/ 605307 h 1355775"/>
              <a:gd name="connsiteX132" fmla="*/ 1981970 w 6159647"/>
              <a:gd name="connsiteY132" fmla="*/ 615803 h 1355775"/>
              <a:gd name="connsiteX133" fmla="*/ 1794851 w 6159647"/>
              <a:gd name="connsiteY133" fmla="*/ 587895 h 1355775"/>
              <a:gd name="connsiteX134" fmla="*/ 1497052 w 6159647"/>
              <a:gd name="connsiteY134" fmla="*/ 472138 h 1355775"/>
              <a:gd name="connsiteX135" fmla="*/ 1206111 w 6159647"/>
              <a:gd name="connsiteY135" fmla="*/ 581761 h 1355775"/>
              <a:gd name="connsiteX136" fmla="*/ 1003743 w 6159647"/>
              <a:gd name="connsiteY136" fmla="*/ 612050 h 1355775"/>
              <a:gd name="connsiteX137" fmla="*/ 1000476 w 6159647"/>
              <a:gd name="connsiteY137" fmla="*/ 610593 h 1355775"/>
              <a:gd name="connsiteX138" fmla="*/ 883518 w 6159647"/>
              <a:gd name="connsiteY138" fmla="*/ 431914 h 1355775"/>
              <a:gd name="connsiteX139" fmla="*/ 882490 w 6159647"/>
              <a:gd name="connsiteY139" fmla="*/ 409854 h 1355775"/>
              <a:gd name="connsiteX140" fmla="*/ 477620 w 6159647"/>
              <a:gd name="connsiteY140" fmla="*/ 1479 h 1355775"/>
              <a:gd name="connsiteX141" fmla="*/ 1437 w 6159647"/>
              <a:gd name="connsiteY141" fmla="*/ 477910 h 1355775"/>
              <a:gd name="connsiteX142" fmla="*/ 408688 w 6159647"/>
              <a:gd name="connsiteY142" fmla="*/ 882484 h 1355775"/>
              <a:gd name="connsiteX143" fmla="*/ 731395 w 6159647"/>
              <a:gd name="connsiteY143" fmla="*/ 775261 h 1355775"/>
              <a:gd name="connsiteX144" fmla="*/ 939021 w 6159647"/>
              <a:gd name="connsiteY144" fmla="*/ 745534 h 1355775"/>
              <a:gd name="connsiteX145" fmla="*/ 1055340 w 6159647"/>
              <a:gd name="connsiteY145" fmla="*/ 923937 h 1355775"/>
              <a:gd name="connsiteX146" fmla="*/ 1058750 w 6159647"/>
              <a:gd name="connsiteY146" fmla="*/ 970362 h 1355775"/>
              <a:gd name="connsiteX147" fmla="*/ 1446275 w 6159647"/>
              <a:gd name="connsiteY147" fmla="*/ 1352924 h 1355775"/>
              <a:gd name="connsiteX148" fmla="*/ 1938860 w 6159647"/>
              <a:gd name="connsiteY148" fmla="*/ 913964 h 1355775"/>
              <a:gd name="connsiteX149" fmla="*/ 1938860 w 6159647"/>
              <a:gd name="connsiteY149" fmla="*/ 912821 h 1355775"/>
              <a:gd name="connsiteX150" fmla="*/ 2043892 w 6159647"/>
              <a:gd name="connsiteY150" fmla="*/ 750534 h 1355775"/>
              <a:gd name="connsiteX151" fmla="*/ 2067362 w 6159647"/>
              <a:gd name="connsiteY151" fmla="*/ 740038 h 1355775"/>
              <a:gd name="connsiteX152" fmla="*/ 2254480 w 6159647"/>
              <a:gd name="connsiteY152" fmla="*/ 767946 h 1355775"/>
              <a:gd name="connsiteX153" fmla="*/ 2366008 w 6159647"/>
              <a:gd name="connsiteY153" fmla="*/ 842374 h 1355775"/>
              <a:gd name="connsiteX154" fmla="*/ 2367323 w 6159647"/>
              <a:gd name="connsiteY154" fmla="*/ 843003 h 1355775"/>
              <a:gd name="connsiteX155" fmla="*/ 2381172 w 6159647"/>
              <a:gd name="connsiteY155" fmla="*/ 849080 h 1355775"/>
              <a:gd name="connsiteX156" fmla="*/ 2386316 w 6159647"/>
              <a:gd name="connsiteY156" fmla="*/ 851261 h 1355775"/>
              <a:gd name="connsiteX157" fmla="*/ 2397346 w 6159647"/>
              <a:gd name="connsiteY157" fmla="*/ 855538 h 1355775"/>
              <a:gd name="connsiteX158" fmla="*/ 2405852 w 6159647"/>
              <a:gd name="connsiteY158" fmla="*/ 858681 h 1355775"/>
              <a:gd name="connsiteX159" fmla="*/ 2414472 w 6159647"/>
              <a:gd name="connsiteY159" fmla="*/ 861586 h 1355775"/>
              <a:gd name="connsiteX160" fmla="*/ 2425740 w 6159647"/>
              <a:gd name="connsiteY160" fmla="*/ 865168 h 1355775"/>
              <a:gd name="connsiteX161" fmla="*/ 2432503 w 6159647"/>
              <a:gd name="connsiteY161" fmla="*/ 867111 h 1355775"/>
              <a:gd name="connsiteX162" fmla="*/ 2445933 w 6159647"/>
              <a:gd name="connsiteY162" fmla="*/ 870702 h 1355775"/>
              <a:gd name="connsiteX163" fmla="*/ 2451343 w 6159647"/>
              <a:gd name="connsiteY163" fmla="*/ 871988 h 1355775"/>
              <a:gd name="connsiteX164" fmla="*/ 2466221 w 6159647"/>
              <a:gd name="connsiteY164" fmla="*/ 875226 h 1355775"/>
              <a:gd name="connsiteX165" fmla="*/ 2471060 w 6159647"/>
              <a:gd name="connsiteY165" fmla="*/ 876150 h 1355775"/>
              <a:gd name="connsiteX166" fmla="*/ 2486490 w 6159647"/>
              <a:gd name="connsiteY166" fmla="*/ 878750 h 1355775"/>
              <a:gd name="connsiteX167" fmla="*/ 2491548 w 6159647"/>
              <a:gd name="connsiteY167" fmla="*/ 879474 h 1355775"/>
              <a:gd name="connsiteX168" fmla="*/ 2506436 w 6159647"/>
              <a:gd name="connsiteY168" fmla="*/ 881256 h 1355775"/>
              <a:gd name="connsiteX169" fmla="*/ 2512932 w 6159647"/>
              <a:gd name="connsiteY169" fmla="*/ 881884 h 1355775"/>
              <a:gd name="connsiteX170" fmla="*/ 2518980 w 6159647"/>
              <a:gd name="connsiteY170" fmla="*/ 882465 h 1355775"/>
              <a:gd name="connsiteX171" fmla="*/ 2525276 w 6159647"/>
              <a:gd name="connsiteY171" fmla="*/ 882770 h 1355775"/>
              <a:gd name="connsiteX172" fmla="*/ 2536525 w 6159647"/>
              <a:gd name="connsiteY172" fmla="*/ 883313 h 1355775"/>
              <a:gd name="connsiteX173" fmla="*/ 2546936 w 6159647"/>
              <a:gd name="connsiteY173" fmla="*/ 883561 h 1355775"/>
              <a:gd name="connsiteX174" fmla="*/ 2552279 w 6159647"/>
              <a:gd name="connsiteY174" fmla="*/ 883684 h 1355775"/>
              <a:gd name="connsiteX175" fmla="*/ 2559471 w 6159647"/>
              <a:gd name="connsiteY175" fmla="*/ 883523 h 1355775"/>
              <a:gd name="connsiteX176" fmla="*/ 2568262 w 6159647"/>
              <a:gd name="connsiteY176" fmla="*/ 883322 h 1355775"/>
              <a:gd name="connsiteX177" fmla="*/ 2581988 w 6159647"/>
              <a:gd name="connsiteY177" fmla="*/ 882580 h 1355775"/>
              <a:gd name="connsiteX178" fmla="*/ 2589560 w 6159647"/>
              <a:gd name="connsiteY178" fmla="*/ 882055 h 1355775"/>
              <a:gd name="connsiteX179" fmla="*/ 2605181 w 6159647"/>
              <a:gd name="connsiteY179" fmla="*/ 880417 h 1355775"/>
              <a:gd name="connsiteX180" fmla="*/ 2610601 w 6159647"/>
              <a:gd name="connsiteY180" fmla="*/ 879798 h 1355775"/>
              <a:gd name="connsiteX181" fmla="*/ 2673809 w 6159647"/>
              <a:gd name="connsiteY181" fmla="*/ 866625 h 1355775"/>
              <a:gd name="connsiteX182" fmla="*/ 2674809 w 6159647"/>
              <a:gd name="connsiteY182" fmla="*/ 866320 h 1355775"/>
              <a:gd name="connsiteX183" fmla="*/ 2693973 w 6159647"/>
              <a:gd name="connsiteY183" fmla="*/ 860291 h 1355775"/>
              <a:gd name="connsiteX184" fmla="*/ 2696431 w 6159647"/>
              <a:gd name="connsiteY184" fmla="*/ 859424 h 1355775"/>
              <a:gd name="connsiteX185" fmla="*/ 2713852 w 6159647"/>
              <a:gd name="connsiteY185" fmla="*/ 852985 h 1355775"/>
              <a:gd name="connsiteX186" fmla="*/ 2716614 w 6159647"/>
              <a:gd name="connsiteY186" fmla="*/ 851871 h 1355775"/>
              <a:gd name="connsiteX187" fmla="*/ 2733483 w 6159647"/>
              <a:gd name="connsiteY187" fmla="*/ 844680 h 1355775"/>
              <a:gd name="connsiteX188" fmla="*/ 2735969 w 6159647"/>
              <a:gd name="connsiteY188" fmla="*/ 843546 h 1355775"/>
              <a:gd name="connsiteX189" fmla="*/ 2752971 w 6159647"/>
              <a:gd name="connsiteY189" fmla="*/ 835288 h 1355775"/>
              <a:gd name="connsiteX190" fmla="*/ 2754638 w 6159647"/>
              <a:gd name="connsiteY190" fmla="*/ 834440 h 1355775"/>
              <a:gd name="connsiteX191" fmla="*/ 2772602 w 6159647"/>
              <a:gd name="connsiteY191" fmla="*/ 824610 h 1355775"/>
              <a:gd name="connsiteX192" fmla="*/ 2772707 w 6159647"/>
              <a:gd name="connsiteY192" fmla="*/ 824553 h 1355775"/>
              <a:gd name="connsiteX193" fmla="*/ 2840011 w 6159647"/>
              <a:gd name="connsiteY193" fmla="*/ 776862 h 1355775"/>
              <a:gd name="connsiteX194" fmla="*/ 3018538 w 6159647"/>
              <a:gd name="connsiteY194" fmla="*/ 734790 h 1355775"/>
              <a:gd name="connsiteX195" fmla="*/ 3049323 w 6159647"/>
              <a:gd name="connsiteY195" fmla="*/ 745515 h 1355775"/>
              <a:gd name="connsiteX196" fmla="*/ 3165642 w 6159647"/>
              <a:gd name="connsiteY196" fmla="*/ 923918 h 1355775"/>
              <a:gd name="connsiteX197" fmla="*/ 3169052 w 6159647"/>
              <a:gd name="connsiteY197" fmla="*/ 970343 h 1355775"/>
              <a:gd name="connsiteX198" fmla="*/ 3170947 w 6159647"/>
              <a:gd name="connsiteY198" fmla="*/ 981554 h 1355775"/>
              <a:gd name="connsiteX199" fmla="*/ 3173119 w 6159647"/>
              <a:gd name="connsiteY199" fmla="*/ 994393 h 1355775"/>
              <a:gd name="connsiteX200" fmla="*/ 3179910 w 6159647"/>
              <a:gd name="connsiteY200" fmla="*/ 1025083 h 1355775"/>
              <a:gd name="connsiteX201" fmla="*/ 3180720 w 6159647"/>
              <a:gd name="connsiteY201" fmla="*/ 1028188 h 1355775"/>
              <a:gd name="connsiteX202" fmla="*/ 3436552 w 6159647"/>
              <a:gd name="connsiteY202" fmla="*/ 1321196 h 1355775"/>
              <a:gd name="connsiteX203" fmla="*/ 3438343 w 6159647"/>
              <a:gd name="connsiteY203" fmla="*/ 1321977 h 1355775"/>
              <a:gd name="connsiteX204" fmla="*/ 3458564 w 6159647"/>
              <a:gd name="connsiteY204" fmla="*/ 1329807 h 1355775"/>
              <a:gd name="connsiteX205" fmla="*/ 3476024 w 6159647"/>
              <a:gd name="connsiteY205" fmla="*/ 1335722 h 1355775"/>
              <a:gd name="connsiteX206" fmla="*/ 3490473 w 6159647"/>
              <a:gd name="connsiteY206" fmla="*/ 1339960 h 1355775"/>
              <a:gd name="connsiteX207" fmla="*/ 3514733 w 6159647"/>
              <a:gd name="connsiteY207" fmla="*/ 1345933 h 1355775"/>
              <a:gd name="connsiteX208" fmla="*/ 3525201 w 6159647"/>
              <a:gd name="connsiteY208" fmla="*/ 1347990 h 1355775"/>
              <a:gd name="connsiteX209" fmla="*/ 3554309 w 6159647"/>
              <a:gd name="connsiteY209" fmla="*/ 1352543 h 1355775"/>
              <a:gd name="connsiteX210" fmla="*/ 3556576 w 6159647"/>
              <a:gd name="connsiteY210" fmla="*/ 1352895 h 1355775"/>
              <a:gd name="connsiteX211" fmla="*/ 3563358 w 6159647"/>
              <a:gd name="connsiteY211" fmla="*/ 1353467 h 1355775"/>
              <a:gd name="connsiteX212" fmla="*/ 3571645 w 6159647"/>
              <a:gd name="connsiteY212" fmla="*/ 1354315 h 1355775"/>
              <a:gd name="connsiteX213" fmla="*/ 3576093 w 6159647"/>
              <a:gd name="connsiteY213" fmla="*/ 1354543 h 1355775"/>
              <a:gd name="connsiteX214" fmla="*/ 3589800 w 6159647"/>
              <a:gd name="connsiteY214" fmla="*/ 1355248 h 1355775"/>
              <a:gd name="connsiteX215" fmla="*/ 3601353 w 6159647"/>
              <a:gd name="connsiteY215" fmla="*/ 1355600 h 1355775"/>
              <a:gd name="connsiteX216" fmla="*/ 3614193 w 6159647"/>
              <a:gd name="connsiteY216" fmla="*/ 1355543 h 1355775"/>
              <a:gd name="connsiteX217" fmla="*/ 3626271 w 6159647"/>
              <a:gd name="connsiteY217" fmla="*/ 1355248 h 1355775"/>
              <a:gd name="connsiteX218" fmla="*/ 3638168 w 6159647"/>
              <a:gd name="connsiteY218" fmla="*/ 1354534 h 1355775"/>
              <a:gd name="connsiteX219" fmla="*/ 3650845 w 6159647"/>
              <a:gd name="connsiteY219" fmla="*/ 1353543 h 1355775"/>
              <a:gd name="connsiteX220" fmla="*/ 3661656 w 6159647"/>
              <a:gd name="connsiteY220" fmla="*/ 1352286 h 1355775"/>
              <a:gd name="connsiteX221" fmla="*/ 3675029 w 6159647"/>
              <a:gd name="connsiteY221" fmla="*/ 1350505 h 1355775"/>
              <a:gd name="connsiteX222" fmla="*/ 3684697 w 6159647"/>
              <a:gd name="connsiteY222" fmla="*/ 1348828 h 1355775"/>
              <a:gd name="connsiteX223" fmla="*/ 3698756 w 6159647"/>
              <a:gd name="connsiteY223" fmla="*/ 1346180 h 1355775"/>
              <a:gd name="connsiteX224" fmla="*/ 3707176 w 6159647"/>
              <a:gd name="connsiteY224" fmla="*/ 1344247 h 1355775"/>
              <a:gd name="connsiteX225" fmla="*/ 3722035 w 6159647"/>
              <a:gd name="connsiteY225" fmla="*/ 1340618 h 1355775"/>
              <a:gd name="connsiteX226" fmla="*/ 3729036 w 6159647"/>
              <a:gd name="connsiteY226" fmla="*/ 1338598 h 1355775"/>
              <a:gd name="connsiteX227" fmla="*/ 3744791 w 6159647"/>
              <a:gd name="connsiteY227" fmla="*/ 1333845 h 1355775"/>
              <a:gd name="connsiteX228" fmla="*/ 3750172 w 6159647"/>
              <a:gd name="connsiteY228" fmla="*/ 1331969 h 1355775"/>
              <a:gd name="connsiteX229" fmla="*/ 3767012 w 6159647"/>
              <a:gd name="connsiteY229" fmla="*/ 1325892 h 1355775"/>
              <a:gd name="connsiteX230" fmla="*/ 3770432 w 6159647"/>
              <a:gd name="connsiteY230" fmla="*/ 1324492 h 1355775"/>
              <a:gd name="connsiteX231" fmla="*/ 3788653 w 6159647"/>
              <a:gd name="connsiteY231" fmla="*/ 1316815 h 1355775"/>
              <a:gd name="connsiteX232" fmla="*/ 3789644 w 6159647"/>
              <a:gd name="connsiteY232" fmla="*/ 1316348 h 1355775"/>
              <a:gd name="connsiteX233" fmla="*/ 4049162 w 6159647"/>
              <a:gd name="connsiteY233" fmla="*/ 912564 h 1355775"/>
              <a:gd name="connsiteX234" fmla="*/ 4154194 w 6159647"/>
              <a:gd name="connsiteY234" fmla="*/ 750515 h 1355775"/>
              <a:gd name="connsiteX235" fmla="*/ 4177664 w 6159647"/>
              <a:gd name="connsiteY235" fmla="*/ 740019 h 1355775"/>
              <a:gd name="connsiteX236" fmla="*/ 4364782 w 6159647"/>
              <a:gd name="connsiteY236" fmla="*/ 767927 h 1355775"/>
              <a:gd name="connsiteX237" fmla="*/ 4662581 w 6159647"/>
              <a:gd name="connsiteY237" fmla="*/ 883684 h 1355775"/>
              <a:gd name="connsiteX238" fmla="*/ 4950303 w 6159647"/>
              <a:gd name="connsiteY238" fmla="*/ 776862 h 1355775"/>
              <a:gd name="connsiteX239" fmla="*/ 5159796 w 6159647"/>
              <a:gd name="connsiteY239" fmla="*/ 745515 h 1355775"/>
              <a:gd name="connsiteX240" fmla="*/ 5159806 w 6159647"/>
              <a:gd name="connsiteY240" fmla="*/ 745515 h 1355775"/>
              <a:gd name="connsiteX241" fmla="*/ 5276125 w 6159647"/>
              <a:gd name="connsiteY241" fmla="*/ 923927 h 1355775"/>
              <a:gd name="connsiteX242" fmla="*/ 5277363 w 6159647"/>
              <a:gd name="connsiteY242" fmla="*/ 948759 h 1355775"/>
              <a:gd name="connsiteX243" fmla="*/ 5681956 w 6159647"/>
              <a:gd name="connsiteY243" fmla="*/ 1354315 h 1355775"/>
              <a:gd name="connsiteX244" fmla="*/ 6158206 w 6159647"/>
              <a:gd name="connsiteY244" fmla="*/ 877836 h 135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6159647" h="1355775">
                <a:moveTo>
                  <a:pt x="6158206" y="877836"/>
                </a:moveTo>
                <a:cubicBezTo>
                  <a:pt x="6141052" y="662781"/>
                  <a:pt x="5966059" y="489045"/>
                  <a:pt x="5750908" y="473300"/>
                </a:cubicBezTo>
                <a:cubicBezTo>
                  <a:pt x="5627397" y="464260"/>
                  <a:pt x="5513526" y="506342"/>
                  <a:pt x="5428258" y="580523"/>
                </a:cubicBezTo>
                <a:cubicBezTo>
                  <a:pt x="5371089" y="630253"/>
                  <a:pt x="5289793" y="641197"/>
                  <a:pt x="5220632" y="610250"/>
                </a:cubicBezTo>
                <a:lnTo>
                  <a:pt x="5220632" y="610250"/>
                </a:lnTo>
                <a:cubicBezTo>
                  <a:pt x="5150204" y="578741"/>
                  <a:pt x="5106027" y="508971"/>
                  <a:pt x="5104313" y="431837"/>
                </a:cubicBezTo>
                <a:cubicBezTo>
                  <a:pt x="5104132" y="423646"/>
                  <a:pt x="5103723" y="415407"/>
                  <a:pt x="5103084" y="407120"/>
                </a:cubicBezTo>
                <a:cubicBezTo>
                  <a:pt x="5086406" y="189921"/>
                  <a:pt x="4908745" y="14757"/>
                  <a:pt x="4691347" y="917"/>
                </a:cubicBezTo>
                <a:cubicBezTo>
                  <a:pt x="4434762" y="-15419"/>
                  <a:pt x="4220783" y="188683"/>
                  <a:pt x="4220783" y="441829"/>
                </a:cubicBezTo>
                <a:lnTo>
                  <a:pt x="4220783" y="442972"/>
                </a:lnTo>
                <a:cubicBezTo>
                  <a:pt x="4220869" y="513057"/>
                  <a:pt x="4179721" y="576636"/>
                  <a:pt x="4115741" y="605259"/>
                </a:cubicBezTo>
                <a:lnTo>
                  <a:pt x="4092272" y="615756"/>
                </a:lnTo>
                <a:cubicBezTo>
                  <a:pt x="4029788" y="643711"/>
                  <a:pt x="3955674" y="634034"/>
                  <a:pt x="3905153" y="587847"/>
                </a:cubicBezTo>
                <a:cubicBezTo>
                  <a:pt x="3872159" y="557682"/>
                  <a:pt x="3834535" y="532517"/>
                  <a:pt x="3793558" y="513381"/>
                </a:cubicBezTo>
                <a:cubicBezTo>
                  <a:pt x="3793130" y="513181"/>
                  <a:pt x="3792701" y="512962"/>
                  <a:pt x="3792273" y="512762"/>
                </a:cubicBezTo>
                <a:cubicBezTo>
                  <a:pt x="3787729" y="510657"/>
                  <a:pt x="3783119" y="508666"/>
                  <a:pt x="3778490" y="506704"/>
                </a:cubicBezTo>
                <a:cubicBezTo>
                  <a:pt x="3776737" y="505961"/>
                  <a:pt x="3775004" y="505199"/>
                  <a:pt x="3773242" y="504475"/>
                </a:cubicBezTo>
                <a:cubicBezTo>
                  <a:pt x="3769622" y="503008"/>
                  <a:pt x="3765965" y="501618"/>
                  <a:pt x="3762307" y="500246"/>
                </a:cubicBezTo>
                <a:cubicBezTo>
                  <a:pt x="3759459" y="499170"/>
                  <a:pt x="3756611" y="498093"/>
                  <a:pt x="3753744" y="497074"/>
                </a:cubicBezTo>
                <a:cubicBezTo>
                  <a:pt x="3750906" y="496074"/>
                  <a:pt x="3748038" y="495131"/>
                  <a:pt x="3745171" y="494188"/>
                </a:cubicBezTo>
                <a:cubicBezTo>
                  <a:pt x="3741409" y="492940"/>
                  <a:pt x="3737647" y="491731"/>
                  <a:pt x="3733837" y="490588"/>
                </a:cubicBezTo>
                <a:cubicBezTo>
                  <a:pt x="3731627" y="489921"/>
                  <a:pt x="3729398" y="489302"/>
                  <a:pt x="3727169" y="488673"/>
                </a:cubicBezTo>
                <a:cubicBezTo>
                  <a:pt x="3722692" y="487406"/>
                  <a:pt x="3718197" y="486187"/>
                  <a:pt x="3713663" y="485063"/>
                </a:cubicBezTo>
                <a:cubicBezTo>
                  <a:pt x="3711891" y="484625"/>
                  <a:pt x="3710100" y="484206"/>
                  <a:pt x="3708319" y="483787"/>
                </a:cubicBezTo>
                <a:cubicBezTo>
                  <a:pt x="3703366" y="482625"/>
                  <a:pt x="3698385" y="481529"/>
                  <a:pt x="3693374" y="480539"/>
                </a:cubicBezTo>
                <a:cubicBezTo>
                  <a:pt x="3691784" y="480224"/>
                  <a:pt x="3690193" y="479929"/>
                  <a:pt x="3688602" y="479624"/>
                </a:cubicBezTo>
                <a:cubicBezTo>
                  <a:pt x="3683478" y="478672"/>
                  <a:pt x="3678334" y="477796"/>
                  <a:pt x="3673153" y="477024"/>
                </a:cubicBezTo>
                <a:cubicBezTo>
                  <a:pt x="3671458" y="476767"/>
                  <a:pt x="3669762" y="476529"/>
                  <a:pt x="3668066" y="476291"/>
                </a:cubicBezTo>
                <a:cubicBezTo>
                  <a:pt x="3663123" y="475614"/>
                  <a:pt x="3658161" y="475014"/>
                  <a:pt x="3653179" y="474509"/>
                </a:cubicBezTo>
                <a:cubicBezTo>
                  <a:pt x="3651026" y="474290"/>
                  <a:pt x="3648874" y="474081"/>
                  <a:pt x="3646721" y="473881"/>
                </a:cubicBezTo>
                <a:cubicBezTo>
                  <a:pt x="3644683" y="473700"/>
                  <a:pt x="3642663" y="473443"/>
                  <a:pt x="3640616" y="473290"/>
                </a:cubicBezTo>
                <a:cubicBezTo>
                  <a:pt x="3638501" y="473138"/>
                  <a:pt x="3636424" y="473119"/>
                  <a:pt x="3634319" y="472995"/>
                </a:cubicBezTo>
                <a:cubicBezTo>
                  <a:pt x="3630605" y="472766"/>
                  <a:pt x="3626871" y="472595"/>
                  <a:pt x="3623128" y="472462"/>
                </a:cubicBezTo>
                <a:cubicBezTo>
                  <a:pt x="3619632" y="472338"/>
                  <a:pt x="3616136" y="472252"/>
                  <a:pt x="3612660" y="472214"/>
                </a:cubicBezTo>
                <a:cubicBezTo>
                  <a:pt x="3610888" y="472195"/>
                  <a:pt x="3609145" y="472090"/>
                  <a:pt x="3607373" y="472090"/>
                </a:cubicBezTo>
                <a:cubicBezTo>
                  <a:pt x="3605001" y="472090"/>
                  <a:pt x="3602658" y="472214"/>
                  <a:pt x="3600296" y="472252"/>
                </a:cubicBezTo>
                <a:cubicBezTo>
                  <a:pt x="3597248" y="472300"/>
                  <a:pt x="3594210" y="472347"/>
                  <a:pt x="3591181" y="472462"/>
                </a:cubicBezTo>
                <a:cubicBezTo>
                  <a:pt x="3586685" y="472623"/>
                  <a:pt x="3582218" y="472890"/>
                  <a:pt x="3577760" y="473185"/>
                </a:cubicBezTo>
                <a:cubicBezTo>
                  <a:pt x="3575112" y="473366"/>
                  <a:pt x="3572464" y="473509"/>
                  <a:pt x="3569826" y="473738"/>
                </a:cubicBezTo>
                <a:cubicBezTo>
                  <a:pt x="3564806" y="474167"/>
                  <a:pt x="3559825" y="474709"/>
                  <a:pt x="3554852" y="475310"/>
                </a:cubicBezTo>
                <a:cubicBezTo>
                  <a:pt x="3552805" y="475557"/>
                  <a:pt x="3550738" y="475748"/>
                  <a:pt x="3548699" y="476024"/>
                </a:cubicBezTo>
                <a:cubicBezTo>
                  <a:pt x="3542584" y="476843"/>
                  <a:pt x="3536526" y="477805"/>
                  <a:pt x="3530497" y="478862"/>
                </a:cubicBezTo>
                <a:cubicBezTo>
                  <a:pt x="3529621" y="479015"/>
                  <a:pt x="3528735" y="479138"/>
                  <a:pt x="3527858" y="479291"/>
                </a:cubicBezTo>
                <a:cubicBezTo>
                  <a:pt x="3506323" y="483225"/>
                  <a:pt x="3485339" y="488740"/>
                  <a:pt x="3465003" y="495683"/>
                </a:cubicBezTo>
                <a:cubicBezTo>
                  <a:pt x="3464927" y="495712"/>
                  <a:pt x="3464851" y="495741"/>
                  <a:pt x="3464774" y="495769"/>
                </a:cubicBezTo>
                <a:cubicBezTo>
                  <a:pt x="3458164" y="498036"/>
                  <a:pt x="3451630" y="500456"/>
                  <a:pt x="3445153" y="503027"/>
                </a:cubicBezTo>
                <a:cubicBezTo>
                  <a:pt x="3444639" y="503237"/>
                  <a:pt x="3444124" y="503456"/>
                  <a:pt x="3443610" y="503665"/>
                </a:cubicBezTo>
                <a:cubicBezTo>
                  <a:pt x="3437571" y="506085"/>
                  <a:pt x="3431599" y="508628"/>
                  <a:pt x="3425693" y="511304"/>
                </a:cubicBezTo>
                <a:cubicBezTo>
                  <a:pt x="3425027" y="511609"/>
                  <a:pt x="3424369" y="511924"/>
                  <a:pt x="3423703" y="512228"/>
                </a:cubicBezTo>
                <a:cubicBezTo>
                  <a:pt x="3417911" y="514886"/>
                  <a:pt x="3412177" y="517667"/>
                  <a:pt x="3406529" y="520563"/>
                </a:cubicBezTo>
                <a:cubicBezTo>
                  <a:pt x="3405929" y="520877"/>
                  <a:pt x="3405329" y="521191"/>
                  <a:pt x="3404719" y="521496"/>
                </a:cubicBezTo>
                <a:cubicBezTo>
                  <a:pt x="3398957" y="524487"/>
                  <a:pt x="3393270" y="527592"/>
                  <a:pt x="3387660" y="530831"/>
                </a:cubicBezTo>
                <a:cubicBezTo>
                  <a:pt x="3387241" y="531069"/>
                  <a:pt x="3386822" y="531307"/>
                  <a:pt x="3386412" y="531555"/>
                </a:cubicBezTo>
                <a:cubicBezTo>
                  <a:pt x="3380516" y="534974"/>
                  <a:pt x="3374706" y="538527"/>
                  <a:pt x="3368991" y="542204"/>
                </a:cubicBezTo>
                <a:cubicBezTo>
                  <a:pt x="3368905" y="542261"/>
                  <a:pt x="3368810" y="542318"/>
                  <a:pt x="3368724" y="542375"/>
                </a:cubicBezTo>
                <a:cubicBezTo>
                  <a:pt x="3350331" y="554234"/>
                  <a:pt x="3332815" y="567331"/>
                  <a:pt x="3316432" y="581713"/>
                </a:cubicBezTo>
                <a:cubicBezTo>
                  <a:pt x="3314184" y="583675"/>
                  <a:pt x="3311851" y="585485"/>
                  <a:pt x="3309536" y="587333"/>
                </a:cubicBezTo>
                <a:cubicBezTo>
                  <a:pt x="3252986" y="631129"/>
                  <a:pt x="3176186" y="639721"/>
                  <a:pt x="3110340" y="610260"/>
                </a:cubicBezTo>
                <a:lnTo>
                  <a:pt x="3110340" y="610260"/>
                </a:lnTo>
                <a:cubicBezTo>
                  <a:pt x="3039912" y="578751"/>
                  <a:pt x="2995735" y="508980"/>
                  <a:pt x="2994020" y="431847"/>
                </a:cubicBezTo>
                <a:cubicBezTo>
                  <a:pt x="2993839" y="423655"/>
                  <a:pt x="2993430" y="415416"/>
                  <a:pt x="2992792" y="407130"/>
                </a:cubicBezTo>
                <a:cubicBezTo>
                  <a:pt x="2984581" y="300250"/>
                  <a:pt x="2937337" y="203609"/>
                  <a:pt x="2865614" y="131295"/>
                </a:cubicBezTo>
                <a:cubicBezTo>
                  <a:pt x="2865547" y="131228"/>
                  <a:pt x="2865471" y="131152"/>
                  <a:pt x="2865404" y="131085"/>
                </a:cubicBezTo>
                <a:cubicBezTo>
                  <a:pt x="2861280" y="126933"/>
                  <a:pt x="2857060" y="122875"/>
                  <a:pt x="2852774" y="118884"/>
                </a:cubicBezTo>
                <a:cubicBezTo>
                  <a:pt x="2852231" y="118379"/>
                  <a:pt x="2851698" y="117865"/>
                  <a:pt x="2851155" y="117360"/>
                </a:cubicBezTo>
                <a:cubicBezTo>
                  <a:pt x="2847297" y="113807"/>
                  <a:pt x="2843364" y="110340"/>
                  <a:pt x="2839382" y="106921"/>
                </a:cubicBezTo>
                <a:cubicBezTo>
                  <a:pt x="2838363" y="106044"/>
                  <a:pt x="2837353" y="105139"/>
                  <a:pt x="2836324" y="104273"/>
                </a:cubicBezTo>
                <a:cubicBezTo>
                  <a:pt x="2832753" y="101263"/>
                  <a:pt x="2829114" y="98339"/>
                  <a:pt x="2825447" y="95433"/>
                </a:cubicBezTo>
                <a:cubicBezTo>
                  <a:pt x="2823942" y="94243"/>
                  <a:pt x="2822447" y="93024"/>
                  <a:pt x="2820932" y="91852"/>
                </a:cubicBezTo>
                <a:cubicBezTo>
                  <a:pt x="2817646" y="89318"/>
                  <a:pt x="2814293" y="86861"/>
                  <a:pt x="2810940" y="84422"/>
                </a:cubicBezTo>
                <a:cubicBezTo>
                  <a:pt x="2808969" y="82984"/>
                  <a:pt x="2807016" y="81536"/>
                  <a:pt x="2805025" y="80127"/>
                </a:cubicBezTo>
                <a:cubicBezTo>
                  <a:pt x="2802006" y="78003"/>
                  <a:pt x="2798929" y="75955"/>
                  <a:pt x="2795862" y="73907"/>
                </a:cubicBezTo>
                <a:cubicBezTo>
                  <a:pt x="2793462" y="72307"/>
                  <a:pt x="2791071" y="70688"/>
                  <a:pt x="2788642" y="69135"/>
                </a:cubicBezTo>
                <a:cubicBezTo>
                  <a:pt x="2785851" y="67354"/>
                  <a:pt x="2783004" y="65639"/>
                  <a:pt x="2780175" y="63915"/>
                </a:cubicBezTo>
                <a:cubicBezTo>
                  <a:pt x="2777393" y="62229"/>
                  <a:pt x="2774631" y="60534"/>
                  <a:pt x="2771812" y="58905"/>
                </a:cubicBezTo>
                <a:cubicBezTo>
                  <a:pt x="2769202" y="57400"/>
                  <a:pt x="2766544" y="55952"/>
                  <a:pt x="2763906" y="54495"/>
                </a:cubicBezTo>
                <a:cubicBezTo>
                  <a:pt x="2760810" y="52790"/>
                  <a:pt x="2757715" y="51085"/>
                  <a:pt x="2754581" y="49447"/>
                </a:cubicBezTo>
                <a:cubicBezTo>
                  <a:pt x="2752085" y="48151"/>
                  <a:pt x="2749571" y="46923"/>
                  <a:pt x="2747056" y="45675"/>
                </a:cubicBezTo>
                <a:cubicBezTo>
                  <a:pt x="2743703" y="44008"/>
                  <a:pt x="2740341" y="42351"/>
                  <a:pt x="2736941" y="40760"/>
                </a:cubicBezTo>
                <a:cubicBezTo>
                  <a:pt x="2734540" y="39646"/>
                  <a:pt x="2732102" y="38579"/>
                  <a:pt x="2729682" y="37512"/>
                </a:cubicBezTo>
                <a:cubicBezTo>
                  <a:pt x="2726120" y="35931"/>
                  <a:pt x="2722548" y="34359"/>
                  <a:pt x="2718938" y="32873"/>
                </a:cubicBezTo>
                <a:cubicBezTo>
                  <a:pt x="2716557" y="31892"/>
                  <a:pt x="2714147" y="30968"/>
                  <a:pt x="2711747" y="30025"/>
                </a:cubicBezTo>
                <a:cubicBezTo>
                  <a:pt x="2708061" y="28587"/>
                  <a:pt x="2704365" y="27158"/>
                  <a:pt x="2700631" y="25815"/>
                </a:cubicBezTo>
                <a:cubicBezTo>
                  <a:pt x="2698183" y="24939"/>
                  <a:pt x="2695707" y="24110"/>
                  <a:pt x="2693240" y="23272"/>
                </a:cubicBezTo>
                <a:cubicBezTo>
                  <a:pt x="2689506" y="22005"/>
                  <a:pt x="2685772" y="20748"/>
                  <a:pt x="2682000" y="19576"/>
                </a:cubicBezTo>
                <a:cubicBezTo>
                  <a:pt x="2679448" y="18786"/>
                  <a:pt x="2676866" y="18052"/>
                  <a:pt x="2674285" y="17309"/>
                </a:cubicBezTo>
                <a:cubicBezTo>
                  <a:pt x="2670561" y="16233"/>
                  <a:pt x="2666837" y="15166"/>
                  <a:pt x="2663074" y="14185"/>
                </a:cubicBezTo>
                <a:cubicBezTo>
                  <a:pt x="2660340" y="13471"/>
                  <a:pt x="2657588" y="12823"/>
                  <a:pt x="2654835" y="12166"/>
                </a:cubicBezTo>
                <a:cubicBezTo>
                  <a:pt x="2651206" y="11290"/>
                  <a:pt x="2647577" y="10432"/>
                  <a:pt x="2643910" y="9651"/>
                </a:cubicBezTo>
                <a:cubicBezTo>
                  <a:pt x="2640957" y="9023"/>
                  <a:pt x="2637976" y="8461"/>
                  <a:pt x="2634995" y="7889"/>
                </a:cubicBezTo>
                <a:cubicBezTo>
                  <a:pt x="2631489" y="7222"/>
                  <a:pt x="2627994" y="6556"/>
                  <a:pt x="2624460" y="5975"/>
                </a:cubicBezTo>
                <a:cubicBezTo>
                  <a:pt x="2621241" y="5441"/>
                  <a:pt x="2618002" y="4984"/>
                  <a:pt x="2614754" y="4517"/>
                </a:cubicBezTo>
                <a:cubicBezTo>
                  <a:pt x="2611439" y="4051"/>
                  <a:pt x="2608134" y="3574"/>
                  <a:pt x="2604791" y="3174"/>
                </a:cubicBezTo>
                <a:cubicBezTo>
                  <a:pt x="2601276" y="2755"/>
                  <a:pt x="2597742" y="2422"/>
                  <a:pt x="2594199" y="2088"/>
                </a:cubicBezTo>
                <a:cubicBezTo>
                  <a:pt x="2592103" y="1888"/>
                  <a:pt x="2590046" y="1612"/>
                  <a:pt x="2587941" y="1450"/>
                </a:cubicBezTo>
                <a:cubicBezTo>
                  <a:pt x="2587036" y="1374"/>
                  <a:pt x="2586150" y="1374"/>
                  <a:pt x="2585246" y="1307"/>
                </a:cubicBezTo>
                <a:cubicBezTo>
                  <a:pt x="2583845" y="1203"/>
                  <a:pt x="2582464" y="1031"/>
                  <a:pt x="2581064" y="945"/>
                </a:cubicBezTo>
                <a:cubicBezTo>
                  <a:pt x="2577464" y="717"/>
                  <a:pt x="2573911" y="688"/>
                  <a:pt x="2570329" y="545"/>
                </a:cubicBezTo>
                <a:cubicBezTo>
                  <a:pt x="2566891" y="402"/>
                  <a:pt x="2563443" y="221"/>
                  <a:pt x="2560014" y="164"/>
                </a:cubicBezTo>
                <a:cubicBezTo>
                  <a:pt x="2555385" y="88"/>
                  <a:pt x="2550784" y="164"/>
                  <a:pt x="2546183" y="231"/>
                </a:cubicBezTo>
                <a:cubicBezTo>
                  <a:pt x="2542602" y="279"/>
                  <a:pt x="2539002" y="269"/>
                  <a:pt x="2535439" y="402"/>
                </a:cubicBezTo>
                <a:cubicBezTo>
                  <a:pt x="2531172" y="564"/>
                  <a:pt x="2526943" y="888"/>
                  <a:pt x="2522704" y="1174"/>
                </a:cubicBezTo>
                <a:cubicBezTo>
                  <a:pt x="2518866" y="1431"/>
                  <a:pt x="2515018" y="1612"/>
                  <a:pt x="2511208" y="1965"/>
                </a:cubicBezTo>
                <a:cubicBezTo>
                  <a:pt x="2507560" y="2308"/>
                  <a:pt x="2503969" y="2803"/>
                  <a:pt x="2500349" y="3231"/>
                </a:cubicBezTo>
                <a:cubicBezTo>
                  <a:pt x="2496025" y="3736"/>
                  <a:pt x="2491672" y="4174"/>
                  <a:pt x="2487386" y="4813"/>
                </a:cubicBezTo>
                <a:cubicBezTo>
                  <a:pt x="2485633" y="5070"/>
                  <a:pt x="2483919" y="5432"/>
                  <a:pt x="2482175" y="5718"/>
                </a:cubicBezTo>
                <a:cubicBezTo>
                  <a:pt x="2461830" y="8965"/>
                  <a:pt x="2441942" y="13585"/>
                  <a:pt x="2422625" y="19519"/>
                </a:cubicBezTo>
                <a:cubicBezTo>
                  <a:pt x="2421901" y="19738"/>
                  <a:pt x="2421158" y="19929"/>
                  <a:pt x="2420444" y="20148"/>
                </a:cubicBezTo>
                <a:cubicBezTo>
                  <a:pt x="2414510" y="22005"/>
                  <a:pt x="2408662" y="24063"/>
                  <a:pt x="2402842" y="26158"/>
                </a:cubicBezTo>
                <a:cubicBezTo>
                  <a:pt x="2401499" y="26644"/>
                  <a:pt x="2400127" y="27072"/>
                  <a:pt x="2398784" y="27568"/>
                </a:cubicBezTo>
                <a:cubicBezTo>
                  <a:pt x="2393174" y="29654"/>
                  <a:pt x="2387659" y="31911"/>
                  <a:pt x="2382163" y="34207"/>
                </a:cubicBezTo>
                <a:cubicBezTo>
                  <a:pt x="2380677" y="34835"/>
                  <a:pt x="2379163" y="35407"/>
                  <a:pt x="2377686" y="36045"/>
                </a:cubicBezTo>
                <a:cubicBezTo>
                  <a:pt x="2372248" y="38388"/>
                  <a:pt x="2366904" y="40893"/>
                  <a:pt x="2361589" y="43455"/>
                </a:cubicBezTo>
                <a:cubicBezTo>
                  <a:pt x="2360132" y="44160"/>
                  <a:pt x="2358655" y="44818"/>
                  <a:pt x="2357198" y="45542"/>
                </a:cubicBezTo>
                <a:cubicBezTo>
                  <a:pt x="2351902" y="48161"/>
                  <a:pt x="2346701" y="50914"/>
                  <a:pt x="2341529" y="53733"/>
                </a:cubicBezTo>
                <a:cubicBezTo>
                  <a:pt x="2340120" y="54505"/>
                  <a:pt x="2338700" y="55247"/>
                  <a:pt x="2337300" y="56029"/>
                </a:cubicBezTo>
                <a:cubicBezTo>
                  <a:pt x="2332128" y="58924"/>
                  <a:pt x="2327042" y="61944"/>
                  <a:pt x="2321994" y="65030"/>
                </a:cubicBezTo>
                <a:cubicBezTo>
                  <a:pt x="2320689" y="65839"/>
                  <a:pt x="2319365" y="66620"/>
                  <a:pt x="2318060" y="67439"/>
                </a:cubicBezTo>
                <a:cubicBezTo>
                  <a:pt x="2312983" y="70630"/>
                  <a:pt x="2307992" y="73926"/>
                  <a:pt x="2303048" y="77317"/>
                </a:cubicBezTo>
                <a:cubicBezTo>
                  <a:pt x="2301867" y="78126"/>
                  <a:pt x="2300686" y="78927"/>
                  <a:pt x="2299515" y="79746"/>
                </a:cubicBezTo>
                <a:cubicBezTo>
                  <a:pt x="2294514" y="83241"/>
                  <a:pt x="2289608" y="86842"/>
                  <a:pt x="2284770" y="90538"/>
                </a:cubicBezTo>
                <a:cubicBezTo>
                  <a:pt x="2283751" y="91319"/>
                  <a:pt x="2282732" y="92090"/>
                  <a:pt x="2281712" y="92881"/>
                </a:cubicBezTo>
                <a:cubicBezTo>
                  <a:pt x="2276788" y="96710"/>
                  <a:pt x="2271949" y="100634"/>
                  <a:pt x="2267187" y="104663"/>
                </a:cubicBezTo>
                <a:cubicBezTo>
                  <a:pt x="2266349" y="105368"/>
                  <a:pt x="2265529" y="106082"/>
                  <a:pt x="2264701" y="106797"/>
                </a:cubicBezTo>
                <a:cubicBezTo>
                  <a:pt x="2259824" y="110988"/>
                  <a:pt x="2255042" y="115264"/>
                  <a:pt x="2250347" y="119665"/>
                </a:cubicBezTo>
                <a:cubicBezTo>
                  <a:pt x="2249737" y="120237"/>
                  <a:pt x="2249127" y="120818"/>
                  <a:pt x="2248518" y="121399"/>
                </a:cubicBezTo>
                <a:cubicBezTo>
                  <a:pt x="2243669" y="125999"/>
                  <a:pt x="2238916" y="130685"/>
                  <a:pt x="2234278" y="135496"/>
                </a:cubicBezTo>
                <a:cubicBezTo>
                  <a:pt x="2233925" y="135858"/>
                  <a:pt x="2233582" y="136229"/>
                  <a:pt x="2233239" y="136591"/>
                </a:cubicBezTo>
                <a:cubicBezTo>
                  <a:pt x="2228391" y="141649"/>
                  <a:pt x="2223658" y="146811"/>
                  <a:pt x="2219047" y="152098"/>
                </a:cubicBezTo>
                <a:cubicBezTo>
                  <a:pt x="2219009" y="152145"/>
                  <a:pt x="2218962" y="152202"/>
                  <a:pt x="2218914" y="152250"/>
                </a:cubicBezTo>
                <a:cubicBezTo>
                  <a:pt x="2151096" y="230174"/>
                  <a:pt x="2110148" y="331977"/>
                  <a:pt x="2110472" y="443229"/>
                </a:cubicBezTo>
                <a:cubicBezTo>
                  <a:pt x="2110481" y="513229"/>
                  <a:pt x="2069352" y="576713"/>
                  <a:pt x="2005440" y="605307"/>
                </a:cubicBezTo>
                <a:lnTo>
                  <a:pt x="1981970" y="615803"/>
                </a:lnTo>
                <a:cubicBezTo>
                  <a:pt x="1919486" y="643759"/>
                  <a:pt x="1845372" y="634082"/>
                  <a:pt x="1794851" y="587895"/>
                </a:cubicBezTo>
                <a:cubicBezTo>
                  <a:pt x="1716251" y="516038"/>
                  <a:pt x="1611695" y="472138"/>
                  <a:pt x="1497052" y="472138"/>
                </a:cubicBezTo>
                <a:cubicBezTo>
                  <a:pt x="1385715" y="472138"/>
                  <a:pt x="1283883" y="513543"/>
                  <a:pt x="1206111" y="581761"/>
                </a:cubicBezTo>
                <a:cubicBezTo>
                  <a:pt x="1150437" y="630596"/>
                  <a:pt x="1071351" y="642292"/>
                  <a:pt x="1003743" y="612050"/>
                </a:cubicBezTo>
                <a:lnTo>
                  <a:pt x="1000476" y="610593"/>
                </a:lnTo>
                <a:cubicBezTo>
                  <a:pt x="929419" y="578799"/>
                  <a:pt x="885223" y="509038"/>
                  <a:pt x="883518" y="431914"/>
                </a:cubicBezTo>
                <a:cubicBezTo>
                  <a:pt x="883357" y="424598"/>
                  <a:pt x="883014" y="417245"/>
                  <a:pt x="882490" y="409854"/>
                </a:cubicBezTo>
                <a:cubicBezTo>
                  <a:pt x="867202" y="194170"/>
                  <a:pt x="693161" y="18538"/>
                  <a:pt x="477620" y="1479"/>
                </a:cubicBezTo>
                <a:cubicBezTo>
                  <a:pt x="205815" y="-20038"/>
                  <a:pt x="-20214" y="206066"/>
                  <a:pt x="1437" y="477910"/>
                </a:cubicBezTo>
                <a:cubicBezTo>
                  <a:pt x="18572" y="692956"/>
                  <a:pt x="193537" y="866711"/>
                  <a:pt x="408688" y="882484"/>
                </a:cubicBezTo>
                <a:cubicBezTo>
                  <a:pt x="532217" y="891542"/>
                  <a:pt x="646117" y="849451"/>
                  <a:pt x="731395" y="775261"/>
                </a:cubicBezTo>
                <a:cubicBezTo>
                  <a:pt x="788564" y="725531"/>
                  <a:pt x="869860" y="714597"/>
                  <a:pt x="939021" y="745534"/>
                </a:cubicBezTo>
                <a:cubicBezTo>
                  <a:pt x="1009448" y="777042"/>
                  <a:pt x="1053635" y="846804"/>
                  <a:pt x="1055340" y="923937"/>
                </a:cubicBezTo>
                <a:cubicBezTo>
                  <a:pt x="1055683" y="939253"/>
                  <a:pt x="1056807" y="954741"/>
                  <a:pt x="1058750" y="970362"/>
                </a:cubicBezTo>
                <a:cubicBezTo>
                  <a:pt x="1083696" y="1170539"/>
                  <a:pt x="1245802" y="1330445"/>
                  <a:pt x="1446275" y="1352924"/>
                </a:cubicBezTo>
                <a:cubicBezTo>
                  <a:pt x="1712517" y="1382775"/>
                  <a:pt x="1938860" y="1174302"/>
                  <a:pt x="1938860" y="913964"/>
                </a:cubicBezTo>
                <a:lnTo>
                  <a:pt x="1938860" y="912821"/>
                </a:lnTo>
                <a:cubicBezTo>
                  <a:pt x="1938765" y="842736"/>
                  <a:pt x="1979922" y="779157"/>
                  <a:pt x="2043892" y="750534"/>
                </a:cubicBezTo>
                <a:lnTo>
                  <a:pt x="2067362" y="740038"/>
                </a:lnTo>
                <a:cubicBezTo>
                  <a:pt x="2129846" y="712082"/>
                  <a:pt x="2203960" y="721759"/>
                  <a:pt x="2254480" y="767946"/>
                </a:cubicBezTo>
                <a:cubicBezTo>
                  <a:pt x="2287466" y="798102"/>
                  <a:pt x="2325061" y="823248"/>
                  <a:pt x="2366008" y="842374"/>
                </a:cubicBezTo>
                <a:cubicBezTo>
                  <a:pt x="2366447" y="842584"/>
                  <a:pt x="2366885" y="842803"/>
                  <a:pt x="2367323" y="843003"/>
                </a:cubicBezTo>
                <a:cubicBezTo>
                  <a:pt x="2371895" y="845118"/>
                  <a:pt x="2376515" y="847127"/>
                  <a:pt x="2381172" y="849080"/>
                </a:cubicBezTo>
                <a:cubicBezTo>
                  <a:pt x="2382887" y="849814"/>
                  <a:pt x="2384592" y="850557"/>
                  <a:pt x="2386316" y="851261"/>
                </a:cubicBezTo>
                <a:cubicBezTo>
                  <a:pt x="2389964" y="852747"/>
                  <a:pt x="2393650" y="854147"/>
                  <a:pt x="2397346" y="855538"/>
                </a:cubicBezTo>
                <a:cubicBezTo>
                  <a:pt x="2400175" y="856605"/>
                  <a:pt x="2403004" y="857681"/>
                  <a:pt x="2405852" y="858681"/>
                </a:cubicBezTo>
                <a:cubicBezTo>
                  <a:pt x="2408709" y="859691"/>
                  <a:pt x="2411586" y="860634"/>
                  <a:pt x="2414472" y="861586"/>
                </a:cubicBezTo>
                <a:cubicBezTo>
                  <a:pt x="2418206" y="862825"/>
                  <a:pt x="2421958" y="864034"/>
                  <a:pt x="2425740" y="865168"/>
                </a:cubicBezTo>
                <a:cubicBezTo>
                  <a:pt x="2427988" y="865844"/>
                  <a:pt x="2430236" y="866473"/>
                  <a:pt x="2432503" y="867111"/>
                </a:cubicBezTo>
                <a:cubicBezTo>
                  <a:pt x="2436960" y="868378"/>
                  <a:pt x="2441427" y="869578"/>
                  <a:pt x="2445933" y="870702"/>
                </a:cubicBezTo>
                <a:cubicBezTo>
                  <a:pt x="2447733" y="871149"/>
                  <a:pt x="2449533" y="871569"/>
                  <a:pt x="2451343" y="871988"/>
                </a:cubicBezTo>
                <a:cubicBezTo>
                  <a:pt x="2456277" y="873150"/>
                  <a:pt x="2461230" y="874236"/>
                  <a:pt x="2466221" y="875226"/>
                </a:cubicBezTo>
                <a:cubicBezTo>
                  <a:pt x="2467831" y="875540"/>
                  <a:pt x="2469440" y="875845"/>
                  <a:pt x="2471060" y="876150"/>
                </a:cubicBezTo>
                <a:cubicBezTo>
                  <a:pt x="2476175" y="877103"/>
                  <a:pt x="2481318" y="877979"/>
                  <a:pt x="2486490" y="878750"/>
                </a:cubicBezTo>
                <a:cubicBezTo>
                  <a:pt x="2488176" y="878998"/>
                  <a:pt x="2489862" y="879246"/>
                  <a:pt x="2491548" y="879474"/>
                </a:cubicBezTo>
                <a:cubicBezTo>
                  <a:pt x="2496491" y="880151"/>
                  <a:pt x="2501454" y="880751"/>
                  <a:pt x="2506436" y="881256"/>
                </a:cubicBezTo>
                <a:cubicBezTo>
                  <a:pt x="2508598" y="881474"/>
                  <a:pt x="2510760" y="881694"/>
                  <a:pt x="2512932" y="881884"/>
                </a:cubicBezTo>
                <a:cubicBezTo>
                  <a:pt x="2514951" y="882065"/>
                  <a:pt x="2516951" y="882322"/>
                  <a:pt x="2518980" y="882465"/>
                </a:cubicBezTo>
                <a:cubicBezTo>
                  <a:pt x="2521085" y="882618"/>
                  <a:pt x="2523171" y="882646"/>
                  <a:pt x="2525276" y="882770"/>
                </a:cubicBezTo>
                <a:cubicBezTo>
                  <a:pt x="2529010" y="882998"/>
                  <a:pt x="2532763" y="883180"/>
                  <a:pt x="2536525" y="883313"/>
                </a:cubicBezTo>
                <a:cubicBezTo>
                  <a:pt x="2540011" y="883437"/>
                  <a:pt x="2543478" y="883523"/>
                  <a:pt x="2546936" y="883561"/>
                </a:cubicBezTo>
                <a:cubicBezTo>
                  <a:pt x="2548717" y="883580"/>
                  <a:pt x="2550489" y="883684"/>
                  <a:pt x="2552279" y="883684"/>
                </a:cubicBezTo>
                <a:cubicBezTo>
                  <a:pt x="2554689" y="883684"/>
                  <a:pt x="2557071" y="883561"/>
                  <a:pt x="2559471" y="883523"/>
                </a:cubicBezTo>
                <a:cubicBezTo>
                  <a:pt x="2562405" y="883475"/>
                  <a:pt x="2565338" y="883427"/>
                  <a:pt x="2568262" y="883322"/>
                </a:cubicBezTo>
                <a:cubicBezTo>
                  <a:pt x="2572863" y="883160"/>
                  <a:pt x="2577425" y="882884"/>
                  <a:pt x="2581988" y="882580"/>
                </a:cubicBezTo>
                <a:cubicBezTo>
                  <a:pt x="2584512" y="882408"/>
                  <a:pt x="2587046" y="882275"/>
                  <a:pt x="2589560" y="882055"/>
                </a:cubicBezTo>
                <a:cubicBezTo>
                  <a:pt x="2594799" y="881617"/>
                  <a:pt x="2600000" y="881036"/>
                  <a:pt x="2605181" y="880417"/>
                </a:cubicBezTo>
                <a:cubicBezTo>
                  <a:pt x="2606982" y="880198"/>
                  <a:pt x="2608801" y="880036"/>
                  <a:pt x="2610601" y="879798"/>
                </a:cubicBezTo>
                <a:cubicBezTo>
                  <a:pt x="2632194" y="876931"/>
                  <a:pt x="2653302" y="872502"/>
                  <a:pt x="2673809" y="866625"/>
                </a:cubicBezTo>
                <a:cubicBezTo>
                  <a:pt x="2674142" y="866530"/>
                  <a:pt x="2674476" y="866415"/>
                  <a:pt x="2674809" y="866320"/>
                </a:cubicBezTo>
                <a:cubicBezTo>
                  <a:pt x="2681257" y="864453"/>
                  <a:pt x="2687649" y="862444"/>
                  <a:pt x="2693973" y="860291"/>
                </a:cubicBezTo>
                <a:cubicBezTo>
                  <a:pt x="2694792" y="860015"/>
                  <a:pt x="2695612" y="859710"/>
                  <a:pt x="2696431" y="859424"/>
                </a:cubicBezTo>
                <a:cubicBezTo>
                  <a:pt x="2702298" y="857395"/>
                  <a:pt x="2708099" y="855252"/>
                  <a:pt x="2713852" y="852985"/>
                </a:cubicBezTo>
                <a:cubicBezTo>
                  <a:pt x="2714776" y="852623"/>
                  <a:pt x="2715690" y="852242"/>
                  <a:pt x="2716614" y="851871"/>
                </a:cubicBezTo>
                <a:cubicBezTo>
                  <a:pt x="2722291" y="849585"/>
                  <a:pt x="2727920" y="847194"/>
                  <a:pt x="2733483" y="844680"/>
                </a:cubicBezTo>
                <a:cubicBezTo>
                  <a:pt x="2734312" y="844308"/>
                  <a:pt x="2735141" y="843927"/>
                  <a:pt x="2735969" y="843546"/>
                </a:cubicBezTo>
                <a:cubicBezTo>
                  <a:pt x="2741703" y="840917"/>
                  <a:pt x="2747371" y="838164"/>
                  <a:pt x="2752971" y="835288"/>
                </a:cubicBezTo>
                <a:cubicBezTo>
                  <a:pt x="2753524" y="835002"/>
                  <a:pt x="2754086" y="834726"/>
                  <a:pt x="2754638" y="834440"/>
                </a:cubicBezTo>
                <a:cubicBezTo>
                  <a:pt x="2760706" y="831297"/>
                  <a:pt x="2766697" y="828030"/>
                  <a:pt x="2772602" y="824610"/>
                </a:cubicBezTo>
                <a:cubicBezTo>
                  <a:pt x="2772640" y="824591"/>
                  <a:pt x="2772669" y="824572"/>
                  <a:pt x="2772707" y="824553"/>
                </a:cubicBezTo>
                <a:cubicBezTo>
                  <a:pt x="2796624" y="810723"/>
                  <a:pt x="2819180" y="794778"/>
                  <a:pt x="2840011" y="776862"/>
                </a:cubicBezTo>
                <a:cubicBezTo>
                  <a:pt x="2889731" y="734094"/>
                  <a:pt x="2956473" y="718759"/>
                  <a:pt x="3018538" y="734790"/>
                </a:cubicBezTo>
                <a:cubicBezTo>
                  <a:pt x="3028977" y="737523"/>
                  <a:pt x="3039283" y="741028"/>
                  <a:pt x="3049323" y="745515"/>
                </a:cubicBezTo>
                <a:cubicBezTo>
                  <a:pt x="3119750" y="777024"/>
                  <a:pt x="3163937" y="846784"/>
                  <a:pt x="3165642" y="923918"/>
                </a:cubicBezTo>
                <a:cubicBezTo>
                  <a:pt x="3165985" y="939234"/>
                  <a:pt x="3167109" y="954722"/>
                  <a:pt x="3169052" y="970343"/>
                </a:cubicBezTo>
                <a:cubicBezTo>
                  <a:pt x="3169518" y="974134"/>
                  <a:pt x="3170376" y="977801"/>
                  <a:pt x="3170947" y="981554"/>
                </a:cubicBezTo>
                <a:cubicBezTo>
                  <a:pt x="3171614" y="985849"/>
                  <a:pt x="3172328" y="990126"/>
                  <a:pt x="3173119" y="994393"/>
                </a:cubicBezTo>
                <a:cubicBezTo>
                  <a:pt x="3175005" y="1004757"/>
                  <a:pt x="3177291" y="1014977"/>
                  <a:pt x="3179910" y="1025083"/>
                </a:cubicBezTo>
                <a:cubicBezTo>
                  <a:pt x="3180187" y="1026112"/>
                  <a:pt x="3180444" y="1027150"/>
                  <a:pt x="3180720" y="1028188"/>
                </a:cubicBezTo>
                <a:cubicBezTo>
                  <a:pt x="3216020" y="1160471"/>
                  <a:pt x="3312051" y="1268733"/>
                  <a:pt x="3436552" y="1321196"/>
                </a:cubicBezTo>
                <a:cubicBezTo>
                  <a:pt x="3437152" y="1321453"/>
                  <a:pt x="3437742" y="1321730"/>
                  <a:pt x="3438343" y="1321977"/>
                </a:cubicBezTo>
                <a:cubicBezTo>
                  <a:pt x="3445010" y="1324749"/>
                  <a:pt x="3451744" y="1327359"/>
                  <a:pt x="3458564" y="1329807"/>
                </a:cubicBezTo>
                <a:cubicBezTo>
                  <a:pt x="3464336" y="1331893"/>
                  <a:pt x="3470147" y="1333874"/>
                  <a:pt x="3476024" y="1335722"/>
                </a:cubicBezTo>
                <a:cubicBezTo>
                  <a:pt x="3480815" y="1337217"/>
                  <a:pt x="3485615" y="1338627"/>
                  <a:pt x="3490473" y="1339960"/>
                </a:cubicBezTo>
                <a:cubicBezTo>
                  <a:pt x="3498474" y="1342170"/>
                  <a:pt x="3506561" y="1344171"/>
                  <a:pt x="3514733" y="1345933"/>
                </a:cubicBezTo>
                <a:cubicBezTo>
                  <a:pt x="3518210" y="1346676"/>
                  <a:pt x="3521705" y="1347333"/>
                  <a:pt x="3525201" y="1347990"/>
                </a:cubicBezTo>
                <a:cubicBezTo>
                  <a:pt x="3534812" y="1349809"/>
                  <a:pt x="3544508" y="1351362"/>
                  <a:pt x="3554309" y="1352543"/>
                </a:cubicBezTo>
                <a:cubicBezTo>
                  <a:pt x="3555072" y="1352629"/>
                  <a:pt x="3555814" y="1352810"/>
                  <a:pt x="3556576" y="1352895"/>
                </a:cubicBezTo>
                <a:cubicBezTo>
                  <a:pt x="3558843" y="1353153"/>
                  <a:pt x="3561091" y="1353248"/>
                  <a:pt x="3563358" y="1353467"/>
                </a:cubicBezTo>
                <a:cubicBezTo>
                  <a:pt x="3566120" y="1353743"/>
                  <a:pt x="3568873" y="1354096"/>
                  <a:pt x="3571645" y="1354315"/>
                </a:cubicBezTo>
                <a:cubicBezTo>
                  <a:pt x="3573140" y="1354439"/>
                  <a:pt x="3574607" y="1354439"/>
                  <a:pt x="3576093" y="1354543"/>
                </a:cubicBezTo>
                <a:cubicBezTo>
                  <a:pt x="3580684" y="1354857"/>
                  <a:pt x="3585247" y="1355067"/>
                  <a:pt x="3589800" y="1355248"/>
                </a:cubicBezTo>
                <a:cubicBezTo>
                  <a:pt x="3593657" y="1355400"/>
                  <a:pt x="3597515" y="1355543"/>
                  <a:pt x="3601353" y="1355600"/>
                </a:cubicBezTo>
                <a:cubicBezTo>
                  <a:pt x="3605649" y="1355658"/>
                  <a:pt x="3609917" y="1355610"/>
                  <a:pt x="3614193" y="1355543"/>
                </a:cubicBezTo>
                <a:cubicBezTo>
                  <a:pt x="3618232" y="1355486"/>
                  <a:pt x="3622261" y="1355420"/>
                  <a:pt x="3626271" y="1355248"/>
                </a:cubicBezTo>
                <a:cubicBezTo>
                  <a:pt x="3630252" y="1355077"/>
                  <a:pt x="3634215" y="1354801"/>
                  <a:pt x="3638168" y="1354534"/>
                </a:cubicBezTo>
                <a:cubicBezTo>
                  <a:pt x="3642406" y="1354238"/>
                  <a:pt x="3646645" y="1353953"/>
                  <a:pt x="3650845" y="1353543"/>
                </a:cubicBezTo>
                <a:cubicBezTo>
                  <a:pt x="3654465" y="1353191"/>
                  <a:pt x="3658056" y="1352724"/>
                  <a:pt x="3661656" y="1352286"/>
                </a:cubicBezTo>
                <a:cubicBezTo>
                  <a:pt x="3666124" y="1351733"/>
                  <a:pt x="3670600" y="1351191"/>
                  <a:pt x="3675029" y="1350505"/>
                </a:cubicBezTo>
                <a:cubicBezTo>
                  <a:pt x="3678268" y="1350000"/>
                  <a:pt x="3681478" y="1349400"/>
                  <a:pt x="3684697" y="1348828"/>
                </a:cubicBezTo>
                <a:cubicBezTo>
                  <a:pt x="3689403" y="1347999"/>
                  <a:pt x="3694098" y="1347161"/>
                  <a:pt x="3698756" y="1346180"/>
                </a:cubicBezTo>
                <a:cubicBezTo>
                  <a:pt x="3701585" y="1345580"/>
                  <a:pt x="3704366" y="1344894"/>
                  <a:pt x="3707176" y="1344247"/>
                </a:cubicBezTo>
                <a:cubicBezTo>
                  <a:pt x="3712148" y="1343094"/>
                  <a:pt x="3717120" y="1341932"/>
                  <a:pt x="3722035" y="1340618"/>
                </a:cubicBezTo>
                <a:cubicBezTo>
                  <a:pt x="3724378" y="1339989"/>
                  <a:pt x="3726702" y="1339265"/>
                  <a:pt x="3729036" y="1338598"/>
                </a:cubicBezTo>
                <a:cubicBezTo>
                  <a:pt x="3734323" y="1337084"/>
                  <a:pt x="3739590" y="1335551"/>
                  <a:pt x="3744791" y="1333845"/>
                </a:cubicBezTo>
                <a:cubicBezTo>
                  <a:pt x="3746600" y="1333255"/>
                  <a:pt x="3748372" y="1332588"/>
                  <a:pt x="3750172" y="1331969"/>
                </a:cubicBezTo>
                <a:cubicBezTo>
                  <a:pt x="3755830" y="1330035"/>
                  <a:pt x="3761459" y="1328054"/>
                  <a:pt x="3767012" y="1325892"/>
                </a:cubicBezTo>
                <a:cubicBezTo>
                  <a:pt x="3768165" y="1325444"/>
                  <a:pt x="3769289" y="1324949"/>
                  <a:pt x="3770432" y="1324492"/>
                </a:cubicBezTo>
                <a:cubicBezTo>
                  <a:pt x="3776566" y="1322044"/>
                  <a:pt x="3782652" y="1319529"/>
                  <a:pt x="3788653" y="1316815"/>
                </a:cubicBezTo>
                <a:cubicBezTo>
                  <a:pt x="3788986" y="1316662"/>
                  <a:pt x="3789310" y="1316501"/>
                  <a:pt x="3789644" y="1316348"/>
                </a:cubicBezTo>
                <a:cubicBezTo>
                  <a:pt x="3943015" y="1246654"/>
                  <a:pt x="4049695" y="1091844"/>
                  <a:pt x="4049162" y="912564"/>
                </a:cubicBezTo>
                <a:cubicBezTo>
                  <a:pt x="4049162" y="842574"/>
                  <a:pt x="4090291" y="779100"/>
                  <a:pt x="4154194" y="750515"/>
                </a:cubicBezTo>
                <a:lnTo>
                  <a:pt x="4177664" y="740019"/>
                </a:lnTo>
                <a:cubicBezTo>
                  <a:pt x="4240148" y="712063"/>
                  <a:pt x="4314262" y="721740"/>
                  <a:pt x="4364782" y="767927"/>
                </a:cubicBezTo>
                <a:cubicBezTo>
                  <a:pt x="4443383" y="839784"/>
                  <a:pt x="4547938" y="883684"/>
                  <a:pt x="4662581" y="883684"/>
                </a:cubicBezTo>
                <a:cubicBezTo>
                  <a:pt x="4772386" y="883684"/>
                  <a:pt x="4872951" y="843413"/>
                  <a:pt x="4950303" y="776862"/>
                </a:cubicBezTo>
                <a:cubicBezTo>
                  <a:pt x="5008425" y="726865"/>
                  <a:pt x="5089816" y="714216"/>
                  <a:pt x="5159796" y="745515"/>
                </a:cubicBezTo>
                <a:lnTo>
                  <a:pt x="5159806" y="745515"/>
                </a:lnTo>
                <a:cubicBezTo>
                  <a:pt x="5230233" y="777024"/>
                  <a:pt x="5274410" y="846794"/>
                  <a:pt x="5276125" y="923927"/>
                </a:cubicBezTo>
                <a:cubicBezTo>
                  <a:pt x="5276306" y="932157"/>
                  <a:pt x="5276715" y="940434"/>
                  <a:pt x="5277363" y="948759"/>
                </a:cubicBezTo>
                <a:cubicBezTo>
                  <a:pt x="5293898" y="1163262"/>
                  <a:pt x="5467482" y="1337293"/>
                  <a:pt x="5681956" y="1354315"/>
                </a:cubicBezTo>
                <a:cubicBezTo>
                  <a:pt x="5953810" y="1375860"/>
                  <a:pt x="6179895" y="1149698"/>
                  <a:pt x="6158206" y="877836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6D610CE-A713-653A-A8E9-808E5F14D8AC}"/>
              </a:ext>
            </a:extLst>
          </p:cNvPr>
          <p:cNvSpPr/>
          <p:nvPr/>
        </p:nvSpPr>
        <p:spPr>
          <a:xfrm rot="16479109">
            <a:off x="984794" y="2985368"/>
            <a:ext cx="1125454" cy="1125488"/>
          </a:xfrm>
          <a:custGeom>
            <a:avLst/>
            <a:gdLst>
              <a:gd name="connsiteX0" fmla="*/ 652973 w 652972"/>
              <a:gd name="connsiteY0" fmla="*/ 326496 h 652992"/>
              <a:gd name="connsiteX1" fmla="*/ 326486 w 652972"/>
              <a:gd name="connsiteY1" fmla="*/ 652992 h 652992"/>
              <a:gd name="connsiteX2" fmla="*/ 0 w 652972"/>
              <a:gd name="connsiteY2" fmla="*/ 326496 h 652992"/>
              <a:gd name="connsiteX3" fmla="*/ 326486 w 652972"/>
              <a:gd name="connsiteY3" fmla="*/ 0 h 652992"/>
              <a:gd name="connsiteX4" fmla="*/ 652973 w 652972"/>
              <a:gd name="connsiteY4" fmla="*/ 326496 h 65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972" h="652992">
                <a:moveTo>
                  <a:pt x="652973" y="326496"/>
                </a:moveTo>
                <a:cubicBezTo>
                  <a:pt x="652973" y="506815"/>
                  <a:pt x="506800" y="652992"/>
                  <a:pt x="326486" y="652992"/>
                </a:cubicBezTo>
                <a:cubicBezTo>
                  <a:pt x="146173" y="652992"/>
                  <a:pt x="0" y="506815"/>
                  <a:pt x="0" y="326496"/>
                </a:cubicBezTo>
                <a:cubicBezTo>
                  <a:pt x="0" y="146177"/>
                  <a:pt x="146173" y="0"/>
                  <a:pt x="326486" y="0"/>
                </a:cubicBezTo>
                <a:cubicBezTo>
                  <a:pt x="506800" y="0"/>
                  <a:pt x="652973" y="146177"/>
                  <a:pt x="652973" y="32649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" name="Graphic 3">
            <a:extLst>
              <a:ext uri="{FF2B5EF4-FFF2-40B4-BE49-F238E27FC236}">
                <a16:creationId xmlns:a16="http://schemas.microsoft.com/office/drawing/2014/main" id="{87D4A488-3BB2-2ED4-070D-C06D28143569}"/>
              </a:ext>
            </a:extLst>
          </p:cNvPr>
          <p:cNvGrpSpPr/>
          <p:nvPr/>
        </p:nvGrpSpPr>
        <p:grpSpPr>
          <a:xfrm>
            <a:off x="1278173" y="3305723"/>
            <a:ext cx="531238" cy="531224"/>
            <a:chOff x="3251885" y="3334330"/>
            <a:chExt cx="404602" cy="404593"/>
          </a:xfrm>
          <a:solidFill>
            <a:srgbClr val="000000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034338A-BAC0-5ECB-9DB1-E0383A155292}"/>
                </a:ext>
              </a:extLst>
            </p:cNvPr>
            <p:cNvSpPr/>
            <p:nvPr/>
          </p:nvSpPr>
          <p:spPr>
            <a:xfrm>
              <a:off x="3591137" y="3359286"/>
              <a:ext cx="58007" cy="44910"/>
            </a:xfrm>
            <a:custGeom>
              <a:avLst/>
              <a:gdLst>
                <a:gd name="connsiteX0" fmla="*/ 58007 w 58007"/>
                <a:gd name="connsiteY0" fmla="*/ 21203 h 44910"/>
                <a:gd name="connsiteX1" fmla="*/ 10601 w 58007"/>
                <a:gd name="connsiteY1" fmla="*/ 44910 h 44910"/>
                <a:gd name="connsiteX2" fmla="*/ 0 w 58007"/>
                <a:gd name="connsiteY2" fmla="*/ 23708 h 44910"/>
                <a:gd name="connsiteX3" fmla="*/ 47415 w 58007"/>
                <a:gd name="connsiteY3" fmla="*/ 0 h 44910"/>
                <a:gd name="connsiteX4" fmla="*/ 58007 w 58007"/>
                <a:gd name="connsiteY4" fmla="*/ 21203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7" h="44910">
                  <a:moveTo>
                    <a:pt x="58007" y="21203"/>
                  </a:moveTo>
                  <a:lnTo>
                    <a:pt x="10601" y="44910"/>
                  </a:lnTo>
                  <a:lnTo>
                    <a:pt x="0" y="23708"/>
                  </a:lnTo>
                  <a:lnTo>
                    <a:pt x="47415" y="0"/>
                  </a:lnTo>
                  <a:lnTo>
                    <a:pt x="58007" y="2120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C2E6A0E-E0D6-CCB5-846C-0BF78482880D}"/>
                </a:ext>
              </a:extLst>
            </p:cNvPr>
            <p:cNvSpPr/>
            <p:nvPr/>
          </p:nvSpPr>
          <p:spPr>
            <a:xfrm>
              <a:off x="3591127" y="3525240"/>
              <a:ext cx="58016" cy="44910"/>
            </a:xfrm>
            <a:custGeom>
              <a:avLst/>
              <a:gdLst>
                <a:gd name="connsiteX0" fmla="*/ 47415 w 58016"/>
                <a:gd name="connsiteY0" fmla="*/ 44910 h 44910"/>
                <a:gd name="connsiteX1" fmla="*/ 0 w 58016"/>
                <a:gd name="connsiteY1" fmla="*/ 21203 h 44910"/>
                <a:gd name="connsiteX2" fmla="*/ 10601 w 58016"/>
                <a:gd name="connsiteY2" fmla="*/ 0 h 44910"/>
                <a:gd name="connsiteX3" fmla="*/ 58017 w 58016"/>
                <a:gd name="connsiteY3" fmla="*/ 23708 h 44910"/>
                <a:gd name="connsiteX4" fmla="*/ 47415 w 58016"/>
                <a:gd name="connsiteY4" fmla="*/ 44910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16" h="44910">
                  <a:moveTo>
                    <a:pt x="47415" y="44910"/>
                  </a:moveTo>
                  <a:lnTo>
                    <a:pt x="0" y="21203"/>
                  </a:lnTo>
                  <a:lnTo>
                    <a:pt x="10601" y="0"/>
                  </a:lnTo>
                  <a:lnTo>
                    <a:pt x="58017" y="23708"/>
                  </a:lnTo>
                  <a:lnTo>
                    <a:pt x="47415" y="449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D96C217-DC4D-C7A2-8D45-99B168A79383}"/>
                </a:ext>
              </a:extLst>
            </p:cNvPr>
            <p:cNvSpPr/>
            <p:nvPr/>
          </p:nvSpPr>
          <p:spPr>
            <a:xfrm>
              <a:off x="3608282" y="3452859"/>
              <a:ext cx="48206" cy="23707"/>
            </a:xfrm>
            <a:custGeom>
              <a:avLst/>
              <a:gdLst>
                <a:gd name="connsiteX0" fmla="*/ 0 w 48206"/>
                <a:gd name="connsiteY0" fmla="*/ 0 h 23707"/>
                <a:gd name="connsiteX1" fmla="*/ 48206 w 48206"/>
                <a:gd name="connsiteY1" fmla="*/ 0 h 23707"/>
                <a:gd name="connsiteX2" fmla="*/ 48206 w 48206"/>
                <a:gd name="connsiteY2" fmla="*/ 23708 h 23707"/>
                <a:gd name="connsiteX3" fmla="*/ 0 w 48206"/>
                <a:gd name="connsiteY3" fmla="*/ 23708 h 23707"/>
                <a:gd name="connsiteX4" fmla="*/ 0 w 48206"/>
                <a:gd name="connsiteY4" fmla="*/ 0 h 2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6" h="23707">
                  <a:moveTo>
                    <a:pt x="0" y="0"/>
                  </a:moveTo>
                  <a:lnTo>
                    <a:pt x="48206" y="0"/>
                  </a:lnTo>
                  <a:lnTo>
                    <a:pt x="48206" y="23708"/>
                  </a:lnTo>
                  <a:lnTo>
                    <a:pt x="0" y="23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4E33E3B-F011-7BFF-BDDC-8A65472FD62A}"/>
                </a:ext>
              </a:extLst>
            </p:cNvPr>
            <p:cNvSpPr/>
            <p:nvPr/>
          </p:nvSpPr>
          <p:spPr>
            <a:xfrm>
              <a:off x="3259238" y="3359286"/>
              <a:ext cx="58007" cy="44910"/>
            </a:xfrm>
            <a:custGeom>
              <a:avLst/>
              <a:gdLst>
                <a:gd name="connsiteX0" fmla="*/ 10592 w 58007"/>
                <a:gd name="connsiteY0" fmla="*/ 0 h 44910"/>
                <a:gd name="connsiteX1" fmla="*/ 58007 w 58007"/>
                <a:gd name="connsiteY1" fmla="*/ 23708 h 44910"/>
                <a:gd name="connsiteX2" fmla="*/ 47406 w 58007"/>
                <a:gd name="connsiteY2" fmla="*/ 44910 h 44910"/>
                <a:gd name="connsiteX3" fmla="*/ 0 w 58007"/>
                <a:gd name="connsiteY3" fmla="*/ 21203 h 44910"/>
                <a:gd name="connsiteX4" fmla="*/ 10592 w 58007"/>
                <a:gd name="connsiteY4" fmla="*/ 0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7" h="44910">
                  <a:moveTo>
                    <a:pt x="10592" y="0"/>
                  </a:moveTo>
                  <a:lnTo>
                    <a:pt x="58007" y="23708"/>
                  </a:lnTo>
                  <a:lnTo>
                    <a:pt x="47406" y="44910"/>
                  </a:lnTo>
                  <a:lnTo>
                    <a:pt x="0" y="21203"/>
                  </a:lnTo>
                  <a:lnTo>
                    <a:pt x="10592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234495-9DF2-62AE-097D-3D8C9FFA50FB}"/>
                </a:ext>
              </a:extLst>
            </p:cNvPr>
            <p:cNvSpPr/>
            <p:nvPr/>
          </p:nvSpPr>
          <p:spPr>
            <a:xfrm>
              <a:off x="3259229" y="3525230"/>
              <a:ext cx="58016" cy="44910"/>
            </a:xfrm>
            <a:custGeom>
              <a:avLst/>
              <a:gdLst>
                <a:gd name="connsiteX0" fmla="*/ 10601 w 58016"/>
                <a:gd name="connsiteY0" fmla="*/ 44910 h 44910"/>
                <a:gd name="connsiteX1" fmla="*/ 0 w 58016"/>
                <a:gd name="connsiteY1" fmla="*/ 23708 h 44910"/>
                <a:gd name="connsiteX2" fmla="*/ 47415 w 58016"/>
                <a:gd name="connsiteY2" fmla="*/ 0 h 44910"/>
                <a:gd name="connsiteX3" fmla="*/ 58017 w 58016"/>
                <a:gd name="connsiteY3" fmla="*/ 21203 h 44910"/>
                <a:gd name="connsiteX4" fmla="*/ 10601 w 58016"/>
                <a:gd name="connsiteY4" fmla="*/ 44910 h 4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16" h="44910">
                  <a:moveTo>
                    <a:pt x="10601" y="44910"/>
                  </a:moveTo>
                  <a:lnTo>
                    <a:pt x="0" y="23708"/>
                  </a:lnTo>
                  <a:lnTo>
                    <a:pt x="47415" y="0"/>
                  </a:lnTo>
                  <a:lnTo>
                    <a:pt x="58017" y="21203"/>
                  </a:lnTo>
                  <a:lnTo>
                    <a:pt x="10601" y="449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E1F8FCE-F21D-715C-69FA-D03D94BB956A}"/>
                </a:ext>
              </a:extLst>
            </p:cNvPr>
            <p:cNvSpPr/>
            <p:nvPr/>
          </p:nvSpPr>
          <p:spPr>
            <a:xfrm>
              <a:off x="3251885" y="3452859"/>
              <a:ext cx="48206" cy="23707"/>
            </a:xfrm>
            <a:custGeom>
              <a:avLst/>
              <a:gdLst>
                <a:gd name="connsiteX0" fmla="*/ 0 w 48206"/>
                <a:gd name="connsiteY0" fmla="*/ 0 h 23707"/>
                <a:gd name="connsiteX1" fmla="*/ 48206 w 48206"/>
                <a:gd name="connsiteY1" fmla="*/ 0 h 23707"/>
                <a:gd name="connsiteX2" fmla="*/ 48206 w 48206"/>
                <a:gd name="connsiteY2" fmla="*/ 23708 h 23707"/>
                <a:gd name="connsiteX3" fmla="*/ 0 w 48206"/>
                <a:gd name="connsiteY3" fmla="*/ 23708 h 23707"/>
                <a:gd name="connsiteX4" fmla="*/ 0 w 48206"/>
                <a:gd name="connsiteY4" fmla="*/ 0 h 2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6" h="23707">
                  <a:moveTo>
                    <a:pt x="0" y="0"/>
                  </a:moveTo>
                  <a:lnTo>
                    <a:pt x="48206" y="0"/>
                  </a:lnTo>
                  <a:lnTo>
                    <a:pt x="48206" y="23708"/>
                  </a:lnTo>
                  <a:lnTo>
                    <a:pt x="0" y="23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7912122-666E-0641-462B-5C56D762A47F}"/>
                </a:ext>
              </a:extLst>
            </p:cNvPr>
            <p:cNvSpPr/>
            <p:nvPr/>
          </p:nvSpPr>
          <p:spPr>
            <a:xfrm>
              <a:off x="3418629" y="3715216"/>
              <a:ext cx="71123" cy="23707"/>
            </a:xfrm>
            <a:custGeom>
              <a:avLst/>
              <a:gdLst>
                <a:gd name="connsiteX0" fmla="*/ 0 w 71123"/>
                <a:gd name="connsiteY0" fmla="*/ 0 h 23707"/>
                <a:gd name="connsiteX1" fmla="*/ 71123 w 71123"/>
                <a:gd name="connsiteY1" fmla="*/ 0 h 23707"/>
                <a:gd name="connsiteX2" fmla="*/ 71123 w 71123"/>
                <a:gd name="connsiteY2" fmla="*/ 23708 h 23707"/>
                <a:gd name="connsiteX3" fmla="*/ 0 w 71123"/>
                <a:gd name="connsiteY3" fmla="*/ 23708 h 23707"/>
                <a:gd name="connsiteX4" fmla="*/ 0 w 71123"/>
                <a:gd name="connsiteY4" fmla="*/ 0 h 2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23" h="23707">
                  <a:moveTo>
                    <a:pt x="0" y="0"/>
                  </a:moveTo>
                  <a:lnTo>
                    <a:pt x="71123" y="0"/>
                  </a:lnTo>
                  <a:lnTo>
                    <a:pt x="71123" y="23708"/>
                  </a:lnTo>
                  <a:lnTo>
                    <a:pt x="0" y="23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0365FB3-155B-800C-4AFC-92344AA4DE14}"/>
                </a:ext>
              </a:extLst>
            </p:cNvPr>
            <p:cNvSpPr/>
            <p:nvPr/>
          </p:nvSpPr>
          <p:spPr>
            <a:xfrm>
              <a:off x="3323799" y="3334330"/>
              <a:ext cx="260775" cy="357187"/>
            </a:xfrm>
            <a:custGeom>
              <a:avLst/>
              <a:gdLst>
                <a:gd name="connsiteX0" fmla="*/ 260775 w 260775"/>
                <a:gd name="connsiteY0" fmla="*/ 130388 h 357187"/>
                <a:gd name="connsiteX1" fmla="*/ 130388 w 260775"/>
                <a:gd name="connsiteY1" fmla="*/ 0 h 357187"/>
                <a:gd name="connsiteX2" fmla="*/ 0 w 260775"/>
                <a:gd name="connsiteY2" fmla="*/ 130388 h 357187"/>
                <a:gd name="connsiteX3" fmla="*/ 71123 w 260775"/>
                <a:gd name="connsiteY3" fmla="*/ 246364 h 357187"/>
                <a:gd name="connsiteX4" fmla="*/ 71123 w 260775"/>
                <a:gd name="connsiteY4" fmla="*/ 284483 h 357187"/>
                <a:gd name="connsiteX5" fmla="*/ 47415 w 260775"/>
                <a:gd name="connsiteY5" fmla="*/ 284483 h 357187"/>
                <a:gd name="connsiteX6" fmla="*/ 47415 w 260775"/>
                <a:gd name="connsiteY6" fmla="*/ 308191 h 357187"/>
                <a:gd name="connsiteX7" fmla="*/ 71123 w 260775"/>
                <a:gd name="connsiteY7" fmla="*/ 308191 h 357187"/>
                <a:gd name="connsiteX8" fmla="*/ 71123 w 260775"/>
                <a:gd name="connsiteY8" fmla="*/ 357188 h 357187"/>
                <a:gd name="connsiteX9" fmla="*/ 189652 w 260775"/>
                <a:gd name="connsiteY9" fmla="*/ 357188 h 357187"/>
                <a:gd name="connsiteX10" fmla="*/ 189652 w 260775"/>
                <a:gd name="connsiteY10" fmla="*/ 308191 h 357187"/>
                <a:gd name="connsiteX11" fmla="*/ 213360 w 260775"/>
                <a:gd name="connsiteY11" fmla="*/ 308191 h 357187"/>
                <a:gd name="connsiteX12" fmla="*/ 213360 w 260775"/>
                <a:gd name="connsiteY12" fmla="*/ 284483 h 357187"/>
                <a:gd name="connsiteX13" fmla="*/ 189652 w 260775"/>
                <a:gd name="connsiteY13" fmla="*/ 284483 h 357187"/>
                <a:gd name="connsiteX14" fmla="*/ 189652 w 260775"/>
                <a:gd name="connsiteY14" fmla="*/ 246364 h 357187"/>
                <a:gd name="connsiteX15" fmla="*/ 260775 w 260775"/>
                <a:gd name="connsiteY15" fmla="*/ 130388 h 357187"/>
                <a:gd name="connsiteX16" fmla="*/ 165945 w 260775"/>
                <a:gd name="connsiteY16" fmla="*/ 333470 h 357187"/>
                <a:gd name="connsiteX17" fmla="*/ 94821 w 260775"/>
                <a:gd name="connsiteY17" fmla="*/ 333470 h 357187"/>
                <a:gd name="connsiteX18" fmla="*/ 94821 w 260775"/>
                <a:gd name="connsiteY18" fmla="*/ 308181 h 357187"/>
                <a:gd name="connsiteX19" fmla="*/ 165945 w 260775"/>
                <a:gd name="connsiteY19" fmla="*/ 308181 h 357187"/>
                <a:gd name="connsiteX20" fmla="*/ 165945 w 260775"/>
                <a:gd name="connsiteY20" fmla="*/ 333470 h 357187"/>
                <a:gd name="connsiteX21" fmla="*/ 118529 w 260775"/>
                <a:gd name="connsiteY21" fmla="*/ 154095 h 357187"/>
                <a:gd name="connsiteX22" fmla="*/ 130378 w 260775"/>
                <a:gd name="connsiteY22" fmla="*/ 142246 h 357187"/>
                <a:gd name="connsiteX23" fmla="*/ 142227 w 260775"/>
                <a:gd name="connsiteY23" fmla="*/ 154095 h 357187"/>
                <a:gd name="connsiteX24" fmla="*/ 130378 w 260775"/>
                <a:gd name="connsiteY24" fmla="*/ 165945 h 357187"/>
                <a:gd name="connsiteX25" fmla="*/ 118529 w 260775"/>
                <a:gd name="connsiteY25" fmla="*/ 154095 h 357187"/>
                <a:gd name="connsiteX26" fmla="*/ 142237 w 260775"/>
                <a:gd name="connsiteY26" fmla="*/ 284483 h 357187"/>
                <a:gd name="connsiteX27" fmla="*/ 142237 w 260775"/>
                <a:gd name="connsiteY27" fmla="*/ 187623 h 357187"/>
                <a:gd name="connsiteX28" fmla="*/ 165945 w 260775"/>
                <a:gd name="connsiteY28" fmla="*/ 154095 h 357187"/>
                <a:gd name="connsiteX29" fmla="*/ 130388 w 260775"/>
                <a:gd name="connsiteY29" fmla="*/ 118539 h 357187"/>
                <a:gd name="connsiteX30" fmla="*/ 94831 w 260775"/>
                <a:gd name="connsiteY30" fmla="*/ 154095 h 357187"/>
                <a:gd name="connsiteX31" fmla="*/ 118539 w 260775"/>
                <a:gd name="connsiteY31" fmla="*/ 187623 h 357187"/>
                <a:gd name="connsiteX32" fmla="*/ 118539 w 260775"/>
                <a:gd name="connsiteY32" fmla="*/ 284483 h 357187"/>
                <a:gd name="connsiteX33" fmla="*/ 94831 w 260775"/>
                <a:gd name="connsiteY33" fmla="*/ 284483 h 357187"/>
                <a:gd name="connsiteX34" fmla="*/ 94831 w 260775"/>
                <a:gd name="connsiteY34" fmla="*/ 231134 h 357187"/>
                <a:gd name="connsiteX35" fmla="*/ 87744 w 260775"/>
                <a:gd name="connsiteY35" fmla="*/ 228019 h 357187"/>
                <a:gd name="connsiteX36" fmla="*/ 23717 w 260775"/>
                <a:gd name="connsiteY36" fmla="*/ 130388 h 357187"/>
                <a:gd name="connsiteX37" fmla="*/ 130397 w 260775"/>
                <a:gd name="connsiteY37" fmla="*/ 23708 h 357187"/>
                <a:gd name="connsiteX38" fmla="*/ 237077 w 260775"/>
                <a:gd name="connsiteY38" fmla="*/ 130388 h 357187"/>
                <a:gd name="connsiteX39" fmla="*/ 173050 w 260775"/>
                <a:gd name="connsiteY39" fmla="*/ 228019 h 357187"/>
                <a:gd name="connsiteX40" fmla="*/ 165964 w 260775"/>
                <a:gd name="connsiteY40" fmla="*/ 231134 h 357187"/>
                <a:gd name="connsiteX41" fmla="*/ 165964 w 260775"/>
                <a:gd name="connsiteY41" fmla="*/ 284483 h 357187"/>
                <a:gd name="connsiteX42" fmla="*/ 142237 w 260775"/>
                <a:gd name="connsiteY42" fmla="*/ 284483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60775" h="357187">
                  <a:moveTo>
                    <a:pt x="260775" y="130388"/>
                  </a:moveTo>
                  <a:cubicBezTo>
                    <a:pt x="260775" y="58493"/>
                    <a:pt x="202282" y="0"/>
                    <a:pt x="130388" y="0"/>
                  </a:cubicBezTo>
                  <a:cubicBezTo>
                    <a:pt x="58493" y="0"/>
                    <a:pt x="0" y="58493"/>
                    <a:pt x="0" y="130388"/>
                  </a:cubicBezTo>
                  <a:cubicBezTo>
                    <a:pt x="0" y="179413"/>
                    <a:pt x="27670" y="224114"/>
                    <a:pt x="71123" y="246364"/>
                  </a:cubicBezTo>
                  <a:lnTo>
                    <a:pt x="71123" y="284483"/>
                  </a:lnTo>
                  <a:lnTo>
                    <a:pt x="47415" y="284483"/>
                  </a:lnTo>
                  <a:lnTo>
                    <a:pt x="47415" y="308191"/>
                  </a:lnTo>
                  <a:lnTo>
                    <a:pt x="71123" y="308191"/>
                  </a:lnTo>
                  <a:lnTo>
                    <a:pt x="71123" y="357188"/>
                  </a:lnTo>
                  <a:lnTo>
                    <a:pt x="189652" y="357188"/>
                  </a:lnTo>
                  <a:lnTo>
                    <a:pt x="189652" y="308191"/>
                  </a:lnTo>
                  <a:lnTo>
                    <a:pt x="213360" y="308191"/>
                  </a:lnTo>
                  <a:lnTo>
                    <a:pt x="213360" y="284483"/>
                  </a:lnTo>
                  <a:lnTo>
                    <a:pt x="189652" y="284483"/>
                  </a:lnTo>
                  <a:lnTo>
                    <a:pt x="189652" y="246364"/>
                  </a:lnTo>
                  <a:cubicBezTo>
                    <a:pt x="233105" y="224114"/>
                    <a:pt x="260775" y="179413"/>
                    <a:pt x="260775" y="130388"/>
                  </a:cubicBezTo>
                  <a:close/>
                  <a:moveTo>
                    <a:pt x="165945" y="333470"/>
                  </a:moveTo>
                  <a:lnTo>
                    <a:pt x="94821" y="333470"/>
                  </a:lnTo>
                  <a:lnTo>
                    <a:pt x="94821" y="308181"/>
                  </a:lnTo>
                  <a:lnTo>
                    <a:pt x="165945" y="308181"/>
                  </a:lnTo>
                  <a:lnTo>
                    <a:pt x="165945" y="333470"/>
                  </a:lnTo>
                  <a:close/>
                  <a:moveTo>
                    <a:pt x="118529" y="154095"/>
                  </a:moveTo>
                  <a:cubicBezTo>
                    <a:pt x="118529" y="147561"/>
                    <a:pt x="123844" y="142246"/>
                    <a:pt x="130378" y="142246"/>
                  </a:cubicBezTo>
                  <a:cubicBezTo>
                    <a:pt x="136912" y="142246"/>
                    <a:pt x="142227" y="147561"/>
                    <a:pt x="142227" y="154095"/>
                  </a:cubicBezTo>
                  <a:cubicBezTo>
                    <a:pt x="142227" y="160630"/>
                    <a:pt x="136912" y="165945"/>
                    <a:pt x="130378" y="165945"/>
                  </a:cubicBezTo>
                  <a:cubicBezTo>
                    <a:pt x="123854" y="165945"/>
                    <a:pt x="118529" y="160630"/>
                    <a:pt x="118529" y="154095"/>
                  </a:cubicBezTo>
                  <a:close/>
                  <a:moveTo>
                    <a:pt x="142237" y="284483"/>
                  </a:moveTo>
                  <a:lnTo>
                    <a:pt x="142237" y="187623"/>
                  </a:lnTo>
                  <a:cubicBezTo>
                    <a:pt x="156039" y="182728"/>
                    <a:pt x="165945" y="169554"/>
                    <a:pt x="165945" y="154095"/>
                  </a:cubicBezTo>
                  <a:cubicBezTo>
                    <a:pt x="165945" y="134483"/>
                    <a:pt x="149990" y="118539"/>
                    <a:pt x="130388" y="118539"/>
                  </a:cubicBezTo>
                  <a:cubicBezTo>
                    <a:pt x="110785" y="118539"/>
                    <a:pt x="94831" y="134493"/>
                    <a:pt x="94831" y="154095"/>
                  </a:cubicBezTo>
                  <a:cubicBezTo>
                    <a:pt x="94831" y="169545"/>
                    <a:pt x="104737" y="182718"/>
                    <a:pt x="118539" y="187623"/>
                  </a:cubicBezTo>
                  <a:lnTo>
                    <a:pt x="118539" y="284483"/>
                  </a:lnTo>
                  <a:lnTo>
                    <a:pt x="94831" y="284483"/>
                  </a:lnTo>
                  <a:lnTo>
                    <a:pt x="94831" y="231134"/>
                  </a:lnTo>
                  <a:lnTo>
                    <a:pt x="87744" y="228019"/>
                  </a:lnTo>
                  <a:cubicBezTo>
                    <a:pt x="48844" y="210941"/>
                    <a:pt x="23717" y="172622"/>
                    <a:pt x="23717" y="130388"/>
                  </a:cubicBezTo>
                  <a:cubicBezTo>
                    <a:pt x="23717" y="71571"/>
                    <a:pt x="71571" y="23708"/>
                    <a:pt x="130397" y="23708"/>
                  </a:cubicBezTo>
                  <a:cubicBezTo>
                    <a:pt x="189224" y="23708"/>
                    <a:pt x="237077" y="71571"/>
                    <a:pt x="237077" y="130388"/>
                  </a:cubicBezTo>
                  <a:cubicBezTo>
                    <a:pt x="237077" y="172622"/>
                    <a:pt x="211941" y="210941"/>
                    <a:pt x="173050" y="228019"/>
                  </a:cubicBezTo>
                  <a:lnTo>
                    <a:pt x="165964" y="231134"/>
                  </a:lnTo>
                  <a:lnTo>
                    <a:pt x="165964" y="284483"/>
                  </a:lnTo>
                  <a:lnTo>
                    <a:pt x="142237" y="28448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8B69DDF-04B0-298D-7086-7A557C2A3C44}"/>
              </a:ext>
            </a:extLst>
          </p:cNvPr>
          <p:cNvSpPr/>
          <p:nvPr/>
        </p:nvSpPr>
        <p:spPr>
          <a:xfrm>
            <a:off x="3366341" y="3243017"/>
            <a:ext cx="16417" cy="108993"/>
          </a:xfrm>
          <a:custGeom>
            <a:avLst/>
            <a:gdLst>
              <a:gd name="connsiteX0" fmla="*/ 0 w 9525"/>
              <a:gd name="connsiteY0" fmla="*/ 63237 h 63236"/>
              <a:gd name="connsiteX1" fmla="*/ 0 w 9525"/>
              <a:gd name="connsiteY1" fmla="*/ 0 h 6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3236">
                <a:moveTo>
                  <a:pt x="0" y="63237"/>
                </a:moveTo>
                <a:lnTo>
                  <a:pt x="0" y="0"/>
                </a:lnTo>
              </a:path>
            </a:pathLst>
          </a:custGeom>
          <a:ln w="19050" cap="rnd">
            <a:solidFill>
              <a:srgbClr val="303030"/>
            </a:solidFill>
            <a:custDash>
              <a:ds d="0" sp="331943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569E5FD-5605-452B-1039-BE57495D219F}"/>
              </a:ext>
            </a:extLst>
          </p:cNvPr>
          <p:cNvSpPr/>
          <p:nvPr/>
        </p:nvSpPr>
        <p:spPr>
          <a:xfrm>
            <a:off x="7003922" y="3243017"/>
            <a:ext cx="16417" cy="108993"/>
          </a:xfrm>
          <a:custGeom>
            <a:avLst/>
            <a:gdLst>
              <a:gd name="connsiteX0" fmla="*/ 0 w 9525"/>
              <a:gd name="connsiteY0" fmla="*/ 63237 h 63236"/>
              <a:gd name="connsiteX1" fmla="*/ 0 w 9525"/>
              <a:gd name="connsiteY1" fmla="*/ 0 h 6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3236">
                <a:moveTo>
                  <a:pt x="0" y="63237"/>
                </a:moveTo>
                <a:lnTo>
                  <a:pt x="0" y="0"/>
                </a:lnTo>
              </a:path>
            </a:pathLst>
          </a:custGeom>
          <a:ln w="19050" cap="rnd">
            <a:solidFill>
              <a:srgbClr val="303030"/>
            </a:solidFill>
            <a:custDash>
              <a:ds d="0" sp="331943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28BEEBC-6F10-02B9-DDF0-A1BE623DD2BE}"/>
              </a:ext>
            </a:extLst>
          </p:cNvPr>
          <p:cNvSpPr/>
          <p:nvPr/>
        </p:nvSpPr>
        <p:spPr>
          <a:xfrm>
            <a:off x="10641505" y="3243017"/>
            <a:ext cx="16417" cy="108993"/>
          </a:xfrm>
          <a:custGeom>
            <a:avLst/>
            <a:gdLst>
              <a:gd name="connsiteX0" fmla="*/ 0 w 9525"/>
              <a:gd name="connsiteY0" fmla="*/ 63237 h 63236"/>
              <a:gd name="connsiteX1" fmla="*/ 0 w 9525"/>
              <a:gd name="connsiteY1" fmla="*/ 0 h 6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3236">
                <a:moveTo>
                  <a:pt x="0" y="63237"/>
                </a:moveTo>
                <a:lnTo>
                  <a:pt x="0" y="0"/>
                </a:lnTo>
              </a:path>
            </a:pathLst>
          </a:custGeom>
          <a:ln w="19050" cap="rnd">
            <a:solidFill>
              <a:srgbClr val="303030"/>
            </a:solidFill>
            <a:custDash>
              <a:ds d="0" sp="331943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FCB1CC6-9D4A-CCC3-3207-1AA83D8B7C5E}"/>
              </a:ext>
            </a:extLst>
          </p:cNvPr>
          <p:cNvSpPr/>
          <p:nvPr/>
        </p:nvSpPr>
        <p:spPr>
          <a:xfrm>
            <a:off x="1547534" y="4557801"/>
            <a:ext cx="16417" cy="108993"/>
          </a:xfrm>
          <a:custGeom>
            <a:avLst/>
            <a:gdLst>
              <a:gd name="connsiteX0" fmla="*/ 0 w 9525"/>
              <a:gd name="connsiteY0" fmla="*/ 0 h 63236"/>
              <a:gd name="connsiteX1" fmla="*/ 0 w 9525"/>
              <a:gd name="connsiteY1" fmla="*/ 63236 h 6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3236">
                <a:moveTo>
                  <a:pt x="0" y="0"/>
                </a:moveTo>
                <a:lnTo>
                  <a:pt x="0" y="63236"/>
                </a:lnTo>
              </a:path>
            </a:pathLst>
          </a:custGeom>
          <a:ln w="19050" cap="rnd">
            <a:solidFill>
              <a:srgbClr val="303030"/>
            </a:solidFill>
            <a:custDash>
              <a:ds d="0" sp="331943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9D26D98-37C6-AEAD-6340-0EF5E7BAB01B}"/>
              </a:ext>
            </a:extLst>
          </p:cNvPr>
          <p:cNvSpPr/>
          <p:nvPr/>
        </p:nvSpPr>
        <p:spPr>
          <a:xfrm>
            <a:off x="5185132" y="4557801"/>
            <a:ext cx="16417" cy="108993"/>
          </a:xfrm>
          <a:custGeom>
            <a:avLst/>
            <a:gdLst>
              <a:gd name="connsiteX0" fmla="*/ 0 w 9525"/>
              <a:gd name="connsiteY0" fmla="*/ 0 h 63236"/>
              <a:gd name="connsiteX1" fmla="*/ 0 w 9525"/>
              <a:gd name="connsiteY1" fmla="*/ 63236 h 6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3236">
                <a:moveTo>
                  <a:pt x="0" y="0"/>
                </a:moveTo>
                <a:lnTo>
                  <a:pt x="0" y="63236"/>
                </a:lnTo>
              </a:path>
            </a:pathLst>
          </a:custGeom>
          <a:ln w="19050" cap="rnd">
            <a:solidFill>
              <a:srgbClr val="303030"/>
            </a:solidFill>
            <a:custDash>
              <a:ds d="0" sp="331943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BE1DA288-3E79-EA3F-2E8F-93F279AB3402}"/>
              </a:ext>
            </a:extLst>
          </p:cNvPr>
          <p:cNvSpPr/>
          <p:nvPr/>
        </p:nvSpPr>
        <p:spPr>
          <a:xfrm>
            <a:off x="8822714" y="4557801"/>
            <a:ext cx="16417" cy="108993"/>
          </a:xfrm>
          <a:custGeom>
            <a:avLst/>
            <a:gdLst>
              <a:gd name="connsiteX0" fmla="*/ 0 w 9525"/>
              <a:gd name="connsiteY0" fmla="*/ 0 h 63236"/>
              <a:gd name="connsiteX1" fmla="*/ 0 w 9525"/>
              <a:gd name="connsiteY1" fmla="*/ 63236 h 6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63236">
                <a:moveTo>
                  <a:pt x="0" y="0"/>
                </a:moveTo>
                <a:lnTo>
                  <a:pt x="0" y="63236"/>
                </a:lnTo>
              </a:path>
            </a:pathLst>
          </a:custGeom>
          <a:ln w="19050" cap="rnd">
            <a:solidFill>
              <a:srgbClr val="303030"/>
            </a:solidFill>
            <a:custDash>
              <a:ds d="0" sp="331943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576E535-D722-9D03-559E-FFCC24CC4485}"/>
              </a:ext>
            </a:extLst>
          </p:cNvPr>
          <p:cNvSpPr/>
          <p:nvPr/>
        </p:nvSpPr>
        <p:spPr>
          <a:xfrm>
            <a:off x="2803593" y="3799001"/>
            <a:ext cx="1125493" cy="1125494"/>
          </a:xfrm>
          <a:custGeom>
            <a:avLst/>
            <a:gdLst>
              <a:gd name="connsiteX0" fmla="*/ 652996 w 652995"/>
              <a:gd name="connsiteY0" fmla="*/ 326498 h 652995"/>
              <a:gd name="connsiteX1" fmla="*/ 326498 w 652995"/>
              <a:gd name="connsiteY1" fmla="*/ 652996 h 652995"/>
              <a:gd name="connsiteX2" fmla="*/ 0 w 652995"/>
              <a:gd name="connsiteY2" fmla="*/ 326498 h 652995"/>
              <a:gd name="connsiteX3" fmla="*/ 326498 w 652995"/>
              <a:gd name="connsiteY3" fmla="*/ 0 h 652995"/>
              <a:gd name="connsiteX4" fmla="*/ 652996 w 652995"/>
              <a:gd name="connsiteY4" fmla="*/ 326498 h 65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995" h="652995">
                <a:moveTo>
                  <a:pt x="652996" y="326498"/>
                </a:moveTo>
                <a:cubicBezTo>
                  <a:pt x="652996" y="506818"/>
                  <a:pt x="506818" y="652996"/>
                  <a:pt x="326498" y="652996"/>
                </a:cubicBezTo>
                <a:cubicBezTo>
                  <a:pt x="146178" y="652996"/>
                  <a:pt x="0" y="506818"/>
                  <a:pt x="0" y="326498"/>
                </a:cubicBezTo>
                <a:cubicBezTo>
                  <a:pt x="0" y="146178"/>
                  <a:pt x="146178" y="0"/>
                  <a:pt x="326498" y="0"/>
                </a:cubicBezTo>
                <a:cubicBezTo>
                  <a:pt x="506818" y="0"/>
                  <a:pt x="652996" y="146178"/>
                  <a:pt x="652996" y="326498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3" name="Graphic 3">
            <a:extLst>
              <a:ext uri="{FF2B5EF4-FFF2-40B4-BE49-F238E27FC236}">
                <a16:creationId xmlns:a16="http://schemas.microsoft.com/office/drawing/2014/main" id="{D399B89A-93A4-D0B1-34DD-2DD26700F569}"/>
              </a:ext>
            </a:extLst>
          </p:cNvPr>
          <p:cNvGrpSpPr/>
          <p:nvPr/>
        </p:nvGrpSpPr>
        <p:grpSpPr>
          <a:xfrm>
            <a:off x="3098485" y="4082542"/>
            <a:ext cx="535416" cy="536002"/>
            <a:chOff x="4307626" y="3784596"/>
            <a:chExt cx="407784" cy="408231"/>
          </a:xfrm>
          <a:solidFill>
            <a:srgbClr val="000000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EFD0B84-E505-A07E-AEFF-88CEC567E1B1}"/>
                </a:ext>
              </a:extLst>
            </p:cNvPr>
            <p:cNvSpPr/>
            <p:nvPr/>
          </p:nvSpPr>
          <p:spPr>
            <a:xfrm>
              <a:off x="4451787" y="3929109"/>
              <a:ext cx="119462" cy="119462"/>
            </a:xfrm>
            <a:custGeom>
              <a:avLst/>
              <a:gdLst>
                <a:gd name="connsiteX0" fmla="*/ 59731 w 119462"/>
                <a:gd name="connsiteY0" fmla="*/ 0 h 119462"/>
                <a:gd name="connsiteX1" fmla="*/ 0 w 119462"/>
                <a:gd name="connsiteY1" fmla="*/ 59731 h 119462"/>
                <a:gd name="connsiteX2" fmla="*/ 59731 w 119462"/>
                <a:gd name="connsiteY2" fmla="*/ 119462 h 119462"/>
                <a:gd name="connsiteX3" fmla="*/ 119462 w 119462"/>
                <a:gd name="connsiteY3" fmla="*/ 59731 h 119462"/>
                <a:gd name="connsiteX4" fmla="*/ 59731 w 119462"/>
                <a:gd name="connsiteY4" fmla="*/ 0 h 119462"/>
                <a:gd name="connsiteX5" fmla="*/ 59731 w 119462"/>
                <a:gd name="connsiteY5" fmla="*/ 95574 h 119462"/>
                <a:gd name="connsiteX6" fmla="*/ 23889 w 119462"/>
                <a:gd name="connsiteY6" fmla="*/ 59731 h 119462"/>
                <a:gd name="connsiteX7" fmla="*/ 59731 w 119462"/>
                <a:gd name="connsiteY7" fmla="*/ 23889 h 119462"/>
                <a:gd name="connsiteX8" fmla="*/ 95574 w 119462"/>
                <a:gd name="connsiteY8" fmla="*/ 59731 h 119462"/>
                <a:gd name="connsiteX9" fmla="*/ 59731 w 119462"/>
                <a:gd name="connsiteY9" fmla="*/ 95574 h 11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62" h="119462">
                  <a:moveTo>
                    <a:pt x="59731" y="0"/>
                  </a:moveTo>
                  <a:cubicBezTo>
                    <a:pt x="26794" y="0"/>
                    <a:pt x="0" y="26803"/>
                    <a:pt x="0" y="59731"/>
                  </a:cubicBezTo>
                  <a:cubicBezTo>
                    <a:pt x="0" y="92669"/>
                    <a:pt x="26794" y="119462"/>
                    <a:pt x="59731" y="119462"/>
                  </a:cubicBezTo>
                  <a:cubicBezTo>
                    <a:pt x="92669" y="119462"/>
                    <a:pt x="119462" y="92669"/>
                    <a:pt x="119462" y="59731"/>
                  </a:cubicBezTo>
                  <a:cubicBezTo>
                    <a:pt x="119462" y="26794"/>
                    <a:pt x="92669" y="0"/>
                    <a:pt x="59731" y="0"/>
                  </a:cubicBezTo>
                  <a:close/>
                  <a:moveTo>
                    <a:pt x="59731" y="95574"/>
                  </a:moveTo>
                  <a:cubicBezTo>
                    <a:pt x="39967" y="95574"/>
                    <a:pt x="23889" y="79496"/>
                    <a:pt x="23889" y="59731"/>
                  </a:cubicBezTo>
                  <a:cubicBezTo>
                    <a:pt x="23889" y="39967"/>
                    <a:pt x="39967" y="23889"/>
                    <a:pt x="59731" y="23889"/>
                  </a:cubicBezTo>
                  <a:cubicBezTo>
                    <a:pt x="79496" y="23889"/>
                    <a:pt x="95574" y="39967"/>
                    <a:pt x="95574" y="59731"/>
                  </a:cubicBezTo>
                  <a:cubicBezTo>
                    <a:pt x="95574" y="79496"/>
                    <a:pt x="79496" y="95574"/>
                    <a:pt x="59731" y="9557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B53E475-4985-E951-4528-D2C8C285A7C1}"/>
                </a:ext>
              </a:extLst>
            </p:cNvPr>
            <p:cNvSpPr/>
            <p:nvPr/>
          </p:nvSpPr>
          <p:spPr>
            <a:xfrm>
              <a:off x="4494621" y="3971943"/>
              <a:ext cx="33794" cy="33794"/>
            </a:xfrm>
            <a:custGeom>
              <a:avLst/>
              <a:gdLst>
                <a:gd name="connsiteX0" fmla="*/ 16897 w 33794"/>
                <a:gd name="connsiteY0" fmla="*/ 33794 h 33794"/>
                <a:gd name="connsiteX1" fmla="*/ 0 w 33794"/>
                <a:gd name="connsiteY1" fmla="*/ 16897 h 33794"/>
                <a:gd name="connsiteX2" fmla="*/ 16897 w 33794"/>
                <a:gd name="connsiteY2" fmla="*/ 0 h 33794"/>
                <a:gd name="connsiteX3" fmla="*/ 33795 w 33794"/>
                <a:gd name="connsiteY3" fmla="*/ 16897 h 33794"/>
                <a:gd name="connsiteX4" fmla="*/ 16897 w 33794"/>
                <a:gd name="connsiteY4" fmla="*/ 33794 h 3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94" h="33794">
                  <a:moveTo>
                    <a:pt x="16897" y="33794"/>
                  </a:moveTo>
                  <a:lnTo>
                    <a:pt x="0" y="16897"/>
                  </a:lnTo>
                  <a:lnTo>
                    <a:pt x="16897" y="0"/>
                  </a:lnTo>
                  <a:lnTo>
                    <a:pt x="33795" y="16897"/>
                  </a:lnTo>
                  <a:lnTo>
                    <a:pt x="16897" y="3379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4FD7437-8445-040E-1544-EE8798CDA4F9}"/>
                </a:ext>
              </a:extLst>
            </p:cNvPr>
            <p:cNvSpPr/>
            <p:nvPr/>
          </p:nvSpPr>
          <p:spPr>
            <a:xfrm>
              <a:off x="4356204" y="3784596"/>
              <a:ext cx="310619" cy="408231"/>
            </a:xfrm>
            <a:custGeom>
              <a:avLst/>
              <a:gdLst>
                <a:gd name="connsiteX0" fmla="*/ 262118 w 310619"/>
                <a:gd name="connsiteY0" fmla="*/ 281426 h 408231"/>
                <a:gd name="connsiteX1" fmla="*/ 258766 w 310619"/>
                <a:gd name="connsiteY1" fmla="*/ 209722 h 408231"/>
                <a:gd name="connsiteX2" fmla="*/ 185747 w 310619"/>
                <a:gd name="connsiteY2" fmla="*/ 40577 h 408231"/>
                <a:gd name="connsiteX3" fmla="*/ 155315 w 310619"/>
                <a:gd name="connsiteY3" fmla="*/ 0 h 408231"/>
                <a:gd name="connsiteX4" fmla="*/ 124882 w 310619"/>
                <a:gd name="connsiteY4" fmla="*/ 40577 h 408231"/>
                <a:gd name="connsiteX5" fmla="*/ 51864 w 310619"/>
                <a:gd name="connsiteY5" fmla="*/ 209722 h 408231"/>
                <a:gd name="connsiteX6" fmla="*/ 48511 w 310619"/>
                <a:gd name="connsiteY6" fmla="*/ 281426 h 408231"/>
                <a:gd name="connsiteX7" fmla="*/ 14707 w 310619"/>
                <a:gd name="connsiteY7" fmla="*/ 319430 h 408231"/>
                <a:gd name="connsiteX8" fmla="*/ 0 w 310619"/>
                <a:gd name="connsiteY8" fmla="*/ 376171 h 408231"/>
                <a:gd name="connsiteX9" fmla="*/ 0 w 310619"/>
                <a:gd name="connsiteY9" fmla="*/ 408203 h 408231"/>
                <a:gd name="connsiteX10" fmla="*/ 24803 w 310619"/>
                <a:gd name="connsiteY10" fmla="*/ 390020 h 408231"/>
                <a:gd name="connsiteX11" fmla="*/ 65942 w 310619"/>
                <a:gd name="connsiteY11" fmla="*/ 373780 h 408231"/>
                <a:gd name="connsiteX12" fmla="*/ 78353 w 310619"/>
                <a:gd name="connsiteY12" fmla="*/ 408232 h 408231"/>
                <a:gd name="connsiteX13" fmla="*/ 143361 w 310619"/>
                <a:gd name="connsiteY13" fmla="*/ 374990 h 408231"/>
                <a:gd name="connsiteX14" fmla="*/ 143361 w 310619"/>
                <a:gd name="connsiteY14" fmla="*/ 408127 h 408231"/>
                <a:gd name="connsiteX15" fmla="*/ 167250 w 310619"/>
                <a:gd name="connsiteY15" fmla="*/ 408127 h 408231"/>
                <a:gd name="connsiteX16" fmla="*/ 167250 w 310619"/>
                <a:gd name="connsiteY16" fmla="*/ 374990 h 408231"/>
                <a:gd name="connsiteX17" fmla="*/ 232258 w 310619"/>
                <a:gd name="connsiteY17" fmla="*/ 408232 h 408231"/>
                <a:gd name="connsiteX18" fmla="*/ 244669 w 310619"/>
                <a:gd name="connsiteY18" fmla="*/ 373780 h 408231"/>
                <a:gd name="connsiteX19" fmla="*/ 285807 w 310619"/>
                <a:gd name="connsiteY19" fmla="*/ 390020 h 408231"/>
                <a:gd name="connsiteX20" fmla="*/ 310620 w 310619"/>
                <a:gd name="connsiteY20" fmla="*/ 408203 h 408231"/>
                <a:gd name="connsiteX21" fmla="*/ 310620 w 310619"/>
                <a:gd name="connsiteY21" fmla="*/ 376171 h 408231"/>
                <a:gd name="connsiteX22" fmla="*/ 262118 w 310619"/>
                <a:gd name="connsiteY22" fmla="*/ 281426 h 408231"/>
                <a:gd name="connsiteX23" fmla="*/ 24908 w 310619"/>
                <a:gd name="connsiteY23" fmla="*/ 362388 h 408231"/>
                <a:gd name="connsiteX24" fmla="*/ 51330 w 310619"/>
                <a:gd name="connsiteY24" fmla="*/ 310210 h 408231"/>
                <a:gd name="connsiteX25" fmla="*/ 59303 w 310619"/>
                <a:gd name="connsiteY25" fmla="*/ 350701 h 408231"/>
                <a:gd name="connsiteX26" fmla="*/ 24908 w 310619"/>
                <a:gd name="connsiteY26" fmla="*/ 362388 h 408231"/>
                <a:gd name="connsiteX27" fmla="*/ 221028 w 310619"/>
                <a:gd name="connsiteY27" fmla="*/ 369246 h 408231"/>
                <a:gd name="connsiteX28" fmla="*/ 167259 w 310619"/>
                <a:gd name="connsiteY28" fmla="*/ 350977 h 408231"/>
                <a:gd name="connsiteX29" fmla="*/ 167259 w 310619"/>
                <a:gd name="connsiteY29" fmla="*/ 288674 h 408231"/>
                <a:gd name="connsiteX30" fmla="*/ 143361 w 310619"/>
                <a:gd name="connsiteY30" fmla="*/ 288674 h 408231"/>
                <a:gd name="connsiteX31" fmla="*/ 143361 w 310619"/>
                <a:gd name="connsiteY31" fmla="*/ 350977 h 408231"/>
                <a:gd name="connsiteX32" fmla="*/ 89592 w 310619"/>
                <a:gd name="connsiteY32" fmla="*/ 369246 h 408231"/>
                <a:gd name="connsiteX33" fmla="*/ 143989 w 310619"/>
                <a:gd name="connsiteY33" fmla="*/ 54912 h 408231"/>
                <a:gd name="connsiteX34" fmla="*/ 155305 w 310619"/>
                <a:gd name="connsiteY34" fmla="*/ 39824 h 408231"/>
                <a:gd name="connsiteX35" fmla="*/ 166621 w 310619"/>
                <a:gd name="connsiteY35" fmla="*/ 54912 h 408231"/>
                <a:gd name="connsiteX36" fmla="*/ 221028 w 310619"/>
                <a:gd name="connsiteY36" fmla="*/ 369246 h 408231"/>
                <a:gd name="connsiteX37" fmla="*/ 251317 w 310619"/>
                <a:gd name="connsiteY37" fmla="*/ 350711 h 408231"/>
                <a:gd name="connsiteX38" fmla="*/ 259290 w 310619"/>
                <a:gd name="connsiteY38" fmla="*/ 310220 h 408231"/>
                <a:gd name="connsiteX39" fmla="*/ 285712 w 310619"/>
                <a:gd name="connsiteY39" fmla="*/ 362398 h 408231"/>
                <a:gd name="connsiteX40" fmla="*/ 251317 w 310619"/>
                <a:gd name="connsiteY40" fmla="*/ 350711 h 40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10619" h="408231">
                  <a:moveTo>
                    <a:pt x="262118" y="281426"/>
                  </a:moveTo>
                  <a:cubicBezTo>
                    <a:pt x="263481" y="257423"/>
                    <a:pt x="262376" y="233486"/>
                    <a:pt x="258766" y="209722"/>
                  </a:cubicBezTo>
                  <a:cubicBezTo>
                    <a:pt x="249688" y="149981"/>
                    <a:pt x="225114" y="93069"/>
                    <a:pt x="185747" y="40577"/>
                  </a:cubicBezTo>
                  <a:lnTo>
                    <a:pt x="155315" y="0"/>
                  </a:lnTo>
                  <a:lnTo>
                    <a:pt x="124882" y="40577"/>
                  </a:lnTo>
                  <a:cubicBezTo>
                    <a:pt x="85506" y="93069"/>
                    <a:pt x="60941" y="149981"/>
                    <a:pt x="51864" y="209722"/>
                  </a:cubicBezTo>
                  <a:cubicBezTo>
                    <a:pt x="48254" y="233486"/>
                    <a:pt x="47149" y="257423"/>
                    <a:pt x="48511" y="281426"/>
                  </a:cubicBezTo>
                  <a:cubicBezTo>
                    <a:pt x="34642" y="291427"/>
                    <a:pt x="23041" y="304448"/>
                    <a:pt x="14707" y="319430"/>
                  </a:cubicBezTo>
                  <a:cubicBezTo>
                    <a:pt x="5086" y="336728"/>
                    <a:pt x="0" y="356349"/>
                    <a:pt x="0" y="376171"/>
                  </a:cubicBezTo>
                  <a:lnTo>
                    <a:pt x="0" y="408203"/>
                  </a:lnTo>
                  <a:lnTo>
                    <a:pt x="24803" y="390020"/>
                  </a:lnTo>
                  <a:cubicBezTo>
                    <a:pt x="37214" y="381791"/>
                    <a:pt x="51292" y="376257"/>
                    <a:pt x="65942" y="373780"/>
                  </a:cubicBezTo>
                  <a:cubicBezTo>
                    <a:pt x="70466" y="387877"/>
                    <a:pt x="73809" y="395926"/>
                    <a:pt x="78353" y="408232"/>
                  </a:cubicBezTo>
                  <a:cubicBezTo>
                    <a:pt x="86239" y="402955"/>
                    <a:pt x="105175" y="379571"/>
                    <a:pt x="143361" y="374990"/>
                  </a:cubicBezTo>
                  <a:lnTo>
                    <a:pt x="143361" y="408127"/>
                  </a:lnTo>
                  <a:lnTo>
                    <a:pt x="167250" y="408127"/>
                  </a:lnTo>
                  <a:lnTo>
                    <a:pt x="167250" y="374990"/>
                  </a:lnTo>
                  <a:cubicBezTo>
                    <a:pt x="205550" y="379581"/>
                    <a:pt x="224457" y="403012"/>
                    <a:pt x="232258" y="408232"/>
                  </a:cubicBezTo>
                  <a:cubicBezTo>
                    <a:pt x="236820" y="395850"/>
                    <a:pt x="240135" y="387877"/>
                    <a:pt x="244669" y="373780"/>
                  </a:cubicBezTo>
                  <a:cubicBezTo>
                    <a:pt x="259318" y="376257"/>
                    <a:pt x="273387" y="381781"/>
                    <a:pt x="285807" y="390020"/>
                  </a:cubicBezTo>
                  <a:lnTo>
                    <a:pt x="310620" y="408203"/>
                  </a:lnTo>
                  <a:lnTo>
                    <a:pt x="310620" y="376171"/>
                  </a:lnTo>
                  <a:cubicBezTo>
                    <a:pt x="310620" y="338652"/>
                    <a:pt x="292589" y="303410"/>
                    <a:pt x="262118" y="281426"/>
                  </a:cubicBezTo>
                  <a:close/>
                  <a:moveTo>
                    <a:pt x="24908" y="362388"/>
                  </a:moveTo>
                  <a:cubicBezTo>
                    <a:pt x="27851" y="342481"/>
                    <a:pt x="37119" y="324250"/>
                    <a:pt x="51330" y="310210"/>
                  </a:cubicBezTo>
                  <a:cubicBezTo>
                    <a:pt x="53207" y="323707"/>
                    <a:pt x="55864" y="337214"/>
                    <a:pt x="59303" y="350701"/>
                  </a:cubicBezTo>
                  <a:cubicBezTo>
                    <a:pt x="47358" y="352987"/>
                    <a:pt x="35766" y="356921"/>
                    <a:pt x="24908" y="362388"/>
                  </a:cubicBezTo>
                  <a:close/>
                  <a:moveTo>
                    <a:pt x="221028" y="369246"/>
                  </a:moveTo>
                  <a:cubicBezTo>
                    <a:pt x="204464" y="358874"/>
                    <a:pt x="186023" y="352787"/>
                    <a:pt x="167259" y="350977"/>
                  </a:cubicBezTo>
                  <a:lnTo>
                    <a:pt x="167259" y="288674"/>
                  </a:lnTo>
                  <a:lnTo>
                    <a:pt x="143361" y="288674"/>
                  </a:lnTo>
                  <a:lnTo>
                    <a:pt x="143361" y="350977"/>
                  </a:lnTo>
                  <a:cubicBezTo>
                    <a:pt x="124587" y="352787"/>
                    <a:pt x="106156" y="358874"/>
                    <a:pt x="89592" y="369246"/>
                  </a:cubicBezTo>
                  <a:cubicBezTo>
                    <a:pt x="53950" y="260604"/>
                    <a:pt x="73019" y="149542"/>
                    <a:pt x="143989" y="54912"/>
                  </a:cubicBezTo>
                  <a:lnTo>
                    <a:pt x="155305" y="39824"/>
                  </a:lnTo>
                  <a:lnTo>
                    <a:pt x="166621" y="54912"/>
                  </a:lnTo>
                  <a:cubicBezTo>
                    <a:pt x="237601" y="149542"/>
                    <a:pt x="256670" y="260604"/>
                    <a:pt x="221028" y="369246"/>
                  </a:cubicBezTo>
                  <a:close/>
                  <a:moveTo>
                    <a:pt x="251317" y="350711"/>
                  </a:moveTo>
                  <a:cubicBezTo>
                    <a:pt x="254756" y="337214"/>
                    <a:pt x="257413" y="323717"/>
                    <a:pt x="259290" y="310220"/>
                  </a:cubicBezTo>
                  <a:cubicBezTo>
                    <a:pt x="273501" y="324260"/>
                    <a:pt x="282769" y="342491"/>
                    <a:pt x="285712" y="362398"/>
                  </a:cubicBezTo>
                  <a:cubicBezTo>
                    <a:pt x="274863" y="356921"/>
                    <a:pt x="263271" y="352987"/>
                    <a:pt x="251317" y="35071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4D60D27-1A6D-9B1E-5BD5-4F6C45CAD68A}"/>
                </a:ext>
              </a:extLst>
            </p:cNvPr>
            <p:cNvSpPr/>
            <p:nvPr/>
          </p:nvSpPr>
          <p:spPr>
            <a:xfrm>
              <a:off x="4307626" y="3881322"/>
              <a:ext cx="72475" cy="23888"/>
            </a:xfrm>
            <a:custGeom>
              <a:avLst/>
              <a:gdLst>
                <a:gd name="connsiteX0" fmla="*/ 0 w 72475"/>
                <a:gd name="connsiteY0" fmla="*/ 0 h 23888"/>
                <a:gd name="connsiteX1" fmla="*/ 72476 w 72475"/>
                <a:gd name="connsiteY1" fmla="*/ 0 h 23888"/>
                <a:gd name="connsiteX2" fmla="*/ 72476 w 72475"/>
                <a:gd name="connsiteY2" fmla="*/ 23889 h 23888"/>
                <a:gd name="connsiteX3" fmla="*/ 0 w 72475"/>
                <a:gd name="connsiteY3" fmla="*/ 23889 h 23888"/>
                <a:gd name="connsiteX4" fmla="*/ 0 w 72475"/>
                <a:gd name="connsiteY4" fmla="*/ 0 h 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75" h="23888">
                  <a:moveTo>
                    <a:pt x="0" y="0"/>
                  </a:moveTo>
                  <a:lnTo>
                    <a:pt x="72476" y="0"/>
                  </a:lnTo>
                  <a:lnTo>
                    <a:pt x="72476" y="23889"/>
                  </a:lnTo>
                  <a:lnTo>
                    <a:pt x="0" y="23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CBC0A79-7115-7766-15C1-99155B00236B}"/>
                </a:ext>
              </a:extLst>
            </p:cNvPr>
            <p:cNvSpPr/>
            <p:nvPr/>
          </p:nvSpPr>
          <p:spPr>
            <a:xfrm>
              <a:off x="4642935" y="3881322"/>
              <a:ext cx="72475" cy="23888"/>
            </a:xfrm>
            <a:custGeom>
              <a:avLst/>
              <a:gdLst>
                <a:gd name="connsiteX0" fmla="*/ 0 w 72475"/>
                <a:gd name="connsiteY0" fmla="*/ 0 h 23888"/>
                <a:gd name="connsiteX1" fmla="*/ 72476 w 72475"/>
                <a:gd name="connsiteY1" fmla="*/ 0 h 23888"/>
                <a:gd name="connsiteX2" fmla="*/ 72476 w 72475"/>
                <a:gd name="connsiteY2" fmla="*/ 23889 h 23888"/>
                <a:gd name="connsiteX3" fmla="*/ 0 w 72475"/>
                <a:gd name="connsiteY3" fmla="*/ 23889 h 23888"/>
                <a:gd name="connsiteX4" fmla="*/ 0 w 72475"/>
                <a:gd name="connsiteY4" fmla="*/ 0 h 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75" h="23888">
                  <a:moveTo>
                    <a:pt x="0" y="0"/>
                  </a:moveTo>
                  <a:lnTo>
                    <a:pt x="72476" y="0"/>
                  </a:lnTo>
                  <a:lnTo>
                    <a:pt x="72476" y="23889"/>
                  </a:lnTo>
                  <a:lnTo>
                    <a:pt x="0" y="23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720DCCA-1CBD-4959-A93F-C4DD5599503E}"/>
                </a:ext>
              </a:extLst>
            </p:cNvPr>
            <p:cNvSpPr/>
            <p:nvPr/>
          </p:nvSpPr>
          <p:spPr>
            <a:xfrm>
              <a:off x="4322390" y="3796607"/>
              <a:ext cx="75066" cy="51949"/>
            </a:xfrm>
            <a:custGeom>
              <a:avLst/>
              <a:gdLst>
                <a:gd name="connsiteX0" fmla="*/ 10106 w 75066"/>
                <a:gd name="connsiteY0" fmla="*/ 0 h 51949"/>
                <a:gd name="connsiteX1" fmla="*/ 75066 w 75066"/>
                <a:gd name="connsiteY1" fmla="*/ 30290 h 51949"/>
                <a:gd name="connsiteX2" fmla="*/ 64970 w 75066"/>
                <a:gd name="connsiteY2" fmla="*/ 51949 h 51949"/>
                <a:gd name="connsiteX3" fmla="*/ 0 w 75066"/>
                <a:gd name="connsiteY3" fmla="*/ 21660 h 51949"/>
                <a:gd name="connsiteX4" fmla="*/ 10106 w 75066"/>
                <a:gd name="connsiteY4" fmla="*/ 0 h 5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66" h="51949">
                  <a:moveTo>
                    <a:pt x="10106" y="0"/>
                  </a:moveTo>
                  <a:lnTo>
                    <a:pt x="75066" y="30290"/>
                  </a:lnTo>
                  <a:lnTo>
                    <a:pt x="64970" y="51949"/>
                  </a:lnTo>
                  <a:lnTo>
                    <a:pt x="0" y="21660"/>
                  </a:lnTo>
                  <a:lnTo>
                    <a:pt x="10106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1AC01CF-3C73-FEA6-5A33-5DCF0E0E0E67}"/>
                </a:ext>
              </a:extLst>
            </p:cNvPr>
            <p:cNvSpPr/>
            <p:nvPr/>
          </p:nvSpPr>
          <p:spPr>
            <a:xfrm>
              <a:off x="4625571" y="3937987"/>
              <a:ext cx="75057" cy="51949"/>
            </a:xfrm>
            <a:custGeom>
              <a:avLst/>
              <a:gdLst>
                <a:gd name="connsiteX0" fmla="*/ 64960 w 75057"/>
                <a:gd name="connsiteY0" fmla="*/ 51949 h 51949"/>
                <a:gd name="connsiteX1" fmla="*/ 0 w 75057"/>
                <a:gd name="connsiteY1" fmla="*/ 21660 h 51949"/>
                <a:gd name="connsiteX2" fmla="*/ 10096 w 75057"/>
                <a:gd name="connsiteY2" fmla="*/ 0 h 51949"/>
                <a:gd name="connsiteX3" fmla="*/ 75057 w 75057"/>
                <a:gd name="connsiteY3" fmla="*/ 30289 h 51949"/>
                <a:gd name="connsiteX4" fmla="*/ 64960 w 75057"/>
                <a:gd name="connsiteY4" fmla="*/ 51949 h 5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57" h="51949">
                  <a:moveTo>
                    <a:pt x="64960" y="51949"/>
                  </a:moveTo>
                  <a:lnTo>
                    <a:pt x="0" y="21660"/>
                  </a:lnTo>
                  <a:lnTo>
                    <a:pt x="10096" y="0"/>
                  </a:lnTo>
                  <a:lnTo>
                    <a:pt x="75057" y="30289"/>
                  </a:lnTo>
                  <a:lnTo>
                    <a:pt x="64960" y="5194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9231DB5-F666-2FA0-7B48-1BFF0557828C}"/>
                </a:ext>
              </a:extLst>
            </p:cNvPr>
            <p:cNvSpPr/>
            <p:nvPr/>
          </p:nvSpPr>
          <p:spPr>
            <a:xfrm>
              <a:off x="4322400" y="3937977"/>
              <a:ext cx="75056" cy="51939"/>
            </a:xfrm>
            <a:custGeom>
              <a:avLst/>
              <a:gdLst>
                <a:gd name="connsiteX0" fmla="*/ 0 w 75056"/>
                <a:gd name="connsiteY0" fmla="*/ 30289 h 51939"/>
                <a:gd name="connsiteX1" fmla="*/ 64960 w 75056"/>
                <a:gd name="connsiteY1" fmla="*/ 0 h 51939"/>
                <a:gd name="connsiteX2" fmla="*/ 75057 w 75056"/>
                <a:gd name="connsiteY2" fmla="*/ 21650 h 51939"/>
                <a:gd name="connsiteX3" fmla="*/ 10096 w 75056"/>
                <a:gd name="connsiteY3" fmla="*/ 51940 h 51939"/>
                <a:gd name="connsiteX4" fmla="*/ 0 w 75056"/>
                <a:gd name="connsiteY4" fmla="*/ 30289 h 5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56" h="51939">
                  <a:moveTo>
                    <a:pt x="0" y="30289"/>
                  </a:moveTo>
                  <a:lnTo>
                    <a:pt x="64960" y="0"/>
                  </a:lnTo>
                  <a:lnTo>
                    <a:pt x="75057" y="21650"/>
                  </a:lnTo>
                  <a:lnTo>
                    <a:pt x="10096" y="51940"/>
                  </a:lnTo>
                  <a:lnTo>
                    <a:pt x="0" y="3028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7A06F2C-4347-37C1-FAE4-16EFD35D5707}"/>
                </a:ext>
              </a:extLst>
            </p:cNvPr>
            <p:cNvSpPr/>
            <p:nvPr/>
          </p:nvSpPr>
          <p:spPr>
            <a:xfrm>
              <a:off x="4625571" y="3796607"/>
              <a:ext cx="75066" cy="51939"/>
            </a:xfrm>
            <a:custGeom>
              <a:avLst/>
              <a:gdLst>
                <a:gd name="connsiteX0" fmla="*/ 64970 w 75066"/>
                <a:gd name="connsiteY0" fmla="*/ 0 h 51939"/>
                <a:gd name="connsiteX1" fmla="*/ 75066 w 75066"/>
                <a:gd name="connsiteY1" fmla="*/ 21650 h 51939"/>
                <a:gd name="connsiteX2" fmla="*/ 10096 w 75066"/>
                <a:gd name="connsiteY2" fmla="*/ 51940 h 51939"/>
                <a:gd name="connsiteX3" fmla="*/ 0 w 75066"/>
                <a:gd name="connsiteY3" fmla="*/ 30290 h 51939"/>
                <a:gd name="connsiteX4" fmla="*/ 64970 w 75066"/>
                <a:gd name="connsiteY4" fmla="*/ 0 h 51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66" h="51939">
                  <a:moveTo>
                    <a:pt x="64970" y="0"/>
                  </a:moveTo>
                  <a:lnTo>
                    <a:pt x="75066" y="21650"/>
                  </a:lnTo>
                  <a:lnTo>
                    <a:pt x="10096" y="51940"/>
                  </a:lnTo>
                  <a:lnTo>
                    <a:pt x="0" y="30290"/>
                  </a:lnTo>
                  <a:lnTo>
                    <a:pt x="6497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946F57D-B696-F3DF-CB92-B3905BE5817A}"/>
              </a:ext>
            </a:extLst>
          </p:cNvPr>
          <p:cNvSpPr/>
          <p:nvPr/>
        </p:nvSpPr>
        <p:spPr>
          <a:xfrm rot="16759036">
            <a:off x="4622328" y="2985328"/>
            <a:ext cx="1125454" cy="1125486"/>
          </a:xfrm>
          <a:custGeom>
            <a:avLst/>
            <a:gdLst>
              <a:gd name="connsiteX0" fmla="*/ 652972 w 652972"/>
              <a:gd name="connsiteY0" fmla="*/ 326496 h 652991"/>
              <a:gd name="connsiteX1" fmla="*/ 326486 w 652972"/>
              <a:gd name="connsiteY1" fmla="*/ 652991 h 652991"/>
              <a:gd name="connsiteX2" fmla="*/ 0 w 652972"/>
              <a:gd name="connsiteY2" fmla="*/ 326496 h 652991"/>
              <a:gd name="connsiteX3" fmla="*/ 326486 w 652972"/>
              <a:gd name="connsiteY3" fmla="*/ 0 h 652991"/>
              <a:gd name="connsiteX4" fmla="*/ 652972 w 652972"/>
              <a:gd name="connsiteY4" fmla="*/ 326496 h 65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972" h="652991">
                <a:moveTo>
                  <a:pt x="652972" y="326496"/>
                </a:moveTo>
                <a:cubicBezTo>
                  <a:pt x="652972" y="506814"/>
                  <a:pt x="506799" y="652991"/>
                  <a:pt x="326486" y="652991"/>
                </a:cubicBezTo>
                <a:cubicBezTo>
                  <a:pt x="146173" y="652991"/>
                  <a:pt x="0" y="506814"/>
                  <a:pt x="0" y="326496"/>
                </a:cubicBezTo>
                <a:cubicBezTo>
                  <a:pt x="0" y="146177"/>
                  <a:pt x="146173" y="0"/>
                  <a:pt x="326486" y="0"/>
                </a:cubicBezTo>
                <a:cubicBezTo>
                  <a:pt x="506799" y="0"/>
                  <a:pt x="652972" y="146177"/>
                  <a:pt x="652972" y="32649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4F08BFB-ADDB-9CB3-A454-4A762528EA5C}"/>
              </a:ext>
            </a:extLst>
          </p:cNvPr>
          <p:cNvSpPr/>
          <p:nvPr/>
        </p:nvSpPr>
        <p:spPr>
          <a:xfrm>
            <a:off x="4926669" y="3272574"/>
            <a:ext cx="529338" cy="529324"/>
          </a:xfrm>
          <a:custGeom>
            <a:avLst/>
            <a:gdLst>
              <a:gd name="connsiteX0" fmla="*/ 403155 w 403155"/>
              <a:gd name="connsiteY0" fmla="*/ 379524 h 403145"/>
              <a:gd name="connsiteX1" fmla="*/ 379533 w 403155"/>
              <a:gd name="connsiteY1" fmla="*/ 379524 h 403145"/>
              <a:gd name="connsiteX2" fmla="*/ 379533 w 403155"/>
              <a:gd name="connsiteY2" fmla="*/ 206464 h 403145"/>
              <a:gd name="connsiteX3" fmla="*/ 403155 w 403155"/>
              <a:gd name="connsiteY3" fmla="*/ 230086 h 403145"/>
              <a:gd name="connsiteX4" fmla="*/ 403155 w 403155"/>
              <a:gd name="connsiteY4" fmla="*/ 95269 h 403145"/>
              <a:gd name="connsiteX5" fmla="*/ 268338 w 403155"/>
              <a:gd name="connsiteY5" fmla="*/ 95269 h 403145"/>
              <a:gd name="connsiteX6" fmla="*/ 310696 w 403155"/>
              <a:gd name="connsiteY6" fmla="*/ 137627 h 403145"/>
              <a:gd name="connsiteX7" fmla="*/ 269882 w 403155"/>
              <a:gd name="connsiteY7" fmla="*/ 178441 h 403145"/>
              <a:gd name="connsiteX8" fmla="*/ 178460 w 403155"/>
              <a:gd name="connsiteY8" fmla="*/ 110452 h 403145"/>
              <a:gd name="connsiteX9" fmla="*/ 23622 w 403155"/>
              <a:gd name="connsiteY9" fmla="*/ 220513 h 403145"/>
              <a:gd name="connsiteX10" fmla="*/ 23622 w 403155"/>
              <a:gd name="connsiteY10" fmla="*/ 0 h 403145"/>
              <a:gd name="connsiteX11" fmla="*/ 0 w 403155"/>
              <a:gd name="connsiteY11" fmla="*/ 0 h 403145"/>
              <a:gd name="connsiteX12" fmla="*/ 0 w 403155"/>
              <a:gd name="connsiteY12" fmla="*/ 403146 h 403145"/>
              <a:gd name="connsiteX13" fmla="*/ 403146 w 403155"/>
              <a:gd name="connsiteY13" fmla="*/ 403146 h 403145"/>
              <a:gd name="connsiteX14" fmla="*/ 403146 w 403155"/>
              <a:gd name="connsiteY14" fmla="*/ 379524 h 403145"/>
              <a:gd name="connsiteX15" fmla="*/ 166154 w 403155"/>
              <a:gd name="connsiteY15" fmla="*/ 206245 h 403145"/>
              <a:gd name="connsiteX16" fmla="*/ 166154 w 403155"/>
              <a:gd name="connsiteY16" fmla="*/ 379524 h 403145"/>
              <a:gd name="connsiteX17" fmla="*/ 95288 w 403155"/>
              <a:gd name="connsiteY17" fmla="*/ 379524 h 403145"/>
              <a:gd name="connsiteX18" fmla="*/ 95288 w 403155"/>
              <a:gd name="connsiteY18" fmla="*/ 256623 h 403145"/>
              <a:gd name="connsiteX19" fmla="*/ 166154 w 403155"/>
              <a:gd name="connsiteY19" fmla="*/ 206245 h 403145"/>
              <a:gd name="connsiteX20" fmla="*/ 189776 w 403155"/>
              <a:gd name="connsiteY20" fmla="*/ 207369 h 403145"/>
              <a:gd name="connsiteX21" fmla="*/ 261433 w 403155"/>
              <a:gd name="connsiteY21" fmla="*/ 260671 h 403145"/>
              <a:gd name="connsiteX22" fmla="*/ 261433 w 403155"/>
              <a:gd name="connsiteY22" fmla="*/ 379524 h 403145"/>
              <a:gd name="connsiteX23" fmla="*/ 189776 w 403155"/>
              <a:gd name="connsiteY23" fmla="*/ 379524 h 403145"/>
              <a:gd name="connsiteX24" fmla="*/ 189776 w 403155"/>
              <a:gd name="connsiteY24" fmla="*/ 207369 h 403145"/>
              <a:gd name="connsiteX25" fmla="*/ 285045 w 403155"/>
              <a:gd name="connsiteY25" fmla="*/ 263490 h 403145"/>
              <a:gd name="connsiteX26" fmla="*/ 355911 w 403155"/>
              <a:gd name="connsiteY26" fmla="*/ 192624 h 403145"/>
              <a:gd name="connsiteX27" fmla="*/ 355911 w 403155"/>
              <a:gd name="connsiteY27" fmla="*/ 379524 h 403145"/>
              <a:gd name="connsiteX28" fmla="*/ 285045 w 403155"/>
              <a:gd name="connsiteY28" fmla="*/ 379524 h 403145"/>
              <a:gd name="connsiteX29" fmla="*/ 285045 w 403155"/>
              <a:gd name="connsiteY29" fmla="*/ 263490 h 403145"/>
              <a:gd name="connsiteX30" fmla="*/ 178146 w 403155"/>
              <a:gd name="connsiteY30" fmla="*/ 139656 h 403145"/>
              <a:gd name="connsiteX31" fmla="*/ 272158 w 403155"/>
              <a:gd name="connsiteY31" fmla="*/ 209569 h 403145"/>
              <a:gd name="connsiteX32" fmla="*/ 344100 w 403155"/>
              <a:gd name="connsiteY32" fmla="*/ 137627 h 403145"/>
              <a:gd name="connsiteX33" fmla="*/ 325374 w 403155"/>
              <a:gd name="connsiteY33" fmla="*/ 118891 h 403145"/>
              <a:gd name="connsiteX34" fmla="*/ 379533 w 403155"/>
              <a:gd name="connsiteY34" fmla="*/ 118891 h 403145"/>
              <a:gd name="connsiteX35" fmla="*/ 379533 w 403155"/>
              <a:gd name="connsiteY35" fmla="*/ 173050 h 403145"/>
              <a:gd name="connsiteX36" fmla="*/ 360797 w 403155"/>
              <a:gd name="connsiteY36" fmla="*/ 154324 h 403145"/>
              <a:gd name="connsiteX37" fmla="*/ 274311 w 403155"/>
              <a:gd name="connsiteY37" fmla="*/ 240811 h 403145"/>
              <a:gd name="connsiteX38" fmla="*/ 177775 w 403155"/>
              <a:gd name="connsiteY38" fmla="*/ 168993 h 403145"/>
              <a:gd name="connsiteX39" fmla="*/ 23632 w 403155"/>
              <a:gd name="connsiteY39" fmla="*/ 278578 h 403145"/>
              <a:gd name="connsiteX40" fmla="*/ 23632 w 403155"/>
              <a:gd name="connsiteY40" fmla="*/ 249498 h 403145"/>
              <a:gd name="connsiteX41" fmla="*/ 178146 w 403155"/>
              <a:gd name="connsiteY41" fmla="*/ 139656 h 403145"/>
              <a:gd name="connsiteX42" fmla="*/ 23632 w 403155"/>
              <a:gd name="connsiteY42" fmla="*/ 307562 h 403145"/>
              <a:gd name="connsiteX43" fmla="*/ 71666 w 403155"/>
              <a:gd name="connsiteY43" fmla="*/ 273415 h 403145"/>
              <a:gd name="connsiteX44" fmla="*/ 71666 w 403155"/>
              <a:gd name="connsiteY44" fmla="*/ 379524 h 403145"/>
              <a:gd name="connsiteX45" fmla="*/ 23632 w 403155"/>
              <a:gd name="connsiteY45" fmla="*/ 379524 h 403145"/>
              <a:gd name="connsiteX46" fmla="*/ 23632 w 403155"/>
              <a:gd name="connsiteY46" fmla="*/ 307562 h 4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03155" h="403145">
                <a:moveTo>
                  <a:pt x="403155" y="379524"/>
                </a:moveTo>
                <a:lnTo>
                  <a:pt x="379533" y="379524"/>
                </a:lnTo>
                <a:lnTo>
                  <a:pt x="379533" y="206464"/>
                </a:lnTo>
                <a:lnTo>
                  <a:pt x="403155" y="230086"/>
                </a:lnTo>
                <a:lnTo>
                  <a:pt x="403155" y="95269"/>
                </a:lnTo>
                <a:lnTo>
                  <a:pt x="268338" y="95269"/>
                </a:lnTo>
                <a:lnTo>
                  <a:pt x="310696" y="137627"/>
                </a:lnTo>
                <a:lnTo>
                  <a:pt x="269882" y="178441"/>
                </a:lnTo>
                <a:lnTo>
                  <a:pt x="178460" y="110452"/>
                </a:lnTo>
                <a:lnTo>
                  <a:pt x="23622" y="220513"/>
                </a:lnTo>
                <a:lnTo>
                  <a:pt x="23622" y="0"/>
                </a:lnTo>
                <a:lnTo>
                  <a:pt x="0" y="0"/>
                </a:lnTo>
                <a:lnTo>
                  <a:pt x="0" y="403146"/>
                </a:lnTo>
                <a:lnTo>
                  <a:pt x="403146" y="403146"/>
                </a:lnTo>
                <a:lnTo>
                  <a:pt x="403146" y="379524"/>
                </a:lnTo>
                <a:close/>
                <a:moveTo>
                  <a:pt x="166154" y="206245"/>
                </a:moveTo>
                <a:lnTo>
                  <a:pt x="166154" y="379524"/>
                </a:lnTo>
                <a:lnTo>
                  <a:pt x="95288" y="379524"/>
                </a:lnTo>
                <a:lnTo>
                  <a:pt x="95288" y="256623"/>
                </a:lnTo>
                <a:lnTo>
                  <a:pt x="166154" y="206245"/>
                </a:lnTo>
                <a:close/>
                <a:moveTo>
                  <a:pt x="189776" y="207369"/>
                </a:moveTo>
                <a:lnTo>
                  <a:pt x="261433" y="260671"/>
                </a:lnTo>
                <a:lnTo>
                  <a:pt x="261433" y="379524"/>
                </a:lnTo>
                <a:lnTo>
                  <a:pt x="189776" y="379524"/>
                </a:lnTo>
                <a:lnTo>
                  <a:pt x="189776" y="207369"/>
                </a:lnTo>
                <a:close/>
                <a:moveTo>
                  <a:pt x="285045" y="263490"/>
                </a:moveTo>
                <a:lnTo>
                  <a:pt x="355911" y="192624"/>
                </a:lnTo>
                <a:lnTo>
                  <a:pt x="355911" y="379524"/>
                </a:lnTo>
                <a:lnTo>
                  <a:pt x="285045" y="379524"/>
                </a:lnTo>
                <a:lnTo>
                  <a:pt x="285045" y="263490"/>
                </a:lnTo>
                <a:close/>
                <a:moveTo>
                  <a:pt x="178146" y="139656"/>
                </a:moveTo>
                <a:lnTo>
                  <a:pt x="272158" y="209569"/>
                </a:lnTo>
                <a:lnTo>
                  <a:pt x="344100" y="137627"/>
                </a:lnTo>
                <a:lnTo>
                  <a:pt x="325374" y="118891"/>
                </a:lnTo>
                <a:lnTo>
                  <a:pt x="379533" y="118891"/>
                </a:lnTo>
                <a:lnTo>
                  <a:pt x="379533" y="173050"/>
                </a:lnTo>
                <a:lnTo>
                  <a:pt x="360797" y="154324"/>
                </a:lnTo>
                <a:lnTo>
                  <a:pt x="274311" y="240811"/>
                </a:lnTo>
                <a:lnTo>
                  <a:pt x="177775" y="168993"/>
                </a:lnTo>
                <a:lnTo>
                  <a:pt x="23632" y="278578"/>
                </a:lnTo>
                <a:lnTo>
                  <a:pt x="23632" y="249498"/>
                </a:lnTo>
                <a:lnTo>
                  <a:pt x="178146" y="139656"/>
                </a:lnTo>
                <a:close/>
                <a:moveTo>
                  <a:pt x="23632" y="307562"/>
                </a:moveTo>
                <a:lnTo>
                  <a:pt x="71666" y="273415"/>
                </a:lnTo>
                <a:lnTo>
                  <a:pt x="71666" y="379524"/>
                </a:lnTo>
                <a:lnTo>
                  <a:pt x="23632" y="379524"/>
                </a:lnTo>
                <a:lnTo>
                  <a:pt x="23632" y="307562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100A8DF-FC9A-13EE-894D-A58F665BF6DF}"/>
              </a:ext>
            </a:extLst>
          </p:cNvPr>
          <p:cNvSpPr/>
          <p:nvPr/>
        </p:nvSpPr>
        <p:spPr>
          <a:xfrm rot="16759036">
            <a:off x="8259726" y="2985347"/>
            <a:ext cx="1125454" cy="1125486"/>
          </a:xfrm>
          <a:custGeom>
            <a:avLst/>
            <a:gdLst>
              <a:gd name="connsiteX0" fmla="*/ 652973 w 652972"/>
              <a:gd name="connsiteY0" fmla="*/ 326496 h 652991"/>
              <a:gd name="connsiteX1" fmla="*/ 326487 w 652972"/>
              <a:gd name="connsiteY1" fmla="*/ 652991 h 652991"/>
              <a:gd name="connsiteX2" fmla="*/ 0 w 652972"/>
              <a:gd name="connsiteY2" fmla="*/ 326496 h 652991"/>
              <a:gd name="connsiteX3" fmla="*/ 326487 w 652972"/>
              <a:gd name="connsiteY3" fmla="*/ 0 h 652991"/>
              <a:gd name="connsiteX4" fmla="*/ 652973 w 652972"/>
              <a:gd name="connsiteY4" fmla="*/ 326496 h 65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972" h="652991">
                <a:moveTo>
                  <a:pt x="652973" y="326496"/>
                </a:moveTo>
                <a:cubicBezTo>
                  <a:pt x="652973" y="506814"/>
                  <a:pt x="506800" y="652991"/>
                  <a:pt x="326487" y="652991"/>
                </a:cubicBezTo>
                <a:cubicBezTo>
                  <a:pt x="146173" y="652991"/>
                  <a:pt x="0" y="506814"/>
                  <a:pt x="0" y="326496"/>
                </a:cubicBezTo>
                <a:cubicBezTo>
                  <a:pt x="0" y="146177"/>
                  <a:pt x="146173" y="0"/>
                  <a:pt x="326487" y="0"/>
                </a:cubicBezTo>
                <a:cubicBezTo>
                  <a:pt x="506800" y="0"/>
                  <a:pt x="652973" y="146177"/>
                  <a:pt x="652973" y="326496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8" name="Graphic 3">
            <a:extLst>
              <a:ext uri="{FF2B5EF4-FFF2-40B4-BE49-F238E27FC236}">
                <a16:creationId xmlns:a16="http://schemas.microsoft.com/office/drawing/2014/main" id="{7922F712-9567-EA34-07C1-85E0FF07191E}"/>
              </a:ext>
            </a:extLst>
          </p:cNvPr>
          <p:cNvGrpSpPr/>
          <p:nvPr/>
        </p:nvGrpSpPr>
        <p:grpSpPr>
          <a:xfrm>
            <a:off x="8549382" y="3243639"/>
            <a:ext cx="546596" cy="546596"/>
            <a:chOff x="7469145" y="3296916"/>
            <a:chExt cx="416299" cy="416299"/>
          </a:xfrm>
          <a:solidFill>
            <a:srgbClr val="000000"/>
          </a:solidFill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55EF0CE-4C1A-F4CA-D5A2-6E34BE15F05E}"/>
                </a:ext>
              </a:extLst>
            </p:cNvPr>
            <p:cNvSpPr/>
            <p:nvPr/>
          </p:nvSpPr>
          <p:spPr>
            <a:xfrm>
              <a:off x="7469145" y="3296916"/>
              <a:ext cx="416299" cy="416299"/>
            </a:xfrm>
            <a:custGeom>
              <a:avLst/>
              <a:gdLst>
                <a:gd name="connsiteX0" fmla="*/ 183595 w 416299"/>
                <a:gd name="connsiteY0" fmla="*/ 113662 h 416299"/>
                <a:gd name="connsiteX1" fmla="*/ 195158 w 416299"/>
                <a:gd name="connsiteY1" fmla="*/ 87001 h 416299"/>
                <a:gd name="connsiteX2" fmla="*/ 175899 w 416299"/>
                <a:gd name="connsiteY2" fmla="*/ 54788 h 416299"/>
                <a:gd name="connsiteX3" fmla="*/ 202406 w 416299"/>
                <a:gd name="connsiteY3" fmla="*/ 0 h 416299"/>
                <a:gd name="connsiteX4" fmla="*/ 65932 w 416299"/>
                <a:gd name="connsiteY4" fmla="*/ 0 h 416299"/>
                <a:gd name="connsiteX5" fmla="*/ 92440 w 416299"/>
                <a:gd name="connsiteY5" fmla="*/ 54788 h 416299"/>
                <a:gd name="connsiteX6" fmla="*/ 73181 w 416299"/>
                <a:gd name="connsiteY6" fmla="*/ 87001 h 416299"/>
                <a:gd name="connsiteX7" fmla="*/ 84754 w 416299"/>
                <a:gd name="connsiteY7" fmla="*/ 113671 h 416299"/>
                <a:gd name="connsiteX8" fmla="*/ 0 w 416299"/>
                <a:gd name="connsiteY8" fmla="*/ 326803 h 416299"/>
                <a:gd name="connsiteX9" fmla="*/ 0 w 416299"/>
                <a:gd name="connsiteY9" fmla="*/ 391906 h 416299"/>
                <a:gd name="connsiteX10" fmla="*/ 219533 w 416299"/>
                <a:gd name="connsiteY10" fmla="*/ 391906 h 416299"/>
                <a:gd name="connsiteX11" fmla="*/ 219533 w 416299"/>
                <a:gd name="connsiteY11" fmla="*/ 416300 h 416299"/>
                <a:gd name="connsiteX12" fmla="*/ 416300 w 416299"/>
                <a:gd name="connsiteY12" fmla="*/ 416300 h 416299"/>
                <a:gd name="connsiteX13" fmla="*/ 416300 w 416299"/>
                <a:gd name="connsiteY13" fmla="*/ 172374 h 416299"/>
                <a:gd name="connsiteX14" fmla="*/ 234505 w 416299"/>
                <a:gd name="connsiteY14" fmla="*/ 172374 h 416299"/>
                <a:gd name="connsiteX15" fmla="*/ 183595 w 416299"/>
                <a:gd name="connsiteY15" fmla="*/ 113662 h 416299"/>
                <a:gd name="connsiteX16" fmla="*/ 109785 w 416299"/>
                <a:gd name="connsiteY16" fmla="*/ 99193 h 416299"/>
                <a:gd name="connsiteX17" fmla="*/ 97584 w 416299"/>
                <a:gd name="connsiteY17" fmla="*/ 87001 h 416299"/>
                <a:gd name="connsiteX18" fmla="*/ 109785 w 416299"/>
                <a:gd name="connsiteY18" fmla="*/ 74809 h 416299"/>
                <a:gd name="connsiteX19" fmla="*/ 158572 w 416299"/>
                <a:gd name="connsiteY19" fmla="*/ 74809 h 416299"/>
                <a:gd name="connsiteX20" fmla="*/ 170765 w 416299"/>
                <a:gd name="connsiteY20" fmla="*/ 87001 h 416299"/>
                <a:gd name="connsiteX21" fmla="*/ 158572 w 416299"/>
                <a:gd name="connsiteY21" fmla="*/ 99193 h 416299"/>
                <a:gd name="connsiteX22" fmla="*/ 109785 w 416299"/>
                <a:gd name="connsiteY22" fmla="*/ 99193 h 416299"/>
                <a:gd name="connsiteX23" fmla="*/ 163516 w 416299"/>
                <a:gd name="connsiteY23" fmla="*/ 24394 h 416299"/>
                <a:gd name="connsiteX24" fmla="*/ 150924 w 416299"/>
                <a:gd name="connsiteY24" fmla="*/ 50416 h 416299"/>
                <a:gd name="connsiteX25" fmla="*/ 117434 w 416299"/>
                <a:gd name="connsiteY25" fmla="*/ 50416 h 416299"/>
                <a:gd name="connsiteX26" fmla="*/ 104842 w 416299"/>
                <a:gd name="connsiteY26" fmla="*/ 24394 h 416299"/>
                <a:gd name="connsiteX27" fmla="*/ 163516 w 416299"/>
                <a:gd name="connsiteY27" fmla="*/ 24394 h 416299"/>
                <a:gd name="connsiteX28" fmla="*/ 24413 w 416299"/>
                <a:gd name="connsiteY28" fmla="*/ 367513 h 416299"/>
                <a:gd name="connsiteX29" fmla="*/ 24413 w 416299"/>
                <a:gd name="connsiteY29" fmla="*/ 326803 h 416299"/>
                <a:gd name="connsiteX30" fmla="*/ 113224 w 416299"/>
                <a:gd name="connsiteY30" fmla="*/ 123587 h 416299"/>
                <a:gd name="connsiteX31" fmla="*/ 155134 w 416299"/>
                <a:gd name="connsiteY31" fmla="*/ 123587 h 416299"/>
                <a:gd name="connsiteX32" fmla="*/ 219552 w 416299"/>
                <a:gd name="connsiteY32" fmla="*/ 196453 h 416299"/>
                <a:gd name="connsiteX33" fmla="*/ 219552 w 416299"/>
                <a:gd name="connsiteY33" fmla="*/ 367503 h 416299"/>
                <a:gd name="connsiteX34" fmla="*/ 24413 w 416299"/>
                <a:gd name="connsiteY34" fmla="*/ 367503 h 416299"/>
                <a:gd name="connsiteX35" fmla="*/ 391926 w 416299"/>
                <a:gd name="connsiteY35" fmla="*/ 391897 h 416299"/>
                <a:gd name="connsiteX36" fmla="*/ 243945 w 416299"/>
                <a:gd name="connsiteY36" fmla="*/ 391897 h 416299"/>
                <a:gd name="connsiteX37" fmla="*/ 243945 w 416299"/>
                <a:gd name="connsiteY37" fmla="*/ 343110 h 416299"/>
                <a:gd name="connsiteX38" fmla="*/ 391926 w 416299"/>
                <a:gd name="connsiteY38" fmla="*/ 343110 h 416299"/>
                <a:gd name="connsiteX39" fmla="*/ 391926 w 416299"/>
                <a:gd name="connsiteY39" fmla="*/ 391897 h 416299"/>
                <a:gd name="connsiteX40" fmla="*/ 243945 w 416299"/>
                <a:gd name="connsiteY40" fmla="*/ 318726 h 416299"/>
                <a:gd name="connsiteX41" fmla="*/ 243945 w 416299"/>
                <a:gd name="connsiteY41" fmla="*/ 269939 h 416299"/>
                <a:gd name="connsiteX42" fmla="*/ 391926 w 416299"/>
                <a:gd name="connsiteY42" fmla="*/ 269939 h 416299"/>
                <a:gd name="connsiteX43" fmla="*/ 391926 w 416299"/>
                <a:gd name="connsiteY43" fmla="*/ 318726 h 416299"/>
                <a:gd name="connsiteX44" fmla="*/ 243945 w 416299"/>
                <a:gd name="connsiteY44" fmla="*/ 318726 h 416299"/>
                <a:gd name="connsiteX45" fmla="*/ 391926 w 416299"/>
                <a:gd name="connsiteY45" fmla="*/ 196768 h 416299"/>
                <a:gd name="connsiteX46" fmla="*/ 391926 w 416299"/>
                <a:gd name="connsiteY46" fmla="*/ 245554 h 416299"/>
                <a:gd name="connsiteX47" fmla="*/ 243945 w 416299"/>
                <a:gd name="connsiteY47" fmla="*/ 245554 h 416299"/>
                <a:gd name="connsiteX48" fmla="*/ 243945 w 416299"/>
                <a:gd name="connsiteY48" fmla="*/ 196768 h 416299"/>
                <a:gd name="connsiteX49" fmla="*/ 391926 w 416299"/>
                <a:gd name="connsiteY49" fmla="*/ 196768 h 416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6299" h="416299">
                  <a:moveTo>
                    <a:pt x="183595" y="113662"/>
                  </a:moveTo>
                  <a:cubicBezTo>
                    <a:pt x="190710" y="106985"/>
                    <a:pt x="195158" y="97507"/>
                    <a:pt x="195158" y="87001"/>
                  </a:cubicBezTo>
                  <a:cubicBezTo>
                    <a:pt x="195158" y="73095"/>
                    <a:pt x="187357" y="60979"/>
                    <a:pt x="175899" y="54788"/>
                  </a:cubicBezTo>
                  <a:lnTo>
                    <a:pt x="202406" y="0"/>
                  </a:lnTo>
                  <a:lnTo>
                    <a:pt x="65932" y="0"/>
                  </a:lnTo>
                  <a:lnTo>
                    <a:pt x="92440" y="54788"/>
                  </a:lnTo>
                  <a:cubicBezTo>
                    <a:pt x="80982" y="60970"/>
                    <a:pt x="73181" y="73095"/>
                    <a:pt x="73181" y="87001"/>
                  </a:cubicBezTo>
                  <a:cubicBezTo>
                    <a:pt x="73181" y="97507"/>
                    <a:pt x="77638" y="106985"/>
                    <a:pt x="84754" y="113671"/>
                  </a:cubicBezTo>
                  <a:cubicBezTo>
                    <a:pt x="18908" y="164078"/>
                    <a:pt x="0" y="243878"/>
                    <a:pt x="0" y="326803"/>
                  </a:cubicBezTo>
                  <a:lnTo>
                    <a:pt x="0" y="391906"/>
                  </a:lnTo>
                  <a:lnTo>
                    <a:pt x="219533" y="391906"/>
                  </a:lnTo>
                  <a:lnTo>
                    <a:pt x="219533" y="416300"/>
                  </a:lnTo>
                  <a:lnTo>
                    <a:pt x="416300" y="416300"/>
                  </a:lnTo>
                  <a:cubicBezTo>
                    <a:pt x="416300" y="384877"/>
                    <a:pt x="416300" y="201263"/>
                    <a:pt x="416300" y="172374"/>
                  </a:cubicBezTo>
                  <a:lnTo>
                    <a:pt x="234505" y="172374"/>
                  </a:lnTo>
                  <a:cubicBezTo>
                    <a:pt x="221409" y="149209"/>
                    <a:pt x="204368" y="129559"/>
                    <a:pt x="183595" y="113662"/>
                  </a:cubicBezTo>
                  <a:close/>
                  <a:moveTo>
                    <a:pt x="109785" y="99193"/>
                  </a:moveTo>
                  <a:cubicBezTo>
                    <a:pt x="103061" y="99193"/>
                    <a:pt x="97584" y="93717"/>
                    <a:pt x="97584" y="87001"/>
                  </a:cubicBezTo>
                  <a:cubicBezTo>
                    <a:pt x="97584" y="80277"/>
                    <a:pt x="103061" y="74809"/>
                    <a:pt x="109785" y="74809"/>
                  </a:cubicBezTo>
                  <a:lnTo>
                    <a:pt x="158572" y="74809"/>
                  </a:lnTo>
                  <a:cubicBezTo>
                    <a:pt x="165297" y="74809"/>
                    <a:pt x="170765" y="80286"/>
                    <a:pt x="170765" y="87001"/>
                  </a:cubicBezTo>
                  <a:cubicBezTo>
                    <a:pt x="170765" y="93726"/>
                    <a:pt x="165288" y="99193"/>
                    <a:pt x="158572" y="99193"/>
                  </a:cubicBezTo>
                  <a:lnTo>
                    <a:pt x="109785" y="99193"/>
                  </a:lnTo>
                  <a:close/>
                  <a:moveTo>
                    <a:pt x="163516" y="24394"/>
                  </a:moveTo>
                  <a:lnTo>
                    <a:pt x="150924" y="50416"/>
                  </a:lnTo>
                  <a:lnTo>
                    <a:pt x="117434" y="50416"/>
                  </a:lnTo>
                  <a:lnTo>
                    <a:pt x="104842" y="24394"/>
                  </a:lnTo>
                  <a:lnTo>
                    <a:pt x="163516" y="24394"/>
                  </a:lnTo>
                  <a:close/>
                  <a:moveTo>
                    <a:pt x="24413" y="367513"/>
                  </a:moveTo>
                  <a:lnTo>
                    <a:pt x="24413" y="326803"/>
                  </a:lnTo>
                  <a:cubicBezTo>
                    <a:pt x="24413" y="227457"/>
                    <a:pt x="53473" y="160935"/>
                    <a:pt x="113224" y="123587"/>
                  </a:cubicBezTo>
                  <a:lnTo>
                    <a:pt x="155134" y="123587"/>
                  </a:lnTo>
                  <a:cubicBezTo>
                    <a:pt x="183718" y="141427"/>
                    <a:pt x="204826" y="165316"/>
                    <a:pt x="219552" y="196453"/>
                  </a:cubicBezTo>
                  <a:lnTo>
                    <a:pt x="219552" y="367503"/>
                  </a:lnTo>
                  <a:lnTo>
                    <a:pt x="24413" y="367503"/>
                  </a:lnTo>
                  <a:close/>
                  <a:moveTo>
                    <a:pt x="391926" y="391897"/>
                  </a:moveTo>
                  <a:lnTo>
                    <a:pt x="243945" y="391897"/>
                  </a:lnTo>
                  <a:lnTo>
                    <a:pt x="243945" y="343110"/>
                  </a:lnTo>
                  <a:lnTo>
                    <a:pt x="391926" y="343110"/>
                  </a:lnTo>
                  <a:lnTo>
                    <a:pt x="391926" y="391897"/>
                  </a:lnTo>
                  <a:close/>
                  <a:moveTo>
                    <a:pt x="243945" y="318726"/>
                  </a:moveTo>
                  <a:lnTo>
                    <a:pt x="243945" y="269939"/>
                  </a:lnTo>
                  <a:lnTo>
                    <a:pt x="391926" y="269939"/>
                  </a:lnTo>
                  <a:lnTo>
                    <a:pt x="391926" y="318726"/>
                  </a:lnTo>
                  <a:lnTo>
                    <a:pt x="243945" y="318726"/>
                  </a:lnTo>
                  <a:close/>
                  <a:moveTo>
                    <a:pt x="391926" y="196768"/>
                  </a:moveTo>
                  <a:lnTo>
                    <a:pt x="391926" y="245554"/>
                  </a:lnTo>
                  <a:lnTo>
                    <a:pt x="243945" y="245554"/>
                  </a:lnTo>
                  <a:lnTo>
                    <a:pt x="243945" y="196768"/>
                  </a:lnTo>
                  <a:lnTo>
                    <a:pt x="391926" y="19676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DAAC247-4B58-ACE3-62C3-3A42E5EAFA8A}"/>
                </a:ext>
              </a:extLst>
            </p:cNvPr>
            <p:cNvSpPr/>
            <p:nvPr/>
          </p:nvSpPr>
          <p:spPr>
            <a:xfrm>
              <a:off x="7566738" y="3493674"/>
              <a:ext cx="73180" cy="146351"/>
            </a:xfrm>
            <a:custGeom>
              <a:avLst/>
              <a:gdLst>
                <a:gd name="connsiteX0" fmla="*/ 36586 w 73180"/>
                <a:gd name="connsiteY0" fmla="*/ 36595 h 146351"/>
                <a:gd name="connsiteX1" fmla="*/ 48787 w 73180"/>
                <a:gd name="connsiteY1" fmla="*/ 48787 h 146351"/>
                <a:gd name="connsiteX2" fmla="*/ 73180 w 73180"/>
                <a:gd name="connsiteY2" fmla="*/ 48787 h 146351"/>
                <a:gd name="connsiteX3" fmla="*/ 48787 w 73180"/>
                <a:gd name="connsiteY3" fmla="*/ 14297 h 146351"/>
                <a:gd name="connsiteX4" fmla="*/ 48787 w 73180"/>
                <a:gd name="connsiteY4" fmla="*/ 0 h 146351"/>
                <a:gd name="connsiteX5" fmla="*/ 24393 w 73180"/>
                <a:gd name="connsiteY5" fmla="*/ 0 h 146351"/>
                <a:gd name="connsiteX6" fmla="*/ 24393 w 73180"/>
                <a:gd name="connsiteY6" fmla="*/ 14297 h 146351"/>
                <a:gd name="connsiteX7" fmla="*/ 0 w 73180"/>
                <a:gd name="connsiteY7" fmla="*/ 48787 h 146351"/>
                <a:gd name="connsiteX8" fmla="*/ 36586 w 73180"/>
                <a:gd name="connsiteY8" fmla="*/ 85373 h 146351"/>
                <a:gd name="connsiteX9" fmla="*/ 48787 w 73180"/>
                <a:gd name="connsiteY9" fmla="*/ 97565 h 146351"/>
                <a:gd name="connsiteX10" fmla="*/ 36586 w 73180"/>
                <a:gd name="connsiteY10" fmla="*/ 109757 h 146351"/>
                <a:gd name="connsiteX11" fmla="*/ 24393 w 73180"/>
                <a:gd name="connsiteY11" fmla="*/ 97565 h 146351"/>
                <a:gd name="connsiteX12" fmla="*/ 0 w 73180"/>
                <a:gd name="connsiteY12" fmla="*/ 97565 h 146351"/>
                <a:gd name="connsiteX13" fmla="*/ 24393 w 73180"/>
                <a:gd name="connsiteY13" fmla="*/ 132055 h 146351"/>
                <a:gd name="connsiteX14" fmla="*/ 24393 w 73180"/>
                <a:gd name="connsiteY14" fmla="*/ 146352 h 146351"/>
                <a:gd name="connsiteX15" fmla="*/ 48787 w 73180"/>
                <a:gd name="connsiteY15" fmla="*/ 146352 h 146351"/>
                <a:gd name="connsiteX16" fmla="*/ 48787 w 73180"/>
                <a:gd name="connsiteY16" fmla="*/ 132055 h 146351"/>
                <a:gd name="connsiteX17" fmla="*/ 73180 w 73180"/>
                <a:gd name="connsiteY17" fmla="*/ 97565 h 146351"/>
                <a:gd name="connsiteX18" fmla="*/ 36595 w 73180"/>
                <a:gd name="connsiteY18" fmla="*/ 60979 h 146351"/>
                <a:gd name="connsiteX19" fmla="*/ 24403 w 73180"/>
                <a:gd name="connsiteY19" fmla="*/ 48787 h 146351"/>
                <a:gd name="connsiteX20" fmla="*/ 36586 w 73180"/>
                <a:gd name="connsiteY20" fmla="*/ 36595 h 14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3180" h="146351">
                  <a:moveTo>
                    <a:pt x="36586" y="36595"/>
                  </a:moveTo>
                  <a:cubicBezTo>
                    <a:pt x="43310" y="36595"/>
                    <a:pt x="48787" y="42072"/>
                    <a:pt x="48787" y="48787"/>
                  </a:cubicBezTo>
                  <a:lnTo>
                    <a:pt x="73180" y="48787"/>
                  </a:lnTo>
                  <a:cubicBezTo>
                    <a:pt x="73180" y="32890"/>
                    <a:pt x="62989" y="19336"/>
                    <a:pt x="48787" y="14297"/>
                  </a:cubicBezTo>
                  <a:lnTo>
                    <a:pt x="48787" y="0"/>
                  </a:lnTo>
                  <a:lnTo>
                    <a:pt x="24393" y="0"/>
                  </a:lnTo>
                  <a:lnTo>
                    <a:pt x="24393" y="14297"/>
                  </a:lnTo>
                  <a:cubicBezTo>
                    <a:pt x="10201" y="19336"/>
                    <a:pt x="0" y="32890"/>
                    <a:pt x="0" y="48787"/>
                  </a:cubicBezTo>
                  <a:cubicBezTo>
                    <a:pt x="0" y="68961"/>
                    <a:pt x="16411" y="85373"/>
                    <a:pt x="36586" y="85373"/>
                  </a:cubicBezTo>
                  <a:cubicBezTo>
                    <a:pt x="43310" y="85373"/>
                    <a:pt x="48787" y="90840"/>
                    <a:pt x="48787" y="97565"/>
                  </a:cubicBezTo>
                  <a:cubicBezTo>
                    <a:pt x="48787" y="104289"/>
                    <a:pt x="43310" y="109757"/>
                    <a:pt x="36586" y="109757"/>
                  </a:cubicBezTo>
                  <a:cubicBezTo>
                    <a:pt x="29861" y="109757"/>
                    <a:pt x="24393" y="104280"/>
                    <a:pt x="24393" y="97565"/>
                  </a:cubicBezTo>
                  <a:lnTo>
                    <a:pt x="0" y="97565"/>
                  </a:lnTo>
                  <a:cubicBezTo>
                    <a:pt x="0" y="113462"/>
                    <a:pt x="10192" y="127016"/>
                    <a:pt x="24393" y="132055"/>
                  </a:cubicBezTo>
                  <a:lnTo>
                    <a:pt x="24393" y="146352"/>
                  </a:lnTo>
                  <a:lnTo>
                    <a:pt x="48787" y="146352"/>
                  </a:lnTo>
                  <a:lnTo>
                    <a:pt x="48787" y="132055"/>
                  </a:lnTo>
                  <a:cubicBezTo>
                    <a:pt x="62979" y="127016"/>
                    <a:pt x="73180" y="113462"/>
                    <a:pt x="73180" y="97565"/>
                  </a:cubicBezTo>
                  <a:cubicBezTo>
                    <a:pt x="73180" y="77391"/>
                    <a:pt x="56769" y="60979"/>
                    <a:pt x="36595" y="60979"/>
                  </a:cubicBezTo>
                  <a:cubicBezTo>
                    <a:pt x="29870" y="60979"/>
                    <a:pt x="24403" y="55502"/>
                    <a:pt x="24403" y="48787"/>
                  </a:cubicBezTo>
                  <a:cubicBezTo>
                    <a:pt x="24384" y="42062"/>
                    <a:pt x="29861" y="36595"/>
                    <a:pt x="36586" y="3659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DF58C19E-3A77-98C4-3452-38817215DF9C}"/>
              </a:ext>
            </a:extLst>
          </p:cNvPr>
          <p:cNvSpPr/>
          <p:nvPr/>
        </p:nvSpPr>
        <p:spPr>
          <a:xfrm>
            <a:off x="6441192" y="3799016"/>
            <a:ext cx="1125460" cy="1125461"/>
          </a:xfrm>
          <a:custGeom>
            <a:avLst/>
            <a:gdLst>
              <a:gd name="connsiteX0" fmla="*/ 652977 w 652976"/>
              <a:gd name="connsiteY0" fmla="*/ 326489 h 652976"/>
              <a:gd name="connsiteX1" fmla="*/ 326488 w 652976"/>
              <a:gd name="connsiteY1" fmla="*/ 652977 h 652976"/>
              <a:gd name="connsiteX2" fmla="*/ 0 w 652976"/>
              <a:gd name="connsiteY2" fmla="*/ 326489 h 652976"/>
              <a:gd name="connsiteX3" fmla="*/ 326488 w 652976"/>
              <a:gd name="connsiteY3" fmla="*/ 0 h 652976"/>
              <a:gd name="connsiteX4" fmla="*/ 652977 w 652976"/>
              <a:gd name="connsiteY4" fmla="*/ 326489 h 6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976" h="652976">
                <a:moveTo>
                  <a:pt x="652977" y="326489"/>
                </a:moveTo>
                <a:cubicBezTo>
                  <a:pt x="652977" y="506803"/>
                  <a:pt x="506803" y="652977"/>
                  <a:pt x="326488" y="652977"/>
                </a:cubicBezTo>
                <a:cubicBezTo>
                  <a:pt x="146174" y="652977"/>
                  <a:pt x="0" y="506803"/>
                  <a:pt x="0" y="326489"/>
                </a:cubicBezTo>
                <a:cubicBezTo>
                  <a:pt x="0" y="146174"/>
                  <a:pt x="146174" y="0"/>
                  <a:pt x="326488" y="0"/>
                </a:cubicBezTo>
                <a:cubicBezTo>
                  <a:pt x="506803" y="0"/>
                  <a:pt x="652977" y="146174"/>
                  <a:pt x="652977" y="32648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3" name="Graphic 3">
            <a:extLst>
              <a:ext uri="{FF2B5EF4-FFF2-40B4-BE49-F238E27FC236}">
                <a16:creationId xmlns:a16="http://schemas.microsoft.com/office/drawing/2014/main" id="{B9FE4DB6-529D-0256-83F8-E5EA1A578D80}"/>
              </a:ext>
            </a:extLst>
          </p:cNvPr>
          <p:cNvGrpSpPr/>
          <p:nvPr/>
        </p:nvGrpSpPr>
        <p:grpSpPr>
          <a:xfrm>
            <a:off x="6737891" y="4059101"/>
            <a:ext cx="521884" cy="593782"/>
            <a:chOff x="6420385" y="3765755"/>
            <a:chExt cx="397478" cy="452237"/>
          </a:xfrm>
          <a:solidFill>
            <a:srgbClr val="000000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D85D6E2-A11B-D8EF-6B81-B7045BD67E61}"/>
                </a:ext>
              </a:extLst>
            </p:cNvPr>
            <p:cNvSpPr/>
            <p:nvPr/>
          </p:nvSpPr>
          <p:spPr>
            <a:xfrm>
              <a:off x="6420385" y="3765755"/>
              <a:ext cx="397478" cy="452237"/>
            </a:xfrm>
            <a:custGeom>
              <a:avLst/>
              <a:gdLst>
                <a:gd name="connsiteX0" fmla="*/ 335328 w 397478"/>
                <a:gd name="connsiteY0" fmla="*/ 108261 h 452237"/>
                <a:gd name="connsiteX1" fmla="*/ 356121 w 397478"/>
                <a:gd name="connsiteY1" fmla="*/ 87468 h 452237"/>
                <a:gd name="connsiteX2" fmla="*/ 374856 w 397478"/>
                <a:gd name="connsiteY2" fmla="*/ 106204 h 452237"/>
                <a:gd name="connsiteX3" fmla="*/ 393592 w 397478"/>
                <a:gd name="connsiteY3" fmla="*/ 87468 h 452237"/>
                <a:gd name="connsiteX4" fmla="*/ 337385 w 397478"/>
                <a:gd name="connsiteY4" fmla="*/ 31261 h 452237"/>
                <a:gd name="connsiteX5" fmla="*/ 318649 w 397478"/>
                <a:gd name="connsiteY5" fmla="*/ 49997 h 452237"/>
                <a:gd name="connsiteX6" fmla="*/ 337385 w 397478"/>
                <a:gd name="connsiteY6" fmla="*/ 68732 h 452237"/>
                <a:gd name="connsiteX7" fmla="*/ 314840 w 397478"/>
                <a:gd name="connsiteY7" fmla="*/ 91278 h 452237"/>
                <a:gd name="connsiteX8" fmla="*/ 238487 w 397478"/>
                <a:gd name="connsiteY8" fmla="*/ 57836 h 452237"/>
                <a:gd name="connsiteX9" fmla="*/ 238487 w 397478"/>
                <a:gd name="connsiteY9" fmla="*/ 26499 h 452237"/>
                <a:gd name="connsiteX10" fmla="*/ 264986 w 397478"/>
                <a:gd name="connsiteY10" fmla="*/ 26499 h 452237"/>
                <a:gd name="connsiteX11" fmla="*/ 264986 w 397478"/>
                <a:gd name="connsiteY11" fmla="*/ 0 h 452237"/>
                <a:gd name="connsiteX12" fmla="*/ 132493 w 397478"/>
                <a:gd name="connsiteY12" fmla="*/ 0 h 452237"/>
                <a:gd name="connsiteX13" fmla="*/ 132493 w 397478"/>
                <a:gd name="connsiteY13" fmla="*/ 26499 h 452237"/>
                <a:gd name="connsiteX14" fmla="*/ 158991 w 397478"/>
                <a:gd name="connsiteY14" fmla="*/ 26499 h 452237"/>
                <a:gd name="connsiteX15" fmla="*/ 158991 w 397478"/>
                <a:gd name="connsiteY15" fmla="*/ 57836 h 452237"/>
                <a:gd name="connsiteX16" fmla="*/ 82639 w 397478"/>
                <a:gd name="connsiteY16" fmla="*/ 91278 h 452237"/>
                <a:gd name="connsiteX17" fmla="*/ 60093 w 397478"/>
                <a:gd name="connsiteY17" fmla="*/ 68732 h 452237"/>
                <a:gd name="connsiteX18" fmla="*/ 78829 w 397478"/>
                <a:gd name="connsiteY18" fmla="*/ 49997 h 452237"/>
                <a:gd name="connsiteX19" fmla="*/ 60093 w 397478"/>
                <a:gd name="connsiteY19" fmla="*/ 31261 h 452237"/>
                <a:gd name="connsiteX20" fmla="*/ 3886 w 397478"/>
                <a:gd name="connsiteY20" fmla="*/ 87478 h 452237"/>
                <a:gd name="connsiteX21" fmla="*/ 22622 w 397478"/>
                <a:gd name="connsiteY21" fmla="*/ 106213 h 452237"/>
                <a:gd name="connsiteX22" fmla="*/ 41358 w 397478"/>
                <a:gd name="connsiteY22" fmla="*/ 87478 h 452237"/>
                <a:gd name="connsiteX23" fmla="*/ 62151 w 397478"/>
                <a:gd name="connsiteY23" fmla="*/ 108271 h 452237"/>
                <a:gd name="connsiteX24" fmla="*/ 0 w 397478"/>
                <a:gd name="connsiteY24" fmla="*/ 252622 h 452237"/>
                <a:gd name="connsiteX25" fmla="*/ 198739 w 397478"/>
                <a:gd name="connsiteY25" fmla="*/ 452238 h 452237"/>
                <a:gd name="connsiteX26" fmla="*/ 397478 w 397478"/>
                <a:gd name="connsiteY26" fmla="*/ 252622 h 452237"/>
                <a:gd name="connsiteX27" fmla="*/ 335328 w 397478"/>
                <a:gd name="connsiteY27" fmla="*/ 108261 h 452237"/>
                <a:gd name="connsiteX28" fmla="*/ 185490 w 397478"/>
                <a:gd name="connsiteY28" fmla="*/ 26499 h 452237"/>
                <a:gd name="connsiteX29" fmla="*/ 211989 w 397478"/>
                <a:gd name="connsiteY29" fmla="*/ 26499 h 452237"/>
                <a:gd name="connsiteX30" fmla="*/ 211989 w 397478"/>
                <a:gd name="connsiteY30" fmla="*/ 54321 h 452237"/>
                <a:gd name="connsiteX31" fmla="*/ 198739 w 397478"/>
                <a:gd name="connsiteY31" fmla="*/ 53873 h 452237"/>
                <a:gd name="connsiteX32" fmla="*/ 185490 w 397478"/>
                <a:gd name="connsiteY32" fmla="*/ 54321 h 452237"/>
                <a:gd name="connsiteX33" fmla="*/ 185490 w 397478"/>
                <a:gd name="connsiteY33" fmla="*/ 26499 h 452237"/>
                <a:gd name="connsiteX34" fmla="*/ 198739 w 397478"/>
                <a:gd name="connsiteY34" fmla="*/ 425739 h 452237"/>
                <a:gd name="connsiteX35" fmla="*/ 26499 w 397478"/>
                <a:gd name="connsiteY35" fmla="*/ 252622 h 452237"/>
                <a:gd name="connsiteX36" fmla="*/ 198739 w 397478"/>
                <a:gd name="connsiteY36" fmla="*/ 80382 h 452237"/>
                <a:gd name="connsiteX37" fmla="*/ 370980 w 397478"/>
                <a:gd name="connsiteY37" fmla="*/ 252622 h 452237"/>
                <a:gd name="connsiteX38" fmla="*/ 198739 w 397478"/>
                <a:gd name="connsiteY38" fmla="*/ 425739 h 45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97478" h="452237">
                  <a:moveTo>
                    <a:pt x="335328" y="108261"/>
                  </a:moveTo>
                  <a:lnTo>
                    <a:pt x="356121" y="87468"/>
                  </a:lnTo>
                  <a:lnTo>
                    <a:pt x="374856" y="106204"/>
                  </a:lnTo>
                  <a:lnTo>
                    <a:pt x="393592" y="87468"/>
                  </a:lnTo>
                  <a:lnTo>
                    <a:pt x="337385" y="31261"/>
                  </a:lnTo>
                  <a:lnTo>
                    <a:pt x="318649" y="49997"/>
                  </a:lnTo>
                  <a:lnTo>
                    <a:pt x="337385" y="68732"/>
                  </a:lnTo>
                  <a:lnTo>
                    <a:pt x="314840" y="91278"/>
                  </a:lnTo>
                  <a:cubicBezTo>
                    <a:pt x="291980" y="74752"/>
                    <a:pt x="266043" y="63398"/>
                    <a:pt x="238487" y="57836"/>
                  </a:cubicBezTo>
                  <a:lnTo>
                    <a:pt x="238487" y="26499"/>
                  </a:lnTo>
                  <a:lnTo>
                    <a:pt x="264986" y="26499"/>
                  </a:lnTo>
                  <a:lnTo>
                    <a:pt x="264986" y="0"/>
                  </a:lnTo>
                  <a:lnTo>
                    <a:pt x="132493" y="0"/>
                  </a:lnTo>
                  <a:lnTo>
                    <a:pt x="132493" y="26499"/>
                  </a:lnTo>
                  <a:lnTo>
                    <a:pt x="158991" y="26499"/>
                  </a:lnTo>
                  <a:lnTo>
                    <a:pt x="158991" y="57836"/>
                  </a:lnTo>
                  <a:cubicBezTo>
                    <a:pt x="131436" y="63398"/>
                    <a:pt x="105499" y="74752"/>
                    <a:pt x="82639" y="91278"/>
                  </a:cubicBezTo>
                  <a:lnTo>
                    <a:pt x="60093" y="68732"/>
                  </a:lnTo>
                  <a:lnTo>
                    <a:pt x="78829" y="49997"/>
                  </a:lnTo>
                  <a:lnTo>
                    <a:pt x="60093" y="31261"/>
                  </a:lnTo>
                  <a:lnTo>
                    <a:pt x="3886" y="87478"/>
                  </a:lnTo>
                  <a:lnTo>
                    <a:pt x="22622" y="106213"/>
                  </a:lnTo>
                  <a:lnTo>
                    <a:pt x="41358" y="87478"/>
                  </a:lnTo>
                  <a:lnTo>
                    <a:pt x="62151" y="108271"/>
                  </a:lnTo>
                  <a:cubicBezTo>
                    <a:pt x="23070" y="145304"/>
                    <a:pt x="0" y="196415"/>
                    <a:pt x="0" y="252622"/>
                  </a:cubicBezTo>
                  <a:cubicBezTo>
                    <a:pt x="0" y="362693"/>
                    <a:pt x="89154" y="452238"/>
                    <a:pt x="198739" y="452238"/>
                  </a:cubicBezTo>
                  <a:cubicBezTo>
                    <a:pt x="308324" y="452238"/>
                    <a:pt x="397478" y="362693"/>
                    <a:pt x="397478" y="252622"/>
                  </a:cubicBezTo>
                  <a:cubicBezTo>
                    <a:pt x="397478" y="199120"/>
                    <a:pt x="376371" y="147161"/>
                    <a:pt x="335328" y="108261"/>
                  </a:cubicBezTo>
                  <a:close/>
                  <a:moveTo>
                    <a:pt x="185490" y="26499"/>
                  </a:moveTo>
                  <a:lnTo>
                    <a:pt x="211989" y="26499"/>
                  </a:lnTo>
                  <a:lnTo>
                    <a:pt x="211989" y="54321"/>
                  </a:lnTo>
                  <a:cubicBezTo>
                    <a:pt x="207598" y="54035"/>
                    <a:pt x="203178" y="53873"/>
                    <a:pt x="198739" y="53873"/>
                  </a:cubicBezTo>
                  <a:cubicBezTo>
                    <a:pt x="194301" y="53873"/>
                    <a:pt x="189881" y="54035"/>
                    <a:pt x="185490" y="54321"/>
                  </a:cubicBezTo>
                  <a:lnTo>
                    <a:pt x="185490" y="26499"/>
                  </a:lnTo>
                  <a:close/>
                  <a:moveTo>
                    <a:pt x="198739" y="425739"/>
                  </a:moveTo>
                  <a:cubicBezTo>
                    <a:pt x="103765" y="425739"/>
                    <a:pt x="26499" y="348072"/>
                    <a:pt x="26499" y="252622"/>
                  </a:cubicBezTo>
                  <a:cubicBezTo>
                    <a:pt x="26499" y="157648"/>
                    <a:pt x="103765" y="80382"/>
                    <a:pt x="198739" y="80382"/>
                  </a:cubicBezTo>
                  <a:cubicBezTo>
                    <a:pt x="293713" y="80382"/>
                    <a:pt x="370980" y="157648"/>
                    <a:pt x="370980" y="252622"/>
                  </a:cubicBezTo>
                  <a:cubicBezTo>
                    <a:pt x="370980" y="348072"/>
                    <a:pt x="293713" y="425739"/>
                    <a:pt x="198739" y="42573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058409C-29FA-3A79-5818-BAAF1EA44FA1}"/>
                </a:ext>
              </a:extLst>
            </p:cNvPr>
            <p:cNvSpPr/>
            <p:nvPr/>
          </p:nvSpPr>
          <p:spPr>
            <a:xfrm>
              <a:off x="6579377" y="3872635"/>
              <a:ext cx="79495" cy="185489"/>
            </a:xfrm>
            <a:custGeom>
              <a:avLst/>
              <a:gdLst>
                <a:gd name="connsiteX0" fmla="*/ 52997 w 79495"/>
                <a:gd name="connsiteY0" fmla="*/ 108271 h 185489"/>
                <a:gd name="connsiteX1" fmla="*/ 52997 w 79495"/>
                <a:gd name="connsiteY1" fmla="*/ 0 h 185489"/>
                <a:gd name="connsiteX2" fmla="*/ 26498 w 79495"/>
                <a:gd name="connsiteY2" fmla="*/ 0 h 185489"/>
                <a:gd name="connsiteX3" fmla="*/ 26498 w 79495"/>
                <a:gd name="connsiteY3" fmla="*/ 108271 h 185489"/>
                <a:gd name="connsiteX4" fmla="*/ 0 w 79495"/>
                <a:gd name="connsiteY4" fmla="*/ 145742 h 185489"/>
                <a:gd name="connsiteX5" fmla="*/ 39748 w 79495"/>
                <a:gd name="connsiteY5" fmla="*/ 185490 h 185489"/>
                <a:gd name="connsiteX6" fmla="*/ 79495 w 79495"/>
                <a:gd name="connsiteY6" fmla="*/ 145742 h 185489"/>
                <a:gd name="connsiteX7" fmla="*/ 52997 w 79495"/>
                <a:gd name="connsiteY7" fmla="*/ 108271 h 185489"/>
                <a:gd name="connsiteX8" fmla="*/ 39748 w 79495"/>
                <a:gd name="connsiteY8" fmla="*/ 158982 h 185489"/>
                <a:gd name="connsiteX9" fmla="*/ 26498 w 79495"/>
                <a:gd name="connsiteY9" fmla="*/ 145733 h 185489"/>
                <a:gd name="connsiteX10" fmla="*/ 39748 w 79495"/>
                <a:gd name="connsiteY10" fmla="*/ 132483 h 185489"/>
                <a:gd name="connsiteX11" fmla="*/ 52997 w 79495"/>
                <a:gd name="connsiteY11" fmla="*/ 145733 h 185489"/>
                <a:gd name="connsiteX12" fmla="*/ 39748 w 79495"/>
                <a:gd name="connsiteY12" fmla="*/ 158982 h 18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495" h="185489">
                  <a:moveTo>
                    <a:pt x="52997" y="108271"/>
                  </a:moveTo>
                  <a:lnTo>
                    <a:pt x="52997" y="0"/>
                  </a:lnTo>
                  <a:lnTo>
                    <a:pt x="26498" y="0"/>
                  </a:lnTo>
                  <a:lnTo>
                    <a:pt x="26498" y="108271"/>
                  </a:lnTo>
                  <a:cubicBezTo>
                    <a:pt x="11078" y="113748"/>
                    <a:pt x="0" y="128473"/>
                    <a:pt x="0" y="145742"/>
                  </a:cubicBezTo>
                  <a:cubicBezTo>
                    <a:pt x="0" y="167659"/>
                    <a:pt x="17831" y="185490"/>
                    <a:pt x="39748" y="185490"/>
                  </a:cubicBezTo>
                  <a:cubicBezTo>
                    <a:pt x="61665" y="185490"/>
                    <a:pt x="79495" y="167659"/>
                    <a:pt x="79495" y="145742"/>
                  </a:cubicBezTo>
                  <a:cubicBezTo>
                    <a:pt x="79495" y="128464"/>
                    <a:pt x="68418" y="113738"/>
                    <a:pt x="52997" y="108271"/>
                  </a:cubicBezTo>
                  <a:close/>
                  <a:moveTo>
                    <a:pt x="39748" y="158982"/>
                  </a:moveTo>
                  <a:cubicBezTo>
                    <a:pt x="32442" y="158982"/>
                    <a:pt x="26498" y="153038"/>
                    <a:pt x="26498" y="145733"/>
                  </a:cubicBezTo>
                  <a:cubicBezTo>
                    <a:pt x="26498" y="138427"/>
                    <a:pt x="32442" y="132483"/>
                    <a:pt x="39748" y="132483"/>
                  </a:cubicBezTo>
                  <a:cubicBezTo>
                    <a:pt x="47054" y="132483"/>
                    <a:pt x="52997" y="138427"/>
                    <a:pt x="52997" y="145733"/>
                  </a:cubicBezTo>
                  <a:cubicBezTo>
                    <a:pt x="52997" y="153038"/>
                    <a:pt x="47054" y="158982"/>
                    <a:pt x="39748" y="15898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1492078-E08E-A7AE-EAA4-51C56439C7BA}"/>
                </a:ext>
              </a:extLst>
            </p:cNvPr>
            <p:cNvSpPr/>
            <p:nvPr/>
          </p:nvSpPr>
          <p:spPr>
            <a:xfrm>
              <a:off x="6605875" y="4137611"/>
              <a:ext cx="26498" cy="26498"/>
            </a:xfrm>
            <a:custGeom>
              <a:avLst/>
              <a:gdLst>
                <a:gd name="connsiteX0" fmla="*/ 0 w 26498"/>
                <a:gd name="connsiteY0" fmla="*/ 0 h 26498"/>
                <a:gd name="connsiteX1" fmla="*/ 26499 w 26498"/>
                <a:gd name="connsiteY1" fmla="*/ 0 h 26498"/>
                <a:gd name="connsiteX2" fmla="*/ 26499 w 26498"/>
                <a:gd name="connsiteY2" fmla="*/ 26499 h 26498"/>
                <a:gd name="connsiteX3" fmla="*/ 0 w 26498"/>
                <a:gd name="connsiteY3" fmla="*/ 26499 h 26498"/>
                <a:gd name="connsiteX4" fmla="*/ 0 w 26498"/>
                <a:gd name="connsiteY4" fmla="*/ 0 h 2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8" h="26498">
                  <a:moveTo>
                    <a:pt x="0" y="0"/>
                  </a:moveTo>
                  <a:lnTo>
                    <a:pt x="26499" y="0"/>
                  </a:lnTo>
                  <a:lnTo>
                    <a:pt x="26499" y="26499"/>
                  </a:lnTo>
                  <a:lnTo>
                    <a:pt x="0" y="26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50D55FB-EB03-A63C-FA16-36B6E3774D1D}"/>
                </a:ext>
              </a:extLst>
            </p:cNvPr>
            <p:cNvSpPr/>
            <p:nvPr/>
          </p:nvSpPr>
          <p:spPr>
            <a:xfrm>
              <a:off x="6473392" y="4005128"/>
              <a:ext cx="26498" cy="26498"/>
            </a:xfrm>
            <a:custGeom>
              <a:avLst/>
              <a:gdLst>
                <a:gd name="connsiteX0" fmla="*/ 0 w 26498"/>
                <a:gd name="connsiteY0" fmla="*/ 0 h 26498"/>
                <a:gd name="connsiteX1" fmla="*/ 26499 w 26498"/>
                <a:gd name="connsiteY1" fmla="*/ 0 h 26498"/>
                <a:gd name="connsiteX2" fmla="*/ 26499 w 26498"/>
                <a:gd name="connsiteY2" fmla="*/ 26499 h 26498"/>
                <a:gd name="connsiteX3" fmla="*/ 0 w 26498"/>
                <a:gd name="connsiteY3" fmla="*/ 26499 h 26498"/>
                <a:gd name="connsiteX4" fmla="*/ 0 w 26498"/>
                <a:gd name="connsiteY4" fmla="*/ 0 h 2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8" h="26498">
                  <a:moveTo>
                    <a:pt x="0" y="0"/>
                  </a:moveTo>
                  <a:lnTo>
                    <a:pt x="26499" y="0"/>
                  </a:lnTo>
                  <a:lnTo>
                    <a:pt x="26499" y="26499"/>
                  </a:lnTo>
                  <a:lnTo>
                    <a:pt x="0" y="26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0483492-FBBC-4A8B-A742-229BCBFE1E39}"/>
                </a:ext>
              </a:extLst>
            </p:cNvPr>
            <p:cNvSpPr/>
            <p:nvPr/>
          </p:nvSpPr>
          <p:spPr>
            <a:xfrm>
              <a:off x="6738368" y="4005128"/>
              <a:ext cx="26498" cy="26498"/>
            </a:xfrm>
            <a:custGeom>
              <a:avLst/>
              <a:gdLst>
                <a:gd name="connsiteX0" fmla="*/ 0 w 26498"/>
                <a:gd name="connsiteY0" fmla="*/ 0 h 26498"/>
                <a:gd name="connsiteX1" fmla="*/ 26499 w 26498"/>
                <a:gd name="connsiteY1" fmla="*/ 0 h 26498"/>
                <a:gd name="connsiteX2" fmla="*/ 26499 w 26498"/>
                <a:gd name="connsiteY2" fmla="*/ 26499 h 26498"/>
                <a:gd name="connsiteX3" fmla="*/ 0 w 26498"/>
                <a:gd name="connsiteY3" fmla="*/ 26499 h 26498"/>
                <a:gd name="connsiteX4" fmla="*/ 0 w 26498"/>
                <a:gd name="connsiteY4" fmla="*/ 0 h 2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98" h="26498">
                  <a:moveTo>
                    <a:pt x="0" y="0"/>
                  </a:moveTo>
                  <a:lnTo>
                    <a:pt x="26499" y="0"/>
                  </a:lnTo>
                  <a:lnTo>
                    <a:pt x="26499" y="26499"/>
                  </a:lnTo>
                  <a:lnTo>
                    <a:pt x="0" y="26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8EA8749-E883-3302-B897-7064FE37718B}"/>
                </a:ext>
              </a:extLst>
            </p:cNvPr>
            <p:cNvSpPr/>
            <p:nvPr/>
          </p:nvSpPr>
          <p:spPr>
            <a:xfrm>
              <a:off x="6506711" y="4093330"/>
              <a:ext cx="37471" cy="37471"/>
            </a:xfrm>
            <a:custGeom>
              <a:avLst/>
              <a:gdLst>
                <a:gd name="connsiteX0" fmla="*/ 18735 w 37471"/>
                <a:gd name="connsiteY0" fmla="*/ 37471 h 37471"/>
                <a:gd name="connsiteX1" fmla="*/ 0 w 37471"/>
                <a:gd name="connsiteY1" fmla="*/ 18736 h 37471"/>
                <a:gd name="connsiteX2" fmla="*/ 18735 w 37471"/>
                <a:gd name="connsiteY2" fmla="*/ 0 h 37471"/>
                <a:gd name="connsiteX3" fmla="*/ 37471 w 37471"/>
                <a:gd name="connsiteY3" fmla="*/ 18736 h 37471"/>
                <a:gd name="connsiteX4" fmla="*/ 18735 w 37471"/>
                <a:gd name="connsiteY4" fmla="*/ 37471 h 3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71" h="37471">
                  <a:moveTo>
                    <a:pt x="18735" y="37471"/>
                  </a:moveTo>
                  <a:lnTo>
                    <a:pt x="0" y="18736"/>
                  </a:lnTo>
                  <a:lnTo>
                    <a:pt x="18735" y="0"/>
                  </a:lnTo>
                  <a:lnTo>
                    <a:pt x="37471" y="18736"/>
                  </a:lnTo>
                  <a:lnTo>
                    <a:pt x="18735" y="3747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1CCB02-4372-A2F3-691D-7642CDA6BF35}"/>
                </a:ext>
              </a:extLst>
            </p:cNvPr>
            <p:cNvSpPr/>
            <p:nvPr/>
          </p:nvSpPr>
          <p:spPr>
            <a:xfrm>
              <a:off x="6694077" y="3905963"/>
              <a:ext cx="37471" cy="37471"/>
            </a:xfrm>
            <a:custGeom>
              <a:avLst/>
              <a:gdLst>
                <a:gd name="connsiteX0" fmla="*/ 18736 w 37471"/>
                <a:gd name="connsiteY0" fmla="*/ 37471 h 37471"/>
                <a:gd name="connsiteX1" fmla="*/ 0 w 37471"/>
                <a:gd name="connsiteY1" fmla="*/ 18735 h 37471"/>
                <a:gd name="connsiteX2" fmla="*/ 18736 w 37471"/>
                <a:gd name="connsiteY2" fmla="*/ 0 h 37471"/>
                <a:gd name="connsiteX3" fmla="*/ 37471 w 37471"/>
                <a:gd name="connsiteY3" fmla="*/ 18735 h 37471"/>
                <a:gd name="connsiteX4" fmla="*/ 18736 w 37471"/>
                <a:gd name="connsiteY4" fmla="*/ 37471 h 3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71" h="37471">
                  <a:moveTo>
                    <a:pt x="18736" y="37471"/>
                  </a:moveTo>
                  <a:lnTo>
                    <a:pt x="0" y="18735"/>
                  </a:lnTo>
                  <a:lnTo>
                    <a:pt x="18736" y="0"/>
                  </a:lnTo>
                  <a:lnTo>
                    <a:pt x="37471" y="18735"/>
                  </a:lnTo>
                  <a:lnTo>
                    <a:pt x="18736" y="3747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39FCD86-5FF1-DC09-1A92-9F376C7062F8}"/>
                </a:ext>
              </a:extLst>
            </p:cNvPr>
            <p:cNvSpPr/>
            <p:nvPr/>
          </p:nvSpPr>
          <p:spPr>
            <a:xfrm>
              <a:off x="6694077" y="4093330"/>
              <a:ext cx="37471" cy="37471"/>
            </a:xfrm>
            <a:custGeom>
              <a:avLst/>
              <a:gdLst>
                <a:gd name="connsiteX0" fmla="*/ 18736 w 37471"/>
                <a:gd name="connsiteY0" fmla="*/ 37471 h 37471"/>
                <a:gd name="connsiteX1" fmla="*/ 0 w 37471"/>
                <a:gd name="connsiteY1" fmla="*/ 18736 h 37471"/>
                <a:gd name="connsiteX2" fmla="*/ 18736 w 37471"/>
                <a:gd name="connsiteY2" fmla="*/ 0 h 37471"/>
                <a:gd name="connsiteX3" fmla="*/ 37471 w 37471"/>
                <a:gd name="connsiteY3" fmla="*/ 18736 h 37471"/>
                <a:gd name="connsiteX4" fmla="*/ 18736 w 37471"/>
                <a:gd name="connsiteY4" fmla="*/ 37471 h 3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71" h="37471">
                  <a:moveTo>
                    <a:pt x="18736" y="37471"/>
                  </a:moveTo>
                  <a:lnTo>
                    <a:pt x="0" y="18736"/>
                  </a:lnTo>
                  <a:lnTo>
                    <a:pt x="18736" y="0"/>
                  </a:lnTo>
                  <a:lnTo>
                    <a:pt x="37471" y="18736"/>
                  </a:lnTo>
                  <a:lnTo>
                    <a:pt x="18736" y="3747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63C2E3-9608-4377-0F1E-D200497C63A8}"/>
                </a:ext>
              </a:extLst>
            </p:cNvPr>
            <p:cNvSpPr/>
            <p:nvPr/>
          </p:nvSpPr>
          <p:spPr>
            <a:xfrm>
              <a:off x="6506711" y="3905954"/>
              <a:ext cx="37471" cy="37471"/>
            </a:xfrm>
            <a:custGeom>
              <a:avLst/>
              <a:gdLst>
                <a:gd name="connsiteX0" fmla="*/ 18735 w 37471"/>
                <a:gd name="connsiteY0" fmla="*/ 37471 h 37471"/>
                <a:gd name="connsiteX1" fmla="*/ 0 w 37471"/>
                <a:gd name="connsiteY1" fmla="*/ 18735 h 37471"/>
                <a:gd name="connsiteX2" fmla="*/ 18735 w 37471"/>
                <a:gd name="connsiteY2" fmla="*/ 0 h 37471"/>
                <a:gd name="connsiteX3" fmla="*/ 37471 w 37471"/>
                <a:gd name="connsiteY3" fmla="*/ 18735 h 37471"/>
                <a:gd name="connsiteX4" fmla="*/ 18735 w 37471"/>
                <a:gd name="connsiteY4" fmla="*/ 37471 h 3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71" h="37471">
                  <a:moveTo>
                    <a:pt x="18735" y="37471"/>
                  </a:moveTo>
                  <a:lnTo>
                    <a:pt x="0" y="18735"/>
                  </a:lnTo>
                  <a:lnTo>
                    <a:pt x="18735" y="0"/>
                  </a:lnTo>
                  <a:lnTo>
                    <a:pt x="37471" y="18735"/>
                  </a:lnTo>
                  <a:lnTo>
                    <a:pt x="18735" y="3747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DAB70C68-940B-A4E8-B430-52BB8DE9A644}"/>
              </a:ext>
            </a:extLst>
          </p:cNvPr>
          <p:cNvSpPr/>
          <p:nvPr/>
        </p:nvSpPr>
        <p:spPr>
          <a:xfrm>
            <a:off x="10078627" y="3799016"/>
            <a:ext cx="1125460" cy="1125461"/>
          </a:xfrm>
          <a:custGeom>
            <a:avLst/>
            <a:gdLst>
              <a:gd name="connsiteX0" fmla="*/ 652977 w 652976"/>
              <a:gd name="connsiteY0" fmla="*/ 326489 h 652976"/>
              <a:gd name="connsiteX1" fmla="*/ 326488 w 652976"/>
              <a:gd name="connsiteY1" fmla="*/ 652977 h 652976"/>
              <a:gd name="connsiteX2" fmla="*/ 0 w 652976"/>
              <a:gd name="connsiteY2" fmla="*/ 326489 h 652976"/>
              <a:gd name="connsiteX3" fmla="*/ 326488 w 652976"/>
              <a:gd name="connsiteY3" fmla="*/ 0 h 652976"/>
              <a:gd name="connsiteX4" fmla="*/ 652977 w 652976"/>
              <a:gd name="connsiteY4" fmla="*/ 326489 h 6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976" h="652976">
                <a:moveTo>
                  <a:pt x="652977" y="326489"/>
                </a:moveTo>
                <a:cubicBezTo>
                  <a:pt x="652977" y="506803"/>
                  <a:pt x="506803" y="652977"/>
                  <a:pt x="326488" y="652977"/>
                </a:cubicBezTo>
                <a:cubicBezTo>
                  <a:pt x="146174" y="652977"/>
                  <a:pt x="0" y="506803"/>
                  <a:pt x="0" y="326489"/>
                </a:cubicBezTo>
                <a:cubicBezTo>
                  <a:pt x="0" y="146174"/>
                  <a:pt x="146174" y="0"/>
                  <a:pt x="326488" y="0"/>
                </a:cubicBezTo>
                <a:cubicBezTo>
                  <a:pt x="506803" y="0"/>
                  <a:pt x="652977" y="146174"/>
                  <a:pt x="652977" y="32648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5" name="Graphic 3">
            <a:extLst>
              <a:ext uri="{FF2B5EF4-FFF2-40B4-BE49-F238E27FC236}">
                <a16:creationId xmlns:a16="http://schemas.microsoft.com/office/drawing/2014/main" id="{7FC323E1-0ACD-598D-A36C-15DD1A215173}"/>
              </a:ext>
            </a:extLst>
          </p:cNvPr>
          <p:cNvGrpSpPr/>
          <p:nvPr/>
        </p:nvGrpSpPr>
        <p:grpSpPr>
          <a:xfrm>
            <a:off x="10368068" y="4099150"/>
            <a:ext cx="546546" cy="546570"/>
            <a:chOff x="8524325" y="3793273"/>
            <a:chExt cx="416261" cy="416280"/>
          </a:xfrm>
          <a:solidFill>
            <a:srgbClr val="000000"/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D8BE6D4-5C6A-07BA-9E33-9D3BE2BD0C42}"/>
                </a:ext>
              </a:extLst>
            </p:cNvPr>
            <p:cNvSpPr/>
            <p:nvPr/>
          </p:nvSpPr>
          <p:spPr>
            <a:xfrm>
              <a:off x="8645502" y="3827496"/>
              <a:ext cx="173926" cy="165430"/>
            </a:xfrm>
            <a:custGeom>
              <a:avLst/>
              <a:gdLst>
                <a:gd name="connsiteX0" fmla="*/ 33214 w 173926"/>
                <a:gd name="connsiteY0" fmla="*/ 165430 h 165430"/>
                <a:gd name="connsiteX1" fmla="*/ 86963 w 173926"/>
                <a:gd name="connsiteY1" fmla="*/ 137170 h 165430"/>
                <a:gd name="connsiteX2" fmla="*/ 140713 w 173926"/>
                <a:gd name="connsiteY2" fmla="*/ 165430 h 165430"/>
                <a:gd name="connsiteX3" fmla="*/ 130445 w 173926"/>
                <a:gd name="connsiteY3" fmla="*/ 105575 h 165430"/>
                <a:gd name="connsiteX4" fmla="*/ 173927 w 173926"/>
                <a:gd name="connsiteY4" fmla="*/ 63189 h 165430"/>
                <a:gd name="connsiteX5" fmla="*/ 113833 w 173926"/>
                <a:gd name="connsiteY5" fmla="*/ 54454 h 165430"/>
                <a:gd name="connsiteX6" fmla="*/ 86963 w 173926"/>
                <a:gd name="connsiteY6" fmla="*/ 0 h 165430"/>
                <a:gd name="connsiteX7" fmla="*/ 60093 w 173926"/>
                <a:gd name="connsiteY7" fmla="*/ 54454 h 165430"/>
                <a:gd name="connsiteX8" fmla="*/ 0 w 173926"/>
                <a:gd name="connsiteY8" fmla="*/ 63189 h 165430"/>
                <a:gd name="connsiteX9" fmla="*/ 43482 w 173926"/>
                <a:gd name="connsiteY9" fmla="*/ 105575 h 165430"/>
                <a:gd name="connsiteX10" fmla="*/ 33214 w 173926"/>
                <a:gd name="connsiteY10" fmla="*/ 165430 h 165430"/>
                <a:gd name="connsiteX11" fmla="*/ 76286 w 173926"/>
                <a:gd name="connsiteY11" fmla="*/ 76752 h 165430"/>
                <a:gd name="connsiteX12" fmla="*/ 86963 w 173926"/>
                <a:gd name="connsiteY12" fmla="*/ 55121 h 165430"/>
                <a:gd name="connsiteX13" fmla="*/ 97641 w 173926"/>
                <a:gd name="connsiteY13" fmla="*/ 76752 h 165430"/>
                <a:gd name="connsiteX14" fmla="*/ 121520 w 173926"/>
                <a:gd name="connsiteY14" fmla="*/ 80220 h 165430"/>
                <a:gd name="connsiteX15" fmla="*/ 104242 w 173926"/>
                <a:gd name="connsiteY15" fmla="*/ 97060 h 165430"/>
                <a:gd name="connsiteX16" fmla="*/ 108318 w 173926"/>
                <a:gd name="connsiteY16" fmla="*/ 120843 h 165430"/>
                <a:gd name="connsiteX17" fmla="*/ 86963 w 173926"/>
                <a:gd name="connsiteY17" fmla="*/ 109614 h 165430"/>
                <a:gd name="connsiteX18" fmla="*/ 65608 w 173926"/>
                <a:gd name="connsiteY18" fmla="*/ 120843 h 165430"/>
                <a:gd name="connsiteX19" fmla="*/ 69685 w 173926"/>
                <a:gd name="connsiteY19" fmla="*/ 97060 h 165430"/>
                <a:gd name="connsiteX20" fmla="*/ 52407 w 173926"/>
                <a:gd name="connsiteY20" fmla="*/ 80220 h 165430"/>
                <a:gd name="connsiteX21" fmla="*/ 76286 w 173926"/>
                <a:gd name="connsiteY21" fmla="*/ 76752 h 16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926" h="165430">
                  <a:moveTo>
                    <a:pt x="33214" y="165430"/>
                  </a:moveTo>
                  <a:lnTo>
                    <a:pt x="86963" y="137170"/>
                  </a:lnTo>
                  <a:lnTo>
                    <a:pt x="140713" y="165430"/>
                  </a:lnTo>
                  <a:lnTo>
                    <a:pt x="130445" y="105575"/>
                  </a:lnTo>
                  <a:lnTo>
                    <a:pt x="173927" y="63189"/>
                  </a:lnTo>
                  <a:lnTo>
                    <a:pt x="113833" y="54454"/>
                  </a:lnTo>
                  <a:lnTo>
                    <a:pt x="86963" y="0"/>
                  </a:lnTo>
                  <a:lnTo>
                    <a:pt x="60093" y="54454"/>
                  </a:lnTo>
                  <a:lnTo>
                    <a:pt x="0" y="63189"/>
                  </a:lnTo>
                  <a:lnTo>
                    <a:pt x="43482" y="105575"/>
                  </a:lnTo>
                  <a:lnTo>
                    <a:pt x="33214" y="165430"/>
                  </a:lnTo>
                  <a:close/>
                  <a:moveTo>
                    <a:pt x="76286" y="76752"/>
                  </a:moveTo>
                  <a:lnTo>
                    <a:pt x="86963" y="55121"/>
                  </a:lnTo>
                  <a:lnTo>
                    <a:pt x="97641" y="76752"/>
                  </a:lnTo>
                  <a:lnTo>
                    <a:pt x="121520" y="80220"/>
                  </a:lnTo>
                  <a:lnTo>
                    <a:pt x="104242" y="97060"/>
                  </a:lnTo>
                  <a:lnTo>
                    <a:pt x="108318" y="120843"/>
                  </a:lnTo>
                  <a:lnTo>
                    <a:pt x="86963" y="109614"/>
                  </a:lnTo>
                  <a:lnTo>
                    <a:pt x="65608" y="120843"/>
                  </a:lnTo>
                  <a:lnTo>
                    <a:pt x="69685" y="97060"/>
                  </a:lnTo>
                  <a:lnTo>
                    <a:pt x="52407" y="80220"/>
                  </a:lnTo>
                  <a:lnTo>
                    <a:pt x="76286" y="7675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2537113-CEFB-0D49-F2C5-14A580379B4E}"/>
                </a:ext>
              </a:extLst>
            </p:cNvPr>
            <p:cNvSpPr/>
            <p:nvPr/>
          </p:nvSpPr>
          <p:spPr>
            <a:xfrm>
              <a:off x="8524325" y="3793273"/>
              <a:ext cx="416261" cy="416280"/>
            </a:xfrm>
            <a:custGeom>
              <a:avLst/>
              <a:gdLst>
                <a:gd name="connsiteX0" fmla="*/ 60979 w 416261"/>
                <a:gd name="connsiteY0" fmla="*/ 49587 h 416280"/>
                <a:gd name="connsiteX1" fmla="*/ 0 w 416261"/>
                <a:gd name="connsiteY1" fmla="*/ 110566 h 416280"/>
                <a:gd name="connsiteX2" fmla="*/ 60979 w 416261"/>
                <a:gd name="connsiteY2" fmla="*/ 171545 h 416280"/>
                <a:gd name="connsiteX3" fmla="*/ 78277 w 416261"/>
                <a:gd name="connsiteY3" fmla="*/ 171545 h 416280"/>
                <a:gd name="connsiteX4" fmla="*/ 171545 w 416261"/>
                <a:gd name="connsiteY4" fmla="*/ 264100 h 416280"/>
                <a:gd name="connsiteX5" fmla="*/ 171545 w 416261"/>
                <a:gd name="connsiteY5" fmla="*/ 317897 h 416280"/>
                <a:gd name="connsiteX6" fmla="*/ 126139 w 416261"/>
                <a:gd name="connsiteY6" fmla="*/ 317897 h 416280"/>
                <a:gd name="connsiteX7" fmla="*/ 101746 w 416261"/>
                <a:gd name="connsiteY7" fmla="*/ 391887 h 416280"/>
                <a:gd name="connsiteX8" fmla="*/ 73980 w 416261"/>
                <a:gd name="connsiteY8" fmla="*/ 391887 h 416280"/>
                <a:gd name="connsiteX9" fmla="*/ 73980 w 416261"/>
                <a:gd name="connsiteY9" fmla="*/ 416281 h 416280"/>
                <a:gd name="connsiteX10" fmla="*/ 342281 w 416261"/>
                <a:gd name="connsiteY10" fmla="*/ 416281 h 416280"/>
                <a:gd name="connsiteX11" fmla="*/ 342281 w 416261"/>
                <a:gd name="connsiteY11" fmla="*/ 391887 h 416280"/>
                <a:gd name="connsiteX12" fmla="*/ 314516 w 416261"/>
                <a:gd name="connsiteY12" fmla="*/ 391887 h 416280"/>
                <a:gd name="connsiteX13" fmla="*/ 290122 w 416261"/>
                <a:gd name="connsiteY13" fmla="*/ 317897 h 416280"/>
                <a:gd name="connsiteX14" fmla="*/ 244716 w 416261"/>
                <a:gd name="connsiteY14" fmla="*/ 317897 h 416280"/>
                <a:gd name="connsiteX15" fmla="*/ 244716 w 416261"/>
                <a:gd name="connsiteY15" fmla="*/ 264042 h 416280"/>
                <a:gd name="connsiteX16" fmla="*/ 337204 w 416261"/>
                <a:gd name="connsiteY16" fmla="*/ 171555 h 416280"/>
                <a:gd name="connsiteX17" fmla="*/ 355282 w 416261"/>
                <a:gd name="connsiteY17" fmla="*/ 171555 h 416280"/>
                <a:gd name="connsiteX18" fmla="*/ 416261 w 416261"/>
                <a:gd name="connsiteY18" fmla="*/ 110576 h 416280"/>
                <a:gd name="connsiteX19" fmla="*/ 355282 w 416261"/>
                <a:gd name="connsiteY19" fmla="*/ 49597 h 416280"/>
                <a:gd name="connsiteX20" fmla="*/ 342272 w 416261"/>
                <a:gd name="connsiteY20" fmla="*/ 49597 h 416280"/>
                <a:gd name="connsiteX21" fmla="*/ 342272 w 416261"/>
                <a:gd name="connsiteY21" fmla="*/ 24393 h 416280"/>
                <a:gd name="connsiteX22" fmla="*/ 367475 w 416261"/>
                <a:gd name="connsiteY22" fmla="*/ 24393 h 416280"/>
                <a:gd name="connsiteX23" fmla="*/ 367475 w 416261"/>
                <a:gd name="connsiteY23" fmla="*/ 0 h 416280"/>
                <a:gd name="connsiteX24" fmla="*/ 48768 w 416261"/>
                <a:gd name="connsiteY24" fmla="*/ 0 h 416280"/>
                <a:gd name="connsiteX25" fmla="*/ 48768 w 416261"/>
                <a:gd name="connsiteY25" fmla="*/ 24393 h 416280"/>
                <a:gd name="connsiteX26" fmla="*/ 73161 w 416261"/>
                <a:gd name="connsiteY26" fmla="*/ 24393 h 416280"/>
                <a:gd name="connsiteX27" fmla="*/ 73161 w 416261"/>
                <a:gd name="connsiteY27" fmla="*/ 49597 h 416280"/>
                <a:gd name="connsiteX28" fmla="*/ 60979 w 416261"/>
                <a:gd name="connsiteY28" fmla="*/ 49597 h 416280"/>
                <a:gd name="connsiteX29" fmla="*/ 60979 w 416261"/>
                <a:gd name="connsiteY29" fmla="*/ 147152 h 416280"/>
                <a:gd name="connsiteX30" fmla="*/ 24393 w 416261"/>
                <a:gd name="connsiteY30" fmla="*/ 110566 h 416280"/>
                <a:gd name="connsiteX31" fmla="*/ 60979 w 416261"/>
                <a:gd name="connsiteY31" fmla="*/ 73981 h 416280"/>
                <a:gd name="connsiteX32" fmla="*/ 73171 w 416261"/>
                <a:gd name="connsiteY32" fmla="*/ 73981 h 416280"/>
                <a:gd name="connsiteX33" fmla="*/ 73171 w 416261"/>
                <a:gd name="connsiteY33" fmla="*/ 134960 h 416280"/>
                <a:gd name="connsiteX34" fmla="*/ 73733 w 416261"/>
                <a:gd name="connsiteY34" fmla="*/ 147152 h 416280"/>
                <a:gd name="connsiteX35" fmla="*/ 60979 w 416261"/>
                <a:gd name="connsiteY35" fmla="*/ 147152 h 416280"/>
                <a:gd name="connsiteX36" fmla="*/ 288836 w 416261"/>
                <a:gd name="connsiteY36" fmla="*/ 391868 h 416280"/>
                <a:gd name="connsiteX37" fmla="*/ 127435 w 416261"/>
                <a:gd name="connsiteY37" fmla="*/ 391868 h 416280"/>
                <a:gd name="connsiteX38" fmla="*/ 143780 w 416261"/>
                <a:gd name="connsiteY38" fmla="*/ 342271 h 416280"/>
                <a:gd name="connsiteX39" fmla="*/ 272491 w 416261"/>
                <a:gd name="connsiteY39" fmla="*/ 342271 h 416280"/>
                <a:gd name="connsiteX40" fmla="*/ 288836 w 416261"/>
                <a:gd name="connsiteY40" fmla="*/ 391868 h 416280"/>
                <a:gd name="connsiteX41" fmla="*/ 220332 w 416261"/>
                <a:gd name="connsiteY41" fmla="*/ 317887 h 416280"/>
                <a:gd name="connsiteX42" fmla="*/ 195939 w 416261"/>
                <a:gd name="connsiteY42" fmla="*/ 317887 h 416280"/>
                <a:gd name="connsiteX43" fmla="*/ 195939 w 416261"/>
                <a:gd name="connsiteY43" fmla="*/ 268548 h 416280"/>
                <a:gd name="connsiteX44" fmla="*/ 208131 w 416261"/>
                <a:gd name="connsiteY44" fmla="*/ 269100 h 416280"/>
                <a:gd name="connsiteX45" fmla="*/ 220323 w 416261"/>
                <a:gd name="connsiteY45" fmla="*/ 268538 h 416280"/>
                <a:gd name="connsiteX46" fmla="*/ 220323 w 416261"/>
                <a:gd name="connsiteY46" fmla="*/ 317887 h 416280"/>
                <a:gd name="connsiteX47" fmla="*/ 355292 w 416261"/>
                <a:gd name="connsiteY47" fmla="*/ 73981 h 416280"/>
                <a:gd name="connsiteX48" fmla="*/ 391877 w 416261"/>
                <a:gd name="connsiteY48" fmla="*/ 110566 h 416280"/>
                <a:gd name="connsiteX49" fmla="*/ 355292 w 416261"/>
                <a:gd name="connsiteY49" fmla="*/ 147152 h 416280"/>
                <a:gd name="connsiteX50" fmla="*/ 341729 w 416261"/>
                <a:gd name="connsiteY50" fmla="*/ 147152 h 416280"/>
                <a:gd name="connsiteX51" fmla="*/ 342290 w 416261"/>
                <a:gd name="connsiteY51" fmla="*/ 134960 h 416280"/>
                <a:gd name="connsiteX52" fmla="*/ 342290 w 416261"/>
                <a:gd name="connsiteY52" fmla="*/ 73981 h 416280"/>
                <a:gd name="connsiteX53" fmla="*/ 355292 w 416261"/>
                <a:gd name="connsiteY53" fmla="*/ 73981 h 416280"/>
                <a:gd name="connsiteX54" fmla="*/ 317897 w 416261"/>
                <a:gd name="connsiteY54" fmla="*/ 24384 h 416280"/>
                <a:gd name="connsiteX55" fmla="*/ 317897 w 416261"/>
                <a:gd name="connsiteY55" fmla="*/ 134960 h 416280"/>
                <a:gd name="connsiteX56" fmla="*/ 208140 w 416261"/>
                <a:gd name="connsiteY56" fmla="*/ 244716 h 416280"/>
                <a:gd name="connsiteX57" fmla="*/ 97564 w 416261"/>
                <a:gd name="connsiteY57" fmla="*/ 134960 h 416280"/>
                <a:gd name="connsiteX58" fmla="*/ 97564 w 416261"/>
                <a:gd name="connsiteY58" fmla="*/ 24384 h 416280"/>
                <a:gd name="connsiteX59" fmla="*/ 317897 w 416261"/>
                <a:gd name="connsiteY59" fmla="*/ 24384 h 41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16261" h="416280">
                  <a:moveTo>
                    <a:pt x="60979" y="49587"/>
                  </a:moveTo>
                  <a:cubicBezTo>
                    <a:pt x="27356" y="49587"/>
                    <a:pt x="0" y="76943"/>
                    <a:pt x="0" y="110566"/>
                  </a:cubicBezTo>
                  <a:cubicBezTo>
                    <a:pt x="0" y="144189"/>
                    <a:pt x="27356" y="171545"/>
                    <a:pt x="60979" y="171545"/>
                  </a:cubicBezTo>
                  <a:lnTo>
                    <a:pt x="78277" y="171545"/>
                  </a:lnTo>
                  <a:cubicBezTo>
                    <a:pt x="91030" y="216227"/>
                    <a:pt x="126559" y="251489"/>
                    <a:pt x="171545" y="264100"/>
                  </a:cubicBezTo>
                  <a:lnTo>
                    <a:pt x="171545" y="317897"/>
                  </a:lnTo>
                  <a:lnTo>
                    <a:pt x="126139" y="317897"/>
                  </a:lnTo>
                  <a:lnTo>
                    <a:pt x="101746" y="391887"/>
                  </a:lnTo>
                  <a:lnTo>
                    <a:pt x="73980" y="391887"/>
                  </a:lnTo>
                  <a:lnTo>
                    <a:pt x="73980" y="416281"/>
                  </a:lnTo>
                  <a:lnTo>
                    <a:pt x="342281" y="416281"/>
                  </a:lnTo>
                  <a:lnTo>
                    <a:pt x="342281" y="391887"/>
                  </a:lnTo>
                  <a:lnTo>
                    <a:pt x="314516" y="391887"/>
                  </a:lnTo>
                  <a:lnTo>
                    <a:pt x="290122" y="317897"/>
                  </a:lnTo>
                  <a:lnTo>
                    <a:pt x="244716" y="317897"/>
                  </a:lnTo>
                  <a:lnTo>
                    <a:pt x="244716" y="264042"/>
                  </a:lnTo>
                  <a:cubicBezTo>
                    <a:pt x="289331" y="251384"/>
                    <a:pt x="324545" y="216160"/>
                    <a:pt x="337204" y="171555"/>
                  </a:cubicBezTo>
                  <a:lnTo>
                    <a:pt x="355282" y="171555"/>
                  </a:lnTo>
                  <a:cubicBezTo>
                    <a:pt x="388906" y="171555"/>
                    <a:pt x="416261" y="144199"/>
                    <a:pt x="416261" y="110576"/>
                  </a:cubicBezTo>
                  <a:cubicBezTo>
                    <a:pt x="416261" y="76952"/>
                    <a:pt x="388906" y="49597"/>
                    <a:pt x="355282" y="49597"/>
                  </a:cubicBezTo>
                  <a:lnTo>
                    <a:pt x="342272" y="49597"/>
                  </a:lnTo>
                  <a:lnTo>
                    <a:pt x="342272" y="24393"/>
                  </a:lnTo>
                  <a:lnTo>
                    <a:pt x="367475" y="24393"/>
                  </a:lnTo>
                  <a:lnTo>
                    <a:pt x="367475" y="0"/>
                  </a:lnTo>
                  <a:cubicBezTo>
                    <a:pt x="350263" y="0"/>
                    <a:pt x="73943" y="0"/>
                    <a:pt x="48768" y="0"/>
                  </a:cubicBezTo>
                  <a:lnTo>
                    <a:pt x="48768" y="24393"/>
                  </a:lnTo>
                  <a:lnTo>
                    <a:pt x="73161" y="24393"/>
                  </a:lnTo>
                  <a:lnTo>
                    <a:pt x="73161" y="49597"/>
                  </a:lnTo>
                  <a:lnTo>
                    <a:pt x="60979" y="49597"/>
                  </a:lnTo>
                  <a:close/>
                  <a:moveTo>
                    <a:pt x="60979" y="147152"/>
                  </a:moveTo>
                  <a:cubicBezTo>
                    <a:pt x="40805" y="147152"/>
                    <a:pt x="24393" y="130740"/>
                    <a:pt x="24393" y="110566"/>
                  </a:cubicBezTo>
                  <a:cubicBezTo>
                    <a:pt x="24393" y="90392"/>
                    <a:pt x="40805" y="73981"/>
                    <a:pt x="60979" y="73981"/>
                  </a:cubicBezTo>
                  <a:lnTo>
                    <a:pt x="73171" y="73981"/>
                  </a:lnTo>
                  <a:lnTo>
                    <a:pt x="73171" y="134960"/>
                  </a:lnTo>
                  <a:cubicBezTo>
                    <a:pt x="73171" y="139075"/>
                    <a:pt x="73371" y="143142"/>
                    <a:pt x="73733" y="147152"/>
                  </a:cubicBezTo>
                  <a:lnTo>
                    <a:pt x="60979" y="147152"/>
                  </a:lnTo>
                  <a:close/>
                  <a:moveTo>
                    <a:pt x="288836" y="391868"/>
                  </a:moveTo>
                  <a:lnTo>
                    <a:pt x="127435" y="391868"/>
                  </a:lnTo>
                  <a:lnTo>
                    <a:pt x="143780" y="342271"/>
                  </a:lnTo>
                  <a:lnTo>
                    <a:pt x="272491" y="342271"/>
                  </a:lnTo>
                  <a:lnTo>
                    <a:pt x="288836" y="391868"/>
                  </a:lnTo>
                  <a:close/>
                  <a:moveTo>
                    <a:pt x="220332" y="317887"/>
                  </a:moveTo>
                  <a:lnTo>
                    <a:pt x="195939" y="317887"/>
                  </a:lnTo>
                  <a:lnTo>
                    <a:pt x="195939" y="268548"/>
                  </a:lnTo>
                  <a:cubicBezTo>
                    <a:pt x="199958" y="268910"/>
                    <a:pt x="204025" y="269100"/>
                    <a:pt x="208131" y="269100"/>
                  </a:cubicBezTo>
                  <a:cubicBezTo>
                    <a:pt x="212246" y="269100"/>
                    <a:pt x="216312" y="268900"/>
                    <a:pt x="220323" y="268538"/>
                  </a:cubicBezTo>
                  <a:lnTo>
                    <a:pt x="220323" y="317887"/>
                  </a:lnTo>
                  <a:close/>
                  <a:moveTo>
                    <a:pt x="355292" y="73981"/>
                  </a:moveTo>
                  <a:cubicBezTo>
                    <a:pt x="375466" y="73981"/>
                    <a:pt x="391877" y="90392"/>
                    <a:pt x="391877" y="110566"/>
                  </a:cubicBezTo>
                  <a:cubicBezTo>
                    <a:pt x="391877" y="130740"/>
                    <a:pt x="375466" y="147152"/>
                    <a:pt x="355292" y="147152"/>
                  </a:cubicBezTo>
                  <a:lnTo>
                    <a:pt x="341729" y="147152"/>
                  </a:lnTo>
                  <a:cubicBezTo>
                    <a:pt x="342090" y="143132"/>
                    <a:pt x="342290" y="139065"/>
                    <a:pt x="342290" y="134960"/>
                  </a:cubicBezTo>
                  <a:lnTo>
                    <a:pt x="342290" y="73981"/>
                  </a:lnTo>
                  <a:lnTo>
                    <a:pt x="355292" y="73981"/>
                  </a:lnTo>
                  <a:close/>
                  <a:moveTo>
                    <a:pt x="317897" y="24384"/>
                  </a:moveTo>
                  <a:lnTo>
                    <a:pt x="317897" y="134960"/>
                  </a:lnTo>
                  <a:cubicBezTo>
                    <a:pt x="317897" y="195482"/>
                    <a:pt x="268662" y="244716"/>
                    <a:pt x="208140" y="244716"/>
                  </a:cubicBezTo>
                  <a:cubicBezTo>
                    <a:pt x="147171" y="244716"/>
                    <a:pt x="97564" y="195482"/>
                    <a:pt x="97564" y="134960"/>
                  </a:cubicBezTo>
                  <a:lnTo>
                    <a:pt x="97564" y="24384"/>
                  </a:lnTo>
                  <a:lnTo>
                    <a:pt x="317897" y="2438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E6BD34B7-0B25-D54D-9BC0-9BC1561468A7}"/>
              </a:ext>
            </a:extLst>
          </p:cNvPr>
          <p:cNvSpPr txBox="1"/>
          <p:nvPr/>
        </p:nvSpPr>
        <p:spPr>
          <a:xfrm>
            <a:off x="664468" y="4569456"/>
            <a:ext cx="17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9763134-E345-0C43-2FF1-A57A47993088}"/>
              </a:ext>
            </a:extLst>
          </p:cNvPr>
          <p:cNvSpPr txBox="1"/>
          <p:nvPr/>
        </p:nvSpPr>
        <p:spPr>
          <a:xfrm>
            <a:off x="543321" y="4963681"/>
            <a:ext cx="20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873237-DF99-B492-0ED6-86AC2E6A046C}"/>
              </a:ext>
            </a:extLst>
          </p:cNvPr>
          <p:cNvSpPr txBox="1"/>
          <p:nvPr/>
        </p:nvSpPr>
        <p:spPr>
          <a:xfrm>
            <a:off x="2475017" y="2099642"/>
            <a:ext cx="17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AE5134-3641-2F52-B539-0A9508675DE9}"/>
              </a:ext>
            </a:extLst>
          </p:cNvPr>
          <p:cNvSpPr txBox="1"/>
          <p:nvPr/>
        </p:nvSpPr>
        <p:spPr>
          <a:xfrm>
            <a:off x="2353870" y="2493867"/>
            <a:ext cx="20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A4BCA3F-7D83-34B6-55F1-8D00A66CFF4D}"/>
              </a:ext>
            </a:extLst>
          </p:cNvPr>
          <p:cNvSpPr txBox="1"/>
          <p:nvPr/>
        </p:nvSpPr>
        <p:spPr>
          <a:xfrm>
            <a:off x="6096115" y="2099642"/>
            <a:ext cx="17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C196B4-F4C6-67DF-8A66-10291582FE66}"/>
              </a:ext>
            </a:extLst>
          </p:cNvPr>
          <p:cNvSpPr txBox="1"/>
          <p:nvPr/>
        </p:nvSpPr>
        <p:spPr>
          <a:xfrm>
            <a:off x="5974968" y="2493867"/>
            <a:ext cx="20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97602E7-D25A-EE8F-D19C-8819137288C8}"/>
              </a:ext>
            </a:extLst>
          </p:cNvPr>
          <p:cNvSpPr txBox="1"/>
          <p:nvPr/>
        </p:nvSpPr>
        <p:spPr>
          <a:xfrm>
            <a:off x="4285566" y="4569456"/>
            <a:ext cx="17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06A1E0F-C46C-0A29-BEBF-EA271D5F8F25}"/>
              </a:ext>
            </a:extLst>
          </p:cNvPr>
          <p:cNvSpPr txBox="1"/>
          <p:nvPr/>
        </p:nvSpPr>
        <p:spPr>
          <a:xfrm>
            <a:off x="4164419" y="4963681"/>
            <a:ext cx="20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0B6833D-AA34-3E97-3E46-C09A1F6AED5B}"/>
              </a:ext>
            </a:extLst>
          </p:cNvPr>
          <p:cNvSpPr txBox="1"/>
          <p:nvPr/>
        </p:nvSpPr>
        <p:spPr>
          <a:xfrm>
            <a:off x="7906665" y="4569456"/>
            <a:ext cx="17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48E5603-7E6C-F743-18D0-3FC8FB7B32A1}"/>
              </a:ext>
            </a:extLst>
          </p:cNvPr>
          <p:cNvSpPr txBox="1"/>
          <p:nvPr/>
        </p:nvSpPr>
        <p:spPr>
          <a:xfrm>
            <a:off x="7785518" y="4963681"/>
            <a:ext cx="20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016D48-35C2-BE3F-727D-64959161F311}"/>
              </a:ext>
            </a:extLst>
          </p:cNvPr>
          <p:cNvSpPr txBox="1"/>
          <p:nvPr/>
        </p:nvSpPr>
        <p:spPr>
          <a:xfrm>
            <a:off x="9741858" y="2099642"/>
            <a:ext cx="17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E1F7074-4C0A-0986-F94D-5A28D3231491}"/>
              </a:ext>
            </a:extLst>
          </p:cNvPr>
          <p:cNvSpPr txBox="1"/>
          <p:nvPr/>
        </p:nvSpPr>
        <p:spPr>
          <a:xfrm>
            <a:off x="9620711" y="2493867"/>
            <a:ext cx="204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216401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3478-1EBB-6549-CDD5-C82554B9AD3C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9D4ECF0-9446-CAA1-F802-F6A31645391C}"/>
              </a:ext>
            </a:extLst>
          </p:cNvPr>
          <p:cNvSpPr/>
          <p:nvPr/>
        </p:nvSpPr>
        <p:spPr>
          <a:xfrm rot="16200000">
            <a:off x="3645633" y="3722765"/>
            <a:ext cx="366157" cy="23754"/>
          </a:xfrm>
          <a:custGeom>
            <a:avLst/>
            <a:gdLst>
              <a:gd name="connsiteX0" fmla="*/ 0 w 221989"/>
              <a:gd name="connsiteY0" fmla="*/ 0 h 14401"/>
              <a:gd name="connsiteX1" fmla="*/ 221990 w 221989"/>
              <a:gd name="connsiteY1" fmla="*/ 0 h 14401"/>
              <a:gd name="connsiteX2" fmla="*/ 221990 w 221989"/>
              <a:gd name="connsiteY2" fmla="*/ 14402 h 14401"/>
              <a:gd name="connsiteX3" fmla="*/ 0 w 221989"/>
              <a:gd name="connsiteY3" fmla="*/ 14402 h 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89" h="14401">
                <a:moveTo>
                  <a:pt x="0" y="0"/>
                </a:moveTo>
                <a:lnTo>
                  <a:pt x="221990" y="0"/>
                </a:lnTo>
                <a:lnTo>
                  <a:pt x="221990" y="14402"/>
                </a:lnTo>
                <a:lnTo>
                  <a:pt x="0" y="14402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FB7964-52EE-3B02-AA15-1189D7E8DF3F}"/>
              </a:ext>
            </a:extLst>
          </p:cNvPr>
          <p:cNvSpPr/>
          <p:nvPr/>
        </p:nvSpPr>
        <p:spPr>
          <a:xfrm rot="16200000">
            <a:off x="7931130" y="3722763"/>
            <a:ext cx="366157" cy="23754"/>
          </a:xfrm>
          <a:custGeom>
            <a:avLst/>
            <a:gdLst>
              <a:gd name="connsiteX0" fmla="*/ 0 w 221989"/>
              <a:gd name="connsiteY0" fmla="*/ 0 h 14401"/>
              <a:gd name="connsiteX1" fmla="*/ 221990 w 221989"/>
              <a:gd name="connsiteY1" fmla="*/ 0 h 14401"/>
              <a:gd name="connsiteX2" fmla="*/ 221990 w 221989"/>
              <a:gd name="connsiteY2" fmla="*/ 14402 h 14401"/>
              <a:gd name="connsiteX3" fmla="*/ 0 w 221989"/>
              <a:gd name="connsiteY3" fmla="*/ 14402 h 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89" h="14401">
                <a:moveTo>
                  <a:pt x="0" y="0"/>
                </a:moveTo>
                <a:lnTo>
                  <a:pt x="221990" y="0"/>
                </a:lnTo>
                <a:lnTo>
                  <a:pt x="221990" y="14402"/>
                </a:lnTo>
                <a:lnTo>
                  <a:pt x="0" y="14402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D0C97D-44A6-C53C-C960-232A8F19932D}"/>
              </a:ext>
            </a:extLst>
          </p:cNvPr>
          <p:cNvSpPr/>
          <p:nvPr/>
        </p:nvSpPr>
        <p:spPr>
          <a:xfrm rot="16200000">
            <a:off x="10072866" y="3727814"/>
            <a:ext cx="356056" cy="23754"/>
          </a:xfrm>
          <a:custGeom>
            <a:avLst/>
            <a:gdLst>
              <a:gd name="connsiteX0" fmla="*/ 0 w 215865"/>
              <a:gd name="connsiteY0" fmla="*/ 0 h 14401"/>
              <a:gd name="connsiteX1" fmla="*/ 215865 w 215865"/>
              <a:gd name="connsiteY1" fmla="*/ 0 h 14401"/>
              <a:gd name="connsiteX2" fmla="*/ 215865 w 215865"/>
              <a:gd name="connsiteY2" fmla="*/ 14402 h 14401"/>
              <a:gd name="connsiteX3" fmla="*/ 0 w 215865"/>
              <a:gd name="connsiteY3" fmla="*/ 14402 h 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65" h="14401">
                <a:moveTo>
                  <a:pt x="0" y="0"/>
                </a:moveTo>
                <a:lnTo>
                  <a:pt x="215865" y="0"/>
                </a:lnTo>
                <a:lnTo>
                  <a:pt x="215865" y="14402"/>
                </a:lnTo>
                <a:lnTo>
                  <a:pt x="0" y="14402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aphic 5">
            <a:extLst>
              <a:ext uri="{FF2B5EF4-FFF2-40B4-BE49-F238E27FC236}">
                <a16:creationId xmlns:a16="http://schemas.microsoft.com/office/drawing/2014/main" id="{3549E3FC-ACAB-4456-3F7E-FA5B0DFF8BC9}"/>
              </a:ext>
            </a:extLst>
          </p:cNvPr>
          <p:cNvGrpSpPr/>
          <p:nvPr/>
        </p:nvGrpSpPr>
        <p:grpSpPr>
          <a:xfrm>
            <a:off x="862035" y="2504977"/>
            <a:ext cx="10223527" cy="1068121"/>
            <a:chOff x="2922196" y="2970904"/>
            <a:chExt cx="6198184" cy="647566"/>
          </a:xfrm>
          <a:solidFill>
            <a:schemeClr val="accent6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E8C3F2-CC4B-35D6-EEE4-F4EECD587D61}"/>
                </a:ext>
              </a:extLst>
            </p:cNvPr>
            <p:cNvSpPr/>
            <p:nvPr/>
          </p:nvSpPr>
          <p:spPr>
            <a:xfrm>
              <a:off x="2922196" y="3129943"/>
              <a:ext cx="1007535" cy="488527"/>
            </a:xfrm>
            <a:custGeom>
              <a:avLst/>
              <a:gdLst>
                <a:gd name="connsiteX0" fmla="*/ 993515 w 1007535"/>
                <a:gd name="connsiteY0" fmla="*/ 0 h 488527"/>
                <a:gd name="connsiteX1" fmla="*/ 503768 w 1007535"/>
                <a:gd name="connsiteY1" fmla="*/ 474507 h 488527"/>
                <a:gd name="connsiteX2" fmla="*/ 14021 w 1007535"/>
                <a:gd name="connsiteY2" fmla="*/ 0 h 488527"/>
                <a:gd name="connsiteX3" fmla="*/ 0 w 1007535"/>
                <a:gd name="connsiteY3" fmla="*/ 0 h 488527"/>
                <a:gd name="connsiteX4" fmla="*/ 503768 w 1007535"/>
                <a:gd name="connsiteY4" fmla="*/ 488528 h 488527"/>
                <a:gd name="connsiteX5" fmla="*/ 1007535 w 1007535"/>
                <a:gd name="connsiteY5" fmla="*/ 0 h 488527"/>
                <a:gd name="connsiteX6" fmla="*/ 993515 w 1007535"/>
                <a:gd name="connsiteY6" fmla="*/ 0 h 48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7535" h="488527">
                  <a:moveTo>
                    <a:pt x="993515" y="0"/>
                  </a:moveTo>
                  <a:cubicBezTo>
                    <a:pt x="985237" y="263443"/>
                    <a:pt x="769220" y="474507"/>
                    <a:pt x="503768" y="474507"/>
                  </a:cubicBezTo>
                  <a:cubicBezTo>
                    <a:pt x="238315" y="474507"/>
                    <a:pt x="22298" y="263452"/>
                    <a:pt x="14021" y="0"/>
                  </a:cubicBezTo>
                  <a:lnTo>
                    <a:pt x="0" y="0"/>
                  </a:lnTo>
                  <a:cubicBezTo>
                    <a:pt x="8287" y="271186"/>
                    <a:pt x="230572" y="488528"/>
                    <a:pt x="503768" y="488528"/>
                  </a:cubicBezTo>
                  <a:cubicBezTo>
                    <a:pt x="776964" y="488528"/>
                    <a:pt x="999258" y="271186"/>
                    <a:pt x="1007535" y="0"/>
                  </a:cubicBezTo>
                  <a:lnTo>
                    <a:pt x="9935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393AF4-528B-3E22-DCB1-E7D80646CD25}"/>
                </a:ext>
              </a:extLst>
            </p:cNvPr>
            <p:cNvSpPr/>
            <p:nvPr/>
          </p:nvSpPr>
          <p:spPr>
            <a:xfrm>
              <a:off x="4219863" y="3129943"/>
              <a:ext cx="1007535" cy="488527"/>
            </a:xfrm>
            <a:custGeom>
              <a:avLst/>
              <a:gdLst>
                <a:gd name="connsiteX0" fmla="*/ 993515 w 1007535"/>
                <a:gd name="connsiteY0" fmla="*/ 0 h 488527"/>
                <a:gd name="connsiteX1" fmla="*/ 503768 w 1007535"/>
                <a:gd name="connsiteY1" fmla="*/ 474507 h 488527"/>
                <a:gd name="connsiteX2" fmla="*/ 14021 w 1007535"/>
                <a:gd name="connsiteY2" fmla="*/ 0 h 488527"/>
                <a:gd name="connsiteX3" fmla="*/ 0 w 1007535"/>
                <a:gd name="connsiteY3" fmla="*/ 0 h 488527"/>
                <a:gd name="connsiteX4" fmla="*/ 503768 w 1007535"/>
                <a:gd name="connsiteY4" fmla="*/ 488528 h 488527"/>
                <a:gd name="connsiteX5" fmla="*/ 1007535 w 1007535"/>
                <a:gd name="connsiteY5" fmla="*/ 0 h 488527"/>
                <a:gd name="connsiteX6" fmla="*/ 993515 w 1007535"/>
                <a:gd name="connsiteY6" fmla="*/ 0 h 48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7535" h="488527">
                  <a:moveTo>
                    <a:pt x="993515" y="0"/>
                  </a:moveTo>
                  <a:cubicBezTo>
                    <a:pt x="985237" y="263443"/>
                    <a:pt x="769220" y="474507"/>
                    <a:pt x="503768" y="474507"/>
                  </a:cubicBezTo>
                  <a:cubicBezTo>
                    <a:pt x="238315" y="474507"/>
                    <a:pt x="22298" y="263452"/>
                    <a:pt x="14021" y="0"/>
                  </a:cubicBezTo>
                  <a:lnTo>
                    <a:pt x="0" y="0"/>
                  </a:lnTo>
                  <a:cubicBezTo>
                    <a:pt x="8287" y="271186"/>
                    <a:pt x="230572" y="488528"/>
                    <a:pt x="503768" y="488528"/>
                  </a:cubicBezTo>
                  <a:cubicBezTo>
                    <a:pt x="776964" y="488528"/>
                    <a:pt x="999249" y="271186"/>
                    <a:pt x="1007535" y="0"/>
                  </a:cubicBezTo>
                  <a:lnTo>
                    <a:pt x="9935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FA4DAF6-EDA8-086D-D5B7-D8560441517D}"/>
                </a:ext>
              </a:extLst>
            </p:cNvPr>
            <p:cNvSpPr/>
            <p:nvPr/>
          </p:nvSpPr>
          <p:spPr>
            <a:xfrm>
              <a:off x="5517520" y="3129943"/>
              <a:ext cx="1007535" cy="488527"/>
            </a:xfrm>
            <a:custGeom>
              <a:avLst/>
              <a:gdLst>
                <a:gd name="connsiteX0" fmla="*/ 993515 w 1007535"/>
                <a:gd name="connsiteY0" fmla="*/ 0 h 488527"/>
                <a:gd name="connsiteX1" fmla="*/ 503768 w 1007535"/>
                <a:gd name="connsiteY1" fmla="*/ 474507 h 488527"/>
                <a:gd name="connsiteX2" fmla="*/ 14021 w 1007535"/>
                <a:gd name="connsiteY2" fmla="*/ 0 h 488527"/>
                <a:gd name="connsiteX3" fmla="*/ 0 w 1007535"/>
                <a:gd name="connsiteY3" fmla="*/ 0 h 488527"/>
                <a:gd name="connsiteX4" fmla="*/ 503768 w 1007535"/>
                <a:gd name="connsiteY4" fmla="*/ 488528 h 488527"/>
                <a:gd name="connsiteX5" fmla="*/ 1007536 w 1007535"/>
                <a:gd name="connsiteY5" fmla="*/ 0 h 488527"/>
                <a:gd name="connsiteX6" fmla="*/ 993515 w 1007535"/>
                <a:gd name="connsiteY6" fmla="*/ 0 h 48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7535" h="488527">
                  <a:moveTo>
                    <a:pt x="993515" y="0"/>
                  </a:moveTo>
                  <a:cubicBezTo>
                    <a:pt x="985238" y="263443"/>
                    <a:pt x="769220" y="474507"/>
                    <a:pt x="503768" y="474507"/>
                  </a:cubicBezTo>
                  <a:cubicBezTo>
                    <a:pt x="238316" y="474507"/>
                    <a:pt x="22298" y="263452"/>
                    <a:pt x="14021" y="0"/>
                  </a:cubicBezTo>
                  <a:lnTo>
                    <a:pt x="0" y="0"/>
                  </a:lnTo>
                  <a:cubicBezTo>
                    <a:pt x="8287" y="271186"/>
                    <a:pt x="230572" y="488528"/>
                    <a:pt x="503768" y="488528"/>
                  </a:cubicBezTo>
                  <a:cubicBezTo>
                    <a:pt x="776964" y="488528"/>
                    <a:pt x="999258" y="271186"/>
                    <a:pt x="1007536" y="0"/>
                  </a:cubicBezTo>
                  <a:lnTo>
                    <a:pt x="9935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B64D6B4-C4CA-56C6-78FF-C4420D6BABE7}"/>
                </a:ext>
              </a:extLst>
            </p:cNvPr>
            <p:cNvSpPr/>
            <p:nvPr/>
          </p:nvSpPr>
          <p:spPr>
            <a:xfrm>
              <a:off x="6815187" y="3129943"/>
              <a:ext cx="1007535" cy="488527"/>
            </a:xfrm>
            <a:custGeom>
              <a:avLst/>
              <a:gdLst>
                <a:gd name="connsiteX0" fmla="*/ 993515 w 1007535"/>
                <a:gd name="connsiteY0" fmla="*/ 0 h 488527"/>
                <a:gd name="connsiteX1" fmla="*/ 503768 w 1007535"/>
                <a:gd name="connsiteY1" fmla="*/ 474507 h 488527"/>
                <a:gd name="connsiteX2" fmla="*/ 14021 w 1007535"/>
                <a:gd name="connsiteY2" fmla="*/ 0 h 488527"/>
                <a:gd name="connsiteX3" fmla="*/ 0 w 1007535"/>
                <a:gd name="connsiteY3" fmla="*/ 0 h 488527"/>
                <a:gd name="connsiteX4" fmla="*/ 503768 w 1007535"/>
                <a:gd name="connsiteY4" fmla="*/ 488528 h 488527"/>
                <a:gd name="connsiteX5" fmla="*/ 1007536 w 1007535"/>
                <a:gd name="connsiteY5" fmla="*/ 0 h 488527"/>
                <a:gd name="connsiteX6" fmla="*/ 993515 w 1007535"/>
                <a:gd name="connsiteY6" fmla="*/ 0 h 48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7535" h="488527">
                  <a:moveTo>
                    <a:pt x="993515" y="0"/>
                  </a:moveTo>
                  <a:cubicBezTo>
                    <a:pt x="985238" y="263443"/>
                    <a:pt x="769220" y="474507"/>
                    <a:pt x="503768" y="474507"/>
                  </a:cubicBezTo>
                  <a:cubicBezTo>
                    <a:pt x="238315" y="474507"/>
                    <a:pt x="22298" y="263452"/>
                    <a:pt x="14021" y="0"/>
                  </a:cubicBezTo>
                  <a:lnTo>
                    <a:pt x="0" y="0"/>
                  </a:lnTo>
                  <a:cubicBezTo>
                    <a:pt x="8287" y="271186"/>
                    <a:pt x="230572" y="488528"/>
                    <a:pt x="503768" y="488528"/>
                  </a:cubicBezTo>
                  <a:cubicBezTo>
                    <a:pt x="776964" y="488528"/>
                    <a:pt x="999258" y="271186"/>
                    <a:pt x="1007536" y="0"/>
                  </a:cubicBezTo>
                  <a:lnTo>
                    <a:pt x="9935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1FC58C-FB9B-5223-00C6-B895BF570D96}"/>
                </a:ext>
              </a:extLst>
            </p:cNvPr>
            <p:cNvSpPr/>
            <p:nvPr/>
          </p:nvSpPr>
          <p:spPr>
            <a:xfrm>
              <a:off x="8112845" y="3129943"/>
              <a:ext cx="1007535" cy="488527"/>
            </a:xfrm>
            <a:custGeom>
              <a:avLst/>
              <a:gdLst>
                <a:gd name="connsiteX0" fmla="*/ 993515 w 1007535"/>
                <a:gd name="connsiteY0" fmla="*/ 0 h 488527"/>
                <a:gd name="connsiteX1" fmla="*/ 503768 w 1007535"/>
                <a:gd name="connsiteY1" fmla="*/ 474507 h 488527"/>
                <a:gd name="connsiteX2" fmla="*/ 14021 w 1007535"/>
                <a:gd name="connsiteY2" fmla="*/ 0 h 488527"/>
                <a:gd name="connsiteX3" fmla="*/ 0 w 1007535"/>
                <a:gd name="connsiteY3" fmla="*/ 0 h 488527"/>
                <a:gd name="connsiteX4" fmla="*/ 503768 w 1007535"/>
                <a:gd name="connsiteY4" fmla="*/ 488528 h 488527"/>
                <a:gd name="connsiteX5" fmla="*/ 1007536 w 1007535"/>
                <a:gd name="connsiteY5" fmla="*/ 0 h 488527"/>
                <a:gd name="connsiteX6" fmla="*/ 993515 w 1007535"/>
                <a:gd name="connsiteY6" fmla="*/ 0 h 48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7535" h="488527">
                  <a:moveTo>
                    <a:pt x="993515" y="0"/>
                  </a:moveTo>
                  <a:cubicBezTo>
                    <a:pt x="985238" y="263443"/>
                    <a:pt x="769220" y="474507"/>
                    <a:pt x="503768" y="474507"/>
                  </a:cubicBezTo>
                  <a:cubicBezTo>
                    <a:pt x="238316" y="474507"/>
                    <a:pt x="22298" y="263452"/>
                    <a:pt x="14021" y="0"/>
                  </a:cubicBezTo>
                  <a:lnTo>
                    <a:pt x="0" y="0"/>
                  </a:lnTo>
                  <a:cubicBezTo>
                    <a:pt x="8287" y="271186"/>
                    <a:pt x="230572" y="488528"/>
                    <a:pt x="503768" y="488528"/>
                  </a:cubicBezTo>
                  <a:cubicBezTo>
                    <a:pt x="776964" y="488528"/>
                    <a:pt x="999249" y="271186"/>
                    <a:pt x="1007536" y="0"/>
                  </a:cubicBezTo>
                  <a:lnTo>
                    <a:pt x="99351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BBCDBF-78AD-72B6-50EB-0F1DBE1D403A}"/>
                </a:ext>
              </a:extLst>
            </p:cNvPr>
            <p:cNvSpPr/>
            <p:nvPr/>
          </p:nvSpPr>
          <p:spPr>
            <a:xfrm>
              <a:off x="3915749" y="2970904"/>
              <a:ext cx="318058" cy="159029"/>
            </a:xfrm>
            <a:custGeom>
              <a:avLst/>
              <a:gdLst>
                <a:gd name="connsiteX0" fmla="*/ 13983 w 318058"/>
                <a:gd name="connsiteY0" fmla="*/ 159029 h 159029"/>
                <a:gd name="connsiteX1" fmla="*/ 159039 w 318058"/>
                <a:gd name="connsiteY1" fmla="*/ 13973 h 159029"/>
                <a:gd name="connsiteX2" fmla="*/ 304095 w 318058"/>
                <a:gd name="connsiteY2" fmla="*/ 159029 h 159029"/>
                <a:gd name="connsiteX3" fmla="*/ 318059 w 318058"/>
                <a:gd name="connsiteY3" fmla="*/ 159029 h 159029"/>
                <a:gd name="connsiteX4" fmla="*/ 159029 w 318058"/>
                <a:gd name="connsiteY4" fmla="*/ 0 h 159029"/>
                <a:gd name="connsiteX5" fmla="*/ 0 w 318058"/>
                <a:gd name="connsiteY5" fmla="*/ 159029 h 159029"/>
                <a:gd name="connsiteX6" fmla="*/ 13983 w 318058"/>
                <a:gd name="connsiteY6" fmla="*/ 159029 h 15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058" h="159029">
                  <a:moveTo>
                    <a:pt x="13983" y="159029"/>
                  </a:moveTo>
                  <a:cubicBezTo>
                    <a:pt x="13983" y="78915"/>
                    <a:pt x="78924" y="13973"/>
                    <a:pt x="159039" y="13973"/>
                  </a:cubicBezTo>
                  <a:cubicBezTo>
                    <a:pt x="239154" y="13973"/>
                    <a:pt x="304095" y="78915"/>
                    <a:pt x="304095" y="159029"/>
                  </a:cubicBezTo>
                  <a:lnTo>
                    <a:pt x="318059" y="159029"/>
                  </a:lnTo>
                  <a:cubicBezTo>
                    <a:pt x="318059" y="71199"/>
                    <a:pt x="246860" y="0"/>
                    <a:pt x="159029" y="0"/>
                  </a:cubicBezTo>
                  <a:cubicBezTo>
                    <a:pt x="71199" y="0"/>
                    <a:pt x="0" y="71199"/>
                    <a:pt x="0" y="159029"/>
                  </a:cubicBezTo>
                  <a:lnTo>
                    <a:pt x="13983" y="1590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F7FDA7-9D01-E4F0-173D-C726780AD1D2}"/>
                </a:ext>
              </a:extLst>
            </p:cNvPr>
            <p:cNvSpPr/>
            <p:nvPr/>
          </p:nvSpPr>
          <p:spPr>
            <a:xfrm>
              <a:off x="5213406" y="2970904"/>
              <a:ext cx="318058" cy="159029"/>
            </a:xfrm>
            <a:custGeom>
              <a:avLst/>
              <a:gdLst>
                <a:gd name="connsiteX0" fmla="*/ 13983 w 318058"/>
                <a:gd name="connsiteY0" fmla="*/ 159029 h 159029"/>
                <a:gd name="connsiteX1" fmla="*/ 159039 w 318058"/>
                <a:gd name="connsiteY1" fmla="*/ 13973 h 159029"/>
                <a:gd name="connsiteX2" fmla="*/ 304095 w 318058"/>
                <a:gd name="connsiteY2" fmla="*/ 159029 h 159029"/>
                <a:gd name="connsiteX3" fmla="*/ 318059 w 318058"/>
                <a:gd name="connsiteY3" fmla="*/ 159029 h 159029"/>
                <a:gd name="connsiteX4" fmla="*/ 159029 w 318058"/>
                <a:gd name="connsiteY4" fmla="*/ 0 h 159029"/>
                <a:gd name="connsiteX5" fmla="*/ 0 w 318058"/>
                <a:gd name="connsiteY5" fmla="*/ 159029 h 159029"/>
                <a:gd name="connsiteX6" fmla="*/ 13983 w 318058"/>
                <a:gd name="connsiteY6" fmla="*/ 159029 h 15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058" h="159029">
                  <a:moveTo>
                    <a:pt x="13983" y="159029"/>
                  </a:moveTo>
                  <a:cubicBezTo>
                    <a:pt x="13983" y="78915"/>
                    <a:pt x="78924" y="13973"/>
                    <a:pt x="159039" y="13973"/>
                  </a:cubicBezTo>
                  <a:cubicBezTo>
                    <a:pt x="239154" y="13973"/>
                    <a:pt x="304095" y="78915"/>
                    <a:pt x="304095" y="159029"/>
                  </a:cubicBezTo>
                  <a:lnTo>
                    <a:pt x="318059" y="159029"/>
                  </a:lnTo>
                  <a:cubicBezTo>
                    <a:pt x="318059" y="71199"/>
                    <a:pt x="246859" y="0"/>
                    <a:pt x="159029" y="0"/>
                  </a:cubicBezTo>
                  <a:cubicBezTo>
                    <a:pt x="71199" y="0"/>
                    <a:pt x="0" y="71199"/>
                    <a:pt x="0" y="159029"/>
                  </a:cubicBezTo>
                  <a:lnTo>
                    <a:pt x="13983" y="1590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D0392E-ACEC-B2F4-BCDE-71BB424421D3}"/>
                </a:ext>
              </a:extLst>
            </p:cNvPr>
            <p:cNvSpPr/>
            <p:nvPr/>
          </p:nvSpPr>
          <p:spPr>
            <a:xfrm>
              <a:off x="6511083" y="2970904"/>
              <a:ext cx="318058" cy="159029"/>
            </a:xfrm>
            <a:custGeom>
              <a:avLst/>
              <a:gdLst>
                <a:gd name="connsiteX0" fmla="*/ 13973 w 318058"/>
                <a:gd name="connsiteY0" fmla="*/ 159029 h 159029"/>
                <a:gd name="connsiteX1" fmla="*/ 159030 w 318058"/>
                <a:gd name="connsiteY1" fmla="*/ 13973 h 159029"/>
                <a:gd name="connsiteX2" fmla="*/ 304095 w 318058"/>
                <a:gd name="connsiteY2" fmla="*/ 159029 h 159029"/>
                <a:gd name="connsiteX3" fmla="*/ 318059 w 318058"/>
                <a:gd name="connsiteY3" fmla="*/ 159029 h 159029"/>
                <a:gd name="connsiteX4" fmla="*/ 159030 w 318058"/>
                <a:gd name="connsiteY4" fmla="*/ 0 h 159029"/>
                <a:gd name="connsiteX5" fmla="*/ 0 w 318058"/>
                <a:gd name="connsiteY5" fmla="*/ 159029 h 159029"/>
                <a:gd name="connsiteX6" fmla="*/ 13973 w 318058"/>
                <a:gd name="connsiteY6" fmla="*/ 159029 h 15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058" h="159029">
                  <a:moveTo>
                    <a:pt x="13973" y="159029"/>
                  </a:moveTo>
                  <a:cubicBezTo>
                    <a:pt x="13973" y="78915"/>
                    <a:pt x="78915" y="13973"/>
                    <a:pt x="159030" y="13973"/>
                  </a:cubicBezTo>
                  <a:cubicBezTo>
                    <a:pt x="239144" y="13973"/>
                    <a:pt x="304095" y="78915"/>
                    <a:pt x="304095" y="159029"/>
                  </a:cubicBezTo>
                  <a:lnTo>
                    <a:pt x="318059" y="159029"/>
                  </a:lnTo>
                  <a:cubicBezTo>
                    <a:pt x="318059" y="71199"/>
                    <a:pt x="246859" y="0"/>
                    <a:pt x="159030" y="0"/>
                  </a:cubicBezTo>
                  <a:cubicBezTo>
                    <a:pt x="71199" y="0"/>
                    <a:pt x="0" y="71199"/>
                    <a:pt x="0" y="159029"/>
                  </a:cubicBezTo>
                  <a:lnTo>
                    <a:pt x="13973" y="1590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B68046-B653-072B-8346-98637A7F57D5}"/>
                </a:ext>
              </a:extLst>
            </p:cNvPr>
            <p:cNvSpPr/>
            <p:nvPr/>
          </p:nvSpPr>
          <p:spPr>
            <a:xfrm>
              <a:off x="7808740" y="2970904"/>
              <a:ext cx="318059" cy="159029"/>
            </a:xfrm>
            <a:custGeom>
              <a:avLst/>
              <a:gdLst>
                <a:gd name="connsiteX0" fmla="*/ 13983 w 318059"/>
                <a:gd name="connsiteY0" fmla="*/ 159029 h 159029"/>
                <a:gd name="connsiteX1" fmla="*/ 159039 w 318059"/>
                <a:gd name="connsiteY1" fmla="*/ 13973 h 159029"/>
                <a:gd name="connsiteX2" fmla="*/ 304095 w 318059"/>
                <a:gd name="connsiteY2" fmla="*/ 159029 h 159029"/>
                <a:gd name="connsiteX3" fmla="*/ 318059 w 318059"/>
                <a:gd name="connsiteY3" fmla="*/ 159029 h 159029"/>
                <a:gd name="connsiteX4" fmla="*/ 159029 w 318059"/>
                <a:gd name="connsiteY4" fmla="*/ 0 h 159029"/>
                <a:gd name="connsiteX5" fmla="*/ 0 w 318059"/>
                <a:gd name="connsiteY5" fmla="*/ 159029 h 159029"/>
                <a:gd name="connsiteX6" fmla="*/ 13983 w 318059"/>
                <a:gd name="connsiteY6" fmla="*/ 159029 h 15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059" h="159029">
                  <a:moveTo>
                    <a:pt x="13983" y="159029"/>
                  </a:moveTo>
                  <a:cubicBezTo>
                    <a:pt x="13983" y="78915"/>
                    <a:pt x="78924" y="13973"/>
                    <a:pt x="159039" y="13973"/>
                  </a:cubicBezTo>
                  <a:cubicBezTo>
                    <a:pt x="239154" y="13973"/>
                    <a:pt x="304095" y="78915"/>
                    <a:pt x="304095" y="159029"/>
                  </a:cubicBezTo>
                  <a:lnTo>
                    <a:pt x="318059" y="159029"/>
                  </a:lnTo>
                  <a:cubicBezTo>
                    <a:pt x="318059" y="71199"/>
                    <a:pt x="246859" y="0"/>
                    <a:pt x="159029" y="0"/>
                  </a:cubicBezTo>
                  <a:cubicBezTo>
                    <a:pt x="71199" y="0"/>
                    <a:pt x="0" y="71199"/>
                    <a:pt x="0" y="159029"/>
                  </a:cubicBezTo>
                  <a:lnTo>
                    <a:pt x="13983" y="1590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E39BEE-FE60-A653-708C-A82B0DD64A8C}"/>
              </a:ext>
            </a:extLst>
          </p:cNvPr>
          <p:cNvSpPr/>
          <p:nvPr/>
        </p:nvSpPr>
        <p:spPr>
          <a:xfrm rot="16200000">
            <a:off x="1509638" y="3722760"/>
            <a:ext cx="366157" cy="23754"/>
          </a:xfrm>
          <a:custGeom>
            <a:avLst/>
            <a:gdLst>
              <a:gd name="connsiteX0" fmla="*/ 0 w 221989"/>
              <a:gd name="connsiteY0" fmla="*/ 0 h 14401"/>
              <a:gd name="connsiteX1" fmla="*/ 221990 w 221989"/>
              <a:gd name="connsiteY1" fmla="*/ 0 h 14401"/>
              <a:gd name="connsiteX2" fmla="*/ 221990 w 221989"/>
              <a:gd name="connsiteY2" fmla="*/ 14402 h 14401"/>
              <a:gd name="connsiteX3" fmla="*/ 0 w 221989"/>
              <a:gd name="connsiteY3" fmla="*/ 14402 h 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89" h="14401">
                <a:moveTo>
                  <a:pt x="0" y="0"/>
                </a:moveTo>
                <a:lnTo>
                  <a:pt x="221990" y="0"/>
                </a:lnTo>
                <a:lnTo>
                  <a:pt x="221990" y="14402"/>
                </a:lnTo>
                <a:lnTo>
                  <a:pt x="0" y="14402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414E0DA-8D15-7A47-0918-26DFAED6DADD}"/>
              </a:ext>
            </a:extLst>
          </p:cNvPr>
          <p:cNvSpPr/>
          <p:nvPr/>
        </p:nvSpPr>
        <p:spPr>
          <a:xfrm rot="16200000">
            <a:off x="5790714" y="3722771"/>
            <a:ext cx="366157" cy="23754"/>
          </a:xfrm>
          <a:custGeom>
            <a:avLst/>
            <a:gdLst>
              <a:gd name="connsiteX0" fmla="*/ 0 w 221989"/>
              <a:gd name="connsiteY0" fmla="*/ 0 h 14401"/>
              <a:gd name="connsiteX1" fmla="*/ 221990 w 221989"/>
              <a:gd name="connsiteY1" fmla="*/ 0 h 14401"/>
              <a:gd name="connsiteX2" fmla="*/ 221990 w 221989"/>
              <a:gd name="connsiteY2" fmla="*/ 14402 h 14401"/>
              <a:gd name="connsiteX3" fmla="*/ 0 w 221989"/>
              <a:gd name="connsiteY3" fmla="*/ 14402 h 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989" h="14401">
                <a:moveTo>
                  <a:pt x="0" y="0"/>
                </a:moveTo>
                <a:lnTo>
                  <a:pt x="221990" y="0"/>
                </a:lnTo>
                <a:lnTo>
                  <a:pt x="221990" y="14402"/>
                </a:lnTo>
                <a:lnTo>
                  <a:pt x="0" y="14402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6FBAEE-FA46-A052-6072-951F22A85A74}"/>
              </a:ext>
            </a:extLst>
          </p:cNvPr>
          <p:cNvSpPr/>
          <p:nvPr/>
        </p:nvSpPr>
        <p:spPr>
          <a:xfrm>
            <a:off x="845789" y="2739698"/>
            <a:ext cx="55207" cy="55207"/>
          </a:xfrm>
          <a:custGeom>
            <a:avLst/>
            <a:gdLst>
              <a:gd name="connsiteX0" fmla="*/ 33471 w 33470"/>
              <a:gd name="connsiteY0" fmla="*/ 16735 h 33470"/>
              <a:gd name="connsiteX1" fmla="*/ 16735 w 33470"/>
              <a:gd name="connsiteY1" fmla="*/ 33471 h 33470"/>
              <a:gd name="connsiteX2" fmla="*/ 0 w 33470"/>
              <a:gd name="connsiteY2" fmla="*/ 16735 h 33470"/>
              <a:gd name="connsiteX3" fmla="*/ 16735 w 33470"/>
              <a:gd name="connsiteY3" fmla="*/ 0 h 33470"/>
              <a:gd name="connsiteX4" fmla="*/ 33471 w 33470"/>
              <a:gd name="connsiteY4" fmla="*/ 16735 h 3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0" h="33470">
                <a:moveTo>
                  <a:pt x="33471" y="16735"/>
                </a:moveTo>
                <a:cubicBezTo>
                  <a:pt x="33471" y="25978"/>
                  <a:pt x="25978" y="33471"/>
                  <a:pt x="16735" y="33471"/>
                </a:cubicBezTo>
                <a:cubicBezTo>
                  <a:pt x="7493" y="33471"/>
                  <a:pt x="0" y="25978"/>
                  <a:pt x="0" y="16735"/>
                </a:cubicBezTo>
                <a:cubicBezTo>
                  <a:pt x="0" y="7493"/>
                  <a:pt x="7493" y="0"/>
                  <a:pt x="16735" y="0"/>
                </a:cubicBezTo>
                <a:cubicBezTo>
                  <a:pt x="25978" y="0"/>
                  <a:pt x="33471" y="7493"/>
                  <a:pt x="33471" y="16735"/>
                </a:cubicBezTo>
                <a:close/>
              </a:path>
            </a:pathLst>
          </a:custGeom>
          <a:solidFill>
            <a:srgbClr val="D2D2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1733873-239E-6B77-6738-0F2B66707593}"/>
              </a:ext>
            </a:extLst>
          </p:cNvPr>
          <p:cNvSpPr/>
          <p:nvPr/>
        </p:nvSpPr>
        <p:spPr>
          <a:xfrm>
            <a:off x="10918289" y="2739698"/>
            <a:ext cx="55207" cy="55207"/>
          </a:xfrm>
          <a:custGeom>
            <a:avLst/>
            <a:gdLst>
              <a:gd name="connsiteX0" fmla="*/ 33471 w 33470"/>
              <a:gd name="connsiteY0" fmla="*/ 16735 h 33470"/>
              <a:gd name="connsiteX1" fmla="*/ 16735 w 33470"/>
              <a:gd name="connsiteY1" fmla="*/ 33471 h 33470"/>
              <a:gd name="connsiteX2" fmla="*/ 0 w 33470"/>
              <a:gd name="connsiteY2" fmla="*/ 16735 h 33470"/>
              <a:gd name="connsiteX3" fmla="*/ 16735 w 33470"/>
              <a:gd name="connsiteY3" fmla="*/ 0 h 33470"/>
              <a:gd name="connsiteX4" fmla="*/ 33471 w 33470"/>
              <a:gd name="connsiteY4" fmla="*/ 16735 h 3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0" h="33470">
                <a:moveTo>
                  <a:pt x="33471" y="16735"/>
                </a:moveTo>
                <a:cubicBezTo>
                  <a:pt x="33471" y="25978"/>
                  <a:pt x="25978" y="33471"/>
                  <a:pt x="16735" y="33471"/>
                </a:cubicBezTo>
                <a:cubicBezTo>
                  <a:pt x="7493" y="33471"/>
                  <a:pt x="0" y="25978"/>
                  <a:pt x="0" y="16735"/>
                </a:cubicBezTo>
                <a:cubicBezTo>
                  <a:pt x="0" y="7493"/>
                  <a:pt x="7492" y="0"/>
                  <a:pt x="16735" y="0"/>
                </a:cubicBezTo>
                <a:cubicBezTo>
                  <a:pt x="25978" y="0"/>
                  <a:pt x="33471" y="7493"/>
                  <a:pt x="33471" y="16735"/>
                </a:cubicBezTo>
                <a:close/>
              </a:path>
            </a:pathLst>
          </a:custGeom>
          <a:solidFill>
            <a:srgbClr val="D2D2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C7B99D9-2AD7-A4DB-2CAC-80F96232CAB4}"/>
              </a:ext>
            </a:extLst>
          </p:cNvPr>
          <p:cNvSpPr/>
          <p:nvPr/>
        </p:nvSpPr>
        <p:spPr>
          <a:xfrm rot="16759375">
            <a:off x="961765" y="2010362"/>
            <a:ext cx="1462511" cy="1462510"/>
          </a:xfrm>
          <a:custGeom>
            <a:avLst/>
            <a:gdLst>
              <a:gd name="connsiteX0" fmla="*/ 886671 w 886671"/>
              <a:gd name="connsiteY0" fmla="*/ 443336 h 886671"/>
              <a:gd name="connsiteX1" fmla="*/ 443336 w 886671"/>
              <a:gd name="connsiteY1" fmla="*/ 886671 h 886671"/>
              <a:gd name="connsiteX2" fmla="*/ 0 w 886671"/>
              <a:gd name="connsiteY2" fmla="*/ 443336 h 886671"/>
              <a:gd name="connsiteX3" fmla="*/ 443336 w 886671"/>
              <a:gd name="connsiteY3" fmla="*/ 0 h 886671"/>
              <a:gd name="connsiteX4" fmla="*/ 886671 w 886671"/>
              <a:gd name="connsiteY4" fmla="*/ 443336 h 88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71" h="886671">
                <a:moveTo>
                  <a:pt x="886671" y="443336"/>
                </a:moveTo>
                <a:cubicBezTo>
                  <a:pt x="886671" y="688183"/>
                  <a:pt x="688183" y="886671"/>
                  <a:pt x="443336" y="886671"/>
                </a:cubicBezTo>
                <a:cubicBezTo>
                  <a:pt x="198488" y="886671"/>
                  <a:pt x="0" y="688183"/>
                  <a:pt x="0" y="443336"/>
                </a:cubicBezTo>
                <a:cubicBezTo>
                  <a:pt x="0" y="198488"/>
                  <a:pt x="198488" y="0"/>
                  <a:pt x="443336" y="0"/>
                </a:cubicBezTo>
                <a:cubicBezTo>
                  <a:pt x="688183" y="0"/>
                  <a:pt x="886671" y="198488"/>
                  <a:pt x="886671" y="44333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A61FEDD-6091-B5F4-F87F-96991815D928}"/>
              </a:ext>
            </a:extLst>
          </p:cNvPr>
          <p:cNvSpPr/>
          <p:nvPr/>
        </p:nvSpPr>
        <p:spPr>
          <a:xfrm rot="18900000">
            <a:off x="1083228" y="2131767"/>
            <a:ext cx="1219405" cy="1219406"/>
          </a:xfrm>
          <a:custGeom>
            <a:avLst/>
            <a:gdLst>
              <a:gd name="connsiteX0" fmla="*/ 739285 w 739285"/>
              <a:gd name="connsiteY0" fmla="*/ 369643 h 739285"/>
              <a:gd name="connsiteX1" fmla="*/ 369643 w 739285"/>
              <a:gd name="connsiteY1" fmla="*/ 739285 h 739285"/>
              <a:gd name="connsiteX2" fmla="*/ 0 w 739285"/>
              <a:gd name="connsiteY2" fmla="*/ 369643 h 739285"/>
              <a:gd name="connsiteX3" fmla="*/ 369643 w 739285"/>
              <a:gd name="connsiteY3" fmla="*/ 0 h 739285"/>
              <a:gd name="connsiteX4" fmla="*/ 739285 w 739285"/>
              <a:gd name="connsiteY4" fmla="*/ 369643 h 73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285" h="739285">
                <a:moveTo>
                  <a:pt x="739285" y="369643"/>
                </a:moveTo>
                <a:cubicBezTo>
                  <a:pt x="739285" y="573791"/>
                  <a:pt x="573791" y="739285"/>
                  <a:pt x="369643" y="739285"/>
                </a:cubicBezTo>
                <a:cubicBezTo>
                  <a:pt x="165495" y="739285"/>
                  <a:pt x="0" y="573791"/>
                  <a:pt x="0" y="369643"/>
                </a:cubicBezTo>
                <a:cubicBezTo>
                  <a:pt x="0" y="165495"/>
                  <a:pt x="165495" y="0"/>
                  <a:pt x="369643" y="0"/>
                </a:cubicBezTo>
                <a:cubicBezTo>
                  <a:pt x="573791" y="0"/>
                  <a:pt x="739285" y="165495"/>
                  <a:pt x="739285" y="36964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aphic 5">
            <a:extLst>
              <a:ext uri="{FF2B5EF4-FFF2-40B4-BE49-F238E27FC236}">
                <a16:creationId xmlns:a16="http://schemas.microsoft.com/office/drawing/2014/main" id="{2AFF0E88-4849-7F89-8B2A-C26AAEE6E472}"/>
              </a:ext>
            </a:extLst>
          </p:cNvPr>
          <p:cNvGrpSpPr/>
          <p:nvPr/>
        </p:nvGrpSpPr>
        <p:grpSpPr>
          <a:xfrm>
            <a:off x="1386600" y="2435140"/>
            <a:ext cx="612661" cy="612661"/>
            <a:chOff x="3240093" y="2927232"/>
            <a:chExt cx="371436" cy="371436"/>
          </a:xfrm>
          <a:solidFill>
            <a:schemeClr val="tx2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0536884-6D6D-0DA9-4D11-FDCDCB1A1A7C}"/>
                </a:ext>
              </a:extLst>
            </p:cNvPr>
            <p:cNvSpPr/>
            <p:nvPr/>
          </p:nvSpPr>
          <p:spPr>
            <a:xfrm>
              <a:off x="3551541" y="2950140"/>
              <a:ext cx="53254" cy="41233"/>
            </a:xfrm>
            <a:custGeom>
              <a:avLst/>
              <a:gdLst>
                <a:gd name="connsiteX0" fmla="*/ 53254 w 53254"/>
                <a:gd name="connsiteY0" fmla="*/ 19469 h 41233"/>
                <a:gd name="connsiteX1" fmla="*/ 9735 w 53254"/>
                <a:gd name="connsiteY1" fmla="*/ 41234 h 41233"/>
                <a:gd name="connsiteX2" fmla="*/ 0 w 53254"/>
                <a:gd name="connsiteY2" fmla="*/ 21765 h 41233"/>
                <a:gd name="connsiteX3" fmla="*/ 43529 w 53254"/>
                <a:gd name="connsiteY3" fmla="*/ 0 h 41233"/>
                <a:gd name="connsiteX4" fmla="*/ 53254 w 53254"/>
                <a:gd name="connsiteY4" fmla="*/ 19469 h 4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54" h="41233">
                  <a:moveTo>
                    <a:pt x="53254" y="19469"/>
                  </a:moveTo>
                  <a:lnTo>
                    <a:pt x="9735" y="41234"/>
                  </a:lnTo>
                  <a:lnTo>
                    <a:pt x="0" y="21765"/>
                  </a:lnTo>
                  <a:lnTo>
                    <a:pt x="43529" y="0"/>
                  </a:lnTo>
                  <a:lnTo>
                    <a:pt x="53254" y="194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8135685-FD2C-BA91-A7F4-92BE319471B0}"/>
                </a:ext>
              </a:extLst>
            </p:cNvPr>
            <p:cNvSpPr/>
            <p:nvPr/>
          </p:nvSpPr>
          <p:spPr>
            <a:xfrm>
              <a:off x="3551532" y="3102502"/>
              <a:ext cx="53263" cy="41233"/>
            </a:xfrm>
            <a:custGeom>
              <a:avLst/>
              <a:gdLst>
                <a:gd name="connsiteX0" fmla="*/ 43529 w 53263"/>
                <a:gd name="connsiteY0" fmla="*/ 41234 h 41233"/>
                <a:gd name="connsiteX1" fmla="*/ 0 w 53263"/>
                <a:gd name="connsiteY1" fmla="*/ 19469 h 41233"/>
                <a:gd name="connsiteX2" fmla="*/ 9735 w 53263"/>
                <a:gd name="connsiteY2" fmla="*/ 0 h 41233"/>
                <a:gd name="connsiteX3" fmla="*/ 53264 w 53263"/>
                <a:gd name="connsiteY3" fmla="*/ 21765 h 41233"/>
                <a:gd name="connsiteX4" fmla="*/ 43529 w 53263"/>
                <a:gd name="connsiteY4" fmla="*/ 41234 h 4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63" h="41233">
                  <a:moveTo>
                    <a:pt x="43529" y="41234"/>
                  </a:moveTo>
                  <a:lnTo>
                    <a:pt x="0" y="19469"/>
                  </a:lnTo>
                  <a:lnTo>
                    <a:pt x="9735" y="0"/>
                  </a:lnTo>
                  <a:lnTo>
                    <a:pt x="53264" y="21765"/>
                  </a:lnTo>
                  <a:lnTo>
                    <a:pt x="43529" y="412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A090FE-602B-EE01-C64F-1EE8B7F9763C}"/>
                </a:ext>
              </a:extLst>
            </p:cNvPr>
            <p:cNvSpPr/>
            <p:nvPr/>
          </p:nvSpPr>
          <p:spPr>
            <a:xfrm>
              <a:off x="3567277" y="3036055"/>
              <a:ext cx="44253" cy="21764"/>
            </a:xfrm>
            <a:custGeom>
              <a:avLst/>
              <a:gdLst>
                <a:gd name="connsiteX0" fmla="*/ 0 w 44253"/>
                <a:gd name="connsiteY0" fmla="*/ 0 h 21764"/>
                <a:gd name="connsiteX1" fmla="*/ 44253 w 44253"/>
                <a:gd name="connsiteY1" fmla="*/ 0 h 21764"/>
                <a:gd name="connsiteX2" fmla="*/ 44253 w 44253"/>
                <a:gd name="connsiteY2" fmla="*/ 21765 h 21764"/>
                <a:gd name="connsiteX3" fmla="*/ 0 w 44253"/>
                <a:gd name="connsiteY3" fmla="*/ 21765 h 21764"/>
                <a:gd name="connsiteX4" fmla="*/ 0 w 44253"/>
                <a:gd name="connsiteY4" fmla="*/ 0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3" h="21764">
                  <a:moveTo>
                    <a:pt x="0" y="0"/>
                  </a:moveTo>
                  <a:lnTo>
                    <a:pt x="44253" y="0"/>
                  </a:lnTo>
                  <a:lnTo>
                    <a:pt x="44253" y="21765"/>
                  </a:lnTo>
                  <a:lnTo>
                    <a:pt x="0" y="217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2000794-1C08-8164-3C62-52BC5C0A9D14}"/>
                </a:ext>
              </a:extLst>
            </p:cNvPr>
            <p:cNvSpPr/>
            <p:nvPr/>
          </p:nvSpPr>
          <p:spPr>
            <a:xfrm>
              <a:off x="3246846" y="2950149"/>
              <a:ext cx="53254" cy="41233"/>
            </a:xfrm>
            <a:custGeom>
              <a:avLst/>
              <a:gdLst>
                <a:gd name="connsiteX0" fmla="*/ 9725 w 53254"/>
                <a:gd name="connsiteY0" fmla="*/ 0 h 41233"/>
                <a:gd name="connsiteX1" fmla="*/ 53254 w 53254"/>
                <a:gd name="connsiteY1" fmla="*/ 21765 h 41233"/>
                <a:gd name="connsiteX2" fmla="*/ 43520 w 53254"/>
                <a:gd name="connsiteY2" fmla="*/ 41234 h 41233"/>
                <a:gd name="connsiteX3" fmla="*/ 0 w 53254"/>
                <a:gd name="connsiteY3" fmla="*/ 19469 h 41233"/>
                <a:gd name="connsiteX4" fmla="*/ 9725 w 53254"/>
                <a:gd name="connsiteY4" fmla="*/ 0 h 4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54" h="41233">
                  <a:moveTo>
                    <a:pt x="9725" y="0"/>
                  </a:moveTo>
                  <a:lnTo>
                    <a:pt x="53254" y="21765"/>
                  </a:lnTo>
                  <a:lnTo>
                    <a:pt x="43520" y="41234"/>
                  </a:lnTo>
                  <a:lnTo>
                    <a:pt x="0" y="19469"/>
                  </a:lnTo>
                  <a:lnTo>
                    <a:pt x="97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373CB45-F5E9-705D-F8A9-35F997D1511B}"/>
                </a:ext>
              </a:extLst>
            </p:cNvPr>
            <p:cNvSpPr/>
            <p:nvPr/>
          </p:nvSpPr>
          <p:spPr>
            <a:xfrm>
              <a:off x="3246827" y="3102492"/>
              <a:ext cx="53263" cy="41233"/>
            </a:xfrm>
            <a:custGeom>
              <a:avLst/>
              <a:gdLst>
                <a:gd name="connsiteX0" fmla="*/ 9735 w 53263"/>
                <a:gd name="connsiteY0" fmla="*/ 41234 h 41233"/>
                <a:gd name="connsiteX1" fmla="*/ 0 w 53263"/>
                <a:gd name="connsiteY1" fmla="*/ 21765 h 41233"/>
                <a:gd name="connsiteX2" fmla="*/ 43529 w 53263"/>
                <a:gd name="connsiteY2" fmla="*/ 0 h 41233"/>
                <a:gd name="connsiteX3" fmla="*/ 53264 w 53263"/>
                <a:gd name="connsiteY3" fmla="*/ 19469 h 41233"/>
                <a:gd name="connsiteX4" fmla="*/ 9735 w 53263"/>
                <a:gd name="connsiteY4" fmla="*/ 41234 h 4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63" h="41233">
                  <a:moveTo>
                    <a:pt x="9735" y="41234"/>
                  </a:moveTo>
                  <a:lnTo>
                    <a:pt x="0" y="21765"/>
                  </a:lnTo>
                  <a:lnTo>
                    <a:pt x="43529" y="0"/>
                  </a:lnTo>
                  <a:lnTo>
                    <a:pt x="53264" y="19469"/>
                  </a:lnTo>
                  <a:lnTo>
                    <a:pt x="9735" y="412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DEC597A-5939-5FF9-E787-BDD63D9631BA}"/>
                </a:ext>
              </a:extLst>
            </p:cNvPr>
            <p:cNvSpPr/>
            <p:nvPr/>
          </p:nvSpPr>
          <p:spPr>
            <a:xfrm>
              <a:off x="3240093" y="3036055"/>
              <a:ext cx="44253" cy="21764"/>
            </a:xfrm>
            <a:custGeom>
              <a:avLst/>
              <a:gdLst>
                <a:gd name="connsiteX0" fmla="*/ 0 w 44253"/>
                <a:gd name="connsiteY0" fmla="*/ 0 h 21764"/>
                <a:gd name="connsiteX1" fmla="*/ 44253 w 44253"/>
                <a:gd name="connsiteY1" fmla="*/ 0 h 21764"/>
                <a:gd name="connsiteX2" fmla="*/ 44253 w 44253"/>
                <a:gd name="connsiteY2" fmla="*/ 21765 h 21764"/>
                <a:gd name="connsiteX3" fmla="*/ 0 w 44253"/>
                <a:gd name="connsiteY3" fmla="*/ 21765 h 21764"/>
                <a:gd name="connsiteX4" fmla="*/ 0 w 44253"/>
                <a:gd name="connsiteY4" fmla="*/ 0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3" h="21764">
                  <a:moveTo>
                    <a:pt x="0" y="0"/>
                  </a:moveTo>
                  <a:lnTo>
                    <a:pt x="44253" y="0"/>
                  </a:lnTo>
                  <a:lnTo>
                    <a:pt x="44253" y="21765"/>
                  </a:lnTo>
                  <a:lnTo>
                    <a:pt x="0" y="217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7AE08C-2602-7A10-34BF-784B47447D29}"/>
                </a:ext>
              </a:extLst>
            </p:cNvPr>
            <p:cNvSpPr/>
            <p:nvPr/>
          </p:nvSpPr>
          <p:spPr>
            <a:xfrm>
              <a:off x="3393169" y="3276904"/>
              <a:ext cx="65293" cy="21764"/>
            </a:xfrm>
            <a:custGeom>
              <a:avLst/>
              <a:gdLst>
                <a:gd name="connsiteX0" fmla="*/ 0 w 65293"/>
                <a:gd name="connsiteY0" fmla="*/ 0 h 21764"/>
                <a:gd name="connsiteX1" fmla="*/ 65294 w 65293"/>
                <a:gd name="connsiteY1" fmla="*/ 0 h 21764"/>
                <a:gd name="connsiteX2" fmla="*/ 65294 w 65293"/>
                <a:gd name="connsiteY2" fmla="*/ 21765 h 21764"/>
                <a:gd name="connsiteX3" fmla="*/ 0 w 65293"/>
                <a:gd name="connsiteY3" fmla="*/ 21765 h 21764"/>
                <a:gd name="connsiteX4" fmla="*/ 0 w 65293"/>
                <a:gd name="connsiteY4" fmla="*/ 0 h 2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93" h="21764">
                  <a:moveTo>
                    <a:pt x="0" y="0"/>
                  </a:moveTo>
                  <a:lnTo>
                    <a:pt x="65294" y="0"/>
                  </a:lnTo>
                  <a:lnTo>
                    <a:pt x="65294" y="21765"/>
                  </a:lnTo>
                  <a:lnTo>
                    <a:pt x="0" y="2176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D71C340-CB45-3795-43E6-AE20888E2790}"/>
                </a:ext>
              </a:extLst>
            </p:cNvPr>
            <p:cNvSpPr/>
            <p:nvPr/>
          </p:nvSpPr>
          <p:spPr>
            <a:xfrm>
              <a:off x="3306111" y="2927232"/>
              <a:ext cx="239401" cy="327907"/>
            </a:xfrm>
            <a:custGeom>
              <a:avLst/>
              <a:gdLst>
                <a:gd name="connsiteX0" fmla="*/ 239401 w 239401"/>
                <a:gd name="connsiteY0" fmla="*/ 119701 h 327907"/>
                <a:gd name="connsiteX1" fmla="*/ 119701 w 239401"/>
                <a:gd name="connsiteY1" fmla="*/ 0 h 327907"/>
                <a:gd name="connsiteX2" fmla="*/ 0 w 239401"/>
                <a:gd name="connsiteY2" fmla="*/ 119701 h 327907"/>
                <a:gd name="connsiteX3" fmla="*/ 65294 w 239401"/>
                <a:gd name="connsiteY3" fmla="*/ 226171 h 327907"/>
                <a:gd name="connsiteX4" fmla="*/ 65294 w 239401"/>
                <a:gd name="connsiteY4" fmla="*/ 261166 h 327907"/>
                <a:gd name="connsiteX5" fmla="*/ 43529 w 239401"/>
                <a:gd name="connsiteY5" fmla="*/ 261166 h 327907"/>
                <a:gd name="connsiteX6" fmla="*/ 43529 w 239401"/>
                <a:gd name="connsiteY6" fmla="*/ 282931 h 327907"/>
                <a:gd name="connsiteX7" fmla="*/ 65294 w 239401"/>
                <a:gd name="connsiteY7" fmla="*/ 282931 h 327907"/>
                <a:gd name="connsiteX8" fmla="*/ 65294 w 239401"/>
                <a:gd name="connsiteY8" fmla="*/ 327908 h 327907"/>
                <a:gd name="connsiteX9" fmla="*/ 174107 w 239401"/>
                <a:gd name="connsiteY9" fmla="*/ 327908 h 327907"/>
                <a:gd name="connsiteX10" fmla="*/ 174107 w 239401"/>
                <a:gd name="connsiteY10" fmla="*/ 282931 h 327907"/>
                <a:gd name="connsiteX11" fmla="*/ 195872 w 239401"/>
                <a:gd name="connsiteY11" fmla="*/ 282931 h 327907"/>
                <a:gd name="connsiteX12" fmla="*/ 195872 w 239401"/>
                <a:gd name="connsiteY12" fmla="*/ 261166 h 327907"/>
                <a:gd name="connsiteX13" fmla="*/ 174107 w 239401"/>
                <a:gd name="connsiteY13" fmla="*/ 261166 h 327907"/>
                <a:gd name="connsiteX14" fmla="*/ 174107 w 239401"/>
                <a:gd name="connsiteY14" fmla="*/ 226171 h 327907"/>
                <a:gd name="connsiteX15" fmla="*/ 239401 w 239401"/>
                <a:gd name="connsiteY15" fmla="*/ 119701 h 327907"/>
                <a:gd name="connsiteX16" fmla="*/ 152343 w 239401"/>
                <a:gd name="connsiteY16" fmla="*/ 306143 h 327907"/>
                <a:gd name="connsiteX17" fmla="*/ 87049 w 239401"/>
                <a:gd name="connsiteY17" fmla="*/ 306143 h 327907"/>
                <a:gd name="connsiteX18" fmla="*/ 87049 w 239401"/>
                <a:gd name="connsiteY18" fmla="*/ 282931 h 327907"/>
                <a:gd name="connsiteX19" fmla="*/ 152343 w 239401"/>
                <a:gd name="connsiteY19" fmla="*/ 282931 h 327907"/>
                <a:gd name="connsiteX20" fmla="*/ 152343 w 239401"/>
                <a:gd name="connsiteY20" fmla="*/ 306143 h 327907"/>
                <a:gd name="connsiteX21" fmla="*/ 108823 w 239401"/>
                <a:gd name="connsiteY21" fmla="*/ 141465 h 327907"/>
                <a:gd name="connsiteX22" fmla="*/ 119701 w 239401"/>
                <a:gd name="connsiteY22" fmla="*/ 130578 h 327907"/>
                <a:gd name="connsiteX23" fmla="*/ 130588 w 239401"/>
                <a:gd name="connsiteY23" fmla="*/ 141465 h 327907"/>
                <a:gd name="connsiteX24" fmla="*/ 119701 w 239401"/>
                <a:gd name="connsiteY24" fmla="*/ 152352 h 327907"/>
                <a:gd name="connsiteX25" fmla="*/ 108823 w 239401"/>
                <a:gd name="connsiteY25" fmla="*/ 141465 h 327907"/>
                <a:gd name="connsiteX26" fmla="*/ 130588 w 239401"/>
                <a:gd name="connsiteY26" fmla="*/ 261166 h 327907"/>
                <a:gd name="connsiteX27" fmla="*/ 130588 w 239401"/>
                <a:gd name="connsiteY27" fmla="*/ 172241 h 327907"/>
                <a:gd name="connsiteX28" fmla="*/ 152352 w 239401"/>
                <a:gd name="connsiteY28" fmla="*/ 141465 h 327907"/>
                <a:gd name="connsiteX29" fmla="*/ 119710 w 239401"/>
                <a:gd name="connsiteY29" fmla="*/ 108823 h 327907"/>
                <a:gd name="connsiteX30" fmla="*/ 87068 w 239401"/>
                <a:gd name="connsiteY30" fmla="*/ 141465 h 327907"/>
                <a:gd name="connsiteX31" fmla="*/ 108833 w 239401"/>
                <a:gd name="connsiteY31" fmla="*/ 172241 h 327907"/>
                <a:gd name="connsiteX32" fmla="*/ 108833 w 239401"/>
                <a:gd name="connsiteY32" fmla="*/ 261166 h 327907"/>
                <a:gd name="connsiteX33" fmla="*/ 87068 w 239401"/>
                <a:gd name="connsiteY33" fmla="*/ 261166 h 327907"/>
                <a:gd name="connsiteX34" fmla="*/ 87068 w 239401"/>
                <a:gd name="connsiteY34" fmla="*/ 212189 h 327907"/>
                <a:gd name="connsiteX35" fmla="*/ 80562 w 239401"/>
                <a:gd name="connsiteY35" fmla="*/ 209331 h 327907"/>
                <a:gd name="connsiteX36" fmla="*/ 21784 w 239401"/>
                <a:gd name="connsiteY36" fmla="*/ 119701 h 327907"/>
                <a:gd name="connsiteX37" fmla="*/ 119720 w 239401"/>
                <a:gd name="connsiteY37" fmla="*/ 21765 h 327907"/>
                <a:gd name="connsiteX38" fmla="*/ 217656 w 239401"/>
                <a:gd name="connsiteY38" fmla="*/ 119701 h 327907"/>
                <a:gd name="connsiteX39" fmla="*/ 158877 w 239401"/>
                <a:gd name="connsiteY39" fmla="*/ 209331 h 327907"/>
                <a:gd name="connsiteX40" fmla="*/ 152371 w 239401"/>
                <a:gd name="connsiteY40" fmla="*/ 212189 h 327907"/>
                <a:gd name="connsiteX41" fmla="*/ 152371 w 239401"/>
                <a:gd name="connsiteY41" fmla="*/ 261166 h 327907"/>
                <a:gd name="connsiteX42" fmla="*/ 130588 w 239401"/>
                <a:gd name="connsiteY42" fmla="*/ 261166 h 32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9401" h="327907">
                  <a:moveTo>
                    <a:pt x="239401" y="119701"/>
                  </a:moveTo>
                  <a:cubicBezTo>
                    <a:pt x="239401" y="53702"/>
                    <a:pt x="185699" y="0"/>
                    <a:pt x="119701" y="0"/>
                  </a:cubicBezTo>
                  <a:cubicBezTo>
                    <a:pt x="53702" y="0"/>
                    <a:pt x="0" y="53702"/>
                    <a:pt x="0" y="119701"/>
                  </a:cubicBezTo>
                  <a:cubicBezTo>
                    <a:pt x="0" y="164706"/>
                    <a:pt x="25403" y="205750"/>
                    <a:pt x="65294" y="226171"/>
                  </a:cubicBezTo>
                  <a:lnTo>
                    <a:pt x="65294" y="261166"/>
                  </a:lnTo>
                  <a:lnTo>
                    <a:pt x="43529" y="261166"/>
                  </a:lnTo>
                  <a:lnTo>
                    <a:pt x="43529" y="282931"/>
                  </a:lnTo>
                  <a:lnTo>
                    <a:pt x="65294" y="282931"/>
                  </a:lnTo>
                  <a:lnTo>
                    <a:pt x="65294" y="327908"/>
                  </a:lnTo>
                  <a:lnTo>
                    <a:pt x="174107" y="327908"/>
                  </a:lnTo>
                  <a:lnTo>
                    <a:pt x="174107" y="282931"/>
                  </a:lnTo>
                  <a:lnTo>
                    <a:pt x="195872" y="282931"/>
                  </a:lnTo>
                  <a:lnTo>
                    <a:pt x="195872" y="261166"/>
                  </a:lnTo>
                  <a:lnTo>
                    <a:pt x="174107" y="261166"/>
                  </a:lnTo>
                  <a:lnTo>
                    <a:pt x="174107" y="226171"/>
                  </a:lnTo>
                  <a:cubicBezTo>
                    <a:pt x="213998" y="205750"/>
                    <a:pt x="239401" y="164716"/>
                    <a:pt x="239401" y="119701"/>
                  </a:cubicBezTo>
                  <a:close/>
                  <a:moveTo>
                    <a:pt x="152343" y="306143"/>
                  </a:moveTo>
                  <a:lnTo>
                    <a:pt x="87049" y="306143"/>
                  </a:lnTo>
                  <a:lnTo>
                    <a:pt x="87049" y="282931"/>
                  </a:lnTo>
                  <a:lnTo>
                    <a:pt x="152343" y="282931"/>
                  </a:lnTo>
                  <a:lnTo>
                    <a:pt x="152343" y="306143"/>
                  </a:lnTo>
                  <a:close/>
                  <a:moveTo>
                    <a:pt x="108823" y="141465"/>
                  </a:moveTo>
                  <a:cubicBezTo>
                    <a:pt x="108823" y="135465"/>
                    <a:pt x="113709" y="130578"/>
                    <a:pt x="119701" y="130578"/>
                  </a:cubicBezTo>
                  <a:cubicBezTo>
                    <a:pt x="125692" y="130578"/>
                    <a:pt x="130588" y="135465"/>
                    <a:pt x="130588" y="141465"/>
                  </a:cubicBezTo>
                  <a:cubicBezTo>
                    <a:pt x="130588" y="147466"/>
                    <a:pt x="125701" y="152352"/>
                    <a:pt x="119701" y="152352"/>
                  </a:cubicBezTo>
                  <a:cubicBezTo>
                    <a:pt x="113700" y="152352"/>
                    <a:pt x="108823" y="147466"/>
                    <a:pt x="108823" y="141465"/>
                  </a:cubicBezTo>
                  <a:close/>
                  <a:moveTo>
                    <a:pt x="130588" y="261166"/>
                  </a:moveTo>
                  <a:lnTo>
                    <a:pt x="130588" y="172241"/>
                  </a:lnTo>
                  <a:cubicBezTo>
                    <a:pt x="143256" y="167745"/>
                    <a:pt x="152352" y="155648"/>
                    <a:pt x="152352" y="141465"/>
                  </a:cubicBezTo>
                  <a:cubicBezTo>
                    <a:pt x="152352" y="123463"/>
                    <a:pt x="137703" y="108823"/>
                    <a:pt x="119710" y="108823"/>
                  </a:cubicBezTo>
                  <a:cubicBezTo>
                    <a:pt x="101708" y="108823"/>
                    <a:pt x="87068" y="123473"/>
                    <a:pt x="87068" y="141465"/>
                  </a:cubicBezTo>
                  <a:cubicBezTo>
                    <a:pt x="87068" y="155648"/>
                    <a:pt x="96164" y="167745"/>
                    <a:pt x="108833" y="172241"/>
                  </a:cubicBezTo>
                  <a:lnTo>
                    <a:pt x="108833" y="261166"/>
                  </a:lnTo>
                  <a:lnTo>
                    <a:pt x="87068" y="261166"/>
                  </a:lnTo>
                  <a:lnTo>
                    <a:pt x="87068" y="212189"/>
                  </a:lnTo>
                  <a:lnTo>
                    <a:pt x="80562" y="209331"/>
                  </a:lnTo>
                  <a:cubicBezTo>
                    <a:pt x="44853" y="193653"/>
                    <a:pt x="21784" y="158477"/>
                    <a:pt x="21784" y="119701"/>
                  </a:cubicBezTo>
                  <a:cubicBezTo>
                    <a:pt x="21784" y="65703"/>
                    <a:pt x="65723" y="21765"/>
                    <a:pt x="119720" y="21765"/>
                  </a:cubicBezTo>
                  <a:cubicBezTo>
                    <a:pt x="173717" y="21765"/>
                    <a:pt x="217656" y="65703"/>
                    <a:pt x="217656" y="119701"/>
                  </a:cubicBezTo>
                  <a:cubicBezTo>
                    <a:pt x="217656" y="158477"/>
                    <a:pt x="194586" y="193653"/>
                    <a:pt x="158877" y="209331"/>
                  </a:cubicBezTo>
                  <a:lnTo>
                    <a:pt x="152371" y="212189"/>
                  </a:lnTo>
                  <a:lnTo>
                    <a:pt x="152371" y="261166"/>
                  </a:lnTo>
                  <a:lnTo>
                    <a:pt x="130588" y="2611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47B67B3-AEDF-89AB-2684-2DDC82AA55EB}"/>
              </a:ext>
            </a:extLst>
          </p:cNvPr>
          <p:cNvSpPr txBox="1"/>
          <p:nvPr/>
        </p:nvSpPr>
        <p:spPr>
          <a:xfrm>
            <a:off x="815547" y="1901908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spc="0" baseline="0">
                <a:ln/>
                <a:solidFill>
                  <a:srgbClr val="00334E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  <a:rtl val="0"/>
              </a:rPr>
              <a:t>01.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2050A89-C19C-A860-45F2-A5480753AF19}"/>
              </a:ext>
            </a:extLst>
          </p:cNvPr>
          <p:cNvSpPr/>
          <p:nvPr/>
        </p:nvSpPr>
        <p:spPr>
          <a:xfrm rot="16761127">
            <a:off x="3101989" y="2010137"/>
            <a:ext cx="1462484" cy="1462483"/>
          </a:xfrm>
          <a:custGeom>
            <a:avLst/>
            <a:gdLst>
              <a:gd name="connsiteX0" fmla="*/ 886656 w 886655"/>
              <a:gd name="connsiteY0" fmla="*/ 443328 h 886655"/>
              <a:gd name="connsiteX1" fmla="*/ 443328 w 886655"/>
              <a:gd name="connsiteY1" fmla="*/ 886656 h 886655"/>
              <a:gd name="connsiteX2" fmla="*/ 0 w 886655"/>
              <a:gd name="connsiteY2" fmla="*/ 443328 h 886655"/>
              <a:gd name="connsiteX3" fmla="*/ 443328 w 886655"/>
              <a:gd name="connsiteY3" fmla="*/ 0 h 886655"/>
              <a:gd name="connsiteX4" fmla="*/ 886656 w 886655"/>
              <a:gd name="connsiteY4" fmla="*/ 443328 h 88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55" h="886655">
                <a:moveTo>
                  <a:pt x="886656" y="443328"/>
                </a:moveTo>
                <a:cubicBezTo>
                  <a:pt x="886656" y="688171"/>
                  <a:pt x="688171" y="886656"/>
                  <a:pt x="443328" y="886656"/>
                </a:cubicBezTo>
                <a:cubicBezTo>
                  <a:pt x="198485" y="886656"/>
                  <a:pt x="0" y="688171"/>
                  <a:pt x="0" y="443328"/>
                </a:cubicBezTo>
                <a:cubicBezTo>
                  <a:pt x="0" y="198485"/>
                  <a:pt x="198484" y="0"/>
                  <a:pt x="443328" y="0"/>
                </a:cubicBezTo>
                <a:cubicBezTo>
                  <a:pt x="688171" y="0"/>
                  <a:pt x="886656" y="198484"/>
                  <a:pt x="886656" y="4433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C8A8E0-B23C-6205-B625-4A62FDDF71BB}"/>
              </a:ext>
            </a:extLst>
          </p:cNvPr>
          <p:cNvSpPr/>
          <p:nvPr/>
        </p:nvSpPr>
        <p:spPr>
          <a:xfrm rot="17010573">
            <a:off x="3223490" y="2131802"/>
            <a:ext cx="1219378" cy="1219378"/>
          </a:xfrm>
          <a:custGeom>
            <a:avLst/>
            <a:gdLst>
              <a:gd name="connsiteX0" fmla="*/ 739269 w 739268"/>
              <a:gd name="connsiteY0" fmla="*/ 369634 h 739268"/>
              <a:gd name="connsiteX1" fmla="*/ 369634 w 739268"/>
              <a:gd name="connsiteY1" fmla="*/ 739269 h 739268"/>
              <a:gd name="connsiteX2" fmla="*/ 0 w 739268"/>
              <a:gd name="connsiteY2" fmla="*/ 369634 h 739268"/>
              <a:gd name="connsiteX3" fmla="*/ 369634 w 739268"/>
              <a:gd name="connsiteY3" fmla="*/ 0 h 739268"/>
              <a:gd name="connsiteX4" fmla="*/ 739269 w 739268"/>
              <a:gd name="connsiteY4" fmla="*/ 369634 h 73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268" h="739268">
                <a:moveTo>
                  <a:pt x="739269" y="369634"/>
                </a:moveTo>
                <a:cubicBezTo>
                  <a:pt x="739269" y="573778"/>
                  <a:pt x="573778" y="739269"/>
                  <a:pt x="369634" y="739269"/>
                </a:cubicBezTo>
                <a:cubicBezTo>
                  <a:pt x="165491" y="739269"/>
                  <a:pt x="0" y="573778"/>
                  <a:pt x="0" y="369634"/>
                </a:cubicBezTo>
                <a:cubicBezTo>
                  <a:pt x="0" y="165491"/>
                  <a:pt x="165491" y="0"/>
                  <a:pt x="369634" y="0"/>
                </a:cubicBezTo>
                <a:cubicBezTo>
                  <a:pt x="573778" y="0"/>
                  <a:pt x="739269" y="165491"/>
                  <a:pt x="739269" y="369634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1" name="Graphic 5">
            <a:extLst>
              <a:ext uri="{FF2B5EF4-FFF2-40B4-BE49-F238E27FC236}">
                <a16:creationId xmlns:a16="http://schemas.microsoft.com/office/drawing/2014/main" id="{1B20726D-D327-E712-4521-4C0257ECDD5B}"/>
              </a:ext>
            </a:extLst>
          </p:cNvPr>
          <p:cNvGrpSpPr/>
          <p:nvPr/>
        </p:nvGrpSpPr>
        <p:grpSpPr>
          <a:xfrm>
            <a:off x="3526684" y="2404160"/>
            <a:ext cx="617486" cy="618177"/>
            <a:chOff x="4537684" y="2909782"/>
            <a:chExt cx="374361" cy="374780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7F1736F-4B22-C3D8-4F58-1F4445EB4CE0}"/>
                </a:ext>
              </a:extLst>
            </p:cNvPr>
            <p:cNvSpPr/>
            <p:nvPr/>
          </p:nvSpPr>
          <p:spPr>
            <a:xfrm>
              <a:off x="4670033" y="3042456"/>
              <a:ext cx="109680" cy="109670"/>
            </a:xfrm>
            <a:custGeom>
              <a:avLst/>
              <a:gdLst>
                <a:gd name="connsiteX0" fmla="*/ 54835 w 109680"/>
                <a:gd name="connsiteY0" fmla="*/ 0 h 109670"/>
                <a:gd name="connsiteX1" fmla="*/ 0 w 109680"/>
                <a:gd name="connsiteY1" fmla="*/ 54835 h 109670"/>
                <a:gd name="connsiteX2" fmla="*/ 54835 w 109680"/>
                <a:gd name="connsiteY2" fmla="*/ 109671 h 109670"/>
                <a:gd name="connsiteX3" fmla="*/ 109680 w 109680"/>
                <a:gd name="connsiteY3" fmla="*/ 54835 h 109670"/>
                <a:gd name="connsiteX4" fmla="*/ 54835 w 109680"/>
                <a:gd name="connsiteY4" fmla="*/ 0 h 109670"/>
                <a:gd name="connsiteX5" fmla="*/ 54835 w 109680"/>
                <a:gd name="connsiteY5" fmla="*/ 87735 h 109670"/>
                <a:gd name="connsiteX6" fmla="*/ 21936 w 109680"/>
                <a:gd name="connsiteY6" fmla="*/ 54835 h 109670"/>
                <a:gd name="connsiteX7" fmla="*/ 54835 w 109680"/>
                <a:gd name="connsiteY7" fmla="*/ 21936 h 109670"/>
                <a:gd name="connsiteX8" fmla="*/ 87735 w 109680"/>
                <a:gd name="connsiteY8" fmla="*/ 54835 h 109670"/>
                <a:gd name="connsiteX9" fmla="*/ 54835 w 109680"/>
                <a:gd name="connsiteY9" fmla="*/ 87735 h 10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9680" h="109670">
                  <a:moveTo>
                    <a:pt x="54835" y="0"/>
                  </a:moveTo>
                  <a:cubicBezTo>
                    <a:pt x="24603" y="0"/>
                    <a:pt x="0" y="24603"/>
                    <a:pt x="0" y="54835"/>
                  </a:cubicBezTo>
                  <a:cubicBezTo>
                    <a:pt x="0" y="85077"/>
                    <a:pt x="24603" y="109671"/>
                    <a:pt x="54835" y="109671"/>
                  </a:cubicBezTo>
                  <a:cubicBezTo>
                    <a:pt x="85077" y="109671"/>
                    <a:pt x="109680" y="85068"/>
                    <a:pt x="109680" y="54835"/>
                  </a:cubicBezTo>
                  <a:cubicBezTo>
                    <a:pt x="109671" y="24603"/>
                    <a:pt x="85068" y="0"/>
                    <a:pt x="54835" y="0"/>
                  </a:cubicBezTo>
                  <a:close/>
                  <a:moveTo>
                    <a:pt x="54835" y="87735"/>
                  </a:moveTo>
                  <a:cubicBezTo>
                    <a:pt x="36690" y="87735"/>
                    <a:pt x="21936" y="72981"/>
                    <a:pt x="21936" y="54835"/>
                  </a:cubicBezTo>
                  <a:cubicBezTo>
                    <a:pt x="21936" y="36690"/>
                    <a:pt x="36700" y="21936"/>
                    <a:pt x="54835" y="21936"/>
                  </a:cubicBezTo>
                  <a:cubicBezTo>
                    <a:pt x="72981" y="21936"/>
                    <a:pt x="87735" y="36700"/>
                    <a:pt x="87735" y="54835"/>
                  </a:cubicBezTo>
                  <a:cubicBezTo>
                    <a:pt x="87735" y="72981"/>
                    <a:pt x="72971" y="87735"/>
                    <a:pt x="54835" y="877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97197A-AB82-67C3-7750-574BB6147E27}"/>
                </a:ext>
              </a:extLst>
            </p:cNvPr>
            <p:cNvSpPr/>
            <p:nvPr/>
          </p:nvSpPr>
          <p:spPr>
            <a:xfrm>
              <a:off x="4709362" y="3081785"/>
              <a:ext cx="31022" cy="31022"/>
            </a:xfrm>
            <a:custGeom>
              <a:avLst/>
              <a:gdLst>
                <a:gd name="connsiteX0" fmla="*/ 15507 w 31022"/>
                <a:gd name="connsiteY0" fmla="*/ 31023 h 31022"/>
                <a:gd name="connsiteX1" fmla="*/ 0 w 31022"/>
                <a:gd name="connsiteY1" fmla="*/ 15516 h 31022"/>
                <a:gd name="connsiteX2" fmla="*/ 15507 w 31022"/>
                <a:gd name="connsiteY2" fmla="*/ 0 h 31022"/>
                <a:gd name="connsiteX3" fmla="*/ 31023 w 31022"/>
                <a:gd name="connsiteY3" fmla="*/ 15516 h 31022"/>
                <a:gd name="connsiteX4" fmla="*/ 15507 w 31022"/>
                <a:gd name="connsiteY4" fmla="*/ 31023 h 3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22" h="31022">
                  <a:moveTo>
                    <a:pt x="15507" y="31023"/>
                  </a:moveTo>
                  <a:lnTo>
                    <a:pt x="0" y="15516"/>
                  </a:lnTo>
                  <a:lnTo>
                    <a:pt x="15507" y="0"/>
                  </a:lnTo>
                  <a:lnTo>
                    <a:pt x="31023" y="15516"/>
                  </a:lnTo>
                  <a:lnTo>
                    <a:pt x="15507" y="31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0A1D06-0CAD-7DA6-E3F9-F59F5D397A53}"/>
                </a:ext>
              </a:extLst>
            </p:cNvPr>
            <p:cNvSpPr/>
            <p:nvPr/>
          </p:nvSpPr>
          <p:spPr>
            <a:xfrm>
              <a:off x="4582280" y="2909782"/>
              <a:ext cx="285168" cy="374780"/>
            </a:xfrm>
            <a:custGeom>
              <a:avLst/>
              <a:gdLst>
                <a:gd name="connsiteX0" fmla="*/ 240640 w 285168"/>
                <a:gd name="connsiteY0" fmla="*/ 258366 h 374780"/>
                <a:gd name="connsiteX1" fmla="*/ 237563 w 285168"/>
                <a:gd name="connsiteY1" fmla="*/ 192538 h 374780"/>
                <a:gd name="connsiteX2" fmla="*/ 170526 w 285168"/>
                <a:gd name="connsiteY2" fmla="*/ 37252 h 374780"/>
                <a:gd name="connsiteX3" fmla="*/ 142589 w 285168"/>
                <a:gd name="connsiteY3" fmla="*/ 0 h 374780"/>
                <a:gd name="connsiteX4" fmla="*/ 114652 w 285168"/>
                <a:gd name="connsiteY4" fmla="*/ 37252 h 374780"/>
                <a:gd name="connsiteX5" fmla="*/ 47615 w 285168"/>
                <a:gd name="connsiteY5" fmla="*/ 192538 h 374780"/>
                <a:gd name="connsiteX6" fmla="*/ 44539 w 285168"/>
                <a:gd name="connsiteY6" fmla="*/ 258366 h 374780"/>
                <a:gd name="connsiteX7" fmla="*/ 13506 w 285168"/>
                <a:gd name="connsiteY7" fmla="*/ 293256 h 374780"/>
                <a:gd name="connsiteX8" fmla="*/ 0 w 285168"/>
                <a:gd name="connsiteY8" fmla="*/ 345338 h 374780"/>
                <a:gd name="connsiteX9" fmla="*/ 0 w 285168"/>
                <a:gd name="connsiteY9" fmla="*/ 374742 h 374780"/>
                <a:gd name="connsiteX10" fmla="*/ 22774 w 285168"/>
                <a:gd name="connsiteY10" fmla="*/ 358054 h 374780"/>
                <a:gd name="connsiteX11" fmla="*/ 60541 w 285168"/>
                <a:gd name="connsiteY11" fmla="*/ 343148 h 374780"/>
                <a:gd name="connsiteX12" fmla="*/ 71933 w 285168"/>
                <a:gd name="connsiteY12" fmla="*/ 374780 h 374780"/>
                <a:gd name="connsiteX13" fmla="*/ 131616 w 285168"/>
                <a:gd name="connsiteY13" fmla="*/ 344262 h 374780"/>
                <a:gd name="connsiteX14" fmla="*/ 131616 w 285168"/>
                <a:gd name="connsiteY14" fmla="*/ 374685 h 374780"/>
                <a:gd name="connsiteX15" fmla="*/ 153553 w 285168"/>
                <a:gd name="connsiteY15" fmla="*/ 374685 h 374780"/>
                <a:gd name="connsiteX16" fmla="*/ 153553 w 285168"/>
                <a:gd name="connsiteY16" fmla="*/ 344262 h 374780"/>
                <a:gd name="connsiteX17" fmla="*/ 213236 w 285168"/>
                <a:gd name="connsiteY17" fmla="*/ 374780 h 374780"/>
                <a:gd name="connsiteX18" fmla="*/ 224628 w 285168"/>
                <a:gd name="connsiteY18" fmla="*/ 343148 h 374780"/>
                <a:gd name="connsiteX19" fmla="*/ 262395 w 285168"/>
                <a:gd name="connsiteY19" fmla="*/ 358054 h 374780"/>
                <a:gd name="connsiteX20" fmla="*/ 285169 w 285168"/>
                <a:gd name="connsiteY20" fmla="*/ 374742 h 374780"/>
                <a:gd name="connsiteX21" fmla="*/ 285169 w 285168"/>
                <a:gd name="connsiteY21" fmla="*/ 345338 h 374780"/>
                <a:gd name="connsiteX22" fmla="*/ 240640 w 285168"/>
                <a:gd name="connsiteY22" fmla="*/ 258366 h 374780"/>
                <a:gd name="connsiteX23" fmla="*/ 22870 w 285168"/>
                <a:gd name="connsiteY23" fmla="*/ 332689 h 374780"/>
                <a:gd name="connsiteX24" fmla="*/ 47130 w 285168"/>
                <a:gd name="connsiteY24" fmla="*/ 284788 h 374780"/>
                <a:gd name="connsiteX25" fmla="*/ 54445 w 285168"/>
                <a:gd name="connsiteY25" fmla="*/ 321964 h 374780"/>
                <a:gd name="connsiteX26" fmla="*/ 22870 w 285168"/>
                <a:gd name="connsiteY26" fmla="*/ 332689 h 374780"/>
                <a:gd name="connsiteX27" fmla="*/ 202921 w 285168"/>
                <a:gd name="connsiteY27" fmla="*/ 338985 h 374780"/>
                <a:gd name="connsiteX28" fmla="*/ 153562 w 285168"/>
                <a:gd name="connsiteY28" fmla="*/ 322212 h 374780"/>
                <a:gd name="connsiteX29" fmla="*/ 153562 w 285168"/>
                <a:gd name="connsiteY29" fmla="*/ 265014 h 374780"/>
                <a:gd name="connsiteX30" fmla="*/ 131626 w 285168"/>
                <a:gd name="connsiteY30" fmla="*/ 265014 h 374780"/>
                <a:gd name="connsiteX31" fmla="*/ 131626 w 285168"/>
                <a:gd name="connsiteY31" fmla="*/ 322212 h 374780"/>
                <a:gd name="connsiteX32" fmla="*/ 82267 w 285168"/>
                <a:gd name="connsiteY32" fmla="*/ 338985 h 374780"/>
                <a:gd name="connsiteX33" fmla="*/ 132207 w 285168"/>
                <a:gd name="connsiteY33" fmla="*/ 50416 h 374780"/>
                <a:gd name="connsiteX34" fmla="*/ 142599 w 285168"/>
                <a:gd name="connsiteY34" fmla="*/ 36567 h 374780"/>
                <a:gd name="connsiteX35" fmla="*/ 152991 w 285168"/>
                <a:gd name="connsiteY35" fmla="*/ 50416 h 374780"/>
                <a:gd name="connsiteX36" fmla="*/ 202921 w 285168"/>
                <a:gd name="connsiteY36" fmla="*/ 338985 h 374780"/>
                <a:gd name="connsiteX37" fmla="*/ 230724 w 285168"/>
                <a:gd name="connsiteY37" fmla="*/ 321964 h 374780"/>
                <a:gd name="connsiteX38" fmla="*/ 238049 w 285168"/>
                <a:gd name="connsiteY38" fmla="*/ 284788 h 374780"/>
                <a:gd name="connsiteX39" fmla="*/ 262299 w 285168"/>
                <a:gd name="connsiteY39" fmla="*/ 332689 h 374780"/>
                <a:gd name="connsiteX40" fmla="*/ 230724 w 285168"/>
                <a:gd name="connsiteY40" fmla="*/ 321964 h 37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85168" h="374780">
                  <a:moveTo>
                    <a:pt x="240640" y="258366"/>
                  </a:moveTo>
                  <a:cubicBezTo>
                    <a:pt x="241897" y="236325"/>
                    <a:pt x="240878" y="214351"/>
                    <a:pt x="237563" y="192538"/>
                  </a:cubicBezTo>
                  <a:cubicBezTo>
                    <a:pt x="229229" y="137693"/>
                    <a:pt x="206673" y="85449"/>
                    <a:pt x="170526" y="37252"/>
                  </a:cubicBezTo>
                  <a:lnTo>
                    <a:pt x="142589" y="0"/>
                  </a:lnTo>
                  <a:lnTo>
                    <a:pt x="114652" y="37252"/>
                  </a:lnTo>
                  <a:cubicBezTo>
                    <a:pt x="78505" y="85449"/>
                    <a:pt x="55959" y="137693"/>
                    <a:pt x="47615" y="192538"/>
                  </a:cubicBezTo>
                  <a:cubicBezTo>
                    <a:pt x="44301" y="214351"/>
                    <a:pt x="43282" y="236334"/>
                    <a:pt x="44539" y="258366"/>
                  </a:cubicBezTo>
                  <a:cubicBezTo>
                    <a:pt x="31813" y="267548"/>
                    <a:pt x="21165" y="279502"/>
                    <a:pt x="13506" y="293256"/>
                  </a:cubicBezTo>
                  <a:cubicBezTo>
                    <a:pt x="4677" y="309134"/>
                    <a:pt x="0" y="327155"/>
                    <a:pt x="0" y="345338"/>
                  </a:cubicBezTo>
                  <a:lnTo>
                    <a:pt x="0" y="374742"/>
                  </a:lnTo>
                  <a:lnTo>
                    <a:pt x="22774" y="358054"/>
                  </a:lnTo>
                  <a:cubicBezTo>
                    <a:pt x="34176" y="350501"/>
                    <a:pt x="47092" y="345424"/>
                    <a:pt x="60541" y="343148"/>
                  </a:cubicBezTo>
                  <a:cubicBezTo>
                    <a:pt x="64694" y="356083"/>
                    <a:pt x="67761" y="363483"/>
                    <a:pt x="71933" y="374780"/>
                  </a:cubicBezTo>
                  <a:cubicBezTo>
                    <a:pt x="79172" y="369932"/>
                    <a:pt x="96555" y="348472"/>
                    <a:pt x="131616" y="344262"/>
                  </a:cubicBezTo>
                  <a:lnTo>
                    <a:pt x="131616" y="374685"/>
                  </a:lnTo>
                  <a:lnTo>
                    <a:pt x="153553" y="374685"/>
                  </a:lnTo>
                  <a:lnTo>
                    <a:pt x="153553" y="344262"/>
                  </a:lnTo>
                  <a:cubicBezTo>
                    <a:pt x="188719" y="348482"/>
                    <a:pt x="206073" y="369989"/>
                    <a:pt x="213236" y="374780"/>
                  </a:cubicBezTo>
                  <a:cubicBezTo>
                    <a:pt x="217427" y="363417"/>
                    <a:pt x="220475" y="356092"/>
                    <a:pt x="224628" y="343148"/>
                  </a:cubicBezTo>
                  <a:cubicBezTo>
                    <a:pt x="238077" y="345424"/>
                    <a:pt x="250993" y="350491"/>
                    <a:pt x="262395" y="358054"/>
                  </a:cubicBezTo>
                  <a:lnTo>
                    <a:pt x="285169" y="374742"/>
                  </a:lnTo>
                  <a:lnTo>
                    <a:pt x="285169" y="345338"/>
                  </a:lnTo>
                  <a:cubicBezTo>
                    <a:pt x="285169" y="310896"/>
                    <a:pt x="268615" y="278549"/>
                    <a:pt x="240640" y="258366"/>
                  </a:cubicBezTo>
                  <a:close/>
                  <a:moveTo>
                    <a:pt x="22870" y="332689"/>
                  </a:moveTo>
                  <a:cubicBezTo>
                    <a:pt x="25565" y="314411"/>
                    <a:pt x="34080" y="297675"/>
                    <a:pt x="47130" y="284788"/>
                  </a:cubicBezTo>
                  <a:cubicBezTo>
                    <a:pt x="48854" y="297180"/>
                    <a:pt x="51292" y="309572"/>
                    <a:pt x="54445" y="321964"/>
                  </a:cubicBezTo>
                  <a:cubicBezTo>
                    <a:pt x="43482" y="324060"/>
                    <a:pt x="32833" y="327670"/>
                    <a:pt x="22870" y="332689"/>
                  </a:cubicBezTo>
                  <a:close/>
                  <a:moveTo>
                    <a:pt x="202921" y="338985"/>
                  </a:moveTo>
                  <a:cubicBezTo>
                    <a:pt x="187719" y="329460"/>
                    <a:pt x="170783" y="323879"/>
                    <a:pt x="153562" y="322212"/>
                  </a:cubicBezTo>
                  <a:lnTo>
                    <a:pt x="153562" y="265014"/>
                  </a:lnTo>
                  <a:lnTo>
                    <a:pt x="131626" y="265014"/>
                  </a:lnTo>
                  <a:lnTo>
                    <a:pt x="131626" y="322212"/>
                  </a:lnTo>
                  <a:cubicBezTo>
                    <a:pt x="114395" y="323879"/>
                    <a:pt x="97469" y="329460"/>
                    <a:pt x="82267" y="338985"/>
                  </a:cubicBezTo>
                  <a:cubicBezTo>
                    <a:pt x="49540" y="239249"/>
                    <a:pt x="67056" y="137284"/>
                    <a:pt x="132207" y="50416"/>
                  </a:cubicBezTo>
                  <a:lnTo>
                    <a:pt x="142599" y="36567"/>
                  </a:lnTo>
                  <a:lnTo>
                    <a:pt x="152991" y="50416"/>
                  </a:lnTo>
                  <a:cubicBezTo>
                    <a:pt x="218132" y="137284"/>
                    <a:pt x="235639" y="239249"/>
                    <a:pt x="202921" y="338985"/>
                  </a:cubicBezTo>
                  <a:close/>
                  <a:moveTo>
                    <a:pt x="230724" y="321964"/>
                  </a:moveTo>
                  <a:cubicBezTo>
                    <a:pt x="233877" y="309582"/>
                    <a:pt x="236325" y="297180"/>
                    <a:pt x="238049" y="284788"/>
                  </a:cubicBezTo>
                  <a:cubicBezTo>
                    <a:pt x="251098" y="297675"/>
                    <a:pt x="259604" y="314411"/>
                    <a:pt x="262299" y="332689"/>
                  </a:cubicBezTo>
                  <a:cubicBezTo>
                    <a:pt x="252336" y="327670"/>
                    <a:pt x="241687" y="324060"/>
                    <a:pt x="230724" y="321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62B0984-0166-B83E-7545-547565FD7547}"/>
                </a:ext>
              </a:extLst>
            </p:cNvPr>
            <p:cNvSpPr/>
            <p:nvPr/>
          </p:nvSpPr>
          <p:spPr>
            <a:xfrm>
              <a:off x="4537684" y="2998584"/>
              <a:ext cx="66541" cy="21936"/>
            </a:xfrm>
            <a:custGeom>
              <a:avLst/>
              <a:gdLst>
                <a:gd name="connsiteX0" fmla="*/ 0 w 66541"/>
                <a:gd name="connsiteY0" fmla="*/ 0 h 21936"/>
                <a:gd name="connsiteX1" fmla="*/ 66542 w 66541"/>
                <a:gd name="connsiteY1" fmla="*/ 0 h 21936"/>
                <a:gd name="connsiteX2" fmla="*/ 66542 w 66541"/>
                <a:gd name="connsiteY2" fmla="*/ 21936 h 21936"/>
                <a:gd name="connsiteX3" fmla="*/ 0 w 66541"/>
                <a:gd name="connsiteY3" fmla="*/ 21936 h 21936"/>
                <a:gd name="connsiteX4" fmla="*/ 0 w 66541"/>
                <a:gd name="connsiteY4" fmla="*/ 0 h 2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1" h="21936">
                  <a:moveTo>
                    <a:pt x="0" y="0"/>
                  </a:moveTo>
                  <a:lnTo>
                    <a:pt x="66542" y="0"/>
                  </a:lnTo>
                  <a:lnTo>
                    <a:pt x="66542" y="21936"/>
                  </a:lnTo>
                  <a:lnTo>
                    <a:pt x="0" y="21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90415DD-261E-7951-F2B6-D90169ED78A0}"/>
                </a:ext>
              </a:extLst>
            </p:cNvPr>
            <p:cNvSpPr/>
            <p:nvPr/>
          </p:nvSpPr>
          <p:spPr>
            <a:xfrm>
              <a:off x="4845513" y="2998584"/>
              <a:ext cx="66532" cy="21936"/>
            </a:xfrm>
            <a:custGeom>
              <a:avLst/>
              <a:gdLst>
                <a:gd name="connsiteX0" fmla="*/ 0 w 66532"/>
                <a:gd name="connsiteY0" fmla="*/ 0 h 21936"/>
                <a:gd name="connsiteX1" fmla="*/ 66532 w 66532"/>
                <a:gd name="connsiteY1" fmla="*/ 0 h 21936"/>
                <a:gd name="connsiteX2" fmla="*/ 66532 w 66532"/>
                <a:gd name="connsiteY2" fmla="*/ 21936 h 21936"/>
                <a:gd name="connsiteX3" fmla="*/ 0 w 66532"/>
                <a:gd name="connsiteY3" fmla="*/ 21936 h 21936"/>
                <a:gd name="connsiteX4" fmla="*/ 0 w 66532"/>
                <a:gd name="connsiteY4" fmla="*/ 0 h 2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32" h="21936">
                  <a:moveTo>
                    <a:pt x="0" y="0"/>
                  </a:moveTo>
                  <a:lnTo>
                    <a:pt x="66532" y="0"/>
                  </a:lnTo>
                  <a:lnTo>
                    <a:pt x="66532" y="21936"/>
                  </a:lnTo>
                  <a:lnTo>
                    <a:pt x="0" y="2193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A8AB4AA-9E16-18A9-168E-8BA39BE5BEC9}"/>
                </a:ext>
              </a:extLst>
            </p:cNvPr>
            <p:cNvSpPr/>
            <p:nvPr/>
          </p:nvSpPr>
          <p:spPr>
            <a:xfrm>
              <a:off x="4551266" y="2920812"/>
              <a:ext cx="68903" cy="47682"/>
            </a:xfrm>
            <a:custGeom>
              <a:avLst/>
              <a:gdLst>
                <a:gd name="connsiteX0" fmla="*/ 9258 w 68903"/>
                <a:gd name="connsiteY0" fmla="*/ 0 h 47682"/>
                <a:gd name="connsiteX1" fmla="*/ 68904 w 68903"/>
                <a:gd name="connsiteY1" fmla="*/ 27803 h 47682"/>
                <a:gd name="connsiteX2" fmla="*/ 59636 w 68903"/>
                <a:gd name="connsiteY2" fmla="*/ 47682 h 47682"/>
                <a:gd name="connsiteX3" fmla="*/ 0 w 68903"/>
                <a:gd name="connsiteY3" fmla="*/ 19869 h 47682"/>
                <a:gd name="connsiteX4" fmla="*/ 9258 w 68903"/>
                <a:gd name="connsiteY4" fmla="*/ 0 h 4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03" h="47682">
                  <a:moveTo>
                    <a:pt x="9258" y="0"/>
                  </a:moveTo>
                  <a:lnTo>
                    <a:pt x="68904" y="27803"/>
                  </a:lnTo>
                  <a:lnTo>
                    <a:pt x="59636" y="47682"/>
                  </a:lnTo>
                  <a:lnTo>
                    <a:pt x="0" y="19869"/>
                  </a:lnTo>
                  <a:lnTo>
                    <a:pt x="925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F47DE43-09D2-C54F-FA15-9B11FD9E6867}"/>
                </a:ext>
              </a:extLst>
            </p:cNvPr>
            <p:cNvSpPr/>
            <p:nvPr/>
          </p:nvSpPr>
          <p:spPr>
            <a:xfrm>
              <a:off x="4829577" y="3050600"/>
              <a:ext cx="68903" cy="47691"/>
            </a:xfrm>
            <a:custGeom>
              <a:avLst/>
              <a:gdLst>
                <a:gd name="connsiteX0" fmla="*/ 59636 w 68903"/>
                <a:gd name="connsiteY0" fmla="*/ 47692 h 47691"/>
                <a:gd name="connsiteX1" fmla="*/ 0 w 68903"/>
                <a:gd name="connsiteY1" fmla="*/ 19879 h 47691"/>
                <a:gd name="connsiteX2" fmla="*/ 9268 w 68903"/>
                <a:gd name="connsiteY2" fmla="*/ 0 h 47691"/>
                <a:gd name="connsiteX3" fmla="*/ 68904 w 68903"/>
                <a:gd name="connsiteY3" fmla="*/ 27813 h 47691"/>
                <a:gd name="connsiteX4" fmla="*/ 59636 w 68903"/>
                <a:gd name="connsiteY4" fmla="*/ 47692 h 47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03" h="47691">
                  <a:moveTo>
                    <a:pt x="59636" y="47692"/>
                  </a:moveTo>
                  <a:lnTo>
                    <a:pt x="0" y="19879"/>
                  </a:lnTo>
                  <a:lnTo>
                    <a:pt x="9268" y="0"/>
                  </a:lnTo>
                  <a:lnTo>
                    <a:pt x="68904" y="27813"/>
                  </a:lnTo>
                  <a:lnTo>
                    <a:pt x="59636" y="476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74D52B8-2AC9-A844-62E3-835CE9069773}"/>
                </a:ext>
              </a:extLst>
            </p:cNvPr>
            <p:cNvSpPr/>
            <p:nvPr/>
          </p:nvSpPr>
          <p:spPr>
            <a:xfrm>
              <a:off x="4551247" y="3050600"/>
              <a:ext cx="68903" cy="47691"/>
            </a:xfrm>
            <a:custGeom>
              <a:avLst/>
              <a:gdLst>
                <a:gd name="connsiteX0" fmla="*/ 0 w 68903"/>
                <a:gd name="connsiteY0" fmla="*/ 27804 h 47691"/>
                <a:gd name="connsiteX1" fmla="*/ 59636 w 68903"/>
                <a:gd name="connsiteY1" fmla="*/ 0 h 47691"/>
                <a:gd name="connsiteX2" fmla="*/ 68904 w 68903"/>
                <a:gd name="connsiteY2" fmla="*/ 19879 h 47691"/>
                <a:gd name="connsiteX3" fmla="*/ 9268 w 68903"/>
                <a:gd name="connsiteY3" fmla="*/ 47692 h 47691"/>
                <a:gd name="connsiteX4" fmla="*/ 0 w 68903"/>
                <a:gd name="connsiteY4" fmla="*/ 27804 h 47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03" h="47691">
                  <a:moveTo>
                    <a:pt x="0" y="27804"/>
                  </a:moveTo>
                  <a:lnTo>
                    <a:pt x="59636" y="0"/>
                  </a:lnTo>
                  <a:lnTo>
                    <a:pt x="68904" y="19879"/>
                  </a:lnTo>
                  <a:lnTo>
                    <a:pt x="9268" y="47692"/>
                  </a:lnTo>
                  <a:lnTo>
                    <a:pt x="0" y="278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A27BA71-6EDB-D29E-66A4-19C99BECF13D}"/>
                </a:ext>
              </a:extLst>
            </p:cNvPr>
            <p:cNvSpPr/>
            <p:nvPr/>
          </p:nvSpPr>
          <p:spPr>
            <a:xfrm>
              <a:off x="4829568" y="2920812"/>
              <a:ext cx="68913" cy="47691"/>
            </a:xfrm>
            <a:custGeom>
              <a:avLst/>
              <a:gdLst>
                <a:gd name="connsiteX0" fmla="*/ 59646 w 68913"/>
                <a:gd name="connsiteY0" fmla="*/ 0 h 47691"/>
                <a:gd name="connsiteX1" fmla="*/ 68913 w 68913"/>
                <a:gd name="connsiteY1" fmla="*/ 19879 h 47691"/>
                <a:gd name="connsiteX2" fmla="*/ 9268 w 68913"/>
                <a:gd name="connsiteY2" fmla="*/ 47692 h 47691"/>
                <a:gd name="connsiteX3" fmla="*/ 0 w 68913"/>
                <a:gd name="connsiteY3" fmla="*/ 27813 h 47691"/>
                <a:gd name="connsiteX4" fmla="*/ 59646 w 68913"/>
                <a:gd name="connsiteY4" fmla="*/ 0 h 47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13" h="47691">
                  <a:moveTo>
                    <a:pt x="59646" y="0"/>
                  </a:moveTo>
                  <a:lnTo>
                    <a:pt x="68913" y="19879"/>
                  </a:lnTo>
                  <a:lnTo>
                    <a:pt x="9268" y="47692"/>
                  </a:lnTo>
                  <a:lnTo>
                    <a:pt x="0" y="27813"/>
                  </a:lnTo>
                  <a:lnTo>
                    <a:pt x="5964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1E8077C-F767-A531-62BD-B4815806A7C6}"/>
              </a:ext>
            </a:extLst>
          </p:cNvPr>
          <p:cNvSpPr txBox="1"/>
          <p:nvPr/>
        </p:nvSpPr>
        <p:spPr>
          <a:xfrm>
            <a:off x="2896524" y="1901909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spc="0" baseline="0">
                <a:ln/>
                <a:solidFill>
                  <a:srgbClr val="00334E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  <a:rtl val="0"/>
              </a:rPr>
              <a:t>02.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81B48DD-9E3E-8ECD-99A6-8C117C8989FD}"/>
              </a:ext>
            </a:extLst>
          </p:cNvPr>
          <p:cNvSpPr/>
          <p:nvPr/>
        </p:nvSpPr>
        <p:spPr>
          <a:xfrm rot="16977719">
            <a:off x="5242598" y="2010477"/>
            <a:ext cx="1462468" cy="1462467"/>
          </a:xfrm>
          <a:custGeom>
            <a:avLst/>
            <a:gdLst>
              <a:gd name="connsiteX0" fmla="*/ 886646 w 886645"/>
              <a:gd name="connsiteY0" fmla="*/ 443323 h 886645"/>
              <a:gd name="connsiteX1" fmla="*/ 443323 w 886645"/>
              <a:gd name="connsiteY1" fmla="*/ 886646 h 886645"/>
              <a:gd name="connsiteX2" fmla="*/ 0 w 886645"/>
              <a:gd name="connsiteY2" fmla="*/ 443323 h 886645"/>
              <a:gd name="connsiteX3" fmla="*/ 443323 w 886645"/>
              <a:gd name="connsiteY3" fmla="*/ 0 h 886645"/>
              <a:gd name="connsiteX4" fmla="*/ 886646 w 886645"/>
              <a:gd name="connsiteY4" fmla="*/ 443323 h 88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5" h="886645">
                <a:moveTo>
                  <a:pt x="886646" y="443323"/>
                </a:moveTo>
                <a:cubicBezTo>
                  <a:pt x="886646" y="688163"/>
                  <a:pt x="688163" y="886646"/>
                  <a:pt x="443323" y="886646"/>
                </a:cubicBezTo>
                <a:cubicBezTo>
                  <a:pt x="198482" y="886646"/>
                  <a:pt x="0" y="688163"/>
                  <a:pt x="0" y="443323"/>
                </a:cubicBezTo>
                <a:cubicBezTo>
                  <a:pt x="0" y="198482"/>
                  <a:pt x="198482" y="0"/>
                  <a:pt x="443323" y="0"/>
                </a:cubicBezTo>
                <a:cubicBezTo>
                  <a:pt x="688163" y="0"/>
                  <a:pt x="886646" y="198482"/>
                  <a:pt x="886646" y="44332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645E98B-EAB5-C7B9-E89D-B81BE309DE78}"/>
              </a:ext>
            </a:extLst>
          </p:cNvPr>
          <p:cNvSpPr/>
          <p:nvPr/>
        </p:nvSpPr>
        <p:spPr>
          <a:xfrm rot="17010573">
            <a:off x="5363847" y="2131851"/>
            <a:ext cx="1219378" cy="1219378"/>
          </a:xfrm>
          <a:custGeom>
            <a:avLst/>
            <a:gdLst>
              <a:gd name="connsiteX0" fmla="*/ 739269 w 739268"/>
              <a:gd name="connsiteY0" fmla="*/ 369635 h 739268"/>
              <a:gd name="connsiteX1" fmla="*/ 369634 w 739268"/>
              <a:gd name="connsiteY1" fmla="*/ 739269 h 739268"/>
              <a:gd name="connsiteX2" fmla="*/ 0 w 739268"/>
              <a:gd name="connsiteY2" fmla="*/ 369635 h 739268"/>
              <a:gd name="connsiteX3" fmla="*/ 369634 w 739268"/>
              <a:gd name="connsiteY3" fmla="*/ 0 h 739268"/>
              <a:gd name="connsiteX4" fmla="*/ 739269 w 739268"/>
              <a:gd name="connsiteY4" fmla="*/ 369635 h 73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268" h="739268">
                <a:moveTo>
                  <a:pt x="739269" y="369635"/>
                </a:moveTo>
                <a:cubicBezTo>
                  <a:pt x="739269" y="573778"/>
                  <a:pt x="573778" y="739269"/>
                  <a:pt x="369634" y="739269"/>
                </a:cubicBezTo>
                <a:cubicBezTo>
                  <a:pt x="165491" y="739269"/>
                  <a:pt x="0" y="573778"/>
                  <a:pt x="0" y="369635"/>
                </a:cubicBezTo>
                <a:cubicBezTo>
                  <a:pt x="0" y="165491"/>
                  <a:pt x="165491" y="0"/>
                  <a:pt x="369634" y="0"/>
                </a:cubicBezTo>
                <a:cubicBezTo>
                  <a:pt x="573778" y="0"/>
                  <a:pt x="739269" y="165491"/>
                  <a:pt x="739269" y="36963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EDC10B4-5350-C09F-0185-76EB78F0838D}"/>
              </a:ext>
            </a:extLst>
          </p:cNvPr>
          <p:cNvSpPr/>
          <p:nvPr/>
        </p:nvSpPr>
        <p:spPr>
          <a:xfrm>
            <a:off x="5668614" y="2366218"/>
            <a:ext cx="610477" cy="610463"/>
          </a:xfrm>
          <a:custGeom>
            <a:avLst/>
            <a:gdLst>
              <a:gd name="connsiteX0" fmla="*/ 370113 w 370112"/>
              <a:gd name="connsiteY0" fmla="*/ 348425 h 370103"/>
              <a:gd name="connsiteX1" fmla="*/ 348424 w 370112"/>
              <a:gd name="connsiteY1" fmla="*/ 348425 h 370103"/>
              <a:gd name="connsiteX2" fmla="*/ 348424 w 370112"/>
              <a:gd name="connsiteY2" fmla="*/ 189547 h 370103"/>
              <a:gd name="connsiteX3" fmla="*/ 370113 w 370112"/>
              <a:gd name="connsiteY3" fmla="*/ 211236 h 370103"/>
              <a:gd name="connsiteX4" fmla="*/ 370113 w 370112"/>
              <a:gd name="connsiteY4" fmla="*/ 87468 h 370103"/>
              <a:gd name="connsiteX5" fmla="*/ 246345 w 370112"/>
              <a:gd name="connsiteY5" fmla="*/ 87468 h 370103"/>
              <a:gd name="connsiteX6" fmla="*/ 285226 w 370112"/>
              <a:gd name="connsiteY6" fmla="*/ 126349 h 370103"/>
              <a:gd name="connsiteX7" fmla="*/ 247755 w 370112"/>
              <a:gd name="connsiteY7" fmla="*/ 163820 h 370103"/>
              <a:gd name="connsiteX8" fmla="*/ 163830 w 370112"/>
              <a:gd name="connsiteY8" fmla="*/ 101403 h 370103"/>
              <a:gd name="connsiteX9" fmla="*/ 21688 w 370112"/>
              <a:gd name="connsiteY9" fmla="*/ 202444 h 370103"/>
              <a:gd name="connsiteX10" fmla="*/ 21688 w 370112"/>
              <a:gd name="connsiteY10" fmla="*/ 0 h 370103"/>
              <a:gd name="connsiteX11" fmla="*/ 0 w 370112"/>
              <a:gd name="connsiteY11" fmla="*/ 0 h 370103"/>
              <a:gd name="connsiteX12" fmla="*/ 0 w 370112"/>
              <a:gd name="connsiteY12" fmla="*/ 370103 h 370103"/>
              <a:gd name="connsiteX13" fmla="*/ 370103 w 370112"/>
              <a:gd name="connsiteY13" fmla="*/ 370103 h 370103"/>
              <a:gd name="connsiteX14" fmla="*/ 370103 w 370112"/>
              <a:gd name="connsiteY14" fmla="*/ 348425 h 370103"/>
              <a:gd name="connsiteX15" fmla="*/ 152533 w 370112"/>
              <a:gd name="connsiteY15" fmla="*/ 189347 h 370103"/>
              <a:gd name="connsiteX16" fmla="*/ 152533 w 370112"/>
              <a:gd name="connsiteY16" fmla="*/ 348425 h 370103"/>
              <a:gd name="connsiteX17" fmla="*/ 87478 w 370112"/>
              <a:gd name="connsiteY17" fmla="*/ 348425 h 370103"/>
              <a:gd name="connsiteX18" fmla="*/ 87478 w 370112"/>
              <a:gd name="connsiteY18" fmla="*/ 235601 h 370103"/>
              <a:gd name="connsiteX19" fmla="*/ 152533 w 370112"/>
              <a:gd name="connsiteY19" fmla="*/ 189347 h 370103"/>
              <a:gd name="connsiteX20" fmla="*/ 174222 w 370112"/>
              <a:gd name="connsiteY20" fmla="*/ 190376 h 370103"/>
              <a:gd name="connsiteX21" fmla="*/ 240001 w 370112"/>
              <a:gd name="connsiteY21" fmla="*/ 239316 h 370103"/>
              <a:gd name="connsiteX22" fmla="*/ 240001 w 370112"/>
              <a:gd name="connsiteY22" fmla="*/ 348425 h 370103"/>
              <a:gd name="connsiteX23" fmla="*/ 174222 w 370112"/>
              <a:gd name="connsiteY23" fmla="*/ 348425 h 370103"/>
              <a:gd name="connsiteX24" fmla="*/ 174222 w 370112"/>
              <a:gd name="connsiteY24" fmla="*/ 190376 h 370103"/>
              <a:gd name="connsiteX25" fmla="*/ 261690 w 370112"/>
              <a:gd name="connsiteY25" fmla="*/ 241897 h 370103"/>
              <a:gd name="connsiteX26" fmla="*/ 326745 w 370112"/>
              <a:gd name="connsiteY26" fmla="*/ 176841 h 370103"/>
              <a:gd name="connsiteX27" fmla="*/ 326745 w 370112"/>
              <a:gd name="connsiteY27" fmla="*/ 348425 h 370103"/>
              <a:gd name="connsiteX28" fmla="*/ 261690 w 370112"/>
              <a:gd name="connsiteY28" fmla="*/ 348425 h 370103"/>
              <a:gd name="connsiteX29" fmla="*/ 261690 w 370112"/>
              <a:gd name="connsiteY29" fmla="*/ 241897 h 370103"/>
              <a:gd name="connsiteX30" fmla="*/ 163554 w 370112"/>
              <a:gd name="connsiteY30" fmla="*/ 128216 h 370103"/>
              <a:gd name="connsiteX31" fmla="*/ 249860 w 370112"/>
              <a:gd name="connsiteY31" fmla="*/ 192405 h 370103"/>
              <a:gd name="connsiteX32" fmla="*/ 315906 w 370112"/>
              <a:gd name="connsiteY32" fmla="*/ 126359 h 370103"/>
              <a:gd name="connsiteX33" fmla="*/ 298713 w 370112"/>
              <a:gd name="connsiteY33" fmla="*/ 109166 h 370103"/>
              <a:gd name="connsiteX34" fmla="*/ 348434 w 370112"/>
              <a:gd name="connsiteY34" fmla="*/ 109166 h 370103"/>
              <a:gd name="connsiteX35" fmla="*/ 348434 w 370112"/>
              <a:gd name="connsiteY35" fmla="*/ 158887 h 370103"/>
              <a:gd name="connsiteX36" fmla="*/ 331241 w 370112"/>
              <a:gd name="connsiteY36" fmla="*/ 141694 h 370103"/>
              <a:gd name="connsiteX37" fmla="*/ 251841 w 370112"/>
              <a:gd name="connsiteY37" fmla="*/ 221094 h 370103"/>
              <a:gd name="connsiteX38" fmla="*/ 163211 w 370112"/>
              <a:gd name="connsiteY38" fmla="*/ 155162 h 370103"/>
              <a:gd name="connsiteX39" fmla="*/ 21707 w 370112"/>
              <a:gd name="connsiteY39" fmla="*/ 255765 h 370103"/>
              <a:gd name="connsiteX40" fmla="*/ 21707 w 370112"/>
              <a:gd name="connsiteY40" fmla="*/ 229067 h 370103"/>
              <a:gd name="connsiteX41" fmla="*/ 163554 w 370112"/>
              <a:gd name="connsiteY41" fmla="*/ 128216 h 370103"/>
              <a:gd name="connsiteX42" fmla="*/ 21698 w 370112"/>
              <a:gd name="connsiteY42" fmla="*/ 282359 h 370103"/>
              <a:gd name="connsiteX43" fmla="*/ 65789 w 370112"/>
              <a:gd name="connsiteY43" fmla="*/ 251012 h 370103"/>
              <a:gd name="connsiteX44" fmla="*/ 65789 w 370112"/>
              <a:gd name="connsiteY44" fmla="*/ 348425 h 370103"/>
              <a:gd name="connsiteX45" fmla="*/ 21698 w 370112"/>
              <a:gd name="connsiteY45" fmla="*/ 348425 h 370103"/>
              <a:gd name="connsiteX46" fmla="*/ 21698 w 370112"/>
              <a:gd name="connsiteY46" fmla="*/ 282359 h 37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70112" h="370103">
                <a:moveTo>
                  <a:pt x="370113" y="348425"/>
                </a:moveTo>
                <a:lnTo>
                  <a:pt x="348424" y="348425"/>
                </a:lnTo>
                <a:lnTo>
                  <a:pt x="348424" y="189547"/>
                </a:lnTo>
                <a:lnTo>
                  <a:pt x="370113" y="211236"/>
                </a:lnTo>
                <a:lnTo>
                  <a:pt x="370113" y="87468"/>
                </a:lnTo>
                <a:lnTo>
                  <a:pt x="246345" y="87468"/>
                </a:lnTo>
                <a:lnTo>
                  <a:pt x="285226" y="126349"/>
                </a:lnTo>
                <a:lnTo>
                  <a:pt x="247755" y="163820"/>
                </a:lnTo>
                <a:lnTo>
                  <a:pt x="163830" y="101403"/>
                </a:lnTo>
                <a:lnTo>
                  <a:pt x="21688" y="202444"/>
                </a:lnTo>
                <a:lnTo>
                  <a:pt x="21688" y="0"/>
                </a:lnTo>
                <a:lnTo>
                  <a:pt x="0" y="0"/>
                </a:lnTo>
                <a:lnTo>
                  <a:pt x="0" y="370103"/>
                </a:lnTo>
                <a:lnTo>
                  <a:pt x="370103" y="370103"/>
                </a:lnTo>
                <a:lnTo>
                  <a:pt x="370103" y="348425"/>
                </a:lnTo>
                <a:close/>
                <a:moveTo>
                  <a:pt x="152533" y="189347"/>
                </a:moveTo>
                <a:lnTo>
                  <a:pt x="152533" y="348425"/>
                </a:lnTo>
                <a:lnTo>
                  <a:pt x="87478" y="348425"/>
                </a:lnTo>
                <a:lnTo>
                  <a:pt x="87478" y="235601"/>
                </a:lnTo>
                <a:lnTo>
                  <a:pt x="152533" y="189347"/>
                </a:lnTo>
                <a:close/>
                <a:moveTo>
                  <a:pt x="174222" y="190376"/>
                </a:moveTo>
                <a:lnTo>
                  <a:pt x="240001" y="239316"/>
                </a:lnTo>
                <a:lnTo>
                  <a:pt x="240001" y="348425"/>
                </a:lnTo>
                <a:lnTo>
                  <a:pt x="174222" y="348425"/>
                </a:lnTo>
                <a:lnTo>
                  <a:pt x="174222" y="190376"/>
                </a:lnTo>
                <a:close/>
                <a:moveTo>
                  <a:pt x="261690" y="241897"/>
                </a:moveTo>
                <a:lnTo>
                  <a:pt x="326745" y="176841"/>
                </a:lnTo>
                <a:lnTo>
                  <a:pt x="326745" y="348425"/>
                </a:lnTo>
                <a:lnTo>
                  <a:pt x="261690" y="348425"/>
                </a:lnTo>
                <a:lnTo>
                  <a:pt x="261690" y="241897"/>
                </a:lnTo>
                <a:close/>
                <a:moveTo>
                  <a:pt x="163554" y="128216"/>
                </a:moveTo>
                <a:lnTo>
                  <a:pt x="249860" y="192405"/>
                </a:lnTo>
                <a:lnTo>
                  <a:pt x="315906" y="126359"/>
                </a:lnTo>
                <a:lnTo>
                  <a:pt x="298713" y="109166"/>
                </a:lnTo>
                <a:lnTo>
                  <a:pt x="348434" y="109166"/>
                </a:lnTo>
                <a:lnTo>
                  <a:pt x="348434" y="158887"/>
                </a:lnTo>
                <a:lnTo>
                  <a:pt x="331241" y="141694"/>
                </a:lnTo>
                <a:lnTo>
                  <a:pt x="251841" y="221094"/>
                </a:lnTo>
                <a:lnTo>
                  <a:pt x="163211" y="155162"/>
                </a:lnTo>
                <a:lnTo>
                  <a:pt x="21707" y="255765"/>
                </a:lnTo>
                <a:lnTo>
                  <a:pt x="21707" y="229067"/>
                </a:lnTo>
                <a:lnTo>
                  <a:pt x="163554" y="128216"/>
                </a:lnTo>
                <a:close/>
                <a:moveTo>
                  <a:pt x="21698" y="282359"/>
                </a:moveTo>
                <a:lnTo>
                  <a:pt x="65789" y="251012"/>
                </a:lnTo>
                <a:lnTo>
                  <a:pt x="65789" y="348425"/>
                </a:lnTo>
                <a:lnTo>
                  <a:pt x="21698" y="348425"/>
                </a:lnTo>
                <a:lnTo>
                  <a:pt x="21698" y="28235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CE90C6-0D3D-70C0-B37D-675519051A3B}"/>
              </a:ext>
            </a:extLst>
          </p:cNvPr>
          <p:cNvSpPr txBox="1"/>
          <p:nvPr/>
        </p:nvSpPr>
        <p:spPr>
          <a:xfrm>
            <a:off x="5045602" y="1901909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spc="0" baseline="0" dirty="0">
                <a:ln/>
                <a:solidFill>
                  <a:srgbClr val="00334E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  <a:rtl val="0"/>
              </a:rPr>
              <a:t>03.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6970530-CA75-3F7E-62C3-C1E47413261E}"/>
              </a:ext>
            </a:extLst>
          </p:cNvPr>
          <p:cNvSpPr/>
          <p:nvPr/>
        </p:nvSpPr>
        <p:spPr>
          <a:xfrm rot="18900000">
            <a:off x="7382885" y="2010282"/>
            <a:ext cx="1462482" cy="1462482"/>
          </a:xfrm>
          <a:custGeom>
            <a:avLst/>
            <a:gdLst>
              <a:gd name="connsiteX0" fmla="*/ 886655 w 886654"/>
              <a:gd name="connsiteY0" fmla="*/ 443327 h 886654"/>
              <a:gd name="connsiteX1" fmla="*/ 443327 w 886654"/>
              <a:gd name="connsiteY1" fmla="*/ 886655 h 886654"/>
              <a:gd name="connsiteX2" fmla="*/ 0 w 886654"/>
              <a:gd name="connsiteY2" fmla="*/ 443327 h 886654"/>
              <a:gd name="connsiteX3" fmla="*/ 443327 w 886654"/>
              <a:gd name="connsiteY3" fmla="*/ 0 h 886654"/>
              <a:gd name="connsiteX4" fmla="*/ 886655 w 886654"/>
              <a:gd name="connsiteY4" fmla="*/ 443327 h 88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54" h="886654">
                <a:moveTo>
                  <a:pt x="886655" y="443327"/>
                </a:moveTo>
                <a:cubicBezTo>
                  <a:pt x="886655" y="688170"/>
                  <a:pt x="688171" y="886655"/>
                  <a:pt x="443327" y="886655"/>
                </a:cubicBezTo>
                <a:cubicBezTo>
                  <a:pt x="198484" y="886655"/>
                  <a:pt x="0" y="688170"/>
                  <a:pt x="0" y="443327"/>
                </a:cubicBezTo>
                <a:cubicBezTo>
                  <a:pt x="0" y="198484"/>
                  <a:pt x="198484" y="0"/>
                  <a:pt x="443327" y="0"/>
                </a:cubicBezTo>
                <a:cubicBezTo>
                  <a:pt x="688171" y="0"/>
                  <a:pt x="886655" y="198484"/>
                  <a:pt x="886655" y="4433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0FA02BD-671D-82F5-94F7-300AAFA85586}"/>
              </a:ext>
            </a:extLst>
          </p:cNvPr>
          <p:cNvSpPr/>
          <p:nvPr/>
        </p:nvSpPr>
        <p:spPr>
          <a:xfrm rot="18900000">
            <a:off x="7504424" y="2131819"/>
            <a:ext cx="1219406" cy="1219406"/>
          </a:xfrm>
          <a:custGeom>
            <a:avLst/>
            <a:gdLst>
              <a:gd name="connsiteX0" fmla="*/ 739285 w 739285"/>
              <a:gd name="connsiteY0" fmla="*/ 369643 h 739285"/>
              <a:gd name="connsiteX1" fmla="*/ 369642 w 739285"/>
              <a:gd name="connsiteY1" fmla="*/ 739285 h 739285"/>
              <a:gd name="connsiteX2" fmla="*/ 0 w 739285"/>
              <a:gd name="connsiteY2" fmla="*/ 369643 h 739285"/>
              <a:gd name="connsiteX3" fmla="*/ 369642 w 739285"/>
              <a:gd name="connsiteY3" fmla="*/ 0 h 739285"/>
              <a:gd name="connsiteX4" fmla="*/ 739285 w 739285"/>
              <a:gd name="connsiteY4" fmla="*/ 369643 h 73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285" h="739285">
                <a:moveTo>
                  <a:pt x="739285" y="369643"/>
                </a:moveTo>
                <a:cubicBezTo>
                  <a:pt x="739285" y="573791"/>
                  <a:pt x="573790" y="739285"/>
                  <a:pt x="369642" y="739285"/>
                </a:cubicBezTo>
                <a:cubicBezTo>
                  <a:pt x="165494" y="739285"/>
                  <a:pt x="0" y="573791"/>
                  <a:pt x="0" y="369643"/>
                </a:cubicBezTo>
                <a:cubicBezTo>
                  <a:pt x="0" y="165495"/>
                  <a:pt x="165494" y="0"/>
                  <a:pt x="369642" y="0"/>
                </a:cubicBezTo>
                <a:cubicBezTo>
                  <a:pt x="573790" y="0"/>
                  <a:pt x="739285" y="165495"/>
                  <a:pt x="739285" y="36964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2" name="Graphic 5">
            <a:extLst>
              <a:ext uri="{FF2B5EF4-FFF2-40B4-BE49-F238E27FC236}">
                <a16:creationId xmlns:a16="http://schemas.microsoft.com/office/drawing/2014/main" id="{DDE8132B-8D56-8483-0E74-87C0140A495F}"/>
              </a:ext>
            </a:extLst>
          </p:cNvPr>
          <p:cNvGrpSpPr/>
          <p:nvPr/>
        </p:nvGrpSpPr>
        <p:grpSpPr>
          <a:xfrm>
            <a:off x="7801951" y="2350444"/>
            <a:ext cx="601884" cy="684791"/>
            <a:chOff x="7129636" y="2877216"/>
            <a:chExt cx="364902" cy="415166"/>
          </a:xfrm>
          <a:solidFill>
            <a:schemeClr val="accent3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B1F229-93CC-4203-14B6-CE9E04482201}"/>
                </a:ext>
              </a:extLst>
            </p:cNvPr>
            <p:cNvSpPr/>
            <p:nvPr/>
          </p:nvSpPr>
          <p:spPr>
            <a:xfrm>
              <a:off x="7129636" y="2877216"/>
              <a:ext cx="364902" cy="415166"/>
            </a:xfrm>
            <a:custGeom>
              <a:avLst/>
              <a:gdLst>
                <a:gd name="connsiteX0" fmla="*/ 307848 w 364902"/>
                <a:gd name="connsiteY0" fmla="*/ 99374 h 415166"/>
                <a:gd name="connsiteX1" fmla="*/ 326936 w 364902"/>
                <a:gd name="connsiteY1" fmla="*/ 80286 h 415166"/>
                <a:gd name="connsiteX2" fmla="*/ 344138 w 364902"/>
                <a:gd name="connsiteY2" fmla="*/ 97488 h 415166"/>
                <a:gd name="connsiteX3" fmla="*/ 361340 w 364902"/>
                <a:gd name="connsiteY3" fmla="*/ 80286 h 415166"/>
                <a:gd name="connsiteX4" fmla="*/ 309734 w 364902"/>
                <a:gd name="connsiteY4" fmla="*/ 28689 h 415166"/>
                <a:gd name="connsiteX5" fmla="*/ 292532 w 364902"/>
                <a:gd name="connsiteY5" fmla="*/ 45891 h 415166"/>
                <a:gd name="connsiteX6" fmla="*/ 309734 w 364902"/>
                <a:gd name="connsiteY6" fmla="*/ 63094 h 415166"/>
                <a:gd name="connsiteX7" fmla="*/ 289036 w 364902"/>
                <a:gd name="connsiteY7" fmla="*/ 83791 h 415166"/>
                <a:gd name="connsiteX8" fmla="*/ 218942 w 364902"/>
                <a:gd name="connsiteY8" fmla="*/ 53092 h 415166"/>
                <a:gd name="connsiteX9" fmla="*/ 218942 w 364902"/>
                <a:gd name="connsiteY9" fmla="*/ 24327 h 415166"/>
                <a:gd name="connsiteX10" fmla="*/ 243269 w 364902"/>
                <a:gd name="connsiteY10" fmla="*/ 24327 h 415166"/>
                <a:gd name="connsiteX11" fmla="*/ 243269 w 364902"/>
                <a:gd name="connsiteY11" fmla="*/ 0 h 415166"/>
                <a:gd name="connsiteX12" fmla="*/ 121634 w 364902"/>
                <a:gd name="connsiteY12" fmla="*/ 0 h 415166"/>
                <a:gd name="connsiteX13" fmla="*/ 121634 w 364902"/>
                <a:gd name="connsiteY13" fmla="*/ 24327 h 415166"/>
                <a:gd name="connsiteX14" fmla="*/ 145961 w 364902"/>
                <a:gd name="connsiteY14" fmla="*/ 24327 h 415166"/>
                <a:gd name="connsiteX15" fmla="*/ 145961 w 364902"/>
                <a:gd name="connsiteY15" fmla="*/ 53092 h 415166"/>
                <a:gd name="connsiteX16" fmla="*/ 75867 w 364902"/>
                <a:gd name="connsiteY16" fmla="*/ 83791 h 415166"/>
                <a:gd name="connsiteX17" fmla="*/ 55169 w 364902"/>
                <a:gd name="connsiteY17" fmla="*/ 63094 h 415166"/>
                <a:gd name="connsiteX18" fmla="*/ 72371 w 364902"/>
                <a:gd name="connsiteY18" fmla="*/ 45891 h 415166"/>
                <a:gd name="connsiteX19" fmla="*/ 55169 w 364902"/>
                <a:gd name="connsiteY19" fmla="*/ 28689 h 415166"/>
                <a:gd name="connsiteX20" fmla="*/ 3562 w 364902"/>
                <a:gd name="connsiteY20" fmla="*/ 80296 h 415166"/>
                <a:gd name="connsiteX21" fmla="*/ 20764 w 364902"/>
                <a:gd name="connsiteY21" fmla="*/ 97498 h 415166"/>
                <a:gd name="connsiteX22" fmla="*/ 37967 w 364902"/>
                <a:gd name="connsiteY22" fmla="*/ 80296 h 415166"/>
                <a:gd name="connsiteX23" fmla="*/ 57055 w 364902"/>
                <a:gd name="connsiteY23" fmla="*/ 99384 h 415166"/>
                <a:gd name="connsiteX24" fmla="*/ 0 w 364902"/>
                <a:gd name="connsiteY24" fmla="*/ 231905 h 415166"/>
                <a:gd name="connsiteX25" fmla="*/ 182451 w 364902"/>
                <a:gd name="connsiteY25" fmla="*/ 415166 h 415166"/>
                <a:gd name="connsiteX26" fmla="*/ 364903 w 364902"/>
                <a:gd name="connsiteY26" fmla="*/ 231905 h 415166"/>
                <a:gd name="connsiteX27" fmla="*/ 307848 w 364902"/>
                <a:gd name="connsiteY27" fmla="*/ 99374 h 415166"/>
                <a:gd name="connsiteX28" fmla="*/ 170297 w 364902"/>
                <a:gd name="connsiteY28" fmla="*/ 24308 h 415166"/>
                <a:gd name="connsiteX29" fmla="*/ 194624 w 364902"/>
                <a:gd name="connsiteY29" fmla="*/ 24308 h 415166"/>
                <a:gd name="connsiteX30" fmla="*/ 194624 w 364902"/>
                <a:gd name="connsiteY30" fmla="*/ 49854 h 415166"/>
                <a:gd name="connsiteX31" fmla="*/ 182461 w 364902"/>
                <a:gd name="connsiteY31" fmla="*/ 49444 h 415166"/>
                <a:gd name="connsiteX32" fmla="*/ 170297 w 364902"/>
                <a:gd name="connsiteY32" fmla="*/ 49854 h 415166"/>
                <a:gd name="connsiteX33" fmla="*/ 170297 w 364902"/>
                <a:gd name="connsiteY33" fmla="*/ 24308 h 415166"/>
                <a:gd name="connsiteX34" fmla="*/ 182461 w 364902"/>
                <a:gd name="connsiteY34" fmla="*/ 390830 h 415166"/>
                <a:gd name="connsiteX35" fmla="*/ 24336 w 364902"/>
                <a:gd name="connsiteY35" fmla="*/ 231896 h 415166"/>
                <a:gd name="connsiteX36" fmla="*/ 182461 w 364902"/>
                <a:gd name="connsiteY36" fmla="*/ 73771 h 415166"/>
                <a:gd name="connsiteX37" fmla="*/ 340586 w 364902"/>
                <a:gd name="connsiteY37" fmla="*/ 231896 h 415166"/>
                <a:gd name="connsiteX38" fmla="*/ 182461 w 364902"/>
                <a:gd name="connsiteY38" fmla="*/ 390830 h 41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64902" h="415166">
                  <a:moveTo>
                    <a:pt x="307848" y="99374"/>
                  </a:moveTo>
                  <a:lnTo>
                    <a:pt x="326936" y="80286"/>
                  </a:lnTo>
                  <a:lnTo>
                    <a:pt x="344138" y="97488"/>
                  </a:lnTo>
                  <a:lnTo>
                    <a:pt x="361340" y="80286"/>
                  </a:lnTo>
                  <a:lnTo>
                    <a:pt x="309734" y="28689"/>
                  </a:lnTo>
                  <a:lnTo>
                    <a:pt x="292532" y="45891"/>
                  </a:lnTo>
                  <a:lnTo>
                    <a:pt x="309734" y="63094"/>
                  </a:lnTo>
                  <a:lnTo>
                    <a:pt x="289036" y="83791"/>
                  </a:lnTo>
                  <a:cubicBezTo>
                    <a:pt x="268053" y="68628"/>
                    <a:pt x="244240" y="58198"/>
                    <a:pt x="218942" y="53092"/>
                  </a:cubicBezTo>
                  <a:lnTo>
                    <a:pt x="218942" y="24327"/>
                  </a:lnTo>
                  <a:lnTo>
                    <a:pt x="243269" y="24327"/>
                  </a:lnTo>
                  <a:lnTo>
                    <a:pt x="243269" y="0"/>
                  </a:lnTo>
                  <a:lnTo>
                    <a:pt x="121634" y="0"/>
                  </a:lnTo>
                  <a:lnTo>
                    <a:pt x="121634" y="24327"/>
                  </a:lnTo>
                  <a:lnTo>
                    <a:pt x="145961" y="24327"/>
                  </a:lnTo>
                  <a:lnTo>
                    <a:pt x="145961" y="53092"/>
                  </a:lnTo>
                  <a:cubicBezTo>
                    <a:pt x="120663" y="58198"/>
                    <a:pt x="96850" y="68628"/>
                    <a:pt x="75867" y="83791"/>
                  </a:cubicBezTo>
                  <a:lnTo>
                    <a:pt x="55169" y="63094"/>
                  </a:lnTo>
                  <a:lnTo>
                    <a:pt x="72371" y="45891"/>
                  </a:lnTo>
                  <a:lnTo>
                    <a:pt x="55169" y="28689"/>
                  </a:lnTo>
                  <a:lnTo>
                    <a:pt x="3562" y="80296"/>
                  </a:lnTo>
                  <a:lnTo>
                    <a:pt x="20764" y="97498"/>
                  </a:lnTo>
                  <a:lnTo>
                    <a:pt x="37967" y="80296"/>
                  </a:lnTo>
                  <a:lnTo>
                    <a:pt x="57055" y="99384"/>
                  </a:lnTo>
                  <a:cubicBezTo>
                    <a:pt x="21184" y="133378"/>
                    <a:pt x="0" y="180299"/>
                    <a:pt x="0" y="231905"/>
                  </a:cubicBezTo>
                  <a:cubicBezTo>
                    <a:pt x="0" y="332956"/>
                    <a:pt x="81848" y="415166"/>
                    <a:pt x="182451" y="415166"/>
                  </a:cubicBezTo>
                  <a:cubicBezTo>
                    <a:pt x="283054" y="415166"/>
                    <a:pt x="364903" y="332956"/>
                    <a:pt x="364903" y="231905"/>
                  </a:cubicBezTo>
                  <a:cubicBezTo>
                    <a:pt x="364903" y="182775"/>
                    <a:pt x="345529" y="135083"/>
                    <a:pt x="307848" y="99374"/>
                  </a:cubicBezTo>
                  <a:close/>
                  <a:moveTo>
                    <a:pt x="170297" y="24308"/>
                  </a:moveTo>
                  <a:lnTo>
                    <a:pt x="194624" y="24308"/>
                  </a:lnTo>
                  <a:lnTo>
                    <a:pt x="194624" y="49854"/>
                  </a:lnTo>
                  <a:cubicBezTo>
                    <a:pt x="190595" y="49587"/>
                    <a:pt x="186538" y="49444"/>
                    <a:pt x="182461" y="49444"/>
                  </a:cubicBezTo>
                  <a:cubicBezTo>
                    <a:pt x="178384" y="49444"/>
                    <a:pt x="174327" y="49587"/>
                    <a:pt x="170297" y="49854"/>
                  </a:cubicBezTo>
                  <a:lnTo>
                    <a:pt x="170297" y="24308"/>
                  </a:lnTo>
                  <a:close/>
                  <a:moveTo>
                    <a:pt x="182461" y="390830"/>
                  </a:moveTo>
                  <a:cubicBezTo>
                    <a:pt x="95269" y="390830"/>
                    <a:pt x="24336" y="319535"/>
                    <a:pt x="24336" y="231896"/>
                  </a:cubicBezTo>
                  <a:cubicBezTo>
                    <a:pt x="24336" y="144704"/>
                    <a:pt x="95269" y="73771"/>
                    <a:pt x="182461" y="73771"/>
                  </a:cubicBezTo>
                  <a:cubicBezTo>
                    <a:pt x="269653" y="73771"/>
                    <a:pt x="340586" y="144704"/>
                    <a:pt x="340586" y="231896"/>
                  </a:cubicBezTo>
                  <a:cubicBezTo>
                    <a:pt x="340576" y="319526"/>
                    <a:pt x="269643" y="390830"/>
                    <a:pt x="182461" y="39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71A55ED-62BD-B91C-22B5-89EE30033301}"/>
                </a:ext>
              </a:extLst>
            </p:cNvPr>
            <p:cNvSpPr/>
            <p:nvPr/>
          </p:nvSpPr>
          <p:spPr>
            <a:xfrm>
              <a:off x="7275607" y="2975314"/>
              <a:ext cx="72980" cy="170278"/>
            </a:xfrm>
            <a:custGeom>
              <a:avLst/>
              <a:gdLst>
                <a:gd name="connsiteX0" fmla="*/ 48654 w 72980"/>
                <a:gd name="connsiteY0" fmla="*/ 99393 h 170278"/>
                <a:gd name="connsiteX1" fmla="*/ 48654 w 72980"/>
                <a:gd name="connsiteY1" fmla="*/ 0 h 170278"/>
                <a:gd name="connsiteX2" fmla="*/ 24327 w 72980"/>
                <a:gd name="connsiteY2" fmla="*/ 0 h 170278"/>
                <a:gd name="connsiteX3" fmla="*/ 24327 w 72980"/>
                <a:gd name="connsiteY3" fmla="*/ 99393 h 170278"/>
                <a:gd name="connsiteX4" fmla="*/ 0 w 72980"/>
                <a:gd name="connsiteY4" fmla="*/ 133788 h 170278"/>
                <a:gd name="connsiteX5" fmla="*/ 36490 w 72980"/>
                <a:gd name="connsiteY5" fmla="*/ 170278 h 170278"/>
                <a:gd name="connsiteX6" fmla="*/ 72980 w 72980"/>
                <a:gd name="connsiteY6" fmla="*/ 133788 h 170278"/>
                <a:gd name="connsiteX7" fmla="*/ 48654 w 72980"/>
                <a:gd name="connsiteY7" fmla="*/ 99393 h 170278"/>
                <a:gd name="connsiteX8" fmla="*/ 36490 w 72980"/>
                <a:gd name="connsiteY8" fmla="*/ 145961 h 170278"/>
                <a:gd name="connsiteX9" fmla="*/ 24327 w 72980"/>
                <a:gd name="connsiteY9" fmla="*/ 133798 h 170278"/>
                <a:gd name="connsiteX10" fmla="*/ 36490 w 72980"/>
                <a:gd name="connsiteY10" fmla="*/ 121634 h 170278"/>
                <a:gd name="connsiteX11" fmla="*/ 48654 w 72980"/>
                <a:gd name="connsiteY11" fmla="*/ 133798 h 170278"/>
                <a:gd name="connsiteX12" fmla="*/ 36490 w 72980"/>
                <a:gd name="connsiteY12" fmla="*/ 145961 h 1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980" h="170278">
                  <a:moveTo>
                    <a:pt x="48654" y="99393"/>
                  </a:moveTo>
                  <a:lnTo>
                    <a:pt x="48654" y="0"/>
                  </a:lnTo>
                  <a:lnTo>
                    <a:pt x="24327" y="0"/>
                  </a:lnTo>
                  <a:lnTo>
                    <a:pt x="24327" y="99393"/>
                  </a:lnTo>
                  <a:cubicBezTo>
                    <a:pt x="10173" y="104413"/>
                    <a:pt x="0" y="117939"/>
                    <a:pt x="0" y="133788"/>
                  </a:cubicBezTo>
                  <a:cubicBezTo>
                    <a:pt x="0" y="153905"/>
                    <a:pt x="16373" y="170278"/>
                    <a:pt x="36490" y="170278"/>
                  </a:cubicBezTo>
                  <a:cubicBezTo>
                    <a:pt x="56607" y="170278"/>
                    <a:pt x="72980" y="153905"/>
                    <a:pt x="72980" y="133788"/>
                  </a:cubicBezTo>
                  <a:cubicBezTo>
                    <a:pt x="72980" y="117939"/>
                    <a:pt x="62808" y="104423"/>
                    <a:pt x="48654" y="99393"/>
                  </a:cubicBezTo>
                  <a:close/>
                  <a:moveTo>
                    <a:pt x="36490" y="145961"/>
                  </a:moveTo>
                  <a:cubicBezTo>
                    <a:pt x="29785" y="145961"/>
                    <a:pt x="24327" y="140503"/>
                    <a:pt x="24327" y="133798"/>
                  </a:cubicBezTo>
                  <a:cubicBezTo>
                    <a:pt x="24327" y="127092"/>
                    <a:pt x="29785" y="121634"/>
                    <a:pt x="36490" y="121634"/>
                  </a:cubicBezTo>
                  <a:cubicBezTo>
                    <a:pt x="43196" y="121634"/>
                    <a:pt x="48654" y="127092"/>
                    <a:pt x="48654" y="133798"/>
                  </a:cubicBezTo>
                  <a:cubicBezTo>
                    <a:pt x="48654" y="140503"/>
                    <a:pt x="43196" y="145961"/>
                    <a:pt x="36490" y="1459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DFDA8C4-BEA4-EFB9-72DE-247FC56560F5}"/>
                </a:ext>
              </a:extLst>
            </p:cNvPr>
            <p:cNvSpPr/>
            <p:nvPr/>
          </p:nvSpPr>
          <p:spPr>
            <a:xfrm>
              <a:off x="7299934" y="3218573"/>
              <a:ext cx="24327" cy="24326"/>
            </a:xfrm>
            <a:custGeom>
              <a:avLst/>
              <a:gdLst>
                <a:gd name="connsiteX0" fmla="*/ 0 w 24327"/>
                <a:gd name="connsiteY0" fmla="*/ 0 h 24326"/>
                <a:gd name="connsiteX1" fmla="*/ 24327 w 24327"/>
                <a:gd name="connsiteY1" fmla="*/ 0 h 24326"/>
                <a:gd name="connsiteX2" fmla="*/ 24327 w 24327"/>
                <a:gd name="connsiteY2" fmla="*/ 24327 h 24326"/>
                <a:gd name="connsiteX3" fmla="*/ 0 w 24327"/>
                <a:gd name="connsiteY3" fmla="*/ 24327 h 24326"/>
                <a:gd name="connsiteX4" fmla="*/ 0 w 24327"/>
                <a:gd name="connsiteY4" fmla="*/ 0 h 2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" h="24326">
                  <a:moveTo>
                    <a:pt x="0" y="0"/>
                  </a:moveTo>
                  <a:lnTo>
                    <a:pt x="24327" y="0"/>
                  </a:lnTo>
                  <a:lnTo>
                    <a:pt x="24327" y="24327"/>
                  </a:lnTo>
                  <a:lnTo>
                    <a:pt x="0" y="243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F02D27F-BB93-171A-0C14-0ABD27D67F93}"/>
                </a:ext>
              </a:extLst>
            </p:cNvPr>
            <p:cNvSpPr/>
            <p:nvPr/>
          </p:nvSpPr>
          <p:spPr>
            <a:xfrm>
              <a:off x="7178299" y="3096949"/>
              <a:ext cx="24326" cy="24326"/>
            </a:xfrm>
            <a:custGeom>
              <a:avLst/>
              <a:gdLst>
                <a:gd name="connsiteX0" fmla="*/ 0 w 24326"/>
                <a:gd name="connsiteY0" fmla="*/ 0 h 24326"/>
                <a:gd name="connsiteX1" fmla="*/ 24327 w 24326"/>
                <a:gd name="connsiteY1" fmla="*/ 0 h 24326"/>
                <a:gd name="connsiteX2" fmla="*/ 24327 w 24326"/>
                <a:gd name="connsiteY2" fmla="*/ 24327 h 24326"/>
                <a:gd name="connsiteX3" fmla="*/ 0 w 24326"/>
                <a:gd name="connsiteY3" fmla="*/ 24327 h 24326"/>
                <a:gd name="connsiteX4" fmla="*/ 0 w 24326"/>
                <a:gd name="connsiteY4" fmla="*/ 0 h 2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6" h="24326">
                  <a:moveTo>
                    <a:pt x="0" y="0"/>
                  </a:moveTo>
                  <a:lnTo>
                    <a:pt x="24327" y="0"/>
                  </a:lnTo>
                  <a:lnTo>
                    <a:pt x="24327" y="24327"/>
                  </a:lnTo>
                  <a:lnTo>
                    <a:pt x="0" y="243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60B42F4-67E2-8814-5B35-FEA5DB86D218}"/>
                </a:ext>
              </a:extLst>
            </p:cNvPr>
            <p:cNvSpPr/>
            <p:nvPr/>
          </p:nvSpPr>
          <p:spPr>
            <a:xfrm>
              <a:off x="7421558" y="3096949"/>
              <a:ext cx="24327" cy="24326"/>
            </a:xfrm>
            <a:custGeom>
              <a:avLst/>
              <a:gdLst>
                <a:gd name="connsiteX0" fmla="*/ 0 w 24327"/>
                <a:gd name="connsiteY0" fmla="*/ 0 h 24326"/>
                <a:gd name="connsiteX1" fmla="*/ 24327 w 24327"/>
                <a:gd name="connsiteY1" fmla="*/ 0 h 24326"/>
                <a:gd name="connsiteX2" fmla="*/ 24327 w 24327"/>
                <a:gd name="connsiteY2" fmla="*/ 24327 h 24326"/>
                <a:gd name="connsiteX3" fmla="*/ 0 w 24327"/>
                <a:gd name="connsiteY3" fmla="*/ 24327 h 24326"/>
                <a:gd name="connsiteX4" fmla="*/ 0 w 24327"/>
                <a:gd name="connsiteY4" fmla="*/ 0 h 2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27" h="24326">
                  <a:moveTo>
                    <a:pt x="0" y="0"/>
                  </a:moveTo>
                  <a:lnTo>
                    <a:pt x="24327" y="0"/>
                  </a:lnTo>
                  <a:lnTo>
                    <a:pt x="24327" y="24327"/>
                  </a:lnTo>
                  <a:lnTo>
                    <a:pt x="0" y="243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A32DF96-C27D-A72D-4AE2-19A4580DED39}"/>
                </a:ext>
              </a:extLst>
            </p:cNvPr>
            <p:cNvSpPr/>
            <p:nvPr/>
          </p:nvSpPr>
          <p:spPr>
            <a:xfrm>
              <a:off x="7208884" y="3177911"/>
              <a:ext cx="34404" cy="34404"/>
            </a:xfrm>
            <a:custGeom>
              <a:avLst/>
              <a:gdLst>
                <a:gd name="connsiteX0" fmla="*/ 17202 w 34404"/>
                <a:gd name="connsiteY0" fmla="*/ 34404 h 34404"/>
                <a:gd name="connsiteX1" fmla="*/ 0 w 34404"/>
                <a:gd name="connsiteY1" fmla="*/ 17202 h 34404"/>
                <a:gd name="connsiteX2" fmla="*/ 17202 w 34404"/>
                <a:gd name="connsiteY2" fmla="*/ 0 h 34404"/>
                <a:gd name="connsiteX3" fmla="*/ 34404 w 34404"/>
                <a:gd name="connsiteY3" fmla="*/ 17202 h 34404"/>
                <a:gd name="connsiteX4" fmla="*/ 17202 w 34404"/>
                <a:gd name="connsiteY4" fmla="*/ 34404 h 3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04" h="34404">
                  <a:moveTo>
                    <a:pt x="17202" y="34404"/>
                  </a:moveTo>
                  <a:lnTo>
                    <a:pt x="0" y="17202"/>
                  </a:lnTo>
                  <a:lnTo>
                    <a:pt x="17202" y="0"/>
                  </a:lnTo>
                  <a:lnTo>
                    <a:pt x="34404" y="17202"/>
                  </a:lnTo>
                  <a:lnTo>
                    <a:pt x="17202" y="344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3F562F3-68DF-CD99-F056-1EABBA77CA71}"/>
                </a:ext>
              </a:extLst>
            </p:cNvPr>
            <p:cNvSpPr/>
            <p:nvPr/>
          </p:nvSpPr>
          <p:spPr>
            <a:xfrm>
              <a:off x="7380896" y="3005908"/>
              <a:ext cx="34404" cy="34404"/>
            </a:xfrm>
            <a:custGeom>
              <a:avLst/>
              <a:gdLst>
                <a:gd name="connsiteX0" fmla="*/ 17202 w 34404"/>
                <a:gd name="connsiteY0" fmla="*/ 34404 h 34404"/>
                <a:gd name="connsiteX1" fmla="*/ 0 w 34404"/>
                <a:gd name="connsiteY1" fmla="*/ 17202 h 34404"/>
                <a:gd name="connsiteX2" fmla="*/ 17202 w 34404"/>
                <a:gd name="connsiteY2" fmla="*/ 0 h 34404"/>
                <a:gd name="connsiteX3" fmla="*/ 34405 w 34404"/>
                <a:gd name="connsiteY3" fmla="*/ 17202 h 34404"/>
                <a:gd name="connsiteX4" fmla="*/ 17202 w 34404"/>
                <a:gd name="connsiteY4" fmla="*/ 34404 h 3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04" h="34404">
                  <a:moveTo>
                    <a:pt x="17202" y="34404"/>
                  </a:moveTo>
                  <a:lnTo>
                    <a:pt x="0" y="17202"/>
                  </a:lnTo>
                  <a:lnTo>
                    <a:pt x="17202" y="0"/>
                  </a:lnTo>
                  <a:lnTo>
                    <a:pt x="34405" y="17202"/>
                  </a:lnTo>
                  <a:lnTo>
                    <a:pt x="17202" y="344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7E56F12-A933-9D73-8CD0-EDE5DFB15BFA}"/>
                </a:ext>
              </a:extLst>
            </p:cNvPr>
            <p:cNvSpPr/>
            <p:nvPr/>
          </p:nvSpPr>
          <p:spPr>
            <a:xfrm>
              <a:off x="7380896" y="3177920"/>
              <a:ext cx="34404" cy="34404"/>
            </a:xfrm>
            <a:custGeom>
              <a:avLst/>
              <a:gdLst>
                <a:gd name="connsiteX0" fmla="*/ 17202 w 34404"/>
                <a:gd name="connsiteY0" fmla="*/ 34404 h 34404"/>
                <a:gd name="connsiteX1" fmla="*/ 0 w 34404"/>
                <a:gd name="connsiteY1" fmla="*/ 17202 h 34404"/>
                <a:gd name="connsiteX2" fmla="*/ 17202 w 34404"/>
                <a:gd name="connsiteY2" fmla="*/ 0 h 34404"/>
                <a:gd name="connsiteX3" fmla="*/ 34405 w 34404"/>
                <a:gd name="connsiteY3" fmla="*/ 17202 h 34404"/>
                <a:gd name="connsiteX4" fmla="*/ 17202 w 34404"/>
                <a:gd name="connsiteY4" fmla="*/ 34404 h 3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04" h="34404">
                  <a:moveTo>
                    <a:pt x="17202" y="34404"/>
                  </a:moveTo>
                  <a:lnTo>
                    <a:pt x="0" y="17202"/>
                  </a:lnTo>
                  <a:lnTo>
                    <a:pt x="17202" y="0"/>
                  </a:lnTo>
                  <a:lnTo>
                    <a:pt x="34405" y="17202"/>
                  </a:lnTo>
                  <a:lnTo>
                    <a:pt x="17202" y="344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A502940-9EA5-3D34-9418-9014C8BB17D1}"/>
                </a:ext>
              </a:extLst>
            </p:cNvPr>
            <p:cNvSpPr/>
            <p:nvPr/>
          </p:nvSpPr>
          <p:spPr>
            <a:xfrm>
              <a:off x="7208884" y="3005899"/>
              <a:ext cx="34404" cy="34404"/>
            </a:xfrm>
            <a:custGeom>
              <a:avLst/>
              <a:gdLst>
                <a:gd name="connsiteX0" fmla="*/ 17202 w 34404"/>
                <a:gd name="connsiteY0" fmla="*/ 34404 h 34404"/>
                <a:gd name="connsiteX1" fmla="*/ 0 w 34404"/>
                <a:gd name="connsiteY1" fmla="*/ 17202 h 34404"/>
                <a:gd name="connsiteX2" fmla="*/ 17202 w 34404"/>
                <a:gd name="connsiteY2" fmla="*/ 0 h 34404"/>
                <a:gd name="connsiteX3" fmla="*/ 34404 w 34404"/>
                <a:gd name="connsiteY3" fmla="*/ 17202 h 34404"/>
                <a:gd name="connsiteX4" fmla="*/ 17202 w 34404"/>
                <a:gd name="connsiteY4" fmla="*/ 34404 h 3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04" h="34404">
                  <a:moveTo>
                    <a:pt x="17202" y="34404"/>
                  </a:moveTo>
                  <a:lnTo>
                    <a:pt x="0" y="17202"/>
                  </a:lnTo>
                  <a:lnTo>
                    <a:pt x="17202" y="0"/>
                  </a:lnTo>
                  <a:lnTo>
                    <a:pt x="34404" y="17202"/>
                  </a:lnTo>
                  <a:lnTo>
                    <a:pt x="17202" y="344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D5E4F45-D08B-6359-03E2-623DC247E49F}"/>
              </a:ext>
            </a:extLst>
          </p:cNvPr>
          <p:cNvSpPr txBox="1"/>
          <p:nvPr/>
        </p:nvSpPr>
        <p:spPr>
          <a:xfrm>
            <a:off x="7141713" y="1901908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spc="0" baseline="0">
                <a:ln/>
                <a:solidFill>
                  <a:srgbClr val="00334E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  <a:rtl val="0"/>
              </a:rPr>
              <a:t>04.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DB10608-3334-6043-FD76-F0558E61BC29}"/>
              </a:ext>
            </a:extLst>
          </p:cNvPr>
          <p:cNvSpPr/>
          <p:nvPr/>
        </p:nvSpPr>
        <p:spPr>
          <a:xfrm rot="16761127">
            <a:off x="9523003" y="2010150"/>
            <a:ext cx="1462484" cy="1462483"/>
          </a:xfrm>
          <a:custGeom>
            <a:avLst/>
            <a:gdLst>
              <a:gd name="connsiteX0" fmla="*/ 886656 w 886655"/>
              <a:gd name="connsiteY0" fmla="*/ 443328 h 886655"/>
              <a:gd name="connsiteX1" fmla="*/ 443328 w 886655"/>
              <a:gd name="connsiteY1" fmla="*/ 886656 h 886655"/>
              <a:gd name="connsiteX2" fmla="*/ 0 w 886655"/>
              <a:gd name="connsiteY2" fmla="*/ 443328 h 886655"/>
              <a:gd name="connsiteX3" fmla="*/ 443328 w 886655"/>
              <a:gd name="connsiteY3" fmla="*/ 0 h 886655"/>
              <a:gd name="connsiteX4" fmla="*/ 886656 w 886655"/>
              <a:gd name="connsiteY4" fmla="*/ 443328 h 88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55" h="886655">
                <a:moveTo>
                  <a:pt x="886656" y="443328"/>
                </a:moveTo>
                <a:cubicBezTo>
                  <a:pt x="886656" y="688171"/>
                  <a:pt x="688171" y="886656"/>
                  <a:pt x="443328" y="886656"/>
                </a:cubicBezTo>
                <a:cubicBezTo>
                  <a:pt x="198484" y="886656"/>
                  <a:pt x="0" y="688171"/>
                  <a:pt x="0" y="443328"/>
                </a:cubicBezTo>
                <a:cubicBezTo>
                  <a:pt x="0" y="198485"/>
                  <a:pt x="198484" y="0"/>
                  <a:pt x="443328" y="0"/>
                </a:cubicBezTo>
                <a:cubicBezTo>
                  <a:pt x="688171" y="0"/>
                  <a:pt x="886656" y="198484"/>
                  <a:pt x="886656" y="44332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037D4A8-6387-890A-FD59-8722880120A5}"/>
              </a:ext>
            </a:extLst>
          </p:cNvPr>
          <p:cNvSpPr/>
          <p:nvPr/>
        </p:nvSpPr>
        <p:spPr>
          <a:xfrm rot="18900000">
            <a:off x="9644829" y="2131828"/>
            <a:ext cx="1219405" cy="1219406"/>
          </a:xfrm>
          <a:custGeom>
            <a:avLst/>
            <a:gdLst>
              <a:gd name="connsiteX0" fmla="*/ 739286 w 739285"/>
              <a:gd name="connsiteY0" fmla="*/ 369643 h 739285"/>
              <a:gd name="connsiteX1" fmla="*/ 369643 w 739285"/>
              <a:gd name="connsiteY1" fmla="*/ 739285 h 739285"/>
              <a:gd name="connsiteX2" fmla="*/ 0 w 739285"/>
              <a:gd name="connsiteY2" fmla="*/ 369643 h 739285"/>
              <a:gd name="connsiteX3" fmla="*/ 369643 w 739285"/>
              <a:gd name="connsiteY3" fmla="*/ 0 h 739285"/>
              <a:gd name="connsiteX4" fmla="*/ 739286 w 739285"/>
              <a:gd name="connsiteY4" fmla="*/ 369643 h 73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285" h="739285">
                <a:moveTo>
                  <a:pt x="739286" y="369643"/>
                </a:moveTo>
                <a:cubicBezTo>
                  <a:pt x="739286" y="573791"/>
                  <a:pt x="573791" y="739285"/>
                  <a:pt x="369643" y="739285"/>
                </a:cubicBezTo>
                <a:cubicBezTo>
                  <a:pt x="165495" y="739285"/>
                  <a:pt x="0" y="573791"/>
                  <a:pt x="0" y="369643"/>
                </a:cubicBezTo>
                <a:cubicBezTo>
                  <a:pt x="0" y="165495"/>
                  <a:pt x="165495" y="0"/>
                  <a:pt x="369643" y="0"/>
                </a:cubicBezTo>
                <a:cubicBezTo>
                  <a:pt x="573791" y="0"/>
                  <a:pt x="739286" y="165495"/>
                  <a:pt x="739286" y="36964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7" name="Graphic 5">
            <a:extLst>
              <a:ext uri="{FF2B5EF4-FFF2-40B4-BE49-F238E27FC236}">
                <a16:creationId xmlns:a16="http://schemas.microsoft.com/office/drawing/2014/main" id="{7C4B994A-8E5E-AE85-657C-EBB4A7F3C59E}"/>
              </a:ext>
            </a:extLst>
          </p:cNvPr>
          <p:cNvGrpSpPr/>
          <p:nvPr/>
        </p:nvGrpSpPr>
        <p:grpSpPr>
          <a:xfrm>
            <a:off x="9912052" y="2441757"/>
            <a:ext cx="630353" cy="630352"/>
            <a:chOff x="8408920" y="2932576"/>
            <a:chExt cx="382162" cy="382161"/>
          </a:xfrm>
          <a:solidFill>
            <a:schemeClr val="accent4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1D21244-441B-FA82-39CE-724EEFDC5F0A}"/>
                </a:ext>
              </a:extLst>
            </p:cNvPr>
            <p:cNvSpPr/>
            <p:nvPr/>
          </p:nvSpPr>
          <p:spPr>
            <a:xfrm>
              <a:off x="8520162" y="2964018"/>
              <a:ext cx="159676" cy="151866"/>
            </a:xfrm>
            <a:custGeom>
              <a:avLst/>
              <a:gdLst>
                <a:gd name="connsiteX0" fmla="*/ 30489 w 159676"/>
                <a:gd name="connsiteY0" fmla="*/ 151867 h 151866"/>
                <a:gd name="connsiteX1" fmla="*/ 79839 w 159676"/>
                <a:gd name="connsiteY1" fmla="*/ 125930 h 151866"/>
                <a:gd name="connsiteX2" fmla="*/ 129178 w 159676"/>
                <a:gd name="connsiteY2" fmla="*/ 151867 h 151866"/>
                <a:gd name="connsiteX3" fmla="*/ 119758 w 159676"/>
                <a:gd name="connsiteY3" fmla="*/ 96926 h 151866"/>
                <a:gd name="connsiteX4" fmla="*/ 159677 w 159676"/>
                <a:gd name="connsiteY4" fmla="*/ 58017 h 151866"/>
                <a:gd name="connsiteX5" fmla="*/ 104508 w 159676"/>
                <a:gd name="connsiteY5" fmla="*/ 49997 h 151866"/>
                <a:gd name="connsiteX6" fmla="*/ 79839 w 159676"/>
                <a:gd name="connsiteY6" fmla="*/ 0 h 151866"/>
                <a:gd name="connsiteX7" fmla="*/ 55169 w 159676"/>
                <a:gd name="connsiteY7" fmla="*/ 49997 h 151866"/>
                <a:gd name="connsiteX8" fmla="*/ 0 w 159676"/>
                <a:gd name="connsiteY8" fmla="*/ 58017 h 151866"/>
                <a:gd name="connsiteX9" fmla="*/ 39919 w 159676"/>
                <a:gd name="connsiteY9" fmla="*/ 96926 h 151866"/>
                <a:gd name="connsiteX10" fmla="*/ 30489 w 159676"/>
                <a:gd name="connsiteY10" fmla="*/ 151867 h 151866"/>
                <a:gd name="connsiteX11" fmla="*/ 70038 w 159676"/>
                <a:gd name="connsiteY11" fmla="*/ 70456 h 151866"/>
                <a:gd name="connsiteX12" fmla="*/ 79839 w 159676"/>
                <a:gd name="connsiteY12" fmla="*/ 50597 h 151866"/>
                <a:gd name="connsiteX13" fmla="*/ 89640 w 159676"/>
                <a:gd name="connsiteY13" fmla="*/ 70456 h 151866"/>
                <a:gd name="connsiteX14" fmla="*/ 111557 w 159676"/>
                <a:gd name="connsiteY14" fmla="*/ 73647 h 151866"/>
                <a:gd name="connsiteX15" fmla="*/ 95698 w 159676"/>
                <a:gd name="connsiteY15" fmla="*/ 89106 h 151866"/>
                <a:gd name="connsiteX16" fmla="*/ 99441 w 159676"/>
                <a:gd name="connsiteY16" fmla="*/ 110938 h 151866"/>
                <a:gd name="connsiteX17" fmla="*/ 79839 w 159676"/>
                <a:gd name="connsiteY17" fmla="*/ 100632 h 151866"/>
                <a:gd name="connsiteX18" fmla="*/ 60227 w 159676"/>
                <a:gd name="connsiteY18" fmla="*/ 110938 h 151866"/>
                <a:gd name="connsiteX19" fmla="*/ 63970 w 159676"/>
                <a:gd name="connsiteY19" fmla="*/ 89106 h 151866"/>
                <a:gd name="connsiteX20" fmla="*/ 48111 w 159676"/>
                <a:gd name="connsiteY20" fmla="*/ 73647 h 151866"/>
                <a:gd name="connsiteX21" fmla="*/ 70038 w 159676"/>
                <a:gd name="connsiteY21" fmla="*/ 70456 h 15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9676" h="151866">
                  <a:moveTo>
                    <a:pt x="30489" y="151867"/>
                  </a:moveTo>
                  <a:lnTo>
                    <a:pt x="79839" y="125930"/>
                  </a:lnTo>
                  <a:lnTo>
                    <a:pt x="129178" y="151867"/>
                  </a:lnTo>
                  <a:lnTo>
                    <a:pt x="119758" y="96926"/>
                  </a:lnTo>
                  <a:lnTo>
                    <a:pt x="159677" y="58017"/>
                  </a:lnTo>
                  <a:lnTo>
                    <a:pt x="104508" y="49997"/>
                  </a:lnTo>
                  <a:lnTo>
                    <a:pt x="79839" y="0"/>
                  </a:lnTo>
                  <a:lnTo>
                    <a:pt x="55169" y="49997"/>
                  </a:lnTo>
                  <a:lnTo>
                    <a:pt x="0" y="58017"/>
                  </a:lnTo>
                  <a:lnTo>
                    <a:pt x="39919" y="96926"/>
                  </a:lnTo>
                  <a:lnTo>
                    <a:pt x="30489" y="151867"/>
                  </a:lnTo>
                  <a:close/>
                  <a:moveTo>
                    <a:pt x="70038" y="70456"/>
                  </a:moveTo>
                  <a:lnTo>
                    <a:pt x="79839" y="50597"/>
                  </a:lnTo>
                  <a:lnTo>
                    <a:pt x="89640" y="70456"/>
                  </a:lnTo>
                  <a:lnTo>
                    <a:pt x="111557" y="73647"/>
                  </a:lnTo>
                  <a:lnTo>
                    <a:pt x="95698" y="89106"/>
                  </a:lnTo>
                  <a:lnTo>
                    <a:pt x="99441" y="110938"/>
                  </a:lnTo>
                  <a:lnTo>
                    <a:pt x="79839" y="100632"/>
                  </a:lnTo>
                  <a:lnTo>
                    <a:pt x="60227" y="110938"/>
                  </a:lnTo>
                  <a:lnTo>
                    <a:pt x="63970" y="89106"/>
                  </a:lnTo>
                  <a:lnTo>
                    <a:pt x="48111" y="73647"/>
                  </a:lnTo>
                  <a:lnTo>
                    <a:pt x="70038" y="70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B06AC12-5B28-BA99-9C5E-9386A0206BE6}"/>
                </a:ext>
              </a:extLst>
            </p:cNvPr>
            <p:cNvSpPr/>
            <p:nvPr/>
          </p:nvSpPr>
          <p:spPr>
            <a:xfrm>
              <a:off x="8408920" y="2932576"/>
              <a:ext cx="382162" cy="382161"/>
            </a:xfrm>
            <a:custGeom>
              <a:avLst/>
              <a:gdLst>
                <a:gd name="connsiteX0" fmla="*/ 55979 w 382162"/>
                <a:gd name="connsiteY0" fmla="*/ 45539 h 382161"/>
                <a:gd name="connsiteX1" fmla="*/ 0 w 382162"/>
                <a:gd name="connsiteY1" fmla="*/ 101517 h 382161"/>
                <a:gd name="connsiteX2" fmla="*/ 55979 w 382162"/>
                <a:gd name="connsiteY2" fmla="*/ 157496 h 382161"/>
                <a:gd name="connsiteX3" fmla="*/ 71857 w 382162"/>
                <a:gd name="connsiteY3" fmla="*/ 157496 h 382161"/>
                <a:gd name="connsiteX4" fmla="*/ 157486 w 382162"/>
                <a:gd name="connsiteY4" fmla="*/ 242459 h 382161"/>
                <a:gd name="connsiteX5" fmla="*/ 157486 w 382162"/>
                <a:gd name="connsiteY5" fmla="*/ 291846 h 382161"/>
                <a:gd name="connsiteX6" fmla="*/ 115805 w 382162"/>
                <a:gd name="connsiteY6" fmla="*/ 291846 h 382161"/>
                <a:gd name="connsiteX7" fmla="*/ 93412 w 382162"/>
                <a:gd name="connsiteY7" fmla="*/ 359769 h 382161"/>
                <a:gd name="connsiteX8" fmla="*/ 67923 w 382162"/>
                <a:gd name="connsiteY8" fmla="*/ 359769 h 382161"/>
                <a:gd name="connsiteX9" fmla="*/ 67923 w 382162"/>
                <a:gd name="connsiteY9" fmla="*/ 382162 h 382161"/>
                <a:gd name="connsiteX10" fmla="*/ 314230 w 382162"/>
                <a:gd name="connsiteY10" fmla="*/ 382162 h 382161"/>
                <a:gd name="connsiteX11" fmla="*/ 314230 w 382162"/>
                <a:gd name="connsiteY11" fmla="*/ 359769 h 382161"/>
                <a:gd name="connsiteX12" fmla="*/ 288741 w 382162"/>
                <a:gd name="connsiteY12" fmla="*/ 359769 h 382161"/>
                <a:gd name="connsiteX13" fmla="*/ 266348 w 382162"/>
                <a:gd name="connsiteY13" fmla="*/ 291846 h 382161"/>
                <a:gd name="connsiteX14" fmla="*/ 224667 w 382162"/>
                <a:gd name="connsiteY14" fmla="*/ 291846 h 382161"/>
                <a:gd name="connsiteX15" fmla="*/ 224667 w 382162"/>
                <a:gd name="connsiteY15" fmla="*/ 242402 h 382161"/>
                <a:gd name="connsiteX16" fmla="*/ 309582 w 382162"/>
                <a:gd name="connsiteY16" fmla="*/ 157486 h 382161"/>
                <a:gd name="connsiteX17" fmla="*/ 326184 w 382162"/>
                <a:gd name="connsiteY17" fmla="*/ 157486 h 382161"/>
                <a:gd name="connsiteX18" fmla="*/ 382162 w 382162"/>
                <a:gd name="connsiteY18" fmla="*/ 101508 h 382161"/>
                <a:gd name="connsiteX19" fmla="*/ 326184 w 382162"/>
                <a:gd name="connsiteY19" fmla="*/ 45529 h 382161"/>
                <a:gd name="connsiteX20" fmla="*/ 314240 w 382162"/>
                <a:gd name="connsiteY20" fmla="*/ 45529 h 382161"/>
                <a:gd name="connsiteX21" fmla="*/ 314240 w 382162"/>
                <a:gd name="connsiteY21" fmla="*/ 22393 h 382161"/>
                <a:gd name="connsiteX22" fmla="*/ 337376 w 382162"/>
                <a:gd name="connsiteY22" fmla="*/ 22393 h 382161"/>
                <a:gd name="connsiteX23" fmla="*/ 337376 w 382162"/>
                <a:gd name="connsiteY23" fmla="*/ 0 h 382161"/>
                <a:gd name="connsiteX24" fmla="*/ 44787 w 382162"/>
                <a:gd name="connsiteY24" fmla="*/ 0 h 382161"/>
                <a:gd name="connsiteX25" fmla="*/ 44787 w 382162"/>
                <a:gd name="connsiteY25" fmla="*/ 22393 h 382161"/>
                <a:gd name="connsiteX26" fmla="*/ 67180 w 382162"/>
                <a:gd name="connsiteY26" fmla="*/ 22393 h 382161"/>
                <a:gd name="connsiteX27" fmla="*/ 67180 w 382162"/>
                <a:gd name="connsiteY27" fmla="*/ 45529 h 382161"/>
                <a:gd name="connsiteX28" fmla="*/ 55979 w 382162"/>
                <a:gd name="connsiteY28" fmla="*/ 45529 h 382161"/>
                <a:gd name="connsiteX29" fmla="*/ 55979 w 382162"/>
                <a:gd name="connsiteY29" fmla="*/ 135112 h 382161"/>
                <a:gd name="connsiteX30" fmla="*/ 22393 w 382162"/>
                <a:gd name="connsiteY30" fmla="*/ 101527 h 382161"/>
                <a:gd name="connsiteX31" fmla="*/ 55979 w 382162"/>
                <a:gd name="connsiteY31" fmla="*/ 67942 h 382161"/>
                <a:gd name="connsiteX32" fmla="*/ 67170 w 382162"/>
                <a:gd name="connsiteY32" fmla="*/ 67942 h 382161"/>
                <a:gd name="connsiteX33" fmla="*/ 67170 w 382162"/>
                <a:gd name="connsiteY33" fmla="*/ 123920 h 382161"/>
                <a:gd name="connsiteX34" fmla="*/ 67685 w 382162"/>
                <a:gd name="connsiteY34" fmla="*/ 135112 h 382161"/>
                <a:gd name="connsiteX35" fmla="*/ 55979 w 382162"/>
                <a:gd name="connsiteY35" fmla="*/ 135112 h 382161"/>
                <a:gd name="connsiteX36" fmla="*/ 265166 w 382162"/>
                <a:gd name="connsiteY36" fmla="*/ 359778 h 382161"/>
                <a:gd name="connsiteX37" fmla="*/ 116986 w 382162"/>
                <a:gd name="connsiteY37" fmla="*/ 359778 h 382161"/>
                <a:gd name="connsiteX38" fmla="*/ 131998 w 382162"/>
                <a:gd name="connsiteY38" fmla="*/ 314249 h 382161"/>
                <a:gd name="connsiteX39" fmla="*/ 250155 w 382162"/>
                <a:gd name="connsiteY39" fmla="*/ 314249 h 382161"/>
                <a:gd name="connsiteX40" fmla="*/ 265166 w 382162"/>
                <a:gd name="connsiteY40" fmla="*/ 359778 h 382161"/>
                <a:gd name="connsiteX41" fmla="*/ 202273 w 382162"/>
                <a:gd name="connsiteY41" fmla="*/ 291855 h 382161"/>
                <a:gd name="connsiteX42" fmla="*/ 179880 w 382162"/>
                <a:gd name="connsiteY42" fmla="*/ 291855 h 382161"/>
                <a:gd name="connsiteX43" fmla="*/ 179880 w 382162"/>
                <a:gd name="connsiteY43" fmla="*/ 246564 h 382161"/>
                <a:gd name="connsiteX44" fmla="*/ 191081 w 382162"/>
                <a:gd name="connsiteY44" fmla="*/ 247069 h 382161"/>
                <a:gd name="connsiteX45" fmla="*/ 202273 w 382162"/>
                <a:gd name="connsiteY45" fmla="*/ 246555 h 382161"/>
                <a:gd name="connsiteX46" fmla="*/ 202273 w 382162"/>
                <a:gd name="connsiteY46" fmla="*/ 291855 h 382161"/>
                <a:gd name="connsiteX47" fmla="*/ 326174 w 382162"/>
                <a:gd name="connsiteY47" fmla="*/ 67932 h 382161"/>
                <a:gd name="connsiteX48" fmla="*/ 359759 w 382162"/>
                <a:gd name="connsiteY48" fmla="*/ 101517 h 382161"/>
                <a:gd name="connsiteX49" fmla="*/ 326174 w 382162"/>
                <a:gd name="connsiteY49" fmla="*/ 135103 h 382161"/>
                <a:gd name="connsiteX50" fmla="*/ 313716 w 382162"/>
                <a:gd name="connsiteY50" fmla="*/ 135103 h 382161"/>
                <a:gd name="connsiteX51" fmla="*/ 314230 w 382162"/>
                <a:gd name="connsiteY51" fmla="*/ 123911 h 382161"/>
                <a:gd name="connsiteX52" fmla="*/ 314230 w 382162"/>
                <a:gd name="connsiteY52" fmla="*/ 67932 h 382161"/>
                <a:gd name="connsiteX53" fmla="*/ 326174 w 382162"/>
                <a:gd name="connsiteY53" fmla="*/ 67932 h 382161"/>
                <a:gd name="connsiteX54" fmla="*/ 291846 w 382162"/>
                <a:gd name="connsiteY54" fmla="*/ 22403 h 382161"/>
                <a:gd name="connsiteX55" fmla="*/ 291846 w 382162"/>
                <a:gd name="connsiteY55" fmla="*/ 123911 h 382161"/>
                <a:gd name="connsiteX56" fmla="*/ 191081 w 382162"/>
                <a:gd name="connsiteY56" fmla="*/ 224676 h 382161"/>
                <a:gd name="connsiteX57" fmla="*/ 89573 w 382162"/>
                <a:gd name="connsiteY57" fmla="*/ 123911 h 382161"/>
                <a:gd name="connsiteX58" fmla="*/ 89573 w 382162"/>
                <a:gd name="connsiteY58" fmla="*/ 22403 h 382161"/>
                <a:gd name="connsiteX59" fmla="*/ 291846 w 382162"/>
                <a:gd name="connsiteY59" fmla="*/ 22403 h 38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162" h="382161">
                  <a:moveTo>
                    <a:pt x="55979" y="45539"/>
                  </a:moveTo>
                  <a:cubicBezTo>
                    <a:pt x="25108" y="45539"/>
                    <a:pt x="0" y="70647"/>
                    <a:pt x="0" y="101517"/>
                  </a:cubicBezTo>
                  <a:cubicBezTo>
                    <a:pt x="0" y="132388"/>
                    <a:pt x="25108" y="157496"/>
                    <a:pt x="55979" y="157496"/>
                  </a:cubicBezTo>
                  <a:lnTo>
                    <a:pt x="71857" y="157496"/>
                  </a:lnTo>
                  <a:cubicBezTo>
                    <a:pt x="83573" y="198520"/>
                    <a:pt x="116186" y="230886"/>
                    <a:pt x="157486" y="242459"/>
                  </a:cubicBezTo>
                  <a:lnTo>
                    <a:pt x="157486" y="291846"/>
                  </a:lnTo>
                  <a:lnTo>
                    <a:pt x="115805" y="291846"/>
                  </a:lnTo>
                  <a:lnTo>
                    <a:pt x="93412" y="359769"/>
                  </a:lnTo>
                  <a:lnTo>
                    <a:pt x="67923" y="359769"/>
                  </a:lnTo>
                  <a:lnTo>
                    <a:pt x="67923" y="382162"/>
                  </a:lnTo>
                  <a:lnTo>
                    <a:pt x="314230" y="382162"/>
                  </a:lnTo>
                  <a:lnTo>
                    <a:pt x="314230" y="359769"/>
                  </a:lnTo>
                  <a:lnTo>
                    <a:pt x="288741" y="359769"/>
                  </a:lnTo>
                  <a:lnTo>
                    <a:pt x="266348" y="291846"/>
                  </a:lnTo>
                  <a:lnTo>
                    <a:pt x="224667" y="291846"/>
                  </a:lnTo>
                  <a:lnTo>
                    <a:pt x="224667" y="242402"/>
                  </a:lnTo>
                  <a:cubicBezTo>
                    <a:pt x="265624" y="230781"/>
                    <a:pt x="297952" y="198444"/>
                    <a:pt x="309582" y="157486"/>
                  </a:cubicBezTo>
                  <a:lnTo>
                    <a:pt x="326184" y="157486"/>
                  </a:lnTo>
                  <a:cubicBezTo>
                    <a:pt x="357054" y="157486"/>
                    <a:pt x="382162" y="132378"/>
                    <a:pt x="382162" y="101508"/>
                  </a:cubicBezTo>
                  <a:cubicBezTo>
                    <a:pt x="382162" y="70637"/>
                    <a:pt x="357054" y="45529"/>
                    <a:pt x="326184" y="45529"/>
                  </a:cubicBezTo>
                  <a:lnTo>
                    <a:pt x="314240" y="45529"/>
                  </a:lnTo>
                  <a:lnTo>
                    <a:pt x="314240" y="22393"/>
                  </a:lnTo>
                  <a:lnTo>
                    <a:pt x="337376" y="22393"/>
                  </a:lnTo>
                  <a:lnTo>
                    <a:pt x="337376" y="0"/>
                  </a:lnTo>
                  <a:cubicBezTo>
                    <a:pt x="321574" y="0"/>
                    <a:pt x="67904" y="0"/>
                    <a:pt x="44787" y="0"/>
                  </a:cubicBezTo>
                  <a:lnTo>
                    <a:pt x="44787" y="22393"/>
                  </a:lnTo>
                  <a:lnTo>
                    <a:pt x="67180" y="22393"/>
                  </a:lnTo>
                  <a:lnTo>
                    <a:pt x="67180" y="45529"/>
                  </a:lnTo>
                  <a:lnTo>
                    <a:pt x="55979" y="45529"/>
                  </a:lnTo>
                  <a:close/>
                  <a:moveTo>
                    <a:pt x="55979" y="135112"/>
                  </a:moveTo>
                  <a:cubicBezTo>
                    <a:pt x="37462" y="135112"/>
                    <a:pt x="22393" y="120044"/>
                    <a:pt x="22393" y="101527"/>
                  </a:cubicBezTo>
                  <a:cubicBezTo>
                    <a:pt x="22393" y="83010"/>
                    <a:pt x="37462" y="67942"/>
                    <a:pt x="55979" y="67942"/>
                  </a:cubicBezTo>
                  <a:lnTo>
                    <a:pt x="67170" y="67942"/>
                  </a:lnTo>
                  <a:lnTo>
                    <a:pt x="67170" y="123920"/>
                  </a:lnTo>
                  <a:cubicBezTo>
                    <a:pt x="67170" y="127692"/>
                    <a:pt x="67352" y="131426"/>
                    <a:pt x="67685" y="135112"/>
                  </a:cubicBezTo>
                  <a:lnTo>
                    <a:pt x="55979" y="135112"/>
                  </a:lnTo>
                  <a:close/>
                  <a:moveTo>
                    <a:pt x="265166" y="359778"/>
                  </a:moveTo>
                  <a:lnTo>
                    <a:pt x="116986" y="359778"/>
                  </a:lnTo>
                  <a:lnTo>
                    <a:pt x="131998" y="314249"/>
                  </a:lnTo>
                  <a:lnTo>
                    <a:pt x="250155" y="314249"/>
                  </a:lnTo>
                  <a:lnTo>
                    <a:pt x="265166" y="359778"/>
                  </a:lnTo>
                  <a:close/>
                  <a:moveTo>
                    <a:pt x="202273" y="291855"/>
                  </a:moveTo>
                  <a:lnTo>
                    <a:pt x="179880" y="291855"/>
                  </a:lnTo>
                  <a:lnTo>
                    <a:pt x="179880" y="246564"/>
                  </a:lnTo>
                  <a:cubicBezTo>
                    <a:pt x="183566" y="246897"/>
                    <a:pt x="187300" y="247069"/>
                    <a:pt x="191081" y="247069"/>
                  </a:cubicBezTo>
                  <a:cubicBezTo>
                    <a:pt x="194853" y="247069"/>
                    <a:pt x="198587" y="246888"/>
                    <a:pt x="202273" y="246555"/>
                  </a:cubicBezTo>
                  <a:lnTo>
                    <a:pt x="202273" y="291855"/>
                  </a:lnTo>
                  <a:close/>
                  <a:moveTo>
                    <a:pt x="326174" y="67932"/>
                  </a:moveTo>
                  <a:cubicBezTo>
                    <a:pt x="344691" y="67932"/>
                    <a:pt x="359759" y="83001"/>
                    <a:pt x="359759" y="101517"/>
                  </a:cubicBezTo>
                  <a:cubicBezTo>
                    <a:pt x="359759" y="120034"/>
                    <a:pt x="344691" y="135103"/>
                    <a:pt x="326174" y="135103"/>
                  </a:cubicBezTo>
                  <a:lnTo>
                    <a:pt x="313716" y="135103"/>
                  </a:lnTo>
                  <a:cubicBezTo>
                    <a:pt x="314049" y="131416"/>
                    <a:pt x="314230" y="127683"/>
                    <a:pt x="314230" y="123911"/>
                  </a:cubicBezTo>
                  <a:lnTo>
                    <a:pt x="314230" y="67932"/>
                  </a:lnTo>
                  <a:lnTo>
                    <a:pt x="326174" y="67932"/>
                  </a:lnTo>
                  <a:close/>
                  <a:moveTo>
                    <a:pt x="291846" y="22403"/>
                  </a:moveTo>
                  <a:lnTo>
                    <a:pt x="291846" y="123911"/>
                  </a:lnTo>
                  <a:cubicBezTo>
                    <a:pt x="291846" y="179470"/>
                    <a:pt x="246641" y="224676"/>
                    <a:pt x="191081" y="224676"/>
                  </a:cubicBezTo>
                  <a:cubicBezTo>
                    <a:pt x="135112" y="224676"/>
                    <a:pt x="89573" y="179470"/>
                    <a:pt x="89573" y="123911"/>
                  </a:cubicBezTo>
                  <a:lnTo>
                    <a:pt x="89573" y="22403"/>
                  </a:lnTo>
                  <a:lnTo>
                    <a:pt x="291846" y="224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F5CB9DB5-925A-121A-CF6F-DAEE7B502163}"/>
              </a:ext>
            </a:extLst>
          </p:cNvPr>
          <p:cNvSpPr txBox="1"/>
          <p:nvPr/>
        </p:nvSpPr>
        <p:spPr>
          <a:xfrm>
            <a:off x="9283226" y="1901908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spc="0" baseline="0">
                <a:ln/>
                <a:solidFill>
                  <a:srgbClr val="00334E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  <a:rtl val="0"/>
              </a:rPr>
              <a:t>05.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BA14929-A033-5863-E5DE-6367C4C9A2DE}"/>
              </a:ext>
            </a:extLst>
          </p:cNvPr>
          <p:cNvSpPr/>
          <p:nvPr/>
        </p:nvSpPr>
        <p:spPr>
          <a:xfrm>
            <a:off x="815547" y="3917718"/>
            <a:ext cx="10557730" cy="314218"/>
          </a:xfrm>
          <a:custGeom>
            <a:avLst/>
            <a:gdLst>
              <a:gd name="connsiteX0" fmla="*/ 6400800 w 6400800"/>
              <a:gd name="connsiteY0" fmla="*/ 95250 h 190500"/>
              <a:gd name="connsiteX1" fmla="*/ 6372892 w 6400800"/>
              <a:gd name="connsiteY1" fmla="*/ 162592 h 190500"/>
              <a:gd name="connsiteX2" fmla="*/ 6305550 w 6400800"/>
              <a:gd name="connsiteY2" fmla="*/ 190500 h 190500"/>
              <a:gd name="connsiteX3" fmla="*/ 95250 w 6400800"/>
              <a:gd name="connsiteY3" fmla="*/ 190500 h 190500"/>
              <a:gd name="connsiteX4" fmla="*/ 0 w 6400800"/>
              <a:gd name="connsiteY4" fmla="*/ 95250 h 190500"/>
              <a:gd name="connsiteX5" fmla="*/ 27908 w 6400800"/>
              <a:gd name="connsiteY5" fmla="*/ 27908 h 190500"/>
              <a:gd name="connsiteX6" fmla="*/ 95250 w 6400800"/>
              <a:gd name="connsiteY6" fmla="*/ 0 h 190500"/>
              <a:gd name="connsiteX7" fmla="*/ 6305550 w 6400800"/>
              <a:gd name="connsiteY7" fmla="*/ 0 h 190500"/>
              <a:gd name="connsiteX8" fmla="*/ 6400800 w 6400800"/>
              <a:gd name="connsiteY8" fmla="*/ 9525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0800" h="190500">
                <a:moveTo>
                  <a:pt x="6400800" y="95250"/>
                </a:moveTo>
                <a:cubicBezTo>
                  <a:pt x="6400800" y="121539"/>
                  <a:pt x="6390132" y="145352"/>
                  <a:pt x="6372892" y="162592"/>
                </a:cubicBezTo>
                <a:cubicBezTo>
                  <a:pt x="6355652" y="179832"/>
                  <a:pt x="6331839" y="190500"/>
                  <a:pt x="6305550" y="190500"/>
                </a:cubicBezTo>
                <a:lnTo>
                  <a:pt x="95250" y="190500"/>
                </a:lnTo>
                <a:cubicBezTo>
                  <a:pt x="42672" y="190500"/>
                  <a:pt x="0" y="147828"/>
                  <a:pt x="0" y="95250"/>
                </a:cubicBezTo>
                <a:cubicBezTo>
                  <a:pt x="0" y="68961"/>
                  <a:pt x="10668" y="45148"/>
                  <a:pt x="27908" y="27908"/>
                </a:cubicBezTo>
                <a:cubicBezTo>
                  <a:pt x="45149" y="10668"/>
                  <a:pt x="68961" y="0"/>
                  <a:pt x="95250" y="0"/>
                </a:cubicBezTo>
                <a:lnTo>
                  <a:pt x="6305550" y="0"/>
                </a:lnTo>
                <a:cubicBezTo>
                  <a:pt x="6358128" y="0"/>
                  <a:pt x="6400800" y="42672"/>
                  <a:pt x="6400800" y="95250"/>
                </a:cubicBezTo>
                <a:close/>
              </a:path>
            </a:pathLst>
          </a:custGeom>
          <a:solidFill>
            <a:srgbClr val="E5E5E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560007F-8653-8200-9B28-0CB9D391832C}"/>
              </a:ext>
            </a:extLst>
          </p:cNvPr>
          <p:cNvGrpSpPr/>
          <p:nvPr/>
        </p:nvGrpSpPr>
        <p:grpSpPr>
          <a:xfrm>
            <a:off x="815547" y="3891436"/>
            <a:ext cx="10557729" cy="366782"/>
            <a:chOff x="815547" y="3917718"/>
            <a:chExt cx="10557729" cy="314218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8100A6A-EA84-1CE6-7E28-D235B3BF77A0}"/>
                </a:ext>
              </a:extLst>
            </p:cNvPr>
            <p:cNvSpPr/>
            <p:nvPr/>
          </p:nvSpPr>
          <p:spPr>
            <a:xfrm>
              <a:off x="815547" y="3917718"/>
              <a:ext cx="1947681" cy="314218"/>
            </a:xfrm>
            <a:custGeom>
              <a:avLst/>
              <a:gdLst>
                <a:gd name="connsiteX0" fmla="*/ 1180814 w 1180814"/>
                <a:gd name="connsiteY0" fmla="*/ 0 h 190500"/>
                <a:gd name="connsiteX1" fmla="*/ 1180814 w 1180814"/>
                <a:gd name="connsiteY1" fmla="*/ 190500 h 190500"/>
                <a:gd name="connsiteX2" fmla="*/ 95250 w 1180814"/>
                <a:gd name="connsiteY2" fmla="*/ 190500 h 190500"/>
                <a:gd name="connsiteX3" fmla="*/ 0 w 1180814"/>
                <a:gd name="connsiteY3" fmla="*/ 95250 h 190500"/>
                <a:gd name="connsiteX4" fmla="*/ 27908 w 1180814"/>
                <a:gd name="connsiteY4" fmla="*/ 27908 h 190500"/>
                <a:gd name="connsiteX5" fmla="*/ 95250 w 1180814"/>
                <a:gd name="connsiteY5" fmla="*/ 0 h 190500"/>
                <a:gd name="connsiteX6" fmla="*/ 1180814 w 1180814"/>
                <a:gd name="connsiteY6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814" h="190500">
                  <a:moveTo>
                    <a:pt x="1180814" y="0"/>
                  </a:moveTo>
                  <a:lnTo>
                    <a:pt x="1180814" y="190500"/>
                  </a:lnTo>
                  <a:lnTo>
                    <a:pt x="95250" y="190500"/>
                  </a:lnTo>
                  <a:cubicBezTo>
                    <a:pt x="42672" y="190500"/>
                    <a:pt x="0" y="147828"/>
                    <a:pt x="0" y="95250"/>
                  </a:cubicBezTo>
                  <a:cubicBezTo>
                    <a:pt x="0" y="68961"/>
                    <a:pt x="10668" y="45148"/>
                    <a:pt x="27908" y="27908"/>
                  </a:cubicBezTo>
                  <a:cubicBezTo>
                    <a:pt x="45149" y="10668"/>
                    <a:pt x="68961" y="0"/>
                    <a:pt x="95250" y="0"/>
                  </a:cubicBezTo>
                  <a:lnTo>
                    <a:pt x="1180814" y="0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605B719-F00B-002E-3BC6-684818B36801}"/>
                </a:ext>
              </a:extLst>
            </p:cNvPr>
            <p:cNvSpPr/>
            <p:nvPr/>
          </p:nvSpPr>
          <p:spPr>
            <a:xfrm>
              <a:off x="2763228" y="3917718"/>
              <a:ext cx="2140296" cy="314218"/>
            </a:xfrm>
            <a:custGeom>
              <a:avLst/>
              <a:gdLst>
                <a:gd name="connsiteX0" fmla="*/ 0 w 1297590"/>
                <a:gd name="connsiteY0" fmla="*/ 0 h 190500"/>
                <a:gd name="connsiteX1" fmla="*/ 1297591 w 1297590"/>
                <a:gd name="connsiteY1" fmla="*/ 0 h 190500"/>
                <a:gd name="connsiteX2" fmla="*/ 1297591 w 1297590"/>
                <a:gd name="connsiteY2" fmla="*/ 190500 h 190500"/>
                <a:gd name="connsiteX3" fmla="*/ 0 w 1297590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590" h="190500">
                  <a:moveTo>
                    <a:pt x="0" y="0"/>
                  </a:moveTo>
                  <a:lnTo>
                    <a:pt x="1297591" y="0"/>
                  </a:lnTo>
                  <a:lnTo>
                    <a:pt x="1297591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DD998EB-E77B-65FF-D174-735B6C33A15D}"/>
                </a:ext>
              </a:extLst>
            </p:cNvPr>
            <p:cNvSpPr/>
            <p:nvPr/>
          </p:nvSpPr>
          <p:spPr>
            <a:xfrm>
              <a:off x="4903525" y="3917718"/>
              <a:ext cx="2140454" cy="314218"/>
            </a:xfrm>
            <a:custGeom>
              <a:avLst/>
              <a:gdLst>
                <a:gd name="connsiteX0" fmla="*/ 0 w 1297686"/>
                <a:gd name="connsiteY0" fmla="*/ 0 h 190500"/>
                <a:gd name="connsiteX1" fmla="*/ 1297686 w 1297686"/>
                <a:gd name="connsiteY1" fmla="*/ 0 h 190500"/>
                <a:gd name="connsiteX2" fmla="*/ 1297686 w 1297686"/>
                <a:gd name="connsiteY2" fmla="*/ 190500 h 190500"/>
                <a:gd name="connsiteX3" fmla="*/ 0 w 1297686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686" h="190500">
                  <a:moveTo>
                    <a:pt x="0" y="0"/>
                  </a:moveTo>
                  <a:lnTo>
                    <a:pt x="1297686" y="0"/>
                  </a:lnTo>
                  <a:lnTo>
                    <a:pt x="1297686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C6DE546-ADBA-2E7E-21EF-785576A3BF42}"/>
                </a:ext>
              </a:extLst>
            </p:cNvPr>
            <p:cNvSpPr/>
            <p:nvPr/>
          </p:nvSpPr>
          <p:spPr>
            <a:xfrm>
              <a:off x="7043979" y="3917718"/>
              <a:ext cx="2140454" cy="314218"/>
            </a:xfrm>
            <a:custGeom>
              <a:avLst/>
              <a:gdLst>
                <a:gd name="connsiteX0" fmla="*/ 0 w 1297686"/>
                <a:gd name="connsiteY0" fmla="*/ 0 h 190500"/>
                <a:gd name="connsiteX1" fmla="*/ 1297686 w 1297686"/>
                <a:gd name="connsiteY1" fmla="*/ 0 h 190500"/>
                <a:gd name="connsiteX2" fmla="*/ 1297686 w 1297686"/>
                <a:gd name="connsiteY2" fmla="*/ 190500 h 190500"/>
                <a:gd name="connsiteX3" fmla="*/ 0 w 1297686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686" h="190500">
                  <a:moveTo>
                    <a:pt x="0" y="0"/>
                  </a:moveTo>
                  <a:lnTo>
                    <a:pt x="1297686" y="0"/>
                  </a:lnTo>
                  <a:lnTo>
                    <a:pt x="1297686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9B868B6-E2E7-EBC1-93CF-1B7E1AB592BB}"/>
                </a:ext>
              </a:extLst>
            </p:cNvPr>
            <p:cNvSpPr/>
            <p:nvPr/>
          </p:nvSpPr>
          <p:spPr>
            <a:xfrm>
              <a:off x="9184432" y="3917718"/>
              <a:ext cx="2188844" cy="314218"/>
            </a:xfrm>
            <a:custGeom>
              <a:avLst/>
              <a:gdLst>
                <a:gd name="connsiteX0" fmla="*/ 1327023 w 1327023"/>
                <a:gd name="connsiteY0" fmla="*/ 95250 h 190500"/>
                <a:gd name="connsiteX1" fmla="*/ 1299115 w 1327023"/>
                <a:gd name="connsiteY1" fmla="*/ 162592 h 190500"/>
                <a:gd name="connsiteX2" fmla="*/ 1231773 w 1327023"/>
                <a:gd name="connsiteY2" fmla="*/ 190500 h 190500"/>
                <a:gd name="connsiteX3" fmla="*/ 0 w 1327023"/>
                <a:gd name="connsiteY3" fmla="*/ 190500 h 190500"/>
                <a:gd name="connsiteX4" fmla="*/ 0 w 1327023"/>
                <a:gd name="connsiteY4" fmla="*/ 0 h 190500"/>
                <a:gd name="connsiteX5" fmla="*/ 1231773 w 1327023"/>
                <a:gd name="connsiteY5" fmla="*/ 0 h 190500"/>
                <a:gd name="connsiteX6" fmla="*/ 1327023 w 1327023"/>
                <a:gd name="connsiteY6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7023" h="190500">
                  <a:moveTo>
                    <a:pt x="1327023" y="95250"/>
                  </a:moveTo>
                  <a:cubicBezTo>
                    <a:pt x="1327023" y="121539"/>
                    <a:pt x="1316355" y="145352"/>
                    <a:pt x="1299115" y="162592"/>
                  </a:cubicBezTo>
                  <a:cubicBezTo>
                    <a:pt x="1281875" y="179832"/>
                    <a:pt x="1258062" y="190500"/>
                    <a:pt x="1231773" y="190500"/>
                  </a:cubicBezTo>
                  <a:lnTo>
                    <a:pt x="0" y="190500"/>
                  </a:lnTo>
                  <a:lnTo>
                    <a:pt x="0" y="0"/>
                  </a:lnTo>
                  <a:lnTo>
                    <a:pt x="1231773" y="0"/>
                  </a:lnTo>
                  <a:cubicBezTo>
                    <a:pt x="1284351" y="0"/>
                    <a:pt x="1327023" y="42672"/>
                    <a:pt x="1327023" y="9525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B3236AA-BB38-7129-ACAB-CF7B191A9E61}"/>
              </a:ext>
            </a:extLst>
          </p:cNvPr>
          <p:cNvGrpSpPr/>
          <p:nvPr/>
        </p:nvGrpSpPr>
        <p:grpSpPr>
          <a:xfrm>
            <a:off x="622932" y="4393009"/>
            <a:ext cx="2163324" cy="1281421"/>
            <a:chOff x="599177" y="4393009"/>
            <a:chExt cx="2163324" cy="128142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1CF9C8B-3D07-BB4B-D375-271251C546F6}"/>
                </a:ext>
              </a:extLst>
            </p:cNvPr>
            <p:cNvSpPr txBox="1"/>
            <p:nvPr/>
          </p:nvSpPr>
          <p:spPr>
            <a:xfrm>
              <a:off x="781356" y="4393009"/>
              <a:ext cx="1798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22CC43D-E613-723E-C925-47330D46724B}"/>
                </a:ext>
              </a:extLst>
            </p:cNvPr>
            <p:cNvSpPr txBox="1"/>
            <p:nvPr/>
          </p:nvSpPr>
          <p:spPr>
            <a:xfrm>
              <a:off x="599177" y="4843433"/>
              <a:ext cx="21633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A2A1E9E-BB3C-33C2-867E-2D63545E3EF5}"/>
              </a:ext>
            </a:extLst>
          </p:cNvPr>
          <p:cNvGrpSpPr/>
          <p:nvPr/>
        </p:nvGrpSpPr>
        <p:grpSpPr>
          <a:xfrm>
            <a:off x="2728195" y="4393009"/>
            <a:ext cx="2163324" cy="1281421"/>
            <a:chOff x="599177" y="4393009"/>
            <a:chExt cx="2163324" cy="1281421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2A3C553-1274-2031-5B47-0874F00011AF}"/>
                </a:ext>
              </a:extLst>
            </p:cNvPr>
            <p:cNvSpPr txBox="1"/>
            <p:nvPr/>
          </p:nvSpPr>
          <p:spPr>
            <a:xfrm>
              <a:off x="781356" y="4393009"/>
              <a:ext cx="1798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4822AF0-ED9B-0277-9544-71992B163D75}"/>
                </a:ext>
              </a:extLst>
            </p:cNvPr>
            <p:cNvSpPr txBox="1"/>
            <p:nvPr/>
          </p:nvSpPr>
          <p:spPr>
            <a:xfrm>
              <a:off x="599177" y="4843433"/>
              <a:ext cx="21633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C5835CB-DDA2-D80E-18C0-C35DC888DFED}"/>
              </a:ext>
            </a:extLst>
          </p:cNvPr>
          <p:cNvGrpSpPr/>
          <p:nvPr/>
        </p:nvGrpSpPr>
        <p:grpSpPr>
          <a:xfrm>
            <a:off x="4891874" y="4393009"/>
            <a:ext cx="2163324" cy="1281421"/>
            <a:chOff x="599177" y="4393009"/>
            <a:chExt cx="2163324" cy="1281421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A3157CF-BEFF-AAED-8A3A-3DBECDC39515}"/>
                </a:ext>
              </a:extLst>
            </p:cNvPr>
            <p:cNvSpPr txBox="1"/>
            <p:nvPr/>
          </p:nvSpPr>
          <p:spPr>
            <a:xfrm>
              <a:off x="781356" y="4393009"/>
              <a:ext cx="1798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BD1B0A6-6A76-C6B0-15E1-668EE2890EA1}"/>
                </a:ext>
              </a:extLst>
            </p:cNvPr>
            <p:cNvSpPr txBox="1"/>
            <p:nvPr/>
          </p:nvSpPr>
          <p:spPr>
            <a:xfrm>
              <a:off x="599177" y="4843433"/>
              <a:ext cx="21633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25EAE6D-2BE4-40BE-1C1B-DDB66F968F61}"/>
              </a:ext>
            </a:extLst>
          </p:cNvPr>
          <p:cNvGrpSpPr/>
          <p:nvPr/>
        </p:nvGrpSpPr>
        <p:grpSpPr>
          <a:xfrm>
            <a:off x="7032464" y="4393009"/>
            <a:ext cx="2163324" cy="1281421"/>
            <a:chOff x="599177" y="4393009"/>
            <a:chExt cx="2163324" cy="128142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C295790-7322-7C41-4744-7E0876AE4DDB}"/>
                </a:ext>
              </a:extLst>
            </p:cNvPr>
            <p:cNvSpPr txBox="1"/>
            <p:nvPr/>
          </p:nvSpPr>
          <p:spPr>
            <a:xfrm>
              <a:off x="781356" y="4393009"/>
              <a:ext cx="1798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1338D66-3E0B-3278-B3DB-F2A6D0EC4DDA}"/>
                </a:ext>
              </a:extLst>
            </p:cNvPr>
            <p:cNvSpPr txBox="1"/>
            <p:nvPr/>
          </p:nvSpPr>
          <p:spPr>
            <a:xfrm>
              <a:off x="599177" y="4843433"/>
              <a:ext cx="21633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C9D8E74-7990-66F8-672C-E7B11E9A614C}"/>
              </a:ext>
            </a:extLst>
          </p:cNvPr>
          <p:cNvGrpSpPr/>
          <p:nvPr/>
        </p:nvGrpSpPr>
        <p:grpSpPr>
          <a:xfrm>
            <a:off x="9169232" y="4393009"/>
            <a:ext cx="2163324" cy="1281421"/>
            <a:chOff x="599177" y="4393009"/>
            <a:chExt cx="2163324" cy="1281421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A06483D-16A2-353C-718E-8F4410056B42}"/>
                </a:ext>
              </a:extLst>
            </p:cNvPr>
            <p:cNvSpPr txBox="1"/>
            <p:nvPr/>
          </p:nvSpPr>
          <p:spPr>
            <a:xfrm>
              <a:off x="781356" y="4393009"/>
              <a:ext cx="1798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Sample Text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228D933-B79F-E377-C687-499821FF7B36}"/>
                </a:ext>
              </a:extLst>
            </p:cNvPr>
            <p:cNvSpPr txBox="1"/>
            <p:nvPr/>
          </p:nvSpPr>
          <p:spPr>
            <a:xfrm>
              <a:off x="599177" y="4843433"/>
              <a:ext cx="21633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5FECFC80-A712-1722-88C5-2B5B86BCB0C6}"/>
              </a:ext>
            </a:extLst>
          </p:cNvPr>
          <p:cNvSpPr txBox="1"/>
          <p:nvPr/>
        </p:nvSpPr>
        <p:spPr>
          <a:xfrm>
            <a:off x="1438496" y="3936328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F3E155F-6973-FD8E-BECB-DD5D37D064CE}"/>
              </a:ext>
            </a:extLst>
          </p:cNvPr>
          <p:cNvSpPr txBox="1"/>
          <p:nvPr/>
        </p:nvSpPr>
        <p:spPr>
          <a:xfrm>
            <a:off x="3567278" y="3936328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598FEDB-C903-441D-81DD-653D88F3ADDE}"/>
              </a:ext>
            </a:extLst>
          </p:cNvPr>
          <p:cNvSpPr txBox="1"/>
          <p:nvPr/>
        </p:nvSpPr>
        <p:spPr>
          <a:xfrm>
            <a:off x="5707654" y="3936328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2027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FA7F1A5-B157-50B2-D759-36B45548A272}"/>
              </a:ext>
            </a:extLst>
          </p:cNvPr>
          <p:cNvSpPr txBox="1"/>
          <p:nvPr/>
        </p:nvSpPr>
        <p:spPr>
          <a:xfrm>
            <a:off x="7848028" y="3936328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2028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F1A396D-C8E9-AA0A-A3BB-6792566C2D7D}"/>
              </a:ext>
            </a:extLst>
          </p:cNvPr>
          <p:cNvSpPr txBox="1"/>
          <p:nvPr/>
        </p:nvSpPr>
        <p:spPr>
          <a:xfrm>
            <a:off x="9984796" y="3936328"/>
            <a:ext cx="532197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800" b="1" spc="0" baseline="0" dirty="0">
                <a:ln/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NexaBold"/>
                <a:rtl val="0"/>
              </a:rPr>
              <a:t>2029</a:t>
            </a:r>
          </a:p>
        </p:txBody>
      </p:sp>
    </p:spTree>
    <p:extLst>
      <p:ext uri="{BB962C8B-B14F-4D97-AF65-F5344CB8AC3E}">
        <p14:creationId xmlns:p14="http://schemas.microsoft.com/office/powerpoint/2010/main" val="2923345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403" y="-5543"/>
            <a:ext cx="12176134" cy="68626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50" y="1843146"/>
            <a:ext cx="5583872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230" y="4649461"/>
            <a:ext cx="2836127" cy="60880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5" y="764781"/>
            <a:ext cx="2788212" cy="5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2957" y="4034214"/>
            <a:ext cx="1842275" cy="74198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682" y="2005651"/>
            <a:ext cx="3620416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557" y="1373842"/>
            <a:ext cx="502265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406" y="3362357"/>
            <a:ext cx="415095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519" y="711906"/>
            <a:ext cx="4318919" cy="357418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829" y="5341423"/>
            <a:ext cx="2545880" cy="30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448" y="4849804"/>
            <a:ext cx="471563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449" y="4467932"/>
            <a:ext cx="5909111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6120499"/>
            <a:ext cx="12176134" cy="675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0F7283-E706-4E54-BA71-DEA68EEB6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347" y="944548"/>
            <a:ext cx="3784345" cy="21685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6DB358-296D-4F2B-9959-C7F3F9EA9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272" y="942004"/>
            <a:ext cx="3866648" cy="21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856" y="316482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06">
            <a:extLst>
              <a:ext uri="{FF2B5EF4-FFF2-40B4-BE49-F238E27FC236}">
                <a16:creationId xmlns:a16="http://schemas.microsoft.com/office/drawing/2014/main" id="{4155192A-4EC0-DABE-4C4C-E1B9A01445EC}"/>
              </a:ext>
            </a:extLst>
          </p:cNvPr>
          <p:cNvSpPr/>
          <p:nvPr/>
        </p:nvSpPr>
        <p:spPr>
          <a:xfrm>
            <a:off x="9023034" y="4538987"/>
            <a:ext cx="2961927" cy="2295566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98" name="Shadow" descr="D:\andrew\Работа\Андрей\00_Presentations\WOW\PPT ready\3413.png">
            <a:extLst>
              <a:ext uri="{FF2B5EF4-FFF2-40B4-BE49-F238E27FC236}">
                <a16:creationId xmlns:a16="http://schemas.microsoft.com/office/drawing/2014/main" id="{9FE4A884-9DD5-4859-A0E8-CF9A9808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3921" y="4538720"/>
            <a:ext cx="2847736" cy="28513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E">
            <a:extLst>
              <a:ext uri="{FF2B5EF4-FFF2-40B4-BE49-F238E27FC236}">
                <a16:creationId xmlns:a16="http://schemas.microsoft.com/office/drawing/2014/main" id="{D29B0CE4-0360-0E24-D51C-151A71ED1A92}"/>
              </a:ext>
            </a:extLst>
          </p:cNvPr>
          <p:cNvSpPr/>
          <p:nvPr/>
        </p:nvSpPr>
        <p:spPr>
          <a:xfrm>
            <a:off x="8959532" y="2281082"/>
            <a:ext cx="3035710" cy="2489029"/>
          </a:xfrm>
          <a:custGeom>
            <a:avLst/>
            <a:gdLst/>
            <a:ahLst/>
            <a:cxnLst/>
            <a:rect l="0" t="0" r="0" b="0"/>
            <a:pathLst>
              <a:path w="4572000" h="4988788">
                <a:moveTo>
                  <a:pt x="0" y="0"/>
                </a:moveTo>
                <a:lnTo>
                  <a:pt x="4064000" y="0"/>
                </a:lnTo>
                <a:cubicBezTo>
                  <a:pt x="4344568" y="0"/>
                  <a:pt x="4572000" y="227444"/>
                  <a:pt x="4572000" y="508000"/>
                </a:cubicBezTo>
                <a:lnTo>
                  <a:pt x="4572000" y="4572000"/>
                </a:lnTo>
                <a:lnTo>
                  <a:pt x="2742996" y="4572000"/>
                </a:lnTo>
                <a:lnTo>
                  <a:pt x="2375801" y="4939195"/>
                </a:lnTo>
                <a:cubicBezTo>
                  <a:pt x="2326208" y="4988788"/>
                  <a:pt x="2245791" y="4988788"/>
                  <a:pt x="2196198" y="4939195"/>
                </a:cubicBezTo>
                <a:lnTo>
                  <a:pt x="1829003" y="4572000"/>
                </a:lnTo>
                <a:lnTo>
                  <a:pt x="0" y="4572000"/>
                </a:lnTo>
                <a:close/>
              </a:path>
            </a:pathLst>
          </a:custGeom>
          <a:solidFill>
            <a:schemeClr val="accent4">
              <a:alpha val="99000"/>
            </a:schemeClr>
          </a:soli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White circle">
            <a:extLst>
              <a:ext uri="{FF2B5EF4-FFF2-40B4-BE49-F238E27FC236}">
                <a16:creationId xmlns:a16="http://schemas.microsoft.com/office/drawing/2014/main" id="{F088279B-A64A-68F4-233F-A127F3697FF2}"/>
              </a:ext>
            </a:extLst>
          </p:cNvPr>
          <p:cNvSpPr/>
          <p:nvPr/>
        </p:nvSpPr>
        <p:spPr>
          <a:xfrm>
            <a:off x="10418945" y="4489636"/>
            <a:ext cx="116877" cy="116899"/>
          </a:xfrm>
          <a:custGeom>
            <a:avLst/>
            <a:gdLst/>
            <a:ahLst/>
            <a:cxnLst/>
            <a:rect l="0" t="0" r="0" b="0"/>
            <a:pathLst>
              <a:path w="234289" h="234302">
                <a:moveTo>
                  <a:pt x="234289" y="117157"/>
                </a:moveTo>
                <a:cubicBezTo>
                  <a:pt x="234289" y="52450"/>
                  <a:pt x="181851" y="0"/>
                  <a:pt x="117144" y="0"/>
                </a:cubicBezTo>
                <a:cubicBezTo>
                  <a:pt x="52451" y="0"/>
                  <a:pt x="0" y="52450"/>
                  <a:pt x="0" y="117157"/>
                </a:cubicBezTo>
                <a:cubicBezTo>
                  <a:pt x="0" y="181851"/>
                  <a:pt x="52451" y="234302"/>
                  <a:pt x="117144" y="234302"/>
                </a:cubicBezTo>
                <a:cubicBezTo>
                  <a:pt x="181851" y="234302"/>
                  <a:pt x="234289" y="181851"/>
                  <a:pt x="234289" y="117157"/>
                </a:cubicBezTo>
                <a:close/>
              </a:path>
            </a:pathLst>
          </a:custGeom>
          <a:solidFill>
            <a:srgbClr val="FFFFFF">
              <a:alpha val="99000"/>
            </a:srgbClr>
          </a:soli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" name="Shadow" descr="D:\andrew\Работа\Андрей\00_Presentations\WOW\PPT ready\3413.png">
            <a:extLst>
              <a:ext uri="{FF2B5EF4-FFF2-40B4-BE49-F238E27FC236}">
                <a16:creationId xmlns:a16="http://schemas.microsoft.com/office/drawing/2014/main" id="{8500215C-9113-B664-B97B-25168987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8072226" y="3231893"/>
            <a:ext cx="2281082" cy="37946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D">
            <a:extLst>
              <a:ext uri="{FF2B5EF4-FFF2-40B4-BE49-F238E27FC236}">
                <a16:creationId xmlns:a16="http://schemas.microsoft.com/office/drawing/2014/main" id="{2613BF2A-9AF2-A2BD-960F-32FF8021FB99}"/>
              </a:ext>
            </a:extLst>
          </p:cNvPr>
          <p:cNvSpPr/>
          <p:nvPr/>
        </p:nvSpPr>
        <p:spPr>
          <a:xfrm>
            <a:off x="5987325" y="2281083"/>
            <a:ext cx="3312450" cy="2281082"/>
          </a:xfrm>
          <a:custGeom>
            <a:avLst/>
            <a:gdLst/>
            <a:ahLst/>
            <a:cxnLst/>
            <a:rect l="0" t="0" r="0" b="0"/>
            <a:pathLst>
              <a:path w="4988788" h="4572000">
                <a:moveTo>
                  <a:pt x="0" y="0"/>
                </a:moveTo>
                <a:lnTo>
                  <a:pt x="0" y="4572000"/>
                </a:lnTo>
                <a:lnTo>
                  <a:pt x="4572000" y="4572000"/>
                </a:lnTo>
                <a:lnTo>
                  <a:pt x="4572000" y="2742996"/>
                </a:lnTo>
                <a:lnTo>
                  <a:pt x="4939195" y="2375801"/>
                </a:lnTo>
                <a:cubicBezTo>
                  <a:pt x="4988788" y="2326208"/>
                  <a:pt x="4988788" y="2245791"/>
                  <a:pt x="4939195" y="2196198"/>
                </a:cubicBezTo>
                <a:lnTo>
                  <a:pt x="4572000" y="1829003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3">
              <a:alpha val="99000"/>
            </a:schemeClr>
          </a:soli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White circle">
            <a:extLst>
              <a:ext uri="{FF2B5EF4-FFF2-40B4-BE49-F238E27FC236}">
                <a16:creationId xmlns:a16="http://schemas.microsoft.com/office/drawing/2014/main" id="{3D6F04DE-6928-3402-071B-AD4423F3DDA4}"/>
              </a:ext>
            </a:extLst>
          </p:cNvPr>
          <p:cNvSpPr/>
          <p:nvPr/>
        </p:nvSpPr>
        <p:spPr>
          <a:xfrm>
            <a:off x="8915049" y="3363175"/>
            <a:ext cx="116884" cy="116899"/>
          </a:xfrm>
          <a:custGeom>
            <a:avLst/>
            <a:gdLst/>
            <a:ahLst/>
            <a:cxnLst/>
            <a:rect l="0" t="0" r="0" b="0"/>
            <a:pathLst>
              <a:path w="234302" h="234302">
                <a:moveTo>
                  <a:pt x="117157" y="234302"/>
                </a:moveTo>
                <a:cubicBezTo>
                  <a:pt x="52450" y="234302"/>
                  <a:pt x="0" y="181851"/>
                  <a:pt x="0" y="117144"/>
                </a:cubicBezTo>
                <a:cubicBezTo>
                  <a:pt x="0" y="52450"/>
                  <a:pt x="52450" y="0"/>
                  <a:pt x="117157" y="0"/>
                </a:cubicBezTo>
                <a:cubicBezTo>
                  <a:pt x="181851" y="0"/>
                  <a:pt x="234302" y="52450"/>
                  <a:pt x="234302" y="117144"/>
                </a:cubicBezTo>
                <a:cubicBezTo>
                  <a:pt x="234302" y="181851"/>
                  <a:pt x="181851" y="234302"/>
                  <a:pt x="117157" y="234302"/>
                </a:cubicBezTo>
                <a:close/>
              </a:path>
            </a:pathLst>
          </a:custGeom>
          <a:solidFill>
            <a:srgbClr val="FFFFFF">
              <a:alpha val="99000"/>
            </a:srgbClr>
          </a:soli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6" name="Shadow" descr="D:\andrew\Работа\Андрей\00_Presentations\WOW\PPT ready\3413.png">
            <a:extLst>
              <a:ext uri="{FF2B5EF4-FFF2-40B4-BE49-F238E27FC236}">
                <a16:creationId xmlns:a16="http://schemas.microsoft.com/office/drawing/2014/main" id="{56360DFE-3DDF-5DB9-87DD-4E00F8238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5252825" y="3231893"/>
            <a:ext cx="2281082" cy="37946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C">
            <a:extLst>
              <a:ext uri="{FF2B5EF4-FFF2-40B4-BE49-F238E27FC236}">
                <a16:creationId xmlns:a16="http://schemas.microsoft.com/office/drawing/2014/main" id="{1B0F6684-50E9-C84D-8E2C-7CD2F4192897}"/>
              </a:ext>
            </a:extLst>
          </p:cNvPr>
          <p:cNvSpPr/>
          <p:nvPr/>
        </p:nvSpPr>
        <p:spPr>
          <a:xfrm>
            <a:off x="3167925" y="2281083"/>
            <a:ext cx="3312449" cy="2281082"/>
          </a:xfrm>
          <a:custGeom>
            <a:avLst/>
            <a:gdLst/>
            <a:ahLst/>
            <a:cxnLst/>
            <a:rect l="0" t="0" r="0" b="0"/>
            <a:pathLst>
              <a:path w="4988788" h="4572000">
                <a:moveTo>
                  <a:pt x="0" y="0"/>
                </a:moveTo>
                <a:lnTo>
                  <a:pt x="0" y="4572000"/>
                </a:lnTo>
                <a:lnTo>
                  <a:pt x="4572000" y="4572000"/>
                </a:lnTo>
                <a:lnTo>
                  <a:pt x="4572000" y="2742996"/>
                </a:lnTo>
                <a:lnTo>
                  <a:pt x="4939195" y="2375801"/>
                </a:lnTo>
                <a:cubicBezTo>
                  <a:pt x="4988788" y="2326208"/>
                  <a:pt x="4988788" y="2245791"/>
                  <a:pt x="4939195" y="2196198"/>
                </a:cubicBezTo>
                <a:lnTo>
                  <a:pt x="4572000" y="1829003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White circle">
            <a:extLst>
              <a:ext uri="{FF2B5EF4-FFF2-40B4-BE49-F238E27FC236}">
                <a16:creationId xmlns:a16="http://schemas.microsoft.com/office/drawing/2014/main" id="{84BD2FEC-4B85-3494-4706-DEFEA7720BE1}"/>
              </a:ext>
            </a:extLst>
          </p:cNvPr>
          <p:cNvSpPr/>
          <p:nvPr/>
        </p:nvSpPr>
        <p:spPr>
          <a:xfrm>
            <a:off x="6095657" y="3363175"/>
            <a:ext cx="116877" cy="116899"/>
          </a:xfrm>
          <a:custGeom>
            <a:avLst/>
            <a:gdLst/>
            <a:ahLst/>
            <a:cxnLst/>
            <a:rect l="0" t="0" r="0" b="0"/>
            <a:pathLst>
              <a:path w="234289" h="234302">
                <a:moveTo>
                  <a:pt x="117144" y="234302"/>
                </a:moveTo>
                <a:cubicBezTo>
                  <a:pt x="52438" y="234302"/>
                  <a:pt x="0" y="181851"/>
                  <a:pt x="0" y="117144"/>
                </a:cubicBezTo>
                <a:cubicBezTo>
                  <a:pt x="0" y="52450"/>
                  <a:pt x="52438" y="0"/>
                  <a:pt x="117144" y="0"/>
                </a:cubicBezTo>
                <a:cubicBezTo>
                  <a:pt x="181838" y="0"/>
                  <a:pt x="234289" y="52450"/>
                  <a:pt x="234289" y="117144"/>
                </a:cubicBezTo>
                <a:cubicBezTo>
                  <a:pt x="234289" y="181851"/>
                  <a:pt x="181838" y="234302"/>
                  <a:pt x="117144" y="234302"/>
                </a:cubicBezTo>
                <a:close/>
              </a:path>
            </a:pathLst>
          </a:custGeom>
          <a:solidFill>
            <a:srgbClr val="FFFFFF">
              <a:alpha val="99000"/>
            </a:srgbClr>
          </a:soli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0" name="Shadow" descr="D:\andrew\Работа\Андрей\00_Presentations\WOW\PPT ready\3413.png">
            <a:extLst>
              <a:ext uri="{FF2B5EF4-FFF2-40B4-BE49-F238E27FC236}">
                <a16:creationId xmlns:a16="http://schemas.microsoft.com/office/drawing/2014/main" id="{38482C10-E711-F748-2CFE-7015F31F6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2326478" y="3231893"/>
            <a:ext cx="2281082" cy="37946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B">
            <a:extLst>
              <a:ext uri="{FF2B5EF4-FFF2-40B4-BE49-F238E27FC236}">
                <a16:creationId xmlns:a16="http://schemas.microsoft.com/office/drawing/2014/main" id="{973433A0-2ABC-9532-F7FE-4B4392731C4B}"/>
              </a:ext>
            </a:extLst>
          </p:cNvPr>
          <p:cNvSpPr/>
          <p:nvPr/>
        </p:nvSpPr>
        <p:spPr>
          <a:xfrm>
            <a:off x="242252" y="2281083"/>
            <a:ext cx="3312449" cy="2281082"/>
          </a:xfrm>
          <a:custGeom>
            <a:avLst/>
            <a:gdLst/>
            <a:ahLst/>
            <a:cxnLst/>
            <a:rect l="0" t="0" r="0" b="0"/>
            <a:pathLst>
              <a:path w="4988788" h="4572000">
                <a:moveTo>
                  <a:pt x="0" y="0"/>
                </a:moveTo>
                <a:lnTo>
                  <a:pt x="0" y="4064000"/>
                </a:lnTo>
                <a:cubicBezTo>
                  <a:pt x="0" y="4344568"/>
                  <a:pt x="227444" y="4572000"/>
                  <a:pt x="508000" y="4572000"/>
                </a:cubicBezTo>
                <a:lnTo>
                  <a:pt x="4572000" y="4572000"/>
                </a:lnTo>
                <a:lnTo>
                  <a:pt x="4572000" y="2742996"/>
                </a:lnTo>
                <a:lnTo>
                  <a:pt x="4939195" y="2375801"/>
                </a:lnTo>
                <a:cubicBezTo>
                  <a:pt x="4988788" y="2326208"/>
                  <a:pt x="4988788" y="2245791"/>
                  <a:pt x="4939195" y="2196198"/>
                </a:cubicBezTo>
                <a:lnTo>
                  <a:pt x="4572000" y="1829003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>
              <a:alpha val="99000"/>
            </a:schemeClr>
          </a:soli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White circle">
            <a:extLst>
              <a:ext uri="{FF2B5EF4-FFF2-40B4-BE49-F238E27FC236}">
                <a16:creationId xmlns:a16="http://schemas.microsoft.com/office/drawing/2014/main" id="{8CB18E47-49E9-1416-7AA4-D338D66F6667}"/>
              </a:ext>
            </a:extLst>
          </p:cNvPr>
          <p:cNvSpPr/>
          <p:nvPr/>
        </p:nvSpPr>
        <p:spPr>
          <a:xfrm>
            <a:off x="3169983" y="3363175"/>
            <a:ext cx="116877" cy="116899"/>
          </a:xfrm>
          <a:custGeom>
            <a:avLst/>
            <a:gdLst/>
            <a:ahLst/>
            <a:cxnLst/>
            <a:rect l="0" t="0" r="0" b="0"/>
            <a:pathLst>
              <a:path w="234289" h="234302">
                <a:moveTo>
                  <a:pt x="117144" y="234302"/>
                </a:moveTo>
                <a:cubicBezTo>
                  <a:pt x="52438" y="234302"/>
                  <a:pt x="0" y="181851"/>
                  <a:pt x="0" y="117144"/>
                </a:cubicBezTo>
                <a:cubicBezTo>
                  <a:pt x="0" y="52450"/>
                  <a:pt x="52438" y="0"/>
                  <a:pt x="117144" y="0"/>
                </a:cubicBezTo>
                <a:cubicBezTo>
                  <a:pt x="181838" y="0"/>
                  <a:pt x="234289" y="52450"/>
                  <a:pt x="234289" y="117144"/>
                </a:cubicBezTo>
                <a:cubicBezTo>
                  <a:pt x="234289" y="181851"/>
                  <a:pt x="181838" y="234302"/>
                  <a:pt x="117144" y="234302"/>
                </a:cubicBezTo>
                <a:close/>
              </a:path>
            </a:pathLst>
          </a:custGeom>
          <a:solidFill>
            <a:srgbClr val="FFFFFF">
              <a:alpha val="99000"/>
            </a:srgbClr>
          </a:soli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8E51922-820F-FA2E-CAF2-AC73FA8E0F9A}"/>
              </a:ext>
            </a:extLst>
          </p:cNvPr>
          <p:cNvGrpSpPr/>
          <p:nvPr/>
        </p:nvGrpSpPr>
        <p:grpSpPr>
          <a:xfrm>
            <a:off x="228786" y="0"/>
            <a:ext cx="3036385" cy="2556059"/>
            <a:chOff x="228786" y="0"/>
            <a:chExt cx="3036385" cy="2556059"/>
          </a:xfrm>
        </p:grpSpPr>
        <p:pic>
          <p:nvPicPr>
            <p:cNvPr id="114" name="Shadow" descr="D:\andrew\Работа\Андрей\00_Presentations\WOW\PPT ready\3413.png">
              <a:extLst>
                <a:ext uri="{FF2B5EF4-FFF2-40B4-BE49-F238E27FC236}">
                  <a16:creationId xmlns:a16="http://schemas.microsoft.com/office/drawing/2014/main" id="{DE013DF2-9E26-72C7-6D32-0A587D3E3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786" y="2270923"/>
              <a:ext cx="3035711" cy="285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A">
              <a:extLst>
                <a:ext uri="{FF2B5EF4-FFF2-40B4-BE49-F238E27FC236}">
                  <a16:creationId xmlns:a16="http://schemas.microsoft.com/office/drawing/2014/main" id="{AF45705F-3CD7-BFDA-72B4-FCE4BDBCD25A}"/>
                </a:ext>
              </a:extLst>
            </p:cNvPr>
            <p:cNvSpPr/>
            <p:nvPr/>
          </p:nvSpPr>
          <p:spPr>
            <a:xfrm>
              <a:off x="229460" y="0"/>
              <a:ext cx="3035711" cy="2489029"/>
            </a:xfrm>
            <a:custGeom>
              <a:avLst/>
              <a:gdLst/>
              <a:ahLst/>
              <a:cxnLst/>
              <a:rect l="0" t="0" r="0" b="0"/>
              <a:pathLst>
                <a:path w="4572000" h="4988788">
                  <a:moveTo>
                    <a:pt x="4572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1829003" y="4572000"/>
                  </a:lnTo>
                  <a:lnTo>
                    <a:pt x="2196198" y="4939195"/>
                  </a:lnTo>
                  <a:cubicBezTo>
                    <a:pt x="2245791" y="4988788"/>
                    <a:pt x="2326208" y="4988788"/>
                    <a:pt x="2375801" y="4939195"/>
                  </a:cubicBezTo>
                  <a:lnTo>
                    <a:pt x="2742996" y="4572000"/>
                  </a:lnTo>
                  <a:lnTo>
                    <a:pt x="4572000" y="4572000"/>
                  </a:lnTo>
                  <a:close/>
                </a:path>
              </a:pathLst>
            </a:custGeom>
            <a:solidFill>
              <a:schemeClr val="tx2">
                <a:alpha val="99000"/>
              </a:scheme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16" name="White circle">
              <a:extLst>
                <a:ext uri="{FF2B5EF4-FFF2-40B4-BE49-F238E27FC236}">
                  <a16:creationId xmlns:a16="http://schemas.microsoft.com/office/drawing/2014/main" id="{6B4F6FCA-C8A5-47B4-3BB0-CE7812BA2968}"/>
                </a:ext>
              </a:extLst>
            </p:cNvPr>
            <p:cNvSpPr/>
            <p:nvPr/>
          </p:nvSpPr>
          <p:spPr>
            <a:xfrm>
              <a:off x="1694156" y="2185410"/>
              <a:ext cx="116877" cy="116893"/>
            </a:xfrm>
            <a:custGeom>
              <a:avLst/>
              <a:gdLst/>
              <a:ahLst/>
              <a:cxnLst/>
              <a:rect l="0" t="0" r="0" b="0"/>
              <a:pathLst>
                <a:path w="234289" h="234289">
                  <a:moveTo>
                    <a:pt x="0" y="117144"/>
                  </a:moveTo>
                  <a:cubicBezTo>
                    <a:pt x="0" y="52438"/>
                    <a:pt x="52450" y="0"/>
                    <a:pt x="117144" y="0"/>
                  </a:cubicBezTo>
                  <a:cubicBezTo>
                    <a:pt x="181838" y="0"/>
                    <a:pt x="234289" y="52438"/>
                    <a:pt x="234289" y="117144"/>
                  </a:cubicBezTo>
                  <a:cubicBezTo>
                    <a:pt x="234289" y="181838"/>
                    <a:pt x="181838" y="234289"/>
                    <a:pt x="117144" y="234289"/>
                  </a:cubicBezTo>
                  <a:cubicBezTo>
                    <a:pt x="52450" y="234289"/>
                    <a:pt x="0" y="181838"/>
                    <a:pt x="0" y="117144"/>
                  </a:cubicBezTo>
                  <a:close/>
                </a:path>
              </a:pathLst>
            </a:custGeom>
            <a:solidFill>
              <a:srgbClr val="FFFFFF">
                <a:alpha val="99000"/>
              </a:srgbClr>
            </a:soli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</p:grpSp>
      <p:sp>
        <p:nvSpPr>
          <p:cNvPr id="117" name="TextBox">
            <a:extLst>
              <a:ext uri="{FF2B5EF4-FFF2-40B4-BE49-F238E27FC236}">
                <a16:creationId xmlns:a16="http://schemas.microsoft.com/office/drawing/2014/main" id="{C5C12355-890E-9EDA-9B2F-9573FE5769D1}"/>
              </a:ext>
            </a:extLst>
          </p:cNvPr>
          <p:cNvSpPr txBox="1"/>
          <p:nvPr/>
        </p:nvSpPr>
        <p:spPr>
          <a:xfrm>
            <a:off x="572573" y="1713501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solidFill>
                  <a:prstClr val="white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01</a:t>
            </a:r>
            <a:endParaRPr lang="ru-RU" b="1" dirty="0">
              <a:solidFill>
                <a:prstClr val="white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18" name="TextBox">
            <a:extLst>
              <a:ext uri="{FF2B5EF4-FFF2-40B4-BE49-F238E27FC236}">
                <a16:creationId xmlns:a16="http://schemas.microsoft.com/office/drawing/2014/main" id="{B455E39C-B10E-A814-4737-4BAFE1EE5DC7}"/>
              </a:ext>
            </a:extLst>
          </p:cNvPr>
          <p:cNvSpPr txBox="1"/>
          <p:nvPr/>
        </p:nvSpPr>
        <p:spPr>
          <a:xfrm>
            <a:off x="599939" y="4074010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solidFill>
                  <a:prstClr val="white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02</a:t>
            </a:r>
            <a:endParaRPr lang="ru-RU" b="1" dirty="0">
              <a:solidFill>
                <a:prstClr val="white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19" name="TextBox">
            <a:extLst>
              <a:ext uri="{FF2B5EF4-FFF2-40B4-BE49-F238E27FC236}">
                <a16:creationId xmlns:a16="http://schemas.microsoft.com/office/drawing/2014/main" id="{DF478AA2-02A1-3060-254F-85F578CDF06F}"/>
              </a:ext>
            </a:extLst>
          </p:cNvPr>
          <p:cNvSpPr txBox="1"/>
          <p:nvPr/>
        </p:nvSpPr>
        <p:spPr>
          <a:xfrm>
            <a:off x="3545998" y="40438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solidFill>
                  <a:prstClr val="white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03</a:t>
            </a:r>
            <a:endParaRPr lang="ru-RU" b="1" dirty="0">
              <a:solidFill>
                <a:prstClr val="white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20" name="TextBox">
            <a:extLst>
              <a:ext uri="{FF2B5EF4-FFF2-40B4-BE49-F238E27FC236}">
                <a16:creationId xmlns:a16="http://schemas.microsoft.com/office/drawing/2014/main" id="{3AA18166-FA9F-7599-C75E-294FE11760F6}"/>
              </a:ext>
            </a:extLst>
          </p:cNvPr>
          <p:cNvSpPr txBox="1"/>
          <p:nvPr/>
        </p:nvSpPr>
        <p:spPr>
          <a:xfrm>
            <a:off x="6384161" y="4061084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solidFill>
                  <a:prstClr val="white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04</a:t>
            </a:r>
            <a:endParaRPr lang="ru-RU" b="1" dirty="0">
              <a:solidFill>
                <a:prstClr val="white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21" name="TextBox">
            <a:extLst>
              <a:ext uri="{FF2B5EF4-FFF2-40B4-BE49-F238E27FC236}">
                <a16:creationId xmlns:a16="http://schemas.microsoft.com/office/drawing/2014/main" id="{2A31F9B9-3439-9DCF-B850-4160D9F55043}"/>
              </a:ext>
            </a:extLst>
          </p:cNvPr>
          <p:cNvSpPr txBox="1"/>
          <p:nvPr/>
        </p:nvSpPr>
        <p:spPr>
          <a:xfrm>
            <a:off x="9321050" y="4058726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solidFill>
                  <a:prstClr val="white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05</a:t>
            </a:r>
            <a:endParaRPr lang="ru-RU" b="1" dirty="0">
              <a:solidFill>
                <a:prstClr val="white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22" name="TextBox">
            <a:extLst>
              <a:ext uri="{FF2B5EF4-FFF2-40B4-BE49-F238E27FC236}">
                <a16:creationId xmlns:a16="http://schemas.microsoft.com/office/drawing/2014/main" id="{EE848571-1894-3145-6FA0-4A8CB28CDA68}"/>
              </a:ext>
            </a:extLst>
          </p:cNvPr>
          <p:cNvSpPr txBox="1"/>
          <p:nvPr/>
        </p:nvSpPr>
        <p:spPr>
          <a:xfrm>
            <a:off x="9310717" y="6369078"/>
            <a:ext cx="23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solidFill>
                  <a:prstClr val="white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t>STEP 06</a:t>
            </a:r>
            <a:endParaRPr lang="ru-RU" b="1" dirty="0">
              <a:solidFill>
                <a:prstClr val="white"/>
              </a:solidFill>
              <a:latin typeface="Segoe UI" panose="020B05020402040202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DDA36EF-E8BD-7309-D10C-5B1F89BABB5F}"/>
              </a:ext>
            </a:extLst>
          </p:cNvPr>
          <p:cNvGrpSpPr/>
          <p:nvPr/>
        </p:nvGrpSpPr>
        <p:grpSpPr>
          <a:xfrm>
            <a:off x="3615603" y="988560"/>
            <a:ext cx="2273151" cy="1166531"/>
            <a:chOff x="3124337" y="988560"/>
            <a:chExt cx="2273151" cy="116653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F62E7B2-1335-BEC8-7FB1-4BCB62D08D5A}"/>
                </a:ext>
              </a:extLst>
            </p:cNvPr>
            <p:cNvSpPr txBox="1"/>
            <p:nvPr/>
          </p:nvSpPr>
          <p:spPr>
            <a:xfrm>
              <a:off x="3124337" y="1292045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solidFill>
                    <a:prstClr val="black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solidFill>
                  <a:prstClr val="black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1F572D-CE8A-1D4A-972D-2806563125A8}"/>
                </a:ext>
              </a:extLst>
            </p:cNvPr>
            <p:cNvSpPr txBox="1"/>
            <p:nvPr/>
          </p:nvSpPr>
          <p:spPr>
            <a:xfrm>
              <a:off x="3124337" y="988560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tx2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tx2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8BD58FF-4C61-CEA9-B62B-C2A80D56B5BB}"/>
                </a:ext>
              </a:extLst>
            </p:cNvPr>
            <p:cNvSpPr txBox="1"/>
            <p:nvPr/>
          </p:nvSpPr>
          <p:spPr>
            <a:xfrm>
              <a:off x="3124337" y="1508760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044EF5D-22AB-4EA2-CD96-A77F99C7C354}"/>
              </a:ext>
            </a:extLst>
          </p:cNvPr>
          <p:cNvGrpSpPr/>
          <p:nvPr/>
        </p:nvGrpSpPr>
        <p:grpSpPr>
          <a:xfrm>
            <a:off x="6551612" y="988983"/>
            <a:ext cx="2273151" cy="1166531"/>
            <a:chOff x="1050713" y="4800861"/>
            <a:chExt cx="2273151" cy="1166531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E92B26F-9BE5-D2BE-0859-ABB9E761D95D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solidFill>
                    <a:prstClr val="black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solidFill>
                  <a:prstClr val="black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867DCDC-5E47-96E3-561C-5D6B70A62B22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3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3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E587318-0DCB-160C-DF20-8533A3CE92B1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A800DD-A331-548C-63F7-5654FC3ACA05}"/>
              </a:ext>
            </a:extLst>
          </p:cNvPr>
          <p:cNvGrpSpPr/>
          <p:nvPr/>
        </p:nvGrpSpPr>
        <p:grpSpPr>
          <a:xfrm>
            <a:off x="9383861" y="988983"/>
            <a:ext cx="2273151" cy="1166531"/>
            <a:chOff x="1050713" y="4800861"/>
            <a:chExt cx="2273151" cy="116653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D5FE1F6-86BA-E065-DD96-23F923FBC3C8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solidFill>
                    <a:prstClr val="black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solidFill>
                  <a:prstClr val="black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AC3EC6-9B7C-4992-FA5D-C0A02ABEEB22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4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4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7BEDD30-6AA1-D2A2-AF30-F326DC3E5B60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Graphic 91" descr="Questions">
            <a:extLst>
              <a:ext uri="{FF2B5EF4-FFF2-40B4-BE49-F238E27FC236}">
                <a16:creationId xmlns:a16="http://schemas.microsoft.com/office/drawing/2014/main" id="{C933CD37-D5EB-2500-3F22-A48CD13A9470}"/>
              </a:ext>
            </a:extLst>
          </p:cNvPr>
          <p:cNvGrpSpPr/>
          <p:nvPr/>
        </p:nvGrpSpPr>
        <p:grpSpPr>
          <a:xfrm>
            <a:off x="1187872" y="2674853"/>
            <a:ext cx="1338773" cy="1338773"/>
            <a:chOff x="1447359" y="2674853"/>
            <a:chExt cx="1338773" cy="1338773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9F70BA2-43C8-6923-D2C5-E44BF03604BD}"/>
                </a:ext>
              </a:extLst>
            </p:cNvPr>
            <p:cNvSpPr/>
            <p:nvPr/>
          </p:nvSpPr>
          <p:spPr>
            <a:xfrm>
              <a:off x="2081979" y="3366719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7DF5887-0358-0240-DB0F-48D3710284A7}"/>
                </a:ext>
              </a:extLst>
            </p:cNvPr>
            <p:cNvSpPr/>
            <p:nvPr/>
          </p:nvSpPr>
          <p:spPr>
            <a:xfrm>
              <a:off x="1956218" y="3651041"/>
              <a:ext cx="502583" cy="251368"/>
            </a:xfrm>
            <a:custGeom>
              <a:avLst/>
              <a:gdLst>
                <a:gd name="connsiteX0" fmla="*/ 502584 w 502583"/>
                <a:gd name="connsiteY0" fmla="*/ 251327 h 251368"/>
                <a:gd name="connsiteX1" fmla="*/ 474693 w 502583"/>
                <a:gd name="connsiteY1" fmla="*/ 251327 h 251368"/>
                <a:gd name="connsiteX2" fmla="*/ 474693 w 502583"/>
                <a:gd name="connsiteY2" fmla="*/ 132622 h 251368"/>
                <a:gd name="connsiteX3" fmla="*/ 456828 w 502583"/>
                <a:gd name="connsiteY3" fmla="*/ 96503 h 251368"/>
                <a:gd name="connsiteX4" fmla="*/ 345724 w 502583"/>
                <a:gd name="connsiteY4" fmla="*/ 43329 h 251368"/>
                <a:gd name="connsiteX5" fmla="*/ 250894 w 502583"/>
                <a:gd name="connsiteY5" fmla="*/ 27849 h 251368"/>
                <a:gd name="connsiteX6" fmla="*/ 158087 w 502583"/>
                <a:gd name="connsiteY6" fmla="*/ 42980 h 251368"/>
                <a:gd name="connsiteX7" fmla="*/ 45825 w 502583"/>
                <a:gd name="connsiteY7" fmla="*/ 96461 h 251368"/>
                <a:gd name="connsiteX8" fmla="*/ 27891 w 502583"/>
                <a:gd name="connsiteY8" fmla="*/ 132720 h 251368"/>
                <a:gd name="connsiteX9" fmla="*/ 27891 w 502583"/>
                <a:gd name="connsiteY9" fmla="*/ 251369 h 251368"/>
                <a:gd name="connsiteX10" fmla="*/ 0 w 502583"/>
                <a:gd name="connsiteY10" fmla="*/ 251369 h 251368"/>
                <a:gd name="connsiteX11" fmla="*/ 0 w 502583"/>
                <a:gd name="connsiteY11" fmla="*/ 132622 h 251368"/>
                <a:gd name="connsiteX12" fmla="*/ 29286 w 502583"/>
                <a:gd name="connsiteY12" fmla="*/ 74051 h 251368"/>
                <a:gd name="connsiteX13" fmla="*/ 150068 w 502583"/>
                <a:gd name="connsiteY13" fmla="*/ 16316 h 251368"/>
                <a:gd name="connsiteX14" fmla="*/ 251173 w 502583"/>
                <a:gd name="connsiteY14" fmla="*/ 0 h 251368"/>
                <a:gd name="connsiteX15" fmla="*/ 352823 w 502583"/>
                <a:gd name="connsiteY15" fmla="*/ 16414 h 251368"/>
                <a:gd name="connsiteX16" fmla="*/ 473452 w 502583"/>
                <a:gd name="connsiteY16" fmla="*/ 74190 h 251368"/>
                <a:gd name="connsiteX17" fmla="*/ 502528 w 502583"/>
                <a:gd name="connsiteY17" fmla="*/ 133013 h 25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2583" h="251368">
                  <a:moveTo>
                    <a:pt x="502584" y="251327"/>
                  </a:moveTo>
                  <a:lnTo>
                    <a:pt x="474693" y="251327"/>
                  </a:lnTo>
                  <a:lnTo>
                    <a:pt x="474693" y="132622"/>
                  </a:lnTo>
                  <a:cubicBezTo>
                    <a:pt x="475163" y="118350"/>
                    <a:pt x="468456" y="104791"/>
                    <a:pt x="456828" y="96503"/>
                  </a:cubicBezTo>
                  <a:cubicBezTo>
                    <a:pt x="424112" y="70892"/>
                    <a:pt x="386193" y="52743"/>
                    <a:pt x="345724" y="43329"/>
                  </a:cubicBezTo>
                  <a:cubicBezTo>
                    <a:pt x="314930" y="34037"/>
                    <a:pt x="283046" y="28832"/>
                    <a:pt x="250894" y="27849"/>
                  </a:cubicBezTo>
                  <a:cubicBezTo>
                    <a:pt x="219357" y="27987"/>
                    <a:pt x="188036" y="33094"/>
                    <a:pt x="158087" y="42980"/>
                  </a:cubicBezTo>
                  <a:cubicBezTo>
                    <a:pt x="117770" y="53951"/>
                    <a:pt x="79748" y="72065"/>
                    <a:pt x="45825" y="96461"/>
                  </a:cubicBezTo>
                  <a:cubicBezTo>
                    <a:pt x="34571" y="105131"/>
                    <a:pt x="27952" y="118513"/>
                    <a:pt x="27891" y="132720"/>
                  </a:cubicBezTo>
                  <a:lnTo>
                    <a:pt x="27891" y="251369"/>
                  </a:lnTo>
                  <a:lnTo>
                    <a:pt x="0" y="251369"/>
                  </a:lnTo>
                  <a:lnTo>
                    <a:pt x="0" y="132622"/>
                  </a:lnTo>
                  <a:cubicBezTo>
                    <a:pt x="163" y="109616"/>
                    <a:pt x="10979" y="87985"/>
                    <a:pt x="29286" y="74051"/>
                  </a:cubicBezTo>
                  <a:cubicBezTo>
                    <a:pt x="65771" y="47740"/>
                    <a:pt x="106679" y="28187"/>
                    <a:pt x="150068" y="16316"/>
                  </a:cubicBezTo>
                  <a:cubicBezTo>
                    <a:pt x="182702" y="5594"/>
                    <a:pt x="216823" y="87"/>
                    <a:pt x="251173" y="0"/>
                  </a:cubicBezTo>
                  <a:cubicBezTo>
                    <a:pt x="285630" y="986"/>
                    <a:pt x="319806" y="6504"/>
                    <a:pt x="352823" y="16414"/>
                  </a:cubicBezTo>
                  <a:cubicBezTo>
                    <a:pt x="396750" y="26686"/>
                    <a:pt x="437914" y="46402"/>
                    <a:pt x="473452" y="74190"/>
                  </a:cubicBezTo>
                  <a:cubicBezTo>
                    <a:pt x="492303" y="87759"/>
                    <a:pt x="503196" y="109795"/>
                    <a:pt x="502528" y="133013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C10BA65-75AD-7E4E-50FA-D326128999C1}"/>
                </a:ext>
              </a:extLst>
            </p:cNvPr>
            <p:cNvSpPr/>
            <p:nvPr/>
          </p:nvSpPr>
          <p:spPr>
            <a:xfrm>
              <a:off x="1740564" y="3171133"/>
              <a:ext cx="251019" cy="251019"/>
            </a:xfrm>
            <a:custGeom>
              <a:avLst/>
              <a:gdLst>
                <a:gd name="connsiteX0" fmla="*/ 125510 w 251019"/>
                <a:gd name="connsiteY0" fmla="*/ 27891 h 251019"/>
                <a:gd name="connsiteX1" fmla="*/ 223129 w 251019"/>
                <a:gd name="connsiteY1" fmla="*/ 125510 h 251019"/>
                <a:gd name="connsiteX2" fmla="*/ 125510 w 251019"/>
                <a:gd name="connsiteY2" fmla="*/ 223129 h 251019"/>
                <a:gd name="connsiteX3" fmla="*/ 27891 w 251019"/>
                <a:gd name="connsiteY3" fmla="*/ 125510 h 251019"/>
                <a:gd name="connsiteX4" fmla="*/ 125510 w 251019"/>
                <a:gd name="connsiteY4" fmla="*/ 27891 h 251019"/>
                <a:gd name="connsiteX5" fmla="*/ 125510 w 251019"/>
                <a:gd name="connsiteY5" fmla="*/ 0 h 251019"/>
                <a:gd name="connsiteX6" fmla="*/ 0 w 251019"/>
                <a:gd name="connsiteY6" fmla="*/ 125510 h 251019"/>
                <a:gd name="connsiteX7" fmla="*/ 125510 w 251019"/>
                <a:gd name="connsiteY7" fmla="*/ 251020 h 251019"/>
                <a:gd name="connsiteX8" fmla="*/ 251020 w 251019"/>
                <a:gd name="connsiteY8" fmla="*/ 125510 h 251019"/>
                <a:gd name="connsiteX9" fmla="*/ 125510 w 251019"/>
                <a:gd name="connsiteY9" fmla="*/ 0 h 25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019" h="251019">
                  <a:moveTo>
                    <a:pt x="125510" y="27891"/>
                  </a:moveTo>
                  <a:cubicBezTo>
                    <a:pt x="179423" y="27891"/>
                    <a:pt x="223129" y="71596"/>
                    <a:pt x="223129" y="125510"/>
                  </a:cubicBezTo>
                  <a:cubicBezTo>
                    <a:pt x="223129" y="179423"/>
                    <a:pt x="179423" y="223129"/>
                    <a:pt x="125510" y="223129"/>
                  </a:cubicBezTo>
                  <a:cubicBezTo>
                    <a:pt x="71596" y="223129"/>
                    <a:pt x="27891" y="179423"/>
                    <a:pt x="27891" y="125510"/>
                  </a:cubicBezTo>
                  <a:cubicBezTo>
                    <a:pt x="27968" y="71629"/>
                    <a:pt x="71629" y="27968"/>
                    <a:pt x="125510" y="27891"/>
                  </a:cubicBezTo>
                  <a:moveTo>
                    <a:pt x="125510" y="0"/>
                  </a:moveTo>
                  <a:cubicBezTo>
                    <a:pt x="56192" y="0"/>
                    <a:pt x="0" y="56192"/>
                    <a:pt x="0" y="125510"/>
                  </a:cubicBezTo>
                  <a:cubicBezTo>
                    <a:pt x="0" y="194828"/>
                    <a:pt x="56192" y="251020"/>
                    <a:pt x="125510" y="251020"/>
                  </a:cubicBezTo>
                  <a:cubicBezTo>
                    <a:pt x="194828" y="251020"/>
                    <a:pt x="251020" y="194828"/>
                    <a:pt x="251020" y="125510"/>
                  </a:cubicBezTo>
                  <a:cubicBezTo>
                    <a:pt x="251020" y="56192"/>
                    <a:pt x="194828" y="0"/>
                    <a:pt x="12551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E3DCECB-87A5-016D-0747-5F94E52CFF33}"/>
                </a:ext>
              </a:extLst>
            </p:cNvPr>
            <p:cNvSpPr/>
            <p:nvPr/>
          </p:nvSpPr>
          <p:spPr>
            <a:xfrm>
              <a:off x="1614705" y="3455427"/>
              <a:ext cx="449451" cy="251396"/>
            </a:xfrm>
            <a:custGeom>
              <a:avLst/>
              <a:gdLst>
                <a:gd name="connsiteX0" fmla="*/ 440122 w 449451"/>
                <a:gd name="connsiteY0" fmla="*/ 51515 h 251396"/>
                <a:gd name="connsiteX1" fmla="*/ 352976 w 449451"/>
                <a:gd name="connsiteY1" fmla="*/ 16428 h 251396"/>
                <a:gd name="connsiteX2" fmla="*/ 251327 w 449451"/>
                <a:gd name="connsiteY2" fmla="*/ 0 h 251396"/>
                <a:gd name="connsiteX3" fmla="*/ 150110 w 449451"/>
                <a:gd name="connsiteY3" fmla="*/ 16330 h 251396"/>
                <a:gd name="connsiteX4" fmla="*/ 29286 w 449451"/>
                <a:gd name="connsiteY4" fmla="*/ 74051 h 251396"/>
                <a:gd name="connsiteX5" fmla="*/ 0 w 449451"/>
                <a:gd name="connsiteY5" fmla="*/ 132622 h 251396"/>
                <a:gd name="connsiteX6" fmla="*/ 0 w 449451"/>
                <a:gd name="connsiteY6" fmla="*/ 251396 h 251396"/>
                <a:gd name="connsiteX7" fmla="*/ 27891 w 449451"/>
                <a:gd name="connsiteY7" fmla="*/ 251396 h 251396"/>
                <a:gd name="connsiteX8" fmla="*/ 27891 w 449451"/>
                <a:gd name="connsiteY8" fmla="*/ 132720 h 251396"/>
                <a:gd name="connsiteX9" fmla="*/ 45825 w 449451"/>
                <a:gd name="connsiteY9" fmla="*/ 96461 h 251396"/>
                <a:gd name="connsiteX10" fmla="*/ 158087 w 449451"/>
                <a:gd name="connsiteY10" fmla="*/ 42994 h 251396"/>
                <a:gd name="connsiteX11" fmla="*/ 251020 w 449451"/>
                <a:gd name="connsiteY11" fmla="*/ 27877 h 251396"/>
                <a:gd name="connsiteX12" fmla="*/ 345850 w 449451"/>
                <a:gd name="connsiteY12" fmla="*/ 43371 h 251396"/>
                <a:gd name="connsiteX13" fmla="*/ 449451 w 449451"/>
                <a:gd name="connsiteY13" fmla="*/ 91023 h 251396"/>
                <a:gd name="connsiteX14" fmla="*/ 440122 w 449451"/>
                <a:gd name="connsiteY14" fmla="*/ 51515 h 25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9451" h="251396">
                  <a:moveTo>
                    <a:pt x="440122" y="51515"/>
                  </a:moveTo>
                  <a:cubicBezTo>
                    <a:pt x="413041" y="35427"/>
                    <a:pt x="383649" y="23593"/>
                    <a:pt x="352976" y="16428"/>
                  </a:cubicBezTo>
                  <a:cubicBezTo>
                    <a:pt x="319964" y="6503"/>
                    <a:pt x="285785" y="979"/>
                    <a:pt x="251327" y="0"/>
                  </a:cubicBezTo>
                  <a:cubicBezTo>
                    <a:pt x="216938" y="78"/>
                    <a:pt x="182779" y="5589"/>
                    <a:pt x="150110" y="16330"/>
                  </a:cubicBezTo>
                  <a:cubicBezTo>
                    <a:pt x="106704" y="28181"/>
                    <a:pt x="65780" y="47731"/>
                    <a:pt x="29286" y="74051"/>
                  </a:cubicBezTo>
                  <a:cubicBezTo>
                    <a:pt x="10979" y="87985"/>
                    <a:pt x="165" y="109616"/>
                    <a:pt x="0" y="132622"/>
                  </a:cubicBezTo>
                  <a:lnTo>
                    <a:pt x="0" y="251396"/>
                  </a:lnTo>
                  <a:lnTo>
                    <a:pt x="27891" y="251396"/>
                  </a:lnTo>
                  <a:lnTo>
                    <a:pt x="27891" y="132720"/>
                  </a:lnTo>
                  <a:cubicBezTo>
                    <a:pt x="27952" y="118513"/>
                    <a:pt x="34571" y="105131"/>
                    <a:pt x="45825" y="96461"/>
                  </a:cubicBezTo>
                  <a:cubicBezTo>
                    <a:pt x="79748" y="72069"/>
                    <a:pt x="117770" y="53961"/>
                    <a:pt x="158087" y="42994"/>
                  </a:cubicBezTo>
                  <a:cubicBezTo>
                    <a:pt x="188077" y="33098"/>
                    <a:pt x="219440" y="27997"/>
                    <a:pt x="251020" y="27877"/>
                  </a:cubicBezTo>
                  <a:cubicBezTo>
                    <a:pt x="283173" y="28860"/>
                    <a:pt x="315057" y="34070"/>
                    <a:pt x="345850" y="43371"/>
                  </a:cubicBezTo>
                  <a:cubicBezTo>
                    <a:pt x="383241" y="52113"/>
                    <a:pt x="418480" y="68322"/>
                    <a:pt x="449451" y="91023"/>
                  </a:cubicBezTo>
                  <a:cubicBezTo>
                    <a:pt x="444591" y="78329"/>
                    <a:pt x="441453" y="65042"/>
                    <a:pt x="440122" y="51515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58F2D9F-8E02-9D64-4457-5DE0E8512CF4}"/>
                </a:ext>
              </a:extLst>
            </p:cNvPr>
            <p:cNvSpPr/>
            <p:nvPr/>
          </p:nvSpPr>
          <p:spPr>
            <a:xfrm>
              <a:off x="2026191" y="2786417"/>
              <a:ext cx="584909" cy="536220"/>
            </a:xfrm>
            <a:custGeom>
              <a:avLst/>
              <a:gdLst>
                <a:gd name="connsiteX0" fmla="*/ 555541 w 584909"/>
                <a:gd name="connsiteY0" fmla="*/ 27891 h 536220"/>
                <a:gd name="connsiteX1" fmla="*/ 557019 w 584909"/>
                <a:gd name="connsiteY1" fmla="*/ 29439 h 536220"/>
                <a:gd name="connsiteX2" fmla="*/ 557019 w 584909"/>
                <a:gd name="connsiteY2" fmla="*/ 389081 h 536220"/>
                <a:gd name="connsiteX3" fmla="*/ 555764 w 584909"/>
                <a:gd name="connsiteY3" fmla="*/ 390615 h 536220"/>
                <a:gd name="connsiteX4" fmla="*/ 216608 w 584909"/>
                <a:gd name="connsiteY4" fmla="*/ 390615 h 536220"/>
                <a:gd name="connsiteX5" fmla="*/ 208408 w 584909"/>
                <a:gd name="connsiteY5" fmla="*/ 398982 h 536220"/>
                <a:gd name="connsiteX6" fmla="*/ 140577 w 584909"/>
                <a:gd name="connsiteY6" fmla="*/ 468013 h 536220"/>
                <a:gd name="connsiteX7" fmla="*/ 140577 w 584909"/>
                <a:gd name="connsiteY7" fmla="*/ 390587 h 536220"/>
                <a:gd name="connsiteX8" fmla="*/ 29194 w 584909"/>
                <a:gd name="connsiteY8" fmla="*/ 390587 h 536220"/>
                <a:gd name="connsiteX9" fmla="*/ 27799 w 584909"/>
                <a:gd name="connsiteY9" fmla="*/ 388635 h 536220"/>
                <a:gd name="connsiteX10" fmla="*/ 27799 w 584909"/>
                <a:gd name="connsiteY10" fmla="*/ 29286 h 536220"/>
                <a:gd name="connsiteX11" fmla="*/ 28915 w 584909"/>
                <a:gd name="connsiteY11" fmla="*/ 27891 h 536220"/>
                <a:gd name="connsiteX12" fmla="*/ 555541 w 584909"/>
                <a:gd name="connsiteY12" fmla="*/ 27891 h 536220"/>
                <a:gd name="connsiteX13" fmla="*/ 555764 w 584909"/>
                <a:gd name="connsiteY13" fmla="*/ 0 h 536220"/>
                <a:gd name="connsiteX14" fmla="*/ 29012 w 584909"/>
                <a:gd name="connsiteY14" fmla="*/ 0 h 536220"/>
                <a:gd name="connsiteX15" fmla="*/ 6 w 584909"/>
                <a:gd name="connsiteY15" fmla="*/ 29439 h 536220"/>
                <a:gd name="connsiteX16" fmla="*/ 6 w 584909"/>
                <a:gd name="connsiteY16" fmla="*/ 388635 h 536220"/>
                <a:gd name="connsiteX17" fmla="*/ 28719 w 584909"/>
                <a:gd name="connsiteY17" fmla="*/ 418478 h 536220"/>
                <a:gd name="connsiteX18" fmla="*/ 112686 w 584909"/>
                <a:gd name="connsiteY18" fmla="*/ 418478 h 536220"/>
                <a:gd name="connsiteX19" fmla="*/ 112686 w 584909"/>
                <a:gd name="connsiteY19" fmla="*/ 536220 h 536220"/>
                <a:gd name="connsiteX20" fmla="*/ 228308 w 584909"/>
                <a:gd name="connsiteY20" fmla="*/ 418478 h 536220"/>
                <a:gd name="connsiteX21" fmla="*/ 555764 w 584909"/>
                <a:gd name="connsiteY21" fmla="*/ 418478 h 536220"/>
                <a:gd name="connsiteX22" fmla="*/ 584910 w 584909"/>
                <a:gd name="connsiteY22" fmla="*/ 389053 h 536220"/>
                <a:gd name="connsiteX23" fmla="*/ 584910 w 584909"/>
                <a:gd name="connsiteY23" fmla="*/ 29439 h 536220"/>
                <a:gd name="connsiteX24" fmla="*/ 555764 w 584909"/>
                <a:gd name="connsiteY24" fmla="*/ 0 h 5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909" h="536220">
                  <a:moveTo>
                    <a:pt x="555541" y="27891"/>
                  </a:moveTo>
                  <a:cubicBezTo>
                    <a:pt x="556372" y="27922"/>
                    <a:pt x="557027" y="28608"/>
                    <a:pt x="557019" y="29439"/>
                  </a:cubicBezTo>
                  <a:lnTo>
                    <a:pt x="557019" y="389081"/>
                  </a:lnTo>
                  <a:cubicBezTo>
                    <a:pt x="557037" y="389833"/>
                    <a:pt x="556504" y="390484"/>
                    <a:pt x="555764" y="390615"/>
                  </a:cubicBezTo>
                  <a:lnTo>
                    <a:pt x="216608" y="390615"/>
                  </a:lnTo>
                  <a:lnTo>
                    <a:pt x="208408" y="398982"/>
                  </a:lnTo>
                  <a:lnTo>
                    <a:pt x="140577" y="468013"/>
                  </a:lnTo>
                  <a:lnTo>
                    <a:pt x="140577" y="390587"/>
                  </a:lnTo>
                  <a:lnTo>
                    <a:pt x="29194" y="390587"/>
                  </a:lnTo>
                  <a:cubicBezTo>
                    <a:pt x="28538" y="390587"/>
                    <a:pt x="27799" y="389820"/>
                    <a:pt x="27799" y="388635"/>
                  </a:cubicBezTo>
                  <a:lnTo>
                    <a:pt x="27799" y="29286"/>
                  </a:lnTo>
                  <a:cubicBezTo>
                    <a:pt x="27785" y="28612"/>
                    <a:pt x="28255" y="28025"/>
                    <a:pt x="28915" y="27891"/>
                  </a:cubicBezTo>
                  <a:lnTo>
                    <a:pt x="555541" y="27891"/>
                  </a:lnTo>
                  <a:moveTo>
                    <a:pt x="555764" y="0"/>
                  </a:moveTo>
                  <a:lnTo>
                    <a:pt x="29012" y="0"/>
                  </a:lnTo>
                  <a:cubicBezTo>
                    <a:pt x="12887" y="153"/>
                    <a:pt x="-80" y="13314"/>
                    <a:pt x="6" y="29439"/>
                  </a:cubicBezTo>
                  <a:lnTo>
                    <a:pt x="6" y="388635"/>
                  </a:lnTo>
                  <a:cubicBezTo>
                    <a:pt x="-305" y="404805"/>
                    <a:pt x="12550" y="418166"/>
                    <a:pt x="28719" y="418478"/>
                  </a:cubicBezTo>
                  <a:lnTo>
                    <a:pt x="112686" y="418478"/>
                  </a:lnTo>
                  <a:lnTo>
                    <a:pt x="112686" y="536220"/>
                  </a:lnTo>
                  <a:lnTo>
                    <a:pt x="228308" y="418478"/>
                  </a:lnTo>
                  <a:lnTo>
                    <a:pt x="555764" y="418478"/>
                  </a:lnTo>
                  <a:cubicBezTo>
                    <a:pt x="571906" y="418325"/>
                    <a:pt x="584911" y="405196"/>
                    <a:pt x="584910" y="389053"/>
                  </a:cubicBezTo>
                  <a:lnTo>
                    <a:pt x="584910" y="29439"/>
                  </a:lnTo>
                  <a:cubicBezTo>
                    <a:pt x="584911" y="13294"/>
                    <a:pt x="571908" y="161"/>
                    <a:pt x="55576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92E3DF4-F561-FEDD-F682-E9191F9A0009}"/>
                </a:ext>
              </a:extLst>
            </p:cNvPr>
            <p:cNvSpPr/>
            <p:nvPr/>
          </p:nvSpPr>
          <p:spPr>
            <a:xfrm>
              <a:off x="2228789" y="2854376"/>
              <a:ext cx="174769" cy="209975"/>
            </a:xfrm>
            <a:custGeom>
              <a:avLst/>
              <a:gdLst>
                <a:gd name="connsiteX0" fmla="*/ 86261 w 174769"/>
                <a:gd name="connsiteY0" fmla="*/ 137 h 209975"/>
                <a:gd name="connsiteX1" fmla="*/ 87656 w 174769"/>
                <a:gd name="connsiteY1" fmla="*/ 137 h 209975"/>
                <a:gd name="connsiteX2" fmla="*/ 97418 w 174769"/>
                <a:gd name="connsiteY2" fmla="*/ 137 h 209975"/>
                <a:gd name="connsiteX3" fmla="*/ 174746 w 174769"/>
                <a:gd name="connsiteY3" fmla="*/ 84201 h 209975"/>
                <a:gd name="connsiteX4" fmla="*/ 174746 w 174769"/>
                <a:gd name="connsiteY4" fmla="*/ 85902 h 209975"/>
                <a:gd name="connsiteX5" fmla="*/ 146604 w 174769"/>
                <a:gd name="connsiteY5" fmla="*/ 85902 h 209975"/>
                <a:gd name="connsiteX6" fmla="*/ 146604 w 174769"/>
                <a:gd name="connsiteY6" fmla="*/ 84131 h 209975"/>
                <a:gd name="connsiteX7" fmla="*/ 146381 w 174769"/>
                <a:gd name="connsiteY7" fmla="*/ 77814 h 209975"/>
                <a:gd name="connsiteX8" fmla="*/ 91993 w 174769"/>
                <a:gd name="connsiteY8" fmla="*/ 28182 h 209975"/>
                <a:gd name="connsiteX9" fmla="*/ 87447 w 174769"/>
                <a:gd name="connsiteY9" fmla="*/ 28391 h 209975"/>
                <a:gd name="connsiteX10" fmla="*/ 85229 w 174769"/>
                <a:gd name="connsiteY10" fmla="*/ 28391 h 209975"/>
                <a:gd name="connsiteX11" fmla="*/ 28053 w 174769"/>
                <a:gd name="connsiteY11" fmla="*/ 87478 h 209975"/>
                <a:gd name="connsiteX12" fmla="*/ 87265 w 174769"/>
                <a:gd name="connsiteY12" fmla="*/ 141392 h 209975"/>
                <a:gd name="connsiteX13" fmla="*/ 101211 w 174769"/>
                <a:gd name="connsiteY13" fmla="*/ 141392 h 209975"/>
                <a:gd name="connsiteX14" fmla="*/ 101211 w 174769"/>
                <a:gd name="connsiteY14" fmla="*/ 209976 h 209975"/>
                <a:gd name="connsiteX15" fmla="*/ 73236 w 174769"/>
                <a:gd name="connsiteY15" fmla="*/ 209976 h 209975"/>
                <a:gd name="connsiteX16" fmla="*/ 73236 w 174769"/>
                <a:gd name="connsiteY16" fmla="*/ 168613 h 209975"/>
                <a:gd name="connsiteX17" fmla="*/ 68941 w 174769"/>
                <a:gd name="connsiteY17" fmla="*/ 168083 h 209975"/>
                <a:gd name="connsiteX18" fmla="*/ 50 w 174769"/>
                <a:gd name="connsiteY18" fmla="*/ 87366 h 209975"/>
                <a:gd name="connsiteX19" fmla="*/ 50 w 174769"/>
                <a:gd name="connsiteY19" fmla="*/ 85442 h 209975"/>
                <a:gd name="connsiteX20" fmla="*/ 86261 w 174769"/>
                <a:gd name="connsiteY20" fmla="*/ 137 h 20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769" h="209975">
                  <a:moveTo>
                    <a:pt x="86261" y="137"/>
                  </a:moveTo>
                  <a:lnTo>
                    <a:pt x="87656" y="137"/>
                  </a:lnTo>
                  <a:cubicBezTo>
                    <a:pt x="90907" y="-46"/>
                    <a:pt x="94166" y="-46"/>
                    <a:pt x="97418" y="137"/>
                  </a:cubicBezTo>
                  <a:cubicBezTo>
                    <a:pt x="141613" y="2789"/>
                    <a:pt x="175786" y="39938"/>
                    <a:pt x="174746" y="84201"/>
                  </a:cubicBezTo>
                  <a:lnTo>
                    <a:pt x="174746" y="85902"/>
                  </a:lnTo>
                  <a:lnTo>
                    <a:pt x="146604" y="85902"/>
                  </a:lnTo>
                  <a:lnTo>
                    <a:pt x="146604" y="84131"/>
                  </a:lnTo>
                  <a:cubicBezTo>
                    <a:pt x="146643" y="82023"/>
                    <a:pt x="146569" y="79914"/>
                    <a:pt x="146381" y="77814"/>
                  </a:cubicBezTo>
                  <a:cubicBezTo>
                    <a:pt x="143908" y="49648"/>
                    <a:pt x="120268" y="28073"/>
                    <a:pt x="91993" y="28182"/>
                  </a:cubicBezTo>
                  <a:cubicBezTo>
                    <a:pt x="90474" y="28168"/>
                    <a:pt x="88957" y="28237"/>
                    <a:pt x="87447" y="28391"/>
                  </a:cubicBezTo>
                  <a:lnTo>
                    <a:pt x="85229" y="28391"/>
                  </a:lnTo>
                  <a:cubicBezTo>
                    <a:pt x="53136" y="28949"/>
                    <a:pt x="27556" y="55385"/>
                    <a:pt x="28053" y="87478"/>
                  </a:cubicBezTo>
                  <a:cubicBezTo>
                    <a:pt x="28053" y="119720"/>
                    <a:pt x="51844" y="141392"/>
                    <a:pt x="87265" y="141392"/>
                  </a:cubicBezTo>
                  <a:lnTo>
                    <a:pt x="101211" y="141392"/>
                  </a:lnTo>
                  <a:lnTo>
                    <a:pt x="101211" y="209976"/>
                  </a:lnTo>
                  <a:lnTo>
                    <a:pt x="73236" y="209976"/>
                  </a:lnTo>
                  <a:lnTo>
                    <a:pt x="73236" y="168613"/>
                  </a:lnTo>
                  <a:lnTo>
                    <a:pt x="68941" y="168083"/>
                  </a:lnTo>
                  <a:cubicBezTo>
                    <a:pt x="28521" y="163112"/>
                    <a:pt x="-1391" y="128065"/>
                    <a:pt x="50" y="87366"/>
                  </a:cubicBezTo>
                  <a:lnTo>
                    <a:pt x="50" y="85442"/>
                  </a:lnTo>
                  <a:cubicBezTo>
                    <a:pt x="719" y="38256"/>
                    <a:pt x="39071" y="307"/>
                    <a:pt x="86261" y="137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C937749-1DE0-57E6-B2BA-4FE82D91F47D}"/>
                </a:ext>
              </a:extLst>
            </p:cNvPr>
            <p:cNvSpPr/>
            <p:nvPr/>
          </p:nvSpPr>
          <p:spPr>
            <a:xfrm>
              <a:off x="2293264" y="3089259"/>
              <a:ext cx="45798" cy="45797"/>
            </a:xfrm>
            <a:custGeom>
              <a:avLst/>
              <a:gdLst>
                <a:gd name="connsiteX0" fmla="*/ 22903 w 45798"/>
                <a:gd name="connsiteY0" fmla="*/ 45797 h 45797"/>
                <a:gd name="connsiteX1" fmla="*/ 45799 w 45798"/>
                <a:gd name="connsiteY1" fmla="*/ 22896 h 45797"/>
                <a:gd name="connsiteX2" fmla="*/ 22899 w 45798"/>
                <a:gd name="connsiteY2" fmla="*/ 0 h 45797"/>
                <a:gd name="connsiteX3" fmla="*/ 4 w 45798"/>
                <a:gd name="connsiteY3" fmla="*/ 22578 h 45797"/>
                <a:gd name="connsiteX4" fmla="*/ 22331 w 45798"/>
                <a:gd name="connsiteY4" fmla="*/ 45797 h 4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8" h="45797">
                  <a:moveTo>
                    <a:pt x="22903" y="45797"/>
                  </a:moveTo>
                  <a:cubicBezTo>
                    <a:pt x="35550" y="45796"/>
                    <a:pt x="45800" y="35543"/>
                    <a:pt x="45799" y="22896"/>
                  </a:cubicBezTo>
                  <a:cubicBezTo>
                    <a:pt x="45797" y="10250"/>
                    <a:pt x="35545" y="-1"/>
                    <a:pt x="22899" y="0"/>
                  </a:cubicBezTo>
                  <a:cubicBezTo>
                    <a:pt x="10378" y="1"/>
                    <a:pt x="180" y="10059"/>
                    <a:pt x="4" y="22578"/>
                  </a:cubicBezTo>
                  <a:cubicBezTo>
                    <a:pt x="-237" y="35153"/>
                    <a:pt x="9756" y="45546"/>
                    <a:pt x="22331" y="45797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</p:grpSp>
      <p:grpSp>
        <p:nvGrpSpPr>
          <p:cNvPr id="143" name="Graphic 95" descr="Lightbulb and pencil">
            <a:extLst>
              <a:ext uri="{FF2B5EF4-FFF2-40B4-BE49-F238E27FC236}">
                <a16:creationId xmlns:a16="http://schemas.microsoft.com/office/drawing/2014/main" id="{98C45DCD-74B8-0527-059C-CE8482AADAE8}"/>
              </a:ext>
            </a:extLst>
          </p:cNvPr>
          <p:cNvGrpSpPr/>
          <p:nvPr/>
        </p:nvGrpSpPr>
        <p:grpSpPr>
          <a:xfrm>
            <a:off x="4292183" y="2782756"/>
            <a:ext cx="1143758" cy="1120336"/>
            <a:chOff x="4134791" y="2782756"/>
            <a:chExt cx="1143758" cy="1120336"/>
          </a:xfrm>
          <a:solidFill>
            <a:srgbClr val="FFFFFF"/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BD6FCDE-2509-568B-8D16-0C9672D73904}"/>
                </a:ext>
              </a:extLst>
            </p:cNvPr>
            <p:cNvSpPr/>
            <p:nvPr/>
          </p:nvSpPr>
          <p:spPr>
            <a:xfrm>
              <a:off x="4403140" y="3813604"/>
              <a:ext cx="161259" cy="89488"/>
            </a:xfrm>
            <a:custGeom>
              <a:avLst/>
              <a:gdLst>
                <a:gd name="connsiteX0" fmla="*/ 80680 w 161259"/>
                <a:gd name="connsiteY0" fmla="*/ 89489 h 89488"/>
                <a:gd name="connsiteX1" fmla="*/ 47 w 161259"/>
                <a:gd name="connsiteY1" fmla="*/ 15075 h 89488"/>
                <a:gd name="connsiteX2" fmla="*/ 12816 w 161259"/>
                <a:gd name="connsiteY2" fmla="*/ 46 h 89488"/>
                <a:gd name="connsiteX3" fmla="*/ 13992 w 161259"/>
                <a:gd name="connsiteY3" fmla="*/ 0 h 89488"/>
                <a:gd name="connsiteX4" fmla="*/ 147270 w 161259"/>
                <a:gd name="connsiteY4" fmla="*/ 0 h 89488"/>
                <a:gd name="connsiteX5" fmla="*/ 161260 w 161259"/>
                <a:gd name="connsiteY5" fmla="*/ 13901 h 89488"/>
                <a:gd name="connsiteX6" fmla="*/ 161215 w 161259"/>
                <a:gd name="connsiteY6" fmla="*/ 15061 h 89488"/>
                <a:gd name="connsiteX7" fmla="*/ 80680 w 161259"/>
                <a:gd name="connsiteY7" fmla="*/ 89489 h 89488"/>
                <a:gd name="connsiteX8" fmla="*/ 31382 w 161259"/>
                <a:gd name="connsiteY8" fmla="*/ 27891 h 89488"/>
                <a:gd name="connsiteX9" fmla="*/ 99722 w 161259"/>
                <a:gd name="connsiteY9" fmla="*/ 58021 h 89488"/>
                <a:gd name="connsiteX10" fmla="*/ 129852 w 161259"/>
                <a:gd name="connsiteY10" fmla="*/ 27891 h 8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259" h="89488">
                  <a:moveTo>
                    <a:pt x="80680" y="89489"/>
                  </a:moveTo>
                  <a:cubicBezTo>
                    <a:pt x="38624" y="89215"/>
                    <a:pt x="3688" y="56973"/>
                    <a:pt x="47" y="15075"/>
                  </a:cubicBezTo>
                  <a:cubicBezTo>
                    <a:pt x="-577" y="7398"/>
                    <a:pt x="5139" y="670"/>
                    <a:pt x="12816" y="46"/>
                  </a:cubicBezTo>
                  <a:cubicBezTo>
                    <a:pt x="13207" y="14"/>
                    <a:pt x="13600" y="-1"/>
                    <a:pt x="13992" y="0"/>
                  </a:cubicBezTo>
                  <a:lnTo>
                    <a:pt x="147270" y="0"/>
                  </a:lnTo>
                  <a:cubicBezTo>
                    <a:pt x="154972" y="-25"/>
                    <a:pt x="161235" y="6199"/>
                    <a:pt x="161260" y="13901"/>
                  </a:cubicBezTo>
                  <a:cubicBezTo>
                    <a:pt x="161261" y="14289"/>
                    <a:pt x="161246" y="14675"/>
                    <a:pt x="161215" y="15061"/>
                  </a:cubicBezTo>
                  <a:cubicBezTo>
                    <a:pt x="157654" y="56962"/>
                    <a:pt x="122731" y="89236"/>
                    <a:pt x="80680" y="89489"/>
                  </a:cubicBezTo>
                  <a:close/>
                  <a:moveTo>
                    <a:pt x="31382" y="27891"/>
                  </a:moveTo>
                  <a:cubicBezTo>
                    <a:pt x="41933" y="55082"/>
                    <a:pt x="72531" y="68572"/>
                    <a:pt x="99722" y="58021"/>
                  </a:cubicBezTo>
                  <a:cubicBezTo>
                    <a:pt x="113551" y="52654"/>
                    <a:pt x="124485" y="41720"/>
                    <a:pt x="129852" y="27891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161120D-D9C5-AED4-ADA5-08D43CC5669D}"/>
                </a:ext>
              </a:extLst>
            </p:cNvPr>
            <p:cNvSpPr/>
            <p:nvPr/>
          </p:nvSpPr>
          <p:spPr>
            <a:xfrm>
              <a:off x="4318259" y="3705987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7FEC6E6-E194-105F-6410-96EFFF1C8179}"/>
                </a:ext>
              </a:extLst>
            </p:cNvPr>
            <p:cNvSpPr/>
            <p:nvPr/>
          </p:nvSpPr>
          <p:spPr>
            <a:xfrm>
              <a:off x="4318259" y="3594422"/>
              <a:ext cx="334693" cy="27891"/>
            </a:xfrm>
            <a:custGeom>
              <a:avLst/>
              <a:gdLst>
                <a:gd name="connsiteX0" fmla="*/ 320748 w 334693"/>
                <a:gd name="connsiteY0" fmla="*/ 27891 h 27891"/>
                <a:gd name="connsiteX1" fmla="*/ 13946 w 334693"/>
                <a:gd name="connsiteY1" fmla="*/ 27891 h 27891"/>
                <a:gd name="connsiteX2" fmla="*/ 0 w 334693"/>
                <a:gd name="connsiteY2" fmla="*/ 13946 h 27891"/>
                <a:gd name="connsiteX3" fmla="*/ 13946 w 334693"/>
                <a:gd name="connsiteY3" fmla="*/ 0 h 27891"/>
                <a:gd name="connsiteX4" fmla="*/ 320748 w 334693"/>
                <a:gd name="connsiteY4" fmla="*/ 0 h 27891"/>
                <a:gd name="connsiteX5" fmla="*/ 334693 w 334693"/>
                <a:gd name="connsiteY5" fmla="*/ 13946 h 27891"/>
                <a:gd name="connsiteX6" fmla="*/ 320748 w 334693"/>
                <a:gd name="connsiteY6" fmla="*/ 27891 h 2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93" h="27891">
                  <a:moveTo>
                    <a:pt x="320748" y="27891"/>
                  </a:moveTo>
                  <a:lnTo>
                    <a:pt x="13946" y="27891"/>
                  </a:lnTo>
                  <a:cubicBezTo>
                    <a:pt x="6243" y="27891"/>
                    <a:pt x="0" y="21648"/>
                    <a:pt x="0" y="13946"/>
                  </a:cubicBezTo>
                  <a:cubicBezTo>
                    <a:pt x="0" y="6243"/>
                    <a:pt x="6243" y="0"/>
                    <a:pt x="13946" y="0"/>
                  </a:cubicBezTo>
                  <a:lnTo>
                    <a:pt x="320748" y="0"/>
                  </a:lnTo>
                  <a:cubicBezTo>
                    <a:pt x="328450" y="0"/>
                    <a:pt x="334693" y="6243"/>
                    <a:pt x="334693" y="13946"/>
                  </a:cubicBezTo>
                  <a:cubicBezTo>
                    <a:pt x="334693" y="21648"/>
                    <a:pt x="328450" y="27891"/>
                    <a:pt x="320748" y="27891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698F91D-F149-554F-BB41-1D4606CB8AB7}"/>
                </a:ext>
              </a:extLst>
            </p:cNvPr>
            <p:cNvSpPr/>
            <p:nvPr/>
          </p:nvSpPr>
          <p:spPr>
            <a:xfrm>
              <a:off x="4134791" y="2782756"/>
              <a:ext cx="1143758" cy="726626"/>
            </a:xfrm>
            <a:custGeom>
              <a:avLst/>
              <a:gdLst>
                <a:gd name="connsiteX0" fmla="*/ 1143758 w 1143758"/>
                <a:gd name="connsiteY0" fmla="*/ 395531 h 726626"/>
                <a:gd name="connsiteX1" fmla="*/ 852771 w 1143758"/>
                <a:gd name="connsiteY1" fmla="*/ 395531 h 726626"/>
                <a:gd name="connsiteX2" fmla="*/ 630465 w 1143758"/>
                <a:gd name="connsiteY2" fmla="*/ 506691 h 726626"/>
                <a:gd name="connsiteX3" fmla="*/ 630465 w 1143758"/>
                <a:gd name="connsiteY3" fmla="*/ 506691 h 726626"/>
                <a:gd name="connsiteX4" fmla="*/ 591640 w 1143758"/>
                <a:gd name="connsiteY4" fmla="*/ 561901 h 726626"/>
                <a:gd name="connsiteX5" fmla="*/ 511118 w 1143758"/>
                <a:gd name="connsiteY5" fmla="*/ 692320 h 726626"/>
                <a:gd name="connsiteX6" fmla="*/ 500631 w 1143758"/>
                <a:gd name="connsiteY6" fmla="*/ 698791 h 726626"/>
                <a:gd name="connsiteX7" fmla="*/ 196577 w 1143758"/>
                <a:gd name="connsiteY7" fmla="*/ 698791 h 726626"/>
                <a:gd name="connsiteX8" fmla="*/ 186131 w 1143758"/>
                <a:gd name="connsiteY8" fmla="*/ 692390 h 726626"/>
                <a:gd name="connsiteX9" fmla="*/ 105735 w 1143758"/>
                <a:gd name="connsiteY9" fmla="*/ 562069 h 726626"/>
                <a:gd name="connsiteX10" fmla="*/ 50218 w 1143758"/>
                <a:gd name="connsiteY10" fmla="*/ 471130 h 726626"/>
                <a:gd name="connsiteX11" fmla="*/ 27905 w 1143758"/>
                <a:gd name="connsiteY11" fmla="*/ 360290 h 726626"/>
                <a:gd name="connsiteX12" fmla="*/ 27905 w 1143758"/>
                <a:gd name="connsiteY12" fmla="*/ 349022 h 726626"/>
                <a:gd name="connsiteX13" fmla="*/ 348527 w 1143758"/>
                <a:gd name="connsiteY13" fmla="*/ 28149 h 726626"/>
                <a:gd name="connsiteX14" fmla="*/ 669401 w 1143758"/>
                <a:gd name="connsiteY14" fmla="*/ 348771 h 726626"/>
                <a:gd name="connsiteX15" fmla="*/ 669401 w 1143758"/>
                <a:gd name="connsiteY15" fmla="*/ 359844 h 726626"/>
                <a:gd name="connsiteX16" fmla="*/ 668620 w 1143758"/>
                <a:gd name="connsiteY16" fmla="*/ 374668 h 726626"/>
                <a:gd name="connsiteX17" fmla="*/ 681830 w 1143758"/>
                <a:gd name="connsiteY17" fmla="*/ 389311 h 726626"/>
                <a:gd name="connsiteX18" fmla="*/ 696427 w 1143758"/>
                <a:gd name="connsiteY18" fmla="*/ 376732 h 726626"/>
                <a:gd name="connsiteX19" fmla="*/ 697278 w 1143758"/>
                <a:gd name="connsiteY19" fmla="*/ 360290 h 726626"/>
                <a:gd name="connsiteX20" fmla="*/ 697278 w 1143758"/>
                <a:gd name="connsiteY20" fmla="*/ 348506 h 726626"/>
                <a:gd name="connsiteX21" fmla="*/ 348506 w 1143758"/>
                <a:gd name="connsiteY21" fmla="*/ 0 h 726626"/>
                <a:gd name="connsiteX22" fmla="*/ 0 w 1143758"/>
                <a:gd name="connsiteY22" fmla="*/ 348771 h 726626"/>
                <a:gd name="connsiteX23" fmla="*/ 0 w 1143758"/>
                <a:gd name="connsiteY23" fmla="*/ 360667 h 726626"/>
                <a:gd name="connsiteX24" fmla="*/ 24237 w 1143758"/>
                <a:gd name="connsiteY24" fmla="*/ 481101 h 726626"/>
                <a:gd name="connsiteX25" fmla="*/ 85082 w 1143758"/>
                <a:gd name="connsiteY25" fmla="*/ 580700 h 726626"/>
                <a:gd name="connsiteX26" fmla="*/ 161169 w 1143758"/>
                <a:gd name="connsiteY26" fmla="*/ 704690 h 726626"/>
                <a:gd name="connsiteX27" fmla="*/ 196493 w 1143758"/>
                <a:gd name="connsiteY27" fmla="*/ 726626 h 726626"/>
                <a:gd name="connsiteX28" fmla="*/ 500673 w 1143758"/>
                <a:gd name="connsiteY28" fmla="*/ 726626 h 726626"/>
                <a:gd name="connsiteX29" fmla="*/ 536095 w 1143758"/>
                <a:gd name="connsiteY29" fmla="*/ 704620 h 726626"/>
                <a:gd name="connsiteX30" fmla="*/ 612335 w 1143758"/>
                <a:gd name="connsiteY30" fmla="*/ 580505 h 726626"/>
                <a:gd name="connsiteX31" fmla="*/ 653405 w 1143758"/>
                <a:gd name="connsiteY31" fmla="*/ 522561 h 726626"/>
                <a:gd name="connsiteX32" fmla="*/ 653405 w 1143758"/>
                <a:gd name="connsiteY32" fmla="*/ 522561 h 726626"/>
                <a:gd name="connsiteX33" fmla="*/ 655315 w 1143758"/>
                <a:gd name="connsiteY33" fmla="*/ 519158 h 726626"/>
                <a:gd name="connsiteX34" fmla="*/ 852771 w 1143758"/>
                <a:gd name="connsiteY34" fmla="*/ 618660 h 726626"/>
                <a:gd name="connsiteX35" fmla="*/ 1143758 w 1143758"/>
                <a:gd name="connsiteY35" fmla="*/ 618660 h 726626"/>
                <a:gd name="connsiteX36" fmla="*/ 1143758 w 1143758"/>
                <a:gd name="connsiteY36" fmla="*/ 590768 h 726626"/>
                <a:gd name="connsiteX37" fmla="*/ 928453 w 1143758"/>
                <a:gd name="connsiteY37" fmla="*/ 590768 h 726626"/>
                <a:gd name="connsiteX38" fmla="*/ 939052 w 1143758"/>
                <a:gd name="connsiteY38" fmla="*/ 434020 h 726626"/>
                <a:gd name="connsiteX39" fmla="*/ 928453 w 1143758"/>
                <a:gd name="connsiteY39" fmla="*/ 423422 h 726626"/>
                <a:gd name="connsiteX40" fmla="*/ 1143758 w 1143758"/>
                <a:gd name="connsiteY40" fmla="*/ 423422 h 726626"/>
                <a:gd name="connsiteX41" fmla="*/ 938578 w 1143758"/>
                <a:gd name="connsiteY41" fmla="*/ 507095 h 726626"/>
                <a:gd name="connsiteX42" fmla="*/ 858990 w 1143758"/>
                <a:gd name="connsiteY42" fmla="*/ 590559 h 726626"/>
                <a:gd name="connsiteX43" fmla="*/ 733913 w 1143758"/>
                <a:gd name="connsiteY43" fmla="*/ 527595 h 726626"/>
                <a:gd name="connsiteX44" fmla="*/ 733913 w 1143758"/>
                <a:gd name="connsiteY44" fmla="*/ 486177 h 726626"/>
                <a:gd name="connsiteX45" fmla="*/ 858948 w 1143758"/>
                <a:gd name="connsiteY45" fmla="*/ 423687 h 726626"/>
                <a:gd name="connsiteX46" fmla="*/ 938578 w 1143758"/>
                <a:gd name="connsiteY46" fmla="*/ 507095 h 72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43758" h="726626">
                  <a:moveTo>
                    <a:pt x="1143758" y="395531"/>
                  </a:moveTo>
                  <a:lnTo>
                    <a:pt x="852771" y="395531"/>
                  </a:lnTo>
                  <a:lnTo>
                    <a:pt x="630465" y="506691"/>
                  </a:lnTo>
                  <a:lnTo>
                    <a:pt x="630465" y="506691"/>
                  </a:lnTo>
                  <a:cubicBezTo>
                    <a:pt x="619643" y="526496"/>
                    <a:pt x="606619" y="545017"/>
                    <a:pt x="591640" y="561901"/>
                  </a:cubicBezTo>
                  <a:cubicBezTo>
                    <a:pt x="560667" y="595733"/>
                    <a:pt x="527867" y="658126"/>
                    <a:pt x="511118" y="692320"/>
                  </a:cubicBezTo>
                  <a:cubicBezTo>
                    <a:pt x="509126" y="696285"/>
                    <a:pt x="505069" y="698789"/>
                    <a:pt x="500631" y="698791"/>
                  </a:cubicBezTo>
                  <a:lnTo>
                    <a:pt x="196577" y="698791"/>
                  </a:lnTo>
                  <a:cubicBezTo>
                    <a:pt x="192219" y="698616"/>
                    <a:pt x="188265" y="696193"/>
                    <a:pt x="186131" y="692390"/>
                  </a:cubicBezTo>
                  <a:cubicBezTo>
                    <a:pt x="169285" y="658042"/>
                    <a:pt x="136415" y="595426"/>
                    <a:pt x="105735" y="562069"/>
                  </a:cubicBezTo>
                  <a:cubicBezTo>
                    <a:pt x="81955" y="535308"/>
                    <a:pt x="63152" y="504511"/>
                    <a:pt x="50218" y="471130"/>
                  </a:cubicBezTo>
                  <a:cubicBezTo>
                    <a:pt x="36629" y="435693"/>
                    <a:pt x="29086" y="398225"/>
                    <a:pt x="27905" y="360290"/>
                  </a:cubicBezTo>
                  <a:lnTo>
                    <a:pt x="27905" y="349022"/>
                  </a:lnTo>
                  <a:cubicBezTo>
                    <a:pt x="27835" y="171879"/>
                    <a:pt x="171384" y="28218"/>
                    <a:pt x="348527" y="28149"/>
                  </a:cubicBezTo>
                  <a:cubicBezTo>
                    <a:pt x="525671" y="28080"/>
                    <a:pt x="669331" y="171628"/>
                    <a:pt x="669401" y="348771"/>
                  </a:cubicBezTo>
                  <a:lnTo>
                    <a:pt x="669401" y="359844"/>
                  </a:lnTo>
                  <a:cubicBezTo>
                    <a:pt x="669243" y="364799"/>
                    <a:pt x="668982" y="369741"/>
                    <a:pt x="668620" y="374668"/>
                  </a:cubicBezTo>
                  <a:cubicBezTo>
                    <a:pt x="668224" y="382361"/>
                    <a:pt x="674139" y="388916"/>
                    <a:pt x="681830" y="389311"/>
                  </a:cubicBezTo>
                  <a:cubicBezTo>
                    <a:pt x="689276" y="389695"/>
                    <a:pt x="695706" y="384153"/>
                    <a:pt x="696427" y="376732"/>
                  </a:cubicBezTo>
                  <a:cubicBezTo>
                    <a:pt x="696817" y="371405"/>
                    <a:pt x="697110" y="366064"/>
                    <a:pt x="697278" y="360290"/>
                  </a:cubicBezTo>
                  <a:lnTo>
                    <a:pt x="697278" y="348506"/>
                  </a:lnTo>
                  <a:cubicBezTo>
                    <a:pt x="697205" y="155959"/>
                    <a:pt x="541054" y="-73"/>
                    <a:pt x="348506" y="0"/>
                  </a:cubicBezTo>
                  <a:cubicBezTo>
                    <a:pt x="155959" y="73"/>
                    <a:pt x="-73" y="156224"/>
                    <a:pt x="0" y="348771"/>
                  </a:cubicBezTo>
                  <a:lnTo>
                    <a:pt x="0" y="360667"/>
                  </a:lnTo>
                  <a:cubicBezTo>
                    <a:pt x="1263" y="401887"/>
                    <a:pt x="9458" y="442601"/>
                    <a:pt x="24237" y="481101"/>
                  </a:cubicBezTo>
                  <a:cubicBezTo>
                    <a:pt x="38401" y="517671"/>
                    <a:pt x="59009" y="551404"/>
                    <a:pt x="85082" y="580700"/>
                  </a:cubicBezTo>
                  <a:cubicBezTo>
                    <a:pt x="114605" y="612775"/>
                    <a:pt x="148116" y="678054"/>
                    <a:pt x="161169" y="704690"/>
                  </a:cubicBezTo>
                  <a:cubicBezTo>
                    <a:pt x="167877" y="718068"/>
                    <a:pt x="181528" y="726545"/>
                    <a:pt x="196493" y="726626"/>
                  </a:cubicBezTo>
                  <a:lnTo>
                    <a:pt x="500673" y="726626"/>
                  </a:lnTo>
                  <a:cubicBezTo>
                    <a:pt x="515686" y="726558"/>
                    <a:pt x="529383" y="718048"/>
                    <a:pt x="536095" y="704620"/>
                  </a:cubicBezTo>
                  <a:cubicBezTo>
                    <a:pt x="549078" y="678123"/>
                    <a:pt x="582492" y="613109"/>
                    <a:pt x="612335" y="580505"/>
                  </a:cubicBezTo>
                  <a:cubicBezTo>
                    <a:pt x="628071" y="562725"/>
                    <a:pt x="641841" y="543298"/>
                    <a:pt x="653405" y="522561"/>
                  </a:cubicBezTo>
                  <a:lnTo>
                    <a:pt x="653405" y="522561"/>
                  </a:lnTo>
                  <a:lnTo>
                    <a:pt x="655315" y="519158"/>
                  </a:lnTo>
                  <a:lnTo>
                    <a:pt x="852771" y="618660"/>
                  </a:lnTo>
                  <a:lnTo>
                    <a:pt x="1143758" y="618660"/>
                  </a:lnTo>
                  <a:lnTo>
                    <a:pt x="1143758" y="590768"/>
                  </a:lnTo>
                  <a:lnTo>
                    <a:pt x="928453" y="590768"/>
                  </a:lnTo>
                  <a:cubicBezTo>
                    <a:pt x="974664" y="550411"/>
                    <a:pt x="979410" y="480232"/>
                    <a:pt x="939052" y="434020"/>
                  </a:cubicBezTo>
                  <a:cubicBezTo>
                    <a:pt x="935762" y="430254"/>
                    <a:pt x="932221" y="426712"/>
                    <a:pt x="928453" y="423422"/>
                  </a:cubicBezTo>
                  <a:lnTo>
                    <a:pt x="1143758" y="423422"/>
                  </a:lnTo>
                  <a:close/>
                  <a:moveTo>
                    <a:pt x="938578" y="507095"/>
                  </a:moveTo>
                  <a:cubicBezTo>
                    <a:pt x="938519" y="551676"/>
                    <a:pt x="903518" y="588382"/>
                    <a:pt x="858990" y="590559"/>
                  </a:cubicBezTo>
                  <a:lnTo>
                    <a:pt x="733913" y="527595"/>
                  </a:lnTo>
                  <a:lnTo>
                    <a:pt x="733913" y="486177"/>
                  </a:lnTo>
                  <a:lnTo>
                    <a:pt x="858948" y="423687"/>
                  </a:lnTo>
                  <a:cubicBezTo>
                    <a:pt x="903471" y="425841"/>
                    <a:pt x="938488" y="462521"/>
                    <a:pt x="938578" y="507095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</p:grpSp>
      <p:grpSp>
        <p:nvGrpSpPr>
          <p:cNvPr id="148" name="Graphic 89" descr="Boardroom">
            <a:extLst>
              <a:ext uri="{FF2B5EF4-FFF2-40B4-BE49-F238E27FC236}">
                <a16:creationId xmlns:a16="http://schemas.microsoft.com/office/drawing/2014/main" id="{551089FE-8A38-F23D-D80D-5591BF7CA30E}"/>
              </a:ext>
            </a:extLst>
          </p:cNvPr>
          <p:cNvGrpSpPr/>
          <p:nvPr/>
        </p:nvGrpSpPr>
        <p:grpSpPr>
          <a:xfrm>
            <a:off x="6888013" y="2674853"/>
            <a:ext cx="1338773" cy="1338773"/>
            <a:chOff x="6420072" y="2674853"/>
            <a:chExt cx="1338773" cy="1338773"/>
          </a:xfrm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3C0DA29-AC2E-BADF-4E7A-AB29A4FCAF0C}"/>
                </a:ext>
              </a:extLst>
            </p:cNvPr>
            <p:cNvSpPr/>
            <p:nvPr/>
          </p:nvSpPr>
          <p:spPr>
            <a:xfrm>
              <a:off x="6643258" y="3140163"/>
              <a:ext cx="317743" cy="541419"/>
            </a:xfrm>
            <a:custGeom>
              <a:avLst/>
              <a:gdLst>
                <a:gd name="connsiteX0" fmla="*/ 252092 w 317743"/>
                <a:gd name="connsiteY0" fmla="*/ 251812 h 541419"/>
                <a:gd name="connsiteX1" fmla="*/ 156216 w 317743"/>
                <a:gd name="connsiteY1" fmla="*/ 251812 h 541419"/>
                <a:gd name="connsiteX2" fmla="*/ 156216 w 317743"/>
                <a:gd name="connsiteY2" fmla="*/ 156661 h 541419"/>
                <a:gd name="connsiteX3" fmla="*/ 181025 w 317743"/>
                <a:gd name="connsiteY3" fmla="*/ 163829 h 541419"/>
                <a:gd name="connsiteX4" fmla="*/ 269649 w 317743"/>
                <a:gd name="connsiteY4" fmla="*/ 163829 h 541419"/>
                <a:gd name="connsiteX5" fmla="*/ 317496 w 317743"/>
                <a:gd name="connsiteY5" fmla="*/ 122299 h 541419"/>
                <a:gd name="connsiteX6" fmla="*/ 276238 w 317743"/>
                <a:gd name="connsiteY6" fmla="*/ 71559 h 541419"/>
                <a:gd name="connsiteX7" fmla="*/ 271476 w 317743"/>
                <a:gd name="connsiteY7" fmla="*/ 71314 h 541419"/>
                <a:gd name="connsiteX8" fmla="*/ 196170 w 317743"/>
                <a:gd name="connsiteY8" fmla="*/ 71314 h 541419"/>
                <a:gd name="connsiteX9" fmla="*/ 156983 w 317743"/>
                <a:gd name="connsiteY9" fmla="*/ 42559 h 541419"/>
                <a:gd name="connsiteX10" fmla="*/ 135786 w 317743"/>
                <a:gd name="connsiteY10" fmla="*/ 24639 h 541419"/>
                <a:gd name="connsiteX11" fmla="*/ 130347 w 317743"/>
                <a:gd name="connsiteY11" fmla="*/ 19744 h 541419"/>
                <a:gd name="connsiteX12" fmla="*/ 69991 w 317743"/>
                <a:gd name="connsiteY12" fmla="*/ 471 h 541419"/>
                <a:gd name="connsiteX13" fmla="*/ 12 w 317743"/>
                <a:gd name="connsiteY13" fmla="*/ 80867 h 541419"/>
                <a:gd name="connsiteX14" fmla="*/ 12 w 317743"/>
                <a:gd name="connsiteY14" fmla="*/ 266134 h 541419"/>
                <a:gd name="connsiteX15" fmla="*/ 78581 w 317743"/>
                <a:gd name="connsiteY15" fmla="*/ 344717 h 541419"/>
                <a:gd name="connsiteX16" fmla="*/ 205862 w 317743"/>
                <a:gd name="connsiteY16" fmla="*/ 344717 h 541419"/>
                <a:gd name="connsiteX17" fmla="*/ 205862 w 317743"/>
                <a:gd name="connsiteY17" fmla="*/ 493335 h 541419"/>
                <a:gd name="connsiteX18" fmla="*/ 247378 w 317743"/>
                <a:gd name="connsiteY18" fmla="*/ 541196 h 541419"/>
                <a:gd name="connsiteX19" fmla="*/ 252008 w 317743"/>
                <a:gd name="connsiteY19" fmla="*/ 541419 h 541419"/>
                <a:gd name="connsiteX20" fmla="*/ 298377 w 317743"/>
                <a:gd name="connsiteY20" fmla="*/ 495357 h 541419"/>
                <a:gd name="connsiteX21" fmla="*/ 298377 w 317743"/>
                <a:gd name="connsiteY21" fmla="*/ 495176 h 541419"/>
                <a:gd name="connsiteX22" fmla="*/ 298377 w 317743"/>
                <a:gd name="connsiteY22" fmla="*/ 298069 h 541419"/>
                <a:gd name="connsiteX23" fmla="*/ 252092 w 317743"/>
                <a:gd name="connsiteY23" fmla="*/ 251812 h 541419"/>
                <a:gd name="connsiteX24" fmla="*/ 124058 w 317743"/>
                <a:gd name="connsiteY24" fmla="*/ 98201 h 541419"/>
                <a:gd name="connsiteX25" fmla="*/ 104555 w 317743"/>
                <a:gd name="connsiteY25" fmla="*/ 101151 h 541419"/>
                <a:gd name="connsiteX26" fmla="*/ 107504 w 317743"/>
                <a:gd name="connsiteY26" fmla="*/ 120654 h 541419"/>
                <a:gd name="connsiteX27" fmla="*/ 128423 w 317743"/>
                <a:gd name="connsiteY27" fmla="*/ 135994 h 541419"/>
                <a:gd name="connsiteX28" fmla="*/ 128423 w 317743"/>
                <a:gd name="connsiteY28" fmla="*/ 279633 h 541419"/>
                <a:gd name="connsiteX29" fmla="*/ 252189 w 317743"/>
                <a:gd name="connsiteY29" fmla="*/ 279633 h 541419"/>
                <a:gd name="connsiteX30" fmla="*/ 270486 w 317743"/>
                <a:gd name="connsiteY30" fmla="*/ 298069 h 541419"/>
                <a:gd name="connsiteX31" fmla="*/ 270486 w 317743"/>
                <a:gd name="connsiteY31" fmla="*/ 495176 h 541419"/>
                <a:gd name="connsiteX32" fmla="*/ 252154 w 317743"/>
                <a:gd name="connsiteY32" fmla="*/ 513549 h 541419"/>
                <a:gd name="connsiteX33" fmla="*/ 250181 w 317743"/>
                <a:gd name="connsiteY33" fmla="*/ 513444 h 541419"/>
                <a:gd name="connsiteX34" fmla="*/ 233781 w 317743"/>
                <a:gd name="connsiteY34" fmla="*/ 493335 h 541419"/>
                <a:gd name="connsiteX35" fmla="*/ 233781 w 317743"/>
                <a:gd name="connsiteY35" fmla="*/ 316826 h 541419"/>
                <a:gd name="connsiteX36" fmla="*/ 78581 w 317743"/>
                <a:gd name="connsiteY36" fmla="*/ 316826 h 541419"/>
                <a:gd name="connsiteX37" fmla="*/ 27903 w 317743"/>
                <a:gd name="connsiteY37" fmla="*/ 266134 h 541419"/>
                <a:gd name="connsiteX38" fmla="*/ 27903 w 317743"/>
                <a:gd name="connsiteY38" fmla="*/ 80560 h 541419"/>
                <a:gd name="connsiteX39" fmla="*/ 73226 w 317743"/>
                <a:gd name="connsiteY39" fmla="*/ 28097 h 541419"/>
                <a:gd name="connsiteX40" fmla="*/ 111772 w 317743"/>
                <a:gd name="connsiteY40" fmla="*/ 40481 h 541419"/>
                <a:gd name="connsiteX41" fmla="*/ 117085 w 317743"/>
                <a:gd name="connsiteY41" fmla="*/ 45250 h 541419"/>
                <a:gd name="connsiteX42" fmla="*/ 140485 w 317743"/>
                <a:gd name="connsiteY42" fmla="*/ 64983 h 541419"/>
                <a:gd name="connsiteX43" fmla="*/ 187064 w 317743"/>
                <a:gd name="connsiteY43" fmla="*/ 99136 h 541419"/>
                <a:gd name="connsiteX44" fmla="*/ 271490 w 317743"/>
                <a:gd name="connsiteY44" fmla="*/ 99136 h 541419"/>
                <a:gd name="connsiteX45" fmla="*/ 289849 w 317743"/>
                <a:gd name="connsiteY45" fmla="*/ 117509 h 541419"/>
                <a:gd name="connsiteX46" fmla="*/ 289745 w 317743"/>
                <a:gd name="connsiteY46" fmla="*/ 119454 h 541419"/>
                <a:gd name="connsiteX47" fmla="*/ 269649 w 317743"/>
                <a:gd name="connsiteY47" fmla="*/ 135868 h 541419"/>
                <a:gd name="connsiteX48" fmla="*/ 181053 w 317743"/>
                <a:gd name="connsiteY48" fmla="*/ 135868 h 541419"/>
                <a:gd name="connsiteX49" fmla="*/ 170134 w 317743"/>
                <a:gd name="connsiteY49" fmla="*/ 132340 h 54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43" h="541419">
                  <a:moveTo>
                    <a:pt x="252092" y="251812"/>
                  </a:moveTo>
                  <a:lnTo>
                    <a:pt x="156216" y="251812"/>
                  </a:lnTo>
                  <a:lnTo>
                    <a:pt x="156216" y="156661"/>
                  </a:lnTo>
                  <a:cubicBezTo>
                    <a:pt x="163642" y="161348"/>
                    <a:pt x="172244" y="163833"/>
                    <a:pt x="181025" y="163829"/>
                  </a:cubicBezTo>
                  <a:lnTo>
                    <a:pt x="269649" y="163829"/>
                  </a:lnTo>
                  <a:cubicBezTo>
                    <a:pt x="293820" y="164115"/>
                    <a:pt x="314381" y="146270"/>
                    <a:pt x="317496" y="122299"/>
                  </a:cubicBezTo>
                  <a:cubicBezTo>
                    <a:pt x="320115" y="96895"/>
                    <a:pt x="301643" y="74176"/>
                    <a:pt x="276238" y="71559"/>
                  </a:cubicBezTo>
                  <a:cubicBezTo>
                    <a:pt x="274656" y="71395"/>
                    <a:pt x="273066" y="71313"/>
                    <a:pt x="271476" y="71314"/>
                  </a:cubicBezTo>
                  <a:lnTo>
                    <a:pt x="196170" y="71314"/>
                  </a:lnTo>
                  <a:lnTo>
                    <a:pt x="156983" y="42559"/>
                  </a:lnTo>
                  <a:cubicBezTo>
                    <a:pt x="149614" y="36953"/>
                    <a:pt x="142540" y="30971"/>
                    <a:pt x="135786" y="24639"/>
                  </a:cubicBezTo>
                  <a:lnTo>
                    <a:pt x="130347" y="19744"/>
                  </a:lnTo>
                  <a:cubicBezTo>
                    <a:pt x="113870" y="5052"/>
                    <a:pt x="91933" y="-1953"/>
                    <a:pt x="69991" y="471"/>
                  </a:cubicBezTo>
                  <a:cubicBezTo>
                    <a:pt x="29521" y="5399"/>
                    <a:pt x="-687" y="40104"/>
                    <a:pt x="12" y="80867"/>
                  </a:cubicBezTo>
                  <a:lnTo>
                    <a:pt x="12" y="266134"/>
                  </a:lnTo>
                  <a:cubicBezTo>
                    <a:pt x="51" y="309513"/>
                    <a:pt x="35202" y="344671"/>
                    <a:pt x="78581" y="344717"/>
                  </a:cubicBezTo>
                  <a:lnTo>
                    <a:pt x="205862" y="344717"/>
                  </a:lnTo>
                  <a:lnTo>
                    <a:pt x="205862" y="493335"/>
                  </a:lnTo>
                  <a:cubicBezTo>
                    <a:pt x="205555" y="517511"/>
                    <a:pt x="223402" y="538085"/>
                    <a:pt x="247378" y="541196"/>
                  </a:cubicBezTo>
                  <a:cubicBezTo>
                    <a:pt x="248926" y="541349"/>
                    <a:pt x="250474" y="541419"/>
                    <a:pt x="252008" y="541419"/>
                  </a:cubicBezTo>
                  <a:cubicBezTo>
                    <a:pt x="277533" y="541504"/>
                    <a:pt x="298292" y="520881"/>
                    <a:pt x="298377" y="495357"/>
                  </a:cubicBezTo>
                  <a:cubicBezTo>
                    <a:pt x="298377" y="495297"/>
                    <a:pt x="298377" y="495236"/>
                    <a:pt x="298377" y="495176"/>
                  </a:cubicBezTo>
                  <a:lnTo>
                    <a:pt x="298377" y="298069"/>
                  </a:lnTo>
                  <a:cubicBezTo>
                    <a:pt x="298346" y="272524"/>
                    <a:pt x="277637" y="251827"/>
                    <a:pt x="252092" y="251812"/>
                  </a:cubicBezTo>
                  <a:close/>
                  <a:moveTo>
                    <a:pt x="124058" y="98201"/>
                  </a:moveTo>
                  <a:cubicBezTo>
                    <a:pt x="117857" y="93630"/>
                    <a:pt x="109126" y="94951"/>
                    <a:pt x="104555" y="101151"/>
                  </a:cubicBezTo>
                  <a:cubicBezTo>
                    <a:pt x="99983" y="107351"/>
                    <a:pt x="101304" y="116082"/>
                    <a:pt x="107504" y="120654"/>
                  </a:cubicBezTo>
                  <a:lnTo>
                    <a:pt x="128423" y="135994"/>
                  </a:lnTo>
                  <a:lnTo>
                    <a:pt x="128423" y="279633"/>
                  </a:lnTo>
                  <a:lnTo>
                    <a:pt x="252189" y="279633"/>
                  </a:lnTo>
                  <a:cubicBezTo>
                    <a:pt x="262329" y="279679"/>
                    <a:pt x="270517" y="287929"/>
                    <a:pt x="270486" y="298069"/>
                  </a:cubicBezTo>
                  <a:lnTo>
                    <a:pt x="270486" y="495176"/>
                  </a:lnTo>
                  <a:cubicBezTo>
                    <a:pt x="270497" y="505311"/>
                    <a:pt x="262290" y="513538"/>
                    <a:pt x="252154" y="513549"/>
                  </a:cubicBezTo>
                  <a:cubicBezTo>
                    <a:pt x="251495" y="513549"/>
                    <a:pt x="250837" y="513514"/>
                    <a:pt x="250181" y="513444"/>
                  </a:cubicBezTo>
                  <a:cubicBezTo>
                    <a:pt x="240407" y="511870"/>
                    <a:pt x="233359" y="503226"/>
                    <a:pt x="233781" y="493335"/>
                  </a:cubicBezTo>
                  <a:lnTo>
                    <a:pt x="233781" y="316826"/>
                  </a:lnTo>
                  <a:lnTo>
                    <a:pt x="78581" y="316826"/>
                  </a:lnTo>
                  <a:cubicBezTo>
                    <a:pt x="50602" y="316787"/>
                    <a:pt x="27934" y="294111"/>
                    <a:pt x="27903" y="266134"/>
                  </a:cubicBezTo>
                  <a:lnTo>
                    <a:pt x="27903" y="80560"/>
                  </a:lnTo>
                  <a:cubicBezTo>
                    <a:pt x="27359" y="54051"/>
                    <a:pt x="46919" y="31411"/>
                    <a:pt x="73226" y="28097"/>
                  </a:cubicBezTo>
                  <a:cubicBezTo>
                    <a:pt x="87250" y="26567"/>
                    <a:pt x="101262" y="31070"/>
                    <a:pt x="111772" y="40481"/>
                  </a:cubicBezTo>
                  <a:lnTo>
                    <a:pt x="117085" y="45250"/>
                  </a:lnTo>
                  <a:cubicBezTo>
                    <a:pt x="124543" y="52223"/>
                    <a:pt x="132354" y="58809"/>
                    <a:pt x="140485" y="64983"/>
                  </a:cubicBezTo>
                  <a:lnTo>
                    <a:pt x="187064" y="99136"/>
                  </a:lnTo>
                  <a:lnTo>
                    <a:pt x="271490" y="99136"/>
                  </a:lnTo>
                  <a:cubicBezTo>
                    <a:pt x="281634" y="99140"/>
                    <a:pt x="289853" y="107367"/>
                    <a:pt x="289849" y="117509"/>
                  </a:cubicBezTo>
                  <a:cubicBezTo>
                    <a:pt x="289848" y="118159"/>
                    <a:pt x="289814" y="118809"/>
                    <a:pt x="289745" y="119454"/>
                  </a:cubicBezTo>
                  <a:cubicBezTo>
                    <a:pt x="288176" y="129229"/>
                    <a:pt x="279541" y="136284"/>
                    <a:pt x="269649" y="135868"/>
                  </a:cubicBezTo>
                  <a:lnTo>
                    <a:pt x="181053" y="135868"/>
                  </a:lnTo>
                  <a:cubicBezTo>
                    <a:pt x="177134" y="135859"/>
                    <a:pt x="173317" y="134624"/>
                    <a:pt x="170134" y="132340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C21C71C-3900-1799-75E5-F51D76F6D743}"/>
                </a:ext>
              </a:extLst>
            </p:cNvPr>
            <p:cNvSpPr/>
            <p:nvPr/>
          </p:nvSpPr>
          <p:spPr>
            <a:xfrm>
              <a:off x="664327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B9BC801-936A-E4E3-0573-BF4A9AE788D2}"/>
                </a:ext>
              </a:extLst>
            </p:cNvPr>
            <p:cNvSpPr/>
            <p:nvPr/>
          </p:nvSpPr>
          <p:spPr>
            <a:xfrm>
              <a:off x="6573473" y="3218729"/>
              <a:ext cx="251019" cy="474148"/>
            </a:xfrm>
            <a:custGeom>
              <a:avLst/>
              <a:gdLst>
                <a:gd name="connsiteX0" fmla="*/ 237074 w 251019"/>
                <a:gd name="connsiteY0" fmla="*/ 306802 h 474148"/>
                <a:gd name="connsiteX1" fmla="*/ 139456 w 251019"/>
                <a:gd name="connsiteY1" fmla="*/ 306802 h 474148"/>
                <a:gd name="connsiteX2" fmla="*/ 27891 w 251019"/>
                <a:gd name="connsiteY2" fmla="*/ 195238 h 474148"/>
                <a:gd name="connsiteX3" fmla="*/ 27891 w 251019"/>
                <a:gd name="connsiteY3" fmla="*/ 13946 h 474148"/>
                <a:gd name="connsiteX4" fmla="*/ 13946 w 251019"/>
                <a:gd name="connsiteY4" fmla="*/ 0 h 474148"/>
                <a:gd name="connsiteX5" fmla="*/ 0 w 251019"/>
                <a:gd name="connsiteY5" fmla="*/ 13946 h 474148"/>
                <a:gd name="connsiteX6" fmla="*/ 0 w 251019"/>
                <a:gd name="connsiteY6" fmla="*/ 195238 h 474148"/>
                <a:gd name="connsiteX7" fmla="*/ 111564 w 251019"/>
                <a:gd name="connsiteY7" fmla="*/ 331904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4693 h 474148"/>
                <a:gd name="connsiteX15" fmla="*/ 237074 w 251019"/>
                <a:gd name="connsiteY15" fmla="*/ 334693 h 474148"/>
                <a:gd name="connsiteX16" fmla="*/ 251020 w 251019"/>
                <a:gd name="connsiteY16" fmla="*/ 320748 h 474148"/>
                <a:gd name="connsiteX17" fmla="*/ 237074 w 251019"/>
                <a:gd name="connsiteY17" fmla="*/ 306802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306802"/>
                  </a:moveTo>
                  <a:lnTo>
                    <a:pt x="139456" y="306802"/>
                  </a:lnTo>
                  <a:cubicBezTo>
                    <a:pt x="77869" y="306732"/>
                    <a:pt x="27961" y="256824"/>
                    <a:pt x="27891" y="195238"/>
                  </a:cubicBezTo>
                  <a:lnTo>
                    <a:pt x="27891" y="13946"/>
                  </a:lnTo>
                  <a:cubicBezTo>
                    <a:pt x="27891" y="6243"/>
                    <a:pt x="21648" y="0"/>
                    <a:pt x="13946" y="0"/>
                  </a:cubicBezTo>
                  <a:cubicBezTo>
                    <a:pt x="6243" y="0"/>
                    <a:pt x="0" y="6243"/>
                    <a:pt x="0" y="13946"/>
                  </a:cubicBezTo>
                  <a:lnTo>
                    <a:pt x="0" y="195238"/>
                  </a:lnTo>
                  <a:cubicBezTo>
                    <a:pt x="73" y="261486"/>
                    <a:pt x="46672" y="318569"/>
                    <a:pt x="111564" y="331904"/>
                  </a:cubicBez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4693"/>
                  </a:lnTo>
                  <a:lnTo>
                    <a:pt x="237074" y="334693"/>
                  </a:lnTo>
                  <a:cubicBezTo>
                    <a:pt x="244777" y="334693"/>
                    <a:pt x="251020" y="328450"/>
                    <a:pt x="251020" y="320748"/>
                  </a:cubicBezTo>
                  <a:cubicBezTo>
                    <a:pt x="251020" y="313046"/>
                    <a:pt x="244777" y="306802"/>
                    <a:pt x="237074" y="306802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3F88615-873F-C3CB-CF8A-EBA1FA9C5522}"/>
                </a:ext>
              </a:extLst>
            </p:cNvPr>
            <p:cNvSpPr/>
            <p:nvPr/>
          </p:nvSpPr>
          <p:spPr>
            <a:xfrm>
              <a:off x="6838438" y="3330293"/>
              <a:ext cx="502039" cy="362584"/>
            </a:xfrm>
            <a:custGeom>
              <a:avLst/>
              <a:gdLst>
                <a:gd name="connsiteX0" fmla="*/ 264966 w 502039"/>
                <a:gd name="connsiteY0" fmla="*/ 27891 h 362584"/>
                <a:gd name="connsiteX1" fmla="*/ 488094 w 502039"/>
                <a:gd name="connsiteY1" fmla="*/ 27891 h 362584"/>
                <a:gd name="connsiteX2" fmla="*/ 502040 w 502039"/>
                <a:gd name="connsiteY2" fmla="*/ 13946 h 362584"/>
                <a:gd name="connsiteX3" fmla="*/ 488094 w 502039"/>
                <a:gd name="connsiteY3" fmla="*/ 0 h 362584"/>
                <a:gd name="connsiteX4" fmla="*/ 13946 w 502039"/>
                <a:gd name="connsiteY4" fmla="*/ 0 h 362584"/>
                <a:gd name="connsiteX5" fmla="*/ 0 w 502039"/>
                <a:gd name="connsiteY5" fmla="*/ 13946 h 362584"/>
                <a:gd name="connsiteX6" fmla="*/ 13946 w 502039"/>
                <a:gd name="connsiteY6" fmla="*/ 27891 h 362584"/>
                <a:gd name="connsiteX7" fmla="*/ 237074 w 502039"/>
                <a:gd name="connsiteY7" fmla="*/ 27891 h 362584"/>
                <a:gd name="connsiteX8" fmla="*/ 237074 w 502039"/>
                <a:gd name="connsiteY8" fmla="*/ 334693 h 362584"/>
                <a:gd name="connsiteX9" fmla="*/ 139456 w 502039"/>
                <a:gd name="connsiteY9" fmla="*/ 334693 h 362584"/>
                <a:gd name="connsiteX10" fmla="*/ 139456 w 502039"/>
                <a:gd name="connsiteY10" fmla="*/ 362584 h 362584"/>
                <a:gd name="connsiteX11" fmla="*/ 362584 w 502039"/>
                <a:gd name="connsiteY11" fmla="*/ 362584 h 362584"/>
                <a:gd name="connsiteX12" fmla="*/ 362584 w 502039"/>
                <a:gd name="connsiteY12" fmla="*/ 334693 h 362584"/>
                <a:gd name="connsiteX13" fmla="*/ 264966 w 502039"/>
                <a:gd name="connsiteY13" fmla="*/ 334693 h 362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2039" h="362584">
                  <a:moveTo>
                    <a:pt x="264966" y="27891"/>
                  </a:moveTo>
                  <a:lnTo>
                    <a:pt x="488094" y="27891"/>
                  </a:lnTo>
                  <a:cubicBezTo>
                    <a:pt x="495796" y="27891"/>
                    <a:pt x="502040" y="21648"/>
                    <a:pt x="502040" y="13946"/>
                  </a:cubicBezTo>
                  <a:cubicBezTo>
                    <a:pt x="502040" y="6243"/>
                    <a:pt x="495796" y="0"/>
                    <a:pt x="488094" y="0"/>
                  </a:cubicBezTo>
                  <a:lnTo>
                    <a:pt x="13946" y="0"/>
                  </a:lnTo>
                  <a:cubicBezTo>
                    <a:pt x="6243" y="0"/>
                    <a:pt x="0" y="6243"/>
                    <a:pt x="0" y="13946"/>
                  </a:cubicBezTo>
                  <a:cubicBezTo>
                    <a:pt x="0" y="21648"/>
                    <a:pt x="6243" y="27891"/>
                    <a:pt x="13946" y="27891"/>
                  </a:cubicBezTo>
                  <a:lnTo>
                    <a:pt x="237074" y="27891"/>
                  </a:lnTo>
                  <a:lnTo>
                    <a:pt x="237074" y="334693"/>
                  </a:lnTo>
                  <a:lnTo>
                    <a:pt x="139456" y="334693"/>
                  </a:lnTo>
                  <a:lnTo>
                    <a:pt x="139456" y="362584"/>
                  </a:lnTo>
                  <a:lnTo>
                    <a:pt x="362584" y="362584"/>
                  </a:lnTo>
                  <a:lnTo>
                    <a:pt x="362584" y="334693"/>
                  </a:lnTo>
                  <a:lnTo>
                    <a:pt x="264966" y="334693"/>
                  </a:ln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16274BA-D2FC-1C83-FF71-840FDAC181CF}"/>
                </a:ext>
              </a:extLst>
            </p:cNvPr>
            <p:cNvSpPr/>
            <p:nvPr/>
          </p:nvSpPr>
          <p:spPr>
            <a:xfrm>
              <a:off x="7217962" y="3140092"/>
              <a:ext cx="317767" cy="541489"/>
            </a:xfrm>
            <a:custGeom>
              <a:avLst/>
              <a:gdLst>
                <a:gd name="connsiteX0" fmla="*/ 317754 w 317767"/>
                <a:gd name="connsiteY0" fmla="*/ 266205 h 541489"/>
                <a:gd name="connsiteX1" fmla="*/ 317754 w 317767"/>
                <a:gd name="connsiteY1" fmla="*/ 81119 h 541489"/>
                <a:gd name="connsiteX2" fmla="*/ 247566 w 317767"/>
                <a:gd name="connsiteY2" fmla="*/ 444 h 541489"/>
                <a:gd name="connsiteX3" fmla="*/ 187405 w 317767"/>
                <a:gd name="connsiteY3" fmla="*/ 19731 h 541489"/>
                <a:gd name="connsiteX4" fmla="*/ 181966 w 317767"/>
                <a:gd name="connsiteY4" fmla="*/ 24640 h 541489"/>
                <a:gd name="connsiteX5" fmla="*/ 160768 w 317767"/>
                <a:gd name="connsiteY5" fmla="*/ 42560 h 541489"/>
                <a:gd name="connsiteX6" fmla="*/ 121568 w 317767"/>
                <a:gd name="connsiteY6" fmla="*/ 71316 h 541489"/>
                <a:gd name="connsiteX7" fmla="*/ 46262 w 317767"/>
                <a:gd name="connsiteY7" fmla="*/ 71316 h 541489"/>
                <a:gd name="connsiteX8" fmla="*/ 0 w 317767"/>
                <a:gd name="connsiteY8" fmla="*/ 117597 h 541489"/>
                <a:gd name="connsiteX9" fmla="*/ 241 w 317767"/>
                <a:gd name="connsiteY9" fmla="*/ 122301 h 541489"/>
                <a:gd name="connsiteX10" fmla="*/ 48102 w 317767"/>
                <a:gd name="connsiteY10" fmla="*/ 163830 h 541489"/>
                <a:gd name="connsiteX11" fmla="*/ 136740 w 317767"/>
                <a:gd name="connsiteY11" fmla="*/ 163830 h 541489"/>
                <a:gd name="connsiteX12" fmla="*/ 161563 w 317767"/>
                <a:gd name="connsiteY12" fmla="*/ 156732 h 541489"/>
                <a:gd name="connsiteX13" fmla="*/ 161563 w 317767"/>
                <a:gd name="connsiteY13" fmla="*/ 251952 h 541489"/>
                <a:gd name="connsiteX14" fmla="*/ 65716 w 317767"/>
                <a:gd name="connsiteY14" fmla="*/ 251952 h 541489"/>
                <a:gd name="connsiteX15" fmla="*/ 19444 w 317767"/>
                <a:gd name="connsiteY15" fmla="*/ 298210 h 541489"/>
                <a:gd name="connsiteX16" fmla="*/ 19444 w 317767"/>
                <a:gd name="connsiteY16" fmla="*/ 495246 h 541489"/>
                <a:gd name="connsiteX17" fmla="*/ 65660 w 317767"/>
                <a:gd name="connsiteY17" fmla="*/ 541490 h 541489"/>
                <a:gd name="connsiteX18" fmla="*/ 65799 w 317767"/>
                <a:gd name="connsiteY18" fmla="*/ 541490 h 541489"/>
                <a:gd name="connsiteX19" fmla="*/ 70429 w 317767"/>
                <a:gd name="connsiteY19" fmla="*/ 541267 h 541489"/>
                <a:gd name="connsiteX20" fmla="*/ 111945 w 317767"/>
                <a:gd name="connsiteY20" fmla="*/ 493406 h 541489"/>
                <a:gd name="connsiteX21" fmla="*/ 111945 w 317767"/>
                <a:gd name="connsiteY21" fmla="*/ 344788 h 541489"/>
                <a:gd name="connsiteX22" fmla="*/ 239226 w 317767"/>
                <a:gd name="connsiteY22" fmla="*/ 344788 h 541489"/>
                <a:gd name="connsiteX23" fmla="*/ 317754 w 317767"/>
                <a:gd name="connsiteY23" fmla="*/ 266205 h 541489"/>
                <a:gd name="connsiteX24" fmla="*/ 147618 w 317767"/>
                <a:gd name="connsiteY24" fmla="*/ 132411 h 541489"/>
                <a:gd name="connsiteX25" fmla="*/ 136712 w 317767"/>
                <a:gd name="connsiteY25" fmla="*/ 135939 h 541489"/>
                <a:gd name="connsiteX26" fmla="*/ 48158 w 317767"/>
                <a:gd name="connsiteY26" fmla="*/ 135939 h 541489"/>
                <a:gd name="connsiteX27" fmla="*/ 28049 w 317767"/>
                <a:gd name="connsiteY27" fmla="*/ 119525 h 541489"/>
                <a:gd name="connsiteX28" fmla="*/ 44358 w 317767"/>
                <a:gd name="connsiteY28" fmla="*/ 99311 h 541489"/>
                <a:gd name="connsiteX29" fmla="*/ 46317 w 317767"/>
                <a:gd name="connsiteY29" fmla="*/ 99207 h 541489"/>
                <a:gd name="connsiteX30" fmla="*/ 130744 w 317767"/>
                <a:gd name="connsiteY30" fmla="*/ 99207 h 541489"/>
                <a:gd name="connsiteX31" fmla="*/ 177322 w 317767"/>
                <a:gd name="connsiteY31" fmla="*/ 65054 h 541489"/>
                <a:gd name="connsiteX32" fmla="*/ 200709 w 317767"/>
                <a:gd name="connsiteY32" fmla="*/ 45321 h 541489"/>
                <a:gd name="connsiteX33" fmla="*/ 206036 w 317767"/>
                <a:gd name="connsiteY33" fmla="*/ 40538 h 541489"/>
                <a:gd name="connsiteX34" fmla="*/ 244372 w 317767"/>
                <a:gd name="connsiteY34" fmla="*/ 28140 h 541489"/>
                <a:gd name="connsiteX35" fmla="*/ 289863 w 317767"/>
                <a:gd name="connsiteY35" fmla="*/ 80868 h 541489"/>
                <a:gd name="connsiteX36" fmla="*/ 289863 w 317767"/>
                <a:gd name="connsiteY36" fmla="*/ 266205 h 541489"/>
                <a:gd name="connsiteX37" fmla="*/ 239184 w 317767"/>
                <a:gd name="connsiteY37" fmla="*/ 316897 h 541489"/>
                <a:gd name="connsiteX38" fmla="*/ 84054 w 317767"/>
                <a:gd name="connsiteY38" fmla="*/ 316897 h 541489"/>
                <a:gd name="connsiteX39" fmla="*/ 84054 w 317767"/>
                <a:gd name="connsiteY39" fmla="*/ 493406 h 541489"/>
                <a:gd name="connsiteX40" fmla="*/ 67640 w 317767"/>
                <a:gd name="connsiteY40" fmla="*/ 513515 h 541489"/>
                <a:gd name="connsiteX41" fmla="*/ 53388 w 317767"/>
                <a:gd name="connsiteY41" fmla="*/ 508871 h 541489"/>
                <a:gd name="connsiteX42" fmla="*/ 47335 w 317767"/>
                <a:gd name="connsiteY42" fmla="*/ 495246 h 541489"/>
                <a:gd name="connsiteX43" fmla="*/ 47335 w 317767"/>
                <a:gd name="connsiteY43" fmla="*/ 298140 h 541489"/>
                <a:gd name="connsiteX44" fmla="*/ 65716 w 317767"/>
                <a:gd name="connsiteY44" fmla="*/ 279774 h 541489"/>
                <a:gd name="connsiteX45" fmla="*/ 189455 w 317767"/>
                <a:gd name="connsiteY45" fmla="*/ 279774 h 541489"/>
                <a:gd name="connsiteX46" fmla="*/ 189455 w 317767"/>
                <a:gd name="connsiteY46" fmla="*/ 136135 h 541489"/>
                <a:gd name="connsiteX47" fmla="*/ 210373 w 317767"/>
                <a:gd name="connsiteY47" fmla="*/ 120794 h 541489"/>
                <a:gd name="connsiteX48" fmla="*/ 213315 w 317767"/>
                <a:gd name="connsiteY48" fmla="*/ 101285 h 541489"/>
                <a:gd name="connsiteX49" fmla="*/ 193806 w 317767"/>
                <a:gd name="connsiteY49" fmla="*/ 98342 h 541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7767" h="541489">
                  <a:moveTo>
                    <a:pt x="317754" y="266205"/>
                  </a:moveTo>
                  <a:lnTo>
                    <a:pt x="317754" y="81119"/>
                  </a:lnTo>
                  <a:cubicBezTo>
                    <a:pt x="318521" y="40203"/>
                    <a:pt x="288195" y="5346"/>
                    <a:pt x="247566" y="444"/>
                  </a:cubicBezTo>
                  <a:cubicBezTo>
                    <a:pt x="225689" y="-1900"/>
                    <a:pt x="203841" y="5105"/>
                    <a:pt x="187405" y="19731"/>
                  </a:cubicBezTo>
                  <a:lnTo>
                    <a:pt x="181966" y="24640"/>
                  </a:lnTo>
                  <a:cubicBezTo>
                    <a:pt x="175209" y="30970"/>
                    <a:pt x="168135" y="36951"/>
                    <a:pt x="160768" y="42560"/>
                  </a:cubicBezTo>
                  <a:lnTo>
                    <a:pt x="121568" y="71316"/>
                  </a:lnTo>
                  <a:lnTo>
                    <a:pt x="46262" y="71316"/>
                  </a:lnTo>
                  <a:cubicBezTo>
                    <a:pt x="20706" y="71321"/>
                    <a:pt x="-6" y="92043"/>
                    <a:pt x="0" y="117597"/>
                  </a:cubicBezTo>
                  <a:cubicBezTo>
                    <a:pt x="1" y="119168"/>
                    <a:pt x="81" y="120737"/>
                    <a:pt x="241" y="122301"/>
                  </a:cubicBezTo>
                  <a:cubicBezTo>
                    <a:pt x="3364" y="146273"/>
                    <a:pt x="23929" y="164118"/>
                    <a:pt x="48102" y="163830"/>
                  </a:cubicBezTo>
                  <a:lnTo>
                    <a:pt x="136740" y="163830"/>
                  </a:lnTo>
                  <a:cubicBezTo>
                    <a:pt x="145519" y="163857"/>
                    <a:pt x="154126" y="161395"/>
                    <a:pt x="161563" y="156732"/>
                  </a:cubicBezTo>
                  <a:lnTo>
                    <a:pt x="161563" y="251952"/>
                  </a:lnTo>
                  <a:lnTo>
                    <a:pt x="65716" y="251952"/>
                  </a:lnTo>
                  <a:cubicBezTo>
                    <a:pt x="40179" y="251983"/>
                    <a:pt x="19483" y="272673"/>
                    <a:pt x="19444" y="298210"/>
                  </a:cubicBezTo>
                  <a:lnTo>
                    <a:pt x="19444" y="495246"/>
                  </a:lnTo>
                  <a:cubicBezTo>
                    <a:pt x="19436" y="520778"/>
                    <a:pt x="40128" y="541483"/>
                    <a:pt x="65660" y="541490"/>
                  </a:cubicBezTo>
                  <a:cubicBezTo>
                    <a:pt x="65706" y="541490"/>
                    <a:pt x="65753" y="541490"/>
                    <a:pt x="65799" y="541490"/>
                  </a:cubicBezTo>
                  <a:cubicBezTo>
                    <a:pt x="67333" y="541490"/>
                    <a:pt x="68867" y="541490"/>
                    <a:pt x="70429" y="541267"/>
                  </a:cubicBezTo>
                  <a:cubicBezTo>
                    <a:pt x="94403" y="538150"/>
                    <a:pt x="112246" y="517579"/>
                    <a:pt x="111945" y="493406"/>
                  </a:cubicBezTo>
                  <a:lnTo>
                    <a:pt x="111945" y="344788"/>
                  </a:lnTo>
                  <a:lnTo>
                    <a:pt x="239226" y="344788"/>
                  </a:lnTo>
                  <a:cubicBezTo>
                    <a:pt x="282589" y="344718"/>
                    <a:pt x="317716" y="309567"/>
                    <a:pt x="317754" y="266205"/>
                  </a:cubicBezTo>
                  <a:close/>
                  <a:moveTo>
                    <a:pt x="147618" y="132411"/>
                  </a:moveTo>
                  <a:cubicBezTo>
                    <a:pt x="144438" y="134693"/>
                    <a:pt x="140626" y="135925"/>
                    <a:pt x="136712" y="135939"/>
                  </a:cubicBezTo>
                  <a:lnTo>
                    <a:pt x="48158" y="135939"/>
                  </a:lnTo>
                  <a:cubicBezTo>
                    <a:pt x="38272" y="136330"/>
                    <a:pt x="29647" y="129289"/>
                    <a:pt x="28049" y="119525"/>
                  </a:cubicBezTo>
                  <a:cubicBezTo>
                    <a:pt x="26971" y="109440"/>
                    <a:pt x="34273" y="100389"/>
                    <a:pt x="44358" y="99311"/>
                  </a:cubicBezTo>
                  <a:cubicBezTo>
                    <a:pt x="45009" y="99242"/>
                    <a:pt x="45663" y="99207"/>
                    <a:pt x="46317" y="99207"/>
                  </a:cubicBezTo>
                  <a:lnTo>
                    <a:pt x="130744" y="99207"/>
                  </a:lnTo>
                  <a:lnTo>
                    <a:pt x="177322" y="65054"/>
                  </a:lnTo>
                  <a:cubicBezTo>
                    <a:pt x="185452" y="58885"/>
                    <a:pt x="193259" y="52298"/>
                    <a:pt x="200709" y="45321"/>
                  </a:cubicBezTo>
                  <a:lnTo>
                    <a:pt x="206036" y="40538"/>
                  </a:lnTo>
                  <a:cubicBezTo>
                    <a:pt x="216489" y="31175"/>
                    <a:pt x="230415" y="26670"/>
                    <a:pt x="244372" y="28140"/>
                  </a:cubicBezTo>
                  <a:cubicBezTo>
                    <a:pt x="270823" y="31434"/>
                    <a:pt x="290482" y="54221"/>
                    <a:pt x="289863" y="80868"/>
                  </a:cubicBezTo>
                  <a:lnTo>
                    <a:pt x="289863" y="266205"/>
                  </a:lnTo>
                  <a:cubicBezTo>
                    <a:pt x="289832" y="294184"/>
                    <a:pt x="267163" y="316858"/>
                    <a:pt x="239184" y="316897"/>
                  </a:cubicBezTo>
                  <a:lnTo>
                    <a:pt x="84054" y="316897"/>
                  </a:lnTo>
                  <a:lnTo>
                    <a:pt x="84054" y="493406"/>
                  </a:lnTo>
                  <a:cubicBezTo>
                    <a:pt x="84477" y="503301"/>
                    <a:pt x="77420" y="511946"/>
                    <a:pt x="67640" y="513515"/>
                  </a:cubicBezTo>
                  <a:cubicBezTo>
                    <a:pt x="62440" y="514115"/>
                    <a:pt x="57237" y="512419"/>
                    <a:pt x="53388" y="508871"/>
                  </a:cubicBezTo>
                  <a:cubicBezTo>
                    <a:pt x="49518" y="505402"/>
                    <a:pt x="47314" y="500444"/>
                    <a:pt x="47335" y="495246"/>
                  </a:cubicBezTo>
                  <a:lnTo>
                    <a:pt x="47335" y="298140"/>
                  </a:lnTo>
                  <a:cubicBezTo>
                    <a:pt x="47351" y="287997"/>
                    <a:pt x="55573" y="279782"/>
                    <a:pt x="65716" y="279774"/>
                  </a:cubicBezTo>
                  <a:lnTo>
                    <a:pt x="189455" y="279774"/>
                  </a:lnTo>
                  <a:lnTo>
                    <a:pt x="189455" y="136135"/>
                  </a:lnTo>
                  <a:lnTo>
                    <a:pt x="210373" y="120794"/>
                  </a:lnTo>
                  <a:cubicBezTo>
                    <a:pt x="216573" y="116219"/>
                    <a:pt x="217891" y="107485"/>
                    <a:pt x="213315" y="101285"/>
                  </a:cubicBezTo>
                  <a:cubicBezTo>
                    <a:pt x="208740" y="95084"/>
                    <a:pt x="200006" y="93767"/>
                    <a:pt x="193806" y="98342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D8C8550-2A2C-A894-8B0D-679D7BCAAF34}"/>
                </a:ext>
              </a:extLst>
            </p:cNvPr>
            <p:cNvSpPr/>
            <p:nvPr/>
          </p:nvSpPr>
          <p:spPr>
            <a:xfrm>
              <a:off x="7396260" y="2984444"/>
              <a:ext cx="139455" cy="139455"/>
            </a:xfrm>
            <a:custGeom>
              <a:avLst/>
              <a:gdLst>
                <a:gd name="connsiteX0" fmla="*/ 69728 w 139455"/>
                <a:gd name="connsiteY0" fmla="*/ 139456 h 139455"/>
                <a:gd name="connsiteX1" fmla="*/ 139456 w 139455"/>
                <a:gd name="connsiteY1" fmla="*/ 69728 h 139455"/>
                <a:gd name="connsiteX2" fmla="*/ 69728 w 139455"/>
                <a:gd name="connsiteY2" fmla="*/ 0 h 139455"/>
                <a:gd name="connsiteX3" fmla="*/ 0 w 139455"/>
                <a:gd name="connsiteY3" fmla="*/ 69728 h 139455"/>
                <a:gd name="connsiteX4" fmla="*/ 69728 w 139455"/>
                <a:gd name="connsiteY4" fmla="*/ 139456 h 139455"/>
                <a:gd name="connsiteX5" fmla="*/ 69728 w 139455"/>
                <a:gd name="connsiteY5" fmla="*/ 27891 h 139455"/>
                <a:gd name="connsiteX6" fmla="*/ 111564 w 139455"/>
                <a:gd name="connsiteY6" fmla="*/ 69728 h 139455"/>
                <a:gd name="connsiteX7" fmla="*/ 69728 w 139455"/>
                <a:gd name="connsiteY7" fmla="*/ 111564 h 139455"/>
                <a:gd name="connsiteX8" fmla="*/ 27891 w 139455"/>
                <a:gd name="connsiteY8" fmla="*/ 69728 h 139455"/>
                <a:gd name="connsiteX9" fmla="*/ 69728 w 139455"/>
                <a:gd name="connsiteY9" fmla="*/ 27891 h 13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55" h="139455">
                  <a:moveTo>
                    <a:pt x="69728" y="139456"/>
                  </a:moveTo>
                  <a:cubicBezTo>
                    <a:pt x="108237" y="139456"/>
                    <a:pt x="139456" y="108237"/>
                    <a:pt x="139456" y="69728"/>
                  </a:cubicBezTo>
                  <a:cubicBezTo>
                    <a:pt x="139456" y="31219"/>
                    <a:pt x="108237" y="0"/>
                    <a:pt x="69728" y="0"/>
                  </a:cubicBezTo>
                  <a:cubicBezTo>
                    <a:pt x="31219" y="0"/>
                    <a:pt x="0" y="31219"/>
                    <a:pt x="0" y="69728"/>
                  </a:cubicBezTo>
                  <a:cubicBezTo>
                    <a:pt x="0" y="108237"/>
                    <a:pt x="31219" y="139456"/>
                    <a:pt x="69728" y="139456"/>
                  </a:cubicBezTo>
                  <a:close/>
                  <a:moveTo>
                    <a:pt x="69728" y="27891"/>
                  </a:moveTo>
                  <a:cubicBezTo>
                    <a:pt x="92834" y="27891"/>
                    <a:pt x="111564" y="46621"/>
                    <a:pt x="111564" y="69728"/>
                  </a:cubicBezTo>
                  <a:cubicBezTo>
                    <a:pt x="111564" y="92834"/>
                    <a:pt x="92834" y="111564"/>
                    <a:pt x="69728" y="111564"/>
                  </a:cubicBezTo>
                  <a:cubicBezTo>
                    <a:pt x="46621" y="111564"/>
                    <a:pt x="27891" y="92834"/>
                    <a:pt x="27891" y="69728"/>
                  </a:cubicBezTo>
                  <a:cubicBezTo>
                    <a:pt x="27891" y="46621"/>
                    <a:pt x="46621" y="27891"/>
                    <a:pt x="69728" y="27891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5B43DA0-913D-1580-F710-AE9CFBB5CA9C}"/>
                </a:ext>
              </a:extLst>
            </p:cNvPr>
            <p:cNvSpPr/>
            <p:nvPr/>
          </p:nvSpPr>
          <p:spPr>
            <a:xfrm>
              <a:off x="7354423" y="3218729"/>
              <a:ext cx="251019" cy="474148"/>
            </a:xfrm>
            <a:custGeom>
              <a:avLst/>
              <a:gdLst>
                <a:gd name="connsiteX0" fmla="*/ 237074 w 251019"/>
                <a:gd name="connsiteY0" fmla="*/ 0 h 474148"/>
                <a:gd name="connsiteX1" fmla="*/ 223129 w 251019"/>
                <a:gd name="connsiteY1" fmla="*/ 13946 h 474148"/>
                <a:gd name="connsiteX2" fmla="*/ 223129 w 251019"/>
                <a:gd name="connsiteY2" fmla="*/ 195238 h 474148"/>
                <a:gd name="connsiteX3" fmla="*/ 111564 w 251019"/>
                <a:gd name="connsiteY3" fmla="*/ 306802 h 474148"/>
                <a:gd name="connsiteX4" fmla="*/ 13946 w 251019"/>
                <a:gd name="connsiteY4" fmla="*/ 306802 h 474148"/>
                <a:gd name="connsiteX5" fmla="*/ 0 w 251019"/>
                <a:gd name="connsiteY5" fmla="*/ 320748 h 474148"/>
                <a:gd name="connsiteX6" fmla="*/ 13946 w 251019"/>
                <a:gd name="connsiteY6" fmla="*/ 334693 h 474148"/>
                <a:gd name="connsiteX7" fmla="*/ 111564 w 251019"/>
                <a:gd name="connsiteY7" fmla="*/ 334693 h 474148"/>
                <a:gd name="connsiteX8" fmla="*/ 111564 w 251019"/>
                <a:gd name="connsiteY8" fmla="*/ 446258 h 474148"/>
                <a:gd name="connsiteX9" fmla="*/ 41837 w 251019"/>
                <a:gd name="connsiteY9" fmla="*/ 446258 h 474148"/>
                <a:gd name="connsiteX10" fmla="*/ 41837 w 251019"/>
                <a:gd name="connsiteY10" fmla="*/ 474149 h 474148"/>
                <a:gd name="connsiteX11" fmla="*/ 209183 w 251019"/>
                <a:gd name="connsiteY11" fmla="*/ 474149 h 474148"/>
                <a:gd name="connsiteX12" fmla="*/ 209183 w 251019"/>
                <a:gd name="connsiteY12" fmla="*/ 446258 h 474148"/>
                <a:gd name="connsiteX13" fmla="*/ 139456 w 251019"/>
                <a:gd name="connsiteY13" fmla="*/ 446258 h 474148"/>
                <a:gd name="connsiteX14" fmla="*/ 139456 w 251019"/>
                <a:gd name="connsiteY14" fmla="*/ 331904 h 474148"/>
                <a:gd name="connsiteX15" fmla="*/ 251020 w 251019"/>
                <a:gd name="connsiteY15" fmla="*/ 195238 h 474148"/>
                <a:gd name="connsiteX16" fmla="*/ 251020 w 251019"/>
                <a:gd name="connsiteY16" fmla="*/ 13946 h 474148"/>
                <a:gd name="connsiteX17" fmla="*/ 237074 w 251019"/>
                <a:gd name="connsiteY17" fmla="*/ 0 h 47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1019" h="474148">
                  <a:moveTo>
                    <a:pt x="237074" y="0"/>
                  </a:moveTo>
                  <a:cubicBezTo>
                    <a:pt x="229372" y="0"/>
                    <a:pt x="223129" y="6243"/>
                    <a:pt x="223129" y="13946"/>
                  </a:cubicBezTo>
                  <a:lnTo>
                    <a:pt x="223129" y="195238"/>
                  </a:lnTo>
                  <a:cubicBezTo>
                    <a:pt x="223059" y="256824"/>
                    <a:pt x="173151" y="306732"/>
                    <a:pt x="111564" y="306802"/>
                  </a:cubicBezTo>
                  <a:lnTo>
                    <a:pt x="13946" y="306802"/>
                  </a:lnTo>
                  <a:cubicBezTo>
                    <a:pt x="6243" y="306802"/>
                    <a:pt x="0" y="313046"/>
                    <a:pt x="0" y="320748"/>
                  </a:cubicBezTo>
                  <a:cubicBezTo>
                    <a:pt x="0" y="328450"/>
                    <a:pt x="6243" y="334693"/>
                    <a:pt x="13946" y="334693"/>
                  </a:cubicBezTo>
                  <a:lnTo>
                    <a:pt x="111564" y="334693"/>
                  </a:lnTo>
                  <a:lnTo>
                    <a:pt x="111564" y="446258"/>
                  </a:lnTo>
                  <a:lnTo>
                    <a:pt x="41837" y="446258"/>
                  </a:lnTo>
                  <a:lnTo>
                    <a:pt x="41837" y="474149"/>
                  </a:lnTo>
                  <a:lnTo>
                    <a:pt x="209183" y="474149"/>
                  </a:lnTo>
                  <a:lnTo>
                    <a:pt x="209183" y="446258"/>
                  </a:lnTo>
                  <a:lnTo>
                    <a:pt x="139456" y="446258"/>
                  </a:lnTo>
                  <a:lnTo>
                    <a:pt x="139456" y="331904"/>
                  </a:lnTo>
                  <a:cubicBezTo>
                    <a:pt x="204344" y="318565"/>
                    <a:pt x="250942" y="261483"/>
                    <a:pt x="251020" y="195238"/>
                  </a:cubicBezTo>
                  <a:lnTo>
                    <a:pt x="251020" y="13946"/>
                  </a:lnTo>
                  <a:cubicBezTo>
                    <a:pt x="251020" y="6243"/>
                    <a:pt x="244777" y="0"/>
                    <a:pt x="23707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</p:grpSp>
      <p:grpSp>
        <p:nvGrpSpPr>
          <p:cNvPr id="156" name="Graphic 93" descr="Thought">
            <a:extLst>
              <a:ext uri="{FF2B5EF4-FFF2-40B4-BE49-F238E27FC236}">
                <a16:creationId xmlns:a16="http://schemas.microsoft.com/office/drawing/2014/main" id="{CAB94626-2E7F-ED3E-567F-8DF80A04BFEE}"/>
              </a:ext>
            </a:extLst>
          </p:cNvPr>
          <p:cNvGrpSpPr/>
          <p:nvPr/>
        </p:nvGrpSpPr>
        <p:grpSpPr>
          <a:xfrm>
            <a:off x="1224226" y="340919"/>
            <a:ext cx="1199055" cy="1229615"/>
            <a:chOff x="1413684" y="340919"/>
            <a:chExt cx="1199055" cy="1229615"/>
          </a:xfrm>
          <a:solidFill>
            <a:srgbClr val="FFFFFF"/>
          </a:solidFill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6981E61-D71C-CEB0-BB4A-43BA85EEC93C}"/>
                </a:ext>
              </a:extLst>
            </p:cNvPr>
            <p:cNvSpPr/>
            <p:nvPr/>
          </p:nvSpPr>
          <p:spPr>
            <a:xfrm>
              <a:off x="1413684" y="1078807"/>
              <a:ext cx="413175" cy="491727"/>
            </a:xfrm>
            <a:custGeom>
              <a:avLst/>
              <a:gdLst>
                <a:gd name="connsiteX0" fmla="*/ 182556 w 413175"/>
                <a:gd name="connsiteY0" fmla="*/ 27891 h 491727"/>
                <a:gd name="connsiteX1" fmla="*/ 189722 w 413175"/>
                <a:gd name="connsiteY1" fmla="*/ 28054 h 491727"/>
                <a:gd name="connsiteX2" fmla="*/ 337340 w 413175"/>
                <a:gd name="connsiteY2" fmla="*/ 189770 h 491727"/>
                <a:gd name="connsiteX3" fmla="*/ 337312 w 413175"/>
                <a:gd name="connsiteY3" fmla="*/ 190401 h 491727"/>
                <a:gd name="connsiteX4" fmla="*/ 337312 w 413175"/>
                <a:gd name="connsiteY4" fmla="*/ 201496 h 491727"/>
                <a:gd name="connsiteX5" fmla="*/ 341013 w 413175"/>
                <a:gd name="connsiteY5" fmla="*/ 207945 h 491727"/>
                <a:gd name="connsiteX6" fmla="*/ 383174 w 413175"/>
                <a:gd name="connsiteY6" fmla="*/ 281392 h 491727"/>
                <a:gd name="connsiteX7" fmla="*/ 383054 w 413175"/>
                <a:gd name="connsiteY7" fmla="*/ 281601 h 491727"/>
                <a:gd name="connsiteX8" fmla="*/ 337243 w 413175"/>
                <a:gd name="connsiteY8" fmla="*/ 281601 h 491727"/>
                <a:gd name="connsiteX9" fmla="*/ 337243 w 413175"/>
                <a:gd name="connsiteY9" fmla="*/ 309492 h 491727"/>
                <a:gd name="connsiteX10" fmla="*/ 337243 w 413175"/>
                <a:gd name="connsiteY10" fmla="*/ 346402 h 491727"/>
                <a:gd name="connsiteX11" fmla="*/ 337243 w 413175"/>
                <a:gd name="connsiteY11" fmla="*/ 347154 h 491727"/>
                <a:gd name="connsiteX12" fmla="*/ 318097 w 413175"/>
                <a:gd name="connsiteY12" fmla="*/ 383399 h 491727"/>
                <a:gd name="connsiteX13" fmla="*/ 291837 w 413175"/>
                <a:gd name="connsiteY13" fmla="*/ 390951 h 491727"/>
                <a:gd name="connsiteX14" fmla="*/ 235825 w 413175"/>
                <a:gd name="connsiteY14" fmla="*/ 390951 h 491727"/>
                <a:gd name="connsiteX15" fmla="*/ 235825 w 413175"/>
                <a:gd name="connsiteY15" fmla="*/ 463837 h 491727"/>
                <a:gd name="connsiteX16" fmla="*/ 99679 w 413175"/>
                <a:gd name="connsiteY16" fmla="*/ 463837 h 491727"/>
                <a:gd name="connsiteX17" fmla="*/ 99679 w 413175"/>
                <a:gd name="connsiteY17" fmla="*/ 324390 h 491727"/>
                <a:gd name="connsiteX18" fmla="*/ 88892 w 413175"/>
                <a:gd name="connsiteY18" fmla="*/ 316023 h 491727"/>
                <a:gd name="connsiteX19" fmla="*/ 28079 w 413175"/>
                <a:gd name="connsiteY19" fmla="*/ 191159 h 491727"/>
                <a:gd name="connsiteX20" fmla="*/ 28079 w 413175"/>
                <a:gd name="connsiteY20" fmla="*/ 190461 h 491727"/>
                <a:gd name="connsiteX21" fmla="*/ 28047 w 413175"/>
                <a:gd name="connsiteY21" fmla="*/ 189764 h 491727"/>
                <a:gd name="connsiteX22" fmla="*/ 28047 w 413175"/>
                <a:gd name="connsiteY22" fmla="*/ 175708 h 491727"/>
                <a:gd name="connsiteX23" fmla="*/ 182556 w 413175"/>
                <a:gd name="connsiteY23" fmla="*/ 27891 h 491727"/>
                <a:gd name="connsiteX24" fmla="*/ 182556 w 413175"/>
                <a:gd name="connsiteY24" fmla="*/ 0 h 491727"/>
                <a:gd name="connsiteX25" fmla="*/ 188 w 413175"/>
                <a:gd name="connsiteY25" fmla="*/ 174448 h 491727"/>
                <a:gd name="connsiteX26" fmla="*/ 188 w 413175"/>
                <a:gd name="connsiteY26" fmla="*/ 191035 h 491727"/>
                <a:gd name="connsiteX27" fmla="*/ 71788 w 413175"/>
                <a:gd name="connsiteY27" fmla="*/ 338047 h 491727"/>
                <a:gd name="connsiteX28" fmla="*/ 71788 w 413175"/>
                <a:gd name="connsiteY28" fmla="*/ 491727 h 491727"/>
                <a:gd name="connsiteX29" fmla="*/ 263716 w 413175"/>
                <a:gd name="connsiteY29" fmla="*/ 491727 h 491727"/>
                <a:gd name="connsiteX30" fmla="*/ 263716 w 413175"/>
                <a:gd name="connsiteY30" fmla="*/ 418843 h 491727"/>
                <a:gd name="connsiteX31" fmla="*/ 293477 w 413175"/>
                <a:gd name="connsiteY31" fmla="*/ 418843 h 491727"/>
                <a:gd name="connsiteX32" fmla="*/ 365143 w 413175"/>
                <a:gd name="connsiteY32" fmla="*/ 347152 h 491727"/>
                <a:gd name="connsiteX33" fmla="*/ 365134 w 413175"/>
                <a:gd name="connsiteY33" fmla="*/ 345999 h 491727"/>
                <a:gd name="connsiteX34" fmla="*/ 365134 w 413175"/>
                <a:gd name="connsiteY34" fmla="*/ 309494 h 491727"/>
                <a:gd name="connsiteX35" fmla="*/ 391855 w 413175"/>
                <a:gd name="connsiteY35" fmla="*/ 309494 h 491727"/>
                <a:gd name="connsiteX36" fmla="*/ 407041 w 413175"/>
                <a:gd name="connsiteY36" fmla="*/ 266960 h 491727"/>
                <a:gd name="connsiteX37" fmla="*/ 365205 w 413175"/>
                <a:gd name="connsiteY37" fmla="*/ 194061 h 491727"/>
                <a:gd name="connsiteX38" fmla="*/ 365205 w 413175"/>
                <a:gd name="connsiteY38" fmla="*/ 191033 h 491727"/>
                <a:gd name="connsiteX39" fmla="*/ 190989 w 413175"/>
                <a:gd name="connsiteY39" fmla="*/ 191 h 491727"/>
                <a:gd name="connsiteX40" fmla="*/ 182556 w 413175"/>
                <a:gd name="connsiteY40" fmla="*/ 0 h 49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75" h="491727">
                  <a:moveTo>
                    <a:pt x="182556" y="27891"/>
                  </a:moveTo>
                  <a:cubicBezTo>
                    <a:pt x="184926" y="27891"/>
                    <a:pt x="187328" y="27945"/>
                    <a:pt x="189722" y="28054"/>
                  </a:cubicBezTo>
                  <a:cubicBezTo>
                    <a:pt x="275098" y="32043"/>
                    <a:pt x="341135" y="104385"/>
                    <a:pt x="337340" y="189770"/>
                  </a:cubicBezTo>
                  <a:lnTo>
                    <a:pt x="337312" y="190401"/>
                  </a:lnTo>
                  <a:lnTo>
                    <a:pt x="337312" y="201496"/>
                  </a:lnTo>
                  <a:lnTo>
                    <a:pt x="341013" y="207945"/>
                  </a:lnTo>
                  <a:lnTo>
                    <a:pt x="383174" y="281392"/>
                  </a:lnTo>
                  <a:cubicBezTo>
                    <a:pt x="383241" y="281508"/>
                    <a:pt x="383186" y="281601"/>
                    <a:pt x="383054" y="281601"/>
                  </a:cubicBezTo>
                  <a:lnTo>
                    <a:pt x="337243" y="281601"/>
                  </a:lnTo>
                  <a:lnTo>
                    <a:pt x="337243" y="309492"/>
                  </a:lnTo>
                  <a:lnTo>
                    <a:pt x="337243" y="346402"/>
                  </a:lnTo>
                  <a:lnTo>
                    <a:pt x="337243" y="347154"/>
                  </a:lnTo>
                  <a:cubicBezTo>
                    <a:pt x="337261" y="361661"/>
                    <a:pt x="330091" y="375237"/>
                    <a:pt x="318097" y="383399"/>
                  </a:cubicBezTo>
                  <a:cubicBezTo>
                    <a:pt x="310312" y="388522"/>
                    <a:pt x="301154" y="391156"/>
                    <a:pt x="291837" y="390951"/>
                  </a:cubicBezTo>
                  <a:lnTo>
                    <a:pt x="235825" y="390951"/>
                  </a:lnTo>
                  <a:lnTo>
                    <a:pt x="235825" y="463837"/>
                  </a:lnTo>
                  <a:lnTo>
                    <a:pt x="99679" y="463837"/>
                  </a:lnTo>
                  <a:lnTo>
                    <a:pt x="99679" y="324390"/>
                  </a:lnTo>
                  <a:lnTo>
                    <a:pt x="88892" y="316023"/>
                  </a:lnTo>
                  <a:cubicBezTo>
                    <a:pt x="52551" y="284353"/>
                    <a:pt x="30608" y="239297"/>
                    <a:pt x="28079" y="191159"/>
                  </a:cubicBezTo>
                  <a:lnTo>
                    <a:pt x="28079" y="190461"/>
                  </a:lnTo>
                  <a:lnTo>
                    <a:pt x="28047" y="189764"/>
                  </a:lnTo>
                  <a:cubicBezTo>
                    <a:pt x="27835" y="185099"/>
                    <a:pt x="27835" y="180370"/>
                    <a:pt x="28047" y="175708"/>
                  </a:cubicBezTo>
                  <a:cubicBezTo>
                    <a:pt x="31628" y="92997"/>
                    <a:pt x="99768" y="27809"/>
                    <a:pt x="182556" y="27891"/>
                  </a:cubicBezTo>
                  <a:close/>
                  <a:moveTo>
                    <a:pt x="182556" y="0"/>
                  </a:moveTo>
                  <a:cubicBezTo>
                    <a:pt x="84921" y="84"/>
                    <a:pt x="4604" y="76912"/>
                    <a:pt x="188" y="174448"/>
                  </a:cubicBezTo>
                  <a:cubicBezTo>
                    <a:pt x="-63" y="179973"/>
                    <a:pt x="-63" y="185502"/>
                    <a:pt x="188" y="191035"/>
                  </a:cubicBezTo>
                  <a:cubicBezTo>
                    <a:pt x="-56" y="248496"/>
                    <a:pt x="26397" y="302812"/>
                    <a:pt x="71788" y="338047"/>
                  </a:cubicBezTo>
                  <a:lnTo>
                    <a:pt x="71788" y="491727"/>
                  </a:lnTo>
                  <a:lnTo>
                    <a:pt x="263716" y="491727"/>
                  </a:lnTo>
                  <a:lnTo>
                    <a:pt x="263716" y="418843"/>
                  </a:lnTo>
                  <a:lnTo>
                    <a:pt x="293477" y="418843"/>
                  </a:lnTo>
                  <a:cubicBezTo>
                    <a:pt x="333064" y="418835"/>
                    <a:pt x="365149" y="386739"/>
                    <a:pt x="365143" y="347152"/>
                  </a:cubicBezTo>
                  <a:lnTo>
                    <a:pt x="365134" y="345999"/>
                  </a:lnTo>
                  <a:lnTo>
                    <a:pt x="365134" y="309494"/>
                  </a:lnTo>
                  <a:lnTo>
                    <a:pt x="391855" y="309494"/>
                  </a:lnTo>
                  <a:cubicBezTo>
                    <a:pt x="407655" y="307667"/>
                    <a:pt x="421616" y="289448"/>
                    <a:pt x="407041" y="266960"/>
                  </a:cubicBezTo>
                  <a:lnTo>
                    <a:pt x="365205" y="194061"/>
                  </a:lnTo>
                  <a:lnTo>
                    <a:pt x="365205" y="191033"/>
                  </a:lnTo>
                  <a:cubicBezTo>
                    <a:pt x="369793" y="90226"/>
                    <a:pt x="291795" y="4785"/>
                    <a:pt x="190989" y="191"/>
                  </a:cubicBezTo>
                  <a:cubicBezTo>
                    <a:pt x="188170" y="64"/>
                    <a:pt x="182556" y="0"/>
                    <a:pt x="182556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14FF1D5-A390-4E59-4783-65113DBD0272}"/>
                </a:ext>
              </a:extLst>
            </p:cNvPr>
            <p:cNvSpPr/>
            <p:nvPr/>
          </p:nvSpPr>
          <p:spPr>
            <a:xfrm>
              <a:off x="1797559" y="1112883"/>
              <a:ext cx="76827" cy="76841"/>
            </a:xfrm>
            <a:custGeom>
              <a:avLst/>
              <a:gdLst>
                <a:gd name="connsiteX0" fmla="*/ 38410 w 76827"/>
                <a:gd name="connsiteY0" fmla="*/ 27891 h 76841"/>
                <a:gd name="connsiteX1" fmla="*/ 48931 w 76827"/>
                <a:gd name="connsiteY1" fmla="*/ 38451 h 76841"/>
                <a:gd name="connsiteX2" fmla="*/ 48719 w 76827"/>
                <a:gd name="connsiteY2" fmla="*/ 40536 h 76841"/>
                <a:gd name="connsiteX3" fmla="*/ 40524 w 76827"/>
                <a:gd name="connsiteY3" fmla="*/ 48734 h 76841"/>
                <a:gd name="connsiteX4" fmla="*/ 28107 w 76827"/>
                <a:gd name="connsiteY4" fmla="*/ 40520 h 76841"/>
                <a:gd name="connsiteX5" fmla="*/ 36321 w 76827"/>
                <a:gd name="connsiteY5" fmla="*/ 28103 h 76841"/>
                <a:gd name="connsiteX6" fmla="*/ 38410 w 76827"/>
                <a:gd name="connsiteY6" fmla="*/ 27891 h 76841"/>
                <a:gd name="connsiteX7" fmla="*/ 38410 w 76827"/>
                <a:gd name="connsiteY7" fmla="*/ 0 h 76841"/>
                <a:gd name="connsiteX8" fmla="*/ 0 w 76827"/>
                <a:gd name="connsiteY8" fmla="*/ 38421 h 76841"/>
                <a:gd name="connsiteX9" fmla="*/ 78 w 76827"/>
                <a:gd name="connsiteY9" fmla="*/ 40874 h 76841"/>
                <a:gd name="connsiteX10" fmla="*/ 35960 w 76827"/>
                <a:gd name="connsiteY10" fmla="*/ 76762 h 76841"/>
                <a:gd name="connsiteX11" fmla="*/ 76748 w 76827"/>
                <a:gd name="connsiteY11" fmla="*/ 40872 h 76841"/>
                <a:gd name="connsiteX12" fmla="*/ 40856 w 76827"/>
                <a:gd name="connsiteY12" fmla="*/ 84 h 76841"/>
                <a:gd name="connsiteX13" fmla="*/ 38412 w 76827"/>
                <a:gd name="connsiteY13" fmla="*/ 6 h 7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827" h="76841">
                  <a:moveTo>
                    <a:pt x="38410" y="27891"/>
                  </a:moveTo>
                  <a:cubicBezTo>
                    <a:pt x="44231" y="27902"/>
                    <a:pt x="48942" y="32630"/>
                    <a:pt x="48931" y="38451"/>
                  </a:cubicBezTo>
                  <a:cubicBezTo>
                    <a:pt x="48929" y="39151"/>
                    <a:pt x="48858" y="39849"/>
                    <a:pt x="48719" y="40536"/>
                  </a:cubicBezTo>
                  <a:cubicBezTo>
                    <a:pt x="47663" y="44545"/>
                    <a:pt x="44532" y="47676"/>
                    <a:pt x="40524" y="48734"/>
                  </a:cubicBezTo>
                  <a:cubicBezTo>
                    <a:pt x="34828" y="49894"/>
                    <a:pt x="29268" y="46217"/>
                    <a:pt x="28107" y="40520"/>
                  </a:cubicBezTo>
                  <a:cubicBezTo>
                    <a:pt x="26946" y="34823"/>
                    <a:pt x="30623" y="29263"/>
                    <a:pt x="36321" y="28103"/>
                  </a:cubicBezTo>
                  <a:cubicBezTo>
                    <a:pt x="37009" y="27962"/>
                    <a:pt x="37709" y="27893"/>
                    <a:pt x="38410" y="27891"/>
                  </a:cubicBezTo>
                  <a:moveTo>
                    <a:pt x="38410" y="0"/>
                  </a:moveTo>
                  <a:cubicBezTo>
                    <a:pt x="17193" y="3"/>
                    <a:pt x="-3" y="17205"/>
                    <a:pt x="0" y="38421"/>
                  </a:cubicBezTo>
                  <a:cubicBezTo>
                    <a:pt x="0" y="39239"/>
                    <a:pt x="25" y="40057"/>
                    <a:pt x="78" y="40874"/>
                  </a:cubicBezTo>
                  <a:cubicBezTo>
                    <a:pt x="1979" y="59849"/>
                    <a:pt x="16986" y="74858"/>
                    <a:pt x="35960" y="76762"/>
                  </a:cubicBezTo>
                  <a:cubicBezTo>
                    <a:pt x="57134" y="78115"/>
                    <a:pt x="75395" y="62045"/>
                    <a:pt x="76748" y="40872"/>
                  </a:cubicBezTo>
                  <a:cubicBezTo>
                    <a:pt x="78099" y="19697"/>
                    <a:pt x="62031" y="1436"/>
                    <a:pt x="40856" y="84"/>
                  </a:cubicBezTo>
                  <a:cubicBezTo>
                    <a:pt x="40043" y="32"/>
                    <a:pt x="39227" y="6"/>
                    <a:pt x="38412" y="6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9D75D18-337C-BC03-D64F-46C4F5A10F27}"/>
                </a:ext>
              </a:extLst>
            </p:cNvPr>
            <p:cNvSpPr/>
            <p:nvPr/>
          </p:nvSpPr>
          <p:spPr>
            <a:xfrm>
              <a:off x="1889920" y="1009124"/>
              <a:ext cx="133694" cy="133722"/>
            </a:xfrm>
            <a:custGeom>
              <a:avLst/>
              <a:gdLst>
                <a:gd name="connsiteX0" fmla="*/ 66851 w 133694"/>
                <a:gd name="connsiteY0" fmla="*/ 27894 h 133722"/>
                <a:gd name="connsiteX1" fmla="*/ 105804 w 133694"/>
                <a:gd name="connsiteY1" fmla="*/ 66950 h 133722"/>
                <a:gd name="connsiteX2" fmla="*/ 105724 w 133694"/>
                <a:gd name="connsiteY2" fmla="*/ 69385 h 133722"/>
                <a:gd name="connsiteX3" fmla="*/ 69356 w 133694"/>
                <a:gd name="connsiteY3" fmla="*/ 105753 h 133722"/>
                <a:gd name="connsiteX4" fmla="*/ 27978 w 133694"/>
                <a:gd name="connsiteY4" fmla="*/ 69351 h 133722"/>
                <a:gd name="connsiteX5" fmla="*/ 64380 w 133694"/>
                <a:gd name="connsiteY5" fmla="*/ 27973 h 133722"/>
                <a:gd name="connsiteX6" fmla="*/ 66846 w 133694"/>
                <a:gd name="connsiteY6" fmla="*/ 27894 h 133722"/>
                <a:gd name="connsiteX7" fmla="*/ 66200 w 133694"/>
                <a:gd name="connsiteY7" fmla="*/ 3 h 133722"/>
                <a:gd name="connsiteX8" fmla="*/ 3 w 133694"/>
                <a:gd name="connsiteY8" fmla="*/ 67510 h 133722"/>
                <a:gd name="connsiteX9" fmla="*/ 52 w 133694"/>
                <a:gd name="connsiteY9" fmla="*/ 69480 h 133722"/>
                <a:gd name="connsiteX10" fmla="*/ 64242 w 133694"/>
                <a:gd name="connsiteY10" fmla="*/ 133671 h 133722"/>
                <a:gd name="connsiteX11" fmla="*/ 133644 w 133694"/>
                <a:gd name="connsiteY11" fmla="*/ 69452 h 133722"/>
                <a:gd name="connsiteX12" fmla="*/ 69423 w 133694"/>
                <a:gd name="connsiteY12" fmla="*/ 50 h 133722"/>
                <a:gd name="connsiteX13" fmla="*/ 66846 w 133694"/>
                <a:gd name="connsiteY13" fmla="*/ 0 h 13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694" h="133722">
                  <a:moveTo>
                    <a:pt x="66851" y="27894"/>
                  </a:moveTo>
                  <a:cubicBezTo>
                    <a:pt x="88393" y="27922"/>
                    <a:pt x="105832" y="45408"/>
                    <a:pt x="105804" y="66950"/>
                  </a:cubicBezTo>
                  <a:cubicBezTo>
                    <a:pt x="105803" y="67763"/>
                    <a:pt x="105776" y="68574"/>
                    <a:pt x="105724" y="69385"/>
                  </a:cubicBezTo>
                  <a:cubicBezTo>
                    <a:pt x="103772" y="88605"/>
                    <a:pt x="88576" y="103801"/>
                    <a:pt x="69356" y="105753"/>
                  </a:cubicBezTo>
                  <a:cubicBezTo>
                    <a:pt x="47877" y="107127"/>
                    <a:pt x="29352" y="90829"/>
                    <a:pt x="27978" y="69351"/>
                  </a:cubicBezTo>
                  <a:cubicBezTo>
                    <a:pt x="26604" y="47872"/>
                    <a:pt x="42903" y="29347"/>
                    <a:pt x="64380" y="27973"/>
                  </a:cubicBezTo>
                  <a:cubicBezTo>
                    <a:pt x="65201" y="27920"/>
                    <a:pt x="66023" y="27894"/>
                    <a:pt x="66846" y="27894"/>
                  </a:cubicBezTo>
                  <a:moveTo>
                    <a:pt x="66200" y="3"/>
                  </a:moveTo>
                  <a:cubicBezTo>
                    <a:pt x="29279" y="365"/>
                    <a:pt x="-358" y="30588"/>
                    <a:pt x="3" y="67510"/>
                  </a:cubicBezTo>
                  <a:cubicBezTo>
                    <a:pt x="10" y="68167"/>
                    <a:pt x="27" y="68823"/>
                    <a:pt x="52" y="69480"/>
                  </a:cubicBezTo>
                  <a:cubicBezTo>
                    <a:pt x="2332" y="103942"/>
                    <a:pt x="29780" y="131389"/>
                    <a:pt x="64242" y="133671"/>
                  </a:cubicBezTo>
                  <a:cubicBezTo>
                    <a:pt x="101141" y="135102"/>
                    <a:pt x="132213" y="106349"/>
                    <a:pt x="133644" y="69452"/>
                  </a:cubicBezTo>
                  <a:cubicBezTo>
                    <a:pt x="135074" y="32553"/>
                    <a:pt x="106321" y="1481"/>
                    <a:pt x="69423" y="50"/>
                  </a:cubicBezTo>
                  <a:cubicBezTo>
                    <a:pt x="68564" y="17"/>
                    <a:pt x="67705" y="0"/>
                    <a:pt x="66846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849A4F7-3D8F-F338-2676-763CEB28A5CC}"/>
                </a:ext>
              </a:extLst>
            </p:cNvPr>
            <p:cNvSpPr/>
            <p:nvPr/>
          </p:nvSpPr>
          <p:spPr>
            <a:xfrm>
              <a:off x="1654232" y="340919"/>
              <a:ext cx="958507" cy="669418"/>
            </a:xfrm>
            <a:custGeom>
              <a:avLst/>
              <a:gdLst>
                <a:gd name="connsiteX0" fmla="*/ 490314 w 958507"/>
                <a:gd name="connsiteY0" fmla="*/ 27891 h 669418"/>
                <a:gd name="connsiteX1" fmla="*/ 602953 w 958507"/>
                <a:gd name="connsiteY1" fmla="*/ 121456 h 669418"/>
                <a:gd name="connsiteX2" fmla="*/ 603077 w 958507"/>
                <a:gd name="connsiteY2" fmla="*/ 121572 h 669418"/>
                <a:gd name="connsiteX3" fmla="*/ 603159 w 958507"/>
                <a:gd name="connsiteY3" fmla="*/ 121535 h 669418"/>
                <a:gd name="connsiteX4" fmla="*/ 674737 w 958507"/>
                <a:gd name="connsiteY4" fmla="*/ 97353 h 669418"/>
                <a:gd name="connsiteX5" fmla="*/ 790513 w 958507"/>
                <a:gd name="connsiteY5" fmla="*/ 213101 h 669418"/>
                <a:gd name="connsiteX6" fmla="*/ 787097 w 958507"/>
                <a:gd name="connsiteY6" fmla="*/ 239513 h 669418"/>
                <a:gd name="connsiteX7" fmla="*/ 787256 w 958507"/>
                <a:gd name="connsiteY7" fmla="*/ 239674 h 669418"/>
                <a:gd name="connsiteX8" fmla="*/ 813649 w 958507"/>
                <a:gd name="connsiteY8" fmla="*/ 236254 h 669418"/>
                <a:gd name="connsiteX9" fmla="*/ 813662 w 958507"/>
                <a:gd name="connsiteY9" fmla="*/ 236254 h 669418"/>
                <a:gd name="connsiteX10" fmla="*/ 816090 w 958507"/>
                <a:gd name="connsiteY10" fmla="*/ 236254 h 669418"/>
                <a:gd name="connsiteX11" fmla="*/ 930580 w 958507"/>
                <a:gd name="connsiteY11" fmla="*/ 353280 h 669418"/>
                <a:gd name="connsiteX12" fmla="*/ 814901 w 958507"/>
                <a:gd name="connsiteY12" fmla="*/ 467777 h 669418"/>
                <a:gd name="connsiteX13" fmla="*/ 813662 w 958507"/>
                <a:gd name="connsiteY13" fmla="*/ 467770 h 669418"/>
                <a:gd name="connsiteX14" fmla="*/ 767565 w 958507"/>
                <a:gd name="connsiteY14" fmla="*/ 457435 h 669418"/>
                <a:gd name="connsiteX15" fmla="*/ 767396 w 958507"/>
                <a:gd name="connsiteY15" fmla="*/ 457477 h 669418"/>
                <a:gd name="connsiteX16" fmla="*/ 767379 w 958507"/>
                <a:gd name="connsiteY16" fmla="*/ 457555 h 669418"/>
                <a:gd name="connsiteX17" fmla="*/ 767379 w 958507"/>
                <a:gd name="connsiteY17" fmla="*/ 467770 h 669418"/>
                <a:gd name="connsiteX18" fmla="*/ 651641 w 958507"/>
                <a:gd name="connsiteY18" fmla="*/ 583535 h 669418"/>
                <a:gd name="connsiteX19" fmla="*/ 651344 w 958507"/>
                <a:gd name="connsiteY19" fmla="*/ 583535 h 669418"/>
                <a:gd name="connsiteX20" fmla="*/ 559263 w 958507"/>
                <a:gd name="connsiteY20" fmla="*/ 536350 h 669418"/>
                <a:gd name="connsiteX21" fmla="*/ 559028 w 958507"/>
                <a:gd name="connsiteY21" fmla="*/ 536414 h 669418"/>
                <a:gd name="connsiteX22" fmla="*/ 443729 w 958507"/>
                <a:gd name="connsiteY22" fmla="*/ 641495 h 669418"/>
                <a:gd name="connsiteX23" fmla="*/ 443555 w 958507"/>
                <a:gd name="connsiteY23" fmla="*/ 641495 h 669418"/>
                <a:gd name="connsiteX24" fmla="*/ 327578 w 958507"/>
                <a:gd name="connsiteY24" fmla="*/ 525655 h 669418"/>
                <a:gd name="connsiteX25" fmla="*/ 328694 w 958507"/>
                <a:gd name="connsiteY25" fmla="*/ 513234 h 669418"/>
                <a:gd name="connsiteX26" fmla="*/ 328480 w 958507"/>
                <a:gd name="connsiteY26" fmla="*/ 513117 h 669418"/>
                <a:gd name="connsiteX27" fmla="*/ 268837 w 958507"/>
                <a:gd name="connsiteY27" fmla="*/ 536727 h 669418"/>
                <a:gd name="connsiteX28" fmla="*/ 257896 w 958507"/>
                <a:gd name="connsiteY28" fmla="*/ 537244 h 669418"/>
                <a:gd name="connsiteX29" fmla="*/ 143586 w 958507"/>
                <a:gd name="connsiteY29" fmla="*/ 433163 h 669418"/>
                <a:gd name="connsiteX30" fmla="*/ 143466 w 958507"/>
                <a:gd name="connsiteY30" fmla="*/ 433043 h 669418"/>
                <a:gd name="connsiteX31" fmla="*/ 138965 w 958507"/>
                <a:gd name="connsiteY31" fmla="*/ 432958 h 669418"/>
                <a:gd name="connsiteX32" fmla="*/ 27986 w 958507"/>
                <a:gd name="connsiteY32" fmla="*/ 312594 h 669418"/>
                <a:gd name="connsiteX33" fmla="*/ 142415 w 958507"/>
                <a:gd name="connsiteY33" fmla="*/ 201527 h 669418"/>
                <a:gd name="connsiteX34" fmla="*/ 168823 w 958507"/>
                <a:gd name="connsiteY34" fmla="*/ 204948 h 669418"/>
                <a:gd name="connsiteX35" fmla="*/ 168981 w 958507"/>
                <a:gd name="connsiteY35" fmla="*/ 204789 h 669418"/>
                <a:gd name="connsiteX36" fmla="*/ 165562 w 958507"/>
                <a:gd name="connsiteY36" fmla="*/ 178375 h 669418"/>
                <a:gd name="connsiteX37" fmla="*/ 281300 w 958507"/>
                <a:gd name="connsiteY37" fmla="*/ 62627 h 669418"/>
                <a:gd name="connsiteX38" fmla="*/ 377183 w 958507"/>
                <a:gd name="connsiteY38" fmla="*/ 114473 h 669418"/>
                <a:gd name="connsiteX39" fmla="*/ 377417 w 958507"/>
                <a:gd name="connsiteY39" fmla="*/ 114437 h 669418"/>
                <a:gd name="connsiteX40" fmla="*/ 487436 w 958507"/>
                <a:gd name="connsiteY40" fmla="*/ 27941 h 669418"/>
                <a:gd name="connsiteX41" fmla="*/ 490314 w 958507"/>
                <a:gd name="connsiteY41" fmla="*/ 27891 h 669418"/>
                <a:gd name="connsiteX42" fmla="*/ 490314 w 958507"/>
                <a:gd name="connsiteY42" fmla="*/ 0 h 669418"/>
                <a:gd name="connsiteX43" fmla="*/ 490314 w 958507"/>
                <a:gd name="connsiteY43" fmla="*/ 0 h 669418"/>
                <a:gd name="connsiteX44" fmla="*/ 489436 w 958507"/>
                <a:gd name="connsiteY44" fmla="*/ 0 h 669418"/>
                <a:gd name="connsiteX45" fmla="*/ 369540 w 958507"/>
                <a:gd name="connsiteY45" fmla="*/ 65324 h 669418"/>
                <a:gd name="connsiteX46" fmla="*/ 281343 w 958507"/>
                <a:gd name="connsiteY46" fmla="*/ 34729 h 669418"/>
                <a:gd name="connsiteX47" fmla="*/ 137761 w 958507"/>
                <a:gd name="connsiteY47" fmla="*/ 173766 h 669418"/>
                <a:gd name="connsiteX48" fmla="*/ 123 w 958507"/>
                <a:gd name="connsiteY48" fmla="*/ 323164 h 669418"/>
                <a:gd name="connsiteX49" fmla="*/ 119925 w 958507"/>
                <a:gd name="connsiteY49" fmla="*/ 458952 h 669418"/>
                <a:gd name="connsiteX50" fmla="*/ 257910 w 958507"/>
                <a:gd name="connsiteY50" fmla="*/ 565135 h 669418"/>
                <a:gd name="connsiteX51" fmla="*/ 271472 w 958507"/>
                <a:gd name="connsiteY51" fmla="*/ 564495 h 669418"/>
                <a:gd name="connsiteX52" fmla="*/ 303353 w 958507"/>
                <a:gd name="connsiteY52" fmla="*/ 557759 h 669418"/>
                <a:gd name="connsiteX53" fmla="*/ 476001 w 958507"/>
                <a:gd name="connsiteY53" fmla="*/ 665705 h 669418"/>
                <a:gd name="connsiteX54" fmla="*/ 573350 w 958507"/>
                <a:gd name="connsiteY54" fmla="*/ 587918 h 669418"/>
                <a:gd name="connsiteX55" fmla="*/ 651344 w 958507"/>
                <a:gd name="connsiteY55" fmla="*/ 611429 h 669418"/>
                <a:gd name="connsiteX56" fmla="*/ 792841 w 958507"/>
                <a:gd name="connsiteY56" fmla="*/ 493774 h 669418"/>
                <a:gd name="connsiteX57" fmla="*/ 812902 w 958507"/>
                <a:gd name="connsiteY57" fmla="*/ 495654 h 669418"/>
                <a:gd name="connsiteX58" fmla="*/ 814899 w 958507"/>
                <a:gd name="connsiteY58" fmla="*/ 495671 h 669418"/>
                <a:gd name="connsiteX59" fmla="*/ 958507 w 958507"/>
                <a:gd name="connsiteY59" fmla="*/ 351968 h 669418"/>
                <a:gd name="connsiteX60" fmla="*/ 818318 w 958507"/>
                <a:gd name="connsiteY60" fmla="*/ 208401 h 669418"/>
                <a:gd name="connsiteX61" fmla="*/ 674809 w 958507"/>
                <a:gd name="connsiteY61" fmla="*/ 69461 h 669418"/>
                <a:gd name="connsiteX62" fmla="*/ 618732 w 958507"/>
                <a:gd name="connsiteY62" fmla="*/ 80748 h 669418"/>
                <a:gd name="connsiteX63" fmla="*/ 490317 w 958507"/>
                <a:gd name="connsiteY63" fmla="*/ 0 h 66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958507" h="669418">
                  <a:moveTo>
                    <a:pt x="490314" y="27891"/>
                  </a:moveTo>
                  <a:cubicBezTo>
                    <a:pt x="545487" y="27903"/>
                    <a:pt x="592821" y="67222"/>
                    <a:pt x="602953" y="121456"/>
                  </a:cubicBezTo>
                  <a:cubicBezTo>
                    <a:pt x="602954" y="121522"/>
                    <a:pt x="603010" y="121575"/>
                    <a:pt x="603077" y="121572"/>
                  </a:cubicBezTo>
                  <a:cubicBezTo>
                    <a:pt x="603107" y="121572"/>
                    <a:pt x="603137" y="121558"/>
                    <a:pt x="603159" y="121535"/>
                  </a:cubicBezTo>
                  <a:cubicBezTo>
                    <a:pt x="623761" y="105918"/>
                    <a:pt x="648885" y="97431"/>
                    <a:pt x="674737" y="97353"/>
                  </a:cubicBezTo>
                  <a:cubicBezTo>
                    <a:pt x="738595" y="97527"/>
                    <a:pt x="790324" y="149243"/>
                    <a:pt x="790513" y="213101"/>
                  </a:cubicBezTo>
                  <a:cubicBezTo>
                    <a:pt x="790575" y="222019"/>
                    <a:pt x="789426" y="230905"/>
                    <a:pt x="787097" y="239513"/>
                  </a:cubicBezTo>
                  <a:cubicBezTo>
                    <a:pt x="787065" y="239633"/>
                    <a:pt x="787136" y="239705"/>
                    <a:pt x="787256" y="239674"/>
                  </a:cubicBezTo>
                  <a:cubicBezTo>
                    <a:pt x="795873" y="237417"/>
                    <a:pt x="804742" y="236268"/>
                    <a:pt x="813649" y="236254"/>
                  </a:cubicBezTo>
                  <a:lnTo>
                    <a:pt x="813662" y="236254"/>
                  </a:lnTo>
                  <a:cubicBezTo>
                    <a:pt x="814067" y="236254"/>
                    <a:pt x="815685" y="236254"/>
                    <a:pt x="816090" y="236254"/>
                  </a:cubicBezTo>
                  <a:cubicBezTo>
                    <a:pt x="880020" y="236954"/>
                    <a:pt x="931280" y="289349"/>
                    <a:pt x="930580" y="353280"/>
                  </a:cubicBezTo>
                  <a:cubicBezTo>
                    <a:pt x="929885" y="416686"/>
                    <a:pt x="878310" y="467734"/>
                    <a:pt x="814901" y="467777"/>
                  </a:cubicBezTo>
                  <a:lnTo>
                    <a:pt x="813662" y="467770"/>
                  </a:lnTo>
                  <a:cubicBezTo>
                    <a:pt x="797772" y="467339"/>
                    <a:pt x="782117" y="463829"/>
                    <a:pt x="767565" y="457435"/>
                  </a:cubicBezTo>
                  <a:cubicBezTo>
                    <a:pt x="767506" y="457400"/>
                    <a:pt x="767431" y="457418"/>
                    <a:pt x="767396" y="457477"/>
                  </a:cubicBezTo>
                  <a:cubicBezTo>
                    <a:pt x="767382" y="457499"/>
                    <a:pt x="767376" y="457527"/>
                    <a:pt x="767379" y="457555"/>
                  </a:cubicBezTo>
                  <a:lnTo>
                    <a:pt x="767379" y="467770"/>
                  </a:lnTo>
                  <a:cubicBezTo>
                    <a:pt x="767198" y="531620"/>
                    <a:pt x="715490" y="583340"/>
                    <a:pt x="651641" y="583535"/>
                  </a:cubicBezTo>
                  <a:lnTo>
                    <a:pt x="651344" y="583535"/>
                  </a:lnTo>
                  <a:cubicBezTo>
                    <a:pt x="614847" y="583532"/>
                    <a:pt x="580580" y="565973"/>
                    <a:pt x="559263" y="536350"/>
                  </a:cubicBezTo>
                  <a:cubicBezTo>
                    <a:pt x="559153" y="536195"/>
                    <a:pt x="559047" y="536225"/>
                    <a:pt x="559028" y="536414"/>
                  </a:cubicBezTo>
                  <a:cubicBezTo>
                    <a:pt x="553408" y="595916"/>
                    <a:pt x="503496" y="641405"/>
                    <a:pt x="443729" y="641495"/>
                  </a:cubicBezTo>
                  <a:lnTo>
                    <a:pt x="443555" y="641495"/>
                  </a:lnTo>
                  <a:cubicBezTo>
                    <a:pt x="379560" y="641484"/>
                    <a:pt x="327665" y="589650"/>
                    <a:pt x="327578" y="525655"/>
                  </a:cubicBezTo>
                  <a:cubicBezTo>
                    <a:pt x="327680" y="521495"/>
                    <a:pt x="328052" y="517345"/>
                    <a:pt x="328694" y="513234"/>
                  </a:cubicBezTo>
                  <a:cubicBezTo>
                    <a:pt x="328716" y="513060"/>
                    <a:pt x="328620" y="513008"/>
                    <a:pt x="328480" y="513117"/>
                  </a:cubicBezTo>
                  <a:cubicBezTo>
                    <a:pt x="311241" y="526485"/>
                    <a:pt x="290556" y="534674"/>
                    <a:pt x="268837" y="536727"/>
                  </a:cubicBezTo>
                  <a:cubicBezTo>
                    <a:pt x="265159" y="537074"/>
                    <a:pt x="261513" y="537247"/>
                    <a:pt x="257896" y="537244"/>
                  </a:cubicBezTo>
                  <a:cubicBezTo>
                    <a:pt x="198680" y="537155"/>
                    <a:pt x="149210" y="492112"/>
                    <a:pt x="143586" y="433163"/>
                  </a:cubicBezTo>
                  <a:cubicBezTo>
                    <a:pt x="143583" y="433099"/>
                    <a:pt x="143530" y="433046"/>
                    <a:pt x="143466" y="433043"/>
                  </a:cubicBezTo>
                  <a:cubicBezTo>
                    <a:pt x="142874" y="433043"/>
                    <a:pt x="139991" y="432998"/>
                    <a:pt x="138965" y="432958"/>
                  </a:cubicBezTo>
                  <a:cubicBezTo>
                    <a:pt x="75081" y="430367"/>
                    <a:pt x="25395" y="376478"/>
                    <a:pt x="27986" y="312594"/>
                  </a:cubicBezTo>
                  <a:cubicBezTo>
                    <a:pt x="30484" y="251016"/>
                    <a:pt x="80788" y="202188"/>
                    <a:pt x="142415" y="201527"/>
                  </a:cubicBezTo>
                  <a:cubicBezTo>
                    <a:pt x="151327" y="201541"/>
                    <a:pt x="160201" y="202692"/>
                    <a:pt x="168823" y="204948"/>
                  </a:cubicBezTo>
                  <a:cubicBezTo>
                    <a:pt x="168941" y="204979"/>
                    <a:pt x="169013" y="204908"/>
                    <a:pt x="168981" y="204789"/>
                  </a:cubicBezTo>
                  <a:cubicBezTo>
                    <a:pt x="166725" y="196165"/>
                    <a:pt x="165576" y="187289"/>
                    <a:pt x="165562" y="178375"/>
                  </a:cubicBezTo>
                  <a:cubicBezTo>
                    <a:pt x="165746" y="114529"/>
                    <a:pt x="217454" y="62817"/>
                    <a:pt x="281300" y="62627"/>
                  </a:cubicBezTo>
                  <a:cubicBezTo>
                    <a:pt x="319947" y="62681"/>
                    <a:pt x="355977" y="82163"/>
                    <a:pt x="377183" y="114473"/>
                  </a:cubicBezTo>
                  <a:cubicBezTo>
                    <a:pt x="377270" y="114613"/>
                    <a:pt x="377375" y="114589"/>
                    <a:pt x="377417" y="114437"/>
                  </a:cubicBezTo>
                  <a:cubicBezTo>
                    <a:pt x="391110" y="64569"/>
                    <a:pt x="435745" y="29477"/>
                    <a:pt x="487436" y="27941"/>
                  </a:cubicBezTo>
                  <a:cubicBezTo>
                    <a:pt x="488157" y="27916"/>
                    <a:pt x="490075" y="27891"/>
                    <a:pt x="490314" y="27891"/>
                  </a:cubicBezTo>
                  <a:moveTo>
                    <a:pt x="490314" y="0"/>
                  </a:moveTo>
                  <a:lnTo>
                    <a:pt x="490314" y="0"/>
                  </a:lnTo>
                  <a:lnTo>
                    <a:pt x="489436" y="0"/>
                  </a:lnTo>
                  <a:cubicBezTo>
                    <a:pt x="441141" y="661"/>
                    <a:pt x="396281" y="25102"/>
                    <a:pt x="369540" y="65324"/>
                  </a:cubicBezTo>
                  <a:cubicBezTo>
                    <a:pt x="344416" y="45502"/>
                    <a:pt x="313345" y="34724"/>
                    <a:pt x="281343" y="34729"/>
                  </a:cubicBezTo>
                  <a:cubicBezTo>
                    <a:pt x="203951" y="35093"/>
                    <a:pt x="140614" y="96425"/>
                    <a:pt x="137761" y="173766"/>
                  </a:cubicBezTo>
                  <a:cubicBezTo>
                    <a:pt x="58497" y="177014"/>
                    <a:pt x="-3125" y="243901"/>
                    <a:pt x="123" y="323164"/>
                  </a:cubicBezTo>
                  <a:cubicBezTo>
                    <a:pt x="2905" y="391070"/>
                    <a:pt x="52895" y="447732"/>
                    <a:pt x="119925" y="458952"/>
                  </a:cubicBezTo>
                  <a:cubicBezTo>
                    <a:pt x="136309" y="521681"/>
                    <a:pt x="193078" y="565365"/>
                    <a:pt x="257910" y="565135"/>
                  </a:cubicBezTo>
                  <a:cubicBezTo>
                    <a:pt x="262409" y="565135"/>
                    <a:pt x="266975" y="564919"/>
                    <a:pt x="271472" y="564495"/>
                  </a:cubicBezTo>
                  <a:cubicBezTo>
                    <a:pt x="282322" y="563473"/>
                    <a:pt x="293018" y="561212"/>
                    <a:pt x="303353" y="557759"/>
                  </a:cubicBezTo>
                  <a:cubicBezTo>
                    <a:pt x="321220" y="635244"/>
                    <a:pt x="398518" y="683572"/>
                    <a:pt x="476001" y="665705"/>
                  </a:cubicBezTo>
                  <a:cubicBezTo>
                    <a:pt x="518572" y="655889"/>
                    <a:pt x="554383" y="627274"/>
                    <a:pt x="573350" y="587918"/>
                  </a:cubicBezTo>
                  <a:cubicBezTo>
                    <a:pt x="596482" y="603230"/>
                    <a:pt x="623603" y="611406"/>
                    <a:pt x="651344" y="611429"/>
                  </a:cubicBezTo>
                  <a:cubicBezTo>
                    <a:pt x="720603" y="611169"/>
                    <a:pt x="779948" y="561824"/>
                    <a:pt x="792841" y="493774"/>
                  </a:cubicBezTo>
                  <a:cubicBezTo>
                    <a:pt x="799479" y="494845"/>
                    <a:pt x="806180" y="495474"/>
                    <a:pt x="812902" y="495654"/>
                  </a:cubicBezTo>
                  <a:lnTo>
                    <a:pt x="814899" y="495671"/>
                  </a:lnTo>
                  <a:cubicBezTo>
                    <a:pt x="894238" y="495644"/>
                    <a:pt x="958534" y="431307"/>
                    <a:pt x="958507" y="351968"/>
                  </a:cubicBezTo>
                  <a:cubicBezTo>
                    <a:pt x="958482" y="273998"/>
                    <a:pt x="896265" y="210282"/>
                    <a:pt x="818318" y="208401"/>
                  </a:cubicBezTo>
                  <a:cubicBezTo>
                    <a:pt x="815433" y="131119"/>
                    <a:pt x="752144" y="69845"/>
                    <a:pt x="674809" y="69461"/>
                  </a:cubicBezTo>
                  <a:cubicBezTo>
                    <a:pt x="655561" y="69541"/>
                    <a:pt x="636513" y="73375"/>
                    <a:pt x="618732" y="80748"/>
                  </a:cubicBezTo>
                  <a:cubicBezTo>
                    <a:pt x="594994" y="31398"/>
                    <a:pt x="545080" y="12"/>
                    <a:pt x="490317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</p:grpSp>
      <p:grpSp>
        <p:nvGrpSpPr>
          <p:cNvPr id="161" name="Graphic 123" descr="Good Inventory">
            <a:extLst>
              <a:ext uri="{FF2B5EF4-FFF2-40B4-BE49-F238E27FC236}">
                <a16:creationId xmlns:a16="http://schemas.microsoft.com/office/drawing/2014/main" id="{8556B8E6-A741-05EE-6423-29DEA3FD8407}"/>
              </a:ext>
            </a:extLst>
          </p:cNvPr>
          <p:cNvGrpSpPr/>
          <p:nvPr/>
        </p:nvGrpSpPr>
        <p:grpSpPr>
          <a:xfrm>
            <a:off x="9981635" y="2872879"/>
            <a:ext cx="1001544" cy="938155"/>
            <a:chOff x="5551010" y="2913015"/>
            <a:chExt cx="1101698" cy="1031970"/>
          </a:xfrm>
          <a:solidFill>
            <a:sysClr val="window" lastClr="FFFFFF"/>
          </a:solidFill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4A6A4A7-D4C5-EF95-0649-392FEC2268BA}"/>
                </a:ext>
              </a:extLst>
            </p:cNvPr>
            <p:cNvSpPr/>
            <p:nvPr/>
          </p:nvSpPr>
          <p:spPr>
            <a:xfrm>
              <a:off x="5955431" y="2982742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1101C1B-0F72-3C74-2FA0-A2615F355FE0}"/>
                </a:ext>
              </a:extLst>
            </p:cNvPr>
            <p:cNvSpPr/>
            <p:nvPr/>
          </p:nvSpPr>
          <p:spPr>
            <a:xfrm>
              <a:off x="5788084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760ACFA-E0C1-9EEF-CE04-563F5FDFDAB9}"/>
                </a:ext>
              </a:extLst>
            </p:cNvPr>
            <p:cNvSpPr/>
            <p:nvPr/>
          </p:nvSpPr>
          <p:spPr>
            <a:xfrm>
              <a:off x="5620737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546656F-FF2F-38B8-E188-A07BAAF0A8C9}"/>
                </a:ext>
              </a:extLst>
            </p:cNvPr>
            <p:cNvSpPr/>
            <p:nvPr/>
          </p:nvSpPr>
          <p:spPr>
            <a:xfrm>
              <a:off x="5955431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3B59530-1F36-D58D-505D-5FD6F5175774}"/>
                </a:ext>
              </a:extLst>
            </p:cNvPr>
            <p:cNvSpPr/>
            <p:nvPr/>
          </p:nvSpPr>
          <p:spPr>
            <a:xfrm>
              <a:off x="6290124" y="3652129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1DAD37-8FE4-A863-35CB-E86B01433644}"/>
                </a:ext>
              </a:extLst>
            </p:cNvPr>
            <p:cNvSpPr/>
            <p:nvPr/>
          </p:nvSpPr>
          <p:spPr>
            <a:xfrm>
              <a:off x="6122777" y="3317436"/>
              <a:ext cx="69727" cy="55782"/>
            </a:xfrm>
            <a:custGeom>
              <a:avLst/>
              <a:gdLst>
                <a:gd name="connsiteX0" fmla="*/ 0 w 69727"/>
                <a:gd name="connsiteY0" fmla="*/ 0 h 55782"/>
                <a:gd name="connsiteX1" fmla="*/ 69728 w 69727"/>
                <a:gd name="connsiteY1" fmla="*/ 0 h 55782"/>
                <a:gd name="connsiteX2" fmla="*/ 69728 w 69727"/>
                <a:gd name="connsiteY2" fmla="*/ 55782 h 55782"/>
                <a:gd name="connsiteX3" fmla="*/ 0 w 69727"/>
                <a:gd name="connsiteY3" fmla="*/ 55782 h 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27" h="55782">
                  <a:moveTo>
                    <a:pt x="0" y="0"/>
                  </a:moveTo>
                  <a:lnTo>
                    <a:pt x="69728" y="0"/>
                  </a:lnTo>
                  <a:lnTo>
                    <a:pt x="69728" y="55782"/>
                  </a:lnTo>
                  <a:lnTo>
                    <a:pt x="0" y="5578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CC499D0-D831-788B-E74B-86515D34E86D}"/>
                </a:ext>
              </a:extLst>
            </p:cNvPr>
            <p:cNvSpPr/>
            <p:nvPr/>
          </p:nvSpPr>
          <p:spPr>
            <a:xfrm>
              <a:off x="5551010" y="2913015"/>
              <a:ext cx="1031970" cy="1031970"/>
            </a:xfrm>
            <a:custGeom>
              <a:avLst/>
              <a:gdLst>
                <a:gd name="connsiteX0" fmla="*/ 864624 w 1031970"/>
                <a:gd name="connsiteY0" fmla="*/ 487383 h 1031970"/>
                <a:gd name="connsiteX1" fmla="*/ 836733 w 1031970"/>
                <a:gd name="connsiteY1" fmla="*/ 484469 h 1031970"/>
                <a:gd name="connsiteX2" fmla="*/ 836733 w 1031970"/>
                <a:gd name="connsiteY2" fmla="*/ 669387 h 1031970"/>
                <a:gd name="connsiteX3" fmla="*/ 529931 w 1031970"/>
                <a:gd name="connsiteY3" fmla="*/ 669387 h 1031970"/>
                <a:gd name="connsiteX4" fmla="*/ 529931 w 1031970"/>
                <a:gd name="connsiteY4" fmla="*/ 362584 h 1031970"/>
                <a:gd name="connsiteX5" fmla="*/ 653698 w 1031970"/>
                <a:gd name="connsiteY5" fmla="*/ 362584 h 1031970"/>
                <a:gd name="connsiteX6" fmla="*/ 638581 w 1031970"/>
                <a:gd name="connsiteY6" fmla="*/ 334693 h 1031970"/>
                <a:gd name="connsiteX7" fmla="*/ 362584 w 1031970"/>
                <a:gd name="connsiteY7" fmla="*/ 334693 h 1031970"/>
                <a:gd name="connsiteX8" fmla="*/ 362584 w 1031970"/>
                <a:gd name="connsiteY8" fmla="*/ 27891 h 1031970"/>
                <a:gd name="connsiteX9" fmla="*/ 669387 w 1031970"/>
                <a:gd name="connsiteY9" fmla="*/ 27891 h 1031970"/>
                <a:gd name="connsiteX10" fmla="*/ 669387 w 1031970"/>
                <a:gd name="connsiteY10" fmla="*/ 61095 h 1031970"/>
                <a:gd name="connsiteX11" fmla="*/ 697278 w 1031970"/>
                <a:gd name="connsiteY11" fmla="*/ 30415 h 1031970"/>
                <a:gd name="connsiteX12" fmla="*/ 697278 w 1031970"/>
                <a:gd name="connsiteY12" fmla="*/ 0 h 1031970"/>
                <a:gd name="connsiteX13" fmla="*/ 334693 w 1031970"/>
                <a:gd name="connsiteY13" fmla="*/ 0 h 1031970"/>
                <a:gd name="connsiteX14" fmla="*/ 334693 w 1031970"/>
                <a:gd name="connsiteY14" fmla="*/ 334693 h 1031970"/>
                <a:gd name="connsiteX15" fmla="*/ 167347 w 1031970"/>
                <a:gd name="connsiteY15" fmla="*/ 334693 h 1031970"/>
                <a:gd name="connsiteX16" fmla="*/ 167347 w 1031970"/>
                <a:gd name="connsiteY16" fmla="*/ 669387 h 1031970"/>
                <a:gd name="connsiteX17" fmla="*/ 0 w 1031970"/>
                <a:gd name="connsiteY17" fmla="*/ 669387 h 1031970"/>
                <a:gd name="connsiteX18" fmla="*/ 0 w 1031970"/>
                <a:gd name="connsiteY18" fmla="*/ 1031971 h 1031970"/>
                <a:gd name="connsiteX19" fmla="*/ 1031971 w 1031970"/>
                <a:gd name="connsiteY19" fmla="*/ 1031971 h 1031970"/>
                <a:gd name="connsiteX20" fmla="*/ 1031971 w 1031970"/>
                <a:gd name="connsiteY20" fmla="*/ 669387 h 1031970"/>
                <a:gd name="connsiteX21" fmla="*/ 864624 w 1031970"/>
                <a:gd name="connsiteY21" fmla="*/ 669387 h 1031970"/>
                <a:gd name="connsiteX22" fmla="*/ 334693 w 1031970"/>
                <a:gd name="connsiteY22" fmla="*/ 1004080 h 1031970"/>
                <a:gd name="connsiteX23" fmla="*/ 27891 w 1031970"/>
                <a:gd name="connsiteY23" fmla="*/ 1004080 h 1031970"/>
                <a:gd name="connsiteX24" fmla="*/ 27891 w 1031970"/>
                <a:gd name="connsiteY24" fmla="*/ 697278 h 1031970"/>
                <a:gd name="connsiteX25" fmla="*/ 334693 w 1031970"/>
                <a:gd name="connsiteY25" fmla="*/ 697278 h 1031970"/>
                <a:gd name="connsiteX26" fmla="*/ 334693 w 1031970"/>
                <a:gd name="connsiteY26" fmla="*/ 669387 h 1031970"/>
                <a:gd name="connsiteX27" fmla="*/ 195238 w 1031970"/>
                <a:gd name="connsiteY27" fmla="*/ 669387 h 1031970"/>
                <a:gd name="connsiteX28" fmla="*/ 195238 w 1031970"/>
                <a:gd name="connsiteY28" fmla="*/ 362584 h 1031970"/>
                <a:gd name="connsiteX29" fmla="*/ 502040 w 1031970"/>
                <a:gd name="connsiteY29" fmla="*/ 362584 h 1031970"/>
                <a:gd name="connsiteX30" fmla="*/ 502040 w 1031970"/>
                <a:gd name="connsiteY30" fmla="*/ 669387 h 1031970"/>
                <a:gd name="connsiteX31" fmla="*/ 334693 w 1031970"/>
                <a:gd name="connsiteY31" fmla="*/ 669387 h 1031970"/>
                <a:gd name="connsiteX32" fmla="*/ 669387 w 1031970"/>
                <a:gd name="connsiteY32" fmla="*/ 1004080 h 1031970"/>
                <a:gd name="connsiteX33" fmla="*/ 362584 w 1031970"/>
                <a:gd name="connsiteY33" fmla="*/ 1004080 h 1031970"/>
                <a:gd name="connsiteX34" fmla="*/ 362584 w 1031970"/>
                <a:gd name="connsiteY34" fmla="*/ 697278 h 1031970"/>
                <a:gd name="connsiteX35" fmla="*/ 669387 w 1031970"/>
                <a:gd name="connsiteY35" fmla="*/ 697278 h 1031970"/>
                <a:gd name="connsiteX36" fmla="*/ 1004080 w 1031970"/>
                <a:gd name="connsiteY36" fmla="*/ 697278 h 1031970"/>
                <a:gd name="connsiteX37" fmla="*/ 1004080 w 1031970"/>
                <a:gd name="connsiteY37" fmla="*/ 1004080 h 1031970"/>
                <a:gd name="connsiteX38" fmla="*/ 697278 w 1031970"/>
                <a:gd name="connsiteY38" fmla="*/ 1004080 h 1031970"/>
                <a:gd name="connsiteX39" fmla="*/ 697278 w 1031970"/>
                <a:gd name="connsiteY39" fmla="*/ 697278 h 1031970"/>
                <a:gd name="connsiteX40" fmla="*/ 1004080 w 1031970"/>
                <a:gd name="connsiteY40" fmla="*/ 697278 h 103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1970" h="1031970">
                  <a:moveTo>
                    <a:pt x="864624" y="487383"/>
                  </a:moveTo>
                  <a:cubicBezTo>
                    <a:pt x="855282" y="486902"/>
                    <a:pt x="845972" y="485930"/>
                    <a:pt x="836733" y="484469"/>
                  </a:cubicBezTo>
                  <a:lnTo>
                    <a:pt x="836733" y="669387"/>
                  </a:lnTo>
                  <a:lnTo>
                    <a:pt x="529931" y="669387"/>
                  </a:lnTo>
                  <a:lnTo>
                    <a:pt x="529931" y="362584"/>
                  </a:lnTo>
                  <a:lnTo>
                    <a:pt x="653698" y="362584"/>
                  </a:lnTo>
                  <a:cubicBezTo>
                    <a:pt x="648103" y="353599"/>
                    <a:pt x="643055" y="344285"/>
                    <a:pt x="638581" y="334693"/>
                  </a:cubicBezTo>
                  <a:lnTo>
                    <a:pt x="362584" y="334693"/>
                  </a:lnTo>
                  <a:lnTo>
                    <a:pt x="362584" y="27891"/>
                  </a:lnTo>
                  <a:lnTo>
                    <a:pt x="669387" y="27891"/>
                  </a:lnTo>
                  <a:lnTo>
                    <a:pt x="669387" y="61095"/>
                  </a:lnTo>
                  <a:cubicBezTo>
                    <a:pt x="677877" y="50164"/>
                    <a:pt x="687202" y="39907"/>
                    <a:pt x="697278" y="30415"/>
                  </a:cubicBezTo>
                  <a:lnTo>
                    <a:pt x="697278" y="0"/>
                  </a:lnTo>
                  <a:lnTo>
                    <a:pt x="334693" y="0"/>
                  </a:lnTo>
                  <a:lnTo>
                    <a:pt x="334693" y="334693"/>
                  </a:lnTo>
                  <a:lnTo>
                    <a:pt x="167347" y="334693"/>
                  </a:lnTo>
                  <a:lnTo>
                    <a:pt x="167347" y="669387"/>
                  </a:lnTo>
                  <a:lnTo>
                    <a:pt x="0" y="669387"/>
                  </a:lnTo>
                  <a:lnTo>
                    <a:pt x="0" y="1031971"/>
                  </a:lnTo>
                  <a:lnTo>
                    <a:pt x="1031971" y="1031971"/>
                  </a:lnTo>
                  <a:lnTo>
                    <a:pt x="1031971" y="669387"/>
                  </a:lnTo>
                  <a:lnTo>
                    <a:pt x="864624" y="669387"/>
                  </a:lnTo>
                  <a:close/>
                  <a:moveTo>
                    <a:pt x="334693" y="1004080"/>
                  </a:moveTo>
                  <a:lnTo>
                    <a:pt x="27891" y="1004080"/>
                  </a:lnTo>
                  <a:lnTo>
                    <a:pt x="27891" y="697278"/>
                  </a:lnTo>
                  <a:lnTo>
                    <a:pt x="334693" y="697278"/>
                  </a:lnTo>
                  <a:close/>
                  <a:moveTo>
                    <a:pt x="334693" y="669387"/>
                  </a:moveTo>
                  <a:lnTo>
                    <a:pt x="195238" y="669387"/>
                  </a:lnTo>
                  <a:lnTo>
                    <a:pt x="195238" y="362584"/>
                  </a:lnTo>
                  <a:lnTo>
                    <a:pt x="502040" y="362584"/>
                  </a:lnTo>
                  <a:lnTo>
                    <a:pt x="502040" y="669387"/>
                  </a:lnTo>
                  <a:lnTo>
                    <a:pt x="334693" y="669387"/>
                  </a:lnTo>
                  <a:close/>
                  <a:moveTo>
                    <a:pt x="669387" y="1004080"/>
                  </a:moveTo>
                  <a:lnTo>
                    <a:pt x="362584" y="1004080"/>
                  </a:lnTo>
                  <a:lnTo>
                    <a:pt x="362584" y="697278"/>
                  </a:lnTo>
                  <a:lnTo>
                    <a:pt x="669387" y="697278"/>
                  </a:lnTo>
                  <a:close/>
                  <a:moveTo>
                    <a:pt x="1004080" y="697278"/>
                  </a:moveTo>
                  <a:lnTo>
                    <a:pt x="1004080" y="1004080"/>
                  </a:lnTo>
                  <a:lnTo>
                    <a:pt x="697278" y="1004080"/>
                  </a:lnTo>
                  <a:lnTo>
                    <a:pt x="697278" y="697278"/>
                  </a:lnTo>
                  <a:lnTo>
                    <a:pt x="1004080" y="697278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2B8F57A-DDA8-0C6E-00AB-063EAD384206}"/>
                </a:ext>
              </a:extLst>
            </p:cNvPr>
            <p:cNvSpPr/>
            <p:nvPr/>
          </p:nvSpPr>
          <p:spPr>
            <a:xfrm>
              <a:off x="6206451" y="2913015"/>
              <a:ext cx="446257" cy="446257"/>
            </a:xfrm>
            <a:custGeom>
              <a:avLst/>
              <a:gdLst>
                <a:gd name="connsiteX0" fmla="*/ 223129 w 446257"/>
                <a:gd name="connsiteY0" fmla="*/ 0 h 446257"/>
                <a:gd name="connsiteX1" fmla="*/ 0 w 446257"/>
                <a:gd name="connsiteY1" fmla="*/ 223129 h 446257"/>
                <a:gd name="connsiteX2" fmla="*/ 223129 w 446257"/>
                <a:gd name="connsiteY2" fmla="*/ 446258 h 446257"/>
                <a:gd name="connsiteX3" fmla="*/ 446258 w 446257"/>
                <a:gd name="connsiteY3" fmla="*/ 223129 h 446257"/>
                <a:gd name="connsiteX4" fmla="*/ 223129 w 446257"/>
                <a:gd name="connsiteY4" fmla="*/ 0 h 446257"/>
                <a:gd name="connsiteX5" fmla="*/ 223129 w 446257"/>
                <a:gd name="connsiteY5" fmla="*/ 418367 h 446257"/>
                <a:gd name="connsiteX6" fmla="*/ 27891 w 446257"/>
                <a:gd name="connsiteY6" fmla="*/ 223129 h 446257"/>
                <a:gd name="connsiteX7" fmla="*/ 223129 w 446257"/>
                <a:gd name="connsiteY7" fmla="*/ 27891 h 446257"/>
                <a:gd name="connsiteX8" fmla="*/ 418367 w 446257"/>
                <a:gd name="connsiteY8" fmla="*/ 223129 h 446257"/>
                <a:gd name="connsiteX9" fmla="*/ 223129 w 446257"/>
                <a:gd name="connsiteY9" fmla="*/ 418367 h 44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257" h="446257">
                  <a:moveTo>
                    <a:pt x="223129" y="0"/>
                  </a:moveTo>
                  <a:cubicBezTo>
                    <a:pt x="99898" y="0"/>
                    <a:pt x="0" y="99898"/>
                    <a:pt x="0" y="223129"/>
                  </a:cubicBezTo>
                  <a:cubicBezTo>
                    <a:pt x="0" y="346360"/>
                    <a:pt x="99898" y="446258"/>
                    <a:pt x="223129" y="446258"/>
                  </a:cubicBezTo>
                  <a:cubicBezTo>
                    <a:pt x="346360" y="446258"/>
                    <a:pt x="446258" y="346360"/>
                    <a:pt x="446258" y="223129"/>
                  </a:cubicBezTo>
                  <a:cubicBezTo>
                    <a:pt x="446111" y="99959"/>
                    <a:pt x="346299" y="146"/>
                    <a:pt x="223129" y="0"/>
                  </a:cubicBezTo>
                  <a:close/>
                  <a:moveTo>
                    <a:pt x="223129" y="418367"/>
                  </a:moveTo>
                  <a:cubicBezTo>
                    <a:pt x="115302" y="418367"/>
                    <a:pt x="27891" y="330956"/>
                    <a:pt x="27891" y="223129"/>
                  </a:cubicBezTo>
                  <a:cubicBezTo>
                    <a:pt x="27891" y="115302"/>
                    <a:pt x="115302" y="27891"/>
                    <a:pt x="223129" y="27891"/>
                  </a:cubicBezTo>
                  <a:cubicBezTo>
                    <a:pt x="330956" y="27891"/>
                    <a:pt x="418367" y="115302"/>
                    <a:pt x="418367" y="223129"/>
                  </a:cubicBezTo>
                  <a:cubicBezTo>
                    <a:pt x="418244" y="330904"/>
                    <a:pt x="330904" y="418244"/>
                    <a:pt x="223129" y="418367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5B40E63-8DB1-E75E-517D-32283E7B7D09}"/>
                </a:ext>
              </a:extLst>
            </p:cNvPr>
            <p:cNvSpPr/>
            <p:nvPr/>
          </p:nvSpPr>
          <p:spPr>
            <a:xfrm>
              <a:off x="6294210" y="3042611"/>
              <a:ext cx="256807" cy="182979"/>
            </a:xfrm>
            <a:custGeom>
              <a:avLst/>
              <a:gdLst>
                <a:gd name="connsiteX0" fmla="*/ 93533 w 256807"/>
                <a:gd name="connsiteY0" fmla="*/ 143542 h 182979"/>
                <a:gd name="connsiteX1" fmla="*/ 19733 w 256807"/>
                <a:gd name="connsiteY1" fmla="*/ 69728 h 182979"/>
                <a:gd name="connsiteX2" fmla="*/ 0 w 256807"/>
                <a:gd name="connsiteY2" fmla="*/ 89447 h 182979"/>
                <a:gd name="connsiteX3" fmla="*/ 93533 w 256807"/>
                <a:gd name="connsiteY3" fmla="*/ 182980 h 182979"/>
                <a:gd name="connsiteX4" fmla="*/ 256807 w 256807"/>
                <a:gd name="connsiteY4" fmla="*/ 19719 h 182979"/>
                <a:gd name="connsiteX5" fmla="*/ 237074 w 256807"/>
                <a:gd name="connsiteY5" fmla="*/ 0 h 182979"/>
                <a:gd name="connsiteX6" fmla="*/ 93533 w 256807"/>
                <a:gd name="connsiteY6" fmla="*/ 143542 h 18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807" h="182979">
                  <a:moveTo>
                    <a:pt x="93533" y="143542"/>
                  </a:moveTo>
                  <a:lnTo>
                    <a:pt x="19733" y="69728"/>
                  </a:lnTo>
                  <a:lnTo>
                    <a:pt x="0" y="89447"/>
                  </a:lnTo>
                  <a:lnTo>
                    <a:pt x="93533" y="182980"/>
                  </a:lnTo>
                  <a:lnTo>
                    <a:pt x="256807" y="19719"/>
                  </a:lnTo>
                  <a:lnTo>
                    <a:pt x="237074" y="0"/>
                  </a:lnTo>
                  <a:lnTo>
                    <a:pt x="93533" y="143542"/>
                  </a:ln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</p:grpSp>
      <p:grpSp>
        <p:nvGrpSpPr>
          <p:cNvPr id="171" name="Graphic 125" descr="Arrow circle">
            <a:extLst>
              <a:ext uri="{FF2B5EF4-FFF2-40B4-BE49-F238E27FC236}">
                <a16:creationId xmlns:a16="http://schemas.microsoft.com/office/drawing/2014/main" id="{230ADEB6-A418-B953-8D31-ED4204096E75}"/>
              </a:ext>
            </a:extLst>
          </p:cNvPr>
          <p:cNvGrpSpPr/>
          <p:nvPr/>
        </p:nvGrpSpPr>
        <p:grpSpPr>
          <a:xfrm>
            <a:off x="9951077" y="5337119"/>
            <a:ext cx="903489" cy="876681"/>
            <a:chOff x="5766570" y="3162814"/>
            <a:chExt cx="903489" cy="876681"/>
          </a:xfrm>
          <a:solidFill>
            <a:sysClr val="window" lastClr="FFFFFF"/>
          </a:solidFill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29D9D44-C7D0-C99C-9B99-F2F7DA74BECF}"/>
                </a:ext>
              </a:extLst>
            </p:cNvPr>
            <p:cNvSpPr/>
            <p:nvPr/>
          </p:nvSpPr>
          <p:spPr>
            <a:xfrm>
              <a:off x="6303002" y="3404532"/>
              <a:ext cx="367056" cy="634963"/>
            </a:xfrm>
            <a:custGeom>
              <a:avLst/>
              <a:gdLst>
                <a:gd name="connsiteX0" fmla="*/ 367056 w 367056"/>
                <a:gd name="connsiteY0" fmla="*/ 162503 h 634963"/>
                <a:gd name="connsiteX1" fmla="*/ 336766 w 367056"/>
                <a:gd name="connsiteY1" fmla="*/ 8641 h 634963"/>
                <a:gd name="connsiteX2" fmla="*/ 318553 w 367056"/>
                <a:gd name="connsiteY2" fmla="*/ 1055 h 634963"/>
                <a:gd name="connsiteX3" fmla="*/ 310967 w 367056"/>
                <a:gd name="connsiteY3" fmla="*/ 19268 h 634963"/>
                <a:gd name="connsiteX4" fmla="*/ 105407 w 367056"/>
                <a:gd name="connsiteY4" fmla="*/ 510849 h 634963"/>
                <a:gd name="connsiteX5" fmla="*/ 41288 w 367056"/>
                <a:gd name="connsiteY5" fmla="*/ 530693 h 634963"/>
                <a:gd name="connsiteX6" fmla="*/ 41121 w 367056"/>
                <a:gd name="connsiteY6" fmla="*/ 530484 h 634963"/>
                <a:gd name="connsiteX7" fmla="*/ 96736 w 367056"/>
                <a:gd name="connsiteY7" fmla="*/ 432168 h 634963"/>
                <a:gd name="connsiteX8" fmla="*/ 92817 w 367056"/>
                <a:gd name="connsiteY8" fmla="*/ 412839 h 634963"/>
                <a:gd name="connsiteX9" fmla="*/ 73488 w 367056"/>
                <a:gd name="connsiteY9" fmla="*/ 416758 h 634963"/>
                <a:gd name="connsiteX10" fmla="*/ 72498 w 367056"/>
                <a:gd name="connsiteY10" fmla="*/ 418515 h 634963"/>
                <a:gd name="connsiteX11" fmla="*/ 1808 w 367056"/>
                <a:gd name="connsiteY11" fmla="*/ 543509 h 634963"/>
                <a:gd name="connsiteX12" fmla="*/ 7085 w 367056"/>
                <a:gd name="connsiteY12" fmla="*/ 562513 h 634963"/>
                <a:gd name="connsiteX13" fmla="*/ 7094 w 367056"/>
                <a:gd name="connsiteY13" fmla="*/ 562517 h 634963"/>
                <a:gd name="connsiteX14" fmla="*/ 131850 w 367056"/>
                <a:gd name="connsiteY14" fmla="*/ 633068 h 634963"/>
                <a:gd name="connsiteX15" fmla="*/ 150920 w 367056"/>
                <a:gd name="connsiteY15" fmla="*/ 628033 h 634963"/>
                <a:gd name="connsiteX16" fmla="*/ 145885 w 367056"/>
                <a:gd name="connsiteY16" fmla="*/ 608965 h 634963"/>
                <a:gd name="connsiteX17" fmla="*/ 145573 w 367056"/>
                <a:gd name="connsiteY17" fmla="*/ 608788 h 634963"/>
                <a:gd name="connsiteX18" fmla="*/ 53783 w 367056"/>
                <a:gd name="connsiteY18" fmla="*/ 556883 h 634963"/>
                <a:gd name="connsiteX19" fmla="*/ 53783 w 367056"/>
                <a:gd name="connsiteY19" fmla="*/ 556632 h 634963"/>
                <a:gd name="connsiteX20" fmla="*/ 367056 w 367056"/>
                <a:gd name="connsiteY20" fmla="*/ 162503 h 6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7056" h="634963">
                  <a:moveTo>
                    <a:pt x="367056" y="162503"/>
                  </a:moveTo>
                  <a:cubicBezTo>
                    <a:pt x="367150" y="109726"/>
                    <a:pt x="356856" y="57445"/>
                    <a:pt x="336766" y="8641"/>
                  </a:cubicBezTo>
                  <a:cubicBezTo>
                    <a:pt x="333832" y="1517"/>
                    <a:pt x="325678" y="-1879"/>
                    <a:pt x="318553" y="1055"/>
                  </a:cubicBezTo>
                  <a:cubicBezTo>
                    <a:pt x="311429" y="3989"/>
                    <a:pt x="308033" y="12143"/>
                    <a:pt x="310967" y="19268"/>
                  </a:cubicBezTo>
                  <a:cubicBezTo>
                    <a:pt x="389949" y="211778"/>
                    <a:pt x="297917" y="431867"/>
                    <a:pt x="105407" y="510849"/>
                  </a:cubicBezTo>
                  <a:cubicBezTo>
                    <a:pt x="84667" y="519358"/>
                    <a:pt x="63209" y="525999"/>
                    <a:pt x="41288" y="530693"/>
                  </a:cubicBezTo>
                  <a:cubicBezTo>
                    <a:pt x="41107" y="530693"/>
                    <a:pt x="41037" y="530693"/>
                    <a:pt x="41121" y="530484"/>
                  </a:cubicBezTo>
                  <a:lnTo>
                    <a:pt x="96736" y="432168"/>
                  </a:lnTo>
                  <a:cubicBezTo>
                    <a:pt x="100990" y="425749"/>
                    <a:pt x="99236" y="417094"/>
                    <a:pt x="92817" y="412839"/>
                  </a:cubicBezTo>
                  <a:cubicBezTo>
                    <a:pt x="86398" y="408583"/>
                    <a:pt x="77743" y="410339"/>
                    <a:pt x="73488" y="416758"/>
                  </a:cubicBezTo>
                  <a:cubicBezTo>
                    <a:pt x="73116" y="417319"/>
                    <a:pt x="72785" y="417906"/>
                    <a:pt x="72498" y="418515"/>
                  </a:cubicBezTo>
                  <a:lnTo>
                    <a:pt x="1808" y="543509"/>
                  </a:lnTo>
                  <a:cubicBezTo>
                    <a:pt x="-1982" y="550214"/>
                    <a:pt x="380" y="558722"/>
                    <a:pt x="7085" y="562513"/>
                  </a:cubicBezTo>
                  <a:cubicBezTo>
                    <a:pt x="7088" y="562514"/>
                    <a:pt x="7091" y="562515"/>
                    <a:pt x="7094" y="562517"/>
                  </a:cubicBezTo>
                  <a:lnTo>
                    <a:pt x="131850" y="633068"/>
                  </a:lnTo>
                  <a:cubicBezTo>
                    <a:pt x="138507" y="636943"/>
                    <a:pt x="147044" y="634689"/>
                    <a:pt x="150920" y="628033"/>
                  </a:cubicBezTo>
                  <a:cubicBezTo>
                    <a:pt x="154795" y="621378"/>
                    <a:pt x="152541" y="612841"/>
                    <a:pt x="145885" y="608965"/>
                  </a:cubicBezTo>
                  <a:cubicBezTo>
                    <a:pt x="145782" y="608905"/>
                    <a:pt x="145677" y="608845"/>
                    <a:pt x="145573" y="608788"/>
                  </a:cubicBezTo>
                  <a:lnTo>
                    <a:pt x="53783" y="556883"/>
                  </a:lnTo>
                  <a:cubicBezTo>
                    <a:pt x="53616" y="556785"/>
                    <a:pt x="53644" y="556674"/>
                    <a:pt x="53783" y="556632"/>
                  </a:cubicBezTo>
                  <a:cubicBezTo>
                    <a:pt x="236867" y="513636"/>
                    <a:pt x="366483" y="350567"/>
                    <a:pt x="367056" y="16250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82047F3-5EB3-735B-9209-C69604094AD1}"/>
                </a:ext>
              </a:extLst>
            </p:cNvPr>
            <p:cNvSpPr/>
            <p:nvPr/>
          </p:nvSpPr>
          <p:spPr>
            <a:xfrm>
              <a:off x="5766570" y="3403635"/>
              <a:ext cx="461230" cy="564362"/>
            </a:xfrm>
            <a:custGeom>
              <a:avLst/>
              <a:gdLst>
                <a:gd name="connsiteX0" fmla="*/ 449045 w 461230"/>
                <a:gd name="connsiteY0" fmla="*/ 536555 h 564362"/>
                <a:gd name="connsiteX1" fmla="*/ 310900 w 461230"/>
                <a:gd name="connsiteY1" fmla="*/ 489363 h 564362"/>
                <a:gd name="connsiteX2" fmla="*/ 140876 w 461230"/>
                <a:gd name="connsiteY2" fmla="*/ 47610 h 564362"/>
                <a:gd name="connsiteX3" fmla="*/ 141127 w 461230"/>
                <a:gd name="connsiteY3" fmla="*/ 47610 h 564362"/>
                <a:gd name="connsiteX4" fmla="*/ 198234 w 461230"/>
                <a:gd name="connsiteY4" fmla="*/ 144894 h 564362"/>
                <a:gd name="connsiteX5" fmla="*/ 217333 w 461230"/>
                <a:gd name="connsiteY5" fmla="*/ 149837 h 564362"/>
                <a:gd name="connsiteX6" fmla="*/ 222276 w 461230"/>
                <a:gd name="connsiteY6" fmla="*/ 130739 h 564362"/>
                <a:gd name="connsiteX7" fmla="*/ 149592 w 461230"/>
                <a:gd name="connsiteY7" fmla="*/ 6889 h 564362"/>
                <a:gd name="connsiteX8" fmla="*/ 130506 w 461230"/>
                <a:gd name="connsiteY8" fmla="*/ 1921 h 564362"/>
                <a:gd name="connsiteX9" fmla="*/ 130501 w 461230"/>
                <a:gd name="connsiteY9" fmla="*/ 1924 h 564362"/>
                <a:gd name="connsiteX10" fmla="*/ 6887 w 461230"/>
                <a:gd name="connsiteY10" fmla="*/ 74441 h 564362"/>
                <a:gd name="connsiteX11" fmla="*/ 1923 w 461230"/>
                <a:gd name="connsiteY11" fmla="*/ 93532 h 564362"/>
                <a:gd name="connsiteX12" fmla="*/ 21014 w 461230"/>
                <a:gd name="connsiteY12" fmla="*/ 98497 h 564362"/>
                <a:gd name="connsiteX13" fmla="*/ 112134 w 461230"/>
                <a:gd name="connsiteY13" fmla="*/ 45016 h 564362"/>
                <a:gd name="connsiteX14" fmla="*/ 112329 w 461230"/>
                <a:gd name="connsiteY14" fmla="*/ 45169 h 564362"/>
                <a:gd name="connsiteX15" fmla="*/ 381533 w 461230"/>
                <a:gd name="connsiteY15" fmla="*/ 550305 h 564362"/>
                <a:gd name="connsiteX16" fmla="*/ 445335 w 461230"/>
                <a:gd name="connsiteY16" fmla="*/ 564237 h 564362"/>
                <a:gd name="connsiteX17" fmla="*/ 447218 w 461230"/>
                <a:gd name="connsiteY17" fmla="*/ 564362 h 564362"/>
                <a:gd name="connsiteX18" fmla="*/ 461230 w 461230"/>
                <a:gd name="connsiteY18" fmla="*/ 550485 h 564362"/>
                <a:gd name="connsiteX19" fmla="*/ 449045 w 461230"/>
                <a:gd name="connsiteY19" fmla="*/ 536583 h 56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1230" h="564362">
                  <a:moveTo>
                    <a:pt x="449045" y="536555"/>
                  </a:moveTo>
                  <a:cubicBezTo>
                    <a:pt x="400344" y="530048"/>
                    <a:pt x="353403" y="514012"/>
                    <a:pt x="310900" y="489363"/>
                  </a:cubicBezTo>
                  <a:cubicBezTo>
                    <a:pt x="157632" y="400215"/>
                    <a:pt x="86928" y="216513"/>
                    <a:pt x="140876" y="47610"/>
                  </a:cubicBezTo>
                  <a:cubicBezTo>
                    <a:pt x="140876" y="47442"/>
                    <a:pt x="141043" y="47428"/>
                    <a:pt x="141127" y="47610"/>
                  </a:cubicBezTo>
                  <a:lnTo>
                    <a:pt x="198234" y="144894"/>
                  </a:lnTo>
                  <a:cubicBezTo>
                    <a:pt x="202143" y="151533"/>
                    <a:pt x="210693" y="153746"/>
                    <a:pt x="217333" y="149837"/>
                  </a:cubicBezTo>
                  <a:cubicBezTo>
                    <a:pt x="223972" y="145929"/>
                    <a:pt x="226185" y="137379"/>
                    <a:pt x="222276" y="130739"/>
                  </a:cubicBezTo>
                  <a:lnTo>
                    <a:pt x="149592" y="6889"/>
                  </a:lnTo>
                  <a:cubicBezTo>
                    <a:pt x="145693" y="246"/>
                    <a:pt x="137148" y="-1978"/>
                    <a:pt x="130506" y="1921"/>
                  </a:cubicBezTo>
                  <a:cubicBezTo>
                    <a:pt x="130505" y="1921"/>
                    <a:pt x="130502" y="1923"/>
                    <a:pt x="130501" y="1924"/>
                  </a:cubicBezTo>
                  <a:lnTo>
                    <a:pt x="6887" y="74441"/>
                  </a:lnTo>
                  <a:cubicBezTo>
                    <a:pt x="245" y="78341"/>
                    <a:pt x="-1978" y="86890"/>
                    <a:pt x="1923" y="93532"/>
                  </a:cubicBezTo>
                  <a:cubicBezTo>
                    <a:pt x="5823" y="100175"/>
                    <a:pt x="14372" y="102398"/>
                    <a:pt x="21014" y="98497"/>
                  </a:cubicBezTo>
                  <a:lnTo>
                    <a:pt x="112134" y="45016"/>
                  </a:lnTo>
                  <a:cubicBezTo>
                    <a:pt x="112302" y="44918"/>
                    <a:pt x="112385" y="45016"/>
                    <a:pt x="112329" y="45169"/>
                  </a:cubicBezTo>
                  <a:cubicBezTo>
                    <a:pt x="47179" y="258996"/>
                    <a:pt x="167704" y="485154"/>
                    <a:pt x="381533" y="550305"/>
                  </a:cubicBezTo>
                  <a:cubicBezTo>
                    <a:pt x="402390" y="556660"/>
                    <a:pt x="423727" y="561319"/>
                    <a:pt x="445335" y="564237"/>
                  </a:cubicBezTo>
                  <a:cubicBezTo>
                    <a:pt x="445959" y="564320"/>
                    <a:pt x="446589" y="564362"/>
                    <a:pt x="447218" y="564362"/>
                  </a:cubicBezTo>
                  <a:cubicBezTo>
                    <a:pt x="454920" y="564400"/>
                    <a:pt x="461194" y="558186"/>
                    <a:pt x="461230" y="550485"/>
                  </a:cubicBezTo>
                  <a:cubicBezTo>
                    <a:pt x="461265" y="543437"/>
                    <a:pt x="456036" y="537472"/>
                    <a:pt x="449045" y="536583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ACF9875-BF06-D347-0E5C-77C15BFE28BE}"/>
                </a:ext>
              </a:extLst>
            </p:cNvPr>
            <p:cNvSpPr/>
            <p:nvPr/>
          </p:nvSpPr>
          <p:spPr>
            <a:xfrm>
              <a:off x="5942561" y="3162814"/>
              <a:ext cx="647477" cy="180101"/>
            </a:xfrm>
            <a:custGeom>
              <a:avLst/>
              <a:gdLst>
                <a:gd name="connsiteX0" fmla="*/ 602057 w 647477"/>
                <a:gd name="connsiteY0" fmla="*/ 151416 h 180101"/>
                <a:gd name="connsiteX1" fmla="*/ 601959 w 647477"/>
                <a:gd name="connsiteY1" fmla="*/ 151653 h 180101"/>
                <a:gd name="connsiteX2" fmla="*/ 489823 w 647477"/>
                <a:gd name="connsiteY2" fmla="*/ 152210 h 180101"/>
                <a:gd name="connsiteX3" fmla="*/ 475913 w 647477"/>
                <a:gd name="connsiteY3" fmla="*/ 166191 h 180101"/>
                <a:gd name="connsiteX4" fmla="*/ 489893 w 647477"/>
                <a:gd name="connsiteY4" fmla="*/ 180102 h 180101"/>
                <a:gd name="connsiteX5" fmla="*/ 489893 w 647477"/>
                <a:gd name="connsiteY5" fmla="*/ 180102 h 180101"/>
                <a:gd name="connsiteX6" fmla="*/ 633532 w 647477"/>
                <a:gd name="connsiteY6" fmla="*/ 179390 h 180101"/>
                <a:gd name="connsiteX7" fmla="*/ 647478 w 647477"/>
                <a:gd name="connsiteY7" fmla="*/ 165445 h 180101"/>
                <a:gd name="connsiteX8" fmla="*/ 646725 w 647477"/>
                <a:gd name="connsiteY8" fmla="*/ 22057 h 180101"/>
                <a:gd name="connsiteX9" fmla="*/ 633861 w 647477"/>
                <a:gd name="connsiteY9" fmla="*/ 8111 h 180101"/>
                <a:gd name="connsiteX10" fmla="*/ 632779 w 647477"/>
                <a:gd name="connsiteY10" fmla="*/ 8111 h 180101"/>
                <a:gd name="connsiteX11" fmla="*/ 618834 w 647477"/>
                <a:gd name="connsiteY11" fmla="*/ 22057 h 180101"/>
                <a:gd name="connsiteX12" fmla="*/ 618834 w 647477"/>
                <a:gd name="connsiteY12" fmla="*/ 22126 h 180101"/>
                <a:gd name="connsiteX13" fmla="*/ 619363 w 647477"/>
                <a:gd name="connsiteY13" fmla="*/ 128266 h 180101"/>
                <a:gd name="connsiteX14" fmla="*/ 619126 w 647477"/>
                <a:gd name="connsiteY14" fmla="*/ 128364 h 180101"/>
                <a:gd name="connsiteX15" fmla="*/ 120949 w 647477"/>
                <a:gd name="connsiteY15" fmla="*/ 53769 h 180101"/>
                <a:gd name="connsiteX16" fmla="*/ 2858 w 647477"/>
                <a:gd name="connsiteY16" fmla="*/ 156966 h 180101"/>
                <a:gd name="connsiteX17" fmla="*/ 5489 w 647477"/>
                <a:gd name="connsiteY17" fmla="*/ 176512 h 180101"/>
                <a:gd name="connsiteX18" fmla="*/ 24948 w 647477"/>
                <a:gd name="connsiteY18" fmla="*/ 173993 h 180101"/>
                <a:gd name="connsiteX19" fmla="*/ 134895 w 647477"/>
                <a:gd name="connsiteY19" fmla="*/ 77964 h 180101"/>
                <a:gd name="connsiteX20" fmla="*/ 602057 w 647477"/>
                <a:gd name="connsiteY20" fmla="*/ 151416 h 18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47477" h="180101">
                  <a:moveTo>
                    <a:pt x="602057" y="151416"/>
                  </a:moveTo>
                  <a:cubicBezTo>
                    <a:pt x="602183" y="151541"/>
                    <a:pt x="602141" y="151653"/>
                    <a:pt x="601959" y="151653"/>
                  </a:cubicBezTo>
                  <a:lnTo>
                    <a:pt x="489823" y="152210"/>
                  </a:lnTo>
                  <a:cubicBezTo>
                    <a:pt x="482121" y="152230"/>
                    <a:pt x="475893" y="158489"/>
                    <a:pt x="475913" y="166191"/>
                  </a:cubicBezTo>
                  <a:cubicBezTo>
                    <a:pt x="475932" y="173893"/>
                    <a:pt x="482191" y="180121"/>
                    <a:pt x="489893" y="180102"/>
                  </a:cubicBezTo>
                  <a:lnTo>
                    <a:pt x="489893" y="180102"/>
                  </a:lnTo>
                  <a:lnTo>
                    <a:pt x="633532" y="179390"/>
                  </a:lnTo>
                  <a:cubicBezTo>
                    <a:pt x="641234" y="179390"/>
                    <a:pt x="647478" y="173147"/>
                    <a:pt x="647478" y="165445"/>
                  </a:cubicBezTo>
                  <a:lnTo>
                    <a:pt x="646725" y="22057"/>
                  </a:lnTo>
                  <a:cubicBezTo>
                    <a:pt x="647023" y="14653"/>
                    <a:pt x="641264" y="8409"/>
                    <a:pt x="633861" y="8111"/>
                  </a:cubicBezTo>
                  <a:cubicBezTo>
                    <a:pt x="633500" y="8097"/>
                    <a:pt x="633139" y="8097"/>
                    <a:pt x="632779" y="8111"/>
                  </a:cubicBezTo>
                  <a:cubicBezTo>
                    <a:pt x="625077" y="8111"/>
                    <a:pt x="618834" y="14354"/>
                    <a:pt x="618834" y="22057"/>
                  </a:cubicBezTo>
                  <a:cubicBezTo>
                    <a:pt x="618834" y="22080"/>
                    <a:pt x="618834" y="22103"/>
                    <a:pt x="618834" y="22126"/>
                  </a:cubicBezTo>
                  <a:lnTo>
                    <a:pt x="619363" y="128266"/>
                  </a:lnTo>
                  <a:cubicBezTo>
                    <a:pt x="619363" y="128461"/>
                    <a:pt x="619266" y="128503"/>
                    <a:pt x="619126" y="128364"/>
                  </a:cubicBezTo>
                  <a:cubicBezTo>
                    <a:pt x="490413" y="-8932"/>
                    <a:pt x="284232" y="-39804"/>
                    <a:pt x="120949" y="53769"/>
                  </a:cubicBezTo>
                  <a:cubicBezTo>
                    <a:pt x="75193" y="80081"/>
                    <a:pt x="35066" y="115147"/>
                    <a:pt x="2858" y="156966"/>
                  </a:cubicBezTo>
                  <a:cubicBezTo>
                    <a:pt x="-1813" y="163089"/>
                    <a:pt x="-635" y="171840"/>
                    <a:pt x="5489" y="176512"/>
                  </a:cubicBezTo>
                  <a:cubicBezTo>
                    <a:pt x="11569" y="181149"/>
                    <a:pt x="20249" y="180026"/>
                    <a:pt x="24948" y="173993"/>
                  </a:cubicBezTo>
                  <a:cubicBezTo>
                    <a:pt x="54935" y="135074"/>
                    <a:pt x="92296" y="102443"/>
                    <a:pt x="134895" y="77964"/>
                  </a:cubicBezTo>
                  <a:cubicBezTo>
                    <a:pt x="288582" y="-10084"/>
                    <a:pt x="482804" y="20454"/>
                    <a:pt x="602057" y="151416"/>
                  </a:cubicBezTo>
                  <a:close/>
                </a:path>
              </a:pathLst>
            </a:custGeom>
            <a:grpFill/>
            <a:ln w="1389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A58166C-6DFA-40CD-A3FA-F9B0169C0AE4}"/>
              </a:ext>
            </a:extLst>
          </p:cNvPr>
          <p:cNvGrpSpPr/>
          <p:nvPr/>
        </p:nvGrpSpPr>
        <p:grpSpPr>
          <a:xfrm>
            <a:off x="699913" y="4800861"/>
            <a:ext cx="2273151" cy="1166531"/>
            <a:chOff x="1050713" y="4800861"/>
            <a:chExt cx="2273151" cy="1166531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9C5502F-C904-28CB-1A20-16CE70C627BC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solidFill>
                    <a:prstClr val="black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solidFill>
                  <a:prstClr val="black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3A0E688-40C8-D5CD-15AC-C9A654CF4F5F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1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1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8EA26C3-6BDB-BFE3-52A9-9A7B063328F4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34B0337-10E8-AE93-0AC6-029A9BD60C33}"/>
              </a:ext>
            </a:extLst>
          </p:cNvPr>
          <p:cNvGrpSpPr/>
          <p:nvPr/>
        </p:nvGrpSpPr>
        <p:grpSpPr>
          <a:xfrm>
            <a:off x="3621270" y="4800861"/>
            <a:ext cx="2273151" cy="1166531"/>
            <a:chOff x="1050713" y="4800861"/>
            <a:chExt cx="2273151" cy="1166531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22F9D3A-777E-02F4-9FCF-C0F4AA47764C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solidFill>
                    <a:prstClr val="black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solidFill>
                  <a:prstClr val="black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D97F24B-7AF8-DC8F-1DC3-D3D9FB7E9048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2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2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F8C8138-3B70-C3F5-E12B-10E7AC13B48B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E3B23BB-C6F2-4D17-4CD7-9391A36E4739}"/>
              </a:ext>
            </a:extLst>
          </p:cNvPr>
          <p:cNvGrpSpPr/>
          <p:nvPr/>
        </p:nvGrpSpPr>
        <p:grpSpPr>
          <a:xfrm>
            <a:off x="6420372" y="4800861"/>
            <a:ext cx="2273151" cy="1166531"/>
            <a:chOff x="1050713" y="4800861"/>
            <a:chExt cx="2273151" cy="1166531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726C4DD-1EE6-D8D4-BCA8-54AB163FD6CA}"/>
                </a:ext>
              </a:extLst>
            </p:cNvPr>
            <p:cNvSpPr txBox="1"/>
            <p:nvPr/>
          </p:nvSpPr>
          <p:spPr>
            <a:xfrm>
              <a:off x="1050713" y="5104346"/>
              <a:ext cx="2207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100" dirty="0">
                  <a:solidFill>
                    <a:prstClr val="black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SUB-TITLE</a:t>
              </a:r>
              <a:endParaRPr lang="ru-RU" sz="1100" dirty="0">
                <a:solidFill>
                  <a:prstClr val="black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107952D-5DDB-6A6C-B632-F18FBC63CA05}"/>
                </a:ext>
              </a:extLst>
            </p:cNvPr>
            <p:cNvSpPr txBox="1"/>
            <p:nvPr/>
          </p:nvSpPr>
          <p:spPr>
            <a:xfrm>
              <a:off x="1050713" y="4800861"/>
              <a:ext cx="22078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sz="1600" b="1" dirty="0">
                  <a:solidFill>
                    <a:schemeClr val="accent5"/>
                  </a:solidFill>
                  <a:latin typeface="Segoe UI" panose="020B0502040204020203" pitchFamily="34" charset="0"/>
                  <a:ea typeface="Roboto Condensed" panose="02000000000000000000" pitchFamily="2" charset="0"/>
                  <a:cs typeface="Segoe UI" panose="020B0502040204020203" pitchFamily="34" charset="0"/>
                </a:rPr>
                <a:t>INSERT TITLE HERE</a:t>
              </a:r>
              <a:endParaRPr lang="ru-RU" sz="1600" b="1" dirty="0">
                <a:solidFill>
                  <a:schemeClr val="accent5"/>
                </a:solidFill>
                <a:latin typeface="Segoe UI" panose="020B0502040204020203" pitchFamily="34" charset="0"/>
                <a:ea typeface="Roboto Condensed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0FA56D4-9F67-3930-5DD9-5A9BD4742C5B}"/>
                </a:ext>
              </a:extLst>
            </p:cNvPr>
            <p:cNvSpPr txBox="1"/>
            <p:nvPr/>
          </p:nvSpPr>
          <p:spPr>
            <a:xfrm>
              <a:off x="1050713" y="5321061"/>
              <a:ext cx="2273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Insert your text here. This is a sample text. Insert your text here. This is a sample text.</a:t>
              </a:r>
              <a:endParaRPr lang="es-UY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7" name="Title 1">
            <a:extLst>
              <a:ext uri="{FF2B5EF4-FFF2-40B4-BE49-F238E27FC236}">
                <a16:creationId xmlns:a16="http://schemas.microsoft.com/office/drawing/2014/main" id="{BE58D518-2669-1042-0761-AAF443B5BD31}"/>
              </a:ext>
            </a:extLst>
          </p:cNvPr>
          <p:cNvSpPr txBox="1">
            <a:spLocks/>
          </p:cNvSpPr>
          <p:nvPr/>
        </p:nvSpPr>
        <p:spPr>
          <a:xfrm>
            <a:off x="3552706" y="20995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0156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2DA1BBCC-D133-718C-25F4-AFAC8B41578B}"/>
              </a:ext>
            </a:extLst>
          </p:cNvPr>
          <p:cNvSpPr txBox="1"/>
          <p:nvPr/>
        </p:nvSpPr>
        <p:spPr>
          <a:xfrm>
            <a:off x="806552" y="169532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4CD626-76A9-0A70-41D1-DD981AD74C24}"/>
              </a:ext>
            </a:extLst>
          </p:cNvPr>
          <p:cNvSpPr txBox="1"/>
          <p:nvPr/>
        </p:nvSpPr>
        <p:spPr>
          <a:xfrm>
            <a:off x="806552" y="136162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Sample text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D68DA8-9A5F-3483-4702-39C664457A93}"/>
              </a:ext>
            </a:extLst>
          </p:cNvPr>
          <p:cNvSpPr txBox="1"/>
          <p:nvPr/>
        </p:nvSpPr>
        <p:spPr>
          <a:xfrm>
            <a:off x="3910303" y="169532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3B360D-FC8A-71A4-E0CA-4B17F799D4FA}"/>
              </a:ext>
            </a:extLst>
          </p:cNvPr>
          <p:cNvSpPr txBox="1"/>
          <p:nvPr/>
        </p:nvSpPr>
        <p:spPr>
          <a:xfrm>
            <a:off x="3910303" y="136162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Sample text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796CFD-DBC5-CAFF-9F0D-EEF3055DB8DF}"/>
              </a:ext>
            </a:extLst>
          </p:cNvPr>
          <p:cNvSpPr txBox="1"/>
          <p:nvPr/>
        </p:nvSpPr>
        <p:spPr>
          <a:xfrm>
            <a:off x="7014053" y="169532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5CBFD1-0ADE-A41D-9AAB-71C0438861E7}"/>
              </a:ext>
            </a:extLst>
          </p:cNvPr>
          <p:cNvSpPr txBox="1"/>
          <p:nvPr/>
        </p:nvSpPr>
        <p:spPr>
          <a:xfrm>
            <a:off x="7014053" y="1361622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Sample text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AEE38D-20C7-7E38-7170-F5148A399DAA}"/>
              </a:ext>
            </a:extLst>
          </p:cNvPr>
          <p:cNvSpPr txBox="1"/>
          <p:nvPr/>
        </p:nvSpPr>
        <p:spPr>
          <a:xfrm>
            <a:off x="2350001" y="55042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1276D0E-AC7E-FEF6-D767-859243CFD146}"/>
              </a:ext>
            </a:extLst>
          </p:cNvPr>
          <p:cNvSpPr txBox="1"/>
          <p:nvPr/>
        </p:nvSpPr>
        <p:spPr>
          <a:xfrm>
            <a:off x="2350001" y="517056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Sample text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A5D985-2A7D-2D39-1129-A4C85A4D1AC6}"/>
              </a:ext>
            </a:extLst>
          </p:cNvPr>
          <p:cNvSpPr txBox="1"/>
          <p:nvPr/>
        </p:nvSpPr>
        <p:spPr>
          <a:xfrm>
            <a:off x="5436899" y="55042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9D44DE6-6F19-2B7B-7EDE-0CAF848747B9}"/>
              </a:ext>
            </a:extLst>
          </p:cNvPr>
          <p:cNvSpPr txBox="1"/>
          <p:nvPr/>
        </p:nvSpPr>
        <p:spPr>
          <a:xfrm>
            <a:off x="5436899" y="517056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Sample text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9591143-3DF1-6033-AE3F-5F5F52BAB879}"/>
              </a:ext>
            </a:extLst>
          </p:cNvPr>
          <p:cNvSpPr txBox="1"/>
          <p:nvPr/>
        </p:nvSpPr>
        <p:spPr>
          <a:xfrm>
            <a:off x="8523797" y="5504267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 your desired text here.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F7F548-09E1-5558-7437-096C733B606B}"/>
              </a:ext>
            </a:extLst>
          </p:cNvPr>
          <p:cNvSpPr txBox="1"/>
          <p:nvPr/>
        </p:nvSpPr>
        <p:spPr>
          <a:xfrm>
            <a:off x="8523797" y="5170565"/>
            <a:ext cx="2849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Sample text</a:t>
            </a:r>
          </a:p>
        </p:txBody>
      </p:sp>
      <p:sp>
        <p:nvSpPr>
          <p:cNvPr id="107" name="Rounded Rectangle 11">
            <a:extLst>
              <a:ext uri="{FF2B5EF4-FFF2-40B4-BE49-F238E27FC236}">
                <a16:creationId xmlns:a16="http://schemas.microsoft.com/office/drawing/2014/main" id="{8DB412A8-B234-696C-A5F8-396A612C5864}"/>
              </a:ext>
            </a:extLst>
          </p:cNvPr>
          <p:cNvSpPr/>
          <p:nvPr/>
        </p:nvSpPr>
        <p:spPr>
          <a:xfrm rot="2700000">
            <a:off x="3235504" y="3519734"/>
            <a:ext cx="1087471" cy="108747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Rounded Rectangle 12">
            <a:extLst>
              <a:ext uri="{FF2B5EF4-FFF2-40B4-BE49-F238E27FC236}">
                <a16:creationId xmlns:a16="http://schemas.microsoft.com/office/drawing/2014/main" id="{5133A014-F8AB-B3EB-B89A-038B4B998C19}"/>
              </a:ext>
            </a:extLst>
          </p:cNvPr>
          <p:cNvSpPr/>
          <p:nvPr/>
        </p:nvSpPr>
        <p:spPr>
          <a:xfrm rot="2700000">
            <a:off x="4778953" y="2843459"/>
            <a:ext cx="1087471" cy="1087471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ounded Rectangle 13">
            <a:extLst>
              <a:ext uri="{FF2B5EF4-FFF2-40B4-BE49-F238E27FC236}">
                <a16:creationId xmlns:a16="http://schemas.microsoft.com/office/drawing/2014/main" id="{DC4198B7-9AF2-9AC3-B1DB-DD98E9AFBE81}"/>
              </a:ext>
            </a:extLst>
          </p:cNvPr>
          <p:cNvSpPr/>
          <p:nvPr/>
        </p:nvSpPr>
        <p:spPr>
          <a:xfrm rot="2700000">
            <a:off x="6322402" y="3519734"/>
            <a:ext cx="1087471" cy="108747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4">
            <a:extLst>
              <a:ext uri="{FF2B5EF4-FFF2-40B4-BE49-F238E27FC236}">
                <a16:creationId xmlns:a16="http://schemas.microsoft.com/office/drawing/2014/main" id="{1798E34D-C655-891D-91E7-2C96D5B781BE}"/>
              </a:ext>
            </a:extLst>
          </p:cNvPr>
          <p:cNvSpPr/>
          <p:nvPr/>
        </p:nvSpPr>
        <p:spPr>
          <a:xfrm rot="2700000">
            <a:off x="7865851" y="2843459"/>
            <a:ext cx="1087471" cy="108747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5">
            <a:extLst>
              <a:ext uri="{FF2B5EF4-FFF2-40B4-BE49-F238E27FC236}">
                <a16:creationId xmlns:a16="http://schemas.microsoft.com/office/drawing/2014/main" id="{B5D9EDDA-C9CB-C817-2802-28B3A0F7AB27}"/>
              </a:ext>
            </a:extLst>
          </p:cNvPr>
          <p:cNvSpPr/>
          <p:nvPr/>
        </p:nvSpPr>
        <p:spPr>
          <a:xfrm rot="2700000">
            <a:off x="1692055" y="2843459"/>
            <a:ext cx="1087471" cy="1087471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6">
            <a:extLst>
              <a:ext uri="{FF2B5EF4-FFF2-40B4-BE49-F238E27FC236}">
                <a16:creationId xmlns:a16="http://schemas.microsoft.com/office/drawing/2014/main" id="{E21E86CC-6609-55E3-0870-4CFCE22B4A59}"/>
              </a:ext>
            </a:extLst>
          </p:cNvPr>
          <p:cNvSpPr/>
          <p:nvPr/>
        </p:nvSpPr>
        <p:spPr>
          <a:xfrm rot="2700000">
            <a:off x="9409300" y="3519734"/>
            <a:ext cx="1087471" cy="108747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innerShdw blurRad="76200" dist="50800" dir="13500000">
              <a:prstClr val="black">
                <a:alpha val="3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ounded Rectangle 6">
            <a:extLst>
              <a:ext uri="{FF2B5EF4-FFF2-40B4-BE49-F238E27FC236}">
                <a16:creationId xmlns:a16="http://schemas.microsoft.com/office/drawing/2014/main" id="{B0A646CF-418B-479E-7B7E-FF8479146223}"/>
              </a:ext>
            </a:extLst>
          </p:cNvPr>
          <p:cNvSpPr/>
          <p:nvPr/>
        </p:nvSpPr>
        <p:spPr>
          <a:xfrm rot="3564405">
            <a:off x="1752747" y="3181597"/>
            <a:ext cx="1087471" cy="1087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Rounded Rectangle 17">
            <a:extLst>
              <a:ext uri="{FF2B5EF4-FFF2-40B4-BE49-F238E27FC236}">
                <a16:creationId xmlns:a16="http://schemas.microsoft.com/office/drawing/2014/main" id="{72A66F41-4088-CAC0-CCFA-F540E7F3F9F6}"/>
              </a:ext>
            </a:extLst>
          </p:cNvPr>
          <p:cNvSpPr/>
          <p:nvPr/>
        </p:nvSpPr>
        <p:spPr>
          <a:xfrm rot="1809825">
            <a:off x="3288127" y="3137283"/>
            <a:ext cx="1087471" cy="1087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ounded Rectangle 19">
            <a:extLst>
              <a:ext uri="{FF2B5EF4-FFF2-40B4-BE49-F238E27FC236}">
                <a16:creationId xmlns:a16="http://schemas.microsoft.com/office/drawing/2014/main" id="{F0592406-6EE9-A887-BD5D-00445AE095CE}"/>
              </a:ext>
            </a:extLst>
          </p:cNvPr>
          <p:cNvSpPr/>
          <p:nvPr/>
        </p:nvSpPr>
        <p:spPr>
          <a:xfrm rot="3564405">
            <a:off x="4855806" y="3162781"/>
            <a:ext cx="1087471" cy="1087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87C2BF13-18B5-F9AF-011C-53D4CCAC02BB}"/>
              </a:ext>
            </a:extLst>
          </p:cNvPr>
          <p:cNvSpPr/>
          <p:nvPr/>
        </p:nvSpPr>
        <p:spPr>
          <a:xfrm rot="1809825">
            <a:off x="6391186" y="3118467"/>
            <a:ext cx="1087471" cy="1087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ounded Rectangle 21">
            <a:extLst>
              <a:ext uri="{FF2B5EF4-FFF2-40B4-BE49-F238E27FC236}">
                <a16:creationId xmlns:a16="http://schemas.microsoft.com/office/drawing/2014/main" id="{5AF51626-E9C9-6A8F-7EF3-5F8D145C72F8}"/>
              </a:ext>
            </a:extLst>
          </p:cNvPr>
          <p:cNvSpPr/>
          <p:nvPr/>
        </p:nvSpPr>
        <p:spPr>
          <a:xfrm rot="3564405">
            <a:off x="7899556" y="3167540"/>
            <a:ext cx="1087471" cy="1087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ounded Rectangle 22">
            <a:extLst>
              <a:ext uri="{FF2B5EF4-FFF2-40B4-BE49-F238E27FC236}">
                <a16:creationId xmlns:a16="http://schemas.microsoft.com/office/drawing/2014/main" id="{BBCC8DC2-C220-4550-D02A-C44B5BF4602E}"/>
              </a:ext>
            </a:extLst>
          </p:cNvPr>
          <p:cNvSpPr/>
          <p:nvPr/>
        </p:nvSpPr>
        <p:spPr>
          <a:xfrm rot="1809825">
            <a:off x="9434936" y="3123226"/>
            <a:ext cx="1087471" cy="10874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42900" sx="103000" sy="103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Freeform 6">
            <a:extLst>
              <a:ext uri="{FF2B5EF4-FFF2-40B4-BE49-F238E27FC236}">
                <a16:creationId xmlns:a16="http://schemas.microsoft.com/office/drawing/2014/main" id="{6855AEEB-77B8-C459-046C-9626F55BB742}"/>
              </a:ext>
            </a:extLst>
          </p:cNvPr>
          <p:cNvSpPr>
            <a:spLocks noEditPoints="1"/>
          </p:cNvSpPr>
          <p:nvPr/>
        </p:nvSpPr>
        <p:spPr bwMode="auto">
          <a:xfrm>
            <a:off x="5105856" y="3554175"/>
            <a:ext cx="533617" cy="431632"/>
          </a:xfrm>
          <a:custGeom>
            <a:avLst/>
            <a:gdLst>
              <a:gd name="T0" fmla="*/ 2528 w 3627"/>
              <a:gd name="T1" fmla="*/ 2261 h 2932"/>
              <a:gd name="T2" fmla="*/ 1100 w 3627"/>
              <a:gd name="T3" fmla="*/ 2360 h 2932"/>
              <a:gd name="T4" fmla="*/ 1100 w 3627"/>
              <a:gd name="T5" fmla="*/ 1937 h 2932"/>
              <a:gd name="T6" fmla="*/ 2528 w 3627"/>
              <a:gd name="T7" fmla="*/ 2036 h 2932"/>
              <a:gd name="T8" fmla="*/ 1100 w 3627"/>
              <a:gd name="T9" fmla="*/ 1937 h 2932"/>
              <a:gd name="T10" fmla="*/ 2528 w 3627"/>
              <a:gd name="T11" fmla="*/ 1589 h 2932"/>
              <a:gd name="T12" fmla="*/ 1100 w 3627"/>
              <a:gd name="T13" fmla="*/ 1688 h 2932"/>
              <a:gd name="T14" fmla="*/ 757 w 3627"/>
              <a:gd name="T15" fmla="*/ 1352 h 2932"/>
              <a:gd name="T16" fmla="*/ 2871 w 3627"/>
              <a:gd name="T17" fmla="*/ 2797 h 2932"/>
              <a:gd name="T18" fmla="*/ 757 w 3627"/>
              <a:gd name="T19" fmla="*/ 1352 h 2932"/>
              <a:gd name="T20" fmla="*/ 270 w 3627"/>
              <a:gd name="T21" fmla="*/ 732 h 2932"/>
              <a:gd name="T22" fmla="*/ 569 w 3627"/>
              <a:gd name="T23" fmla="*/ 672 h 2932"/>
              <a:gd name="T24" fmla="*/ 757 w 3627"/>
              <a:gd name="T25" fmla="*/ 135 h 2932"/>
              <a:gd name="T26" fmla="*/ 2871 w 3627"/>
              <a:gd name="T27" fmla="*/ 545 h 2932"/>
              <a:gd name="T28" fmla="*/ 757 w 3627"/>
              <a:gd name="T29" fmla="*/ 135 h 2932"/>
              <a:gd name="T30" fmla="*/ 3005 w 3627"/>
              <a:gd name="T31" fmla="*/ 0 h 2932"/>
              <a:gd name="T32" fmla="*/ 3403 w 3627"/>
              <a:gd name="T33" fmla="*/ 262 h 2932"/>
              <a:gd name="T34" fmla="*/ 3474 w 3627"/>
              <a:gd name="T35" fmla="*/ 273 h 2932"/>
              <a:gd name="T36" fmla="*/ 3536 w 3627"/>
              <a:gd name="T37" fmla="*/ 305 h 2932"/>
              <a:gd name="T38" fmla="*/ 3584 w 3627"/>
              <a:gd name="T39" fmla="*/ 353 h 2932"/>
              <a:gd name="T40" fmla="*/ 3616 w 3627"/>
              <a:gd name="T41" fmla="*/ 415 h 2932"/>
              <a:gd name="T42" fmla="*/ 3627 w 3627"/>
              <a:gd name="T43" fmla="*/ 486 h 2932"/>
              <a:gd name="T44" fmla="*/ 3625 w 3627"/>
              <a:gd name="T45" fmla="*/ 1687 h 2932"/>
              <a:gd name="T46" fmla="*/ 3603 w 3627"/>
              <a:gd name="T47" fmla="*/ 1753 h 2932"/>
              <a:gd name="T48" fmla="*/ 3562 w 3627"/>
              <a:gd name="T49" fmla="*/ 1810 h 2932"/>
              <a:gd name="T50" fmla="*/ 3506 w 3627"/>
              <a:gd name="T51" fmla="*/ 1849 h 2932"/>
              <a:gd name="T52" fmla="*/ 3439 w 3627"/>
              <a:gd name="T53" fmla="*/ 1872 h 2932"/>
              <a:gd name="T54" fmla="*/ 3321 w 3627"/>
              <a:gd name="T55" fmla="*/ 1875 h 2932"/>
              <a:gd name="T56" fmla="*/ 3005 w 3627"/>
              <a:gd name="T57" fmla="*/ 1352 h 2932"/>
              <a:gd name="T58" fmla="*/ 622 w 3627"/>
              <a:gd name="T59" fmla="*/ 2932 h 2932"/>
              <a:gd name="T60" fmla="*/ 307 w 3627"/>
              <a:gd name="T61" fmla="*/ 1352 h 2932"/>
              <a:gd name="T62" fmla="*/ 225 w 3627"/>
              <a:gd name="T63" fmla="*/ 1875 h 2932"/>
              <a:gd name="T64" fmla="*/ 154 w 3627"/>
              <a:gd name="T65" fmla="*/ 1864 h 2932"/>
              <a:gd name="T66" fmla="*/ 92 w 3627"/>
              <a:gd name="T67" fmla="*/ 1832 h 2932"/>
              <a:gd name="T68" fmla="*/ 43 w 3627"/>
              <a:gd name="T69" fmla="*/ 1783 h 2932"/>
              <a:gd name="T70" fmla="*/ 11 w 3627"/>
              <a:gd name="T71" fmla="*/ 1721 h 2932"/>
              <a:gd name="T72" fmla="*/ 0 w 3627"/>
              <a:gd name="T73" fmla="*/ 1651 h 2932"/>
              <a:gd name="T74" fmla="*/ 3 w 3627"/>
              <a:gd name="T75" fmla="*/ 449 h 2932"/>
              <a:gd name="T76" fmla="*/ 25 w 3627"/>
              <a:gd name="T77" fmla="*/ 383 h 2932"/>
              <a:gd name="T78" fmla="*/ 66 w 3627"/>
              <a:gd name="T79" fmla="*/ 328 h 2932"/>
              <a:gd name="T80" fmla="*/ 122 w 3627"/>
              <a:gd name="T81" fmla="*/ 287 h 2932"/>
              <a:gd name="T82" fmla="*/ 188 w 3627"/>
              <a:gd name="T83" fmla="*/ 265 h 2932"/>
              <a:gd name="T84" fmla="*/ 622 w 3627"/>
              <a:gd name="T85" fmla="*/ 262 h 2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27" h="2932">
                <a:moveTo>
                  <a:pt x="1100" y="2261"/>
                </a:moveTo>
                <a:lnTo>
                  <a:pt x="2528" y="2261"/>
                </a:lnTo>
                <a:lnTo>
                  <a:pt x="2528" y="2360"/>
                </a:lnTo>
                <a:lnTo>
                  <a:pt x="1100" y="2360"/>
                </a:lnTo>
                <a:lnTo>
                  <a:pt x="1100" y="2261"/>
                </a:lnTo>
                <a:close/>
                <a:moveTo>
                  <a:pt x="1100" y="1937"/>
                </a:moveTo>
                <a:lnTo>
                  <a:pt x="2528" y="1937"/>
                </a:lnTo>
                <a:lnTo>
                  <a:pt x="2528" y="2036"/>
                </a:lnTo>
                <a:lnTo>
                  <a:pt x="1100" y="2036"/>
                </a:lnTo>
                <a:lnTo>
                  <a:pt x="1100" y="1937"/>
                </a:lnTo>
                <a:close/>
                <a:moveTo>
                  <a:pt x="1100" y="1589"/>
                </a:moveTo>
                <a:lnTo>
                  <a:pt x="2528" y="1589"/>
                </a:lnTo>
                <a:lnTo>
                  <a:pt x="2528" y="1688"/>
                </a:lnTo>
                <a:lnTo>
                  <a:pt x="1100" y="1688"/>
                </a:lnTo>
                <a:lnTo>
                  <a:pt x="1100" y="1589"/>
                </a:lnTo>
                <a:close/>
                <a:moveTo>
                  <a:pt x="757" y="1352"/>
                </a:moveTo>
                <a:lnTo>
                  <a:pt x="757" y="2797"/>
                </a:lnTo>
                <a:lnTo>
                  <a:pt x="2871" y="2797"/>
                </a:lnTo>
                <a:lnTo>
                  <a:pt x="2871" y="1352"/>
                </a:lnTo>
                <a:lnTo>
                  <a:pt x="757" y="1352"/>
                </a:lnTo>
                <a:close/>
                <a:moveTo>
                  <a:pt x="270" y="672"/>
                </a:moveTo>
                <a:lnTo>
                  <a:pt x="270" y="732"/>
                </a:lnTo>
                <a:lnTo>
                  <a:pt x="569" y="732"/>
                </a:lnTo>
                <a:lnTo>
                  <a:pt x="569" y="672"/>
                </a:lnTo>
                <a:lnTo>
                  <a:pt x="270" y="672"/>
                </a:lnTo>
                <a:close/>
                <a:moveTo>
                  <a:pt x="757" y="135"/>
                </a:moveTo>
                <a:lnTo>
                  <a:pt x="757" y="545"/>
                </a:lnTo>
                <a:lnTo>
                  <a:pt x="2871" y="545"/>
                </a:lnTo>
                <a:lnTo>
                  <a:pt x="2871" y="135"/>
                </a:lnTo>
                <a:lnTo>
                  <a:pt x="757" y="135"/>
                </a:lnTo>
                <a:close/>
                <a:moveTo>
                  <a:pt x="622" y="0"/>
                </a:moveTo>
                <a:lnTo>
                  <a:pt x="3005" y="0"/>
                </a:lnTo>
                <a:lnTo>
                  <a:pt x="3005" y="262"/>
                </a:lnTo>
                <a:lnTo>
                  <a:pt x="3403" y="262"/>
                </a:lnTo>
                <a:lnTo>
                  <a:pt x="3439" y="265"/>
                </a:lnTo>
                <a:lnTo>
                  <a:pt x="3474" y="273"/>
                </a:lnTo>
                <a:lnTo>
                  <a:pt x="3506" y="287"/>
                </a:lnTo>
                <a:lnTo>
                  <a:pt x="3536" y="305"/>
                </a:lnTo>
                <a:lnTo>
                  <a:pt x="3562" y="328"/>
                </a:lnTo>
                <a:lnTo>
                  <a:pt x="3584" y="353"/>
                </a:lnTo>
                <a:lnTo>
                  <a:pt x="3603" y="383"/>
                </a:lnTo>
                <a:lnTo>
                  <a:pt x="3616" y="415"/>
                </a:lnTo>
                <a:lnTo>
                  <a:pt x="3625" y="449"/>
                </a:lnTo>
                <a:lnTo>
                  <a:pt x="3627" y="486"/>
                </a:lnTo>
                <a:lnTo>
                  <a:pt x="3627" y="1651"/>
                </a:lnTo>
                <a:lnTo>
                  <a:pt x="3625" y="1687"/>
                </a:lnTo>
                <a:lnTo>
                  <a:pt x="3616" y="1721"/>
                </a:lnTo>
                <a:lnTo>
                  <a:pt x="3603" y="1753"/>
                </a:lnTo>
                <a:lnTo>
                  <a:pt x="3584" y="1783"/>
                </a:lnTo>
                <a:lnTo>
                  <a:pt x="3562" y="1810"/>
                </a:lnTo>
                <a:lnTo>
                  <a:pt x="3536" y="1832"/>
                </a:lnTo>
                <a:lnTo>
                  <a:pt x="3506" y="1849"/>
                </a:lnTo>
                <a:lnTo>
                  <a:pt x="3474" y="1864"/>
                </a:lnTo>
                <a:lnTo>
                  <a:pt x="3439" y="1872"/>
                </a:lnTo>
                <a:lnTo>
                  <a:pt x="3403" y="1875"/>
                </a:lnTo>
                <a:lnTo>
                  <a:pt x="3321" y="1875"/>
                </a:lnTo>
                <a:lnTo>
                  <a:pt x="3321" y="1352"/>
                </a:lnTo>
                <a:lnTo>
                  <a:pt x="3005" y="1352"/>
                </a:lnTo>
                <a:lnTo>
                  <a:pt x="3005" y="2932"/>
                </a:lnTo>
                <a:lnTo>
                  <a:pt x="622" y="2932"/>
                </a:lnTo>
                <a:lnTo>
                  <a:pt x="622" y="1352"/>
                </a:lnTo>
                <a:lnTo>
                  <a:pt x="307" y="1352"/>
                </a:lnTo>
                <a:lnTo>
                  <a:pt x="307" y="1875"/>
                </a:lnTo>
                <a:lnTo>
                  <a:pt x="225" y="1875"/>
                </a:lnTo>
                <a:lnTo>
                  <a:pt x="188" y="1872"/>
                </a:lnTo>
                <a:lnTo>
                  <a:pt x="154" y="1864"/>
                </a:lnTo>
                <a:lnTo>
                  <a:pt x="122" y="1849"/>
                </a:lnTo>
                <a:lnTo>
                  <a:pt x="92" y="1832"/>
                </a:lnTo>
                <a:lnTo>
                  <a:pt x="66" y="1810"/>
                </a:lnTo>
                <a:lnTo>
                  <a:pt x="43" y="1783"/>
                </a:lnTo>
                <a:lnTo>
                  <a:pt x="25" y="1753"/>
                </a:lnTo>
                <a:lnTo>
                  <a:pt x="11" y="1721"/>
                </a:lnTo>
                <a:lnTo>
                  <a:pt x="3" y="1687"/>
                </a:lnTo>
                <a:lnTo>
                  <a:pt x="0" y="1651"/>
                </a:lnTo>
                <a:lnTo>
                  <a:pt x="0" y="486"/>
                </a:lnTo>
                <a:lnTo>
                  <a:pt x="3" y="449"/>
                </a:lnTo>
                <a:lnTo>
                  <a:pt x="11" y="415"/>
                </a:lnTo>
                <a:lnTo>
                  <a:pt x="25" y="383"/>
                </a:lnTo>
                <a:lnTo>
                  <a:pt x="43" y="353"/>
                </a:lnTo>
                <a:lnTo>
                  <a:pt x="66" y="328"/>
                </a:lnTo>
                <a:lnTo>
                  <a:pt x="92" y="305"/>
                </a:lnTo>
                <a:lnTo>
                  <a:pt x="122" y="287"/>
                </a:lnTo>
                <a:lnTo>
                  <a:pt x="154" y="273"/>
                </a:lnTo>
                <a:lnTo>
                  <a:pt x="188" y="265"/>
                </a:lnTo>
                <a:lnTo>
                  <a:pt x="225" y="262"/>
                </a:lnTo>
                <a:lnTo>
                  <a:pt x="622" y="262"/>
                </a:lnTo>
                <a:lnTo>
                  <a:pt x="62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BC4FFA1-731D-27E6-7650-4A64C1173A26}"/>
              </a:ext>
            </a:extLst>
          </p:cNvPr>
          <p:cNvGrpSpPr/>
          <p:nvPr/>
        </p:nvGrpSpPr>
        <p:grpSpPr>
          <a:xfrm>
            <a:off x="3582395" y="3468121"/>
            <a:ext cx="467762" cy="444997"/>
            <a:chOff x="-1252538" y="1989138"/>
            <a:chExt cx="2381251" cy="2265362"/>
          </a:xfrm>
          <a:solidFill>
            <a:schemeClr val="accent1"/>
          </a:solidFill>
        </p:grpSpPr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D3CEC0DF-CDE1-2519-1F5E-9C49A7CC0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52538" y="1989138"/>
              <a:ext cx="2381251" cy="600075"/>
            </a:xfrm>
            <a:custGeom>
              <a:avLst/>
              <a:gdLst>
                <a:gd name="T0" fmla="*/ 1402 w 4499"/>
                <a:gd name="T1" fmla="*/ 292 h 1133"/>
                <a:gd name="T2" fmla="*/ 1318 w 4499"/>
                <a:gd name="T3" fmla="*/ 319 h 1133"/>
                <a:gd name="T4" fmla="*/ 1250 w 4499"/>
                <a:gd name="T5" fmla="*/ 370 h 1133"/>
                <a:gd name="T6" fmla="*/ 1199 w 4499"/>
                <a:gd name="T7" fmla="*/ 439 h 1133"/>
                <a:gd name="T8" fmla="*/ 1172 w 4499"/>
                <a:gd name="T9" fmla="*/ 521 h 1133"/>
                <a:gd name="T10" fmla="*/ 1172 w 4499"/>
                <a:gd name="T11" fmla="*/ 612 h 1133"/>
                <a:gd name="T12" fmla="*/ 1199 w 4499"/>
                <a:gd name="T13" fmla="*/ 694 h 1133"/>
                <a:gd name="T14" fmla="*/ 1250 w 4499"/>
                <a:gd name="T15" fmla="*/ 763 h 1133"/>
                <a:gd name="T16" fmla="*/ 1318 w 4499"/>
                <a:gd name="T17" fmla="*/ 814 h 1133"/>
                <a:gd name="T18" fmla="*/ 1402 w 4499"/>
                <a:gd name="T19" fmla="*/ 841 h 1133"/>
                <a:gd name="T20" fmla="*/ 1492 w 4499"/>
                <a:gd name="T21" fmla="*/ 841 h 1133"/>
                <a:gd name="T22" fmla="*/ 1574 w 4499"/>
                <a:gd name="T23" fmla="*/ 814 h 1133"/>
                <a:gd name="T24" fmla="*/ 1644 w 4499"/>
                <a:gd name="T25" fmla="*/ 763 h 1133"/>
                <a:gd name="T26" fmla="*/ 1695 w 4499"/>
                <a:gd name="T27" fmla="*/ 694 h 1133"/>
                <a:gd name="T28" fmla="*/ 1722 w 4499"/>
                <a:gd name="T29" fmla="*/ 612 h 1133"/>
                <a:gd name="T30" fmla="*/ 1722 w 4499"/>
                <a:gd name="T31" fmla="*/ 521 h 1133"/>
                <a:gd name="T32" fmla="*/ 1695 w 4499"/>
                <a:gd name="T33" fmla="*/ 439 h 1133"/>
                <a:gd name="T34" fmla="*/ 1644 w 4499"/>
                <a:gd name="T35" fmla="*/ 370 h 1133"/>
                <a:gd name="T36" fmla="*/ 1574 w 4499"/>
                <a:gd name="T37" fmla="*/ 319 h 1133"/>
                <a:gd name="T38" fmla="*/ 1492 w 4499"/>
                <a:gd name="T39" fmla="*/ 292 h 1133"/>
                <a:gd name="T40" fmla="*/ 1447 w 4499"/>
                <a:gd name="T41" fmla="*/ 0 h 1133"/>
                <a:gd name="T42" fmla="*/ 1511 w 4499"/>
                <a:gd name="T43" fmla="*/ 3 h 1133"/>
                <a:gd name="T44" fmla="*/ 1635 w 4499"/>
                <a:gd name="T45" fmla="*/ 32 h 1133"/>
                <a:gd name="T46" fmla="*/ 1746 w 4499"/>
                <a:gd name="T47" fmla="*/ 85 h 1133"/>
                <a:gd name="T48" fmla="*/ 1841 w 4499"/>
                <a:gd name="T49" fmla="*/ 160 h 1133"/>
                <a:gd name="T50" fmla="*/ 1919 w 4499"/>
                <a:gd name="T51" fmla="*/ 255 h 1133"/>
                <a:gd name="T52" fmla="*/ 1977 w 4499"/>
                <a:gd name="T53" fmla="*/ 363 h 1133"/>
                <a:gd name="T54" fmla="*/ 4355 w 4499"/>
                <a:gd name="T55" fmla="*/ 423 h 1133"/>
                <a:gd name="T56" fmla="*/ 4418 w 4499"/>
                <a:gd name="T57" fmla="*/ 437 h 1133"/>
                <a:gd name="T58" fmla="*/ 4467 w 4499"/>
                <a:gd name="T59" fmla="*/ 476 h 1133"/>
                <a:gd name="T60" fmla="*/ 4495 w 4499"/>
                <a:gd name="T61" fmla="*/ 534 h 1133"/>
                <a:gd name="T62" fmla="*/ 4495 w 4499"/>
                <a:gd name="T63" fmla="*/ 599 h 1133"/>
                <a:gd name="T64" fmla="*/ 4467 w 4499"/>
                <a:gd name="T65" fmla="*/ 657 h 1133"/>
                <a:gd name="T66" fmla="*/ 4418 w 4499"/>
                <a:gd name="T67" fmla="*/ 696 h 1133"/>
                <a:gd name="T68" fmla="*/ 4355 w 4499"/>
                <a:gd name="T69" fmla="*/ 710 h 1133"/>
                <a:gd name="T70" fmla="*/ 1977 w 4499"/>
                <a:gd name="T71" fmla="*/ 770 h 1133"/>
                <a:gd name="T72" fmla="*/ 1919 w 4499"/>
                <a:gd name="T73" fmla="*/ 880 h 1133"/>
                <a:gd name="T74" fmla="*/ 1841 w 4499"/>
                <a:gd name="T75" fmla="*/ 973 h 1133"/>
                <a:gd name="T76" fmla="*/ 1746 w 4499"/>
                <a:gd name="T77" fmla="*/ 1048 h 1133"/>
                <a:gd name="T78" fmla="*/ 1635 w 4499"/>
                <a:gd name="T79" fmla="*/ 1101 h 1133"/>
                <a:gd name="T80" fmla="*/ 1511 w 4499"/>
                <a:gd name="T81" fmla="*/ 1130 h 1133"/>
                <a:gd name="T82" fmla="*/ 1383 w 4499"/>
                <a:gd name="T83" fmla="*/ 1130 h 1133"/>
                <a:gd name="T84" fmla="*/ 1260 w 4499"/>
                <a:gd name="T85" fmla="*/ 1101 h 1133"/>
                <a:gd name="T86" fmla="*/ 1149 w 4499"/>
                <a:gd name="T87" fmla="*/ 1048 h 1133"/>
                <a:gd name="T88" fmla="*/ 1053 w 4499"/>
                <a:gd name="T89" fmla="*/ 973 h 1133"/>
                <a:gd name="T90" fmla="*/ 975 w 4499"/>
                <a:gd name="T91" fmla="*/ 880 h 1133"/>
                <a:gd name="T92" fmla="*/ 917 w 4499"/>
                <a:gd name="T93" fmla="*/ 770 h 1133"/>
                <a:gd name="T94" fmla="*/ 144 w 4499"/>
                <a:gd name="T95" fmla="*/ 710 h 1133"/>
                <a:gd name="T96" fmla="*/ 81 w 4499"/>
                <a:gd name="T97" fmla="*/ 696 h 1133"/>
                <a:gd name="T98" fmla="*/ 31 w 4499"/>
                <a:gd name="T99" fmla="*/ 657 h 1133"/>
                <a:gd name="T100" fmla="*/ 4 w 4499"/>
                <a:gd name="T101" fmla="*/ 599 h 1133"/>
                <a:gd name="T102" fmla="*/ 4 w 4499"/>
                <a:gd name="T103" fmla="*/ 534 h 1133"/>
                <a:gd name="T104" fmla="*/ 31 w 4499"/>
                <a:gd name="T105" fmla="*/ 476 h 1133"/>
                <a:gd name="T106" fmla="*/ 81 w 4499"/>
                <a:gd name="T107" fmla="*/ 437 h 1133"/>
                <a:gd name="T108" fmla="*/ 144 w 4499"/>
                <a:gd name="T109" fmla="*/ 423 h 1133"/>
                <a:gd name="T110" fmla="*/ 917 w 4499"/>
                <a:gd name="T111" fmla="*/ 363 h 1133"/>
                <a:gd name="T112" fmla="*/ 975 w 4499"/>
                <a:gd name="T113" fmla="*/ 255 h 1133"/>
                <a:gd name="T114" fmla="*/ 1051 w 4499"/>
                <a:gd name="T115" fmla="*/ 160 h 1133"/>
                <a:gd name="T116" fmla="*/ 1149 w 4499"/>
                <a:gd name="T117" fmla="*/ 85 h 1133"/>
                <a:gd name="T118" fmla="*/ 1260 w 4499"/>
                <a:gd name="T119" fmla="*/ 32 h 1133"/>
                <a:gd name="T120" fmla="*/ 1383 w 4499"/>
                <a:gd name="T121" fmla="*/ 3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99" h="1133">
                  <a:moveTo>
                    <a:pt x="1447" y="288"/>
                  </a:moveTo>
                  <a:lnTo>
                    <a:pt x="1402" y="292"/>
                  </a:lnTo>
                  <a:lnTo>
                    <a:pt x="1360" y="303"/>
                  </a:lnTo>
                  <a:lnTo>
                    <a:pt x="1318" y="319"/>
                  </a:lnTo>
                  <a:lnTo>
                    <a:pt x="1283" y="342"/>
                  </a:lnTo>
                  <a:lnTo>
                    <a:pt x="1250" y="370"/>
                  </a:lnTo>
                  <a:lnTo>
                    <a:pt x="1223" y="402"/>
                  </a:lnTo>
                  <a:lnTo>
                    <a:pt x="1199" y="439"/>
                  </a:lnTo>
                  <a:lnTo>
                    <a:pt x="1183" y="479"/>
                  </a:lnTo>
                  <a:lnTo>
                    <a:pt x="1172" y="521"/>
                  </a:lnTo>
                  <a:lnTo>
                    <a:pt x="1168" y="567"/>
                  </a:lnTo>
                  <a:lnTo>
                    <a:pt x="1172" y="612"/>
                  </a:lnTo>
                  <a:lnTo>
                    <a:pt x="1183" y="654"/>
                  </a:lnTo>
                  <a:lnTo>
                    <a:pt x="1199" y="694"/>
                  </a:lnTo>
                  <a:lnTo>
                    <a:pt x="1223" y="731"/>
                  </a:lnTo>
                  <a:lnTo>
                    <a:pt x="1250" y="763"/>
                  </a:lnTo>
                  <a:lnTo>
                    <a:pt x="1283" y="791"/>
                  </a:lnTo>
                  <a:lnTo>
                    <a:pt x="1318" y="814"/>
                  </a:lnTo>
                  <a:lnTo>
                    <a:pt x="1360" y="830"/>
                  </a:lnTo>
                  <a:lnTo>
                    <a:pt x="1402" y="841"/>
                  </a:lnTo>
                  <a:lnTo>
                    <a:pt x="1447" y="846"/>
                  </a:lnTo>
                  <a:lnTo>
                    <a:pt x="1492" y="841"/>
                  </a:lnTo>
                  <a:lnTo>
                    <a:pt x="1535" y="830"/>
                  </a:lnTo>
                  <a:lnTo>
                    <a:pt x="1574" y="814"/>
                  </a:lnTo>
                  <a:lnTo>
                    <a:pt x="1611" y="791"/>
                  </a:lnTo>
                  <a:lnTo>
                    <a:pt x="1644" y="763"/>
                  </a:lnTo>
                  <a:lnTo>
                    <a:pt x="1672" y="731"/>
                  </a:lnTo>
                  <a:lnTo>
                    <a:pt x="1695" y="694"/>
                  </a:lnTo>
                  <a:lnTo>
                    <a:pt x="1711" y="654"/>
                  </a:lnTo>
                  <a:lnTo>
                    <a:pt x="1722" y="612"/>
                  </a:lnTo>
                  <a:lnTo>
                    <a:pt x="1726" y="567"/>
                  </a:lnTo>
                  <a:lnTo>
                    <a:pt x="1722" y="521"/>
                  </a:lnTo>
                  <a:lnTo>
                    <a:pt x="1711" y="479"/>
                  </a:lnTo>
                  <a:lnTo>
                    <a:pt x="1695" y="439"/>
                  </a:lnTo>
                  <a:lnTo>
                    <a:pt x="1672" y="402"/>
                  </a:lnTo>
                  <a:lnTo>
                    <a:pt x="1644" y="370"/>
                  </a:lnTo>
                  <a:lnTo>
                    <a:pt x="1611" y="342"/>
                  </a:lnTo>
                  <a:lnTo>
                    <a:pt x="1574" y="319"/>
                  </a:lnTo>
                  <a:lnTo>
                    <a:pt x="1535" y="303"/>
                  </a:lnTo>
                  <a:lnTo>
                    <a:pt x="1492" y="292"/>
                  </a:lnTo>
                  <a:lnTo>
                    <a:pt x="1447" y="288"/>
                  </a:lnTo>
                  <a:close/>
                  <a:moveTo>
                    <a:pt x="1447" y="0"/>
                  </a:moveTo>
                  <a:lnTo>
                    <a:pt x="1447" y="0"/>
                  </a:lnTo>
                  <a:lnTo>
                    <a:pt x="1511" y="3"/>
                  </a:lnTo>
                  <a:lnTo>
                    <a:pt x="1574" y="14"/>
                  </a:lnTo>
                  <a:lnTo>
                    <a:pt x="1635" y="32"/>
                  </a:lnTo>
                  <a:lnTo>
                    <a:pt x="1692" y="55"/>
                  </a:lnTo>
                  <a:lnTo>
                    <a:pt x="1746" y="85"/>
                  </a:lnTo>
                  <a:lnTo>
                    <a:pt x="1796" y="121"/>
                  </a:lnTo>
                  <a:lnTo>
                    <a:pt x="1841" y="160"/>
                  </a:lnTo>
                  <a:lnTo>
                    <a:pt x="1884" y="206"/>
                  </a:lnTo>
                  <a:lnTo>
                    <a:pt x="1919" y="255"/>
                  </a:lnTo>
                  <a:lnTo>
                    <a:pt x="1951" y="307"/>
                  </a:lnTo>
                  <a:lnTo>
                    <a:pt x="1977" y="363"/>
                  </a:lnTo>
                  <a:lnTo>
                    <a:pt x="1996" y="423"/>
                  </a:lnTo>
                  <a:lnTo>
                    <a:pt x="4355" y="423"/>
                  </a:lnTo>
                  <a:lnTo>
                    <a:pt x="4388" y="426"/>
                  </a:lnTo>
                  <a:lnTo>
                    <a:pt x="4418" y="437"/>
                  </a:lnTo>
                  <a:lnTo>
                    <a:pt x="4444" y="454"/>
                  </a:lnTo>
                  <a:lnTo>
                    <a:pt x="4467" y="476"/>
                  </a:lnTo>
                  <a:lnTo>
                    <a:pt x="4484" y="504"/>
                  </a:lnTo>
                  <a:lnTo>
                    <a:pt x="4495" y="534"/>
                  </a:lnTo>
                  <a:lnTo>
                    <a:pt x="4499" y="567"/>
                  </a:lnTo>
                  <a:lnTo>
                    <a:pt x="4495" y="599"/>
                  </a:lnTo>
                  <a:lnTo>
                    <a:pt x="4484" y="629"/>
                  </a:lnTo>
                  <a:lnTo>
                    <a:pt x="4467" y="657"/>
                  </a:lnTo>
                  <a:lnTo>
                    <a:pt x="4444" y="679"/>
                  </a:lnTo>
                  <a:lnTo>
                    <a:pt x="4418" y="696"/>
                  </a:lnTo>
                  <a:lnTo>
                    <a:pt x="4388" y="707"/>
                  </a:lnTo>
                  <a:lnTo>
                    <a:pt x="4355" y="710"/>
                  </a:lnTo>
                  <a:lnTo>
                    <a:pt x="1996" y="710"/>
                  </a:lnTo>
                  <a:lnTo>
                    <a:pt x="1977" y="770"/>
                  </a:lnTo>
                  <a:lnTo>
                    <a:pt x="1951" y="826"/>
                  </a:lnTo>
                  <a:lnTo>
                    <a:pt x="1919" y="880"/>
                  </a:lnTo>
                  <a:lnTo>
                    <a:pt x="1884" y="928"/>
                  </a:lnTo>
                  <a:lnTo>
                    <a:pt x="1841" y="973"/>
                  </a:lnTo>
                  <a:lnTo>
                    <a:pt x="1796" y="1012"/>
                  </a:lnTo>
                  <a:lnTo>
                    <a:pt x="1746" y="1048"/>
                  </a:lnTo>
                  <a:lnTo>
                    <a:pt x="1692" y="1078"/>
                  </a:lnTo>
                  <a:lnTo>
                    <a:pt x="1635" y="1101"/>
                  </a:lnTo>
                  <a:lnTo>
                    <a:pt x="1574" y="1119"/>
                  </a:lnTo>
                  <a:lnTo>
                    <a:pt x="1511" y="1130"/>
                  </a:lnTo>
                  <a:lnTo>
                    <a:pt x="1447" y="1133"/>
                  </a:lnTo>
                  <a:lnTo>
                    <a:pt x="1383" y="1130"/>
                  </a:lnTo>
                  <a:lnTo>
                    <a:pt x="1320" y="1119"/>
                  </a:lnTo>
                  <a:lnTo>
                    <a:pt x="1260" y="1101"/>
                  </a:lnTo>
                  <a:lnTo>
                    <a:pt x="1202" y="1078"/>
                  </a:lnTo>
                  <a:lnTo>
                    <a:pt x="1149" y="1048"/>
                  </a:lnTo>
                  <a:lnTo>
                    <a:pt x="1098" y="1012"/>
                  </a:lnTo>
                  <a:lnTo>
                    <a:pt x="1053" y="973"/>
                  </a:lnTo>
                  <a:lnTo>
                    <a:pt x="1010" y="928"/>
                  </a:lnTo>
                  <a:lnTo>
                    <a:pt x="975" y="880"/>
                  </a:lnTo>
                  <a:lnTo>
                    <a:pt x="943" y="826"/>
                  </a:lnTo>
                  <a:lnTo>
                    <a:pt x="917" y="770"/>
                  </a:lnTo>
                  <a:lnTo>
                    <a:pt x="898" y="710"/>
                  </a:lnTo>
                  <a:lnTo>
                    <a:pt x="144" y="710"/>
                  </a:lnTo>
                  <a:lnTo>
                    <a:pt x="111" y="707"/>
                  </a:lnTo>
                  <a:lnTo>
                    <a:pt x="81" y="696"/>
                  </a:lnTo>
                  <a:lnTo>
                    <a:pt x="53" y="679"/>
                  </a:lnTo>
                  <a:lnTo>
                    <a:pt x="31" y="657"/>
                  </a:lnTo>
                  <a:lnTo>
                    <a:pt x="15" y="629"/>
                  </a:lnTo>
                  <a:lnTo>
                    <a:pt x="4" y="599"/>
                  </a:lnTo>
                  <a:lnTo>
                    <a:pt x="0" y="567"/>
                  </a:lnTo>
                  <a:lnTo>
                    <a:pt x="4" y="534"/>
                  </a:lnTo>
                  <a:lnTo>
                    <a:pt x="15" y="504"/>
                  </a:lnTo>
                  <a:lnTo>
                    <a:pt x="31" y="476"/>
                  </a:lnTo>
                  <a:lnTo>
                    <a:pt x="53" y="454"/>
                  </a:lnTo>
                  <a:lnTo>
                    <a:pt x="81" y="437"/>
                  </a:lnTo>
                  <a:lnTo>
                    <a:pt x="111" y="426"/>
                  </a:lnTo>
                  <a:lnTo>
                    <a:pt x="144" y="423"/>
                  </a:lnTo>
                  <a:lnTo>
                    <a:pt x="898" y="423"/>
                  </a:lnTo>
                  <a:lnTo>
                    <a:pt x="917" y="363"/>
                  </a:lnTo>
                  <a:lnTo>
                    <a:pt x="943" y="307"/>
                  </a:lnTo>
                  <a:lnTo>
                    <a:pt x="975" y="255"/>
                  </a:lnTo>
                  <a:lnTo>
                    <a:pt x="1010" y="206"/>
                  </a:lnTo>
                  <a:lnTo>
                    <a:pt x="1051" y="160"/>
                  </a:lnTo>
                  <a:lnTo>
                    <a:pt x="1098" y="121"/>
                  </a:lnTo>
                  <a:lnTo>
                    <a:pt x="1149" y="85"/>
                  </a:lnTo>
                  <a:lnTo>
                    <a:pt x="1202" y="55"/>
                  </a:lnTo>
                  <a:lnTo>
                    <a:pt x="1260" y="32"/>
                  </a:lnTo>
                  <a:lnTo>
                    <a:pt x="1320" y="14"/>
                  </a:lnTo>
                  <a:lnTo>
                    <a:pt x="1383" y="3"/>
                  </a:lnTo>
                  <a:lnTo>
                    <a:pt x="1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5533C2FD-B54B-5C9F-A3CB-7B8AC5285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52538" y="2822575"/>
              <a:ext cx="2381251" cy="600075"/>
            </a:xfrm>
            <a:custGeom>
              <a:avLst/>
              <a:gdLst>
                <a:gd name="T0" fmla="*/ 2800 w 4499"/>
                <a:gd name="T1" fmla="*/ 293 h 1134"/>
                <a:gd name="T2" fmla="*/ 2718 w 4499"/>
                <a:gd name="T3" fmla="*/ 320 h 1134"/>
                <a:gd name="T4" fmla="*/ 2648 w 4499"/>
                <a:gd name="T5" fmla="*/ 371 h 1134"/>
                <a:gd name="T6" fmla="*/ 2597 w 4499"/>
                <a:gd name="T7" fmla="*/ 439 h 1134"/>
                <a:gd name="T8" fmla="*/ 2570 w 4499"/>
                <a:gd name="T9" fmla="*/ 522 h 1134"/>
                <a:gd name="T10" fmla="*/ 2570 w 4499"/>
                <a:gd name="T11" fmla="*/ 611 h 1134"/>
                <a:gd name="T12" fmla="*/ 2597 w 4499"/>
                <a:gd name="T13" fmla="*/ 695 h 1134"/>
                <a:gd name="T14" fmla="*/ 2648 w 4499"/>
                <a:gd name="T15" fmla="*/ 763 h 1134"/>
                <a:gd name="T16" fmla="*/ 2718 w 4499"/>
                <a:gd name="T17" fmla="*/ 814 h 1134"/>
                <a:gd name="T18" fmla="*/ 2800 w 4499"/>
                <a:gd name="T19" fmla="*/ 841 h 1134"/>
                <a:gd name="T20" fmla="*/ 2890 w 4499"/>
                <a:gd name="T21" fmla="*/ 841 h 1134"/>
                <a:gd name="T22" fmla="*/ 2974 w 4499"/>
                <a:gd name="T23" fmla="*/ 814 h 1134"/>
                <a:gd name="T24" fmla="*/ 3042 w 4499"/>
                <a:gd name="T25" fmla="*/ 763 h 1134"/>
                <a:gd name="T26" fmla="*/ 3093 w 4499"/>
                <a:gd name="T27" fmla="*/ 695 h 1134"/>
                <a:gd name="T28" fmla="*/ 3120 w 4499"/>
                <a:gd name="T29" fmla="*/ 611 h 1134"/>
                <a:gd name="T30" fmla="*/ 3120 w 4499"/>
                <a:gd name="T31" fmla="*/ 522 h 1134"/>
                <a:gd name="T32" fmla="*/ 3093 w 4499"/>
                <a:gd name="T33" fmla="*/ 439 h 1134"/>
                <a:gd name="T34" fmla="*/ 3042 w 4499"/>
                <a:gd name="T35" fmla="*/ 371 h 1134"/>
                <a:gd name="T36" fmla="*/ 2974 w 4499"/>
                <a:gd name="T37" fmla="*/ 320 h 1134"/>
                <a:gd name="T38" fmla="*/ 2890 w 4499"/>
                <a:gd name="T39" fmla="*/ 293 h 1134"/>
                <a:gd name="T40" fmla="*/ 2845 w 4499"/>
                <a:gd name="T41" fmla="*/ 0 h 1134"/>
                <a:gd name="T42" fmla="*/ 2972 w 4499"/>
                <a:gd name="T43" fmla="*/ 15 h 1134"/>
                <a:gd name="T44" fmla="*/ 3090 w 4499"/>
                <a:gd name="T45" fmla="*/ 56 h 1134"/>
                <a:gd name="T46" fmla="*/ 3194 w 4499"/>
                <a:gd name="T47" fmla="*/ 120 h 1134"/>
                <a:gd name="T48" fmla="*/ 3282 w 4499"/>
                <a:gd name="T49" fmla="*/ 205 h 1134"/>
                <a:gd name="T50" fmla="*/ 3349 w 4499"/>
                <a:gd name="T51" fmla="*/ 308 h 1134"/>
                <a:gd name="T52" fmla="*/ 3394 w 4499"/>
                <a:gd name="T53" fmla="*/ 423 h 1134"/>
                <a:gd name="T54" fmla="*/ 4388 w 4499"/>
                <a:gd name="T55" fmla="*/ 427 h 1134"/>
                <a:gd name="T56" fmla="*/ 4444 w 4499"/>
                <a:gd name="T57" fmla="*/ 454 h 1134"/>
                <a:gd name="T58" fmla="*/ 4484 w 4499"/>
                <a:gd name="T59" fmla="*/ 503 h 1134"/>
                <a:gd name="T60" fmla="*/ 4499 w 4499"/>
                <a:gd name="T61" fmla="*/ 568 h 1134"/>
                <a:gd name="T62" fmla="*/ 4484 w 4499"/>
                <a:gd name="T63" fmla="*/ 630 h 1134"/>
                <a:gd name="T64" fmla="*/ 4445 w 4499"/>
                <a:gd name="T65" fmla="*/ 680 h 1134"/>
                <a:gd name="T66" fmla="*/ 4388 w 4499"/>
                <a:gd name="T67" fmla="*/ 707 h 1134"/>
                <a:gd name="T68" fmla="*/ 3394 w 4499"/>
                <a:gd name="T69" fmla="*/ 711 h 1134"/>
                <a:gd name="T70" fmla="*/ 3349 w 4499"/>
                <a:gd name="T71" fmla="*/ 826 h 1134"/>
                <a:gd name="T72" fmla="*/ 3282 w 4499"/>
                <a:gd name="T73" fmla="*/ 929 h 1134"/>
                <a:gd name="T74" fmla="*/ 3194 w 4499"/>
                <a:gd name="T75" fmla="*/ 1013 h 1134"/>
                <a:gd name="T76" fmla="*/ 3090 w 4499"/>
                <a:gd name="T77" fmla="*/ 1078 h 1134"/>
                <a:gd name="T78" fmla="*/ 2972 w 4499"/>
                <a:gd name="T79" fmla="*/ 1119 h 1134"/>
                <a:gd name="T80" fmla="*/ 2845 w 4499"/>
                <a:gd name="T81" fmla="*/ 1134 h 1134"/>
                <a:gd name="T82" fmla="*/ 2718 w 4499"/>
                <a:gd name="T83" fmla="*/ 1119 h 1134"/>
                <a:gd name="T84" fmla="*/ 2600 w 4499"/>
                <a:gd name="T85" fmla="*/ 1078 h 1134"/>
                <a:gd name="T86" fmla="*/ 2496 w 4499"/>
                <a:gd name="T87" fmla="*/ 1013 h 1134"/>
                <a:gd name="T88" fmla="*/ 2408 w 4499"/>
                <a:gd name="T89" fmla="*/ 929 h 1134"/>
                <a:gd name="T90" fmla="*/ 2341 w 4499"/>
                <a:gd name="T91" fmla="*/ 826 h 1134"/>
                <a:gd name="T92" fmla="*/ 2296 w 4499"/>
                <a:gd name="T93" fmla="*/ 711 h 1134"/>
                <a:gd name="T94" fmla="*/ 111 w 4499"/>
                <a:gd name="T95" fmla="*/ 707 h 1134"/>
                <a:gd name="T96" fmla="*/ 53 w 4499"/>
                <a:gd name="T97" fmla="*/ 680 h 1134"/>
                <a:gd name="T98" fmla="*/ 15 w 4499"/>
                <a:gd name="T99" fmla="*/ 630 h 1134"/>
                <a:gd name="T100" fmla="*/ 0 w 4499"/>
                <a:gd name="T101" fmla="*/ 568 h 1134"/>
                <a:gd name="T102" fmla="*/ 15 w 4499"/>
                <a:gd name="T103" fmla="*/ 503 h 1134"/>
                <a:gd name="T104" fmla="*/ 53 w 4499"/>
                <a:gd name="T105" fmla="*/ 454 h 1134"/>
                <a:gd name="T106" fmla="*/ 111 w 4499"/>
                <a:gd name="T107" fmla="*/ 427 h 1134"/>
                <a:gd name="T108" fmla="*/ 2296 w 4499"/>
                <a:gd name="T109" fmla="*/ 423 h 1134"/>
                <a:gd name="T110" fmla="*/ 2341 w 4499"/>
                <a:gd name="T111" fmla="*/ 308 h 1134"/>
                <a:gd name="T112" fmla="*/ 2408 w 4499"/>
                <a:gd name="T113" fmla="*/ 205 h 1134"/>
                <a:gd name="T114" fmla="*/ 2496 w 4499"/>
                <a:gd name="T115" fmla="*/ 120 h 1134"/>
                <a:gd name="T116" fmla="*/ 2600 w 4499"/>
                <a:gd name="T117" fmla="*/ 56 h 1134"/>
                <a:gd name="T118" fmla="*/ 2718 w 4499"/>
                <a:gd name="T119" fmla="*/ 15 h 1134"/>
                <a:gd name="T120" fmla="*/ 2845 w 4499"/>
                <a:gd name="T121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99" h="1134">
                  <a:moveTo>
                    <a:pt x="2845" y="289"/>
                  </a:moveTo>
                  <a:lnTo>
                    <a:pt x="2800" y="293"/>
                  </a:lnTo>
                  <a:lnTo>
                    <a:pt x="2757" y="302"/>
                  </a:lnTo>
                  <a:lnTo>
                    <a:pt x="2718" y="320"/>
                  </a:lnTo>
                  <a:lnTo>
                    <a:pt x="2681" y="342"/>
                  </a:lnTo>
                  <a:lnTo>
                    <a:pt x="2648" y="371"/>
                  </a:lnTo>
                  <a:lnTo>
                    <a:pt x="2620" y="402"/>
                  </a:lnTo>
                  <a:lnTo>
                    <a:pt x="2597" y="439"/>
                  </a:lnTo>
                  <a:lnTo>
                    <a:pt x="2581" y="479"/>
                  </a:lnTo>
                  <a:lnTo>
                    <a:pt x="2570" y="522"/>
                  </a:lnTo>
                  <a:lnTo>
                    <a:pt x="2566" y="568"/>
                  </a:lnTo>
                  <a:lnTo>
                    <a:pt x="2570" y="611"/>
                  </a:lnTo>
                  <a:lnTo>
                    <a:pt x="2581" y="655"/>
                  </a:lnTo>
                  <a:lnTo>
                    <a:pt x="2597" y="695"/>
                  </a:lnTo>
                  <a:lnTo>
                    <a:pt x="2620" y="732"/>
                  </a:lnTo>
                  <a:lnTo>
                    <a:pt x="2648" y="763"/>
                  </a:lnTo>
                  <a:lnTo>
                    <a:pt x="2681" y="792"/>
                  </a:lnTo>
                  <a:lnTo>
                    <a:pt x="2718" y="814"/>
                  </a:lnTo>
                  <a:lnTo>
                    <a:pt x="2757" y="832"/>
                  </a:lnTo>
                  <a:lnTo>
                    <a:pt x="2800" y="841"/>
                  </a:lnTo>
                  <a:lnTo>
                    <a:pt x="2845" y="845"/>
                  </a:lnTo>
                  <a:lnTo>
                    <a:pt x="2890" y="841"/>
                  </a:lnTo>
                  <a:lnTo>
                    <a:pt x="2933" y="832"/>
                  </a:lnTo>
                  <a:lnTo>
                    <a:pt x="2974" y="814"/>
                  </a:lnTo>
                  <a:lnTo>
                    <a:pt x="3009" y="792"/>
                  </a:lnTo>
                  <a:lnTo>
                    <a:pt x="3042" y="763"/>
                  </a:lnTo>
                  <a:lnTo>
                    <a:pt x="3070" y="732"/>
                  </a:lnTo>
                  <a:lnTo>
                    <a:pt x="3093" y="695"/>
                  </a:lnTo>
                  <a:lnTo>
                    <a:pt x="3109" y="655"/>
                  </a:lnTo>
                  <a:lnTo>
                    <a:pt x="3120" y="611"/>
                  </a:lnTo>
                  <a:lnTo>
                    <a:pt x="3124" y="568"/>
                  </a:lnTo>
                  <a:lnTo>
                    <a:pt x="3120" y="522"/>
                  </a:lnTo>
                  <a:lnTo>
                    <a:pt x="3109" y="479"/>
                  </a:lnTo>
                  <a:lnTo>
                    <a:pt x="3093" y="439"/>
                  </a:lnTo>
                  <a:lnTo>
                    <a:pt x="3070" y="402"/>
                  </a:lnTo>
                  <a:lnTo>
                    <a:pt x="3042" y="371"/>
                  </a:lnTo>
                  <a:lnTo>
                    <a:pt x="3009" y="342"/>
                  </a:lnTo>
                  <a:lnTo>
                    <a:pt x="2974" y="320"/>
                  </a:lnTo>
                  <a:lnTo>
                    <a:pt x="2933" y="302"/>
                  </a:lnTo>
                  <a:lnTo>
                    <a:pt x="2890" y="293"/>
                  </a:lnTo>
                  <a:lnTo>
                    <a:pt x="2845" y="289"/>
                  </a:lnTo>
                  <a:close/>
                  <a:moveTo>
                    <a:pt x="2845" y="0"/>
                  </a:moveTo>
                  <a:lnTo>
                    <a:pt x="2909" y="4"/>
                  </a:lnTo>
                  <a:lnTo>
                    <a:pt x="2972" y="15"/>
                  </a:lnTo>
                  <a:lnTo>
                    <a:pt x="3033" y="33"/>
                  </a:lnTo>
                  <a:lnTo>
                    <a:pt x="3090" y="56"/>
                  </a:lnTo>
                  <a:lnTo>
                    <a:pt x="3143" y="85"/>
                  </a:lnTo>
                  <a:lnTo>
                    <a:pt x="3194" y="120"/>
                  </a:lnTo>
                  <a:lnTo>
                    <a:pt x="3239" y="160"/>
                  </a:lnTo>
                  <a:lnTo>
                    <a:pt x="3282" y="205"/>
                  </a:lnTo>
                  <a:lnTo>
                    <a:pt x="3317" y="254"/>
                  </a:lnTo>
                  <a:lnTo>
                    <a:pt x="3349" y="308"/>
                  </a:lnTo>
                  <a:lnTo>
                    <a:pt x="3375" y="364"/>
                  </a:lnTo>
                  <a:lnTo>
                    <a:pt x="3394" y="423"/>
                  </a:lnTo>
                  <a:lnTo>
                    <a:pt x="4355" y="423"/>
                  </a:lnTo>
                  <a:lnTo>
                    <a:pt x="4388" y="427"/>
                  </a:lnTo>
                  <a:lnTo>
                    <a:pt x="4418" y="438"/>
                  </a:lnTo>
                  <a:lnTo>
                    <a:pt x="4444" y="454"/>
                  </a:lnTo>
                  <a:lnTo>
                    <a:pt x="4467" y="477"/>
                  </a:lnTo>
                  <a:lnTo>
                    <a:pt x="4484" y="503"/>
                  </a:lnTo>
                  <a:lnTo>
                    <a:pt x="4495" y="533"/>
                  </a:lnTo>
                  <a:lnTo>
                    <a:pt x="4499" y="568"/>
                  </a:lnTo>
                  <a:lnTo>
                    <a:pt x="4495" y="600"/>
                  </a:lnTo>
                  <a:lnTo>
                    <a:pt x="4484" y="630"/>
                  </a:lnTo>
                  <a:lnTo>
                    <a:pt x="4467" y="656"/>
                  </a:lnTo>
                  <a:lnTo>
                    <a:pt x="4445" y="680"/>
                  </a:lnTo>
                  <a:lnTo>
                    <a:pt x="4418" y="696"/>
                  </a:lnTo>
                  <a:lnTo>
                    <a:pt x="4388" y="707"/>
                  </a:lnTo>
                  <a:lnTo>
                    <a:pt x="4355" y="711"/>
                  </a:lnTo>
                  <a:lnTo>
                    <a:pt x="3394" y="711"/>
                  </a:lnTo>
                  <a:lnTo>
                    <a:pt x="3375" y="770"/>
                  </a:lnTo>
                  <a:lnTo>
                    <a:pt x="3349" y="826"/>
                  </a:lnTo>
                  <a:lnTo>
                    <a:pt x="3317" y="879"/>
                  </a:lnTo>
                  <a:lnTo>
                    <a:pt x="3282" y="929"/>
                  </a:lnTo>
                  <a:lnTo>
                    <a:pt x="3239" y="974"/>
                  </a:lnTo>
                  <a:lnTo>
                    <a:pt x="3194" y="1013"/>
                  </a:lnTo>
                  <a:lnTo>
                    <a:pt x="3143" y="1048"/>
                  </a:lnTo>
                  <a:lnTo>
                    <a:pt x="3090" y="1078"/>
                  </a:lnTo>
                  <a:lnTo>
                    <a:pt x="3033" y="1101"/>
                  </a:lnTo>
                  <a:lnTo>
                    <a:pt x="2972" y="1119"/>
                  </a:lnTo>
                  <a:lnTo>
                    <a:pt x="2909" y="1130"/>
                  </a:lnTo>
                  <a:lnTo>
                    <a:pt x="2845" y="1134"/>
                  </a:lnTo>
                  <a:lnTo>
                    <a:pt x="2781" y="1130"/>
                  </a:lnTo>
                  <a:lnTo>
                    <a:pt x="2718" y="1119"/>
                  </a:lnTo>
                  <a:lnTo>
                    <a:pt x="2657" y="1101"/>
                  </a:lnTo>
                  <a:lnTo>
                    <a:pt x="2600" y="1078"/>
                  </a:lnTo>
                  <a:lnTo>
                    <a:pt x="2547" y="1048"/>
                  </a:lnTo>
                  <a:lnTo>
                    <a:pt x="2496" y="1013"/>
                  </a:lnTo>
                  <a:lnTo>
                    <a:pt x="2451" y="974"/>
                  </a:lnTo>
                  <a:lnTo>
                    <a:pt x="2408" y="929"/>
                  </a:lnTo>
                  <a:lnTo>
                    <a:pt x="2373" y="879"/>
                  </a:lnTo>
                  <a:lnTo>
                    <a:pt x="2341" y="826"/>
                  </a:lnTo>
                  <a:lnTo>
                    <a:pt x="2315" y="770"/>
                  </a:lnTo>
                  <a:lnTo>
                    <a:pt x="2296" y="711"/>
                  </a:lnTo>
                  <a:lnTo>
                    <a:pt x="144" y="711"/>
                  </a:lnTo>
                  <a:lnTo>
                    <a:pt x="111" y="707"/>
                  </a:lnTo>
                  <a:lnTo>
                    <a:pt x="81" y="696"/>
                  </a:lnTo>
                  <a:lnTo>
                    <a:pt x="53" y="680"/>
                  </a:lnTo>
                  <a:lnTo>
                    <a:pt x="31" y="656"/>
                  </a:lnTo>
                  <a:lnTo>
                    <a:pt x="15" y="630"/>
                  </a:lnTo>
                  <a:lnTo>
                    <a:pt x="4" y="600"/>
                  </a:lnTo>
                  <a:lnTo>
                    <a:pt x="0" y="568"/>
                  </a:lnTo>
                  <a:lnTo>
                    <a:pt x="4" y="533"/>
                  </a:lnTo>
                  <a:lnTo>
                    <a:pt x="15" y="503"/>
                  </a:lnTo>
                  <a:lnTo>
                    <a:pt x="31" y="477"/>
                  </a:lnTo>
                  <a:lnTo>
                    <a:pt x="53" y="454"/>
                  </a:lnTo>
                  <a:lnTo>
                    <a:pt x="81" y="438"/>
                  </a:lnTo>
                  <a:lnTo>
                    <a:pt x="111" y="427"/>
                  </a:lnTo>
                  <a:lnTo>
                    <a:pt x="144" y="423"/>
                  </a:lnTo>
                  <a:lnTo>
                    <a:pt x="2296" y="423"/>
                  </a:lnTo>
                  <a:lnTo>
                    <a:pt x="2315" y="364"/>
                  </a:lnTo>
                  <a:lnTo>
                    <a:pt x="2341" y="308"/>
                  </a:lnTo>
                  <a:lnTo>
                    <a:pt x="2373" y="254"/>
                  </a:lnTo>
                  <a:lnTo>
                    <a:pt x="2408" y="205"/>
                  </a:lnTo>
                  <a:lnTo>
                    <a:pt x="2451" y="160"/>
                  </a:lnTo>
                  <a:lnTo>
                    <a:pt x="2496" y="120"/>
                  </a:lnTo>
                  <a:lnTo>
                    <a:pt x="2547" y="85"/>
                  </a:lnTo>
                  <a:lnTo>
                    <a:pt x="2600" y="56"/>
                  </a:lnTo>
                  <a:lnTo>
                    <a:pt x="2657" y="33"/>
                  </a:lnTo>
                  <a:lnTo>
                    <a:pt x="2718" y="15"/>
                  </a:lnTo>
                  <a:lnTo>
                    <a:pt x="2781" y="4"/>
                  </a:lnTo>
                  <a:lnTo>
                    <a:pt x="28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3567F551-136C-3EE8-57BB-462D1696D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52538" y="3654425"/>
              <a:ext cx="2381251" cy="600075"/>
            </a:xfrm>
            <a:custGeom>
              <a:avLst/>
              <a:gdLst>
                <a:gd name="T0" fmla="*/ 1402 w 4499"/>
                <a:gd name="T1" fmla="*/ 291 h 1132"/>
                <a:gd name="T2" fmla="*/ 1318 w 4499"/>
                <a:gd name="T3" fmla="*/ 319 h 1132"/>
                <a:gd name="T4" fmla="*/ 1250 w 4499"/>
                <a:gd name="T5" fmla="*/ 369 h 1132"/>
                <a:gd name="T6" fmla="*/ 1199 w 4499"/>
                <a:gd name="T7" fmla="*/ 438 h 1132"/>
                <a:gd name="T8" fmla="*/ 1172 w 4499"/>
                <a:gd name="T9" fmla="*/ 521 h 1132"/>
                <a:gd name="T10" fmla="*/ 1172 w 4499"/>
                <a:gd name="T11" fmla="*/ 611 h 1132"/>
                <a:gd name="T12" fmla="*/ 1199 w 4499"/>
                <a:gd name="T13" fmla="*/ 693 h 1132"/>
                <a:gd name="T14" fmla="*/ 1250 w 4499"/>
                <a:gd name="T15" fmla="*/ 763 h 1132"/>
                <a:gd name="T16" fmla="*/ 1318 w 4499"/>
                <a:gd name="T17" fmla="*/ 814 h 1132"/>
                <a:gd name="T18" fmla="*/ 1402 w 4499"/>
                <a:gd name="T19" fmla="*/ 841 h 1132"/>
                <a:gd name="T20" fmla="*/ 1492 w 4499"/>
                <a:gd name="T21" fmla="*/ 841 h 1132"/>
                <a:gd name="T22" fmla="*/ 1574 w 4499"/>
                <a:gd name="T23" fmla="*/ 814 h 1132"/>
                <a:gd name="T24" fmla="*/ 1644 w 4499"/>
                <a:gd name="T25" fmla="*/ 763 h 1132"/>
                <a:gd name="T26" fmla="*/ 1695 w 4499"/>
                <a:gd name="T27" fmla="*/ 693 h 1132"/>
                <a:gd name="T28" fmla="*/ 1722 w 4499"/>
                <a:gd name="T29" fmla="*/ 611 h 1132"/>
                <a:gd name="T30" fmla="*/ 1722 w 4499"/>
                <a:gd name="T31" fmla="*/ 521 h 1132"/>
                <a:gd name="T32" fmla="*/ 1695 w 4499"/>
                <a:gd name="T33" fmla="*/ 438 h 1132"/>
                <a:gd name="T34" fmla="*/ 1644 w 4499"/>
                <a:gd name="T35" fmla="*/ 369 h 1132"/>
                <a:gd name="T36" fmla="*/ 1574 w 4499"/>
                <a:gd name="T37" fmla="*/ 319 h 1132"/>
                <a:gd name="T38" fmla="*/ 1492 w 4499"/>
                <a:gd name="T39" fmla="*/ 291 h 1132"/>
                <a:gd name="T40" fmla="*/ 1447 w 4499"/>
                <a:gd name="T41" fmla="*/ 0 h 1132"/>
                <a:gd name="T42" fmla="*/ 1574 w 4499"/>
                <a:gd name="T43" fmla="*/ 14 h 1132"/>
                <a:gd name="T44" fmla="*/ 1692 w 4499"/>
                <a:gd name="T45" fmla="*/ 55 h 1132"/>
                <a:gd name="T46" fmla="*/ 1796 w 4499"/>
                <a:gd name="T47" fmla="*/ 120 h 1132"/>
                <a:gd name="T48" fmla="*/ 1884 w 4499"/>
                <a:gd name="T49" fmla="*/ 205 h 1132"/>
                <a:gd name="T50" fmla="*/ 1951 w 4499"/>
                <a:gd name="T51" fmla="*/ 306 h 1132"/>
                <a:gd name="T52" fmla="*/ 1996 w 4499"/>
                <a:gd name="T53" fmla="*/ 423 h 1132"/>
                <a:gd name="T54" fmla="*/ 4388 w 4499"/>
                <a:gd name="T55" fmla="*/ 425 h 1132"/>
                <a:gd name="T56" fmla="*/ 4444 w 4499"/>
                <a:gd name="T57" fmla="*/ 454 h 1132"/>
                <a:gd name="T58" fmla="*/ 4484 w 4499"/>
                <a:gd name="T59" fmla="*/ 503 h 1132"/>
                <a:gd name="T60" fmla="*/ 4499 w 4499"/>
                <a:gd name="T61" fmla="*/ 566 h 1132"/>
                <a:gd name="T62" fmla="*/ 4484 w 4499"/>
                <a:gd name="T63" fmla="*/ 629 h 1132"/>
                <a:gd name="T64" fmla="*/ 4444 w 4499"/>
                <a:gd name="T65" fmla="*/ 678 h 1132"/>
                <a:gd name="T66" fmla="*/ 4388 w 4499"/>
                <a:gd name="T67" fmla="*/ 707 h 1132"/>
                <a:gd name="T68" fmla="*/ 1996 w 4499"/>
                <a:gd name="T69" fmla="*/ 710 h 1132"/>
                <a:gd name="T70" fmla="*/ 1951 w 4499"/>
                <a:gd name="T71" fmla="*/ 826 h 1132"/>
                <a:gd name="T72" fmla="*/ 1884 w 4499"/>
                <a:gd name="T73" fmla="*/ 927 h 1132"/>
                <a:gd name="T74" fmla="*/ 1796 w 4499"/>
                <a:gd name="T75" fmla="*/ 1012 h 1132"/>
                <a:gd name="T76" fmla="*/ 1692 w 4499"/>
                <a:gd name="T77" fmla="*/ 1078 h 1132"/>
                <a:gd name="T78" fmla="*/ 1574 w 4499"/>
                <a:gd name="T79" fmla="*/ 1119 h 1132"/>
                <a:gd name="T80" fmla="*/ 1447 w 4499"/>
                <a:gd name="T81" fmla="*/ 1132 h 1132"/>
                <a:gd name="T82" fmla="*/ 1320 w 4499"/>
                <a:gd name="T83" fmla="*/ 1119 h 1132"/>
                <a:gd name="T84" fmla="*/ 1202 w 4499"/>
                <a:gd name="T85" fmla="*/ 1078 h 1132"/>
                <a:gd name="T86" fmla="*/ 1098 w 4499"/>
                <a:gd name="T87" fmla="*/ 1012 h 1132"/>
                <a:gd name="T88" fmla="*/ 1010 w 4499"/>
                <a:gd name="T89" fmla="*/ 927 h 1132"/>
                <a:gd name="T90" fmla="*/ 943 w 4499"/>
                <a:gd name="T91" fmla="*/ 826 h 1132"/>
                <a:gd name="T92" fmla="*/ 898 w 4499"/>
                <a:gd name="T93" fmla="*/ 710 h 1132"/>
                <a:gd name="T94" fmla="*/ 111 w 4499"/>
                <a:gd name="T95" fmla="*/ 707 h 1132"/>
                <a:gd name="T96" fmla="*/ 53 w 4499"/>
                <a:gd name="T97" fmla="*/ 678 h 1132"/>
                <a:gd name="T98" fmla="*/ 15 w 4499"/>
                <a:gd name="T99" fmla="*/ 629 h 1132"/>
                <a:gd name="T100" fmla="*/ 0 w 4499"/>
                <a:gd name="T101" fmla="*/ 566 h 1132"/>
                <a:gd name="T102" fmla="*/ 15 w 4499"/>
                <a:gd name="T103" fmla="*/ 503 h 1132"/>
                <a:gd name="T104" fmla="*/ 53 w 4499"/>
                <a:gd name="T105" fmla="*/ 454 h 1132"/>
                <a:gd name="T106" fmla="*/ 111 w 4499"/>
                <a:gd name="T107" fmla="*/ 425 h 1132"/>
                <a:gd name="T108" fmla="*/ 898 w 4499"/>
                <a:gd name="T109" fmla="*/ 423 h 1132"/>
                <a:gd name="T110" fmla="*/ 943 w 4499"/>
                <a:gd name="T111" fmla="*/ 306 h 1132"/>
                <a:gd name="T112" fmla="*/ 1010 w 4499"/>
                <a:gd name="T113" fmla="*/ 205 h 1132"/>
                <a:gd name="T114" fmla="*/ 1098 w 4499"/>
                <a:gd name="T115" fmla="*/ 120 h 1132"/>
                <a:gd name="T116" fmla="*/ 1202 w 4499"/>
                <a:gd name="T117" fmla="*/ 55 h 1132"/>
                <a:gd name="T118" fmla="*/ 1320 w 4499"/>
                <a:gd name="T119" fmla="*/ 14 h 1132"/>
                <a:gd name="T120" fmla="*/ 1447 w 4499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99" h="1132">
                  <a:moveTo>
                    <a:pt x="1447" y="287"/>
                  </a:moveTo>
                  <a:lnTo>
                    <a:pt x="1402" y="291"/>
                  </a:lnTo>
                  <a:lnTo>
                    <a:pt x="1360" y="302"/>
                  </a:lnTo>
                  <a:lnTo>
                    <a:pt x="1318" y="319"/>
                  </a:lnTo>
                  <a:lnTo>
                    <a:pt x="1283" y="342"/>
                  </a:lnTo>
                  <a:lnTo>
                    <a:pt x="1250" y="369"/>
                  </a:lnTo>
                  <a:lnTo>
                    <a:pt x="1223" y="402"/>
                  </a:lnTo>
                  <a:lnTo>
                    <a:pt x="1199" y="438"/>
                  </a:lnTo>
                  <a:lnTo>
                    <a:pt x="1183" y="479"/>
                  </a:lnTo>
                  <a:lnTo>
                    <a:pt x="1172" y="521"/>
                  </a:lnTo>
                  <a:lnTo>
                    <a:pt x="1168" y="566"/>
                  </a:lnTo>
                  <a:lnTo>
                    <a:pt x="1172" y="611"/>
                  </a:lnTo>
                  <a:lnTo>
                    <a:pt x="1183" y="654"/>
                  </a:lnTo>
                  <a:lnTo>
                    <a:pt x="1199" y="693"/>
                  </a:lnTo>
                  <a:lnTo>
                    <a:pt x="1223" y="730"/>
                  </a:lnTo>
                  <a:lnTo>
                    <a:pt x="1250" y="763"/>
                  </a:lnTo>
                  <a:lnTo>
                    <a:pt x="1283" y="791"/>
                  </a:lnTo>
                  <a:lnTo>
                    <a:pt x="1318" y="814"/>
                  </a:lnTo>
                  <a:lnTo>
                    <a:pt x="1360" y="830"/>
                  </a:lnTo>
                  <a:lnTo>
                    <a:pt x="1402" y="841"/>
                  </a:lnTo>
                  <a:lnTo>
                    <a:pt x="1447" y="845"/>
                  </a:lnTo>
                  <a:lnTo>
                    <a:pt x="1492" y="841"/>
                  </a:lnTo>
                  <a:lnTo>
                    <a:pt x="1535" y="830"/>
                  </a:lnTo>
                  <a:lnTo>
                    <a:pt x="1574" y="814"/>
                  </a:lnTo>
                  <a:lnTo>
                    <a:pt x="1611" y="791"/>
                  </a:lnTo>
                  <a:lnTo>
                    <a:pt x="1644" y="763"/>
                  </a:lnTo>
                  <a:lnTo>
                    <a:pt x="1672" y="730"/>
                  </a:lnTo>
                  <a:lnTo>
                    <a:pt x="1695" y="693"/>
                  </a:lnTo>
                  <a:lnTo>
                    <a:pt x="1711" y="654"/>
                  </a:lnTo>
                  <a:lnTo>
                    <a:pt x="1722" y="611"/>
                  </a:lnTo>
                  <a:lnTo>
                    <a:pt x="1726" y="566"/>
                  </a:lnTo>
                  <a:lnTo>
                    <a:pt x="1722" y="521"/>
                  </a:lnTo>
                  <a:lnTo>
                    <a:pt x="1711" y="479"/>
                  </a:lnTo>
                  <a:lnTo>
                    <a:pt x="1695" y="438"/>
                  </a:lnTo>
                  <a:lnTo>
                    <a:pt x="1672" y="402"/>
                  </a:lnTo>
                  <a:lnTo>
                    <a:pt x="1644" y="369"/>
                  </a:lnTo>
                  <a:lnTo>
                    <a:pt x="1611" y="342"/>
                  </a:lnTo>
                  <a:lnTo>
                    <a:pt x="1574" y="319"/>
                  </a:lnTo>
                  <a:lnTo>
                    <a:pt x="1535" y="302"/>
                  </a:lnTo>
                  <a:lnTo>
                    <a:pt x="1492" y="291"/>
                  </a:lnTo>
                  <a:lnTo>
                    <a:pt x="1447" y="287"/>
                  </a:lnTo>
                  <a:close/>
                  <a:moveTo>
                    <a:pt x="1447" y="0"/>
                  </a:moveTo>
                  <a:lnTo>
                    <a:pt x="1511" y="3"/>
                  </a:lnTo>
                  <a:lnTo>
                    <a:pt x="1574" y="14"/>
                  </a:lnTo>
                  <a:lnTo>
                    <a:pt x="1635" y="32"/>
                  </a:lnTo>
                  <a:lnTo>
                    <a:pt x="1692" y="55"/>
                  </a:lnTo>
                  <a:lnTo>
                    <a:pt x="1746" y="85"/>
                  </a:lnTo>
                  <a:lnTo>
                    <a:pt x="1796" y="120"/>
                  </a:lnTo>
                  <a:lnTo>
                    <a:pt x="1841" y="160"/>
                  </a:lnTo>
                  <a:lnTo>
                    <a:pt x="1884" y="205"/>
                  </a:lnTo>
                  <a:lnTo>
                    <a:pt x="1919" y="253"/>
                  </a:lnTo>
                  <a:lnTo>
                    <a:pt x="1951" y="306"/>
                  </a:lnTo>
                  <a:lnTo>
                    <a:pt x="1977" y="362"/>
                  </a:lnTo>
                  <a:lnTo>
                    <a:pt x="1996" y="423"/>
                  </a:lnTo>
                  <a:lnTo>
                    <a:pt x="4355" y="423"/>
                  </a:lnTo>
                  <a:lnTo>
                    <a:pt x="4388" y="425"/>
                  </a:lnTo>
                  <a:lnTo>
                    <a:pt x="4418" y="436"/>
                  </a:lnTo>
                  <a:lnTo>
                    <a:pt x="4444" y="454"/>
                  </a:lnTo>
                  <a:lnTo>
                    <a:pt x="4467" y="476"/>
                  </a:lnTo>
                  <a:lnTo>
                    <a:pt x="4484" y="503"/>
                  </a:lnTo>
                  <a:lnTo>
                    <a:pt x="4495" y="533"/>
                  </a:lnTo>
                  <a:lnTo>
                    <a:pt x="4499" y="566"/>
                  </a:lnTo>
                  <a:lnTo>
                    <a:pt x="4495" y="599"/>
                  </a:lnTo>
                  <a:lnTo>
                    <a:pt x="4484" y="629"/>
                  </a:lnTo>
                  <a:lnTo>
                    <a:pt x="4467" y="656"/>
                  </a:lnTo>
                  <a:lnTo>
                    <a:pt x="4444" y="678"/>
                  </a:lnTo>
                  <a:lnTo>
                    <a:pt x="4418" y="696"/>
                  </a:lnTo>
                  <a:lnTo>
                    <a:pt x="4388" y="707"/>
                  </a:lnTo>
                  <a:lnTo>
                    <a:pt x="4355" y="710"/>
                  </a:lnTo>
                  <a:lnTo>
                    <a:pt x="1996" y="710"/>
                  </a:lnTo>
                  <a:lnTo>
                    <a:pt x="1977" y="770"/>
                  </a:lnTo>
                  <a:lnTo>
                    <a:pt x="1951" y="826"/>
                  </a:lnTo>
                  <a:lnTo>
                    <a:pt x="1919" y="879"/>
                  </a:lnTo>
                  <a:lnTo>
                    <a:pt x="1884" y="927"/>
                  </a:lnTo>
                  <a:lnTo>
                    <a:pt x="1841" y="972"/>
                  </a:lnTo>
                  <a:lnTo>
                    <a:pt x="1796" y="1012"/>
                  </a:lnTo>
                  <a:lnTo>
                    <a:pt x="1746" y="1048"/>
                  </a:lnTo>
                  <a:lnTo>
                    <a:pt x="1692" y="1078"/>
                  </a:lnTo>
                  <a:lnTo>
                    <a:pt x="1635" y="1101"/>
                  </a:lnTo>
                  <a:lnTo>
                    <a:pt x="1574" y="1119"/>
                  </a:lnTo>
                  <a:lnTo>
                    <a:pt x="1511" y="1130"/>
                  </a:lnTo>
                  <a:lnTo>
                    <a:pt x="1447" y="1132"/>
                  </a:lnTo>
                  <a:lnTo>
                    <a:pt x="1383" y="1130"/>
                  </a:lnTo>
                  <a:lnTo>
                    <a:pt x="1320" y="1119"/>
                  </a:lnTo>
                  <a:lnTo>
                    <a:pt x="1260" y="1101"/>
                  </a:lnTo>
                  <a:lnTo>
                    <a:pt x="1202" y="1078"/>
                  </a:lnTo>
                  <a:lnTo>
                    <a:pt x="1149" y="1048"/>
                  </a:lnTo>
                  <a:lnTo>
                    <a:pt x="1098" y="1012"/>
                  </a:lnTo>
                  <a:lnTo>
                    <a:pt x="1053" y="972"/>
                  </a:lnTo>
                  <a:lnTo>
                    <a:pt x="1010" y="927"/>
                  </a:lnTo>
                  <a:lnTo>
                    <a:pt x="975" y="879"/>
                  </a:lnTo>
                  <a:lnTo>
                    <a:pt x="943" y="826"/>
                  </a:lnTo>
                  <a:lnTo>
                    <a:pt x="917" y="770"/>
                  </a:lnTo>
                  <a:lnTo>
                    <a:pt x="898" y="710"/>
                  </a:lnTo>
                  <a:lnTo>
                    <a:pt x="144" y="710"/>
                  </a:lnTo>
                  <a:lnTo>
                    <a:pt x="111" y="707"/>
                  </a:lnTo>
                  <a:lnTo>
                    <a:pt x="81" y="696"/>
                  </a:lnTo>
                  <a:lnTo>
                    <a:pt x="53" y="678"/>
                  </a:lnTo>
                  <a:lnTo>
                    <a:pt x="31" y="656"/>
                  </a:lnTo>
                  <a:lnTo>
                    <a:pt x="15" y="629"/>
                  </a:lnTo>
                  <a:lnTo>
                    <a:pt x="4" y="599"/>
                  </a:lnTo>
                  <a:lnTo>
                    <a:pt x="0" y="566"/>
                  </a:lnTo>
                  <a:lnTo>
                    <a:pt x="4" y="533"/>
                  </a:lnTo>
                  <a:lnTo>
                    <a:pt x="15" y="503"/>
                  </a:lnTo>
                  <a:lnTo>
                    <a:pt x="31" y="476"/>
                  </a:lnTo>
                  <a:lnTo>
                    <a:pt x="53" y="454"/>
                  </a:lnTo>
                  <a:lnTo>
                    <a:pt x="81" y="436"/>
                  </a:lnTo>
                  <a:lnTo>
                    <a:pt x="111" y="425"/>
                  </a:lnTo>
                  <a:lnTo>
                    <a:pt x="144" y="423"/>
                  </a:lnTo>
                  <a:lnTo>
                    <a:pt x="898" y="423"/>
                  </a:lnTo>
                  <a:lnTo>
                    <a:pt x="917" y="362"/>
                  </a:lnTo>
                  <a:lnTo>
                    <a:pt x="943" y="306"/>
                  </a:lnTo>
                  <a:lnTo>
                    <a:pt x="975" y="253"/>
                  </a:lnTo>
                  <a:lnTo>
                    <a:pt x="1010" y="205"/>
                  </a:lnTo>
                  <a:lnTo>
                    <a:pt x="1051" y="160"/>
                  </a:lnTo>
                  <a:lnTo>
                    <a:pt x="1098" y="120"/>
                  </a:lnTo>
                  <a:lnTo>
                    <a:pt x="1149" y="85"/>
                  </a:lnTo>
                  <a:lnTo>
                    <a:pt x="1202" y="55"/>
                  </a:lnTo>
                  <a:lnTo>
                    <a:pt x="1260" y="32"/>
                  </a:lnTo>
                  <a:lnTo>
                    <a:pt x="1320" y="14"/>
                  </a:lnTo>
                  <a:lnTo>
                    <a:pt x="1383" y="3"/>
                  </a:lnTo>
                  <a:lnTo>
                    <a:pt x="14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1" name="Freeform 18">
            <a:extLst>
              <a:ext uri="{FF2B5EF4-FFF2-40B4-BE49-F238E27FC236}">
                <a16:creationId xmlns:a16="http://schemas.microsoft.com/office/drawing/2014/main" id="{F046646D-D1CC-8896-FA9A-FD846E72A0E7}"/>
              </a:ext>
            </a:extLst>
          </p:cNvPr>
          <p:cNvSpPr>
            <a:spLocks noEditPoints="1"/>
          </p:cNvSpPr>
          <p:nvPr/>
        </p:nvSpPr>
        <p:spPr bwMode="auto">
          <a:xfrm>
            <a:off x="1996606" y="3462325"/>
            <a:ext cx="567988" cy="591432"/>
          </a:xfrm>
          <a:custGeom>
            <a:avLst/>
            <a:gdLst>
              <a:gd name="T0" fmla="*/ 1715 w 3197"/>
              <a:gd name="T1" fmla="*/ 3067 h 3329"/>
              <a:gd name="T2" fmla="*/ 1631 w 3197"/>
              <a:gd name="T3" fmla="*/ 3302 h 3329"/>
              <a:gd name="T4" fmla="*/ 1385 w 3197"/>
              <a:gd name="T5" fmla="*/ 3259 h 3329"/>
              <a:gd name="T6" fmla="*/ 1385 w 3197"/>
              <a:gd name="T7" fmla="*/ 3009 h 3329"/>
              <a:gd name="T8" fmla="*/ 892 w 3197"/>
              <a:gd name="T9" fmla="*/ 2784 h 3329"/>
              <a:gd name="T10" fmla="*/ 1005 w 3197"/>
              <a:gd name="T11" fmla="*/ 2954 h 3329"/>
              <a:gd name="T12" fmla="*/ 876 w 3197"/>
              <a:gd name="T13" fmla="*/ 3113 h 3329"/>
              <a:gd name="T14" fmla="*/ 686 w 3197"/>
              <a:gd name="T15" fmla="*/ 3039 h 3329"/>
              <a:gd name="T16" fmla="*/ 698 w 3197"/>
              <a:gd name="T17" fmla="*/ 2837 h 3329"/>
              <a:gd name="T18" fmla="*/ 2276 w 3197"/>
              <a:gd name="T19" fmla="*/ 2733 h 3329"/>
              <a:gd name="T20" fmla="*/ 2447 w 3197"/>
              <a:gd name="T21" fmla="*/ 2896 h 3329"/>
              <a:gd name="T22" fmla="*/ 2370 w 3197"/>
              <a:gd name="T23" fmla="*/ 3115 h 3329"/>
              <a:gd name="T24" fmla="*/ 2138 w 3197"/>
              <a:gd name="T25" fmla="*/ 3138 h 3329"/>
              <a:gd name="T26" fmla="*/ 2020 w 3197"/>
              <a:gd name="T27" fmla="*/ 2935 h 3329"/>
              <a:gd name="T28" fmla="*/ 2156 w 3197"/>
              <a:gd name="T29" fmla="*/ 2744 h 3329"/>
              <a:gd name="T30" fmla="*/ 414 w 3197"/>
              <a:gd name="T31" fmla="*/ 2315 h 3329"/>
              <a:gd name="T32" fmla="*/ 449 w 3197"/>
              <a:gd name="T33" fmla="*/ 2506 h 3329"/>
              <a:gd name="T34" fmla="*/ 266 w 3197"/>
              <a:gd name="T35" fmla="*/ 2574 h 3329"/>
              <a:gd name="T36" fmla="*/ 169 w 3197"/>
              <a:gd name="T37" fmla="*/ 2405 h 3329"/>
              <a:gd name="T38" fmla="*/ 318 w 3197"/>
              <a:gd name="T39" fmla="*/ 2280 h 3329"/>
              <a:gd name="T40" fmla="*/ 2944 w 3197"/>
              <a:gd name="T41" fmla="*/ 2295 h 3329"/>
              <a:gd name="T42" fmla="*/ 2955 w 3197"/>
              <a:gd name="T43" fmla="*/ 2551 h 3329"/>
              <a:gd name="T44" fmla="*/ 2729 w 3197"/>
              <a:gd name="T45" fmla="*/ 2668 h 3329"/>
              <a:gd name="T46" fmla="*/ 2525 w 3197"/>
              <a:gd name="T47" fmla="*/ 2509 h 3329"/>
              <a:gd name="T48" fmla="*/ 2587 w 3197"/>
              <a:gd name="T49" fmla="*/ 2258 h 3329"/>
              <a:gd name="T50" fmla="*/ 180 w 3197"/>
              <a:gd name="T51" fmla="*/ 1610 h 3329"/>
              <a:gd name="T52" fmla="*/ 249 w 3197"/>
              <a:gd name="T53" fmla="*/ 1780 h 3329"/>
              <a:gd name="T54" fmla="*/ 79 w 3197"/>
              <a:gd name="T55" fmla="*/ 1849 h 3329"/>
              <a:gd name="T56" fmla="*/ 10 w 3197"/>
              <a:gd name="T57" fmla="*/ 1679 h 3329"/>
              <a:gd name="T58" fmla="*/ 2976 w 3197"/>
              <a:gd name="T59" fmla="*/ 1473 h 3329"/>
              <a:gd name="T60" fmla="*/ 3186 w 3197"/>
              <a:gd name="T61" fmla="*/ 1654 h 3329"/>
              <a:gd name="T62" fmla="*/ 3108 w 3197"/>
              <a:gd name="T63" fmla="*/ 1925 h 3329"/>
              <a:gd name="T64" fmla="*/ 2828 w 3197"/>
              <a:gd name="T65" fmla="*/ 1964 h 3329"/>
              <a:gd name="T66" fmla="*/ 2679 w 3197"/>
              <a:gd name="T67" fmla="*/ 1729 h 3329"/>
              <a:gd name="T68" fmla="*/ 2828 w 3197"/>
              <a:gd name="T69" fmla="*/ 1494 h 3329"/>
              <a:gd name="T70" fmla="*/ 389 w 3197"/>
              <a:gd name="T71" fmla="*/ 946 h 3329"/>
              <a:gd name="T72" fmla="*/ 398 w 3197"/>
              <a:gd name="T73" fmla="*/ 1098 h 3329"/>
              <a:gd name="T74" fmla="*/ 246 w 3197"/>
              <a:gd name="T75" fmla="*/ 1107 h 3329"/>
              <a:gd name="T76" fmla="*/ 237 w 3197"/>
              <a:gd name="T77" fmla="*/ 955 h 3329"/>
              <a:gd name="T78" fmla="*/ 840 w 3197"/>
              <a:gd name="T79" fmla="*/ 2255 h 3329"/>
              <a:gd name="T80" fmla="*/ 2889 w 3197"/>
              <a:gd name="T81" fmla="*/ 783 h 3329"/>
              <a:gd name="T82" fmla="*/ 3031 w 3197"/>
              <a:gd name="T83" fmla="*/ 1028 h 3329"/>
              <a:gd name="T84" fmla="*/ 2890 w 3197"/>
              <a:gd name="T85" fmla="*/ 1270 h 3329"/>
              <a:gd name="T86" fmla="*/ 2611 w 3197"/>
              <a:gd name="T87" fmla="*/ 1271 h 3329"/>
              <a:gd name="T88" fmla="*/ 2469 w 3197"/>
              <a:gd name="T89" fmla="*/ 1025 h 3329"/>
              <a:gd name="T90" fmla="*/ 2609 w 3197"/>
              <a:gd name="T91" fmla="*/ 784 h 3329"/>
              <a:gd name="T92" fmla="*/ 880 w 3197"/>
              <a:gd name="T93" fmla="*/ 441 h 3329"/>
              <a:gd name="T94" fmla="*/ 891 w 3197"/>
              <a:gd name="T95" fmla="*/ 575 h 3329"/>
              <a:gd name="T96" fmla="*/ 756 w 3197"/>
              <a:gd name="T97" fmla="*/ 556 h 3329"/>
              <a:gd name="T98" fmla="*/ 806 w 3197"/>
              <a:gd name="T99" fmla="*/ 430 h 3329"/>
              <a:gd name="T100" fmla="*/ 2447 w 3197"/>
              <a:gd name="T101" fmla="*/ 296 h 3329"/>
              <a:gd name="T102" fmla="*/ 2535 w 3197"/>
              <a:gd name="T103" fmla="*/ 559 h 3329"/>
              <a:gd name="T104" fmla="*/ 2365 w 3197"/>
              <a:gd name="T105" fmla="*/ 786 h 3329"/>
              <a:gd name="T106" fmla="*/ 2084 w 3197"/>
              <a:gd name="T107" fmla="*/ 775 h 3329"/>
              <a:gd name="T108" fmla="*/ 1934 w 3197"/>
              <a:gd name="T109" fmla="*/ 538 h 3329"/>
              <a:gd name="T110" fmla="*/ 2046 w 3197"/>
              <a:gd name="T111" fmla="*/ 277 h 3329"/>
              <a:gd name="T112" fmla="*/ 1533 w 3197"/>
              <a:gd name="T113" fmla="*/ 0 h 3329"/>
              <a:gd name="T114" fmla="*/ 1814 w 3197"/>
              <a:gd name="T115" fmla="*/ 161 h 3329"/>
              <a:gd name="T116" fmla="*/ 1814 w 3197"/>
              <a:gd name="T117" fmla="*/ 488 h 3329"/>
              <a:gd name="T118" fmla="*/ 1533 w 3197"/>
              <a:gd name="T119" fmla="*/ 648 h 3329"/>
              <a:gd name="T120" fmla="*/ 1254 w 3197"/>
              <a:gd name="T121" fmla="*/ 488 h 3329"/>
              <a:gd name="T122" fmla="*/ 1254 w 3197"/>
              <a:gd name="T123" fmla="*/ 161 h 3329"/>
              <a:gd name="T124" fmla="*/ 1533 w 3197"/>
              <a:gd name="T125" fmla="*/ 0 h 3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197" h="3329">
                <a:moveTo>
                  <a:pt x="1533" y="2939"/>
                </a:moveTo>
                <a:lnTo>
                  <a:pt x="1569" y="2943"/>
                </a:lnTo>
                <a:lnTo>
                  <a:pt x="1601" y="2952"/>
                </a:lnTo>
                <a:lnTo>
                  <a:pt x="1631" y="2966"/>
                </a:lnTo>
                <a:lnTo>
                  <a:pt x="1659" y="2985"/>
                </a:lnTo>
                <a:lnTo>
                  <a:pt x="1682" y="3009"/>
                </a:lnTo>
                <a:lnTo>
                  <a:pt x="1701" y="3036"/>
                </a:lnTo>
                <a:lnTo>
                  <a:pt x="1715" y="3067"/>
                </a:lnTo>
                <a:lnTo>
                  <a:pt x="1725" y="3099"/>
                </a:lnTo>
                <a:lnTo>
                  <a:pt x="1729" y="3134"/>
                </a:lnTo>
                <a:lnTo>
                  <a:pt x="1725" y="3169"/>
                </a:lnTo>
                <a:lnTo>
                  <a:pt x="1715" y="3202"/>
                </a:lnTo>
                <a:lnTo>
                  <a:pt x="1701" y="3233"/>
                </a:lnTo>
                <a:lnTo>
                  <a:pt x="1682" y="3259"/>
                </a:lnTo>
                <a:lnTo>
                  <a:pt x="1659" y="3282"/>
                </a:lnTo>
                <a:lnTo>
                  <a:pt x="1631" y="3302"/>
                </a:lnTo>
                <a:lnTo>
                  <a:pt x="1601" y="3317"/>
                </a:lnTo>
                <a:lnTo>
                  <a:pt x="1569" y="3326"/>
                </a:lnTo>
                <a:lnTo>
                  <a:pt x="1533" y="3329"/>
                </a:lnTo>
                <a:lnTo>
                  <a:pt x="1499" y="3326"/>
                </a:lnTo>
                <a:lnTo>
                  <a:pt x="1465" y="3317"/>
                </a:lnTo>
                <a:lnTo>
                  <a:pt x="1435" y="3302"/>
                </a:lnTo>
                <a:lnTo>
                  <a:pt x="1409" y="3282"/>
                </a:lnTo>
                <a:lnTo>
                  <a:pt x="1385" y="3259"/>
                </a:lnTo>
                <a:lnTo>
                  <a:pt x="1366" y="3233"/>
                </a:lnTo>
                <a:lnTo>
                  <a:pt x="1351" y="3202"/>
                </a:lnTo>
                <a:lnTo>
                  <a:pt x="1342" y="3169"/>
                </a:lnTo>
                <a:lnTo>
                  <a:pt x="1339" y="3134"/>
                </a:lnTo>
                <a:lnTo>
                  <a:pt x="1342" y="3099"/>
                </a:lnTo>
                <a:lnTo>
                  <a:pt x="1351" y="3067"/>
                </a:lnTo>
                <a:lnTo>
                  <a:pt x="1366" y="3036"/>
                </a:lnTo>
                <a:lnTo>
                  <a:pt x="1385" y="3009"/>
                </a:lnTo>
                <a:lnTo>
                  <a:pt x="1409" y="2985"/>
                </a:lnTo>
                <a:lnTo>
                  <a:pt x="1435" y="2966"/>
                </a:lnTo>
                <a:lnTo>
                  <a:pt x="1465" y="2952"/>
                </a:lnTo>
                <a:lnTo>
                  <a:pt x="1499" y="2943"/>
                </a:lnTo>
                <a:lnTo>
                  <a:pt x="1533" y="2939"/>
                </a:lnTo>
                <a:close/>
                <a:moveTo>
                  <a:pt x="840" y="2773"/>
                </a:moveTo>
                <a:lnTo>
                  <a:pt x="866" y="2777"/>
                </a:lnTo>
                <a:lnTo>
                  <a:pt x="892" y="2784"/>
                </a:lnTo>
                <a:lnTo>
                  <a:pt x="918" y="2796"/>
                </a:lnTo>
                <a:lnTo>
                  <a:pt x="941" y="2812"/>
                </a:lnTo>
                <a:lnTo>
                  <a:pt x="961" y="2831"/>
                </a:lnTo>
                <a:lnTo>
                  <a:pt x="977" y="2853"/>
                </a:lnTo>
                <a:lnTo>
                  <a:pt x="989" y="2876"/>
                </a:lnTo>
                <a:lnTo>
                  <a:pt x="998" y="2901"/>
                </a:lnTo>
                <a:lnTo>
                  <a:pt x="1004" y="2927"/>
                </a:lnTo>
                <a:lnTo>
                  <a:pt x="1005" y="2954"/>
                </a:lnTo>
                <a:lnTo>
                  <a:pt x="1001" y="2980"/>
                </a:lnTo>
                <a:lnTo>
                  <a:pt x="993" y="3007"/>
                </a:lnTo>
                <a:lnTo>
                  <a:pt x="981" y="3032"/>
                </a:lnTo>
                <a:lnTo>
                  <a:pt x="965" y="3055"/>
                </a:lnTo>
                <a:lnTo>
                  <a:pt x="947" y="3075"/>
                </a:lnTo>
                <a:lnTo>
                  <a:pt x="925" y="3091"/>
                </a:lnTo>
                <a:lnTo>
                  <a:pt x="901" y="3104"/>
                </a:lnTo>
                <a:lnTo>
                  <a:pt x="876" y="3113"/>
                </a:lnTo>
                <a:lnTo>
                  <a:pt x="851" y="3117"/>
                </a:lnTo>
                <a:lnTo>
                  <a:pt x="823" y="3118"/>
                </a:lnTo>
                <a:lnTo>
                  <a:pt x="797" y="3115"/>
                </a:lnTo>
                <a:lnTo>
                  <a:pt x="771" y="3107"/>
                </a:lnTo>
                <a:lnTo>
                  <a:pt x="745" y="3095"/>
                </a:lnTo>
                <a:lnTo>
                  <a:pt x="722" y="3080"/>
                </a:lnTo>
                <a:lnTo>
                  <a:pt x="702" y="3060"/>
                </a:lnTo>
                <a:lnTo>
                  <a:pt x="686" y="3039"/>
                </a:lnTo>
                <a:lnTo>
                  <a:pt x="673" y="3016"/>
                </a:lnTo>
                <a:lnTo>
                  <a:pt x="664" y="2991"/>
                </a:lnTo>
                <a:lnTo>
                  <a:pt x="659" y="2964"/>
                </a:lnTo>
                <a:lnTo>
                  <a:pt x="659" y="2938"/>
                </a:lnTo>
                <a:lnTo>
                  <a:pt x="662" y="2912"/>
                </a:lnTo>
                <a:lnTo>
                  <a:pt x="669" y="2885"/>
                </a:lnTo>
                <a:lnTo>
                  <a:pt x="682" y="2860"/>
                </a:lnTo>
                <a:lnTo>
                  <a:pt x="698" y="2837"/>
                </a:lnTo>
                <a:lnTo>
                  <a:pt x="717" y="2816"/>
                </a:lnTo>
                <a:lnTo>
                  <a:pt x="738" y="2800"/>
                </a:lnTo>
                <a:lnTo>
                  <a:pt x="762" y="2788"/>
                </a:lnTo>
                <a:lnTo>
                  <a:pt x="787" y="2779"/>
                </a:lnTo>
                <a:lnTo>
                  <a:pt x="813" y="2774"/>
                </a:lnTo>
                <a:lnTo>
                  <a:pt x="840" y="2773"/>
                </a:lnTo>
                <a:close/>
                <a:moveTo>
                  <a:pt x="2247" y="2730"/>
                </a:moveTo>
                <a:lnTo>
                  <a:pt x="2276" y="2733"/>
                </a:lnTo>
                <a:lnTo>
                  <a:pt x="2306" y="2741"/>
                </a:lnTo>
                <a:lnTo>
                  <a:pt x="2334" y="2753"/>
                </a:lnTo>
                <a:lnTo>
                  <a:pt x="2360" y="2769"/>
                </a:lnTo>
                <a:lnTo>
                  <a:pt x="2384" y="2788"/>
                </a:lnTo>
                <a:lnTo>
                  <a:pt x="2405" y="2811"/>
                </a:lnTo>
                <a:lnTo>
                  <a:pt x="2423" y="2838"/>
                </a:lnTo>
                <a:lnTo>
                  <a:pt x="2436" y="2867"/>
                </a:lnTo>
                <a:lnTo>
                  <a:pt x="2447" y="2896"/>
                </a:lnTo>
                <a:lnTo>
                  <a:pt x="2451" y="2927"/>
                </a:lnTo>
                <a:lnTo>
                  <a:pt x="2452" y="2957"/>
                </a:lnTo>
                <a:lnTo>
                  <a:pt x="2448" y="2986"/>
                </a:lnTo>
                <a:lnTo>
                  <a:pt x="2440" y="3016"/>
                </a:lnTo>
                <a:lnTo>
                  <a:pt x="2428" y="3044"/>
                </a:lnTo>
                <a:lnTo>
                  <a:pt x="2412" y="3070"/>
                </a:lnTo>
                <a:lnTo>
                  <a:pt x="2393" y="3094"/>
                </a:lnTo>
                <a:lnTo>
                  <a:pt x="2370" y="3115"/>
                </a:lnTo>
                <a:lnTo>
                  <a:pt x="2343" y="3133"/>
                </a:lnTo>
                <a:lnTo>
                  <a:pt x="2315" y="3147"/>
                </a:lnTo>
                <a:lnTo>
                  <a:pt x="2286" y="3156"/>
                </a:lnTo>
                <a:lnTo>
                  <a:pt x="2255" y="3161"/>
                </a:lnTo>
                <a:lnTo>
                  <a:pt x="2225" y="3162"/>
                </a:lnTo>
                <a:lnTo>
                  <a:pt x="2194" y="3158"/>
                </a:lnTo>
                <a:lnTo>
                  <a:pt x="2165" y="3150"/>
                </a:lnTo>
                <a:lnTo>
                  <a:pt x="2138" y="3138"/>
                </a:lnTo>
                <a:lnTo>
                  <a:pt x="2111" y="3122"/>
                </a:lnTo>
                <a:lnTo>
                  <a:pt x="2088" y="3103"/>
                </a:lnTo>
                <a:lnTo>
                  <a:pt x="2067" y="3081"/>
                </a:lnTo>
                <a:lnTo>
                  <a:pt x="2049" y="3053"/>
                </a:lnTo>
                <a:lnTo>
                  <a:pt x="2034" y="3025"/>
                </a:lnTo>
                <a:lnTo>
                  <a:pt x="2025" y="2996"/>
                </a:lnTo>
                <a:lnTo>
                  <a:pt x="2020" y="2965"/>
                </a:lnTo>
                <a:lnTo>
                  <a:pt x="2020" y="2935"/>
                </a:lnTo>
                <a:lnTo>
                  <a:pt x="2024" y="2904"/>
                </a:lnTo>
                <a:lnTo>
                  <a:pt x="2031" y="2875"/>
                </a:lnTo>
                <a:lnTo>
                  <a:pt x="2044" y="2848"/>
                </a:lnTo>
                <a:lnTo>
                  <a:pt x="2059" y="2821"/>
                </a:lnTo>
                <a:lnTo>
                  <a:pt x="2078" y="2798"/>
                </a:lnTo>
                <a:lnTo>
                  <a:pt x="2101" y="2777"/>
                </a:lnTo>
                <a:lnTo>
                  <a:pt x="2128" y="2759"/>
                </a:lnTo>
                <a:lnTo>
                  <a:pt x="2156" y="2744"/>
                </a:lnTo>
                <a:lnTo>
                  <a:pt x="2186" y="2735"/>
                </a:lnTo>
                <a:lnTo>
                  <a:pt x="2217" y="2730"/>
                </a:lnTo>
                <a:lnTo>
                  <a:pt x="2247" y="2730"/>
                </a:lnTo>
                <a:close/>
                <a:moveTo>
                  <a:pt x="318" y="2280"/>
                </a:moveTo>
                <a:lnTo>
                  <a:pt x="344" y="2282"/>
                </a:lnTo>
                <a:lnTo>
                  <a:pt x="369" y="2290"/>
                </a:lnTo>
                <a:lnTo>
                  <a:pt x="392" y="2301"/>
                </a:lnTo>
                <a:lnTo>
                  <a:pt x="414" y="2315"/>
                </a:lnTo>
                <a:lnTo>
                  <a:pt x="432" y="2334"/>
                </a:lnTo>
                <a:lnTo>
                  <a:pt x="449" y="2356"/>
                </a:lnTo>
                <a:lnTo>
                  <a:pt x="460" y="2381"/>
                </a:lnTo>
                <a:lnTo>
                  <a:pt x="467" y="2406"/>
                </a:lnTo>
                <a:lnTo>
                  <a:pt x="469" y="2432"/>
                </a:lnTo>
                <a:lnTo>
                  <a:pt x="467" y="2458"/>
                </a:lnTo>
                <a:lnTo>
                  <a:pt x="460" y="2483"/>
                </a:lnTo>
                <a:lnTo>
                  <a:pt x="449" y="2506"/>
                </a:lnTo>
                <a:lnTo>
                  <a:pt x="434" y="2528"/>
                </a:lnTo>
                <a:lnTo>
                  <a:pt x="415" y="2547"/>
                </a:lnTo>
                <a:lnTo>
                  <a:pt x="393" y="2562"/>
                </a:lnTo>
                <a:lnTo>
                  <a:pt x="369" y="2574"/>
                </a:lnTo>
                <a:lnTo>
                  <a:pt x="342" y="2580"/>
                </a:lnTo>
                <a:lnTo>
                  <a:pt x="317" y="2582"/>
                </a:lnTo>
                <a:lnTo>
                  <a:pt x="291" y="2580"/>
                </a:lnTo>
                <a:lnTo>
                  <a:pt x="266" y="2574"/>
                </a:lnTo>
                <a:lnTo>
                  <a:pt x="243" y="2563"/>
                </a:lnTo>
                <a:lnTo>
                  <a:pt x="221" y="2548"/>
                </a:lnTo>
                <a:lnTo>
                  <a:pt x="203" y="2530"/>
                </a:lnTo>
                <a:lnTo>
                  <a:pt x="186" y="2507"/>
                </a:lnTo>
                <a:lnTo>
                  <a:pt x="175" y="2482"/>
                </a:lnTo>
                <a:lnTo>
                  <a:pt x="168" y="2457"/>
                </a:lnTo>
                <a:lnTo>
                  <a:pt x="166" y="2430"/>
                </a:lnTo>
                <a:lnTo>
                  <a:pt x="169" y="2405"/>
                </a:lnTo>
                <a:lnTo>
                  <a:pt x="175" y="2380"/>
                </a:lnTo>
                <a:lnTo>
                  <a:pt x="186" y="2356"/>
                </a:lnTo>
                <a:lnTo>
                  <a:pt x="202" y="2335"/>
                </a:lnTo>
                <a:lnTo>
                  <a:pt x="220" y="2316"/>
                </a:lnTo>
                <a:lnTo>
                  <a:pt x="242" y="2301"/>
                </a:lnTo>
                <a:lnTo>
                  <a:pt x="266" y="2290"/>
                </a:lnTo>
                <a:lnTo>
                  <a:pt x="293" y="2282"/>
                </a:lnTo>
                <a:lnTo>
                  <a:pt x="318" y="2280"/>
                </a:lnTo>
                <a:close/>
                <a:moveTo>
                  <a:pt x="2737" y="2194"/>
                </a:moveTo>
                <a:lnTo>
                  <a:pt x="2771" y="2195"/>
                </a:lnTo>
                <a:lnTo>
                  <a:pt x="2804" y="2200"/>
                </a:lnTo>
                <a:lnTo>
                  <a:pt x="2836" y="2211"/>
                </a:lnTo>
                <a:lnTo>
                  <a:pt x="2869" y="2226"/>
                </a:lnTo>
                <a:lnTo>
                  <a:pt x="2897" y="2246"/>
                </a:lnTo>
                <a:lnTo>
                  <a:pt x="2923" y="2269"/>
                </a:lnTo>
                <a:lnTo>
                  <a:pt x="2944" y="2295"/>
                </a:lnTo>
                <a:lnTo>
                  <a:pt x="2961" y="2324"/>
                </a:lnTo>
                <a:lnTo>
                  <a:pt x="2974" y="2354"/>
                </a:lnTo>
                <a:lnTo>
                  <a:pt x="2982" y="2386"/>
                </a:lnTo>
                <a:lnTo>
                  <a:pt x="2987" y="2419"/>
                </a:lnTo>
                <a:lnTo>
                  <a:pt x="2986" y="2453"/>
                </a:lnTo>
                <a:lnTo>
                  <a:pt x="2981" y="2486"/>
                </a:lnTo>
                <a:lnTo>
                  <a:pt x="2971" y="2518"/>
                </a:lnTo>
                <a:lnTo>
                  <a:pt x="2955" y="2551"/>
                </a:lnTo>
                <a:lnTo>
                  <a:pt x="2936" y="2579"/>
                </a:lnTo>
                <a:lnTo>
                  <a:pt x="2912" y="2605"/>
                </a:lnTo>
                <a:lnTo>
                  <a:pt x="2886" y="2626"/>
                </a:lnTo>
                <a:lnTo>
                  <a:pt x="2858" y="2643"/>
                </a:lnTo>
                <a:lnTo>
                  <a:pt x="2827" y="2656"/>
                </a:lnTo>
                <a:lnTo>
                  <a:pt x="2795" y="2665"/>
                </a:lnTo>
                <a:lnTo>
                  <a:pt x="2763" y="2669"/>
                </a:lnTo>
                <a:lnTo>
                  <a:pt x="2729" y="2668"/>
                </a:lnTo>
                <a:lnTo>
                  <a:pt x="2696" y="2663"/>
                </a:lnTo>
                <a:lnTo>
                  <a:pt x="2662" y="2653"/>
                </a:lnTo>
                <a:lnTo>
                  <a:pt x="2631" y="2637"/>
                </a:lnTo>
                <a:lnTo>
                  <a:pt x="2602" y="2618"/>
                </a:lnTo>
                <a:lnTo>
                  <a:pt x="2576" y="2594"/>
                </a:lnTo>
                <a:lnTo>
                  <a:pt x="2555" y="2568"/>
                </a:lnTo>
                <a:lnTo>
                  <a:pt x="2538" y="2540"/>
                </a:lnTo>
                <a:lnTo>
                  <a:pt x="2525" y="2509"/>
                </a:lnTo>
                <a:lnTo>
                  <a:pt x="2516" y="2477"/>
                </a:lnTo>
                <a:lnTo>
                  <a:pt x="2512" y="2444"/>
                </a:lnTo>
                <a:lnTo>
                  <a:pt x="2513" y="2410"/>
                </a:lnTo>
                <a:lnTo>
                  <a:pt x="2519" y="2378"/>
                </a:lnTo>
                <a:lnTo>
                  <a:pt x="2529" y="2344"/>
                </a:lnTo>
                <a:lnTo>
                  <a:pt x="2544" y="2313"/>
                </a:lnTo>
                <a:lnTo>
                  <a:pt x="2564" y="2283"/>
                </a:lnTo>
                <a:lnTo>
                  <a:pt x="2587" y="2258"/>
                </a:lnTo>
                <a:lnTo>
                  <a:pt x="2613" y="2237"/>
                </a:lnTo>
                <a:lnTo>
                  <a:pt x="2642" y="2220"/>
                </a:lnTo>
                <a:lnTo>
                  <a:pt x="2672" y="2206"/>
                </a:lnTo>
                <a:lnTo>
                  <a:pt x="2705" y="2198"/>
                </a:lnTo>
                <a:lnTo>
                  <a:pt x="2737" y="2194"/>
                </a:lnTo>
                <a:close/>
                <a:moveTo>
                  <a:pt x="130" y="1600"/>
                </a:moveTo>
                <a:lnTo>
                  <a:pt x="156" y="1603"/>
                </a:lnTo>
                <a:lnTo>
                  <a:pt x="180" y="1610"/>
                </a:lnTo>
                <a:lnTo>
                  <a:pt x="202" y="1622"/>
                </a:lnTo>
                <a:lnTo>
                  <a:pt x="221" y="1637"/>
                </a:lnTo>
                <a:lnTo>
                  <a:pt x="237" y="1656"/>
                </a:lnTo>
                <a:lnTo>
                  <a:pt x="249" y="1679"/>
                </a:lnTo>
                <a:lnTo>
                  <a:pt x="256" y="1703"/>
                </a:lnTo>
                <a:lnTo>
                  <a:pt x="259" y="1729"/>
                </a:lnTo>
                <a:lnTo>
                  <a:pt x="256" y="1756"/>
                </a:lnTo>
                <a:lnTo>
                  <a:pt x="249" y="1780"/>
                </a:lnTo>
                <a:lnTo>
                  <a:pt x="237" y="1801"/>
                </a:lnTo>
                <a:lnTo>
                  <a:pt x="221" y="1820"/>
                </a:lnTo>
                <a:lnTo>
                  <a:pt x="202" y="1837"/>
                </a:lnTo>
                <a:lnTo>
                  <a:pt x="180" y="1849"/>
                </a:lnTo>
                <a:lnTo>
                  <a:pt x="156" y="1856"/>
                </a:lnTo>
                <a:lnTo>
                  <a:pt x="130" y="1859"/>
                </a:lnTo>
                <a:lnTo>
                  <a:pt x="103" y="1856"/>
                </a:lnTo>
                <a:lnTo>
                  <a:pt x="79" y="1849"/>
                </a:lnTo>
                <a:lnTo>
                  <a:pt x="57" y="1837"/>
                </a:lnTo>
                <a:lnTo>
                  <a:pt x="37" y="1820"/>
                </a:lnTo>
                <a:lnTo>
                  <a:pt x="22" y="1801"/>
                </a:lnTo>
                <a:lnTo>
                  <a:pt x="10" y="1780"/>
                </a:lnTo>
                <a:lnTo>
                  <a:pt x="2" y="1756"/>
                </a:lnTo>
                <a:lnTo>
                  <a:pt x="0" y="1729"/>
                </a:lnTo>
                <a:lnTo>
                  <a:pt x="2" y="1703"/>
                </a:lnTo>
                <a:lnTo>
                  <a:pt x="10" y="1679"/>
                </a:lnTo>
                <a:lnTo>
                  <a:pt x="22" y="1656"/>
                </a:lnTo>
                <a:lnTo>
                  <a:pt x="37" y="1637"/>
                </a:lnTo>
                <a:lnTo>
                  <a:pt x="57" y="1622"/>
                </a:lnTo>
                <a:lnTo>
                  <a:pt x="79" y="1610"/>
                </a:lnTo>
                <a:lnTo>
                  <a:pt x="103" y="1603"/>
                </a:lnTo>
                <a:lnTo>
                  <a:pt x="130" y="1600"/>
                </a:lnTo>
                <a:close/>
                <a:moveTo>
                  <a:pt x="2938" y="1470"/>
                </a:moveTo>
                <a:lnTo>
                  <a:pt x="2976" y="1473"/>
                </a:lnTo>
                <a:lnTo>
                  <a:pt x="3013" y="1481"/>
                </a:lnTo>
                <a:lnTo>
                  <a:pt x="3047" y="1494"/>
                </a:lnTo>
                <a:lnTo>
                  <a:pt x="3079" y="1512"/>
                </a:lnTo>
                <a:lnTo>
                  <a:pt x="3108" y="1534"/>
                </a:lnTo>
                <a:lnTo>
                  <a:pt x="3133" y="1559"/>
                </a:lnTo>
                <a:lnTo>
                  <a:pt x="3155" y="1587"/>
                </a:lnTo>
                <a:lnTo>
                  <a:pt x="3173" y="1620"/>
                </a:lnTo>
                <a:lnTo>
                  <a:pt x="3186" y="1654"/>
                </a:lnTo>
                <a:lnTo>
                  <a:pt x="3194" y="1691"/>
                </a:lnTo>
                <a:lnTo>
                  <a:pt x="3197" y="1729"/>
                </a:lnTo>
                <a:lnTo>
                  <a:pt x="3194" y="1768"/>
                </a:lnTo>
                <a:lnTo>
                  <a:pt x="3186" y="1804"/>
                </a:lnTo>
                <a:lnTo>
                  <a:pt x="3173" y="1839"/>
                </a:lnTo>
                <a:lnTo>
                  <a:pt x="3155" y="1870"/>
                </a:lnTo>
                <a:lnTo>
                  <a:pt x="3133" y="1900"/>
                </a:lnTo>
                <a:lnTo>
                  <a:pt x="3108" y="1925"/>
                </a:lnTo>
                <a:lnTo>
                  <a:pt x="3079" y="1947"/>
                </a:lnTo>
                <a:lnTo>
                  <a:pt x="3047" y="1964"/>
                </a:lnTo>
                <a:lnTo>
                  <a:pt x="3013" y="1978"/>
                </a:lnTo>
                <a:lnTo>
                  <a:pt x="2976" y="1986"/>
                </a:lnTo>
                <a:lnTo>
                  <a:pt x="2938" y="1989"/>
                </a:lnTo>
                <a:lnTo>
                  <a:pt x="2899" y="1986"/>
                </a:lnTo>
                <a:lnTo>
                  <a:pt x="2863" y="1978"/>
                </a:lnTo>
                <a:lnTo>
                  <a:pt x="2828" y="1964"/>
                </a:lnTo>
                <a:lnTo>
                  <a:pt x="2797" y="1947"/>
                </a:lnTo>
                <a:lnTo>
                  <a:pt x="2768" y="1925"/>
                </a:lnTo>
                <a:lnTo>
                  <a:pt x="2742" y="1900"/>
                </a:lnTo>
                <a:lnTo>
                  <a:pt x="2720" y="1870"/>
                </a:lnTo>
                <a:lnTo>
                  <a:pt x="2703" y="1839"/>
                </a:lnTo>
                <a:lnTo>
                  <a:pt x="2690" y="1804"/>
                </a:lnTo>
                <a:lnTo>
                  <a:pt x="2682" y="1768"/>
                </a:lnTo>
                <a:lnTo>
                  <a:pt x="2679" y="1729"/>
                </a:lnTo>
                <a:lnTo>
                  <a:pt x="2682" y="1691"/>
                </a:lnTo>
                <a:lnTo>
                  <a:pt x="2690" y="1654"/>
                </a:lnTo>
                <a:lnTo>
                  <a:pt x="2703" y="1620"/>
                </a:lnTo>
                <a:lnTo>
                  <a:pt x="2720" y="1589"/>
                </a:lnTo>
                <a:lnTo>
                  <a:pt x="2742" y="1559"/>
                </a:lnTo>
                <a:lnTo>
                  <a:pt x="2768" y="1534"/>
                </a:lnTo>
                <a:lnTo>
                  <a:pt x="2797" y="1512"/>
                </a:lnTo>
                <a:lnTo>
                  <a:pt x="2828" y="1494"/>
                </a:lnTo>
                <a:lnTo>
                  <a:pt x="2863" y="1481"/>
                </a:lnTo>
                <a:lnTo>
                  <a:pt x="2899" y="1473"/>
                </a:lnTo>
                <a:lnTo>
                  <a:pt x="2938" y="1470"/>
                </a:lnTo>
                <a:close/>
                <a:moveTo>
                  <a:pt x="310" y="919"/>
                </a:moveTo>
                <a:lnTo>
                  <a:pt x="331" y="920"/>
                </a:lnTo>
                <a:lnTo>
                  <a:pt x="351" y="924"/>
                </a:lnTo>
                <a:lnTo>
                  <a:pt x="372" y="933"/>
                </a:lnTo>
                <a:lnTo>
                  <a:pt x="389" y="946"/>
                </a:lnTo>
                <a:lnTo>
                  <a:pt x="404" y="961"/>
                </a:lnTo>
                <a:lnTo>
                  <a:pt x="414" y="980"/>
                </a:lnTo>
                <a:lnTo>
                  <a:pt x="421" y="999"/>
                </a:lnTo>
                <a:lnTo>
                  <a:pt x="425" y="1019"/>
                </a:lnTo>
                <a:lnTo>
                  <a:pt x="424" y="1040"/>
                </a:lnTo>
                <a:lnTo>
                  <a:pt x="420" y="1061"/>
                </a:lnTo>
                <a:lnTo>
                  <a:pt x="411" y="1081"/>
                </a:lnTo>
                <a:lnTo>
                  <a:pt x="398" y="1098"/>
                </a:lnTo>
                <a:lnTo>
                  <a:pt x="383" y="1113"/>
                </a:lnTo>
                <a:lnTo>
                  <a:pt x="365" y="1124"/>
                </a:lnTo>
                <a:lnTo>
                  <a:pt x="345" y="1131"/>
                </a:lnTo>
                <a:lnTo>
                  <a:pt x="325" y="1135"/>
                </a:lnTo>
                <a:lnTo>
                  <a:pt x="304" y="1134"/>
                </a:lnTo>
                <a:lnTo>
                  <a:pt x="284" y="1130"/>
                </a:lnTo>
                <a:lnTo>
                  <a:pt x="263" y="1120"/>
                </a:lnTo>
                <a:lnTo>
                  <a:pt x="246" y="1107"/>
                </a:lnTo>
                <a:lnTo>
                  <a:pt x="231" y="1092"/>
                </a:lnTo>
                <a:lnTo>
                  <a:pt x="221" y="1074"/>
                </a:lnTo>
                <a:lnTo>
                  <a:pt x="214" y="1055"/>
                </a:lnTo>
                <a:lnTo>
                  <a:pt x="210" y="1034"/>
                </a:lnTo>
                <a:lnTo>
                  <a:pt x="211" y="1013"/>
                </a:lnTo>
                <a:lnTo>
                  <a:pt x="215" y="993"/>
                </a:lnTo>
                <a:lnTo>
                  <a:pt x="224" y="973"/>
                </a:lnTo>
                <a:lnTo>
                  <a:pt x="237" y="955"/>
                </a:lnTo>
                <a:lnTo>
                  <a:pt x="252" y="940"/>
                </a:lnTo>
                <a:lnTo>
                  <a:pt x="270" y="930"/>
                </a:lnTo>
                <a:lnTo>
                  <a:pt x="290" y="923"/>
                </a:lnTo>
                <a:lnTo>
                  <a:pt x="310" y="919"/>
                </a:lnTo>
                <a:close/>
                <a:moveTo>
                  <a:pt x="1426" y="865"/>
                </a:moveTo>
                <a:lnTo>
                  <a:pt x="1642" y="865"/>
                </a:lnTo>
                <a:lnTo>
                  <a:pt x="1642" y="1792"/>
                </a:lnTo>
                <a:lnTo>
                  <a:pt x="840" y="2255"/>
                </a:lnTo>
                <a:lnTo>
                  <a:pt x="731" y="2068"/>
                </a:lnTo>
                <a:lnTo>
                  <a:pt x="1426" y="1667"/>
                </a:lnTo>
                <a:lnTo>
                  <a:pt x="1426" y="865"/>
                </a:lnTo>
                <a:close/>
                <a:moveTo>
                  <a:pt x="2751" y="746"/>
                </a:moveTo>
                <a:lnTo>
                  <a:pt x="2787" y="749"/>
                </a:lnTo>
                <a:lnTo>
                  <a:pt x="2822" y="756"/>
                </a:lnTo>
                <a:lnTo>
                  <a:pt x="2857" y="767"/>
                </a:lnTo>
                <a:lnTo>
                  <a:pt x="2889" y="783"/>
                </a:lnTo>
                <a:lnTo>
                  <a:pt x="2919" y="802"/>
                </a:lnTo>
                <a:lnTo>
                  <a:pt x="2947" y="827"/>
                </a:lnTo>
                <a:lnTo>
                  <a:pt x="2971" y="855"/>
                </a:lnTo>
                <a:lnTo>
                  <a:pt x="2993" y="886"/>
                </a:lnTo>
                <a:lnTo>
                  <a:pt x="3010" y="921"/>
                </a:lnTo>
                <a:lnTo>
                  <a:pt x="3022" y="956"/>
                </a:lnTo>
                <a:lnTo>
                  <a:pt x="3029" y="992"/>
                </a:lnTo>
                <a:lnTo>
                  <a:pt x="3031" y="1028"/>
                </a:lnTo>
                <a:lnTo>
                  <a:pt x="3028" y="1064"/>
                </a:lnTo>
                <a:lnTo>
                  <a:pt x="3021" y="1099"/>
                </a:lnTo>
                <a:lnTo>
                  <a:pt x="3010" y="1134"/>
                </a:lnTo>
                <a:lnTo>
                  <a:pt x="2993" y="1166"/>
                </a:lnTo>
                <a:lnTo>
                  <a:pt x="2974" y="1196"/>
                </a:lnTo>
                <a:lnTo>
                  <a:pt x="2950" y="1224"/>
                </a:lnTo>
                <a:lnTo>
                  <a:pt x="2922" y="1249"/>
                </a:lnTo>
                <a:lnTo>
                  <a:pt x="2890" y="1270"/>
                </a:lnTo>
                <a:lnTo>
                  <a:pt x="2856" y="1287"/>
                </a:lnTo>
                <a:lnTo>
                  <a:pt x="2820" y="1299"/>
                </a:lnTo>
                <a:lnTo>
                  <a:pt x="2785" y="1306"/>
                </a:lnTo>
                <a:lnTo>
                  <a:pt x="2748" y="1308"/>
                </a:lnTo>
                <a:lnTo>
                  <a:pt x="2712" y="1305"/>
                </a:lnTo>
                <a:lnTo>
                  <a:pt x="2677" y="1298"/>
                </a:lnTo>
                <a:lnTo>
                  <a:pt x="2643" y="1287"/>
                </a:lnTo>
                <a:lnTo>
                  <a:pt x="2611" y="1271"/>
                </a:lnTo>
                <a:lnTo>
                  <a:pt x="2580" y="1251"/>
                </a:lnTo>
                <a:lnTo>
                  <a:pt x="2553" y="1227"/>
                </a:lnTo>
                <a:lnTo>
                  <a:pt x="2528" y="1199"/>
                </a:lnTo>
                <a:lnTo>
                  <a:pt x="2506" y="1167"/>
                </a:lnTo>
                <a:lnTo>
                  <a:pt x="2490" y="1134"/>
                </a:lnTo>
                <a:lnTo>
                  <a:pt x="2478" y="1098"/>
                </a:lnTo>
                <a:lnTo>
                  <a:pt x="2471" y="1062"/>
                </a:lnTo>
                <a:lnTo>
                  <a:pt x="2469" y="1025"/>
                </a:lnTo>
                <a:lnTo>
                  <a:pt x="2471" y="990"/>
                </a:lnTo>
                <a:lnTo>
                  <a:pt x="2478" y="954"/>
                </a:lnTo>
                <a:lnTo>
                  <a:pt x="2490" y="920"/>
                </a:lnTo>
                <a:lnTo>
                  <a:pt x="2505" y="887"/>
                </a:lnTo>
                <a:lnTo>
                  <a:pt x="2526" y="857"/>
                </a:lnTo>
                <a:lnTo>
                  <a:pt x="2550" y="830"/>
                </a:lnTo>
                <a:lnTo>
                  <a:pt x="2577" y="805"/>
                </a:lnTo>
                <a:lnTo>
                  <a:pt x="2609" y="784"/>
                </a:lnTo>
                <a:lnTo>
                  <a:pt x="2643" y="767"/>
                </a:lnTo>
                <a:lnTo>
                  <a:pt x="2679" y="755"/>
                </a:lnTo>
                <a:lnTo>
                  <a:pt x="2715" y="748"/>
                </a:lnTo>
                <a:lnTo>
                  <a:pt x="2751" y="746"/>
                </a:lnTo>
                <a:close/>
                <a:moveTo>
                  <a:pt x="825" y="427"/>
                </a:moveTo>
                <a:lnTo>
                  <a:pt x="845" y="428"/>
                </a:lnTo>
                <a:lnTo>
                  <a:pt x="863" y="433"/>
                </a:lnTo>
                <a:lnTo>
                  <a:pt x="880" y="441"/>
                </a:lnTo>
                <a:lnTo>
                  <a:pt x="894" y="454"/>
                </a:lnTo>
                <a:lnTo>
                  <a:pt x="906" y="469"/>
                </a:lnTo>
                <a:lnTo>
                  <a:pt x="914" y="487"/>
                </a:lnTo>
                <a:lnTo>
                  <a:pt x="917" y="507"/>
                </a:lnTo>
                <a:lnTo>
                  <a:pt x="916" y="526"/>
                </a:lnTo>
                <a:lnTo>
                  <a:pt x="912" y="544"/>
                </a:lnTo>
                <a:lnTo>
                  <a:pt x="903" y="561"/>
                </a:lnTo>
                <a:lnTo>
                  <a:pt x="891" y="575"/>
                </a:lnTo>
                <a:lnTo>
                  <a:pt x="875" y="588"/>
                </a:lnTo>
                <a:lnTo>
                  <a:pt x="857" y="596"/>
                </a:lnTo>
                <a:lnTo>
                  <a:pt x="837" y="599"/>
                </a:lnTo>
                <a:lnTo>
                  <a:pt x="818" y="598"/>
                </a:lnTo>
                <a:lnTo>
                  <a:pt x="800" y="593"/>
                </a:lnTo>
                <a:lnTo>
                  <a:pt x="783" y="585"/>
                </a:lnTo>
                <a:lnTo>
                  <a:pt x="769" y="571"/>
                </a:lnTo>
                <a:lnTo>
                  <a:pt x="756" y="556"/>
                </a:lnTo>
                <a:lnTo>
                  <a:pt x="748" y="538"/>
                </a:lnTo>
                <a:lnTo>
                  <a:pt x="745" y="519"/>
                </a:lnTo>
                <a:lnTo>
                  <a:pt x="746" y="499"/>
                </a:lnTo>
                <a:lnTo>
                  <a:pt x="751" y="481"/>
                </a:lnTo>
                <a:lnTo>
                  <a:pt x="759" y="464"/>
                </a:lnTo>
                <a:lnTo>
                  <a:pt x="773" y="450"/>
                </a:lnTo>
                <a:lnTo>
                  <a:pt x="788" y="438"/>
                </a:lnTo>
                <a:lnTo>
                  <a:pt x="806" y="430"/>
                </a:lnTo>
                <a:lnTo>
                  <a:pt x="825" y="427"/>
                </a:lnTo>
                <a:close/>
                <a:moveTo>
                  <a:pt x="2246" y="211"/>
                </a:moveTo>
                <a:lnTo>
                  <a:pt x="2282" y="214"/>
                </a:lnTo>
                <a:lnTo>
                  <a:pt x="2318" y="222"/>
                </a:lnTo>
                <a:lnTo>
                  <a:pt x="2353" y="234"/>
                </a:lnTo>
                <a:lnTo>
                  <a:pt x="2387" y="250"/>
                </a:lnTo>
                <a:lnTo>
                  <a:pt x="2418" y="272"/>
                </a:lnTo>
                <a:lnTo>
                  <a:pt x="2447" y="296"/>
                </a:lnTo>
                <a:lnTo>
                  <a:pt x="2471" y="323"/>
                </a:lnTo>
                <a:lnTo>
                  <a:pt x="2492" y="353"/>
                </a:lnTo>
                <a:lnTo>
                  <a:pt x="2509" y="384"/>
                </a:lnTo>
                <a:lnTo>
                  <a:pt x="2523" y="417"/>
                </a:lnTo>
                <a:lnTo>
                  <a:pt x="2532" y="452"/>
                </a:lnTo>
                <a:lnTo>
                  <a:pt x="2537" y="487"/>
                </a:lnTo>
                <a:lnTo>
                  <a:pt x="2538" y="523"/>
                </a:lnTo>
                <a:lnTo>
                  <a:pt x="2535" y="559"/>
                </a:lnTo>
                <a:lnTo>
                  <a:pt x="2527" y="595"/>
                </a:lnTo>
                <a:lnTo>
                  <a:pt x="2514" y="630"/>
                </a:lnTo>
                <a:lnTo>
                  <a:pt x="2497" y="664"/>
                </a:lnTo>
                <a:lnTo>
                  <a:pt x="2477" y="696"/>
                </a:lnTo>
                <a:lnTo>
                  <a:pt x="2453" y="723"/>
                </a:lnTo>
                <a:lnTo>
                  <a:pt x="2425" y="749"/>
                </a:lnTo>
                <a:lnTo>
                  <a:pt x="2396" y="769"/>
                </a:lnTo>
                <a:lnTo>
                  <a:pt x="2365" y="786"/>
                </a:lnTo>
                <a:lnTo>
                  <a:pt x="2331" y="799"/>
                </a:lnTo>
                <a:lnTo>
                  <a:pt x="2297" y="808"/>
                </a:lnTo>
                <a:lnTo>
                  <a:pt x="2261" y="815"/>
                </a:lnTo>
                <a:lnTo>
                  <a:pt x="2225" y="816"/>
                </a:lnTo>
                <a:lnTo>
                  <a:pt x="2189" y="812"/>
                </a:lnTo>
                <a:lnTo>
                  <a:pt x="2154" y="804"/>
                </a:lnTo>
                <a:lnTo>
                  <a:pt x="2118" y="791"/>
                </a:lnTo>
                <a:lnTo>
                  <a:pt x="2084" y="775"/>
                </a:lnTo>
                <a:lnTo>
                  <a:pt x="2053" y="754"/>
                </a:lnTo>
                <a:lnTo>
                  <a:pt x="2024" y="729"/>
                </a:lnTo>
                <a:lnTo>
                  <a:pt x="2000" y="702"/>
                </a:lnTo>
                <a:lnTo>
                  <a:pt x="1979" y="673"/>
                </a:lnTo>
                <a:lnTo>
                  <a:pt x="1962" y="641"/>
                </a:lnTo>
                <a:lnTo>
                  <a:pt x="1948" y="608"/>
                </a:lnTo>
                <a:lnTo>
                  <a:pt x="1939" y="573"/>
                </a:lnTo>
                <a:lnTo>
                  <a:pt x="1934" y="538"/>
                </a:lnTo>
                <a:lnTo>
                  <a:pt x="1933" y="503"/>
                </a:lnTo>
                <a:lnTo>
                  <a:pt x="1937" y="466"/>
                </a:lnTo>
                <a:lnTo>
                  <a:pt x="1944" y="431"/>
                </a:lnTo>
                <a:lnTo>
                  <a:pt x="1957" y="395"/>
                </a:lnTo>
                <a:lnTo>
                  <a:pt x="1974" y="362"/>
                </a:lnTo>
                <a:lnTo>
                  <a:pt x="1995" y="329"/>
                </a:lnTo>
                <a:lnTo>
                  <a:pt x="2019" y="302"/>
                </a:lnTo>
                <a:lnTo>
                  <a:pt x="2046" y="277"/>
                </a:lnTo>
                <a:lnTo>
                  <a:pt x="2076" y="256"/>
                </a:lnTo>
                <a:lnTo>
                  <a:pt x="2107" y="239"/>
                </a:lnTo>
                <a:lnTo>
                  <a:pt x="2140" y="226"/>
                </a:lnTo>
                <a:lnTo>
                  <a:pt x="2174" y="217"/>
                </a:lnTo>
                <a:lnTo>
                  <a:pt x="2210" y="211"/>
                </a:lnTo>
                <a:lnTo>
                  <a:pt x="2246" y="211"/>
                </a:lnTo>
                <a:close/>
                <a:moveTo>
                  <a:pt x="1533" y="0"/>
                </a:moveTo>
                <a:lnTo>
                  <a:pt x="1533" y="0"/>
                </a:lnTo>
                <a:lnTo>
                  <a:pt x="1578" y="3"/>
                </a:lnTo>
                <a:lnTo>
                  <a:pt x="1619" y="12"/>
                </a:lnTo>
                <a:lnTo>
                  <a:pt x="1660" y="25"/>
                </a:lnTo>
                <a:lnTo>
                  <a:pt x="1697" y="45"/>
                </a:lnTo>
                <a:lnTo>
                  <a:pt x="1732" y="68"/>
                </a:lnTo>
                <a:lnTo>
                  <a:pt x="1763" y="95"/>
                </a:lnTo>
                <a:lnTo>
                  <a:pt x="1790" y="127"/>
                </a:lnTo>
                <a:lnTo>
                  <a:pt x="1814" y="161"/>
                </a:lnTo>
                <a:lnTo>
                  <a:pt x="1832" y="199"/>
                </a:lnTo>
                <a:lnTo>
                  <a:pt x="1846" y="238"/>
                </a:lnTo>
                <a:lnTo>
                  <a:pt x="1854" y="281"/>
                </a:lnTo>
                <a:lnTo>
                  <a:pt x="1857" y="324"/>
                </a:lnTo>
                <a:lnTo>
                  <a:pt x="1854" y="369"/>
                </a:lnTo>
                <a:lnTo>
                  <a:pt x="1846" y="410"/>
                </a:lnTo>
                <a:lnTo>
                  <a:pt x="1832" y="451"/>
                </a:lnTo>
                <a:lnTo>
                  <a:pt x="1814" y="488"/>
                </a:lnTo>
                <a:lnTo>
                  <a:pt x="1790" y="523"/>
                </a:lnTo>
                <a:lnTo>
                  <a:pt x="1763" y="554"/>
                </a:lnTo>
                <a:lnTo>
                  <a:pt x="1732" y="582"/>
                </a:lnTo>
                <a:lnTo>
                  <a:pt x="1697" y="605"/>
                </a:lnTo>
                <a:lnTo>
                  <a:pt x="1660" y="623"/>
                </a:lnTo>
                <a:lnTo>
                  <a:pt x="1619" y="637"/>
                </a:lnTo>
                <a:lnTo>
                  <a:pt x="1578" y="645"/>
                </a:lnTo>
                <a:lnTo>
                  <a:pt x="1533" y="648"/>
                </a:lnTo>
                <a:lnTo>
                  <a:pt x="1490" y="645"/>
                </a:lnTo>
                <a:lnTo>
                  <a:pt x="1447" y="637"/>
                </a:lnTo>
                <a:lnTo>
                  <a:pt x="1408" y="623"/>
                </a:lnTo>
                <a:lnTo>
                  <a:pt x="1370" y="605"/>
                </a:lnTo>
                <a:lnTo>
                  <a:pt x="1336" y="582"/>
                </a:lnTo>
                <a:lnTo>
                  <a:pt x="1304" y="554"/>
                </a:lnTo>
                <a:lnTo>
                  <a:pt x="1277" y="523"/>
                </a:lnTo>
                <a:lnTo>
                  <a:pt x="1254" y="488"/>
                </a:lnTo>
                <a:lnTo>
                  <a:pt x="1235" y="451"/>
                </a:lnTo>
                <a:lnTo>
                  <a:pt x="1221" y="410"/>
                </a:lnTo>
                <a:lnTo>
                  <a:pt x="1212" y="369"/>
                </a:lnTo>
                <a:lnTo>
                  <a:pt x="1209" y="324"/>
                </a:lnTo>
                <a:lnTo>
                  <a:pt x="1212" y="281"/>
                </a:lnTo>
                <a:lnTo>
                  <a:pt x="1221" y="238"/>
                </a:lnTo>
                <a:lnTo>
                  <a:pt x="1235" y="199"/>
                </a:lnTo>
                <a:lnTo>
                  <a:pt x="1254" y="161"/>
                </a:lnTo>
                <a:lnTo>
                  <a:pt x="1277" y="127"/>
                </a:lnTo>
                <a:lnTo>
                  <a:pt x="1304" y="95"/>
                </a:lnTo>
                <a:lnTo>
                  <a:pt x="1336" y="68"/>
                </a:lnTo>
                <a:lnTo>
                  <a:pt x="1370" y="45"/>
                </a:lnTo>
                <a:lnTo>
                  <a:pt x="1408" y="25"/>
                </a:lnTo>
                <a:lnTo>
                  <a:pt x="1447" y="12"/>
                </a:lnTo>
                <a:lnTo>
                  <a:pt x="1490" y="3"/>
                </a:lnTo>
                <a:lnTo>
                  <a:pt x="153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E63C77-1F0C-BFBC-DB0D-3D8F4CBC9C75}"/>
              </a:ext>
            </a:extLst>
          </p:cNvPr>
          <p:cNvGrpSpPr/>
          <p:nvPr/>
        </p:nvGrpSpPr>
        <p:grpSpPr>
          <a:xfrm>
            <a:off x="6681095" y="3415166"/>
            <a:ext cx="549275" cy="551218"/>
            <a:chOff x="-169863" y="5010151"/>
            <a:chExt cx="1346200" cy="1350962"/>
          </a:xfrm>
          <a:solidFill>
            <a:schemeClr val="accent3"/>
          </a:solidFill>
        </p:grpSpPr>
        <p:sp>
          <p:nvSpPr>
            <p:cNvPr id="191" name="Freeform 23">
              <a:extLst>
                <a:ext uri="{FF2B5EF4-FFF2-40B4-BE49-F238E27FC236}">
                  <a16:creationId xmlns:a16="http://schemas.microsoft.com/office/drawing/2014/main" id="{72A83254-35D0-D735-AFF2-AA8C67C75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988" y="5099051"/>
              <a:ext cx="560388" cy="550863"/>
            </a:xfrm>
            <a:custGeom>
              <a:avLst/>
              <a:gdLst>
                <a:gd name="T0" fmla="*/ 787 w 1410"/>
                <a:gd name="T1" fmla="*/ 4 h 1386"/>
                <a:gd name="T2" fmla="*/ 915 w 1410"/>
                <a:gd name="T3" fmla="*/ 31 h 1386"/>
                <a:gd name="T4" fmla="*/ 1033 w 1410"/>
                <a:gd name="T5" fmla="*/ 79 h 1386"/>
                <a:gd name="T6" fmla="*/ 1140 w 1410"/>
                <a:gd name="T7" fmla="*/ 148 h 1386"/>
                <a:gd name="T8" fmla="*/ 1232 w 1410"/>
                <a:gd name="T9" fmla="*/ 234 h 1386"/>
                <a:gd name="T10" fmla="*/ 1307 w 1410"/>
                <a:gd name="T11" fmla="*/ 334 h 1386"/>
                <a:gd name="T12" fmla="*/ 1364 w 1410"/>
                <a:gd name="T13" fmla="*/ 448 h 1386"/>
                <a:gd name="T14" fmla="*/ 1401 w 1410"/>
                <a:gd name="T15" fmla="*/ 572 h 1386"/>
                <a:gd name="T16" fmla="*/ 1345 w 1410"/>
                <a:gd name="T17" fmla="*/ 653 h 1386"/>
                <a:gd name="T18" fmla="*/ 1204 w 1410"/>
                <a:gd name="T19" fmla="*/ 700 h 1386"/>
                <a:gd name="T20" fmla="*/ 1059 w 1410"/>
                <a:gd name="T21" fmla="*/ 770 h 1386"/>
                <a:gd name="T22" fmla="*/ 923 w 1410"/>
                <a:gd name="T23" fmla="*/ 858 h 1386"/>
                <a:gd name="T24" fmla="*/ 799 w 1410"/>
                <a:gd name="T25" fmla="*/ 966 h 1386"/>
                <a:gd name="T26" fmla="*/ 690 w 1410"/>
                <a:gd name="T27" fmla="*/ 1088 h 1386"/>
                <a:gd name="T28" fmla="*/ 599 w 1410"/>
                <a:gd name="T29" fmla="*/ 1223 h 1386"/>
                <a:gd name="T30" fmla="*/ 544 w 1410"/>
                <a:gd name="T31" fmla="*/ 1331 h 1386"/>
                <a:gd name="T32" fmla="*/ 460 w 1410"/>
                <a:gd name="T33" fmla="*/ 1367 h 1386"/>
                <a:gd name="T34" fmla="*/ 348 w 1410"/>
                <a:gd name="T35" fmla="*/ 1313 h 1386"/>
                <a:gd name="T36" fmla="*/ 249 w 1410"/>
                <a:gd name="T37" fmla="*/ 1243 h 1386"/>
                <a:gd name="T38" fmla="*/ 163 w 1410"/>
                <a:gd name="T39" fmla="*/ 1156 h 1386"/>
                <a:gd name="T40" fmla="*/ 94 w 1410"/>
                <a:gd name="T41" fmla="*/ 1056 h 1386"/>
                <a:gd name="T42" fmla="*/ 42 w 1410"/>
                <a:gd name="T43" fmla="*/ 944 h 1386"/>
                <a:gd name="T44" fmla="*/ 10 w 1410"/>
                <a:gd name="T45" fmla="*/ 822 h 1386"/>
                <a:gd name="T46" fmla="*/ 0 w 1410"/>
                <a:gd name="T47" fmla="*/ 693 h 1386"/>
                <a:gd name="T48" fmla="*/ 16 w 1410"/>
                <a:gd name="T49" fmla="*/ 559 h 1386"/>
                <a:gd name="T50" fmla="*/ 54 w 1410"/>
                <a:gd name="T51" fmla="*/ 435 h 1386"/>
                <a:gd name="T52" fmla="*/ 114 w 1410"/>
                <a:gd name="T53" fmla="*/ 321 h 1386"/>
                <a:gd name="T54" fmla="*/ 194 w 1410"/>
                <a:gd name="T55" fmla="*/ 220 h 1386"/>
                <a:gd name="T56" fmla="*/ 289 w 1410"/>
                <a:gd name="T57" fmla="*/ 136 h 1386"/>
                <a:gd name="T58" fmla="*/ 399 w 1410"/>
                <a:gd name="T59" fmla="*/ 70 h 1386"/>
                <a:gd name="T60" fmla="*/ 520 w 1410"/>
                <a:gd name="T61" fmla="*/ 25 h 1386"/>
                <a:gd name="T62" fmla="*/ 651 w 1410"/>
                <a:gd name="T63" fmla="*/ 2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0" h="1386">
                  <a:moveTo>
                    <a:pt x="719" y="0"/>
                  </a:moveTo>
                  <a:lnTo>
                    <a:pt x="787" y="4"/>
                  </a:lnTo>
                  <a:lnTo>
                    <a:pt x="852" y="14"/>
                  </a:lnTo>
                  <a:lnTo>
                    <a:pt x="915" y="31"/>
                  </a:lnTo>
                  <a:lnTo>
                    <a:pt x="975" y="53"/>
                  </a:lnTo>
                  <a:lnTo>
                    <a:pt x="1033" y="79"/>
                  </a:lnTo>
                  <a:lnTo>
                    <a:pt x="1088" y="112"/>
                  </a:lnTo>
                  <a:lnTo>
                    <a:pt x="1140" y="148"/>
                  </a:lnTo>
                  <a:lnTo>
                    <a:pt x="1187" y="189"/>
                  </a:lnTo>
                  <a:lnTo>
                    <a:pt x="1232" y="234"/>
                  </a:lnTo>
                  <a:lnTo>
                    <a:pt x="1272" y="282"/>
                  </a:lnTo>
                  <a:lnTo>
                    <a:pt x="1307" y="334"/>
                  </a:lnTo>
                  <a:lnTo>
                    <a:pt x="1339" y="390"/>
                  </a:lnTo>
                  <a:lnTo>
                    <a:pt x="1364" y="448"/>
                  </a:lnTo>
                  <a:lnTo>
                    <a:pt x="1385" y="509"/>
                  </a:lnTo>
                  <a:lnTo>
                    <a:pt x="1401" y="572"/>
                  </a:lnTo>
                  <a:lnTo>
                    <a:pt x="1410" y="637"/>
                  </a:lnTo>
                  <a:lnTo>
                    <a:pt x="1345" y="653"/>
                  </a:lnTo>
                  <a:lnTo>
                    <a:pt x="1279" y="673"/>
                  </a:lnTo>
                  <a:lnTo>
                    <a:pt x="1204" y="700"/>
                  </a:lnTo>
                  <a:lnTo>
                    <a:pt x="1130" y="733"/>
                  </a:lnTo>
                  <a:lnTo>
                    <a:pt x="1059" y="770"/>
                  </a:lnTo>
                  <a:lnTo>
                    <a:pt x="991" y="811"/>
                  </a:lnTo>
                  <a:lnTo>
                    <a:pt x="923" y="858"/>
                  </a:lnTo>
                  <a:lnTo>
                    <a:pt x="859" y="910"/>
                  </a:lnTo>
                  <a:lnTo>
                    <a:pt x="799" y="966"/>
                  </a:lnTo>
                  <a:lnTo>
                    <a:pt x="743" y="1025"/>
                  </a:lnTo>
                  <a:lnTo>
                    <a:pt x="690" y="1088"/>
                  </a:lnTo>
                  <a:lnTo>
                    <a:pt x="643" y="1154"/>
                  </a:lnTo>
                  <a:lnTo>
                    <a:pt x="599" y="1223"/>
                  </a:lnTo>
                  <a:lnTo>
                    <a:pt x="570" y="1276"/>
                  </a:lnTo>
                  <a:lnTo>
                    <a:pt x="544" y="1331"/>
                  </a:lnTo>
                  <a:lnTo>
                    <a:pt x="520" y="1386"/>
                  </a:lnTo>
                  <a:lnTo>
                    <a:pt x="460" y="1367"/>
                  </a:lnTo>
                  <a:lnTo>
                    <a:pt x="403" y="1342"/>
                  </a:lnTo>
                  <a:lnTo>
                    <a:pt x="348" y="1313"/>
                  </a:lnTo>
                  <a:lnTo>
                    <a:pt x="298" y="1280"/>
                  </a:lnTo>
                  <a:lnTo>
                    <a:pt x="249" y="1243"/>
                  </a:lnTo>
                  <a:lnTo>
                    <a:pt x="204" y="1202"/>
                  </a:lnTo>
                  <a:lnTo>
                    <a:pt x="163" y="1156"/>
                  </a:lnTo>
                  <a:lnTo>
                    <a:pt x="127" y="1107"/>
                  </a:lnTo>
                  <a:lnTo>
                    <a:pt x="94" y="1056"/>
                  </a:lnTo>
                  <a:lnTo>
                    <a:pt x="66" y="1001"/>
                  </a:lnTo>
                  <a:lnTo>
                    <a:pt x="42" y="944"/>
                  </a:lnTo>
                  <a:lnTo>
                    <a:pt x="23" y="884"/>
                  </a:lnTo>
                  <a:lnTo>
                    <a:pt x="10" y="822"/>
                  </a:lnTo>
                  <a:lnTo>
                    <a:pt x="2" y="759"/>
                  </a:lnTo>
                  <a:lnTo>
                    <a:pt x="0" y="693"/>
                  </a:lnTo>
                  <a:lnTo>
                    <a:pt x="6" y="625"/>
                  </a:lnTo>
                  <a:lnTo>
                    <a:pt x="16" y="559"/>
                  </a:lnTo>
                  <a:lnTo>
                    <a:pt x="33" y="496"/>
                  </a:lnTo>
                  <a:lnTo>
                    <a:pt x="54" y="435"/>
                  </a:lnTo>
                  <a:lnTo>
                    <a:pt x="82" y="376"/>
                  </a:lnTo>
                  <a:lnTo>
                    <a:pt x="114" y="321"/>
                  </a:lnTo>
                  <a:lnTo>
                    <a:pt x="152" y="269"/>
                  </a:lnTo>
                  <a:lnTo>
                    <a:pt x="194" y="220"/>
                  </a:lnTo>
                  <a:lnTo>
                    <a:pt x="240" y="176"/>
                  </a:lnTo>
                  <a:lnTo>
                    <a:pt x="289" y="136"/>
                  </a:lnTo>
                  <a:lnTo>
                    <a:pt x="342" y="100"/>
                  </a:lnTo>
                  <a:lnTo>
                    <a:pt x="399" y="70"/>
                  </a:lnTo>
                  <a:lnTo>
                    <a:pt x="458" y="44"/>
                  </a:lnTo>
                  <a:lnTo>
                    <a:pt x="520" y="25"/>
                  </a:lnTo>
                  <a:lnTo>
                    <a:pt x="585" y="10"/>
                  </a:lnTo>
                  <a:lnTo>
                    <a:pt x="651" y="2"/>
                  </a:lnTo>
                  <a:lnTo>
                    <a:pt x="7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Freeform 24">
              <a:extLst>
                <a:ext uri="{FF2B5EF4-FFF2-40B4-BE49-F238E27FC236}">
                  <a16:creationId xmlns:a16="http://schemas.microsoft.com/office/drawing/2014/main" id="{583ED7F4-91D3-D21E-D2FD-CE91F58A4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" y="5010151"/>
              <a:ext cx="303213" cy="303213"/>
            </a:xfrm>
            <a:custGeom>
              <a:avLst/>
              <a:gdLst>
                <a:gd name="T0" fmla="*/ 383 w 766"/>
                <a:gd name="T1" fmla="*/ 0 h 765"/>
                <a:gd name="T2" fmla="*/ 431 w 766"/>
                <a:gd name="T3" fmla="*/ 3 h 765"/>
                <a:gd name="T4" fmla="*/ 477 w 766"/>
                <a:gd name="T5" fmla="*/ 11 h 765"/>
                <a:gd name="T6" fmla="*/ 522 w 766"/>
                <a:gd name="T7" fmla="*/ 26 h 765"/>
                <a:gd name="T8" fmla="*/ 563 w 766"/>
                <a:gd name="T9" fmla="*/ 45 h 765"/>
                <a:gd name="T10" fmla="*/ 602 w 766"/>
                <a:gd name="T11" fmla="*/ 68 h 765"/>
                <a:gd name="T12" fmla="*/ 638 w 766"/>
                <a:gd name="T13" fmla="*/ 96 h 765"/>
                <a:gd name="T14" fmla="*/ 670 w 766"/>
                <a:gd name="T15" fmla="*/ 128 h 765"/>
                <a:gd name="T16" fmla="*/ 698 w 766"/>
                <a:gd name="T17" fmla="*/ 164 h 765"/>
                <a:gd name="T18" fmla="*/ 722 w 766"/>
                <a:gd name="T19" fmla="*/ 203 h 765"/>
                <a:gd name="T20" fmla="*/ 740 w 766"/>
                <a:gd name="T21" fmla="*/ 244 h 765"/>
                <a:gd name="T22" fmla="*/ 755 w 766"/>
                <a:gd name="T23" fmla="*/ 288 h 765"/>
                <a:gd name="T24" fmla="*/ 763 w 766"/>
                <a:gd name="T25" fmla="*/ 334 h 765"/>
                <a:gd name="T26" fmla="*/ 766 w 766"/>
                <a:gd name="T27" fmla="*/ 383 h 765"/>
                <a:gd name="T28" fmla="*/ 763 w 766"/>
                <a:gd name="T29" fmla="*/ 431 h 765"/>
                <a:gd name="T30" fmla="*/ 755 w 766"/>
                <a:gd name="T31" fmla="*/ 477 h 765"/>
                <a:gd name="T32" fmla="*/ 740 w 766"/>
                <a:gd name="T33" fmla="*/ 521 h 765"/>
                <a:gd name="T34" fmla="*/ 722 w 766"/>
                <a:gd name="T35" fmla="*/ 562 h 765"/>
                <a:gd name="T36" fmla="*/ 698 w 766"/>
                <a:gd name="T37" fmla="*/ 602 h 765"/>
                <a:gd name="T38" fmla="*/ 670 w 766"/>
                <a:gd name="T39" fmla="*/ 637 h 765"/>
                <a:gd name="T40" fmla="*/ 638 w 766"/>
                <a:gd name="T41" fmla="*/ 669 h 765"/>
                <a:gd name="T42" fmla="*/ 602 w 766"/>
                <a:gd name="T43" fmla="*/ 697 h 765"/>
                <a:gd name="T44" fmla="*/ 563 w 766"/>
                <a:gd name="T45" fmla="*/ 721 h 765"/>
                <a:gd name="T46" fmla="*/ 522 w 766"/>
                <a:gd name="T47" fmla="*/ 740 h 765"/>
                <a:gd name="T48" fmla="*/ 477 w 766"/>
                <a:gd name="T49" fmla="*/ 754 h 765"/>
                <a:gd name="T50" fmla="*/ 431 w 766"/>
                <a:gd name="T51" fmla="*/ 763 h 765"/>
                <a:gd name="T52" fmla="*/ 383 w 766"/>
                <a:gd name="T53" fmla="*/ 765 h 765"/>
                <a:gd name="T54" fmla="*/ 336 w 766"/>
                <a:gd name="T55" fmla="*/ 763 h 765"/>
                <a:gd name="T56" fmla="*/ 289 w 766"/>
                <a:gd name="T57" fmla="*/ 754 h 765"/>
                <a:gd name="T58" fmla="*/ 244 w 766"/>
                <a:gd name="T59" fmla="*/ 740 h 765"/>
                <a:gd name="T60" fmla="*/ 203 w 766"/>
                <a:gd name="T61" fmla="*/ 721 h 765"/>
                <a:gd name="T62" fmla="*/ 165 w 766"/>
                <a:gd name="T63" fmla="*/ 697 h 765"/>
                <a:gd name="T64" fmla="*/ 128 w 766"/>
                <a:gd name="T65" fmla="*/ 669 h 765"/>
                <a:gd name="T66" fmla="*/ 97 w 766"/>
                <a:gd name="T67" fmla="*/ 637 h 765"/>
                <a:gd name="T68" fmla="*/ 68 w 766"/>
                <a:gd name="T69" fmla="*/ 602 h 765"/>
                <a:gd name="T70" fmla="*/ 46 w 766"/>
                <a:gd name="T71" fmla="*/ 562 h 765"/>
                <a:gd name="T72" fmla="*/ 26 w 766"/>
                <a:gd name="T73" fmla="*/ 521 h 765"/>
                <a:gd name="T74" fmla="*/ 12 w 766"/>
                <a:gd name="T75" fmla="*/ 477 h 765"/>
                <a:gd name="T76" fmla="*/ 3 w 766"/>
                <a:gd name="T77" fmla="*/ 431 h 765"/>
                <a:gd name="T78" fmla="*/ 0 w 766"/>
                <a:gd name="T79" fmla="*/ 383 h 765"/>
                <a:gd name="T80" fmla="*/ 3 w 766"/>
                <a:gd name="T81" fmla="*/ 334 h 765"/>
                <a:gd name="T82" fmla="*/ 12 w 766"/>
                <a:gd name="T83" fmla="*/ 288 h 765"/>
                <a:gd name="T84" fmla="*/ 26 w 766"/>
                <a:gd name="T85" fmla="*/ 244 h 765"/>
                <a:gd name="T86" fmla="*/ 46 w 766"/>
                <a:gd name="T87" fmla="*/ 203 h 765"/>
                <a:gd name="T88" fmla="*/ 68 w 766"/>
                <a:gd name="T89" fmla="*/ 164 h 765"/>
                <a:gd name="T90" fmla="*/ 97 w 766"/>
                <a:gd name="T91" fmla="*/ 128 h 765"/>
                <a:gd name="T92" fmla="*/ 128 w 766"/>
                <a:gd name="T93" fmla="*/ 96 h 765"/>
                <a:gd name="T94" fmla="*/ 165 w 766"/>
                <a:gd name="T95" fmla="*/ 68 h 765"/>
                <a:gd name="T96" fmla="*/ 203 w 766"/>
                <a:gd name="T97" fmla="*/ 45 h 765"/>
                <a:gd name="T98" fmla="*/ 244 w 766"/>
                <a:gd name="T99" fmla="*/ 26 h 765"/>
                <a:gd name="T100" fmla="*/ 289 w 766"/>
                <a:gd name="T101" fmla="*/ 11 h 765"/>
                <a:gd name="T102" fmla="*/ 336 w 766"/>
                <a:gd name="T103" fmla="*/ 3 h 765"/>
                <a:gd name="T104" fmla="*/ 383 w 766"/>
                <a:gd name="T105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6" h="765">
                  <a:moveTo>
                    <a:pt x="383" y="0"/>
                  </a:moveTo>
                  <a:lnTo>
                    <a:pt x="431" y="3"/>
                  </a:lnTo>
                  <a:lnTo>
                    <a:pt x="477" y="11"/>
                  </a:lnTo>
                  <a:lnTo>
                    <a:pt x="522" y="26"/>
                  </a:lnTo>
                  <a:lnTo>
                    <a:pt x="563" y="45"/>
                  </a:lnTo>
                  <a:lnTo>
                    <a:pt x="602" y="68"/>
                  </a:lnTo>
                  <a:lnTo>
                    <a:pt x="638" y="96"/>
                  </a:lnTo>
                  <a:lnTo>
                    <a:pt x="670" y="128"/>
                  </a:lnTo>
                  <a:lnTo>
                    <a:pt x="698" y="164"/>
                  </a:lnTo>
                  <a:lnTo>
                    <a:pt x="722" y="203"/>
                  </a:lnTo>
                  <a:lnTo>
                    <a:pt x="740" y="244"/>
                  </a:lnTo>
                  <a:lnTo>
                    <a:pt x="755" y="288"/>
                  </a:lnTo>
                  <a:lnTo>
                    <a:pt x="763" y="334"/>
                  </a:lnTo>
                  <a:lnTo>
                    <a:pt x="766" y="383"/>
                  </a:lnTo>
                  <a:lnTo>
                    <a:pt x="763" y="431"/>
                  </a:lnTo>
                  <a:lnTo>
                    <a:pt x="755" y="477"/>
                  </a:lnTo>
                  <a:lnTo>
                    <a:pt x="740" y="521"/>
                  </a:lnTo>
                  <a:lnTo>
                    <a:pt x="722" y="562"/>
                  </a:lnTo>
                  <a:lnTo>
                    <a:pt x="698" y="602"/>
                  </a:lnTo>
                  <a:lnTo>
                    <a:pt x="670" y="637"/>
                  </a:lnTo>
                  <a:lnTo>
                    <a:pt x="638" y="669"/>
                  </a:lnTo>
                  <a:lnTo>
                    <a:pt x="602" y="697"/>
                  </a:lnTo>
                  <a:lnTo>
                    <a:pt x="563" y="721"/>
                  </a:lnTo>
                  <a:lnTo>
                    <a:pt x="522" y="740"/>
                  </a:lnTo>
                  <a:lnTo>
                    <a:pt x="477" y="754"/>
                  </a:lnTo>
                  <a:lnTo>
                    <a:pt x="431" y="763"/>
                  </a:lnTo>
                  <a:lnTo>
                    <a:pt x="383" y="765"/>
                  </a:lnTo>
                  <a:lnTo>
                    <a:pt x="336" y="763"/>
                  </a:lnTo>
                  <a:lnTo>
                    <a:pt x="289" y="754"/>
                  </a:lnTo>
                  <a:lnTo>
                    <a:pt x="244" y="740"/>
                  </a:lnTo>
                  <a:lnTo>
                    <a:pt x="203" y="721"/>
                  </a:lnTo>
                  <a:lnTo>
                    <a:pt x="165" y="697"/>
                  </a:lnTo>
                  <a:lnTo>
                    <a:pt x="128" y="669"/>
                  </a:lnTo>
                  <a:lnTo>
                    <a:pt x="97" y="637"/>
                  </a:lnTo>
                  <a:lnTo>
                    <a:pt x="68" y="602"/>
                  </a:lnTo>
                  <a:lnTo>
                    <a:pt x="46" y="562"/>
                  </a:lnTo>
                  <a:lnTo>
                    <a:pt x="26" y="521"/>
                  </a:lnTo>
                  <a:lnTo>
                    <a:pt x="12" y="477"/>
                  </a:lnTo>
                  <a:lnTo>
                    <a:pt x="3" y="431"/>
                  </a:lnTo>
                  <a:lnTo>
                    <a:pt x="0" y="383"/>
                  </a:lnTo>
                  <a:lnTo>
                    <a:pt x="3" y="334"/>
                  </a:lnTo>
                  <a:lnTo>
                    <a:pt x="12" y="288"/>
                  </a:lnTo>
                  <a:lnTo>
                    <a:pt x="26" y="244"/>
                  </a:lnTo>
                  <a:lnTo>
                    <a:pt x="46" y="203"/>
                  </a:lnTo>
                  <a:lnTo>
                    <a:pt x="68" y="164"/>
                  </a:lnTo>
                  <a:lnTo>
                    <a:pt x="97" y="128"/>
                  </a:lnTo>
                  <a:lnTo>
                    <a:pt x="128" y="96"/>
                  </a:lnTo>
                  <a:lnTo>
                    <a:pt x="165" y="68"/>
                  </a:lnTo>
                  <a:lnTo>
                    <a:pt x="203" y="45"/>
                  </a:lnTo>
                  <a:lnTo>
                    <a:pt x="244" y="26"/>
                  </a:lnTo>
                  <a:lnTo>
                    <a:pt x="289" y="11"/>
                  </a:lnTo>
                  <a:lnTo>
                    <a:pt x="336" y="3"/>
                  </a:lnTo>
                  <a:lnTo>
                    <a:pt x="3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511018A8-B509-C9D5-59BB-4F10A0006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9863" y="5294313"/>
              <a:ext cx="1346200" cy="1066800"/>
            </a:xfrm>
            <a:custGeom>
              <a:avLst/>
              <a:gdLst>
                <a:gd name="T0" fmla="*/ 3233 w 3393"/>
                <a:gd name="T1" fmla="*/ 14 h 2689"/>
                <a:gd name="T2" fmla="*/ 3340 w 3393"/>
                <a:gd name="T3" fmla="*/ 81 h 2689"/>
                <a:gd name="T4" fmla="*/ 3392 w 3393"/>
                <a:gd name="T5" fmla="*/ 202 h 2689"/>
                <a:gd name="T6" fmla="*/ 3366 w 3393"/>
                <a:gd name="T7" fmla="*/ 362 h 2689"/>
                <a:gd name="T8" fmla="*/ 3271 w 3393"/>
                <a:gd name="T9" fmla="*/ 554 h 2689"/>
                <a:gd name="T10" fmla="*/ 3117 w 3393"/>
                <a:gd name="T11" fmla="*/ 772 h 2689"/>
                <a:gd name="T12" fmla="*/ 2913 w 3393"/>
                <a:gd name="T13" fmla="*/ 1007 h 2689"/>
                <a:gd name="T14" fmla="*/ 2669 w 3393"/>
                <a:gd name="T15" fmla="*/ 1252 h 2689"/>
                <a:gd name="T16" fmla="*/ 2394 w 3393"/>
                <a:gd name="T17" fmla="*/ 1500 h 2689"/>
                <a:gd name="T18" fmla="*/ 2097 w 3393"/>
                <a:gd name="T19" fmla="*/ 1744 h 2689"/>
                <a:gd name="T20" fmla="*/ 1789 w 3393"/>
                <a:gd name="T21" fmla="*/ 1974 h 2689"/>
                <a:gd name="T22" fmla="*/ 1477 w 3393"/>
                <a:gd name="T23" fmla="*/ 2185 h 2689"/>
                <a:gd name="T24" fmla="*/ 1171 w 3393"/>
                <a:gd name="T25" fmla="*/ 2369 h 2689"/>
                <a:gd name="T26" fmla="*/ 881 w 3393"/>
                <a:gd name="T27" fmla="*/ 2518 h 2689"/>
                <a:gd name="T28" fmla="*/ 617 w 3393"/>
                <a:gd name="T29" fmla="*/ 2625 h 2689"/>
                <a:gd name="T30" fmla="*/ 387 w 3393"/>
                <a:gd name="T31" fmla="*/ 2682 h 2689"/>
                <a:gd name="T32" fmla="*/ 206 w 3393"/>
                <a:gd name="T33" fmla="*/ 2682 h 2689"/>
                <a:gd name="T34" fmla="*/ 77 w 3393"/>
                <a:gd name="T35" fmla="*/ 2623 h 2689"/>
                <a:gd name="T36" fmla="*/ 5 w 3393"/>
                <a:gd name="T37" fmla="*/ 2498 h 2689"/>
                <a:gd name="T38" fmla="*/ 11 w 3393"/>
                <a:gd name="T39" fmla="*/ 2355 h 2689"/>
                <a:gd name="T40" fmla="*/ 74 w 3393"/>
                <a:gd name="T41" fmla="*/ 2214 h 2689"/>
                <a:gd name="T42" fmla="*/ 162 w 3393"/>
                <a:gd name="T43" fmla="*/ 2086 h 2689"/>
                <a:gd name="T44" fmla="*/ 239 w 3393"/>
                <a:gd name="T45" fmla="*/ 2019 h 2689"/>
                <a:gd name="T46" fmla="*/ 327 w 3393"/>
                <a:gd name="T47" fmla="*/ 2020 h 2689"/>
                <a:gd name="T48" fmla="*/ 400 w 3393"/>
                <a:gd name="T49" fmla="*/ 2077 h 2689"/>
                <a:gd name="T50" fmla="*/ 424 w 3393"/>
                <a:gd name="T51" fmla="*/ 2166 h 2689"/>
                <a:gd name="T52" fmla="*/ 371 w 3393"/>
                <a:gd name="T53" fmla="*/ 2265 h 2689"/>
                <a:gd name="T54" fmla="*/ 304 w 3393"/>
                <a:gd name="T55" fmla="*/ 2368 h 2689"/>
                <a:gd name="T56" fmla="*/ 281 w 3393"/>
                <a:gd name="T57" fmla="*/ 2427 h 2689"/>
                <a:gd name="T58" fmla="*/ 380 w 3393"/>
                <a:gd name="T59" fmla="*/ 2421 h 2689"/>
                <a:gd name="T60" fmla="*/ 581 w 3393"/>
                <a:gd name="T61" fmla="*/ 2361 h 2689"/>
                <a:gd name="T62" fmla="*/ 833 w 3393"/>
                <a:gd name="T63" fmla="*/ 2236 h 2689"/>
                <a:gd name="T64" fmla="*/ 879 w 3393"/>
                <a:gd name="T65" fmla="*/ 2052 h 2689"/>
                <a:gd name="T66" fmla="*/ 718 w 3393"/>
                <a:gd name="T67" fmla="*/ 1799 h 2689"/>
                <a:gd name="T68" fmla="*/ 632 w 3393"/>
                <a:gd name="T69" fmla="*/ 1507 h 2689"/>
                <a:gd name="T70" fmla="*/ 631 w 3393"/>
                <a:gd name="T71" fmla="*/ 1207 h 2689"/>
                <a:gd name="T72" fmla="*/ 710 w 3393"/>
                <a:gd name="T73" fmla="*/ 919 h 2689"/>
                <a:gd name="T74" fmla="*/ 850 w 3393"/>
                <a:gd name="T75" fmla="*/ 684 h 2689"/>
                <a:gd name="T76" fmla="*/ 1053 w 3393"/>
                <a:gd name="T77" fmla="*/ 485 h 2689"/>
                <a:gd name="T78" fmla="*/ 1311 w 3393"/>
                <a:gd name="T79" fmla="*/ 340 h 2689"/>
                <a:gd name="T80" fmla="*/ 1619 w 3393"/>
                <a:gd name="T81" fmla="*/ 271 h 2689"/>
                <a:gd name="T82" fmla="*/ 1914 w 3393"/>
                <a:gd name="T83" fmla="*/ 287 h 2689"/>
                <a:gd name="T84" fmla="*/ 2181 w 3393"/>
                <a:gd name="T85" fmla="*/ 376 h 2689"/>
                <a:gd name="T86" fmla="*/ 2419 w 3393"/>
                <a:gd name="T87" fmla="*/ 536 h 2689"/>
                <a:gd name="T88" fmla="*/ 2608 w 3393"/>
                <a:gd name="T89" fmla="*/ 751 h 2689"/>
                <a:gd name="T90" fmla="*/ 2745 w 3393"/>
                <a:gd name="T91" fmla="*/ 804 h 2689"/>
                <a:gd name="T92" fmla="*/ 2883 w 3393"/>
                <a:gd name="T93" fmla="*/ 671 h 2689"/>
                <a:gd name="T94" fmla="*/ 3002 w 3393"/>
                <a:gd name="T95" fmla="*/ 531 h 2689"/>
                <a:gd name="T96" fmla="*/ 3090 w 3393"/>
                <a:gd name="T97" fmla="*/ 404 h 2689"/>
                <a:gd name="T98" fmla="*/ 3136 w 3393"/>
                <a:gd name="T99" fmla="*/ 308 h 2689"/>
                <a:gd name="T100" fmla="*/ 3130 w 3393"/>
                <a:gd name="T101" fmla="*/ 278 h 2689"/>
                <a:gd name="T102" fmla="*/ 3066 w 3393"/>
                <a:gd name="T103" fmla="*/ 286 h 2689"/>
                <a:gd name="T104" fmla="*/ 2944 w 3393"/>
                <a:gd name="T105" fmla="*/ 326 h 2689"/>
                <a:gd name="T106" fmla="*/ 2832 w 3393"/>
                <a:gd name="T107" fmla="*/ 350 h 2689"/>
                <a:gd name="T108" fmla="*/ 2754 w 3393"/>
                <a:gd name="T109" fmla="*/ 303 h 2689"/>
                <a:gd name="T110" fmla="*/ 2718 w 3393"/>
                <a:gd name="T111" fmla="*/ 213 h 2689"/>
                <a:gd name="T112" fmla="*/ 2751 w 3393"/>
                <a:gd name="T113" fmla="*/ 121 h 2689"/>
                <a:gd name="T114" fmla="*/ 2885 w 3393"/>
                <a:gd name="T115" fmla="*/ 53 h 2689"/>
                <a:gd name="T116" fmla="*/ 3086 w 3393"/>
                <a:gd name="T117" fmla="*/ 3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93" h="2689">
                  <a:moveTo>
                    <a:pt x="3136" y="0"/>
                  </a:moveTo>
                  <a:lnTo>
                    <a:pt x="3169" y="2"/>
                  </a:lnTo>
                  <a:lnTo>
                    <a:pt x="3202" y="6"/>
                  </a:lnTo>
                  <a:lnTo>
                    <a:pt x="3233" y="14"/>
                  </a:lnTo>
                  <a:lnTo>
                    <a:pt x="3262" y="24"/>
                  </a:lnTo>
                  <a:lnTo>
                    <a:pt x="3290" y="39"/>
                  </a:lnTo>
                  <a:lnTo>
                    <a:pt x="3316" y="58"/>
                  </a:lnTo>
                  <a:lnTo>
                    <a:pt x="3340" y="81"/>
                  </a:lnTo>
                  <a:lnTo>
                    <a:pt x="3361" y="108"/>
                  </a:lnTo>
                  <a:lnTo>
                    <a:pt x="3376" y="137"/>
                  </a:lnTo>
                  <a:lnTo>
                    <a:pt x="3387" y="168"/>
                  </a:lnTo>
                  <a:lnTo>
                    <a:pt x="3392" y="202"/>
                  </a:lnTo>
                  <a:lnTo>
                    <a:pt x="3393" y="239"/>
                  </a:lnTo>
                  <a:lnTo>
                    <a:pt x="3388" y="278"/>
                  </a:lnTo>
                  <a:lnTo>
                    <a:pt x="3379" y="318"/>
                  </a:lnTo>
                  <a:lnTo>
                    <a:pt x="3366" y="362"/>
                  </a:lnTo>
                  <a:lnTo>
                    <a:pt x="3348" y="407"/>
                  </a:lnTo>
                  <a:lnTo>
                    <a:pt x="3327" y="454"/>
                  </a:lnTo>
                  <a:lnTo>
                    <a:pt x="3301" y="504"/>
                  </a:lnTo>
                  <a:lnTo>
                    <a:pt x="3271" y="554"/>
                  </a:lnTo>
                  <a:lnTo>
                    <a:pt x="3238" y="606"/>
                  </a:lnTo>
                  <a:lnTo>
                    <a:pt x="3201" y="660"/>
                  </a:lnTo>
                  <a:lnTo>
                    <a:pt x="3161" y="716"/>
                  </a:lnTo>
                  <a:lnTo>
                    <a:pt x="3117" y="772"/>
                  </a:lnTo>
                  <a:lnTo>
                    <a:pt x="3071" y="829"/>
                  </a:lnTo>
                  <a:lnTo>
                    <a:pt x="3021" y="888"/>
                  </a:lnTo>
                  <a:lnTo>
                    <a:pt x="2968" y="947"/>
                  </a:lnTo>
                  <a:lnTo>
                    <a:pt x="2913" y="1007"/>
                  </a:lnTo>
                  <a:lnTo>
                    <a:pt x="2855" y="1068"/>
                  </a:lnTo>
                  <a:lnTo>
                    <a:pt x="2796" y="1129"/>
                  </a:lnTo>
                  <a:lnTo>
                    <a:pt x="2733" y="1190"/>
                  </a:lnTo>
                  <a:lnTo>
                    <a:pt x="2669" y="1252"/>
                  </a:lnTo>
                  <a:lnTo>
                    <a:pt x="2603" y="1314"/>
                  </a:lnTo>
                  <a:lnTo>
                    <a:pt x="2535" y="1376"/>
                  </a:lnTo>
                  <a:lnTo>
                    <a:pt x="2465" y="1438"/>
                  </a:lnTo>
                  <a:lnTo>
                    <a:pt x="2394" y="1500"/>
                  </a:lnTo>
                  <a:lnTo>
                    <a:pt x="2322" y="1561"/>
                  </a:lnTo>
                  <a:lnTo>
                    <a:pt x="2248" y="1623"/>
                  </a:lnTo>
                  <a:lnTo>
                    <a:pt x="2173" y="1684"/>
                  </a:lnTo>
                  <a:lnTo>
                    <a:pt x="2097" y="1744"/>
                  </a:lnTo>
                  <a:lnTo>
                    <a:pt x="2021" y="1803"/>
                  </a:lnTo>
                  <a:lnTo>
                    <a:pt x="1944" y="1861"/>
                  </a:lnTo>
                  <a:lnTo>
                    <a:pt x="1866" y="1918"/>
                  </a:lnTo>
                  <a:lnTo>
                    <a:pt x="1789" y="1974"/>
                  </a:lnTo>
                  <a:lnTo>
                    <a:pt x="1710" y="2029"/>
                  </a:lnTo>
                  <a:lnTo>
                    <a:pt x="1632" y="2082"/>
                  </a:lnTo>
                  <a:lnTo>
                    <a:pt x="1555" y="2135"/>
                  </a:lnTo>
                  <a:lnTo>
                    <a:pt x="1477" y="2185"/>
                  </a:lnTo>
                  <a:lnTo>
                    <a:pt x="1399" y="2234"/>
                  </a:lnTo>
                  <a:lnTo>
                    <a:pt x="1323" y="2281"/>
                  </a:lnTo>
                  <a:lnTo>
                    <a:pt x="1246" y="2325"/>
                  </a:lnTo>
                  <a:lnTo>
                    <a:pt x="1171" y="2369"/>
                  </a:lnTo>
                  <a:lnTo>
                    <a:pt x="1097" y="2409"/>
                  </a:lnTo>
                  <a:lnTo>
                    <a:pt x="1024" y="2449"/>
                  </a:lnTo>
                  <a:lnTo>
                    <a:pt x="952" y="2485"/>
                  </a:lnTo>
                  <a:lnTo>
                    <a:pt x="881" y="2518"/>
                  </a:lnTo>
                  <a:lnTo>
                    <a:pt x="813" y="2549"/>
                  </a:lnTo>
                  <a:lnTo>
                    <a:pt x="746" y="2577"/>
                  </a:lnTo>
                  <a:lnTo>
                    <a:pt x="680" y="2602"/>
                  </a:lnTo>
                  <a:lnTo>
                    <a:pt x="617" y="2625"/>
                  </a:lnTo>
                  <a:lnTo>
                    <a:pt x="556" y="2644"/>
                  </a:lnTo>
                  <a:lnTo>
                    <a:pt x="498" y="2660"/>
                  </a:lnTo>
                  <a:lnTo>
                    <a:pt x="441" y="2672"/>
                  </a:lnTo>
                  <a:lnTo>
                    <a:pt x="387" y="2682"/>
                  </a:lnTo>
                  <a:lnTo>
                    <a:pt x="337" y="2687"/>
                  </a:lnTo>
                  <a:lnTo>
                    <a:pt x="289" y="2689"/>
                  </a:lnTo>
                  <a:lnTo>
                    <a:pt x="245" y="2688"/>
                  </a:lnTo>
                  <a:lnTo>
                    <a:pt x="206" y="2682"/>
                  </a:lnTo>
                  <a:lnTo>
                    <a:pt x="169" y="2673"/>
                  </a:lnTo>
                  <a:lnTo>
                    <a:pt x="135" y="2660"/>
                  </a:lnTo>
                  <a:lnTo>
                    <a:pt x="104" y="2643"/>
                  </a:lnTo>
                  <a:lnTo>
                    <a:pt x="77" y="2623"/>
                  </a:lnTo>
                  <a:lnTo>
                    <a:pt x="53" y="2598"/>
                  </a:lnTo>
                  <a:lnTo>
                    <a:pt x="31" y="2566"/>
                  </a:lnTo>
                  <a:lnTo>
                    <a:pt x="14" y="2532"/>
                  </a:lnTo>
                  <a:lnTo>
                    <a:pt x="5" y="2498"/>
                  </a:lnTo>
                  <a:lnTo>
                    <a:pt x="0" y="2463"/>
                  </a:lnTo>
                  <a:lnTo>
                    <a:pt x="0" y="2428"/>
                  </a:lnTo>
                  <a:lnTo>
                    <a:pt x="4" y="2392"/>
                  </a:lnTo>
                  <a:lnTo>
                    <a:pt x="11" y="2355"/>
                  </a:lnTo>
                  <a:lnTo>
                    <a:pt x="23" y="2319"/>
                  </a:lnTo>
                  <a:lnTo>
                    <a:pt x="37" y="2284"/>
                  </a:lnTo>
                  <a:lnTo>
                    <a:pt x="55" y="2249"/>
                  </a:lnTo>
                  <a:lnTo>
                    <a:pt x="74" y="2214"/>
                  </a:lnTo>
                  <a:lnTo>
                    <a:pt x="94" y="2180"/>
                  </a:lnTo>
                  <a:lnTo>
                    <a:pt x="116" y="2147"/>
                  </a:lnTo>
                  <a:lnTo>
                    <a:pt x="139" y="2116"/>
                  </a:lnTo>
                  <a:lnTo>
                    <a:pt x="162" y="2086"/>
                  </a:lnTo>
                  <a:lnTo>
                    <a:pt x="184" y="2057"/>
                  </a:lnTo>
                  <a:lnTo>
                    <a:pt x="201" y="2041"/>
                  </a:lnTo>
                  <a:lnTo>
                    <a:pt x="219" y="2028"/>
                  </a:lnTo>
                  <a:lnTo>
                    <a:pt x="239" y="2019"/>
                  </a:lnTo>
                  <a:lnTo>
                    <a:pt x="260" y="2014"/>
                  </a:lnTo>
                  <a:lnTo>
                    <a:pt x="282" y="2012"/>
                  </a:lnTo>
                  <a:lnTo>
                    <a:pt x="304" y="2014"/>
                  </a:lnTo>
                  <a:lnTo>
                    <a:pt x="327" y="2020"/>
                  </a:lnTo>
                  <a:lnTo>
                    <a:pt x="348" y="2030"/>
                  </a:lnTo>
                  <a:lnTo>
                    <a:pt x="368" y="2045"/>
                  </a:lnTo>
                  <a:lnTo>
                    <a:pt x="383" y="2059"/>
                  </a:lnTo>
                  <a:lnTo>
                    <a:pt x="400" y="2077"/>
                  </a:lnTo>
                  <a:lnTo>
                    <a:pt x="412" y="2098"/>
                  </a:lnTo>
                  <a:lnTo>
                    <a:pt x="420" y="2119"/>
                  </a:lnTo>
                  <a:lnTo>
                    <a:pt x="424" y="2142"/>
                  </a:lnTo>
                  <a:lnTo>
                    <a:pt x="424" y="2166"/>
                  </a:lnTo>
                  <a:lnTo>
                    <a:pt x="419" y="2189"/>
                  </a:lnTo>
                  <a:lnTo>
                    <a:pt x="410" y="2212"/>
                  </a:lnTo>
                  <a:lnTo>
                    <a:pt x="397" y="2231"/>
                  </a:lnTo>
                  <a:lnTo>
                    <a:pt x="371" y="2265"/>
                  </a:lnTo>
                  <a:lnTo>
                    <a:pt x="349" y="2295"/>
                  </a:lnTo>
                  <a:lnTo>
                    <a:pt x="331" y="2322"/>
                  </a:lnTo>
                  <a:lnTo>
                    <a:pt x="317" y="2347"/>
                  </a:lnTo>
                  <a:lnTo>
                    <a:pt x="304" y="2368"/>
                  </a:lnTo>
                  <a:lnTo>
                    <a:pt x="295" y="2386"/>
                  </a:lnTo>
                  <a:lnTo>
                    <a:pt x="289" y="2402"/>
                  </a:lnTo>
                  <a:lnTo>
                    <a:pt x="284" y="2415"/>
                  </a:lnTo>
                  <a:lnTo>
                    <a:pt x="281" y="2427"/>
                  </a:lnTo>
                  <a:lnTo>
                    <a:pt x="279" y="2435"/>
                  </a:lnTo>
                  <a:lnTo>
                    <a:pt x="307" y="2432"/>
                  </a:lnTo>
                  <a:lnTo>
                    <a:pt x="341" y="2428"/>
                  </a:lnTo>
                  <a:lnTo>
                    <a:pt x="380" y="2421"/>
                  </a:lnTo>
                  <a:lnTo>
                    <a:pt x="425" y="2410"/>
                  </a:lnTo>
                  <a:lnTo>
                    <a:pt x="473" y="2397"/>
                  </a:lnTo>
                  <a:lnTo>
                    <a:pt x="525" y="2380"/>
                  </a:lnTo>
                  <a:lnTo>
                    <a:pt x="581" y="2361"/>
                  </a:lnTo>
                  <a:lnTo>
                    <a:pt x="640" y="2336"/>
                  </a:lnTo>
                  <a:lnTo>
                    <a:pt x="702" y="2307"/>
                  </a:lnTo>
                  <a:lnTo>
                    <a:pt x="766" y="2274"/>
                  </a:lnTo>
                  <a:lnTo>
                    <a:pt x="833" y="2236"/>
                  </a:lnTo>
                  <a:lnTo>
                    <a:pt x="900" y="2193"/>
                  </a:lnTo>
                  <a:lnTo>
                    <a:pt x="968" y="2144"/>
                  </a:lnTo>
                  <a:lnTo>
                    <a:pt x="923" y="2100"/>
                  </a:lnTo>
                  <a:lnTo>
                    <a:pt x="879" y="2052"/>
                  </a:lnTo>
                  <a:lnTo>
                    <a:pt x="839" y="2001"/>
                  </a:lnTo>
                  <a:lnTo>
                    <a:pt x="793" y="1935"/>
                  </a:lnTo>
                  <a:lnTo>
                    <a:pt x="753" y="1868"/>
                  </a:lnTo>
                  <a:lnTo>
                    <a:pt x="718" y="1799"/>
                  </a:lnTo>
                  <a:lnTo>
                    <a:pt x="689" y="1727"/>
                  </a:lnTo>
                  <a:lnTo>
                    <a:pt x="665" y="1655"/>
                  </a:lnTo>
                  <a:lnTo>
                    <a:pt x="645" y="1580"/>
                  </a:lnTo>
                  <a:lnTo>
                    <a:pt x="632" y="1507"/>
                  </a:lnTo>
                  <a:lnTo>
                    <a:pt x="625" y="1431"/>
                  </a:lnTo>
                  <a:lnTo>
                    <a:pt x="621" y="1357"/>
                  </a:lnTo>
                  <a:lnTo>
                    <a:pt x="623" y="1282"/>
                  </a:lnTo>
                  <a:lnTo>
                    <a:pt x="631" y="1207"/>
                  </a:lnTo>
                  <a:lnTo>
                    <a:pt x="643" y="1133"/>
                  </a:lnTo>
                  <a:lnTo>
                    <a:pt x="661" y="1060"/>
                  </a:lnTo>
                  <a:lnTo>
                    <a:pt x="683" y="989"/>
                  </a:lnTo>
                  <a:lnTo>
                    <a:pt x="710" y="919"/>
                  </a:lnTo>
                  <a:lnTo>
                    <a:pt x="739" y="858"/>
                  </a:lnTo>
                  <a:lnTo>
                    <a:pt x="773" y="798"/>
                  </a:lnTo>
                  <a:lnTo>
                    <a:pt x="810" y="740"/>
                  </a:lnTo>
                  <a:lnTo>
                    <a:pt x="850" y="684"/>
                  </a:lnTo>
                  <a:lnTo>
                    <a:pt x="896" y="630"/>
                  </a:lnTo>
                  <a:lnTo>
                    <a:pt x="945" y="578"/>
                  </a:lnTo>
                  <a:lnTo>
                    <a:pt x="996" y="530"/>
                  </a:lnTo>
                  <a:lnTo>
                    <a:pt x="1053" y="485"/>
                  </a:lnTo>
                  <a:lnTo>
                    <a:pt x="1115" y="441"/>
                  </a:lnTo>
                  <a:lnTo>
                    <a:pt x="1179" y="403"/>
                  </a:lnTo>
                  <a:lnTo>
                    <a:pt x="1245" y="369"/>
                  </a:lnTo>
                  <a:lnTo>
                    <a:pt x="1311" y="340"/>
                  </a:lnTo>
                  <a:lnTo>
                    <a:pt x="1380" y="316"/>
                  </a:lnTo>
                  <a:lnTo>
                    <a:pt x="1449" y="298"/>
                  </a:lnTo>
                  <a:lnTo>
                    <a:pt x="1534" y="280"/>
                  </a:lnTo>
                  <a:lnTo>
                    <a:pt x="1619" y="271"/>
                  </a:lnTo>
                  <a:lnTo>
                    <a:pt x="1704" y="266"/>
                  </a:lnTo>
                  <a:lnTo>
                    <a:pt x="1774" y="270"/>
                  </a:lnTo>
                  <a:lnTo>
                    <a:pt x="1845" y="276"/>
                  </a:lnTo>
                  <a:lnTo>
                    <a:pt x="1914" y="287"/>
                  </a:lnTo>
                  <a:lnTo>
                    <a:pt x="1982" y="303"/>
                  </a:lnTo>
                  <a:lnTo>
                    <a:pt x="2050" y="323"/>
                  </a:lnTo>
                  <a:lnTo>
                    <a:pt x="2116" y="348"/>
                  </a:lnTo>
                  <a:lnTo>
                    <a:pt x="2181" y="376"/>
                  </a:lnTo>
                  <a:lnTo>
                    <a:pt x="2243" y="410"/>
                  </a:lnTo>
                  <a:lnTo>
                    <a:pt x="2304" y="448"/>
                  </a:lnTo>
                  <a:lnTo>
                    <a:pt x="2363" y="489"/>
                  </a:lnTo>
                  <a:lnTo>
                    <a:pt x="2419" y="536"/>
                  </a:lnTo>
                  <a:lnTo>
                    <a:pt x="2473" y="585"/>
                  </a:lnTo>
                  <a:lnTo>
                    <a:pt x="2523" y="640"/>
                  </a:lnTo>
                  <a:lnTo>
                    <a:pt x="2571" y="699"/>
                  </a:lnTo>
                  <a:lnTo>
                    <a:pt x="2608" y="751"/>
                  </a:lnTo>
                  <a:lnTo>
                    <a:pt x="2641" y="806"/>
                  </a:lnTo>
                  <a:lnTo>
                    <a:pt x="2671" y="861"/>
                  </a:lnTo>
                  <a:lnTo>
                    <a:pt x="2708" y="833"/>
                  </a:lnTo>
                  <a:lnTo>
                    <a:pt x="2745" y="804"/>
                  </a:lnTo>
                  <a:lnTo>
                    <a:pt x="2781" y="772"/>
                  </a:lnTo>
                  <a:lnTo>
                    <a:pt x="2816" y="740"/>
                  </a:lnTo>
                  <a:lnTo>
                    <a:pt x="2850" y="705"/>
                  </a:lnTo>
                  <a:lnTo>
                    <a:pt x="2883" y="671"/>
                  </a:lnTo>
                  <a:lnTo>
                    <a:pt x="2915" y="636"/>
                  </a:lnTo>
                  <a:lnTo>
                    <a:pt x="2947" y="601"/>
                  </a:lnTo>
                  <a:lnTo>
                    <a:pt x="2976" y="566"/>
                  </a:lnTo>
                  <a:lnTo>
                    <a:pt x="3002" y="531"/>
                  </a:lnTo>
                  <a:lnTo>
                    <a:pt x="3028" y="497"/>
                  </a:lnTo>
                  <a:lnTo>
                    <a:pt x="3051" y="465"/>
                  </a:lnTo>
                  <a:lnTo>
                    <a:pt x="3073" y="433"/>
                  </a:lnTo>
                  <a:lnTo>
                    <a:pt x="3090" y="404"/>
                  </a:lnTo>
                  <a:lnTo>
                    <a:pt x="3107" y="376"/>
                  </a:lnTo>
                  <a:lnTo>
                    <a:pt x="3119" y="350"/>
                  </a:lnTo>
                  <a:lnTo>
                    <a:pt x="3129" y="328"/>
                  </a:lnTo>
                  <a:lnTo>
                    <a:pt x="3136" y="308"/>
                  </a:lnTo>
                  <a:lnTo>
                    <a:pt x="3139" y="291"/>
                  </a:lnTo>
                  <a:lnTo>
                    <a:pt x="3138" y="278"/>
                  </a:lnTo>
                  <a:lnTo>
                    <a:pt x="3134" y="278"/>
                  </a:lnTo>
                  <a:lnTo>
                    <a:pt x="3130" y="278"/>
                  </a:lnTo>
                  <a:lnTo>
                    <a:pt x="3118" y="278"/>
                  </a:lnTo>
                  <a:lnTo>
                    <a:pt x="3104" y="279"/>
                  </a:lnTo>
                  <a:lnTo>
                    <a:pt x="3086" y="282"/>
                  </a:lnTo>
                  <a:lnTo>
                    <a:pt x="3066" y="286"/>
                  </a:lnTo>
                  <a:lnTo>
                    <a:pt x="3041" y="292"/>
                  </a:lnTo>
                  <a:lnTo>
                    <a:pt x="3013" y="301"/>
                  </a:lnTo>
                  <a:lnTo>
                    <a:pt x="2981" y="312"/>
                  </a:lnTo>
                  <a:lnTo>
                    <a:pt x="2944" y="326"/>
                  </a:lnTo>
                  <a:lnTo>
                    <a:pt x="2904" y="342"/>
                  </a:lnTo>
                  <a:lnTo>
                    <a:pt x="2879" y="349"/>
                  </a:lnTo>
                  <a:lnTo>
                    <a:pt x="2854" y="352"/>
                  </a:lnTo>
                  <a:lnTo>
                    <a:pt x="2832" y="350"/>
                  </a:lnTo>
                  <a:lnTo>
                    <a:pt x="2809" y="344"/>
                  </a:lnTo>
                  <a:lnTo>
                    <a:pt x="2788" y="334"/>
                  </a:lnTo>
                  <a:lnTo>
                    <a:pt x="2769" y="320"/>
                  </a:lnTo>
                  <a:lnTo>
                    <a:pt x="2754" y="303"/>
                  </a:lnTo>
                  <a:lnTo>
                    <a:pt x="2740" y="282"/>
                  </a:lnTo>
                  <a:lnTo>
                    <a:pt x="2731" y="263"/>
                  </a:lnTo>
                  <a:lnTo>
                    <a:pt x="2722" y="239"/>
                  </a:lnTo>
                  <a:lnTo>
                    <a:pt x="2718" y="213"/>
                  </a:lnTo>
                  <a:lnTo>
                    <a:pt x="2720" y="188"/>
                  </a:lnTo>
                  <a:lnTo>
                    <a:pt x="2725" y="164"/>
                  </a:lnTo>
                  <a:lnTo>
                    <a:pt x="2736" y="141"/>
                  </a:lnTo>
                  <a:lnTo>
                    <a:pt x="2751" y="121"/>
                  </a:lnTo>
                  <a:lnTo>
                    <a:pt x="2770" y="104"/>
                  </a:lnTo>
                  <a:lnTo>
                    <a:pt x="2793" y="91"/>
                  </a:lnTo>
                  <a:lnTo>
                    <a:pt x="2838" y="72"/>
                  </a:lnTo>
                  <a:lnTo>
                    <a:pt x="2885" y="53"/>
                  </a:lnTo>
                  <a:lnTo>
                    <a:pt x="2934" y="37"/>
                  </a:lnTo>
                  <a:lnTo>
                    <a:pt x="2985" y="22"/>
                  </a:lnTo>
                  <a:lnTo>
                    <a:pt x="3036" y="11"/>
                  </a:lnTo>
                  <a:lnTo>
                    <a:pt x="3086" y="3"/>
                  </a:lnTo>
                  <a:lnTo>
                    <a:pt x="3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Freeform 26">
              <a:extLst>
                <a:ext uri="{FF2B5EF4-FFF2-40B4-BE49-F238E27FC236}">
                  <a16:creationId xmlns:a16="http://schemas.microsoft.com/office/drawing/2014/main" id="{D301FA4E-7915-309D-D827-73E3E295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5838826"/>
              <a:ext cx="542925" cy="423863"/>
            </a:xfrm>
            <a:custGeom>
              <a:avLst/>
              <a:gdLst>
                <a:gd name="T0" fmla="*/ 1368 w 1368"/>
                <a:gd name="T1" fmla="*/ 0 h 1069"/>
                <a:gd name="T2" fmla="*/ 1365 w 1368"/>
                <a:gd name="T3" fmla="*/ 69 h 1069"/>
                <a:gd name="T4" fmla="*/ 1358 w 1368"/>
                <a:gd name="T5" fmla="*/ 139 h 1069"/>
                <a:gd name="T6" fmla="*/ 1347 w 1368"/>
                <a:gd name="T7" fmla="*/ 207 h 1069"/>
                <a:gd name="T8" fmla="*/ 1330 w 1368"/>
                <a:gd name="T9" fmla="*/ 274 h 1069"/>
                <a:gd name="T10" fmla="*/ 1309 w 1368"/>
                <a:gd name="T11" fmla="*/ 341 h 1069"/>
                <a:gd name="T12" fmla="*/ 1284 w 1368"/>
                <a:gd name="T13" fmla="*/ 406 h 1069"/>
                <a:gd name="T14" fmla="*/ 1255 w 1368"/>
                <a:gd name="T15" fmla="*/ 469 h 1069"/>
                <a:gd name="T16" fmla="*/ 1222 w 1368"/>
                <a:gd name="T17" fmla="*/ 530 h 1069"/>
                <a:gd name="T18" fmla="*/ 1185 w 1368"/>
                <a:gd name="T19" fmla="*/ 590 h 1069"/>
                <a:gd name="T20" fmla="*/ 1144 w 1368"/>
                <a:gd name="T21" fmla="*/ 648 h 1069"/>
                <a:gd name="T22" fmla="*/ 1098 w 1368"/>
                <a:gd name="T23" fmla="*/ 703 h 1069"/>
                <a:gd name="T24" fmla="*/ 1048 w 1368"/>
                <a:gd name="T25" fmla="*/ 756 h 1069"/>
                <a:gd name="T26" fmla="*/ 994 w 1368"/>
                <a:gd name="T27" fmla="*/ 805 h 1069"/>
                <a:gd name="T28" fmla="*/ 936 w 1368"/>
                <a:gd name="T29" fmla="*/ 852 h 1069"/>
                <a:gd name="T30" fmla="*/ 871 w 1368"/>
                <a:gd name="T31" fmla="*/ 897 h 1069"/>
                <a:gd name="T32" fmla="*/ 804 w 1368"/>
                <a:gd name="T33" fmla="*/ 938 h 1069"/>
                <a:gd name="T34" fmla="*/ 734 w 1368"/>
                <a:gd name="T35" fmla="*/ 972 h 1069"/>
                <a:gd name="T36" fmla="*/ 663 w 1368"/>
                <a:gd name="T37" fmla="*/ 1002 h 1069"/>
                <a:gd name="T38" fmla="*/ 592 w 1368"/>
                <a:gd name="T39" fmla="*/ 1026 h 1069"/>
                <a:gd name="T40" fmla="*/ 518 w 1368"/>
                <a:gd name="T41" fmla="*/ 1044 h 1069"/>
                <a:gd name="T42" fmla="*/ 443 w 1368"/>
                <a:gd name="T43" fmla="*/ 1058 h 1069"/>
                <a:gd name="T44" fmla="*/ 369 w 1368"/>
                <a:gd name="T45" fmla="*/ 1066 h 1069"/>
                <a:gd name="T46" fmla="*/ 294 w 1368"/>
                <a:gd name="T47" fmla="*/ 1069 h 1069"/>
                <a:gd name="T48" fmla="*/ 220 w 1368"/>
                <a:gd name="T49" fmla="*/ 1067 h 1069"/>
                <a:gd name="T50" fmla="*/ 146 w 1368"/>
                <a:gd name="T51" fmla="*/ 1060 h 1069"/>
                <a:gd name="T52" fmla="*/ 73 w 1368"/>
                <a:gd name="T53" fmla="*/ 1049 h 1069"/>
                <a:gd name="T54" fmla="*/ 0 w 1368"/>
                <a:gd name="T55" fmla="*/ 1031 h 1069"/>
                <a:gd name="T56" fmla="*/ 91 w 1368"/>
                <a:gd name="T57" fmla="*/ 973 h 1069"/>
                <a:gd name="T58" fmla="*/ 186 w 1368"/>
                <a:gd name="T59" fmla="*/ 911 h 1069"/>
                <a:gd name="T60" fmla="*/ 284 w 1368"/>
                <a:gd name="T61" fmla="*/ 846 h 1069"/>
                <a:gd name="T62" fmla="*/ 384 w 1368"/>
                <a:gd name="T63" fmla="*/ 777 h 1069"/>
                <a:gd name="T64" fmla="*/ 487 w 1368"/>
                <a:gd name="T65" fmla="*/ 706 h 1069"/>
                <a:gd name="T66" fmla="*/ 592 w 1368"/>
                <a:gd name="T67" fmla="*/ 630 h 1069"/>
                <a:gd name="T68" fmla="*/ 696 w 1368"/>
                <a:gd name="T69" fmla="*/ 553 h 1069"/>
                <a:gd name="T70" fmla="*/ 803 w 1368"/>
                <a:gd name="T71" fmla="*/ 472 h 1069"/>
                <a:gd name="T72" fmla="*/ 905 w 1368"/>
                <a:gd name="T73" fmla="*/ 390 h 1069"/>
                <a:gd name="T74" fmla="*/ 1006 w 1368"/>
                <a:gd name="T75" fmla="*/ 310 h 1069"/>
                <a:gd name="T76" fmla="*/ 1102 w 1368"/>
                <a:gd name="T77" fmla="*/ 230 h 1069"/>
                <a:gd name="T78" fmla="*/ 1195 w 1368"/>
                <a:gd name="T79" fmla="*/ 152 h 1069"/>
                <a:gd name="T80" fmla="*/ 1284 w 1368"/>
                <a:gd name="T81" fmla="*/ 76 h 1069"/>
                <a:gd name="T82" fmla="*/ 1368 w 1368"/>
                <a:gd name="T83" fmla="*/ 0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8" h="1069">
                  <a:moveTo>
                    <a:pt x="1368" y="0"/>
                  </a:moveTo>
                  <a:lnTo>
                    <a:pt x="1365" y="69"/>
                  </a:lnTo>
                  <a:lnTo>
                    <a:pt x="1358" y="139"/>
                  </a:lnTo>
                  <a:lnTo>
                    <a:pt x="1347" y="207"/>
                  </a:lnTo>
                  <a:lnTo>
                    <a:pt x="1330" y="274"/>
                  </a:lnTo>
                  <a:lnTo>
                    <a:pt x="1309" y="341"/>
                  </a:lnTo>
                  <a:lnTo>
                    <a:pt x="1284" y="406"/>
                  </a:lnTo>
                  <a:lnTo>
                    <a:pt x="1255" y="469"/>
                  </a:lnTo>
                  <a:lnTo>
                    <a:pt x="1222" y="530"/>
                  </a:lnTo>
                  <a:lnTo>
                    <a:pt x="1185" y="590"/>
                  </a:lnTo>
                  <a:lnTo>
                    <a:pt x="1144" y="648"/>
                  </a:lnTo>
                  <a:lnTo>
                    <a:pt x="1098" y="703"/>
                  </a:lnTo>
                  <a:lnTo>
                    <a:pt x="1048" y="756"/>
                  </a:lnTo>
                  <a:lnTo>
                    <a:pt x="994" y="805"/>
                  </a:lnTo>
                  <a:lnTo>
                    <a:pt x="936" y="852"/>
                  </a:lnTo>
                  <a:lnTo>
                    <a:pt x="871" y="897"/>
                  </a:lnTo>
                  <a:lnTo>
                    <a:pt x="804" y="938"/>
                  </a:lnTo>
                  <a:lnTo>
                    <a:pt x="734" y="972"/>
                  </a:lnTo>
                  <a:lnTo>
                    <a:pt x="663" y="1002"/>
                  </a:lnTo>
                  <a:lnTo>
                    <a:pt x="592" y="1026"/>
                  </a:lnTo>
                  <a:lnTo>
                    <a:pt x="518" y="1044"/>
                  </a:lnTo>
                  <a:lnTo>
                    <a:pt x="443" y="1058"/>
                  </a:lnTo>
                  <a:lnTo>
                    <a:pt x="369" y="1066"/>
                  </a:lnTo>
                  <a:lnTo>
                    <a:pt x="294" y="1069"/>
                  </a:lnTo>
                  <a:lnTo>
                    <a:pt x="220" y="1067"/>
                  </a:lnTo>
                  <a:lnTo>
                    <a:pt x="146" y="1060"/>
                  </a:lnTo>
                  <a:lnTo>
                    <a:pt x="73" y="1049"/>
                  </a:lnTo>
                  <a:lnTo>
                    <a:pt x="0" y="1031"/>
                  </a:lnTo>
                  <a:lnTo>
                    <a:pt x="91" y="973"/>
                  </a:lnTo>
                  <a:lnTo>
                    <a:pt x="186" y="911"/>
                  </a:lnTo>
                  <a:lnTo>
                    <a:pt x="284" y="846"/>
                  </a:lnTo>
                  <a:lnTo>
                    <a:pt x="384" y="777"/>
                  </a:lnTo>
                  <a:lnTo>
                    <a:pt x="487" y="706"/>
                  </a:lnTo>
                  <a:lnTo>
                    <a:pt x="592" y="630"/>
                  </a:lnTo>
                  <a:lnTo>
                    <a:pt x="696" y="553"/>
                  </a:lnTo>
                  <a:lnTo>
                    <a:pt x="803" y="472"/>
                  </a:lnTo>
                  <a:lnTo>
                    <a:pt x="905" y="390"/>
                  </a:lnTo>
                  <a:lnTo>
                    <a:pt x="1006" y="310"/>
                  </a:lnTo>
                  <a:lnTo>
                    <a:pt x="1102" y="230"/>
                  </a:lnTo>
                  <a:lnTo>
                    <a:pt x="1195" y="152"/>
                  </a:lnTo>
                  <a:lnTo>
                    <a:pt x="1284" y="76"/>
                  </a:lnTo>
                  <a:lnTo>
                    <a:pt x="1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3" name="Freeform 31">
            <a:extLst>
              <a:ext uri="{FF2B5EF4-FFF2-40B4-BE49-F238E27FC236}">
                <a16:creationId xmlns:a16="http://schemas.microsoft.com/office/drawing/2014/main" id="{90EBF747-848E-2239-ED27-6D7D7FC27D8E}"/>
              </a:ext>
            </a:extLst>
          </p:cNvPr>
          <p:cNvSpPr>
            <a:spLocks noEditPoints="1"/>
          </p:cNvSpPr>
          <p:nvPr/>
        </p:nvSpPr>
        <p:spPr bwMode="auto">
          <a:xfrm>
            <a:off x="8220440" y="3517203"/>
            <a:ext cx="476635" cy="449181"/>
          </a:xfrm>
          <a:custGeom>
            <a:avLst/>
            <a:gdLst>
              <a:gd name="T0" fmla="*/ 1124 w 3749"/>
              <a:gd name="T1" fmla="*/ 1845 h 3535"/>
              <a:gd name="T2" fmla="*/ 1065 w 3749"/>
              <a:gd name="T3" fmla="*/ 1868 h 3535"/>
              <a:gd name="T4" fmla="*/ 985 w 3749"/>
              <a:gd name="T5" fmla="*/ 1934 h 3535"/>
              <a:gd name="T6" fmla="*/ 903 w 3749"/>
              <a:gd name="T7" fmla="*/ 2022 h 3535"/>
              <a:gd name="T8" fmla="*/ 826 w 3749"/>
              <a:gd name="T9" fmla="*/ 1979 h 3535"/>
              <a:gd name="T10" fmla="*/ 826 w 3749"/>
              <a:gd name="T11" fmla="*/ 1888 h 3535"/>
              <a:gd name="T12" fmla="*/ 903 w 3749"/>
              <a:gd name="T13" fmla="*/ 1843 h 3535"/>
              <a:gd name="T14" fmla="*/ 2291 w 3749"/>
              <a:gd name="T15" fmla="*/ 1328 h 3535"/>
              <a:gd name="T16" fmla="*/ 2336 w 3749"/>
              <a:gd name="T17" fmla="*/ 1405 h 3535"/>
              <a:gd name="T18" fmla="*/ 2291 w 3749"/>
              <a:gd name="T19" fmla="*/ 1483 h 3535"/>
              <a:gd name="T20" fmla="*/ 880 w 3749"/>
              <a:gd name="T21" fmla="*/ 1492 h 3535"/>
              <a:gd name="T22" fmla="*/ 817 w 3749"/>
              <a:gd name="T23" fmla="*/ 1429 h 3535"/>
              <a:gd name="T24" fmla="*/ 840 w 3749"/>
              <a:gd name="T25" fmla="*/ 1342 h 3535"/>
              <a:gd name="T26" fmla="*/ 405 w 3749"/>
              <a:gd name="T27" fmla="*/ 1039 h 3535"/>
              <a:gd name="T28" fmla="*/ 239 w 3749"/>
              <a:gd name="T29" fmla="*/ 1228 h 3535"/>
              <a:gd name="T30" fmla="*/ 188 w 3749"/>
              <a:gd name="T31" fmla="*/ 1280 h 3535"/>
              <a:gd name="T32" fmla="*/ 183 w 3749"/>
              <a:gd name="T33" fmla="*/ 3283 h 3535"/>
              <a:gd name="T34" fmla="*/ 251 w 3749"/>
              <a:gd name="T35" fmla="*/ 3350 h 3535"/>
              <a:gd name="T36" fmla="*/ 1054 w 3749"/>
              <a:gd name="T37" fmla="*/ 2050 h 3535"/>
              <a:gd name="T38" fmla="*/ 1151 w 3749"/>
              <a:gd name="T39" fmla="*/ 1964 h 3535"/>
              <a:gd name="T40" fmla="*/ 2749 w 3749"/>
              <a:gd name="T41" fmla="*/ 1437 h 3535"/>
              <a:gd name="T42" fmla="*/ 2865 w 3749"/>
              <a:gd name="T43" fmla="*/ 1489 h 3535"/>
              <a:gd name="T44" fmla="*/ 2925 w 3749"/>
              <a:gd name="T45" fmla="*/ 1600 h 3535"/>
              <a:gd name="T46" fmla="*/ 3656 w 3749"/>
              <a:gd name="T47" fmla="*/ 1953 h 3535"/>
              <a:gd name="T48" fmla="*/ 3728 w 3749"/>
              <a:gd name="T49" fmla="*/ 1997 h 3535"/>
              <a:gd name="T50" fmla="*/ 3747 w 3749"/>
              <a:gd name="T51" fmla="*/ 2089 h 3535"/>
              <a:gd name="T52" fmla="*/ 3049 w 3749"/>
              <a:gd name="T53" fmla="*/ 3429 h 3535"/>
              <a:gd name="T54" fmla="*/ 2953 w 3749"/>
              <a:gd name="T55" fmla="*/ 3510 h 3535"/>
              <a:gd name="T56" fmla="*/ 212 w 3749"/>
              <a:gd name="T57" fmla="*/ 3535 h 3535"/>
              <a:gd name="T58" fmla="*/ 87 w 3749"/>
              <a:gd name="T59" fmla="*/ 3493 h 3535"/>
              <a:gd name="T60" fmla="*/ 10 w 3749"/>
              <a:gd name="T61" fmla="*/ 3388 h 3535"/>
              <a:gd name="T62" fmla="*/ 3 w 3749"/>
              <a:gd name="T63" fmla="*/ 1214 h 3535"/>
              <a:gd name="T64" fmla="*/ 76 w 3749"/>
              <a:gd name="T65" fmla="*/ 1090 h 3535"/>
              <a:gd name="T66" fmla="*/ 212 w 3749"/>
              <a:gd name="T67" fmla="*/ 1039 h 3535"/>
              <a:gd name="T68" fmla="*/ 2269 w 3749"/>
              <a:gd name="T69" fmla="*/ 795 h 3535"/>
              <a:gd name="T70" fmla="*/ 2332 w 3749"/>
              <a:gd name="T71" fmla="*/ 858 h 3535"/>
              <a:gd name="T72" fmla="*/ 2309 w 3749"/>
              <a:gd name="T73" fmla="*/ 945 h 3535"/>
              <a:gd name="T74" fmla="*/ 903 w 3749"/>
              <a:gd name="T75" fmla="*/ 972 h 3535"/>
              <a:gd name="T76" fmla="*/ 826 w 3749"/>
              <a:gd name="T77" fmla="*/ 927 h 3535"/>
              <a:gd name="T78" fmla="*/ 826 w 3749"/>
              <a:gd name="T79" fmla="*/ 836 h 3535"/>
              <a:gd name="T80" fmla="*/ 903 w 3749"/>
              <a:gd name="T81" fmla="*/ 792 h 3535"/>
              <a:gd name="T82" fmla="*/ 2166 w 3749"/>
              <a:gd name="T83" fmla="*/ 261 h 3535"/>
              <a:gd name="T84" fmla="*/ 2133 w 3749"/>
              <a:gd name="T85" fmla="*/ 12 h 3535"/>
              <a:gd name="T86" fmla="*/ 2617 w 3749"/>
              <a:gd name="T87" fmla="*/ 550 h 3535"/>
              <a:gd name="T88" fmla="*/ 2474 w 3749"/>
              <a:gd name="T89" fmla="*/ 680 h 3535"/>
              <a:gd name="T90" fmla="*/ 2438 w 3749"/>
              <a:gd name="T91" fmla="*/ 643 h 3535"/>
              <a:gd name="T92" fmla="*/ 2042 w 3749"/>
              <a:gd name="T93" fmla="*/ 621 h 3535"/>
              <a:gd name="T94" fmla="*/ 2021 w 3749"/>
              <a:gd name="T95" fmla="*/ 183 h 3535"/>
              <a:gd name="T96" fmla="*/ 1985 w 3749"/>
              <a:gd name="T97" fmla="*/ 146 h 3535"/>
              <a:gd name="T98" fmla="*/ 676 w 3749"/>
              <a:gd name="T99" fmla="*/ 164 h 3535"/>
              <a:gd name="T100" fmla="*/ 561 w 3749"/>
              <a:gd name="T101" fmla="*/ 2779 h 3535"/>
              <a:gd name="T102" fmla="*/ 540 w 3749"/>
              <a:gd name="T103" fmla="*/ 2761 h 3535"/>
              <a:gd name="T104" fmla="*/ 528 w 3749"/>
              <a:gd name="T105" fmla="*/ 2657 h 3535"/>
              <a:gd name="T106" fmla="*/ 527 w 3749"/>
              <a:gd name="T107" fmla="*/ 2383 h 3535"/>
              <a:gd name="T108" fmla="*/ 526 w 3749"/>
              <a:gd name="T109" fmla="*/ 2048 h 3535"/>
              <a:gd name="T110" fmla="*/ 526 w 3749"/>
              <a:gd name="T111" fmla="*/ 1677 h 3535"/>
              <a:gd name="T112" fmla="*/ 526 w 3749"/>
              <a:gd name="T113" fmla="*/ 1298 h 3535"/>
              <a:gd name="T114" fmla="*/ 527 w 3749"/>
              <a:gd name="T115" fmla="*/ 936 h 3535"/>
              <a:gd name="T116" fmla="*/ 527 w 3749"/>
              <a:gd name="T117" fmla="*/ 616 h 3535"/>
              <a:gd name="T118" fmla="*/ 528 w 3749"/>
              <a:gd name="T119" fmla="*/ 367 h 3535"/>
              <a:gd name="T120" fmla="*/ 528 w 3749"/>
              <a:gd name="T121" fmla="*/ 212 h 3535"/>
              <a:gd name="T122" fmla="*/ 531 w 3749"/>
              <a:gd name="T123" fmla="*/ 139 h 3535"/>
              <a:gd name="T124" fmla="*/ 605 w 3749"/>
              <a:gd name="T125" fmla="*/ 30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49" h="3535">
                <a:moveTo>
                  <a:pt x="903" y="1843"/>
                </a:moveTo>
                <a:lnTo>
                  <a:pt x="1133" y="1843"/>
                </a:lnTo>
                <a:lnTo>
                  <a:pt x="1131" y="1843"/>
                </a:lnTo>
                <a:lnTo>
                  <a:pt x="1124" y="1845"/>
                </a:lnTo>
                <a:lnTo>
                  <a:pt x="1112" y="1848"/>
                </a:lnTo>
                <a:lnTo>
                  <a:pt x="1100" y="1852"/>
                </a:lnTo>
                <a:lnTo>
                  <a:pt x="1082" y="1859"/>
                </a:lnTo>
                <a:lnTo>
                  <a:pt x="1065" y="1868"/>
                </a:lnTo>
                <a:lnTo>
                  <a:pt x="1046" y="1880"/>
                </a:lnTo>
                <a:lnTo>
                  <a:pt x="1025" y="1895"/>
                </a:lnTo>
                <a:lnTo>
                  <a:pt x="1005" y="1912"/>
                </a:lnTo>
                <a:lnTo>
                  <a:pt x="985" y="1934"/>
                </a:lnTo>
                <a:lnTo>
                  <a:pt x="967" y="1959"/>
                </a:lnTo>
                <a:lnTo>
                  <a:pt x="950" y="1989"/>
                </a:lnTo>
                <a:lnTo>
                  <a:pt x="936" y="2022"/>
                </a:lnTo>
                <a:lnTo>
                  <a:pt x="903" y="2022"/>
                </a:lnTo>
                <a:lnTo>
                  <a:pt x="880" y="2020"/>
                </a:lnTo>
                <a:lnTo>
                  <a:pt x="858" y="2011"/>
                </a:lnTo>
                <a:lnTo>
                  <a:pt x="840" y="1997"/>
                </a:lnTo>
                <a:lnTo>
                  <a:pt x="826" y="1979"/>
                </a:lnTo>
                <a:lnTo>
                  <a:pt x="817" y="1957"/>
                </a:lnTo>
                <a:lnTo>
                  <a:pt x="813" y="1933"/>
                </a:lnTo>
                <a:lnTo>
                  <a:pt x="817" y="1908"/>
                </a:lnTo>
                <a:lnTo>
                  <a:pt x="826" y="1888"/>
                </a:lnTo>
                <a:lnTo>
                  <a:pt x="840" y="1869"/>
                </a:lnTo>
                <a:lnTo>
                  <a:pt x="858" y="1856"/>
                </a:lnTo>
                <a:lnTo>
                  <a:pt x="880" y="1846"/>
                </a:lnTo>
                <a:lnTo>
                  <a:pt x="903" y="1843"/>
                </a:lnTo>
                <a:close/>
                <a:moveTo>
                  <a:pt x="903" y="1315"/>
                </a:moveTo>
                <a:lnTo>
                  <a:pt x="2245" y="1315"/>
                </a:lnTo>
                <a:lnTo>
                  <a:pt x="2269" y="1319"/>
                </a:lnTo>
                <a:lnTo>
                  <a:pt x="2291" y="1328"/>
                </a:lnTo>
                <a:lnTo>
                  <a:pt x="2309" y="1342"/>
                </a:lnTo>
                <a:lnTo>
                  <a:pt x="2323" y="1360"/>
                </a:lnTo>
                <a:lnTo>
                  <a:pt x="2332" y="1382"/>
                </a:lnTo>
                <a:lnTo>
                  <a:pt x="2336" y="1405"/>
                </a:lnTo>
                <a:lnTo>
                  <a:pt x="2332" y="1429"/>
                </a:lnTo>
                <a:lnTo>
                  <a:pt x="2323" y="1451"/>
                </a:lnTo>
                <a:lnTo>
                  <a:pt x="2309" y="1469"/>
                </a:lnTo>
                <a:lnTo>
                  <a:pt x="2291" y="1483"/>
                </a:lnTo>
                <a:lnTo>
                  <a:pt x="2269" y="1492"/>
                </a:lnTo>
                <a:lnTo>
                  <a:pt x="2245" y="1496"/>
                </a:lnTo>
                <a:lnTo>
                  <a:pt x="903" y="1496"/>
                </a:lnTo>
                <a:lnTo>
                  <a:pt x="880" y="1492"/>
                </a:lnTo>
                <a:lnTo>
                  <a:pt x="858" y="1483"/>
                </a:lnTo>
                <a:lnTo>
                  <a:pt x="840" y="1469"/>
                </a:lnTo>
                <a:lnTo>
                  <a:pt x="826" y="1451"/>
                </a:lnTo>
                <a:lnTo>
                  <a:pt x="817" y="1429"/>
                </a:lnTo>
                <a:lnTo>
                  <a:pt x="813" y="1405"/>
                </a:lnTo>
                <a:lnTo>
                  <a:pt x="817" y="1382"/>
                </a:lnTo>
                <a:lnTo>
                  <a:pt x="826" y="1360"/>
                </a:lnTo>
                <a:lnTo>
                  <a:pt x="840" y="1342"/>
                </a:lnTo>
                <a:lnTo>
                  <a:pt x="858" y="1328"/>
                </a:lnTo>
                <a:lnTo>
                  <a:pt x="880" y="1319"/>
                </a:lnTo>
                <a:lnTo>
                  <a:pt x="903" y="1315"/>
                </a:lnTo>
                <a:close/>
                <a:moveTo>
                  <a:pt x="405" y="1039"/>
                </a:moveTo>
                <a:lnTo>
                  <a:pt x="405" y="1221"/>
                </a:lnTo>
                <a:lnTo>
                  <a:pt x="276" y="1221"/>
                </a:lnTo>
                <a:lnTo>
                  <a:pt x="258" y="1222"/>
                </a:lnTo>
                <a:lnTo>
                  <a:pt x="239" y="1228"/>
                </a:lnTo>
                <a:lnTo>
                  <a:pt x="222" y="1237"/>
                </a:lnTo>
                <a:lnTo>
                  <a:pt x="208" y="1249"/>
                </a:lnTo>
                <a:lnTo>
                  <a:pt x="196" y="1264"/>
                </a:lnTo>
                <a:lnTo>
                  <a:pt x="188" y="1280"/>
                </a:lnTo>
                <a:lnTo>
                  <a:pt x="182" y="1298"/>
                </a:lnTo>
                <a:lnTo>
                  <a:pt x="180" y="1316"/>
                </a:lnTo>
                <a:lnTo>
                  <a:pt x="180" y="3258"/>
                </a:lnTo>
                <a:lnTo>
                  <a:pt x="183" y="3283"/>
                </a:lnTo>
                <a:lnTo>
                  <a:pt x="194" y="3306"/>
                </a:lnTo>
                <a:lnTo>
                  <a:pt x="208" y="3326"/>
                </a:lnTo>
                <a:lnTo>
                  <a:pt x="228" y="3341"/>
                </a:lnTo>
                <a:lnTo>
                  <a:pt x="251" y="3350"/>
                </a:lnTo>
                <a:lnTo>
                  <a:pt x="276" y="3353"/>
                </a:lnTo>
                <a:lnTo>
                  <a:pt x="409" y="3353"/>
                </a:lnTo>
                <a:lnTo>
                  <a:pt x="1037" y="2080"/>
                </a:lnTo>
                <a:lnTo>
                  <a:pt x="1054" y="2050"/>
                </a:lnTo>
                <a:lnTo>
                  <a:pt x="1074" y="2022"/>
                </a:lnTo>
                <a:lnTo>
                  <a:pt x="1098" y="1998"/>
                </a:lnTo>
                <a:lnTo>
                  <a:pt x="1124" y="1979"/>
                </a:lnTo>
                <a:lnTo>
                  <a:pt x="1151" y="1964"/>
                </a:lnTo>
                <a:lnTo>
                  <a:pt x="1181" y="1954"/>
                </a:lnTo>
                <a:lnTo>
                  <a:pt x="1211" y="1951"/>
                </a:lnTo>
                <a:lnTo>
                  <a:pt x="2748" y="1951"/>
                </a:lnTo>
                <a:lnTo>
                  <a:pt x="2749" y="1437"/>
                </a:lnTo>
                <a:lnTo>
                  <a:pt x="2781" y="1443"/>
                </a:lnTo>
                <a:lnTo>
                  <a:pt x="2812" y="1454"/>
                </a:lnTo>
                <a:lnTo>
                  <a:pt x="2840" y="1469"/>
                </a:lnTo>
                <a:lnTo>
                  <a:pt x="2865" y="1489"/>
                </a:lnTo>
                <a:lnTo>
                  <a:pt x="2887" y="1513"/>
                </a:lnTo>
                <a:lnTo>
                  <a:pt x="2904" y="1539"/>
                </a:lnTo>
                <a:lnTo>
                  <a:pt x="2917" y="1568"/>
                </a:lnTo>
                <a:lnTo>
                  <a:pt x="2925" y="1600"/>
                </a:lnTo>
                <a:lnTo>
                  <a:pt x="2929" y="1634"/>
                </a:lnTo>
                <a:lnTo>
                  <a:pt x="2929" y="1951"/>
                </a:lnTo>
                <a:lnTo>
                  <a:pt x="3633" y="1951"/>
                </a:lnTo>
                <a:lnTo>
                  <a:pt x="3656" y="1953"/>
                </a:lnTo>
                <a:lnTo>
                  <a:pt x="3677" y="1959"/>
                </a:lnTo>
                <a:lnTo>
                  <a:pt x="3696" y="1968"/>
                </a:lnTo>
                <a:lnTo>
                  <a:pt x="3714" y="1981"/>
                </a:lnTo>
                <a:lnTo>
                  <a:pt x="3728" y="1997"/>
                </a:lnTo>
                <a:lnTo>
                  <a:pt x="3739" y="2016"/>
                </a:lnTo>
                <a:lnTo>
                  <a:pt x="3747" y="2038"/>
                </a:lnTo>
                <a:lnTo>
                  <a:pt x="3749" y="2062"/>
                </a:lnTo>
                <a:lnTo>
                  <a:pt x="3747" y="2089"/>
                </a:lnTo>
                <a:lnTo>
                  <a:pt x="3740" y="2116"/>
                </a:lnTo>
                <a:lnTo>
                  <a:pt x="3726" y="2148"/>
                </a:lnTo>
                <a:lnTo>
                  <a:pt x="3064" y="3405"/>
                </a:lnTo>
                <a:lnTo>
                  <a:pt x="3049" y="3429"/>
                </a:lnTo>
                <a:lnTo>
                  <a:pt x="3030" y="3452"/>
                </a:lnTo>
                <a:lnTo>
                  <a:pt x="3006" y="3474"/>
                </a:lnTo>
                <a:lnTo>
                  <a:pt x="2980" y="3493"/>
                </a:lnTo>
                <a:lnTo>
                  <a:pt x="2953" y="3510"/>
                </a:lnTo>
                <a:lnTo>
                  <a:pt x="2924" y="3522"/>
                </a:lnTo>
                <a:lnTo>
                  <a:pt x="2896" y="3531"/>
                </a:lnTo>
                <a:lnTo>
                  <a:pt x="2868" y="3534"/>
                </a:lnTo>
                <a:lnTo>
                  <a:pt x="212" y="3535"/>
                </a:lnTo>
                <a:lnTo>
                  <a:pt x="179" y="3531"/>
                </a:lnTo>
                <a:lnTo>
                  <a:pt x="145" y="3525"/>
                </a:lnTo>
                <a:lnTo>
                  <a:pt x="116" y="3512"/>
                </a:lnTo>
                <a:lnTo>
                  <a:pt x="87" y="3493"/>
                </a:lnTo>
                <a:lnTo>
                  <a:pt x="62" y="3473"/>
                </a:lnTo>
                <a:lnTo>
                  <a:pt x="40" y="3446"/>
                </a:lnTo>
                <a:lnTo>
                  <a:pt x="23" y="3419"/>
                </a:lnTo>
                <a:lnTo>
                  <a:pt x="10" y="3388"/>
                </a:lnTo>
                <a:lnTo>
                  <a:pt x="2" y="3356"/>
                </a:lnTo>
                <a:lnTo>
                  <a:pt x="0" y="3322"/>
                </a:lnTo>
                <a:lnTo>
                  <a:pt x="0" y="1252"/>
                </a:lnTo>
                <a:lnTo>
                  <a:pt x="3" y="1214"/>
                </a:lnTo>
                <a:lnTo>
                  <a:pt x="14" y="1179"/>
                </a:lnTo>
                <a:lnTo>
                  <a:pt x="30" y="1145"/>
                </a:lnTo>
                <a:lnTo>
                  <a:pt x="50" y="1115"/>
                </a:lnTo>
                <a:lnTo>
                  <a:pt x="76" y="1090"/>
                </a:lnTo>
                <a:lnTo>
                  <a:pt x="105" y="1069"/>
                </a:lnTo>
                <a:lnTo>
                  <a:pt x="137" y="1053"/>
                </a:lnTo>
                <a:lnTo>
                  <a:pt x="174" y="1043"/>
                </a:lnTo>
                <a:lnTo>
                  <a:pt x="212" y="1039"/>
                </a:lnTo>
                <a:lnTo>
                  <a:pt x="405" y="1039"/>
                </a:lnTo>
                <a:close/>
                <a:moveTo>
                  <a:pt x="903" y="792"/>
                </a:moveTo>
                <a:lnTo>
                  <a:pt x="2245" y="792"/>
                </a:lnTo>
                <a:lnTo>
                  <a:pt x="2269" y="795"/>
                </a:lnTo>
                <a:lnTo>
                  <a:pt x="2291" y="804"/>
                </a:lnTo>
                <a:lnTo>
                  <a:pt x="2309" y="818"/>
                </a:lnTo>
                <a:lnTo>
                  <a:pt x="2323" y="836"/>
                </a:lnTo>
                <a:lnTo>
                  <a:pt x="2332" y="858"/>
                </a:lnTo>
                <a:lnTo>
                  <a:pt x="2336" y="882"/>
                </a:lnTo>
                <a:lnTo>
                  <a:pt x="2332" y="906"/>
                </a:lnTo>
                <a:lnTo>
                  <a:pt x="2323" y="927"/>
                </a:lnTo>
                <a:lnTo>
                  <a:pt x="2309" y="945"/>
                </a:lnTo>
                <a:lnTo>
                  <a:pt x="2291" y="959"/>
                </a:lnTo>
                <a:lnTo>
                  <a:pt x="2269" y="968"/>
                </a:lnTo>
                <a:lnTo>
                  <a:pt x="2245" y="972"/>
                </a:lnTo>
                <a:lnTo>
                  <a:pt x="903" y="972"/>
                </a:lnTo>
                <a:lnTo>
                  <a:pt x="880" y="968"/>
                </a:lnTo>
                <a:lnTo>
                  <a:pt x="858" y="959"/>
                </a:lnTo>
                <a:lnTo>
                  <a:pt x="840" y="945"/>
                </a:lnTo>
                <a:lnTo>
                  <a:pt x="826" y="927"/>
                </a:lnTo>
                <a:lnTo>
                  <a:pt x="817" y="906"/>
                </a:lnTo>
                <a:lnTo>
                  <a:pt x="813" y="882"/>
                </a:lnTo>
                <a:lnTo>
                  <a:pt x="817" y="858"/>
                </a:lnTo>
                <a:lnTo>
                  <a:pt x="826" y="836"/>
                </a:lnTo>
                <a:lnTo>
                  <a:pt x="840" y="818"/>
                </a:lnTo>
                <a:lnTo>
                  <a:pt x="858" y="804"/>
                </a:lnTo>
                <a:lnTo>
                  <a:pt x="880" y="795"/>
                </a:lnTo>
                <a:lnTo>
                  <a:pt x="903" y="792"/>
                </a:lnTo>
                <a:close/>
                <a:moveTo>
                  <a:pt x="2166" y="261"/>
                </a:moveTo>
                <a:lnTo>
                  <a:pt x="2166" y="497"/>
                </a:lnTo>
                <a:lnTo>
                  <a:pt x="2383" y="497"/>
                </a:lnTo>
                <a:lnTo>
                  <a:pt x="2166" y="261"/>
                </a:lnTo>
                <a:close/>
                <a:moveTo>
                  <a:pt x="702" y="0"/>
                </a:moveTo>
                <a:lnTo>
                  <a:pt x="2090" y="0"/>
                </a:lnTo>
                <a:lnTo>
                  <a:pt x="2112" y="4"/>
                </a:lnTo>
                <a:lnTo>
                  <a:pt x="2133" y="12"/>
                </a:lnTo>
                <a:lnTo>
                  <a:pt x="2149" y="26"/>
                </a:lnTo>
                <a:lnTo>
                  <a:pt x="2598" y="515"/>
                </a:lnTo>
                <a:lnTo>
                  <a:pt x="2609" y="531"/>
                </a:lnTo>
                <a:lnTo>
                  <a:pt x="2617" y="550"/>
                </a:lnTo>
                <a:lnTo>
                  <a:pt x="2620" y="569"/>
                </a:lnTo>
                <a:lnTo>
                  <a:pt x="2620" y="1838"/>
                </a:lnTo>
                <a:lnTo>
                  <a:pt x="2474" y="1838"/>
                </a:lnTo>
                <a:lnTo>
                  <a:pt x="2474" y="680"/>
                </a:lnTo>
                <a:lnTo>
                  <a:pt x="2471" y="665"/>
                </a:lnTo>
                <a:lnTo>
                  <a:pt x="2463" y="653"/>
                </a:lnTo>
                <a:lnTo>
                  <a:pt x="2451" y="645"/>
                </a:lnTo>
                <a:lnTo>
                  <a:pt x="2438" y="643"/>
                </a:lnTo>
                <a:lnTo>
                  <a:pt x="2094" y="643"/>
                </a:lnTo>
                <a:lnTo>
                  <a:pt x="2074" y="641"/>
                </a:lnTo>
                <a:lnTo>
                  <a:pt x="2057" y="633"/>
                </a:lnTo>
                <a:lnTo>
                  <a:pt x="2042" y="621"/>
                </a:lnTo>
                <a:lnTo>
                  <a:pt x="2031" y="606"/>
                </a:lnTo>
                <a:lnTo>
                  <a:pt x="2023" y="589"/>
                </a:lnTo>
                <a:lnTo>
                  <a:pt x="2021" y="569"/>
                </a:lnTo>
                <a:lnTo>
                  <a:pt x="2021" y="183"/>
                </a:lnTo>
                <a:lnTo>
                  <a:pt x="2018" y="168"/>
                </a:lnTo>
                <a:lnTo>
                  <a:pt x="2010" y="157"/>
                </a:lnTo>
                <a:lnTo>
                  <a:pt x="1999" y="150"/>
                </a:lnTo>
                <a:lnTo>
                  <a:pt x="1985" y="146"/>
                </a:lnTo>
                <a:lnTo>
                  <a:pt x="702" y="146"/>
                </a:lnTo>
                <a:lnTo>
                  <a:pt x="691" y="149"/>
                </a:lnTo>
                <a:lnTo>
                  <a:pt x="683" y="154"/>
                </a:lnTo>
                <a:lnTo>
                  <a:pt x="676" y="164"/>
                </a:lnTo>
                <a:lnTo>
                  <a:pt x="675" y="174"/>
                </a:lnTo>
                <a:lnTo>
                  <a:pt x="675" y="2552"/>
                </a:lnTo>
                <a:lnTo>
                  <a:pt x="562" y="2779"/>
                </a:lnTo>
                <a:lnTo>
                  <a:pt x="561" y="2779"/>
                </a:lnTo>
                <a:lnTo>
                  <a:pt x="558" y="2777"/>
                </a:lnTo>
                <a:lnTo>
                  <a:pt x="552" y="2775"/>
                </a:lnTo>
                <a:lnTo>
                  <a:pt x="545" y="2769"/>
                </a:lnTo>
                <a:lnTo>
                  <a:pt x="540" y="2761"/>
                </a:lnTo>
                <a:lnTo>
                  <a:pt x="534" y="2750"/>
                </a:lnTo>
                <a:lnTo>
                  <a:pt x="530" y="2734"/>
                </a:lnTo>
                <a:lnTo>
                  <a:pt x="528" y="2712"/>
                </a:lnTo>
                <a:lnTo>
                  <a:pt x="528" y="2657"/>
                </a:lnTo>
                <a:lnTo>
                  <a:pt x="528" y="2596"/>
                </a:lnTo>
                <a:lnTo>
                  <a:pt x="527" y="2529"/>
                </a:lnTo>
                <a:lnTo>
                  <a:pt x="527" y="2458"/>
                </a:lnTo>
                <a:lnTo>
                  <a:pt x="527" y="2383"/>
                </a:lnTo>
                <a:lnTo>
                  <a:pt x="527" y="2304"/>
                </a:lnTo>
                <a:lnTo>
                  <a:pt x="526" y="2221"/>
                </a:lnTo>
                <a:lnTo>
                  <a:pt x="526" y="2136"/>
                </a:lnTo>
                <a:lnTo>
                  <a:pt x="526" y="2048"/>
                </a:lnTo>
                <a:lnTo>
                  <a:pt x="526" y="1958"/>
                </a:lnTo>
                <a:lnTo>
                  <a:pt x="526" y="1866"/>
                </a:lnTo>
                <a:lnTo>
                  <a:pt x="526" y="1773"/>
                </a:lnTo>
                <a:lnTo>
                  <a:pt x="526" y="1677"/>
                </a:lnTo>
                <a:lnTo>
                  <a:pt x="526" y="1583"/>
                </a:lnTo>
                <a:lnTo>
                  <a:pt x="526" y="1488"/>
                </a:lnTo>
                <a:lnTo>
                  <a:pt x="526" y="1392"/>
                </a:lnTo>
                <a:lnTo>
                  <a:pt x="526" y="1298"/>
                </a:lnTo>
                <a:lnTo>
                  <a:pt x="526" y="1205"/>
                </a:lnTo>
                <a:lnTo>
                  <a:pt x="527" y="1114"/>
                </a:lnTo>
                <a:lnTo>
                  <a:pt x="527" y="1023"/>
                </a:lnTo>
                <a:lnTo>
                  <a:pt x="527" y="936"/>
                </a:lnTo>
                <a:lnTo>
                  <a:pt x="527" y="851"/>
                </a:lnTo>
                <a:lnTo>
                  <a:pt x="527" y="769"/>
                </a:lnTo>
                <a:lnTo>
                  <a:pt x="527" y="691"/>
                </a:lnTo>
                <a:lnTo>
                  <a:pt x="527" y="616"/>
                </a:lnTo>
                <a:lnTo>
                  <a:pt x="527" y="548"/>
                </a:lnTo>
                <a:lnTo>
                  <a:pt x="528" y="482"/>
                </a:lnTo>
                <a:lnTo>
                  <a:pt x="528" y="421"/>
                </a:lnTo>
                <a:lnTo>
                  <a:pt x="528" y="367"/>
                </a:lnTo>
                <a:lnTo>
                  <a:pt x="528" y="319"/>
                </a:lnTo>
                <a:lnTo>
                  <a:pt x="528" y="276"/>
                </a:lnTo>
                <a:lnTo>
                  <a:pt x="528" y="241"/>
                </a:lnTo>
                <a:lnTo>
                  <a:pt x="528" y="212"/>
                </a:lnTo>
                <a:lnTo>
                  <a:pt x="528" y="191"/>
                </a:lnTo>
                <a:lnTo>
                  <a:pt x="528" y="179"/>
                </a:lnTo>
                <a:lnTo>
                  <a:pt x="528" y="174"/>
                </a:lnTo>
                <a:lnTo>
                  <a:pt x="531" y="139"/>
                </a:lnTo>
                <a:lnTo>
                  <a:pt x="542" y="106"/>
                </a:lnTo>
                <a:lnTo>
                  <a:pt x="558" y="77"/>
                </a:lnTo>
                <a:lnTo>
                  <a:pt x="580" y="51"/>
                </a:lnTo>
                <a:lnTo>
                  <a:pt x="605" y="30"/>
                </a:lnTo>
                <a:lnTo>
                  <a:pt x="635" y="14"/>
                </a:lnTo>
                <a:lnTo>
                  <a:pt x="667" y="4"/>
                </a:lnTo>
                <a:lnTo>
                  <a:pt x="702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Freeform 36">
            <a:extLst>
              <a:ext uri="{FF2B5EF4-FFF2-40B4-BE49-F238E27FC236}">
                <a16:creationId xmlns:a16="http://schemas.microsoft.com/office/drawing/2014/main" id="{76B662C7-D5C1-DAB9-A5B5-652E4DDD813C}"/>
              </a:ext>
            </a:extLst>
          </p:cNvPr>
          <p:cNvSpPr>
            <a:spLocks noEditPoints="1"/>
          </p:cNvSpPr>
          <p:nvPr/>
        </p:nvSpPr>
        <p:spPr bwMode="auto">
          <a:xfrm>
            <a:off x="9753914" y="3477024"/>
            <a:ext cx="428724" cy="408271"/>
          </a:xfrm>
          <a:custGeom>
            <a:avLst/>
            <a:gdLst>
              <a:gd name="T0" fmla="*/ 3696 w 3813"/>
              <a:gd name="T1" fmla="*/ 3371 h 3630"/>
              <a:gd name="T2" fmla="*/ 3365 w 3813"/>
              <a:gd name="T3" fmla="*/ 3427 h 3630"/>
              <a:gd name="T4" fmla="*/ 3195 w 3813"/>
              <a:gd name="T5" fmla="*/ 3235 h 3630"/>
              <a:gd name="T6" fmla="*/ 3398 w 3813"/>
              <a:gd name="T7" fmla="*/ 2982 h 3630"/>
              <a:gd name="T8" fmla="*/ 2802 w 3813"/>
              <a:gd name="T9" fmla="*/ 2182 h 3630"/>
              <a:gd name="T10" fmla="*/ 2639 w 3813"/>
              <a:gd name="T11" fmla="*/ 3585 h 3630"/>
              <a:gd name="T12" fmla="*/ 2315 w 3813"/>
              <a:gd name="T13" fmla="*/ 3601 h 3630"/>
              <a:gd name="T14" fmla="*/ 2189 w 3813"/>
              <a:gd name="T15" fmla="*/ 3388 h 3630"/>
              <a:gd name="T16" fmla="*/ 2434 w 3813"/>
              <a:gd name="T17" fmla="*/ 3162 h 3630"/>
              <a:gd name="T18" fmla="*/ 1829 w 3813"/>
              <a:gd name="T19" fmla="*/ 1520 h 3630"/>
              <a:gd name="T20" fmla="*/ 1559 w 3813"/>
              <a:gd name="T21" fmla="*/ 1690 h 3630"/>
              <a:gd name="T22" fmla="*/ 1604 w 3813"/>
              <a:gd name="T23" fmla="*/ 2008 h 3630"/>
              <a:gd name="T24" fmla="*/ 1914 w 3813"/>
              <a:gd name="T25" fmla="*/ 2097 h 3630"/>
              <a:gd name="T26" fmla="*/ 2122 w 3813"/>
              <a:gd name="T27" fmla="*/ 1858 h 3630"/>
              <a:gd name="T28" fmla="*/ 1990 w 3813"/>
              <a:gd name="T29" fmla="*/ 1567 h 3630"/>
              <a:gd name="T30" fmla="*/ 1978 w 3813"/>
              <a:gd name="T31" fmla="*/ 1430 h 3630"/>
              <a:gd name="T32" fmla="*/ 2232 w 3813"/>
              <a:gd name="T33" fmla="*/ 1713 h 3630"/>
              <a:gd name="T34" fmla="*/ 2139 w 3813"/>
              <a:gd name="T35" fmla="*/ 2089 h 3630"/>
              <a:gd name="T36" fmla="*/ 1777 w 3813"/>
              <a:gd name="T37" fmla="*/ 2225 h 3630"/>
              <a:gd name="T38" fmla="*/ 1462 w 3813"/>
              <a:gd name="T39" fmla="*/ 2008 h 3630"/>
              <a:gd name="T40" fmla="*/ 1462 w 3813"/>
              <a:gd name="T41" fmla="*/ 1621 h 3630"/>
              <a:gd name="T42" fmla="*/ 1777 w 3813"/>
              <a:gd name="T43" fmla="*/ 1405 h 3630"/>
              <a:gd name="T44" fmla="*/ 1487 w 3813"/>
              <a:gd name="T45" fmla="*/ 1392 h 3630"/>
              <a:gd name="T46" fmla="*/ 1283 w 3813"/>
              <a:gd name="T47" fmla="*/ 1814 h 3630"/>
              <a:gd name="T48" fmla="*/ 1487 w 3813"/>
              <a:gd name="T49" fmla="*/ 2237 h 3630"/>
              <a:gd name="T50" fmla="*/ 1954 w 3813"/>
              <a:gd name="T51" fmla="*/ 2342 h 3630"/>
              <a:gd name="T52" fmla="*/ 2319 w 3813"/>
              <a:gd name="T53" fmla="*/ 2052 h 3630"/>
              <a:gd name="T54" fmla="*/ 2319 w 3813"/>
              <a:gd name="T55" fmla="*/ 1576 h 3630"/>
              <a:gd name="T56" fmla="*/ 1954 w 3813"/>
              <a:gd name="T57" fmla="*/ 1288 h 3630"/>
              <a:gd name="T58" fmla="*/ 1671 w 3813"/>
              <a:gd name="T59" fmla="*/ 476 h 3630"/>
              <a:gd name="T60" fmla="*/ 2025 w 3813"/>
              <a:gd name="T61" fmla="*/ 457 h 3630"/>
              <a:gd name="T62" fmla="*/ 2030 w 3813"/>
              <a:gd name="T63" fmla="*/ 370 h 3630"/>
              <a:gd name="T64" fmla="*/ 2734 w 3813"/>
              <a:gd name="T65" fmla="*/ 667 h 3630"/>
              <a:gd name="T66" fmla="*/ 3188 w 3813"/>
              <a:gd name="T67" fmla="*/ 1265 h 3630"/>
              <a:gd name="T68" fmla="*/ 2302 w 3813"/>
              <a:gd name="T69" fmla="*/ 3063 h 3630"/>
              <a:gd name="T70" fmla="*/ 1906 w 3813"/>
              <a:gd name="T71" fmla="*/ 3271 h 3630"/>
              <a:gd name="T72" fmla="*/ 1144 w 3813"/>
              <a:gd name="T73" fmla="*/ 3105 h 3630"/>
              <a:gd name="T74" fmla="*/ 577 w 3813"/>
              <a:gd name="T75" fmla="*/ 2579 h 3630"/>
              <a:gd name="T76" fmla="*/ 359 w 3813"/>
              <a:gd name="T77" fmla="*/ 1814 h 3630"/>
              <a:gd name="T78" fmla="*/ 577 w 3813"/>
              <a:gd name="T79" fmla="*/ 1051 h 3630"/>
              <a:gd name="T80" fmla="*/ 1144 w 3813"/>
              <a:gd name="T81" fmla="*/ 524 h 3630"/>
              <a:gd name="T82" fmla="*/ 1829 w 3813"/>
              <a:gd name="T83" fmla="*/ 0 h 3630"/>
              <a:gd name="T84" fmla="*/ 2592 w 3813"/>
              <a:gd name="T85" fmla="*/ 165 h 3630"/>
              <a:gd name="T86" fmla="*/ 3267 w 3813"/>
              <a:gd name="T87" fmla="*/ 697 h 3630"/>
              <a:gd name="T88" fmla="*/ 3626 w 3813"/>
              <a:gd name="T89" fmla="*/ 1485 h 3630"/>
              <a:gd name="T90" fmla="*/ 3164 w 3813"/>
              <a:gd name="T91" fmla="*/ 857 h 3630"/>
              <a:gd name="T92" fmla="*/ 2545 w 3813"/>
              <a:gd name="T93" fmla="*/ 340 h 3630"/>
              <a:gd name="T94" fmla="*/ 1720 w 3813"/>
              <a:gd name="T95" fmla="*/ 181 h 3630"/>
              <a:gd name="T96" fmla="*/ 939 w 3813"/>
              <a:gd name="T97" fmla="*/ 437 h 3630"/>
              <a:gd name="T98" fmla="*/ 388 w 3813"/>
              <a:gd name="T99" fmla="*/ 1018 h 3630"/>
              <a:gd name="T100" fmla="*/ 180 w 3813"/>
              <a:gd name="T101" fmla="*/ 1814 h 3630"/>
              <a:gd name="T102" fmla="*/ 388 w 3813"/>
              <a:gd name="T103" fmla="*/ 2611 h 3630"/>
              <a:gd name="T104" fmla="*/ 939 w 3813"/>
              <a:gd name="T105" fmla="*/ 3193 h 3630"/>
              <a:gd name="T106" fmla="*/ 1720 w 3813"/>
              <a:gd name="T107" fmla="*/ 3448 h 3630"/>
              <a:gd name="T108" fmla="*/ 2062 w 3813"/>
              <a:gd name="T109" fmla="*/ 3615 h 3630"/>
              <a:gd name="T110" fmla="*/ 1272 w 3813"/>
              <a:gd name="T111" fmla="*/ 3545 h 3630"/>
              <a:gd name="T112" fmla="*/ 536 w 3813"/>
              <a:gd name="T113" fmla="*/ 3097 h 3630"/>
              <a:gd name="T114" fmla="*/ 87 w 3813"/>
              <a:gd name="T115" fmla="*/ 2367 h 3630"/>
              <a:gd name="T116" fmla="*/ 31 w 3813"/>
              <a:gd name="T117" fmla="*/ 1476 h 3630"/>
              <a:gd name="T118" fmla="*/ 393 w 3813"/>
              <a:gd name="T119" fmla="*/ 692 h 3630"/>
              <a:gd name="T120" fmla="*/ 1068 w 3813"/>
              <a:gd name="T121" fmla="*/ 164 h 3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13" h="3630">
                <a:moveTo>
                  <a:pt x="3813" y="1583"/>
                </a:moveTo>
                <a:lnTo>
                  <a:pt x="3813" y="3157"/>
                </a:lnTo>
                <a:lnTo>
                  <a:pt x="3809" y="3200"/>
                </a:lnTo>
                <a:lnTo>
                  <a:pt x="3799" y="3240"/>
                </a:lnTo>
                <a:lnTo>
                  <a:pt x="3781" y="3278"/>
                </a:lnTo>
                <a:lnTo>
                  <a:pt x="3758" y="3312"/>
                </a:lnTo>
                <a:lnTo>
                  <a:pt x="3729" y="3343"/>
                </a:lnTo>
                <a:lnTo>
                  <a:pt x="3696" y="3371"/>
                </a:lnTo>
                <a:lnTo>
                  <a:pt x="3655" y="3395"/>
                </a:lnTo>
                <a:lnTo>
                  <a:pt x="3611" y="3415"/>
                </a:lnTo>
                <a:lnTo>
                  <a:pt x="3563" y="3430"/>
                </a:lnTo>
                <a:lnTo>
                  <a:pt x="3521" y="3438"/>
                </a:lnTo>
                <a:lnTo>
                  <a:pt x="3479" y="3441"/>
                </a:lnTo>
                <a:lnTo>
                  <a:pt x="3440" y="3441"/>
                </a:lnTo>
                <a:lnTo>
                  <a:pt x="3402" y="3436"/>
                </a:lnTo>
                <a:lnTo>
                  <a:pt x="3365" y="3427"/>
                </a:lnTo>
                <a:lnTo>
                  <a:pt x="3331" y="3416"/>
                </a:lnTo>
                <a:lnTo>
                  <a:pt x="3300" y="3400"/>
                </a:lnTo>
                <a:lnTo>
                  <a:pt x="3272" y="3380"/>
                </a:lnTo>
                <a:lnTo>
                  <a:pt x="3248" y="3358"/>
                </a:lnTo>
                <a:lnTo>
                  <a:pt x="3227" y="3333"/>
                </a:lnTo>
                <a:lnTo>
                  <a:pt x="3212" y="3304"/>
                </a:lnTo>
                <a:lnTo>
                  <a:pt x="3201" y="3274"/>
                </a:lnTo>
                <a:lnTo>
                  <a:pt x="3195" y="3235"/>
                </a:lnTo>
                <a:lnTo>
                  <a:pt x="3198" y="3197"/>
                </a:lnTo>
                <a:lnTo>
                  <a:pt x="3208" y="3159"/>
                </a:lnTo>
                <a:lnTo>
                  <a:pt x="3224" y="3123"/>
                </a:lnTo>
                <a:lnTo>
                  <a:pt x="3249" y="3088"/>
                </a:lnTo>
                <a:lnTo>
                  <a:pt x="3278" y="3057"/>
                </a:lnTo>
                <a:lnTo>
                  <a:pt x="3314" y="3028"/>
                </a:lnTo>
                <a:lnTo>
                  <a:pt x="3353" y="3003"/>
                </a:lnTo>
                <a:lnTo>
                  <a:pt x="3398" y="2982"/>
                </a:lnTo>
                <a:lnTo>
                  <a:pt x="3446" y="2967"/>
                </a:lnTo>
                <a:lnTo>
                  <a:pt x="3491" y="2959"/>
                </a:lnTo>
                <a:lnTo>
                  <a:pt x="3536" y="2956"/>
                </a:lnTo>
                <a:lnTo>
                  <a:pt x="3579" y="2957"/>
                </a:lnTo>
                <a:lnTo>
                  <a:pt x="3619" y="2964"/>
                </a:lnTo>
                <a:lnTo>
                  <a:pt x="3659" y="2974"/>
                </a:lnTo>
                <a:lnTo>
                  <a:pt x="3659" y="2027"/>
                </a:lnTo>
                <a:lnTo>
                  <a:pt x="2802" y="2182"/>
                </a:lnTo>
                <a:lnTo>
                  <a:pt x="2797" y="3362"/>
                </a:lnTo>
                <a:lnTo>
                  <a:pt x="2794" y="3399"/>
                </a:lnTo>
                <a:lnTo>
                  <a:pt x="2783" y="3435"/>
                </a:lnTo>
                <a:lnTo>
                  <a:pt x="2766" y="3470"/>
                </a:lnTo>
                <a:lnTo>
                  <a:pt x="2741" y="3503"/>
                </a:lnTo>
                <a:lnTo>
                  <a:pt x="2712" y="3533"/>
                </a:lnTo>
                <a:lnTo>
                  <a:pt x="2679" y="3561"/>
                </a:lnTo>
                <a:lnTo>
                  <a:pt x="2639" y="3585"/>
                </a:lnTo>
                <a:lnTo>
                  <a:pt x="2597" y="3604"/>
                </a:lnTo>
                <a:lnTo>
                  <a:pt x="2549" y="3618"/>
                </a:lnTo>
                <a:lnTo>
                  <a:pt x="2507" y="3626"/>
                </a:lnTo>
                <a:lnTo>
                  <a:pt x="2467" y="3630"/>
                </a:lnTo>
                <a:lnTo>
                  <a:pt x="2426" y="3629"/>
                </a:lnTo>
                <a:lnTo>
                  <a:pt x="2387" y="3623"/>
                </a:lnTo>
                <a:lnTo>
                  <a:pt x="2350" y="3614"/>
                </a:lnTo>
                <a:lnTo>
                  <a:pt x="2315" y="3601"/>
                </a:lnTo>
                <a:lnTo>
                  <a:pt x="2284" y="3585"/>
                </a:lnTo>
                <a:lnTo>
                  <a:pt x="2256" y="3566"/>
                </a:lnTo>
                <a:lnTo>
                  <a:pt x="2232" y="3543"/>
                </a:lnTo>
                <a:lnTo>
                  <a:pt x="2213" y="3519"/>
                </a:lnTo>
                <a:lnTo>
                  <a:pt x="2199" y="3493"/>
                </a:lnTo>
                <a:lnTo>
                  <a:pt x="2191" y="3465"/>
                </a:lnTo>
                <a:lnTo>
                  <a:pt x="2187" y="3426"/>
                </a:lnTo>
                <a:lnTo>
                  <a:pt x="2189" y="3388"/>
                </a:lnTo>
                <a:lnTo>
                  <a:pt x="2198" y="3351"/>
                </a:lnTo>
                <a:lnTo>
                  <a:pt x="2216" y="3316"/>
                </a:lnTo>
                <a:lnTo>
                  <a:pt x="2239" y="3281"/>
                </a:lnTo>
                <a:lnTo>
                  <a:pt x="2268" y="3249"/>
                </a:lnTo>
                <a:lnTo>
                  <a:pt x="2302" y="3221"/>
                </a:lnTo>
                <a:lnTo>
                  <a:pt x="2342" y="3196"/>
                </a:lnTo>
                <a:lnTo>
                  <a:pt x="2386" y="3177"/>
                </a:lnTo>
                <a:lnTo>
                  <a:pt x="2434" y="3162"/>
                </a:lnTo>
                <a:lnTo>
                  <a:pt x="2479" y="3152"/>
                </a:lnTo>
                <a:lnTo>
                  <a:pt x="2523" y="3150"/>
                </a:lnTo>
                <a:lnTo>
                  <a:pt x="2564" y="3151"/>
                </a:lnTo>
                <a:lnTo>
                  <a:pt x="2605" y="3157"/>
                </a:lnTo>
                <a:lnTo>
                  <a:pt x="2643" y="3169"/>
                </a:lnTo>
                <a:lnTo>
                  <a:pt x="2643" y="1772"/>
                </a:lnTo>
                <a:lnTo>
                  <a:pt x="3813" y="1583"/>
                </a:lnTo>
                <a:close/>
                <a:moveTo>
                  <a:pt x="1829" y="1520"/>
                </a:moveTo>
                <a:lnTo>
                  <a:pt x="1785" y="1523"/>
                </a:lnTo>
                <a:lnTo>
                  <a:pt x="1743" y="1532"/>
                </a:lnTo>
                <a:lnTo>
                  <a:pt x="1704" y="1547"/>
                </a:lnTo>
                <a:lnTo>
                  <a:pt x="1667" y="1567"/>
                </a:lnTo>
                <a:lnTo>
                  <a:pt x="1634" y="1592"/>
                </a:lnTo>
                <a:lnTo>
                  <a:pt x="1604" y="1621"/>
                </a:lnTo>
                <a:lnTo>
                  <a:pt x="1580" y="1654"/>
                </a:lnTo>
                <a:lnTo>
                  <a:pt x="1559" y="1690"/>
                </a:lnTo>
                <a:lnTo>
                  <a:pt x="1544" y="1729"/>
                </a:lnTo>
                <a:lnTo>
                  <a:pt x="1535" y="1772"/>
                </a:lnTo>
                <a:lnTo>
                  <a:pt x="1531" y="1814"/>
                </a:lnTo>
                <a:lnTo>
                  <a:pt x="1535" y="1858"/>
                </a:lnTo>
                <a:lnTo>
                  <a:pt x="1544" y="1899"/>
                </a:lnTo>
                <a:lnTo>
                  <a:pt x="1559" y="1938"/>
                </a:lnTo>
                <a:lnTo>
                  <a:pt x="1580" y="1975"/>
                </a:lnTo>
                <a:lnTo>
                  <a:pt x="1604" y="2008"/>
                </a:lnTo>
                <a:lnTo>
                  <a:pt x="1634" y="2037"/>
                </a:lnTo>
                <a:lnTo>
                  <a:pt x="1667" y="2061"/>
                </a:lnTo>
                <a:lnTo>
                  <a:pt x="1704" y="2082"/>
                </a:lnTo>
                <a:lnTo>
                  <a:pt x="1743" y="2097"/>
                </a:lnTo>
                <a:lnTo>
                  <a:pt x="1785" y="2106"/>
                </a:lnTo>
                <a:lnTo>
                  <a:pt x="1829" y="2110"/>
                </a:lnTo>
                <a:lnTo>
                  <a:pt x="1873" y="2106"/>
                </a:lnTo>
                <a:lnTo>
                  <a:pt x="1914" y="2097"/>
                </a:lnTo>
                <a:lnTo>
                  <a:pt x="1954" y="2082"/>
                </a:lnTo>
                <a:lnTo>
                  <a:pt x="1990" y="2061"/>
                </a:lnTo>
                <a:lnTo>
                  <a:pt x="2023" y="2037"/>
                </a:lnTo>
                <a:lnTo>
                  <a:pt x="2052" y="2008"/>
                </a:lnTo>
                <a:lnTo>
                  <a:pt x="2078" y="1975"/>
                </a:lnTo>
                <a:lnTo>
                  <a:pt x="2097" y="1938"/>
                </a:lnTo>
                <a:lnTo>
                  <a:pt x="2113" y="1899"/>
                </a:lnTo>
                <a:lnTo>
                  <a:pt x="2122" y="1858"/>
                </a:lnTo>
                <a:lnTo>
                  <a:pt x="2125" y="1814"/>
                </a:lnTo>
                <a:lnTo>
                  <a:pt x="2122" y="1772"/>
                </a:lnTo>
                <a:lnTo>
                  <a:pt x="2113" y="1729"/>
                </a:lnTo>
                <a:lnTo>
                  <a:pt x="2097" y="1690"/>
                </a:lnTo>
                <a:lnTo>
                  <a:pt x="2078" y="1654"/>
                </a:lnTo>
                <a:lnTo>
                  <a:pt x="2052" y="1621"/>
                </a:lnTo>
                <a:lnTo>
                  <a:pt x="2023" y="1592"/>
                </a:lnTo>
                <a:lnTo>
                  <a:pt x="1990" y="1567"/>
                </a:lnTo>
                <a:lnTo>
                  <a:pt x="1954" y="1547"/>
                </a:lnTo>
                <a:lnTo>
                  <a:pt x="1914" y="1532"/>
                </a:lnTo>
                <a:lnTo>
                  <a:pt x="1873" y="1523"/>
                </a:lnTo>
                <a:lnTo>
                  <a:pt x="1829" y="1520"/>
                </a:lnTo>
                <a:close/>
                <a:moveTo>
                  <a:pt x="1829" y="1401"/>
                </a:moveTo>
                <a:lnTo>
                  <a:pt x="1881" y="1405"/>
                </a:lnTo>
                <a:lnTo>
                  <a:pt x="1931" y="1414"/>
                </a:lnTo>
                <a:lnTo>
                  <a:pt x="1978" y="1430"/>
                </a:lnTo>
                <a:lnTo>
                  <a:pt x="2023" y="1451"/>
                </a:lnTo>
                <a:lnTo>
                  <a:pt x="2066" y="1476"/>
                </a:lnTo>
                <a:lnTo>
                  <a:pt x="2104" y="1506"/>
                </a:lnTo>
                <a:lnTo>
                  <a:pt x="2139" y="1540"/>
                </a:lnTo>
                <a:lnTo>
                  <a:pt x="2169" y="1578"/>
                </a:lnTo>
                <a:lnTo>
                  <a:pt x="2196" y="1621"/>
                </a:lnTo>
                <a:lnTo>
                  <a:pt x="2217" y="1666"/>
                </a:lnTo>
                <a:lnTo>
                  <a:pt x="2232" y="1713"/>
                </a:lnTo>
                <a:lnTo>
                  <a:pt x="2241" y="1762"/>
                </a:lnTo>
                <a:lnTo>
                  <a:pt x="2245" y="1814"/>
                </a:lnTo>
                <a:lnTo>
                  <a:pt x="2241" y="1866"/>
                </a:lnTo>
                <a:lnTo>
                  <a:pt x="2232" y="1916"/>
                </a:lnTo>
                <a:lnTo>
                  <a:pt x="2217" y="1964"/>
                </a:lnTo>
                <a:lnTo>
                  <a:pt x="2196" y="2008"/>
                </a:lnTo>
                <a:lnTo>
                  <a:pt x="2169" y="2050"/>
                </a:lnTo>
                <a:lnTo>
                  <a:pt x="2139" y="2089"/>
                </a:lnTo>
                <a:lnTo>
                  <a:pt x="2104" y="2123"/>
                </a:lnTo>
                <a:lnTo>
                  <a:pt x="2066" y="2153"/>
                </a:lnTo>
                <a:lnTo>
                  <a:pt x="2023" y="2179"/>
                </a:lnTo>
                <a:lnTo>
                  <a:pt x="1978" y="2199"/>
                </a:lnTo>
                <a:lnTo>
                  <a:pt x="1931" y="2214"/>
                </a:lnTo>
                <a:lnTo>
                  <a:pt x="1881" y="2225"/>
                </a:lnTo>
                <a:lnTo>
                  <a:pt x="1829" y="2227"/>
                </a:lnTo>
                <a:lnTo>
                  <a:pt x="1777" y="2225"/>
                </a:lnTo>
                <a:lnTo>
                  <a:pt x="1726" y="2214"/>
                </a:lnTo>
                <a:lnTo>
                  <a:pt x="1678" y="2199"/>
                </a:lnTo>
                <a:lnTo>
                  <a:pt x="1633" y="2179"/>
                </a:lnTo>
                <a:lnTo>
                  <a:pt x="1591" y="2153"/>
                </a:lnTo>
                <a:lnTo>
                  <a:pt x="1553" y="2123"/>
                </a:lnTo>
                <a:lnTo>
                  <a:pt x="1518" y="2089"/>
                </a:lnTo>
                <a:lnTo>
                  <a:pt x="1487" y="2050"/>
                </a:lnTo>
                <a:lnTo>
                  <a:pt x="1462" y="2008"/>
                </a:lnTo>
                <a:lnTo>
                  <a:pt x="1441" y="1964"/>
                </a:lnTo>
                <a:lnTo>
                  <a:pt x="1426" y="1916"/>
                </a:lnTo>
                <a:lnTo>
                  <a:pt x="1416" y="1866"/>
                </a:lnTo>
                <a:lnTo>
                  <a:pt x="1413" y="1814"/>
                </a:lnTo>
                <a:lnTo>
                  <a:pt x="1416" y="1762"/>
                </a:lnTo>
                <a:lnTo>
                  <a:pt x="1426" y="1713"/>
                </a:lnTo>
                <a:lnTo>
                  <a:pt x="1441" y="1666"/>
                </a:lnTo>
                <a:lnTo>
                  <a:pt x="1462" y="1621"/>
                </a:lnTo>
                <a:lnTo>
                  <a:pt x="1487" y="1578"/>
                </a:lnTo>
                <a:lnTo>
                  <a:pt x="1518" y="1540"/>
                </a:lnTo>
                <a:lnTo>
                  <a:pt x="1553" y="1506"/>
                </a:lnTo>
                <a:lnTo>
                  <a:pt x="1591" y="1476"/>
                </a:lnTo>
                <a:lnTo>
                  <a:pt x="1633" y="1451"/>
                </a:lnTo>
                <a:lnTo>
                  <a:pt x="1678" y="1430"/>
                </a:lnTo>
                <a:lnTo>
                  <a:pt x="1726" y="1414"/>
                </a:lnTo>
                <a:lnTo>
                  <a:pt x="1777" y="1405"/>
                </a:lnTo>
                <a:lnTo>
                  <a:pt x="1829" y="1401"/>
                </a:lnTo>
                <a:close/>
                <a:moveTo>
                  <a:pt x="1829" y="1274"/>
                </a:moveTo>
                <a:lnTo>
                  <a:pt x="1765" y="1277"/>
                </a:lnTo>
                <a:lnTo>
                  <a:pt x="1704" y="1288"/>
                </a:lnTo>
                <a:lnTo>
                  <a:pt x="1645" y="1305"/>
                </a:lnTo>
                <a:lnTo>
                  <a:pt x="1589" y="1328"/>
                </a:lnTo>
                <a:lnTo>
                  <a:pt x="1536" y="1358"/>
                </a:lnTo>
                <a:lnTo>
                  <a:pt x="1487" y="1392"/>
                </a:lnTo>
                <a:lnTo>
                  <a:pt x="1443" y="1432"/>
                </a:lnTo>
                <a:lnTo>
                  <a:pt x="1403" y="1476"/>
                </a:lnTo>
                <a:lnTo>
                  <a:pt x="1368" y="1524"/>
                </a:lnTo>
                <a:lnTo>
                  <a:pt x="1339" y="1576"/>
                </a:lnTo>
                <a:lnTo>
                  <a:pt x="1315" y="1632"/>
                </a:lnTo>
                <a:lnTo>
                  <a:pt x="1297" y="1690"/>
                </a:lnTo>
                <a:lnTo>
                  <a:pt x="1287" y="1751"/>
                </a:lnTo>
                <a:lnTo>
                  <a:pt x="1283" y="1814"/>
                </a:lnTo>
                <a:lnTo>
                  <a:pt x="1287" y="1877"/>
                </a:lnTo>
                <a:lnTo>
                  <a:pt x="1297" y="1938"/>
                </a:lnTo>
                <a:lnTo>
                  <a:pt x="1315" y="1997"/>
                </a:lnTo>
                <a:lnTo>
                  <a:pt x="1339" y="2052"/>
                </a:lnTo>
                <a:lnTo>
                  <a:pt x="1368" y="2105"/>
                </a:lnTo>
                <a:lnTo>
                  <a:pt x="1403" y="2153"/>
                </a:lnTo>
                <a:lnTo>
                  <a:pt x="1443" y="2197"/>
                </a:lnTo>
                <a:lnTo>
                  <a:pt x="1487" y="2237"/>
                </a:lnTo>
                <a:lnTo>
                  <a:pt x="1536" y="2272"/>
                </a:lnTo>
                <a:lnTo>
                  <a:pt x="1589" y="2300"/>
                </a:lnTo>
                <a:lnTo>
                  <a:pt x="1645" y="2325"/>
                </a:lnTo>
                <a:lnTo>
                  <a:pt x="1704" y="2342"/>
                </a:lnTo>
                <a:lnTo>
                  <a:pt x="1765" y="2352"/>
                </a:lnTo>
                <a:lnTo>
                  <a:pt x="1829" y="2356"/>
                </a:lnTo>
                <a:lnTo>
                  <a:pt x="1892" y="2352"/>
                </a:lnTo>
                <a:lnTo>
                  <a:pt x="1954" y="2342"/>
                </a:lnTo>
                <a:lnTo>
                  <a:pt x="2013" y="2325"/>
                </a:lnTo>
                <a:lnTo>
                  <a:pt x="2069" y="2300"/>
                </a:lnTo>
                <a:lnTo>
                  <a:pt x="2121" y="2272"/>
                </a:lnTo>
                <a:lnTo>
                  <a:pt x="2169" y="2237"/>
                </a:lnTo>
                <a:lnTo>
                  <a:pt x="2214" y="2197"/>
                </a:lnTo>
                <a:lnTo>
                  <a:pt x="2254" y="2153"/>
                </a:lnTo>
                <a:lnTo>
                  <a:pt x="2289" y="2105"/>
                </a:lnTo>
                <a:lnTo>
                  <a:pt x="2319" y="2052"/>
                </a:lnTo>
                <a:lnTo>
                  <a:pt x="2342" y="1997"/>
                </a:lnTo>
                <a:lnTo>
                  <a:pt x="2359" y="1938"/>
                </a:lnTo>
                <a:lnTo>
                  <a:pt x="2370" y="1877"/>
                </a:lnTo>
                <a:lnTo>
                  <a:pt x="2374" y="1814"/>
                </a:lnTo>
                <a:lnTo>
                  <a:pt x="2370" y="1751"/>
                </a:lnTo>
                <a:lnTo>
                  <a:pt x="2359" y="1690"/>
                </a:lnTo>
                <a:lnTo>
                  <a:pt x="2342" y="1632"/>
                </a:lnTo>
                <a:lnTo>
                  <a:pt x="2319" y="1576"/>
                </a:lnTo>
                <a:lnTo>
                  <a:pt x="2289" y="1524"/>
                </a:lnTo>
                <a:lnTo>
                  <a:pt x="2254" y="1476"/>
                </a:lnTo>
                <a:lnTo>
                  <a:pt x="2214" y="1432"/>
                </a:lnTo>
                <a:lnTo>
                  <a:pt x="2169" y="1392"/>
                </a:lnTo>
                <a:lnTo>
                  <a:pt x="2121" y="1358"/>
                </a:lnTo>
                <a:lnTo>
                  <a:pt x="2069" y="1328"/>
                </a:lnTo>
                <a:lnTo>
                  <a:pt x="2013" y="1305"/>
                </a:lnTo>
                <a:lnTo>
                  <a:pt x="1954" y="1288"/>
                </a:lnTo>
                <a:lnTo>
                  <a:pt x="1892" y="1277"/>
                </a:lnTo>
                <a:lnTo>
                  <a:pt x="1829" y="1274"/>
                </a:lnTo>
                <a:close/>
                <a:moveTo>
                  <a:pt x="1855" y="439"/>
                </a:moveTo>
                <a:lnTo>
                  <a:pt x="1817" y="440"/>
                </a:lnTo>
                <a:lnTo>
                  <a:pt x="1779" y="444"/>
                </a:lnTo>
                <a:lnTo>
                  <a:pt x="1742" y="450"/>
                </a:lnTo>
                <a:lnTo>
                  <a:pt x="1705" y="461"/>
                </a:lnTo>
                <a:lnTo>
                  <a:pt x="1671" y="476"/>
                </a:lnTo>
                <a:lnTo>
                  <a:pt x="1784" y="1160"/>
                </a:lnTo>
                <a:lnTo>
                  <a:pt x="1941" y="1160"/>
                </a:lnTo>
                <a:lnTo>
                  <a:pt x="2099" y="476"/>
                </a:lnTo>
                <a:lnTo>
                  <a:pt x="2095" y="475"/>
                </a:lnTo>
                <a:lnTo>
                  <a:pt x="2086" y="471"/>
                </a:lnTo>
                <a:lnTo>
                  <a:pt x="2070" y="468"/>
                </a:lnTo>
                <a:lnTo>
                  <a:pt x="2049" y="463"/>
                </a:lnTo>
                <a:lnTo>
                  <a:pt x="2025" y="457"/>
                </a:lnTo>
                <a:lnTo>
                  <a:pt x="1996" y="452"/>
                </a:lnTo>
                <a:lnTo>
                  <a:pt x="1963" y="447"/>
                </a:lnTo>
                <a:lnTo>
                  <a:pt x="1930" y="442"/>
                </a:lnTo>
                <a:lnTo>
                  <a:pt x="1892" y="440"/>
                </a:lnTo>
                <a:lnTo>
                  <a:pt x="1855" y="439"/>
                </a:lnTo>
                <a:close/>
                <a:moveTo>
                  <a:pt x="1829" y="356"/>
                </a:moveTo>
                <a:lnTo>
                  <a:pt x="1930" y="360"/>
                </a:lnTo>
                <a:lnTo>
                  <a:pt x="2030" y="370"/>
                </a:lnTo>
                <a:lnTo>
                  <a:pt x="2128" y="386"/>
                </a:lnTo>
                <a:lnTo>
                  <a:pt x="2223" y="409"/>
                </a:lnTo>
                <a:lnTo>
                  <a:pt x="2316" y="439"/>
                </a:lnTo>
                <a:lnTo>
                  <a:pt x="2406" y="473"/>
                </a:lnTo>
                <a:lnTo>
                  <a:pt x="2494" y="514"/>
                </a:lnTo>
                <a:lnTo>
                  <a:pt x="2577" y="560"/>
                </a:lnTo>
                <a:lnTo>
                  <a:pt x="2657" y="610"/>
                </a:lnTo>
                <a:lnTo>
                  <a:pt x="2734" y="667"/>
                </a:lnTo>
                <a:lnTo>
                  <a:pt x="2807" y="728"/>
                </a:lnTo>
                <a:lnTo>
                  <a:pt x="2876" y="792"/>
                </a:lnTo>
                <a:lnTo>
                  <a:pt x="2939" y="862"/>
                </a:lnTo>
                <a:lnTo>
                  <a:pt x="3000" y="935"/>
                </a:lnTo>
                <a:lnTo>
                  <a:pt x="3055" y="1012"/>
                </a:lnTo>
                <a:lnTo>
                  <a:pt x="3105" y="1093"/>
                </a:lnTo>
                <a:lnTo>
                  <a:pt x="3149" y="1177"/>
                </a:lnTo>
                <a:lnTo>
                  <a:pt x="3188" y="1265"/>
                </a:lnTo>
                <a:lnTo>
                  <a:pt x="3222" y="1354"/>
                </a:lnTo>
                <a:lnTo>
                  <a:pt x="3250" y="1447"/>
                </a:lnTo>
                <a:lnTo>
                  <a:pt x="3272" y="1543"/>
                </a:lnTo>
                <a:lnTo>
                  <a:pt x="2466" y="1673"/>
                </a:lnTo>
                <a:lnTo>
                  <a:pt x="2466" y="3031"/>
                </a:lnTo>
                <a:lnTo>
                  <a:pt x="2412" y="3036"/>
                </a:lnTo>
                <a:lnTo>
                  <a:pt x="2359" y="3047"/>
                </a:lnTo>
                <a:lnTo>
                  <a:pt x="2302" y="3063"/>
                </a:lnTo>
                <a:lnTo>
                  <a:pt x="2252" y="3085"/>
                </a:lnTo>
                <a:lnTo>
                  <a:pt x="2203" y="3112"/>
                </a:lnTo>
                <a:lnTo>
                  <a:pt x="2160" y="3142"/>
                </a:lnTo>
                <a:lnTo>
                  <a:pt x="2122" y="3177"/>
                </a:lnTo>
                <a:lnTo>
                  <a:pt x="2088" y="3215"/>
                </a:lnTo>
                <a:lnTo>
                  <a:pt x="2059" y="3255"/>
                </a:lnTo>
                <a:lnTo>
                  <a:pt x="1984" y="3265"/>
                </a:lnTo>
                <a:lnTo>
                  <a:pt x="1906" y="3271"/>
                </a:lnTo>
                <a:lnTo>
                  <a:pt x="1829" y="3273"/>
                </a:lnTo>
                <a:lnTo>
                  <a:pt x="1723" y="3270"/>
                </a:lnTo>
                <a:lnTo>
                  <a:pt x="1620" y="3258"/>
                </a:lnTo>
                <a:lnTo>
                  <a:pt x="1520" y="3241"/>
                </a:lnTo>
                <a:lnTo>
                  <a:pt x="1422" y="3216"/>
                </a:lnTo>
                <a:lnTo>
                  <a:pt x="1326" y="3186"/>
                </a:lnTo>
                <a:lnTo>
                  <a:pt x="1233" y="3148"/>
                </a:lnTo>
                <a:lnTo>
                  <a:pt x="1144" y="3105"/>
                </a:lnTo>
                <a:lnTo>
                  <a:pt x="1059" y="3057"/>
                </a:lnTo>
                <a:lnTo>
                  <a:pt x="976" y="3003"/>
                </a:lnTo>
                <a:lnTo>
                  <a:pt x="899" y="2943"/>
                </a:lnTo>
                <a:lnTo>
                  <a:pt x="825" y="2880"/>
                </a:lnTo>
                <a:lnTo>
                  <a:pt x="756" y="2811"/>
                </a:lnTo>
                <a:lnTo>
                  <a:pt x="691" y="2737"/>
                </a:lnTo>
                <a:lnTo>
                  <a:pt x="631" y="2660"/>
                </a:lnTo>
                <a:lnTo>
                  <a:pt x="577" y="2579"/>
                </a:lnTo>
                <a:lnTo>
                  <a:pt x="528" y="2494"/>
                </a:lnTo>
                <a:lnTo>
                  <a:pt x="485" y="2405"/>
                </a:lnTo>
                <a:lnTo>
                  <a:pt x="448" y="2313"/>
                </a:lnTo>
                <a:lnTo>
                  <a:pt x="417" y="2218"/>
                </a:lnTo>
                <a:lnTo>
                  <a:pt x="393" y="2121"/>
                </a:lnTo>
                <a:lnTo>
                  <a:pt x="374" y="2021"/>
                </a:lnTo>
                <a:lnTo>
                  <a:pt x="364" y="1919"/>
                </a:lnTo>
                <a:lnTo>
                  <a:pt x="359" y="1814"/>
                </a:lnTo>
                <a:lnTo>
                  <a:pt x="364" y="1711"/>
                </a:lnTo>
                <a:lnTo>
                  <a:pt x="374" y="1608"/>
                </a:lnTo>
                <a:lnTo>
                  <a:pt x="393" y="1508"/>
                </a:lnTo>
                <a:lnTo>
                  <a:pt x="417" y="1411"/>
                </a:lnTo>
                <a:lnTo>
                  <a:pt x="448" y="1316"/>
                </a:lnTo>
                <a:lnTo>
                  <a:pt x="485" y="1224"/>
                </a:lnTo>
                <a:lnTo>
                  <a:pt x="528" y="1136"/>
                </a:lnTo>
                <a:lnTo>
                  <a:pt x="577" y="1051"/>
                </a:lnTo>
                <a:lnTo>
                  <a:pt x="631" y="969"/>
                </a:lnTo>
                <a:lnTo>
                  <a:pt x="691" y="892"/>
                </a:lnTo>
                <a:lnTo>
                  <a:pt x="756" y="818"/>
                </a:lnTo>
                <a:lnTo>
                  <a:pt x="825" y="749"/>
                </a:lnTo>
                <a:lnTo>
                  <a:pt x="899" y="685"/>
                </a:lnTo>
                <a:lnTo>
                  <a:pt x="976" y="626"/>
                </a:lnTo>
                <a:lnTo>
                  <a:pt x="1059" y="572"/>
                </a:lnTo>
                <a:lnTo>
                  <a:pt x="1144" y="524"/>
                </a:lnTo>
                <a:lnTo>
                  <a:pt x="1233" y="480"/>
                </a:lnTo>
                <a:lnTo>
                  <a:pt x="1326" y="444"/>
                </a:lnTo>
                <a:lnTo>
                  <a:pt x="1422" y="413"/>
                </a:lnTo>
                <a:lnTo>
                  <a:pt x="1520" y="388"/>
                </a:lnTo>
                <a:lnTo>
                  <a:pt x="1620" y="371"/>
                </a:lnTo>
                <a:lnTo>
                  <a:pt x="1723" y="360"/>
                </a:lnTo>
                <a:lnTo>
                  <a:pt x="1829" y="356"/>
                </a:lnTo>
                <a:close/>
                <a:moveTo>
                  <a:pt x="1829" y="0"/>
                </a:moveTo>
                <a:lnTo>
                  <a:pt x="1829" y="0"/>
                </a:lnTo>
                <a:lnTo>
                  <a:pt x="1945" y="3"/>
                </a:lnTo>
                <a:lnTo>
                  <a:pt x="2058" y="14"/>
                </a:lnTo>
                <a:lnTo>
                  <a:pt x="2170" y="31"/>
                </a:lnTo>
                <a:lnTo>
                  <a:pt x="2279" y="55"/>
                </a:lnTo>
                <a:lnTo>
                  <a:pt x="2387" y="86"/>
                </a:lnTo>
                <a:lnTo>
                  <a:pt x="2491" y="123"/>
                </a:lnTo>
                <a:lnTo>
                  <a:pt x="2592" y="165"/>
                </a:lnTo>
                <a:lnTo>
                  <a:pt x="2690" y="214"/>
                </a:lnTo>
                <a:lnTo>
                  <a:pt x="2784" y="268"/>
                </a:lnTo>
                <a:lnTo>
                  <a:pt x="2876" y="327"/>
                </a:lnTo>
                <a:lnTo>
                  <a:pt x="2963" y="392"/>
                </a:lnTo>
                <a:lnTo>
                  <a:pt x="3045" y="461"/>
                </a:lnTo>
                <a:lnTo>
                  <a:pt x="3124" y="536"/>
                </a:lnTo>
                <a:lnTo>
                  <a:pt x="3198" y="614"/>
                </a:lnTo>
                <a:lnTo>
                  <a:pt x="3267" y="697"/>
                </a:lnTo>
                <a:lnTo>
                  <a:pt x="3332" y="783"/>
                </a:lnTo>
                <a:lnTo>
                  <a:pt x="3391" y="874"/>
                </a:lnTo>
                <a:lnTo>
                  <a:pt x="3446" y="968"/>
                </a:lnTo>
                <a:lnTo>
                  <a:pt x="3493" y="1066"/>
                </a:lnTo>
                <a:lnTo>
                  <a:pt x="3536" y="1167"/>
                </a:lnTo>
                <a:lnTo>
                  <a:pt x="3573" y="1270"/>
                </a:lnTo>
                <a:lnTo>
                  <a:pt x="3603" y="1377"/>
                </a:lnTo>
                <a:lnTo>
                  <a:pt x="3626" y="1485"/>
                </a:lnTo>
                <a:lnTo>
                  <a:pt x="3449" y="1514"/>
                </a:lnTo>
                <a:lnTo>
                  <a:pt x="3426" y="1412"/>
                </a:lnTo>
                <a:lnTo>
                  <a:pt x="3397" y="1312"/>
                </a:lnTo>
                <a:lnTo>
                  <a:pt x="3362" y="1215"/>
                </a:lnTo>
                <a:lnTo>
                  <a:pt x="3321" y="1121"/>
                </a:lnTo>
                <a:lnTo>
                  <a:pt x="3274" y="1029"/>
                </a:lnTo>
                <a:lnTo>
                  <a:pt x="3222" y="941"/>
                </a:lnTo>
                <a:lnTo>
                  <a:pt x="3164" y="857"/>
                </a:lnTo>
                <a:lnTo>
                  <a:pt x="3103" y="777"/>
                </a:lnTo>
                <a:lnTo>
                  <a:pt x="3036" y="701"/>
                </a:lnTo>
                <a:lnTo>
                  <a:pt x="2964" y="629"/>
                </a:lnTo>
                <a:lnTo>
                  <a:pt x="2887" y="561"/>
                </a:lnTo>
                <a:lnTo>
                  <a:pt x="2807" y="499"/>
                </a:lnTo>
                <a:lnTo>
                  <a:pt x="2723" y="440"/>
                </a:lnTo>
                <a:lnTo>
                  <a:pt x="2635" y="387"/>
                </a:lnTo>
                <a:lnTo>
                  <a:pt x="2545" y="340"/>
                </a:lnTo>
                <a:lnTo>
                  <a:pt x="2450" y="299"/>
                </a:lnTo>
                <a:lnTo>
                  <a:pt x="2352" y="263"/>
                </a:lnTo>
                <a:lnTo>
                  <a:pt x="2253" y="233"/>
                </a:lnTo>
                <a:lnTo>
                  <a:pt x="2150" y="209"/>
                </a:lnTo>
                <a:lnTo>
                  <a:pt x="2044" y="192"/>
                </a:lnTo>
                <a:lnTo>
                  <a:pt x="1938" y="181"/>
                </a:lnTo>
                <a:lnTo>
                  <a:pt x="1829" y="178"/>
                </a:lnTo>
                <a:lnTo>
                  <a:pt x="1720" y="181"/>
                </a:lnTo>
                <a:lnTo>
                  <a:pt x="1613" y="192"/>
                </a:lnTo>
                <a:lnTo>
                  <a:pt x="1509" y="209"/>
                </a:lnTo>
                <a:lnTo>
                  <a:pt x="1407" y="232"/>
                </a:lnTo>
                <a:lnTo>
                  <a:pt x="1308" y="262"/>
                </a:lnTo>
                <a:lnTo>
                  <a:pt x="1211" y="296"/>
                </a:lnTo>
                <a:lnTo>
                  <a:pt x="1118" y="338"/>
                </a:lnTo>
                <a:lnTo>
                  <a:pt x="1026" y="385"/>
                </a:lnTo>
                <a:lnTo>
                  <a:pt x="939" y="437"/>
                </a:lnTo>
                <a:lnTo>
                  <a:pt x="856" y="494"/>
                </a:lnTo>
                <a:lnTo>
                  <a:pt x="776" y="556"/>
                </a:lnTo>
                <a:lnTo>
                  <a:pt x="700" y="623"/>
                </a:lnTo>
                <a:lnTo>
                  <a:pt x="628" y="694"/>
                </a:lnTo>
                <a:lnTo>
                  <a:pt x="561" y="769"/>
                </a:lnTo>
                <a:lnTo>
                  <a:pt x="498" y="848"/>
                </a:lnTo>
                <a:lnTo>
                  <a:pt x="441" y="932"/>
                </a:lnTo>
                <a:lnTo>
                  <a:pt x="388" y="1018"/>
                </a:lnTo>
                <a:lnTo>
                  <a:pt x="342" y="1108"/>
                </a:lnTo>
                <a:lnTo>
                  <a:pt x="300" y="1201"/>
                </a:lnTo>
                <a:lnTo>
                  <a:pt x="264" y="1298"/>
                </a:lnTo>
                <a:lnTo>
                  <a:pt x="234" y="1397"/>
                </a:lnTo>
                <a:lnTo>
                  <a:pt x="211" y="1498"/>
                </a:lnTo>
                <a:lnTo>
                  <a:pt x="193" y="1601"/>
                </a:lnTo>
                <a:lnTo>
                  <a:pt x="183" y="1707"/>
                </a:lnTo>
                <a:lnTo>
                  <a:pt x="180" y="1814"/>
                </a:lnTo>
                <a:lnTo>
                  <a:pt x="183" y="1922"/>
                </a:lnTo>
                <a:lnTo>
                  <a:pt x="193" y="2028"/>
                </a:lnTo>
                <a:lnTo>
                  <a:pt x="211" y="2131"/>
                </a:lnTo>
                <a:lnTo>
                  <a:pt x="234" y="2233"/>
                </a:lnTo>
                <a:lnTo>
                  <a:pt x="264" y="2332"/>
                </a:lnTo>
                <a:lnTo>
                  <a:pt x="300" y="2427"/>
                </a:lnTo>
                <a:lnTo>
                  <a:pt x="342" y="2521"/>
                </a:lnTo>
                <a:lnTo>
                  <a:pt x="388" y="2611"/>
                </a:lnTo>
                <a:lnTo>
                  <a:pt x="441" y="2697"/>
                </a:lnTo>
                <a:lnTo>
                  <a:pt x="498" y="2781"/>
                </a:lnTo>
                <a:lnTo>
                  <a:pt x="561" y="2860"/>
                </a:lnTo>
                <a:lnTo>
                  <a:pt x="628" y="2935"/>
                </a:lnTo>
                <a:lnTo>
                  <a:pt x="700" y="3006"/>
                </a:lnTo>
                <a:lnTo>
                  <a:pt x="776" y="3073"/>
                </a:lnTo>
                <a:lnTo>
                  <a:pt x="856" y="3135"/>
                </a:lnTo>
                <a:lnTo>
                  <a:pt x="939" y="3193"/>
                </a:lnTo>
                <a:lnTo>
                  <a:pt x="1026" y="3244"/>
                </a:lnTo>
                <a:lnTo>
                  <a:pt x="1118" y="3292"/>
                </a:lnTo>
                <a:lnTo>
                  <a:pt x="1211" y="3332"/>
                </a:lnTo>
                <a:lnTo>
                  <a:pt x="1308" y="3368"/>
                </a:lnTo>
                <a:lnTo>
                  <a:pt x="1407" y="3397"/>
                </a:lnTo>
                <a:lnTo>
                  <a:pt x="1509" y="3420"/>
                </a:lnTo>
                <a:lnTo>
                  <a:pt x="1613" y="3438"/>
                </a:lnTo>
                <a:lnTo>
                  <a:pt x="1720" y="3448"/>
                </a:lnTo>
                <a:lnTo>
                  <a:pt x="1829" y="3451"/>
                </a:lnTo>
                <a:lnTo>
                  <a:pt x="1919" y="3449"/>
                </a:lnTo>
                <a:lnTo>
                  <a:pt x="2008" y="3441"/>
                </a:lnTo>
                <a:lnTo>
                  <a:pt x="2011" y="3473"/>
                </a:lnTo>
                <a:lnTo>
                  <a:pt x="2016" y="3507"/>
                </a:lnTo>
                <a:lnTo>
                  <a:pt x="2027" y="3545"/>
                </a:lnTo>
                <a:lnTo>
                  <a:pt x="2042" y="3580"/>
                </a:lnTo>
                <a:lnTo>
                  <a:pt x="2062" y="3615"/>
                </a:lnTo>
                <a:lnTo>
                  <a:pt x="1985" y="3623"/>
                </a:lnTo>
                <a:lnTo>
                  <a:pt x="1908" y="3629"/>
                </a:lnTo>
                <a:lnTo>
                  <a:pt x="1829" y="3630"/>
                </a:lnTo>
                <a:lnTo>
                  <a:pt x="1713" y="3626"/>
                </a:lnTo>
                <a:lnTo>
                  <a:pt x="1599" y="3616"/>
                </a:lnTo>
                <a:lnTo>
                  <a:pt x="1488" y="3599"/>
                </a:lnTo>
                <a:lnTo>
                  <a:pt x="1379" y="3574"/>
                </a:lnTo>
                <a:lnTo>
                  <a:pt x="1272" y="3545"/>
                </a:lnTo>
                <a:lnTo>
                  <a:pt x="1169" y="3508"/>
                </a:lnTo>
                <a:lnTo>
                  <a:pt x="1068" y="3465"/>
                </a:lnTo>
                <a:lnTo>
                  <a:pt x="969" y="3417"/>
                </a:lnTo>
                <a:lnTo>
                  <a:pt x="876" y="3363"/>
                </a:lnTo>
                <a:lnTo>
                  <a:pt x="784" y="3304"/>
                </a:lnTo>
                <a:lnTo>
                  <a:pt x="697" y="3240"/>
                </a:lnTo>
                <a:lnTo>
                  <a:pt x="615" y="3171"/>
                </a:lnTo>
                <a:lnTo>
                  <a:pt x="536" y="3097"/>
                </a:lnTo>
                <a:lnTo>
                  <a:pt x="462" y="3019"/>
                </a:lnTo>
                <a:lnTo>
                  <a:pt x="393" y="2937"/>
                </a:lnTo>
                <a:lnTo>
                  <a:pt x="328" y="2851"/>
                </a:lnTo>
                <a:lnTo>
                  <a:pt x="269" y="2760"/>
                </a:lnTo>
                <a:lnTo>
                  <a:pt x="214" y="2667"/>
                </a:lnTo>
                <a:lnTo>
                  <a:pt x="166" y="2571"/>
                </a:lnTo>
                <a:lnTo>
                  <a:pt x="123" y="2470"/>
                </a:lnTo>
                <a:lnTo>
                  <a:pt x="87" y="2367"/>
                </a:lnTo>
                <a:lnTo>
                  <a:pt x="56" y="2261"/>
                </a:lnTo>
                <a:lnTo>
                  <a:pt x="31" y="2152"/>
                </a:lnTo>
                <a:lnTo>
                  <a:pt x="14" y="2042"/>
                </a:lnTo>
                <a:lnTo>
                  <a:pt x="3" y="1929"/>
                </a:lnTo>
                <a:lnTo>
                  <a:pt x="0" y="1814"/>
                </a:lnTo>
                <a:lnTo>
                  <a:pt x="3" y="1700"/>
                </a:lnTo>
                <a:lnTo>
                  <a:pt x="14" y="1588"/>
                </a:lnTo>
                <a:lnTo>
                  <a:pt x="31" y="1476"/>
                </a:lnTo>
                <a:lnTo>
                  <a:pt x="56" y="1368"/>
                </a:lnTo>
                <a:lnTo>
                  <a:pt x="87" y="1262"/>
                </a:lnTo>
                <a:lnTo>
                  <a:pt x="123" y="1159"/>
                </a:lnTo>
                <a:lnTo>
                  <a:pt x="166" y="1059"/>
                </a:lnTo>
                <a:lnTo>
                  <a:pt x="214" y="962"/>
                </a:lnTo>
                <a:lnTo>
                  <a:pt x="269" y="868"/>
                </a:lnTo>
                <a:lnTo>
                  <a:pt x="328" y="778"/>
                </a:lnTo>
                <a:lnTo>
                  <a:pt x="393" y="692"/>
                </a:lnTo>
                <a:lnTo>
                  <a:pt x="462" y="609"/>
                </a:lnTo>
                <a:lnTo>
                  <a:pt x="536" y="532"/>
                </a:lnTo>
                <a:lnTo>
                  <a:pt x="615" y="459"/>
                </a:lnTo>
                <a:lnTo>
                  <a:pt x="697" y="390"/>
                </a:lnTo>
                <a:lnTo>
                  <a:pt x="784" y="325"/>
                </a:lnTo>
                <a:lnTo>
                  <a:pt x="876" y="266"/>
                </a:lnTo>
                <a:lnTo>
                  <a:pt x="969" y="212"/>
                </a:lnTo>
                <a:lnTo>
                  <a:pt x="1068" y="164"/>
                </a:lnTo>
                <a:lnTo>
                  <a:pt x="1169" y="122"/>
                </a:lnTo>
                <a:lnTo>
                  <a:pt x="1272" y="85"/>
                </a:lnTo>
                <a:lnTo>
                  <a:pt x="1378" y="55"/>
                </a:lnTo>
                <a:lnTo>
                  <a:pt x="1488" y="31"/>
                </a:lnTo>
                <a:lnTo>
                  <a:pt x="1599" y="14"/>
                </a:lnTo>
                <a:lnTo>
                  <a:pt x="1713" y="3"/>
                </a:lnTo>
                <a:lnTo>
                  <a:pt x="182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9C26B9B-E14E-CF0B-53CB-413C1C85012E}"/>
              </a:ext>
            </a:extLst>
          </p:cNvPr>
          <p:cNvGrpSpPr/>
          <p:nvPr/>
        </p:nvGrpSpPr>
        <p:grpSpPr>
          <a:xfrm>
            <a:off x="2094034" y="2339390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9554FCF-F0D7-043B-BAE1-5A6EFB8DEBAA}"/>
                </a:ext>
              </a:extLst>
            </p:cNvPr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E8CAAD8-39AD-9EA4-B029-8C76A675D958}"/>
                </a:ext>
              </a:extLst>
            </p:cNvPr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241E05C-C07E-D9F8-613A-6BE8A114BC92}"/>
                  </a:ext>
                </a:extLst>
              </p:cNvPr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76FA5A7F-A875-2710-627C-B1437B5D3E33}"/>
                  </a:ext>
                </a:extLst>
              </p:cNvPr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C07ACEA-D521-D3A2-C7AC-627903BADA44}"/>
                </a:ext>
              </a:extLst>
            </p:cNvPr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2ACD752-6F24-AEDD-E8E8-AD95F02C7725}"/>
                  </a:ext>
                </a:extLst>
              </p:cNvPr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4B9861A6-F4AD-FF7F-B54B-FEC415BABB28}"/>
                  </a:ext>
                </a:extLst>
              </p:cNvPr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91CEFE6-4A27-B9E2-F5D1-E0411BF05267}"/>
                </a:ext>
              </a:extLst>
            </p:cNvPr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4BF66F7-B900-9E7D-A3A8-7E9BF2C8D982}"/>
                  </a:ext>
                </a:extLst>
              </p:cNvPr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75EC8029-EFE4-31CD-0058-C7AC0B42F78E}"/>
                  </a:ext>
                </a:extLst>
              </p:cNvPr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798FB01-C509-DD4B-67D7-FD8124E8F31B}"/>
              </a:ext>
            </a:extLst>
          </p:cNvPr>
          <p:cNvGrpSpPr/>
          <p:nvPr/>
        </p:nvGrpSpPr>
        <p:grpSpPr>
          <a:xfrm>
            <a:off x="5197785" y="2339390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4854FFC-EA21-1B7F-1BE9-EC69992CE0F1}"/>
                </a:ext>
              </a:extLst>
            </p:cNvPr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B7329CA-A506-FDBD-C5A7-363589DD67FE}"/>
                </a:ext>
              </a:extLst>
            </p:cNvPr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59BB030-389E-2929-F5B8-6A0C373943E6}"/>
                  </a:ext>
                </a:extLst>
              </p:cNvPr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810681A-A2DC-5851-E7B0-DFA6A15D1D92}"/>
                  </a:ext>
                </a:extLst>
              </p:cNvPr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92B0C7A-9527-1020-9B2C-BF75AAE41170}"/>
                </a:ext>
              </a:extLst>
            </p:cNvPr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8417D50-DEC3-E242-3EC4-5907CCA19762}"/>
                  </a:ext>
                </a:extLst>
              </p:cNvPr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00A81162-69F2-50D0-1C97-BBD56F4470A9}"/>
                  </a:ext>
                </a:extLst>
              </p:cNvPr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85C79B90-6506-0646-436E-154CA2028830}"/>
                </a:ext>
              </a:extLst>
            </p:cNvPr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67FD097-76A4-D9E1-BE44-AA38EF76C613}"/>
                  </a:ext>
                </a:extLst>
              </p:cNvPr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48631A46-2F84-4AFB-DE35-E86DCFACA8D7}"/>
                  </a:ext>
                </a:extLst>
              </p:cNvPr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A3BD8FC-D793-C5F0-DFD5-46FD8917EC26}"/>
              </a:ext>
            </a:extLst>
          </p:cNvPr>
          <p:cNvGrpSpPr/>
          <p:nvPr/>
        </p:nvGrpSpPr>
        <p:grpSpPr>
          <a:xfrm>
            <a:off x="8301535" y="2339390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F622A20-4F01-7C89-FBC7-3AA21146C540}"/>
                </a:ext>
              </a:extLst>
            </p:cNvPr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116D833-72B1-B538-CCE9-E6266F18BAFA}"/>
                </a:ext>
              </a:extLst>
            </p:cNvPr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C8D669F-CD5E-F1C7-367F-2C9C1C69268A}"/>
                  </a:ext>
                </a:extLst>
              </p:cNvPr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0C2EC9D-D08B-CE75-F2EB-A2E443471FC0}"/>
                  </a:ext>
                </a:extLst>
              </p:cNvPr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93EF042-F30D-40F0-C61B-F32D0EFB5BDF}"/>
                </a:ext>
              </a:extLst>
            </p:cNvPr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C66189C-C290-7E97-130B-0A8273D4F083}"/>
                  </a:ext>
                </a:extLst>
              </p:cNvPr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D42D6AC8-ECB9-AE97-1AAC-7C36C5C1AECC}"/>
                  </a:ext>
                </a:extLst>
              </p:cNvPr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F0CA8FE-4DD7-C0BD-DA48-C03C489E47FB}"/>
                </a:ext>
              </a:extLst>
            </p:cNvPr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BE2CE3B-2F9E-5EFA-E0B3-2A35A88FEB4D}"/>
                  </a:ext>
                </a:extLst>
              </p:cNvPr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E326EEE-3B70-F405-F2B3-97683DB65D81}"/>
                  </a:ext>
                </a:extLst>
              </p:cNvPr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10FFD52-D1D4-2FAF-CB40-0A9CB6747B21}"/>
              </a:ext>
            </a:extLst>
          </p:cNvPr>
          <p:cNvGrpSpPr/>
          <p:nvPr/>
        </p:nvGrpSpPr>
        <p:grpSpPr>
          <a:xfrm rot="10800000">
            <a:off x="9806987" y="4875356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467CD65-8630-4679-CE46-ACAD9C92A159}"/>
                </a:ext>
              </a:extLst>
            </p:cNvPr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0D72B76-F6AE-23CA-B399-F93A7571F10D}"/>
                </a:ext>
              </a:extLst>
            </p:cNvPr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7B9DA57-2E12-1D14-B3E6-1E5D6C083F8E}"/>
                  </a:ext>
                </a:extLst>
              </p:cNvPr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3EE2273C-AD17-34E8-6D48-2400B260E651}"/>
                  </a:ext>
                </a:extLst>
              </p:cNvPr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8E8CDF8-C119-6BFA-878C-E8895343B254}"/>
                </a:ext>
              </a:extLst>
            </p:cNvPr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DD4915-F07E-83BF-86DA-2F3A6088C6D7}"/>
                  </a:ext>
                </a:extLst>
              </p:cNvPr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48B0691-7099-E6B7-FA12-425C8731DE3B}"/>
                  </a:ext>
                </a:extLst>
              </p:cNvPr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FFBD04D-0FDB-0C08-EFA8-0088FEA9778C}"/>
                </a:ext>
              </a:extLst>
            </p:cNvPr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72F5B6F-5A8C-A472-89E6-EA4730CE32A5}"/>
                  </a:ext>
                </a:extLst>
              </p:cNvPr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83DA148-4D79-32D2-7240-53785477FE02}"/>
                  </a:ext>
                </a:extLst>
              </p:cNvPr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A5ADCFA-DFAB-BABC-84DB-EF1D1FC7B198}"/>
              </a:ext>
            </a:extLst>
          </p:cNvPr>
          <p:cNvGrpSpPr/>
          <p:nvPr/>
        </p:nvGrpSpPr>
        <p:grpSpPr>
          <a:xfrm rot="10800000">
            <a:off x="6720090" y="4875356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823B096-82B0-F5D2-BFDC-E582CD147049}"/>
                </a:ext>
              </a:extLst>
            </p:cNvPr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980DF1E0-6250-C66B-94A1-E5211868F59F}"/>
                </a:ext>
              </a:extLst>
            </p:cNvPr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0611CDE-364A-E47B-A3F5-14968AB19253}"/>
                  </a:ext>
                </a:extLst>
              </p:cNvPr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C4B25FF-C43E-2129-1F91-A3B55864B6C4}"/>
                  </a:ext>
                </a:extLst>
              </p:cNvPr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DE01327-6E48-DE08-225B-21281FCD013E}"/>
                </a:ext>
              </a:extLst>
            </p:cNvPr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BCA743-3178-FFB5-EF15-FBD653EC71F9}"/>
                  </a:ext>
                </a:extLst>
              </p:cNvPr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22E1C5C-8FB9-3470-278F-2E86D7111E1F}"/>
                  </a:ext>
                </a:extLst>
              </p:cNvPr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3166C12-3BA1-DD28-809D-CE09410A5BD3}"/>
                </a:ext>
              </a:extLst>
            </p:cNvPr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254900D5-30F8-92D2-3882-4605AD5C2925}"/>
                  </a:ext>
                </a:extLst>
              </p:cNvPr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4DC7F77-DC0D-AABA-51E2-B9AA6466BEE9}"/>
                  </a:ext>
                </a:extLst>
              </p:cNvPr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57CDD8E-5EC8-737E-E6B9-94DAFB8AA43E}"/>
              </a:ext>
            </a:extLst>
          </p:cNvPr>
          <p:cNvGrpSpPr/>
          <p:nvPr/>
        </p:nvGrpSpPr>
        <p:grpSpPr>
          <a:xfrm rot="10800000">
            <a:off x="3633192" y="4875356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14ED023-F4E6-1EB4-A7DE-496205BCDF18}"/>
                </a:ext>
              </a:extLst>
            </p:cNvPr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1197756-01D2-A063-39C7-C2E2D10B1F1D}"/>
                </a:ext>
              </a:extLst>
            </p:cNvPr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92AB1E8-2065-97DE-2B3A-D2565952E0FA}"/>
                  </a:ext>
                </a:extLst>
              </p:cNvPr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7A9F1CF-A07E-DA48-77DC-FC06E917EA41}"/>
                  </a:ext>
                </a:extLst>
              </p:cNvPr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1C79DBD-7FB5-7872-8CF7-F294F911019F}"/>
                </a:ext>
              </a:extLst>
            </p:cNvPr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CC7EBE75-9954-EFEF-AE57-135006BA8B20}"/>
                  </a:ext>
                </a:extLst>
              </p:cNvPr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7091126-2D2E-939E-C3EA-0827783E4046}"/>
                  </a:ext>
                </a:extLst>
              </p:cNvPr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E79BDE5-4CC7-8F8B-6B1A-655B8A9924E4}"/>
                </a:ext>
              </a:extLst>
            </p:cNvPr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87F4487-BF4D-BFF8-FCDB-322771879ACB}"/>
                  </a:ext>
                </a:extLst>
              </p:cNvPr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1EF9BAA-47C1-67EA-19C7-05A2C4C42752}"/>
                  </a:ext>
                </a:extLst>
              </p:cNvPr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8" name="Title 1">
            <a:extLst>
              <a:ext uri="{FF2B5EF4-FFF2-40B4-BE49-F238E27FC236}">
                <a16:creationId xmlns:a16="http://schemas.microsoft.com/office/drawing/2014/main" id="{C62EEEE4-8388-20FC-8ADD-6FA40CF30844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</p:spTree>
    <p:extLst>
      <p:ext uri="{BB962C8B-B14F-4D97-AF65-F5344CB8AC3E}">
        <p14:creationId xmlns:p14="http://schemas.microsoft.com/office/powerpoint/2010/main" val="199029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DC23-93AA-761F-9E4A-B17E36FB6813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55" name="Rounded Rectangle 2">
            <a:extLst>
              <a:ext uri="{FF2B5EF4-FFF2-40B4-BE49-F238E27FC236}">
                <a16:creationId xmlns:a16="http://schemas.microsoft.com/office/drawing/2014/main" id="{FD82A77B-3B8E-8596-8D85-4025C2B92226}"/>
              </a:ext>
            </a:extLst>
          </p:cNvPr>
          <p:cNvSpPr/>
          <p:nvPr/>
        </p:nvSpPr>
        <p:spPr>
          <a:xfrm>
            <a:off x="6427197" y="2703389"/>
            <a:ext cx="1760561" cy="9826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177800" dist="38100" dir="2700000" sx="103000" sy="103000" algn="t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0DF0FDD0-88AF-79AB-323F-599092A90157}"/>
              </a:ext>
            </a:extLst>
          </p:cNvPr>
          <p:cNvSpPr/>
          <p:nvPr/>
        </p:nvSpPr>
        <p:spPr>
          <a:xfrm>
            <a:off x="845263" y="4125626"/>
            <a:ext cx="1760561" cy="98263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>
            <a:outerShdw blurRad="177800" dist="38100" dir="2700000" sx="103000" sy="103000" algn="t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57" name="Rounded Rectangle 4">
            <a:extLst>
              <a:ext uri="{FF2B5EF4-FFF2-40B4-BE49-F238E27FC236}">
                <a16:creationId xmlns:a16="http://schemas.microsoft.com/office/drawing/2014/main" id="{45B8D841-52DC-D18F-CF4E-C4B43004458A}"/>
              </a:ext>
            </a:extLst>
          </p:cNvPr>
          <p:cNvSpPr/>
          <p:nvPr/>
        </p:nvSpPr>
        <p:spPr>
          <a:xfrm>
            <a:off x="2605824" y="2703390"/>
            <a:ext cx="1760561" cy="9826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177800" dist="38100" dir="2700000" sx="103000" sy="103000" algn="t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58" name="Rounded Rectangle 5">
            <a:extLst>
              <a:ext uri="{FF2B5EF4-FFF2-40B4-BE49-F238E27FC236}">
                <a16:creationId xmlns:a16="http://schemas.microsoft.com/office/drawing/2014/main" id="{2FF1F342-37E5-0379-CE1D-0D62BF031EF1}"/>
              </a:ext>
            </a:extLst>
          </p:cNvPr>
          <p:cNvSpPr/>
          <p:nvPr/>
        </p:nvSpPr>
        <p:spPr>
          <a:xfrm>
            <a:off x="4366385" y="4125626"/>
            <a:ext cx="1760561" cy="9826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177800" dist="38100" dir="2700000" sx="103000" sy="103000" algn="t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858E326F-7430-CA0A-88B3-A7EC39F851FA}"/>
              </a:ext>
            </a:extLst>
          </p:cNvPr>
          <p:cNvSpPr/>
          <p:nvPr/>
        </p:nvSpPr>
        <p:spPr>
          <a:xfrm>
            <a:off x="7887507" y="4193860"/>
            <a:ext cx="1760561" cy="9826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177800" dist="38100" dir="2700000" sx="103000" sy="103000" algn="t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05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A1C1B6-0953-B1F0-064A-EA05899A0F41}"/>
              </a:ext>
            </a:extLst>
          </p:cNvPr>
          <p:cNvGrpSpPr/>
          <p:nvPr/>
        </p:nvGrpSpPr>
        <p:grpSpPr>
          <a:xfrm>
            <a:off x="1725543" y="3194708"/>
            <a:ext cx="880281" cy="930918"/>
            <a:chOff x="1725543" y="3575708"/>
            <a:chExt cx="880281" cy="93091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9AD6E8D-7D52-DFE4-92E8-73E687E693BF}"/>
                </a:ext>
              </a:extLst>
            </p:cNvPr>
            <p:cNvCxnSpPr>
              <a:stCxn id="56" idx="0"/>
            </p:cNvCxnSpPr>
            <p:nvPr/>
          </p:nvCxnSpPr>
          <p:spPr>
            <a:xfrm flipV="1">
              <a:off x="1725544" y="3575708"/>
              <a:ext cx="0" cy="93091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49A879E-446F-4B49-6DF5-8FEF8B1B17DD}"/>
                </a:ext>
              </a:extLst>
            </p:cNvPr>
            <p:cNvCxnSpPr>
              <a:endCxn id="57" idx="1"/>
            </p:cNvCxnSpPr>
            <p:nvPr/>
          </p:nvCxnSpPr>
          <p:spPr>
            <a:xfrm>
              <a:off x="1725543" y="3575708"/>
              <a:ext cx="880281" cy="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1E61401-668F-D8A5-E3EE-4D58F6A185AF}"/>
              </a:ext>
            </a:extLst>
          </p:cNvPr>
          <p:cNvGrpSpPr/>
          <p:nvPr/>
        </p:nvGrpSpPr>
        <p:grpSpPr>
          <a:xfrm>
            <a:off x="3486104" y="3686028"/>
            <a:ext cx="880281" cy="930918"/>
            <a:chOff x="3486104" y="4067028"/>
            <a:chExt cx="880281" cy="93091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27B9519-CD20-0D26-25BD-977A087EC859}"/>
                </a:ext>
              </a:extLst>
            </p:cNvPr>
            <p:cNvCxnSpPr/>
            <p:nvPr/>
          </p:nvCxnSpPr>
          <p:spPr>
            <a:xfrm>
              <a:off x="3486104" y="4067028"/>
              <a:ext cx="0" cy="930917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2669764-0B0F-C8D2-E952-31AC004D55F1}"/>
                </a:ext>
              </a:extLst>
            </p:cNvPr>
            <p:cNvCxnSpPr>
              <a:stCxn id="58" idx="1"/>
            </p:cNvCxnSpPr>
            <p:nvPr/>
          </p:nvCxnSpPr>
          <p:spPr>
            <a:xfrm flipH="1" flipV="1">
              <a:off x="3486104" y="4997945"/>
              <a:ext cx="880281" cy="1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44EBDE0-F1D3-C4E7-9E8A-C5060D2D86B5}"/>
              </a:ext>
            </a:extLst>
          </p:cNvPr>
          <p:cNvGrpSpPr/>
          <p:nvPr/>
        </p:nvGrpSpPr>
        <p:grpSpPr>
          <a:xfrm>
            <a:off x="5546916" y="3194708"/>
            <a:ext cx="880281" cy="930918"/>
            <a:chOff x="1725543" y="3575708"/>
            <a:chExt cx="880281" cy="93091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FD84210-A8E1-9881-5FEC-EAF6D583C2D2}"/>
                </a:ext>
              </a:extLst>
            </p:cNvPr>
            <p:cNvCxnSpPr/>
            <p:nvPr/>
          </p:nvCxnSpPr>
          <p:spPr>
            <a:xfrm flipH="1" flipV="1">
              <a:off x="1725543" y="3575708"/>
              <a:ext cx="1" cy="930918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1AB6AB1-AE91-81DB-A90D-10769FB4B8A5}"/>
                </a:ext>
              </a:extLst>
            </p:cNvPr>
            <p:cNvCxnSpPr/>
            <p:nvPr/>
          </p:nvCxnSpPr>
          <p:spPr>
            <a:xfrm>
              <a:off x="1725543" y="3575708"/>
              <a:ext cx="880281" cy="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E293ABE-FAD1-0F5D-382C-45E9AE91D18F}"/>
              </a:ext>
            </a:extLst>
          </p:cNvPr>
          <p:cNvGrpSpPr/>
          <p:nvPr/>
        </p:nvGrpSpPr>
        <p:grpSpPr>
          <a:xfrm>
            <a:off x="7026230" y="3686028"/>
            <a:ext cx="880281" cy="930918"/>
            <a:chOff x="3486104" y="4067028"/>
            <a:chExt cx="880281" cy="93091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6AF18A3-B267-63FF-A160-D696FFA726CE}"/>
                </a:ext>
              </a:extLst>
            </p:cNvPr>
            <p:cNvCxnSpPr/>
            <p:nvPr/>
          </p:nvCxnSpPr>
          <p:spPr>
            <a:xfrm>
              <a:off x="3486104" y="4067028"/>
              <a:ext cx="0" cy="930917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E2DEC94-B134-404B-A5E5-1ACE5EEB1165}"/>
                </a:ext>
              </a:extLst>
            </p:cNvPr>
            <p:cNvCxnSpPr/>
            <p:nvPr/>
          </p:nvCxnSpPr>
          <p:spPr>
            <a:xfrm flipH="1" flipV="1">
              <a:off x="3486104" y="4997945"/>
              <a:ext cx="880281" cy="1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0DAF36D7-D125-1854-6A4A-FCCB48D2A0E8}"/>
              </a:ext>
            </a:extLst>
          </p:cNvPr>
          <p:cNvSpPr/>
          <p:nvPr/>
        </p:nvSpPr>
        <p:spPr>
          <a:xfrm>
            <a:off x="9978587" y="2405868"/>
            <a:ext cx="1280160" cy="1280160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outerShdw blurRad="177800" dist="38100" dir="2700000" sx="103000" sy="103000" algn="t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End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5D4760-C1C7-6FD1-D354-CC401B81C3A5}"/>
              </a:ext>
            </a:extLst>
          </p:cNvPr>
          <p:cNvGrpSpPr/>
          <p:nvPr/>
        </p:nvGrpSpPr>
        <p:grpSpPr>
          <a:xfrm>
            <a:off x="8767787" y="3045948"/>
            <a:ext cx="1210800" cy="1147912"/>
            <a:chOff x="8767787" y="3426948"/>
            <a:chExt cx="1210800" cy="114791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657E958-B9CD-BB8A-8689-53EBC2645F88}"/>
                </a:ext>
              </a:extLst>
            </p:cNvPr>
            <p:cNvCxnSpPr>
              <a:stCxn id="59" idx="0"/>
            </p:cNvCxnSpPr>
            <p:nvPr/>
          </p:nvCxnSpPr>
          <p:spPr>
            <a:xfrm flipV="1">
              <a:off x="8767787" y="3426948"/>
              <a:ext cx="0" cy="1147912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AA5EB33-5FB2-83E0-646C-4D46C2DF8729}"/>
                </a:ext>
              </a:extLst>
            </p:cNvPr>
            <p:cNvCxnSpPr>
              <a:stCxn id="72" idx="2"/>
            </p:cNvCxnSpPr>
            <p:nvPr/>
          </p:nvCxnSpPr>
          <p:spPr>
            <a:xfrm flipH="1">
              <a:off x="8767787" y="3426948"/>
              <a:ext cx="1210800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92ED3495-96CF-6D3B-0074-060D08567929}"/>
              </a:ext>
            </a:extLst>
          </p:cNvPr>
          <p:cNvSpPr/>
          <p:nvPr/>
        </p:nvSpPr>
        <p:spPr>
          <a:xfrm>
            <a:off x="488495" y="5336865"/>
            <a:ext cx="2474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Insert your text here.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7F30EA-0FB4-70B0-B594-109C2C411C47}"/>
              </a:ext>
            </a:extLst>
          </p:cNvPr>
          <p:cNvSpPr/>
          <p:nvPr/>
        </p:nvSpPr>
        <p:spPr>
          <a:xfrm>
            <a:off x="3977432" y="5336865"/>
            <a:ext cx="2474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Insert your text here.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8813ED7-5FBD-4478-B216-0F90620E648A}"/>
              </a:ext>
            </a:extLst>
          </p:cNvPr>
          <p:cNvSpPr/>
          <p:nvPr/>
        </p:nvSpPr>
        <p:spPr>
          <a:xfrm>
            <a:off x="7466370" y="5336865"/>
            <a:ext cx="2474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Insert your text here.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3676F23-2134-91F9-75B0-7800C921F200}"/>
              </a:ext>
            </a:extLst>
          </p:cNvPr>
          <p:cNvSpPr/>
          <p:nvPr/>
        </p:nvSpPr>
        <p:spPr>
          <a:xfrm>
            <a:off x="2249056" y="1891113"/>
            <a:ext cx="2474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Insert your text here.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5118F5F-A27E-9D8E-D192-70DB3B4C9994}"/>
              </a:ext>
            </a:extLst>
          </p:cNvPr>
          <p:cNvSpPr/>
          <p:nvPr/>
        </p:nvSpPr>
        <p:spPr>
          <a:xfrm>
            <a:off x="6229322" y="1891113"/>
            <a:ext cx="2474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This is a sample text.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Insert your text here. </a:t>
            </a:r>
          </a:p>
        </p:txBody>
      </p:sp>
    </p:spTree>
    <p:extLst>
      <p:ext uri="{BB962C8B-B14F-4D97-AF65-F5344CB8AC3E}">
        <p14:creationId xmlns:p14="http://schemas.microsoft.com/office/powerpoint/2010/main" val="266720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20662A8-598B-89DD-A65A-A3FB82A15B30}"/>
              </a:ext>
            </a:extLst>
          </p:cNvPr>
          <p:cNvCxnSpPr>
            <a:cxnSpLocks/>
          </p:cNvCxnSpPr>
          <p:nvPr/>
        </p:nvCxnSpPr>
        <p:spPr>
          <a:xfrm flipV="1">
            <a:off x="8817133" y="3298800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D977C8-19B2-43EA-ECA7-E129B0B3F78B}"/>
              </a:ext>
            </a:extLst>
          </p:cNvPr>
          <p:cNvCxnSpPr>
            <a:cxnSpLocks/>
          </p:cNvCxnSpPr>
          <p:nvPr/>
        </p:nvCxnSpPr>
        <p:spPr>
          <a:xfrm>
            <a:off x="6345894" y="4103279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526761-EA36-EBAD-8FE1-5EAF3A023C52}"/>
              </a:ext>
            </a:extLst>
          </p:cNvPr>
          <p:cNvCxnSpPr>
            <a:cxnSpLocks/>
          </p:cNvCxnSpPr>
          <p:nvPr/>
        </p:nvCxnSpPr>
        <p:spPr>
          <a:xfrm flipV="1">
            <a:off x="3863505" y="3298800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CBE8E2-0933-B176-A755-A905E001450F}"/>
              </a:ext>
            </a:extLst>
          </p:cNvPr>
          <p:cNvCxnSpPr>
            <a:cxnSpLocks/>
          </p:cNvCxnSpPr>
          <p:nvPr/>
        </p:nvCxnSpPr>
        <p:spPr>
          <a:xfrm>
            <a:off x="1381115" y="4103279"/>
            <a:ext cx="0" cy="5268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5D24F3E-A7F1-9551-73BE-B03D5A6D8744}"/>
              </a:ext>
            </a:extLst>
          </p:cNvPr>
          <p:cNvGrpSpPr/>
          <p:nvPr/>
        </p:nvGrpSpPr>
        <p:grpSpPr>
          <a:xfrm>
            <a:off x="8586777" y="1825867"/>
            <a:ext cx="2019270" cy="1244890"/>
            <a:chOff x="3601113" y="1844824"/>
            <a:chExt cx="1959299" cy="120791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CAB55DD-280C-BADB-C3A7-5C705B19EF83}"/>
                </a:ext>
              </a:extLst>
            </p:cNvPr>
            <p:cNvSpPr/>
            <p:nvPr/>
          </p:nvSpPr>
          <p:spPr>
            <a:xfrm flipH="1">
              <a:off x="3685729" y="1844824"/>
              <a:ext cx="1487771" cy="381016"/>
            </a:xfrm>
            <a:custGeom>
              <a:avLst/>
              <a:gdLst>
                <a:gd name="connsiteX0" fmla="*/ 2541225 w 2541225"/>
                <a:gd name="connsiteY0" fmla="*/ 0 h 531437"/>
                <a:gd name="connsiteX1" fmla="*/ 1307450 w 2541225"/>
                <a:gd name="connsiteY1" fmla="*/ 0 h 531437"/>
                <a:gd name="connsiteX2" fmla="*/ 1233775 w 2541225"/>
                <a:gd name="connsiteY2" fmla="*/ 0 h 531437"/>
                <a:gd name="connsiteX3" fmla="*/ 0 w 2541225"/>
                <a:gd name="connsiteY3" fmla="*/ 0 h 531437"/>
                <a:gd name="connsiteX4" fmla="*/ 192566 w 2541225"/>
                <a:gd name="connsiteY4" fmla="*/ 265719 h 531437"/>
                <a:gd name="connsiteX5" fmla="*/ 0 w 2541225"/>
                <a:gd name="connsiteY5" fmla="*/ 531437 h 531437"/>
                <a:gd name="connsiteX6" fmla="*/ 1233775 w 2541225"/>
                <a:gd name="connsiteY6" fmla="*/ 531437 h 531437"/>
                <a:gd name="connsiteX7" fmla="*/ 1307450 w 2541225"/>
                <a:gd name="connsiteY7" fmla="*/ 531437 h 531437"/>
                <a:gd name="connsiteX8" fmla="*/ 2541225 w 2541225"/>
                <a:gd name="connsiteY8" fmla="*/ 531437 h 531437"/>
                <a:gd name="connsiteX9" fmla="*/ 2348659 w 2541225"/>
                <a:gd name="connsiteY9" fmla="*/ 265719 h 5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1225" h="531437">
                  <a:moveTo>
                    <a:pt x="2541225" y="0"/>
                  </a:moveTo>
                  <a:lnTo>
                    <a:pt x="1307450" y="0"/>
                  </a:lnTo>
                  <a:lnTo>
                    <a:pt x="1233775" y="0"/>
                  </a:lnTo>
                  <a:lnTo>
                    <a:pt x="0" y="0"/>
                  </a:lnTo>
                  <a:lnTo>
                    <a:pt x="192566" y="265719"/>
                  </a:lnTo>
                  <a:lnTo>
                    <a:pt x="0" y="531437"/>
                  </a:lnTo>
                  <a:lnTo>
                    <a:pt x="1233775" y="531437"/>
                  </a:lnTo>
                  <a:lnTo>
                    <a:pt x="1307450" y="531437"/>
                  </a:lnTo>
                  <a:lnTo>
                    <a:pt x="2541225" y="531437"/>
                  </a:lnTo>
                  <a:lnTo>
                    <a:pt x="2348659" y="265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rIns="198000" rtlCol="0" anchor="ctr"/>
            <a:lstStyle/>
            <a:p>
              <a:r>
                <a:rPr lang="en-IN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Edit text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3C6E1E-98A2-EF74-F720-F0F3D3FCE781}"/>
                </a:ext>
              </a:extLst>
            </p:cNvPr>
            <p:cNvSpPr txBox="1"/>
            <p:nvPr/>
          </p:nvSpPr>
          <p:spPr>
            <a:xfrm>
              <a:off x="3601113" y="2314077"/>
              <a:ext cx="19592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3B3EB7-4067-A350-96D8-4719C4A6CC76}"/>
              </a:ext>
            </a:extLst>
          </p:cNvPr>
          <p:cNvGrpSpPr/>
          <p:nvPr/>
        </p:nvGrpSpPr>
        <p:grpSpPr>
          <a:xfrm>
            <a:off x="6023598" y="4848406"/>
            <a:ext cx="2019270" cy="1244890"/>
            <a:chOff x="3601113" y="1844824"/>
            <a:chExt cx="1959299" cy="120791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6C6D63-01DB-F16E-4BA1-71837B61EB56}"/>
                </a:ext>
              </a:extLst>
            </p:cNvPr>
            <p:cNvSpPr/>
            <p:nvPr/>
          </p:nvSpPr>
          <p:spPr>
            <a:xfrm flipH="1">
              <a:off x="3685729" y="1844824"/>
              <a:ext cx="1487771" cy="381016"/>
            </a:xfrm>
            <a:custGeom>
              <a:avLst/>
              <a:gdLst>
                <a:gd name="connsiteX0" fmla="*/ 2541225 w 2541225"/>
                <a:gd name="connsiteY0" fmla="*/ 0 h 531437"/>
                <a:gd name="connsiteX1" fmla="*/ 1307450 w 2541225"/>
                <a:gd name="connsiteY1" fmla="*/ 0 h 531437"/>
                <a:gd name="connsiteX2" fmla="*/ 1233775 w 2541225"/>
                <a:gd name="connsiteY2" fmla="*/ 0 h 531437"/>
                <a:gd name="connsiteX3" fmla="*/ 0 w 2541225"/>
                <a:gd name="connsiteY3" fmla="*/ 0 h 531437"/>
                <a:gd name="connsiteX4" fmla="*/ 192566 w 2541225"/>
                <a:gd name="connsiteY4" fmla="*/ 265719 h 531437"/>
                <a:gd name="connsiteX5" fmla="*/ 0 w 2541225"/>
                <a:gd name="connsiteY5" fmla="*/ 531437 h 531437"/>
                <a:gd name="connsiteX6" fmla="*/ 1233775 w 2541225"/>
                <a:gd name="connsiteY6" fmla="*/ 531437 h 531437"/>
                <a:gd name="connsiteX7" fmla="*/ 1307450 w 2541225"/>
                <a:gd name="connsiteY7" fmla="*/ 531437 h 531437"/>
                <a:gd name="connsiteX8" fmla="*/ 2541225 w 2541225"/>
                <a:gd name="connsiteY8" fmla="*/ 531437 h 531437"/>
                <a:gd name="connsiteX9" fmla="*/ 2348659 w 2541225"/>
                <a:gd name="connsiteY9" fmla="*/ 265719 h 5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1225" h="531437">
                  <a:moveTo>
                    <a:pt x="2541225" y="0"/>
                  </a:moveTo>
                  <a:lnTo>
                    <a:pt x="1307450" y="0"/>
                  </a:lnTo>
                  <a:lnTo>
                    <a:pt x="1233775" y="0"/>
                  </a:lnTo>
                  <a:lnTo>
                    <a:pt x="0" y="0"/>
                  </a:lnTo>
                  <a:lnTo>
                    <a:pt x="192566" y="265719"/>
                  </a:lnTo>
                  <a:lnTo>
                    <a:pt x="0" y="531437"/>
                  </a:lnTo>
                  <a:lnTo>
                    <a:pt x="1233775" y="531437"/>
                  </a:lnTo>
                  <a:lnTo>
                    <a:pt x="1307450" y="531437"/>
                  </a:lnTo>
                  <a:lnTo>
                    <a:pt x="2541225" y="531437"/>
                  </a:lnTo>
                  <a:lnTo>
                    <a:pt x="2348659" y="265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rIns="198000" rtlCol="0" anchor="ctr"/>
            <a:lstStyle/>
            <a:p>
              <a:r>
                <a:rPr lang="en-IN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Edit text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9529BC-D070-8927-F0B5-C0D00E3E5B3F}"/>
                </a:ext>
              </a:extLst>
            </p:cNvPr>
            <p:cNvSpPr txBox="1"/>
            <p:nvPr/>
          </p:nvSpPr>
          <p:spPr>
            <a:xfrm>
              <a:off x="3601113" y="2314077"/>
              <a:ext cx="19592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68E219-2F9A-82DA-19D4-5BB2525472E8}"/>
              </a:ext>
            </a:extLst>
          </p:cNvPr>
          <p:cNvCxnSpPr>
            <a:cxnSpLocks/>
          </p:cNvCxnSpPr>
          <p:nvPr/>
        </p:nvCxnSpPr>
        <p:spPr>
          <a:xfrm>
            <a:off x="1390473" y="3966708"/>
            <a:ext cx="9944417" cy="0"/>
          </a:xfrm>
          <a:prstGeom prst="straightConnector1">
            <a:avLst/>
          </a:prstGeom>
          <a:ln>
            <a:gradFill flip="none" rotWithShape="1">
              <a:gsLst>
                <a:gs pos="0">
                  <a:schemeClr val="tx2"/>
                </a:gs>
                <a:gs pos="34000">
                  <a:schemeClr val="accent1"/>
                </a:gs>
                <a:gs pos="6800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3A80CC5-13D0-C495-BF86-CB77C78EECDE}"/>
              </a:ext>
            </a:extLst>
          </p:cNvPr>
          <p:cNvSpPr/>
          <p:nvPr/>
        </p:nvSpPr>
        <p:spPr>
          <a:xfrm>
            <a:off x="1249365" y="3825600"/>
            <a:ext cx="282216" cy="28221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8E799A-E46B-0FF0-51C8-A6DC34544145}"/>
              </a:ext>
            </a:extLst>
          </p:cNvPr>
          <p:cNvSpPr/>
          <p:nvPr/>
        </p:nvSpPr>
        <p:spPr>
          <a:xfrm>
            <a:off x="3727943" y="3825600"/>
            <a:ext cx="282216" cy="2822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C00549-DFC8-026E-6C20-420BDDD47FC2}"/>
              </a:ext>
            </a:extLst>
          </p:cNvPr>
          <p:cNvSpPr/>
          <p:nvPr/>
        </p:nvSpPr>
        <p:spPr>
          <a:xfrm>
            <a:off x="6206521" y="3825600"/>
            <a:ext cx="282216" cy="2822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3053CD-5999-2C9F-00BA-CD44B3BCB2C3}"/>
              </a:ext>
            </a:extLst>
          </p:cNvPr>
          <p:cNvSpPr/>
          <p:nvPr/>
        </p:nvSpPr>
        <p:spPr>
          <a:xfrm>
            <a:off x="8685099" y="3825600"/>
            <a:ext cx="282216" cy="2822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DF8D6D-901F-6BDD-3528-6607BAF732AF}"/>
              </a:ext>
            </a:extLst>
          </p:cNvPr>
          <p:cNvSpPr/>
          <p:nvPr/>
        </p:nvSpPr>
        <p:spPr>
          <a:xfrm>
            <a:off x="853934" y="2238762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E5A83C-3978-FDF2-15C4-EFA0F94C3ACE}"/>
              </a:ext>
            </a:extLst>
          </p:cNvPr>
          <p:cNvSpPr/>
          <p:nvPr/>
        </p:nvSpPr>
        <p:spPr>
          <a:xfrm rot="10800000">
            <a:off x="3332512" y="4407050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A67FD2-0029-0969-65D6-1161757B4A53}"/>
              </a:ext>
            </a:extLst>
          </p:cNvPr>
          <p:cNvSpPr txBox="1"/>
          <p:nvPr/>
        </p:nvSpPr>
        <p:spPr>
          <a:xfrm>
            <a:off x="994638" y="2546845"/>
            <a:ext cx="791671" cy="412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30339-8542-9257-7CF6-3C88A0340C55}"/>
              </a:ext>
            </a:extLst>
          </p:cNvPr>
          <p:cNvSpPr txBox="1"/>
          <p:nvPr/>
        </p:nvSpPr>
        <p:spPr>
          <a:xfrm>
            <a:off x="3469978" y="4971925"/>
            <a:ext cx="791671" cy="412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2912970-1915-46E8-3C98-8E6C0FF9FFD1}"/>
              </a:ext>
            </a:extLst>
          </p:cNvPr>
          <p:cNvSpPr/>
          <p:nvPr/>
        </p:nvSpPr>
        <p:spPr>
          <a:xfrm>
            <a:off x="5804615" y="2238762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128918-8D05-9FDF-775F-ADB1364E05AA}"/>
              </a:ext>
            </a:extLst>
          </p:cNvPr>
          <p:cNvSpPr txBox="1"/>
          <p:nvPr/>
        </p:nvSpPr>
        <p:spPr>
          <a:xfrm>
            <a:off x="5957075" y="2546845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3D712DF-B7E5-D129-3A4C-8D305BC5066C}"/>
              </a:ext>
            </a:extLst>
          </p:cNvPr>
          <p:cNvSpPr/>
          <p:nvPr/>
        </p:nvSpPr>
        <p:spPr>
          <a:xfrm rot="10800000">
            <a:off x="8295758" y="4407050"/>
            <a:ext cx="1073078" cy="1293072"/>
          </a:xfrm>
          <a:custGeom>
            <a:avLst/>
            <a:gdLst>
              <a:gd name="connsiteX0" fmla="*/ 520604 w 1041208"/>
              <a:gd name="connsiteY0" fmla="*/ 0 h 1254668"/>
              <a:gd name="connsiteX1" fmla="*/ 1041208 w 1041208"/>
              <a:gd name="connsiteY1" fmla="*/ 520604 h 1254668"/>
              <a:gd name="connsiteX2" fmla="*/ 888727 w 1041208"/>
              <a:gd name="connsiteY2" fmla="*/ 888727 h 1254668"/>
              <a:gd name="connsiteX3" fmla="*/ 880743 w 1041208"/>
              <a:gd name="connsiteY3" fmla="*/ 895314 h 1254668"/>
              <a:gd name="connsiteX4" fmla="*/ 521389 w 1041208"/>
              <a:gd name="connsiteY4" fmla="*/ 1254668 h 1254668"/>
              <a:gd name="connsiteX5" fmla="*/ 169435 w 1041208"/>
              <a:gd name="connsiteY5" fmla="*/ 902715 h 1254668"/>
              <a:gd name="connsiteX6" fmla="*/ 152481 w 1041208"/>
              <a:gd name="connsiteY6" fmla="*/ 888727 h 1254668"/>
              <a:gd name="connsiteX7" fmla="*/ 0 w 1041208"/>
              <a:gd name="connsiteY7" fmla="*/ 520604 h 1254668"/>
              <a:gd name="connsiteX8" fmla="*/ 520604 w 1041208"/>
              <a:gd name="connsiteY8" fmla="*/ 0 h 125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208" h="1254668">
                <a:moveTo>
                  <a:pt x="520604" y="0"/>
                </a:moveTo>
                <a:cubicBezTo>
                  <a:pt x="808126" y="0"/>
                  <a:pt x="1041208" y="233082"/>
                  <a:pt x="1041208" y="520604"/>
                </a:cubicBezTo>
                <a:cubicBezTo>
                  <a:pt x="1041208" y="664365"/>
                  <a:pt x="982938" y="794516"/>
                  <a:pt x="888727" y="888727"/>
                </a:cubicBezTo>
                <a:lnTo>
                  <a:pt x="880743" y="895314"/>
                </a:lnTo>
                <a:lnTo>
                  <a:pt x="521389" y="1254668"/>
                </a:lnTo>
                <a:lnTo>
                  <a:pt x="169435" y="902715"/>
                </a:lnTo>
                <a:lnTo>
                  <a:pt x="152481" y="888727"/>
                </a:lnTo>
                <a:cubicBezTo>
                  <a:pt x="58270" y="794516"/>
                  <a:pt x="0" y="664365"/>
                  <a:pt x="0" y="520604"/>
                </a:cubicBezTo>
                <a:cubicBezTo>
                  <a:pt x="0" y="233082"/>
                  <a:pt x="233082" y="0"/>
                  <a:pt x="5206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tlCol="0" anchor="t"/>
          <a:lstStyle/>
          <a:p>
            <a:pPr algn="ctr"/>
            <a:endParaRPr lang="en-IN" sz="2000" dirty="0"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57F97E-BFC9-E0E5-FC72-91D0C5255592}"/>
              </a:ext>
            </a:extLst>
          </p:cNvPr>
          <p:cNvSpPr txBox="1"/>
          <p:nvPr/>
        </p:nvSpPr>
        <p:spPr>
          <a:xfrm>
            <a:off x="8433225" y="4971925"/>
            <a:ext cx="791671" cy="412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2022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5BA232-BE14-608C-75F0-3B9202C53445}"/>
              </a:ext>
            </a:extLst>
          </p:cNvPr>
          <p:cNvGrpSpPr/>
          <p:nvPr/>
        </p:nvGrpSpPr>
        <p:grpSpPr>
          <a:xfrm>
            <a:off x="3633150" y="1825867"/>
            <a:ext cx="2019270" cy="1244890"/>
            <a:chOff x="3601113" y="1844824"/>
            <a:chExt cx="1959299" cy="120791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19CE90-9000-2586-220C-F10530D28679}"/>
                </a:ext>
              </a:extLst>
            </p:cNvPr>
            <p:cNvSpPr/>
            <p:nvPr/>
          </p:nvSpPr>
          <p:spPr>
            <a:xfrm flipH="1">
              <a:off x="3685729" y="1844824"/>
              <a:ext cx="1487771" cy="381016"/>
            </a:xfrm>
            <a:custGeom>
              <a:avLst/>
              <a:gdLst>
                <a:gd name="connsiteX0" fmla="*/ 2541225 w 2541225"/>
                <a:gd name="connsiteY0" fmla="*/ 0 h 531437"/>
                <a:gd name="connsiteX1" fmla="*/ 1307450 w 2541225"/>
                <a:gd name="connsiteY1" fmla="*/ 0 h 531437"/>
                <a:gd name="connsiteX2" fmla="*/ 1233775 w 2541225"/>
                <a:gd name="connsiteY2" fmla="*/ 0 h 531437"/>
                <a:gd name="connsiteX3" fmla="*/ 0 w 2541225"/>
                <a:gd name="connsiteY3" fmla="*/ 0 h 531437"/>
                <a:gd name="connsiteX4" fmla="*/ 192566 w 2541225"/>
                <a:gd name="connsiteY4" fmla="*/ 265719 h 531437"/>
                <a:gd name="connsiteX5" fmla="*/ 0 w 2541225"/>
                <a:gd name="connsiteY5" fmla="*/ 531437 h 531437"/>
                <a:gd name="connsiteX6" fmla="*/ 1233775 w 2541225"/>
                <a:gd name="connsiteY6" fmla="*/ 531437 h 531437"/>
                <a:gd name="connsiteX7" fmla="*/ 1307450 w 2541225"/>
                <a:gd name="connsiteY7" fmla="*/ 531437 h 531437"/>
                <a:gd name="connsiteX8" fmla="*/ 2541225 w 2541225"/>
                <a:gd name="connsiteY8" fmla="*/ 531437 h 531437"/>
                <a:gd name="connsiteX9" fmla="*/ 2348659 w 2541225"/>
                <a:gd name="connsiteY9" fmla="*/ 265719 h 5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1225" h="531437">
                  <a:moveTo>
                    <a:pt x="2541225" y="0"/>
                  </a:moveTo>
                  <a:lnTo>
                    <a:pt x="1307450" y="0"/>
                  </a:lnTo>
                  <a:lnTo>
                    <a:pt x="1233775" y="0"/>
                  </a:lnTo>
                  <a:lnTo>
                    <a:pt x="0" y="0"/>
                  </a:lnTo>
                  <a:lnTo>
                    <a:pt x="192566" y="265719"/>
                  </a:lnTo>
                  <a:lnTo>
                    <a:pt x="0" y="531437"/>
                  </a:lnTo>
                  <a:lnTo>
                    <a:pt x="1233775" y="531437"/>
                  </a:lnTo>
                  <a:lnTo>
                    <a:pt x="1307450" y="531437"/>
                  </a:lnTo>
                  <a:lnTo>
                    <a:pt x="2541225" y="531437"/>
                  </a:lnTo>
                  <a:lnTo>
                    <a:pt x="2348659" y="265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rIns="198000" rtlCol="0" anchor="ctr"/>
            <a:lstStyle/>
            <a:p>
              <a:r>
                <a:rPr lang="en-IN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Edit text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D15A5B-BBC0-7D0F-46F5-1C196D95CB19}"/>
                </a:ext>
              </a:extLst>
            </p:cNvPr>
            <p:cNvSpPr txBox="1"/>
            <p:nvPr/>
          </p:nvSpPr>
          <p:spPr>
            <a:xfrm>
              <a:off x="3601113" y="2314077"/>
              <a:ext cx="19592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B68FC3-C49C-91ED-9C04-751A868EF2FF}"/>
              </a:ext>
            </a:extLst>
          </p:cNvPr>
          <p:cNvGrpSpPr/>
          <p:nvPr/>
        </p:nvGrpSpPr>
        <p:grpSpPr>
          <a:xfrm>
            <a:off x="1058819" y="4848406"/>
            <a:ext cx="2019270" cy="1244890"/>
            <a:chOff x="3601113" y="1844824"/>
            <a:chExt cx="1959299" cy="1207917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DFA1C4C-F31A-AE6E-2411-6937E7202316}"/>
                </a:ext>
              </a:extLst>
            </p:cNvPr>
            <p:cNvSpPr/>
            <p:nvPr/>
          </p:nvSpPr>
          <p:spPr>
            <a:xfrm flipH="1">
              <a:off x="3685729" y="1844824"/>
              <a:ext cx="1487771" cy="381016"/>
            </a:xfrm>
            <a:custGeom>
              <a:avLst/>
              <a:gdLst>
                <a:gd name="connsiteX0" fmla="*/ 2541225 w 2541225"/>
                <a:gd name="connsiteY0" fmla="*/ 0 h 531437"/>
                <a:gd name="connsiteX1" fmla="*/ 1307450 w 2541225"/>
                <a:gd name="connsiteY1" fmla="*/ 0 h 531437"/>
                <a:gd name="connsiteX2" fmla="*/ 1233775 w 2541225"/>
                <a:gd name="connsiteY2" fmla="*/ 0 h 531437"/>
                <a:gd name="connsiteX3" fmla="*/ 0 w 2541225"/>
                <a:gd name="connsiteY3" fmla="*/ 0 h 531437"/>
                <a:gd name="connsiteX4" fmla="*/ 192566 w 2541225"/>
                <a:gd name="connsiteY4" fmla="*/ 265719 h 531437"/>
                <a:gd name="connsiteX5" fmla="*/ 0 w 2541225"/>
                <a:gd name="connsiteY5" fmla="*/ 531437 h 531437"/>
                <a:gd name="connsiteX6" fmla="*/ 1233775 w 2541225"/>
                <a:gd name="connsiteY6" fmla="*/ 531437 h 531437"/>
                <a:gd name="connsiteX7" fmla="*/ 1307450 w 2541225"/>
                <a:gd name="connsiteY7" fmla="*/ 531437 h 531437"/>
                <a:gd name="connsiteX8" fmla="*/ 2541225 w 2541225"/>
                <a:gd name="connsiteY8" fmla="*/ 531437 h 531437"/>
                <a:gd name="connsiteX9" fmla="*/ 2348659 w 2541225"/>
                <a:gd name="connsiteY9" fmla="*/ 265719 h 5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1225" h="531437">
                  <a:moveTo>
                    <a:pt x="2541225" y="0"/>
                  </a:moveTo>
                  <a:lnTo>
                    <a:pt x="1307450" y="0"/>
                  </a:lnTo>
                  <a:lnTo>
                    <a:pt x="1233775" y="0"/>
                  </a:lnTo>
                  <a:lnTo>
                    <a:pt x="0" y="0"/>
                  </a:lnTo>
                  <a:lnTo>
                    <a:pt x="192566" y="265719"/>
                  </a:lnTo>
                  <a:lnTo>
                    <a:pt x="0" y="531437"/>
                  </a:lnTo>
                  <a:lnTo>
                    <a:pt x="1233775" y="531437"/>
                  </a:lnTo>
                  <a:lnTo>
                    <a:pt x="1307450" y="531437"/>
                  </a:lnTo>
                  <a:lnTo>
                    <a:pt x="2541225" y="531437"/>
                  </a:lnTo>
                  <a:lnTo>
                    <a:pt x="2348659" y="2657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98000" rIns="198000" rtlCol="0" anchor="ctr"/>
            <a:lstStyle/>
            <a:p>
              <a:r>
                <a:rPr lang="en-IN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Edit text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D534AD-095D-957D-912A-0CBF4C6C11FB}"/>
                </a:ext>
              </a:extLst>
            </p:cNvPr>
            <p:cNvSpPr txBox="1"/>
            <p:nvPr/>
          </p:nvSpPr>
          <p:spPr>
            <a:xfrm>
              <a:off x="3601113" y="2314077"/>
              <a:ext cx="19592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</a:t>
              </a: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90D46CC9-74B8-CF36-057D-E3BEEF623130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</p:spTree>
    <p:extLst>
      <p:ext uri="{BB962C8B-B14F-4D97-AF65-F5344CB8AC3E}">
        <p14:creationId xmlns:p14="http://schemas.microsoft.com/office/powerpoint/2010/main" val="232517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6F80-153A-84C0-AF8B-0B7A3C28B890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3" name="Freeform 34">
            <a:extLst>
              <a:ext uri="{FF2B5EF4-FFF2-40B4-BE49-F238E27FC236}">
                <a16:creationId xmlns:a16="http://schemas.microsoft.com/office/drawing/2014/main" id="{E9A4FCF2-BDDD-1707-5ABB-31774B0134B3}"/>
              </a:ext>
            </a:extLst>
          </p:cNvPr>
          <p:cNvSpPr>
            <a:spLocks/>
          </p:cNvSpPr>
          <p:nvPr/>
        </p:nvSpPr>
        <p:spPr bwMode="auto">
          <a:xfrm>
            <a:off x="1672776" y="3528858"/>
            <a:ext cx="833190" cy="833189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</p:txBody>
      </p:sp>
      <p:sp>
        <p:nvSpPr>
          <p:cNvPr id="4" name="Freeform 35">
            <a:extLst>
              <a:ext uri="{FF2B5EF4-FFF2-40B4-BE49-F238E27FC236}">
                <a16:creationId xmlns:a16="http://schemas.microsoft.com/office/drawing/2014/main" id="{3716B6EE-0B8B-1589-7CE2-67F9A3EBB3BF}"/>
              </a:ext>
            </a:extLst>
          </p:cNvPr>
          <p:cNvSpPr>
            <a:spLocks/>
          </p:cNvSpPr>
          <p:nvPr/>
        </p:nvSpPr>
        <p:spPr bwMode="auto">
          <a:xfrm>
            <a:off x="1672776" y="1879122"/>
            <a:ext cx="2869875" cy="2748173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7B283C0F-CD82-AC0A-6E1C-7DA5EA571DC9}"/>
              </a:ext>
            </a:extLst>
          </p:cNvPr>
          <p:cNvSpPr>
            <a:spLocks/>
          </p:cNvSpPr>
          <p:nvPr/>
        </p:nvSpPr>
        <p:spPr bwMode="auto">
          <a:xfrm>
            <a:off x="646112" y="3851316"/>
            <a:ext cx="1556119" cy="775979"/>
          </a:xfrm>
          <a:custGeom>
            <a:avLst/>
            <a:gdLst>
              <a:gd name="T0" fmla="*/ 115 w 1496"/>
              <a:gd name="T1" fmla="*/ 5 h 746"/>
              <a:gd name="T2" fmla="*/ 155 w 1496"/>
              <a:gd name="T3" fmla="*/ 29 h 746"/>
              <a:gd name="T4" fmla="*/ 864 w 1496"/>
              <a:gd name="T5" fmla="*/ 48 h 746"/>
              <a:gd name="T6" fmla="*/ 867 w 1496"/>
              <a:gd name="T7" fmla="*/ 151 h 746"/>
              <a:gd name="T8" fmla="*/ 895 w 1496"/>
              <a:gd name="T9" fmla="*/ 267 h 746"/>
              <a:gd name="T10" fmla="*/ 946 w 1496"/>
              <a:gd name="T11" fmla="*/ 372 h 746"/>
              <a:gd name="T12" fmla="*/ 1018 w 1496"/>
              <a:gd name="T13" fmla="*/ 462 h 746"/>
              <a:gd name="T14" fmla="*/ 1108 w 1496"/>
              <a:gd name="T15" fmla="*/ 533 h 746"/>
              <a:gd name="T16" fmla="*/ 1213 w 1496"/>
              <a:gd name="T17" fmla="*/ 585 h 746"/>
              <a:gd name="T18" fmla="*/ 1329 w 1496"/>
              <a:gd name="T19" fmla="*/ 611 h 746"/>
              <a:gd name="T20" fmla="*/ 1362 w 1496"/>
              <a:gd name="T21" fmla="*/ 579 h 746"/>
              <a:gd name="T22" fmla="*/ 1406 w 1496"/>
              <a:gd name="T23" fmla="*/ 567 h 746"/>
              <a:gd name="T24" fmla="*/ 1452 w 1496"/>
              <a:gd name="T25" fmla="*/ 579 h 746"/>
              <a:gd name="T26" fmla="*/ 1483 w 1496"/>
              <a:gd name="T27" fmla="*/ 612 h 746"/>
              <a:gd name="T28" fmla="*/ 1496 w 1496"/>
              <a:gd name="T29" fmla="*/ 656 h 746"/>
              <a:gd name="T30" fmla="*/ 1483 w 1496"/>
              <a:gd name="T31" fmla="*/ 702 h 746"/>
              <a:gd name="T32" fmla="*/ 1452 w 1496"/>
              <a:gd name="T33" fmla="*/ 735 h 746"/>
              <a:gd name="T34" fmla="*/ 1406 w 1496"/>
              <a:gd name="T35" fmla="*/ 746 h 746"/>
              <a:gd name="T36" fmla="*/ 1367 w 1496"/>
              <a:gd name="T37" fmla="*/ 737 h 746"/>
              <a:gd name="T38" fmla="*/ 1337 w 1496"/>
              <a:gd name="T39" fmla="*/ 713 h 746"/>
              <a:gd name="T40" fmla="*/ 1264 w 1496"/>
              <a:gd name="T41" fmla="*/ 687 h 746"/>
              <a:gd name="T42" fmla="*/ 1147 w 1496"/>
              <a:gd name="T43" fmla="*/ 649 h 746"/>
              <a:gd name="T44" fmla="*/ 1042 w 1496"/>
              <a:gd name="T45" fmla="*/ 591 h 746"/>
              <a:gd name="T46" fmla="*/ 951 w 1496"/>
              <a:gd name="T47" fmla="*/ 514 h 746"/>
              <a:gd name="T48" fmla="*/ 876 w 1496"/>
              <a:gd name="T49" fmla="*/ 421 h 746"/>
              <a:gd name="T50" fmla="*/ 821 w 1496"/>
              <a:gd name="T51" fmla="*/ 314 h 746"/>
              <a:gd name="T52" fmla="*/ 788 w 1496"/>
              <a:gd name="T53" fmla="*/ 196 h 746"/>
              <a:gd name="T54" fmla="*/ 168 w 1496"/>
              <a:gd name="T55" fmla="*/ 133 h 746"/>
              <a:gd name="T56" fmla="*/ 136 w 1496"/>
              <a:gd name="T57" fmla="*/ 167 h 746"/>
              <a:gd name="T58" fmla="*/ 90 w 1496"/>
              <a:gd name="T59" fmla="*/ 180 h 746"/>
              <a:gd name="T60" fmla="*/ 44 w 1496"/>
              <a:gd name="T61" fmla="*/ 167 h 746"/>
              <a:gd name="T62" fmla="*/ 13 w 1496"/>
              <a:gd name="T63" fmla="*/ 135 h 746"/>
              <a:gd name="T64" fmla="*/ 0 w 1496"/>
              <a:gd name="T65" fmla="*/ 90 h 746"/>
              <a:gd name="T66" fmla="*/ 13 w 1496"/>
              <a:gd name="T67" fmla="*/ 46 h 746"/>
              <a:gd name="T68" fmla="*/ 44 w 1496"/>
              <a:gd name="T69" fmla="*/ 13 h 746"/>
              <a:gd name="T70" fmla="*/ 90 w 1496"/>
              <a:gd name="T71" fmla="*/ 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96" h="746">
                <a:moveTo>
                  <a:pt x="90" y="0"/>
                </a:moveTo>
                <a:lnTo>
                  <a:pt x="115" y="5"/>
                </a:lnTo>
                <a:lnTo>
                  <a:pt x="136" y="14"/>
                </a:lnTo>
                <a:lnTo>
                  <a:pt x="155" y="29"/>
                </a:lnTo>
                <a:lnTo>
                  <a:pt x="168" y="48"/>
                </a:lnTo>
                <a:lnTo>
                  <a:pt x="864" y="48"/>
                </a:lnTo>
                <a:lnTo>
                  <a:pt x="864" y="90"/>
                </a:lnTo>
                <a:lnTo>
                  <a:pt x="867" y="151"/>
                </a:lnTo>
                <a:lnTo>
                  <a:pt x="878" y="210"/>
                </a:lnTo>
                <a:lnTo>
                  <a:pt x="895" y="267"/>
                </a:lnTo>
                <a:lnTo>
                  <a:pt x="917" y="321"/>
                </a:lnTo>
                <a:lnTo>
                  <a:pt x="946" y="372"/>
                </a:lnTo>
                <a:lnTo>
                  <a:pt x="980" y="419"/>
                </a:lnTo>
                <a:lnTo>
                  <a:pt x="1018" y="462"/>
                </a:lnTo>
                <a:lnTo>
                  <a:pt x="1062" y="500"/>
                </a:lnTo>
                <a:lnTo>
                  <a:pt x="1108" y="533"/>
                </a:lnTo>
                <a:lnTo>
                  <a:pt x="1159" y="562"/>
                </a:lnTo>
                <a:lnTo>
                  <a:pt x="1213" y="585"/>
                </a:lnTo>
                <a:lnTo>
                  <a:pt x="1270" y="600"/>
                </a:lnTo>
                <a:lnTo>
                  <a:pt x="1329" y="611"/>
                </a:lnTo>
                <a:lnTo>
                  <a:pt x="1344" y="593"/>
                </a:lnTo>
                <a:lnTo>
                  <a:pt x="1362" y="579"/>
                </a:lnTo>
                <a:lnTo>
                  <a:pt x="1382" y="570"/>
                </a:lnTo>
                <a:lnTo>
                  <a:pt x="1406" y="567"/>
                </a:lnTo>
                <a:lnTo>
                  <a:pt x="1430" y="570"/>
                </a:lnTo>
                <a:lnTo>
                  <a:pt x="1452" y="579"/>
                </a:lnTo>
                <a:lnTo>
                  <a:pt x="1470" y="594"/>
                </a:lnTo>
                <a:lnTo>
                  <a:pt x="1483" y="612"/>
                </a:lnTo>
                <a:lnTo>
                  <a:pt x="1492" y="633"/>
                </a:lnTo>
                <a:lnTo>
                  <a:pt x="1496" y="656"/>
                </a:lnTo>
                <a:lnTo>
                  <a:pt x="1492" y="680"/>
                </a:lnTo>
                <a:lnTo>
                  <a:pt x="1483" y="702"/>
                </a:lnTo>
                <a:lnTo>
                  <a:pt x="1470" y="720"/>
                </a:lnTo>
                <a:lnTo>
                  <a:pt x="1452" y="735"/>
                </a:lnTo>
                <a:lnTo>
                  <a:pt x="1430" y="744"/>
                </a:lnTo>
                <a:lnTo>
                  <a:pt x="1406" y="746"/>
                </a:lnTo>
                <a:lnTo>
                  <a:pt x="1386" y="744"/>
                </a:lnTo>
                <a:lnTo>
                  <a:pt x="1367" y="737"/>
                </a:lnTo>
                <a:lnTo>
                  <a:pt x="1350" y="727"/>
                </a:lnTo>
                <a:lnTo>
                  <a:pt x="1337" y="713"/>
                </a:lnTo>
                <a:lnTo>
                  <a:pt x="1325" y="696"/>
                </a:lnTo>
                <a:lnTo>
                  <a:pt x="1264" y="687"/>
                </a:lnTo>
                <a:lnTo>
                  <a:pt x="1205" y="671"/>
                </a:lnTo>
                <a:lnTo>
                  <a:pt x="1147" y="649"/>
                </a:lnTo>
                <a:lnTo>
                  <a:pt x="1093" y="623"/>
                </a:lnTo>
                <a:lnTo>
                  <a:pt x="1042" y="591"/>
                </a:lnTo>
                <a:lnTo>
                  <a:pt x="995" y="555"/>
                </a:lnTo>
                <a:lnTo>
                  <a:pt x="951" y="514"/>
                </a:lnTo>
                <a:lnTo>
                  <a:pt x="912" y="470"/>
                </a:lnTo>
                <a:lnTo>
                  <a:pt x="876" y="421"/>
                </a:lnTo>
                <a:lnTo>
                  <a:pt x="846" y="369"/>
                </a:lnTo>
                <a:lnTo>
                  <a:pt x="821" y="314"/>
                </a:lnTo>
                <a:lnTo>
                  <a:pt x="801" y="256"/>
                </a:lnTo>
                <a:lnTo>
                  <a:pt x="788" y="196"/>
                </a:lnTo>
                <a:lnTo>
                  <a:pt x="780" y="133"/>
                </a:lnTo>
                <a:lnTo>
                  <a:pt x="168" y="133"/>
                </a:lnTo>
                <a:lnTo>
                  <a:pt x="155" y="152"/>
                </a:lnTo>
                <a:lnTo>
                  <a:pt x="136" y="167"/>
                </a:lnTo>
                <a:lnTo>
                  <a:pt x="115" y="176"/>
                </a:lnTo>
                <a:lnTo>
                  <a:pt x="90" y="180"/>
                </a:lnTo>
                <a:lnTo>
                  <a:pt x="66" y="176"/>
                </a:lnTo>
                <a:lnTo>
                  <a:pt x="44" y="167"/>
                </a:lnTo>
                <a:lnTo>
                  <a:pt x="26" y="154"/>
                </a:lnTo>
                <a:lnTo>
                  <a:pt x="13" y="135"/>
                </a:lnTo>
                <a:lnTo>
                  <a:pt x="3" y="114"/>
                </a:lnTo>
                <a:lnTo>
                  <a:pt x="0" y="90"/>
                </a:lnTo>
                <a:lnTo>
                  <a:pt x="3" y="66"/>
                </a:lnTo>
                <a:lnTo>
                  <a:pt x="13" y="46"/>
                </a:lnTo>
                <a:lnTo>
                  <a:pt x="26" y="27"/>
                </a:lnTo>
                <a:lnTo>
                  <a:pt x="44" y="13"/>
                </a:lnTo>
                <a:lnTo>
                  <a:pt x="66" y="4"/>
                </a:lnTo>
                <a:lnTo>
                  <a:pt x="9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3A1F9613-3C8F-EB8B-6DF2-DA5F9ED4BDFA}"/>
              </a:ext>
            </a:extLst>
          </p:cNvPr>
          <p:cNvSpPr>
            <a:spLocks/>
          </p:cNvSpPr>
          <p:nvPr/>
        </p:nvSpPr>
        <p:spPr bwMode="auto">
          <a:xfrm>
            <a:off x="4006130" y="3528858"/>
            <a:ext cx="833190" cy="833189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7" name="Freeform 35">
            <a:extLst>
              <a:ext uri="{FF2B5EF4-FFF2-40B4-BE49-F238E27FC236}">
                <a16:creationId xmlns:a16="http://schemas.microsoft.com/office/drawing/2014/main" id="{A83C1C77-5A6C-1D81-CD8C-CD56EA728892}"/>
              </a:ext>
            </a:extLst>
          </p:cNvPr>
          <p:cNvSpPr>
            <a:spLocks/>
          </p:cNvSpPr>
          <p:nvPr/>
        </p:nvSpPr>
        <p:spPr bwMode="auto">
          <a:xfrm>
            <a:off x="4006130" y="1879122"/>
            <a:ext cx="2869875" cy="2748173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Freeform 34">
            <a:extLst>
              <a:ext uri="{FF2B5EF4-FFF2-40B4-BE49-F238E27FC236}">
                <a16:creationId xmlns:a16="http://schemas.microsoft.com/office/drawing/2014/main" id="{BBD26F25-E649-B9C1-7D92-91C102BD85F9}"/>
              </a:ext>
            </a:extLst>
          </p:cNvPr>
          <p:cNvSpPr>
            <a:spLocks/>
          </p:cNvSpPr>
          <p:nvPr/>
        </p:nvSpPr>
        <p:spPr bwMode="auto">
          <a:xfrm>
            <a:off x="6339484" y="3528858"/>
            <a:ext cx="833190" cy="833189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sp>
        <p:nvSpPr>
          <p:cNvPr id="9" name="Freeform 35">
            <a:extLst>
              <a:ext uri="{FF2B5EF4-FFF2-40B4-BE49-F238E27FC236}">
                <a16:creationId xmlns:a16="http://schemas.microsoft.com/office/drawing/2014/main" id="{D07E6400-EEFC-431D-AFDC-6E87F77AB0B1}"/>
              </a:ext>
            </a:extLst>
          </p:cNvPr>
          <p:cNvSpPr>
            <a:spLocks/>
          </p:cNvSpPr>
          <p:nvPr/>
        </p:nvSpPr>
        <p:spPr bwMode="auto">
          <a:xfrm>
            <a:off x="6339484" y="1879122"/>
            <a:ext cx="2869875" cy="2748173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B31101D6-A09B-EAAA-0878-C6D514854D3E}"/>
              </a:ext>
            </a:extLst>
          </p:cNvPr>
          <p:cNvSpPr>
            <a:spLocks/>
          </p:cNvSpPr>
          <p:nvPr/>
        </p:nvSpPr>
        <p:spPr bwMode="auto">
          <a:xfrm>
            <a:off x="8672838" y="3528858"/>
            <a:ext cx="833190" cy="833189"/>
          </a:xfrm>
          <a:custGeom>
            <a:avLst/>
            <a:gdLst>
              <a:gd name="T0" fmla="*/ 400 w 801"/>
              <a:gd name="T1" fmla="*/ 0 h 801"/>
              <a:gd name="T2" fmla="*/ 451 w 801"/>
              <a:gd name="T3" fmla="*/ 2 h 801"/>
              <a:gd name="T4" fmla="*/ 499 w 801"/>
              <a:gd name="T5" fmla="*/ 11 h 801"/>
              <a:gd name="T6" fmla="*/ 545 w 801"/>
              <a:gd name="T7" fmla="*/ 26 h 801"/>
              <a:gd name="T8" fmla="*/ 588 w 801"/>
              <a:gd name="T9" fmla="*/ 46 h 801"/>
              <a:gd name="T10" fmla="*/ 629 w 801"/>
              <a:gd name="T11" fmla="*/ 71 h 801"/>
              <a:gd name="T12" fmla="*/ 667 w 801"/>
              <a:gd name="T13" fmla="*/ 101 h 801"/>
              <a:gd name="T14" fmla="*/ 700 w 801"/>
              <a:gd name="T15" fmla="*/ 134 h 801"/>
              <a:gd name="T16" fmla="*/ 729 w 801"/>
              <a:gd name="T17" fmla="*/ 171 h 801"/>
              <a:gd name="T18" fmla="*/ 754 w 801"/>
              <a:gd name="T19" fmla="*/ 211 h 801"/>
              <a:gd name="T20" fmla="*/ 774 w 801"/>
              <a:gd name="T21" fmla="*/ 256 h 801"/>
              <a:gd name="T22" fmla="*/ 788 w 801"/>
              <a:gd name="T23" fmla="*/ 301 h 801"/>
              <a:gd name="T24" fmla="*/ 798 w 801"/>
              <a:gd name="T25" fmla="*/ 350 h 801"/>
              <a:gd name="T26" fmla="*/ 801 w 801"/>
              <a:gd name="T27" fmla="*/ 400 h 801"/>
              <a:gd name="T28" fmla="*/ 798 w 801"/>
              <a:gd name="T29" fmla="*/ 451 h 801"/>
              <a:gd name="T30" fmla="*/ 788 w 801"/>
              <a:gd name="T31" fmla="*/ 499 h 801"/>
              <a:gd name="T32" fmla="*/ 774 w 801"/>
              <a:gd name="T33" fmla="*/ 545 h 801"/>
              <a:gd name="T34" fmla="*/ 754 w 801"/>
              <a:gd name="T35" fmla="*/ 589 h 801"/>
              <a:gd name="T36" fmla="*/ 729 w 801"/>
              <a:gd name="T37" fmla="*/ 630 h 801"/>
              <a:gd name="T38" fmla="*/ 700 w 801"/>
              <a:gd name="T39" fmla="*/ 667 h 801"/>
              <a:gd name="T40" fmla="*/ 667 w 801"/>
              <a:gd name="T41" fmla="*/ 700 h 801"/>
              <a:gd name="T42" fmla="*/ 629 w 801"/>
              <a:gd name="T43" fmla="*/ 730 h 801"/>
              <a:gd name="T44" fmla="*/ 588 w 801"/>
              <a:gd name="T45" fmla="*/ 755 h 801"/>
              <a:gd name="T46" fmla="*/ 545 w 801"/>
              <a:gd name="T47" fmla="*/ 774 h 801"/>
              <a:gd name="T48" fmla="*/ 499 w 801"/>
              <a:gd name="T49" fmla="*/ 789 h 801"/>
              <a:gd name="T50" fmla="*/ 451 w 801"/>
              <a:gd name="T51" fmla="*/ 798 h 801"/>
              <a:gd name="T52" fmla="*/ 400 w 801"/>
              <a:gd name="T53" fmla="*/ 801 h 801"/>
              <a:gd name="T54" fmla="*/ 350 w 801"/>
              <a:gd name="T55" fmla="*/ 798 h 801"/>
              <a:gd name="T56" fmla="*/ 301 w 801"/>
              <a:gd name="T57" fmla="*/ 789 h 801"/>
              <a:gd name="T58" fmla="*/ 255 w 801"/>
              <a:gd name="T59" fmla="*/ 774 h 801"/>
              <a:gd name="T60" fmla="*/ 212 w 801"/>
              <a:gd name="T61" fmla="*/ 755 h 801"/>
              <a:gd name="T62" fmla="*/ 171 w 801"/>
              <a:gd name="T63" fmla="*/ 730 h 801"/>
              <a:gd name="T64" fmla="*/ 134 w 801"/>
              <a:gd name="T65" fmla="*/ 700 h 801"/>
              <a:gd name="T66" fmla="*/ 101 w 801"/>
              <a:gd name="T67" fmla="*/ 667 h 801"/>
              <a:gd name="T68" fmla="*/ 71 w 801"/>
              <a:gd name="T69" fmla="*/ 630 h 801"/>
              <a:gd name="T70" fmla="*/ 46 w 801"/>
              <a:gd name="T71" fmla="*/ 589 h 801"/>
              <a:gd name="T72" fmla="*/ 26 w 801"/>
              <a:gd name="T73" fmla="*/ 545 h 801"/>
              <a:gd name="T74" fmla="*/ 11 w 801"/>
              <a:gd name="T75" fmla="*/ 499 h 801"/>
              <a:gd name="T76" fmla="*/ 2 w 801"/>
              <a:gd name="T77" fmla="*/ 451 h 801"/>
              <a:gd name="T78" fmla="*/ 0 w 801"/>
              <a:gd name="T79" fmla="*/ 400 h 801"/>
              <a:gd name="T80" fmla="*/ 2 w 801"/>
              <a:gd name="T81" fmla="*/ 350 h 801"/>
              <a:gd name="T82" fmla="*/ 11 w 801"/>
              <a:gd name="T83" fmla="*/ 301 h 801"/>
              <a:gd name="T84" fmla="*/ 26 w 801"/>
              <a:gd name="T85" fmla="*/ 256 h 801"/>
              <a:gd name="T86" fmla="*/ 46 w 801"/>
              <a:gd name="T87" fmla="*/ 211 h 801"/>
              <a:gd name="T88" fmla="*/ 71 w 801"/>
              <a:gd name="T89" fmla="*/ 171 h 801"/>
              <a:gd name="T90" fmla="*/ 101 w 801"/>
              <a:gd name="T91" fmla="*/ 134 h 801"/>
              <a:gd name="T92" fmla="*/ 134 w 801"/>
              <a:gd name="T93" fmla="*/ 101 h 801"/>
              <a:gd name="T94" fmla="*/ 171 w 801"/>
              <a:gd name="T95" fmla="*/ 71 h 801"/>
              <a:gd name="T96" fmla="*/ 212 w 801"/>
              <a:gd name="T97" fmla="*/ 46 h 801"/>
              <a:gd name="T98" fmla="*/ 255 w 801"/>
              <a:gd name="T99" fmla="*/ 26 h 801"/>
              <a:gd name="T100" fmla="*/ 301 w 801"/>
              <a:gd name="T101" fmla="*/ 11 h 801"/>
              <a:gd name="T102" fmla="*/ 350 w 801"/>
              <a:gd name="T103" fmla="*/ 2 h 801"/>
              <a:gd name="T104" fmla="*/ 400 w 801"/>
              <a:gd name="T105" fmla="*/ 0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01" h="801">
                <a:moveTo>
                  <a:pt x="400" y="0"/>
                </a:moveTo>
                <a:lnTo>
                  <a:pt x="451" y="2"/>
                </a:lnTo>
                <a:lnTo>
                  <a:pt x="499" y="11"/>
                </a:lnTo>
                <a:lnTo>
                  <a:pt x="545" y="26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1"/>
                </a:lnTo>
                <a:lnTo>
                  <a:pt x="774" y="256"/>
                </a:lnTo>
                <a:lnTo>
                  <a:pt x="788" y="301"/>
                </a:lnTo>
                <a:lnTo>
                  <a:pt x="798" y="350"/>
                </a:lnTo>
                <a:lnTo>
                  <a:pt x="801" y="400"/>
                </a:lnTo>
                <a:lnTo>
                  <a:pt x="798" y="451"/>
                </a:lnTo>
                <a:lnTo>
                  <a:pt x="788" y="499"/>
                </a:lnTo>
                <a:lnTo>
                  <a:pt x="774" y="545"/>
                </a:lnTo>
                <a:lnTo>
                  <a:pt x="754" y="589"/>
                </a:lnTo>
                <a:lnTo>
                  <a:pt x="729" y="630"/>
                </a:lnTo>
                <a:lnTo>
                  <a:pt x="700" y="667"/>
                </a:lnTo>
                <a:lnTo>
                  <a:pt x="667" y="700"/>
                </a:lnTo>
                <a:lnTo>
                  <a:pt x="629" y="730"/>
                </a:lnTo>
                <a:lnTo>
                  <a:pt x="588" y="755"/>
                </a:lnTo>
                <a:lnTo>
                  <a:pt x="545" y="774"/>
                </a:lnTo>
                <a:lnTo>
                  <a:pt x="499" y="789"/>
                </a:lnTo>
                <a:lnTo>
                  <a:pt x="451" y="798"/>
                </a:lnTo>
                <a:lnTo>
                  <a:pt x="400" y="801"/>
                </a:lnTo>
                <a:lnTo>
                  <a:pt x="350" y="798"/>
                </a:lnTo>
                <a:lnTo>
                  <a:pt x="301" y="789"/>
                </a:lnTo>
                <a:lnTo>
                  <a:pt x="255" y="774"/>
                </a:lnTo>
                <a:lnTo>
                  <a:pt x="212" y="755"/>
                </a:lnTo>
                <a:lnTo>
                  <a:pt x="171" y="730"/>
                </a:lnTo>
                <a:lnTo>
                  <a:pt x="134" y="700"/>
                </a:lnTo>
                <a:lnTo>
                  <a:pt x="101" y="667"/>
                </a:lnTo>
                <a:lnTo>
                  <a:pt x="71" y="630"/>
                </a:lnTo>
                <a:lnTo>
                  <a:pt x="46" y="589"/>
                </a:lnTo>
                <a:lnTo>
                  <a:pt x="26" y="545"/>
                </a:lnTo>
                <a:lnTo>
                  <a:pt x="11" y="499"/>
                </a:lnTo>
                <a:lnTo>
                  <a:pt x="2" y="451"/>
                </a:lnTo>
                <a:lnTo>
                  <a:pt x="0" y="400"/>
                </a:lnTo>
                <a:lnTo>
                  <a:pt x="2" y="350"/>
                </a:lnTo>
                <a:lnTo>
                  <a:pt x="11" y="301"/>
                </a:lnTo>
                <a:lnTo>
                  <a:pt x="26" y="256"/>
                </a:lnTo>
                <a:lnTo>
                  <a:pt x="46" y="211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6"/>
                </a:lnTo>
                <a:lnTo>
                  <a:pt x="301" y="11"/>
                </a:lnTo>
                <a:lnTo>
                  <a:pt x="350" y="2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r>
              <a:rPr lang="en-IN" sz="3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133BA959-4778-2022-F594-99FA5767EE6D}"/>
              </a:ext>
            </a:extLst>
          </p:cNvPr>
          <p:cNvSpPr>
            <a:spLocks/>
          </p:cNvSpPr>
          <p:nvPr/>
        </p:nvSpPr>
        <p:spPr bwMode="auto">
          <a:xfrm>
            <a:off x="8672838" y="1879122"/>
            <a:ext cx="2869875" cy="2748173"/>
          </a:xfrm>
          <a:custGeom>
            <a:avLst/>
            <a:gdLst>
              <a:gd name="T0" fmla="*/ 499 w 2759"/>
              <a:gd name="T1" fmla="*/ 12 h 2642"/>
              <a:gd name="T2" fmla="*/ 629 w 2759"/>
              <a:gd name="T3" fmla="*/ 71 h 2642"/>
              <a:gd name="T4" fmla="*/ 729 w 2759"/>
              <a:gd name="T5" fmla="*/ 171 h 2642"/>
              <a:gd name="T6" fmla="*/ 788 w 2759"/>
              <a:gd name="T7" fmla="*/ 302 h 2642"/>
              <a:gd name="T8" fmla="*/ 798 w 2759"/>
              <a:gd name="T9" fmla="*/ 451 h 2642"/>
              <a:gd name="T10" fmla="*/ 753 w 2759"/>
              <a:gd name="T11" fmla="*/ 591 h 2642"/>
              <a:gd name="T12" fmla="*/ 663 w 2759"/>
              <a:gd name="T13" fmla="*/ 703 h 2642"/>
              <a:gd name="T14" fmla="*/ 540 w 2759"/>
              <a:gd name="T15" fmla="*/ 777 h 2642"/>
              <a:gd name="T16" fmla="*/ 443 w 2759"/>
              <a:gd name="T17" fmla="*/ 1379 h 2642"/>
              <a:gd name="T18" fmla="*/ 627 w 2759"/>
              <a:gd name="T19" fmla="*/ 1421 h 2642"/>
              <a:gd name="T20" fmla="*/ 785 w 2759"/>
              <a:gd name="T21" fmla="*/ 1515 h 2642"/>
              <a:gd name="T22" fmla="*/ 908 w 2759"/>
              <a:gd name="T23" fmla="*/ 1651 h 2642"/>
              <a:gd name="T24" fmla="*/ 985 w 2759"/>
              <a:gd name="T25" fmla="*/ 1819 h 2642"/>
              <a:gd name="T26" fmla="*/ 2127 w 2759"/>
              <a:gd name="T27" fmla="*/ 1944 h 2642"/>
              <a:gd name="T28" fmla="*/ 2141 w 2759"/>
              <a:gd name="T29" fmla="*/ 2106 h 2642"/>
              <a:gd name="T30" fmla="*/ 2209 w 2759"/>
              <a:gd name="T31" fmla="*/ 2268 h 2642"/>
              <a:gd name="T32" fmla="*/ 2325 w 2759"/>
              <a:gd name="T33" fmla="*/ 2396 h 2642"/>
              <a:gd name="T34" fmla="*/ 2476 w 2759"/>
              <a:gd name="T35" fmla="*/ 2481 h 2642"/>
              <a:gd name="T36" fmla="*/ 2607 w 2759"/>
              <a:gd name="T37" fmla="*/ 2489 h 2642"/>
              <a:gd name="T38" fmla="*/ 2670 w 2759"/>
              <a:gd name="T39" fmla="*/ 2463 h 2642"/>
              <a:gd name="T40" fmla="*/ 2733 w 2759"/>
              <a:gd name="T41" fmla="*/ 2490 h 2642"/>
              <a:gd name="T42" fmla="*/ 2759 w 2759"/>
              <a:gd name="T43" fmla="*/ 2552 h 2642"/>
              <a:gd name="T44" fmla="*/ 2733 w 2759"/>
              <a:gd name="T45" fmla="*/ 2616 h 2642"/>
              <a:gd name="T46" fmla="*/ 2670 w 2759"/>
              <a:gd name="T47" fmla="*/ 2642 h 2642"/>
              <a:gd name="T48" fmla="*/ 2614 w 2759"/>
              <a:gd name="T49" fmla="*/ 2623 h 2642"/>
              <a:gd name="T50" fmla="*/ 2528 w 2759"/>
              <a:gd name="T51" fmla="*/ 2583 h 2642"/>
              <a:gd name="T52" fmla="*/ 2356 w 2759"/>
              <a:gd name="T53" fmla="*/ 2519 h 2642"/>
              <a:gd name="T54" fmla="*/ 2214 w 2759"/>
              <a:gd name="T55" fmla="*/ 2410 h 2642"/>
              <a:gd name="T56" fmla="*/ 2109 w 2759"/>
              <a:gd name="T57" fmla="*/ 2265 h 2642"/>
              <a:gd name="T58" fmla="*/ 2051 w 2759"/>
              <a:gd name="T59" fmla="*/ 2092 h 2642"/>
              <a:gd name="T60" fmla="*/ 924 w 2759"/>
              <a:gd name="T61" fmla="*/ 1986 h 2642"/>
              <a:gd name="T62" fmla="*/ 893 w 2759"/>
              <a:gd name="T63" fmla="*/ 1810 h 2642"/>
              <a:gd name="T64" fmla="*/ 809 w 2759"/>
              <a:gd name="T65" fmla="*/ 1658 h 2642"/>
              <a:gd name="T66" fmla="*/ 680 w 2759"/>
              <a:gd name="T67" fmla="*/ 1544 h 2642"/>
              <a:gd name="T68" fmla="*/ 520 w 2759"/>
              <a:gd name="T69" fmla="*/ 1477 h 2642"/>
              <a:gd name="T70" fmla="*/ 358 w 2759"/>
              <a:gd name="T71" fmla="*/ 1463 h 2642"/>
              <a:gd name="T72" fmla="*/ 261 w 2759"/>
              <a:gd name="T73" fmla="*/ 777 h 2642"/>
              <a:gd name="T74" fmla="*/ 137 w 2759"/>
              <a:gd name="T75" fmla="*/ 703 h 2642"/>
              <a:gd name="T76" fmla="*/ 47 w 2759"/>
              <a:gd name="T77" fmla="*/ 591 h 2642"/>
              <a:gd name="T78" fmla="*/ 2 w 2759"/>
              <a:gd name="T79" fmla="*/ 451 h 2642"/>
              <a:gd name="T80" fmla="*/ 11 w 2759"/>
              <a:gd name="T81" fmla="*/ 302 h 2642"/>
              <a:gd name="T82" fmla="*/ 71 w 2759"/>
              <a:gd name="T83" fmla="*/ 171 h 2642"/>
              <a:gd name="T84" fmla="*/ 171 w 2759"/>
              <a:gd name="T85" fmla="*/ 71 h 2642"/>
              <a:gd name="T86" fmla="*/ 301 w 2759"/>
              <a:gd name="T87" fmla="*/ 12 h 2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59" h="2642">
                <a:moveTo>
                  <a:pt x="400" y="0"/>
                </a:moveTo>
                <a:lnTo>
                  <a:pt x="451" y="3"/>
                </a:lnTo>
                <a:lnTo>
                  <a:pt x="499" y="12"/>
                </a:lnTo>
                <a:lnTo>
                  <a:pt x="545" y="27"/>
                </a:lnTo>
                <a:lnTo>
                  <a:pt x="588" y="46"/>
                </a:lnTo>
                <a:lnTo>
                  <a:pt x="629" y="71"/>
                </a:lnTo>
                <a:lnTo>
                  <a:pt x="667" y="101"/>
                </a:lnTo>
                <a:lnTo>
                  <a:pt x="700" y="134"/>
                </a:lnTo>
                <a:lnTo>
                  <a:pt x="729" y="171"/>
                </a:lnTo>
                <a:lnTo>
                  <a:pt x="754" y="212"/>
                </a:lnTo>
                <a:lnTo>
                  <a:pt x="774" y="255"/>
                </a:lnTo>
                <a:lnTo>
                  <a:pt x="788" y="302"/>
                </a:lnTo>
                <a:lnTo>
                  <a:pt x="798" y="350"/>
                </a:lnTo>
                <a:lnTo>
                  <a:pt x="801" y="401"/>
                </a:lnTo>
                <a:lnTo>
                  <a:pt x="798" y="451"/>
                </a:lnTo>
                <a:lnTo>
                  <a:pt x="788" y="501"/>
                </a:lnTo>
                <a:lnTo>
                  <a:pt x="774" y="548"/>
                </a:lnTo>
                <a:lnTo>
                  <a:pt x="753" y="591"/>
                </a:lnTo>
                <a:lnTo>
                  <a:pt x="727" y="632"/>
                </a:lnTo>
                <a:lnTo>
                  <a:pt x="698" y="669"/>
                </a:lnTo>
                <a:lnTo>
                  <a:pt x="663" y="703"/>
                </a:lnTo>
                <a:lnTo>
                  <a:pt x="625" y="733"/>
                </a:lnTo>
                <a:lnTo>
                  <a:pt x="584" y="757"/>
                </a:lnTo>
                <a:lnTo>
                  <a:pt x="540" y="777"/>
                </a:lnTo>
                <a:lnTo>
                  <a:pt x="492" y="791"/>
                </a:lnTo>
                <a:lnTo>
                  <a:pt x="443" y="799"/>
                </a:lnTo>
                <a:lnTo>
                  <a:pt x="443" y="1379"/>
                </a:lnTo>
                <a:lnTo>
                  <a:pt x="507" y="1387"/>
                </a:lnTo>
                <a:lnTo>
                  <a:pt x="568" y="1402"/>
                </a:lnTo>
                <a:lnTo>
                  <a:pt x="627" y="1421"/>
                </a:lnTo>
                <a:lnTo>
                  <a:pt x="683" y="1447"/>
                </a:lnTo>
                <a:lnTo>
                  <a:pt x="736" y="1479"/>
                </a:lnTo>
                <a:lnTo>
                  <a:pt x="785" y="1515"/>
                </a:lnTo>
                <a:lnTo>
                  <a:pt x="831" y="1556"/>
                </a:lnTo>
                <a:lnTo>
                  <a:pt x="871" y="1602"/>
                </a:lnTo>
                <a:lnTo>
                  <a:pt x="908" y="1651"/>
                </a:lnTo>
                <a:lnTo>
                  <a:pt x="939" y="1704"/>
                </a:lnTo>
                <a:lnTo>
                  <a:pt x="965" y="1760"/>
                </a:lnTo>
                <a:lnTo>
                  <a:pt x="985" y="1819"/>
                </a:lnTo>
                <a:lnTo>
                  <a:pt x="1000" y="1880"/>
                </a:lnTo>
                <a:lnTo>
                  <a:pt x="1008" y="1944"/>
                </a:lnTo>
                <a:lnTo>
                  <a:pt x="2127" y="1944"/>
                </a:lnTo>
                <a:lnTo>
                  <a:pt x="2127" y="1986"/>
                </a:lnTo>
                <a:lnTo>
                  <a:pt x="2131" y="2047"/>
                </a:lnTo>
                <a:lnTo>
                  <a:pt x="2141" y="2106"/>
                </a:lnTo>
                <a:lnTo>
                  <a:pt x="2158" y="2163"/>
                </a:lnTo>
                <a:lnTo>
                  <a:pt x="2181" y="2217"/>
                </a:lnTo>
                <a:lnTo>
                  <a:pt x="2209" y="2268"/>
                </a:lnTo>
                <a:lnTo>
                  <a:pt x="2243" y="2315"/>
                </a:lnTo>
                <a:lnTo>
                  <a:pt x="2282" y="2358"/>
                </a:lnTo>
                <a:lnTo>
                  <a:pt x="2325" y="2396"/>
                </a:lnTo>
                <a:lnTo>
                  <a:pt x="2372" y="2429"/>
                </a:lnTo>
                <a:lnTo>
                  <a:pt x="2423" y="2458"/>
                </a:lnTo>
                <a:lnTo>
                  <a:pt x="2476" y="2481"/>
                </a:lnTo>
                <a:lnTo>
                  <a:pt x="2533" y="2496"/>
                </a:lnTo>
                <a:lnTo>
                  <a:pt x="2592" y="2507"/>
                </a:lnTo>
                <a:lnTo>
                  <a:pt x="2607" y="2489"/>
                </a:lnTo>
                <a:lnTo>
                  <a:pt x="2624" y="2475"/>
                </a:lnTo>
                <a:lnTo>
                  <a:pt x="2646" y="2466"/>
                </a:lnTo>
                <a:lnTo>
                  <a:pt x="2670" y="2463"/>
                </a:lnTo>
                <a:lnTo>
                  <a:pt x="2694" y="2466"/>
                </a:lnTo>
                <a:lnTo>
                  <a:pt x="2715" y="2475"/>
                </a:lnTo>
                <a:lnTo>
                  <a:pt x="2733" y="2490"/>
                </a:lnTo>
                <a:lnTo>
                  <a:pt x="2747" y="2508"/>
                </a:lnTo>
                <a:lnTo>
                  <a:pt x="2756" y="2529"/>
                </a:lnTo>
                <a:lnTo>
                  <a:pt x="2759" y="2552"/>
                </a:lnTo>
                <a:lnTo>
                  <a:pt x="2756" y="2576"/>
                </a:lnTo>
                <a:lnTo>
                  <a:pt x="2747" y="2598"/>
                </a:lnTo>
                <a:lnTo>
                  <a:pt x="2733" y="2616"/>
                </a:lnTo>
                <a:lnTo>
                  <a:pt x="2715" y="2631"/>
                </a:lnTo>
                <a:lnTo>
                  <a:pt x="2694" y="2640"/>
                </a:lnTo>
                <a:lnTo>
                  <a:pt x="2670" y="2642"/>
                </a:lnTo>
                <a:lnTo>
                  <a:pt x="2649" y="2640"/>
                </a:lnTo>
                <a:lnTo>
                  <a:pt x="2630" y="2633"/>
                </a:lnTo>
                <a:lnTo>
                  <a:pt x="2614" y="2623"/>
                </a:lnTo>
                <a:lnTo>
                  <a:pt x="2599" y="2609"/>
                </a:lnTo>
                <a:lnTo>
                  <a:pt x="2589" y="2592"/>
                </a:lnTo>
                <a:lnTo>
                  <a:pt x="2528" y="2583"/>
                </a:lnTo>
                <a:lnTo>
                  <a:pt x="2467" y="2567"/>
                </a:lnTo>
                <a:lnTo>
                  <a:pt x="2410" y="2545"/>
                </a:lnTo>
                <a:lnTo>
                  <a:pt x="2356" y="2519"/>
                </a:lnTo>
                <a:lnTo>
                  <a:pt x="2306" y="2487"/>
                </a:lnTo>
                <a:lnTo>
                  <a:pt x="2258" y="2451"/>
                </a:lnTo>
                <a:lnTo>
                  <a:pt x="2214" y="2410"/>
                </a:lnTo>
                <a:lnTo>
                  <a:pt x="2175" y="2366"/>
                </a:lnTo>
                <a:lnTo>
                  <a:pt x="2140" y="2317"/>
                </a:lnTo>
                <a:lnTo>
                  <a:pt x="2109" y="2265"/>
                </a:lnTo>
                <a:lnTo>
                  <a:pt x="2084" y="2210"/>
                </a:lnTo>
                <a:lnTo>
                  <a:pt x="2065" y="2152"/>
                </a:lnTo>
                <a:lnTo>
                  <a:pt x="2051" y="2092"/>
                </a:lnTo>
                <a:lnTo>
                  <a:pt x="2043" y="2029"/>
                </a:lnTo>
                <a:lnTo>
                  <a:pt x="924" y="2029"/>
                </a:lnTo>
                <a:lnTo>
                  <a:pt x="924" y="1986"/>
                </a:lnTo>
                <a:lnTo>
                  <a:pt x="920" y="1926"/>
                </a:lnTo>
                <a:lnTo>
                  <a:pt x="910" y="1867"/>
                </a:lnTo>
                <a:lnTo>
                  <a:pt x="893" y="1810"/>
                </a:lnTo>
                <a:lnTo>
                  <a:pt x="870" y="1756"/>
                </a:lnTo>
                <a:lnTo>
                  <a:pt x="842" y="1706"/>
                </a:lnTo>
                <a:lnTo>
                  <a:pt x="809" y="1658"/>
                </a:lnTo>
                <a:lnTo>
                  <a:pt x="770" y="1616"/>
                </a:lnTo>
                <a:lnTo>
                  <a:pt x="727" y="1578"/>
                </a:lnTo>
                <a:lnTo>
                  <a:pt x="680" y="1544"/>
                </a:lnTo>
                <a:lnTo>
                  <a:pt x="630" y="1516"/>
                </a:lnTo>
                <a:lnTo>
                  <a:pt x="577" y="1494"/>
                </a:lnTo>
                <a:lnTo>
                  <a:pt x="520" y="1477"/>
                </a:lnTo>
                <a:lnTo>
                  <a:pt x="461" y="1466"/>
                </a:lnTo>
                <a:lnTo>
                  <a:pt x="400" y="1463"/>
                </a:lnTo>
                <a:lnTo>
                  <a:pt x="358" y="1463"/>
                </a:lnTo>
                <a:lnTo>
                  <a:pt x="358" y="799"/>
                </a:lnTo>
                <a:lnTo>
                  <a:pt x="309" y="791"/>
                </a:lnTo>
                <a:lnTo>
                  <a:pt x="261" y="777"/>
                </a:lnTo>
                <a:lnTo>
                  <a:pt x="217" y="757"/>
                </a:lnTo>
                <a:lnTo>
                  <a:pt x="175" y="733"/>
                </a:lnTo>
                <a:lnTo>
                  <a:pt x="137" y="703"/>
                </a:lnTo>
                <a:lnTo>
                  <a:pt x="103" y="669"/>
                </a:lnTo>
                <a:lnTo>
                  <a:pt x="72" y="632"/>
                </a:lnTo>
                <a:lnTo>
                  <a:pt x="47" y="591"/>
                </a:lnTo>
                <a:lnTo>
                  <a:pt x="27" y="548"/>
                </a:lnTo>
                <a:lnTo>
                  <a:pt x="12" y="501"/>
                </a:lnTo>
                <a:lnTo>
                  <a:pt x="2" y="451"/>
                </a:lnTo>
                <a:lnTo>
                  <a:pt x="0" y="401"/>
                </a:lnTo>
                <a:lnTo>
                  <a:pt x="2" y="350"/>
                </a:lnTo>
                <a:lnTo>
                  <a:pt x="11" y="302"/>
                </a:lnTo>
                <a:lnTo>
                  <a:pt x="26" y="255"/>
                </a:lnTo>
                <a:lnTo>
                  <a:pt x="46" y="212"/>
                </a:lnTo>
                <a:lnTo>
                  <a:pt x="71" y="171"/>
                </a:lnTo>
                <a:lnTo>
                  <a:pt x="101" y="134"/>
                </a:lnTo>
                <a:lnTo>
                  <a:pt x="134" y="101"/>
                </a:lnTo>
                <a:lnTo>
                  <a:pt x="171" y="71"/>
                </a:lnTo>
                <a:lnTo>
                  <a:pt x="212" y="46"/>
                </a:lnTo>
                <a:lnTo>
                  <a:pt x="255" y="27"/>
                </a:lnTo>
                <a:lnTo>
                  <a:pt x="301" y="12"/>
                </a:lnTo>
                <a:lnTo>
                  <a:pt x="350" y="3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A161817-CC32-AEAF-28A7-7D29A40C7402}"/>
              </a:ext>
            </a:extLst>
          </p:cNvPr>
          <p:cNvSpPr>
            <a:spLocks noEditPoints="1"/>
          </p:cNvSpPr>
          <p:nvPr/>
        </p:nvSpPr>
        <p:spPr bwMode="auto">
          <a:xfrm>
            <a:off x="1900153" y="2117712"/>
            <a:ext cx="378436" cy="379450"/>
          </a:xfrm>
          <a:custGeom>
            <a:avLst/>
            <a:gdLst>
              <a:gd name="T0" fmla="*/ 1370 w 3359"/>
              <a:gd name="T1" fmla="*/ 1982 h 3362"/>
              <a:gd name="T2" fmla="*/ 1342 w 3359"/>
              <a:gd name="T3" fmla="*/ 2001 h 3362"/>
              <a:gd name="T4" fmla="*/ 1332 w 3359"/>
              <a:gd name="T5" fmla="*/ 2034 h 3362"/>
              <a:gd name="T6" fmla="*/ 2027 w 3359"/>
              <a:gd name="T7" fmla="*/ 3247 h 3362"/>
              <a:gd name="T8" fmla="*/ 2025 w 3359"/>
              <a:gd name="T9" fmla="*/ 2017 h 3362"/>
              <a:gd name="T10" fmla="*/ 2005 w 3359"/>
              <a:gd name="T11" fmla="*/ 1990 h 3362"/>
              <a:gd name="T12" fmla="*/ 1973 w 3359"/>
              <a:gd name="T13" fmla="*/ 1979 h 3362"/>
              <a:gd name="T14" fmla="*/ 2374 w 3359"/>
              <a:gd name="T15" fmla="*/ 424 h 3362"/>
              <a:gd name="T16" fmla="*/ 2722 w 3359"/>
              <a:gd name="T17" fmla="*/ 962 h 3362"/>
              <a:gd name="T18" fmla="*/ 2374 w 3359"/>
              <a:gd name="T19" fmla="*/ 424 h 3362"/>
              <a:gd name="T20" fmla="*/ 405 w 3359"/>
              <a:gd name="T21" fmla="*/ 1334 h 3362"/>
              <a:gd name="T22" fmla="*/ 1216 w 3359"/>
              <a:gd name="T23" fmla="*/ 3247 h 3362"/>
              <a:gd name="T24" fmla="*/ 1219 w 3359"/>
              <a:gd name="T25" fmla="*/ 2003 h 3362"/>
              <a:gd name="T26" fmla="*/ 1239 w 3359"/>
              <a:gd name="T27" fmla="*/ 1948 h 3362"/>
              <a:gd name="T28" fmla="*/ 1277 w 3359"/>
              <a:gd name="T29" fmla="*/ 1904 h 3362"/>
              <a:gd name="T30" fmla="*/ 1328 w 3359"/>
              <a:gd name="T31" fmla="*/ 1875 h 3362"/>
              <a:gd name="T32" fmla="*/ 1387 w 3359"/>
              <a:gd name="T33" fmla="*/ 1864 h 3362"/>
              <a:gd name="T34" fmla="*/ 2004 w 3359"/>
              <a:gd name="T35" fmla="*/ 1867 h 3362"/>
              <a:gd name="T36" fmla="*/ 2058 w 3359"/>
              <a:gd name="T37" fmla="*/ 1887 h 3362"/>
              <a:gd name="T38" fmla="*/ 2103 w 3359"/>
              <a:gd name="T39" fmla="*/ 1925 h 3362"/>
              <a:gd name="T40" fmla="*/ 2132 w 3359"/>
              <a:gd name="T41" fmla="*/ 1974 h 3362"/>
              <a:gd name="T42" fmla="*/ 2143 w 3359"/>
              <a:gd name="T43" fmla="*/ 2034 h 3362"/>
              <a:gd name="T44" fmla="*/ 2953 w 3359"/>
              <a:gd name="T45" fmla="*/ 3247 h 3362"/>
              <a:gd name="T46" fmla="*/ 2838 w 3359"/>
              <a:gd name="T47" fmla="*/ 1227 h 3362"/>
              <a:gd name="T48" fmla="*/ 1679 w 3359"/>
              <a:gd name="T49" fmla="*/ 157 h 3362"/>
              <a:gd name="T50" fmla="*/ 2258 w 3359"/>
              <a:gd name="T51" fmla="*/ 535 h 3362"/>
              <a:gd name="T52" fmla="*/ 2838 w 3359"/>
              <a:gd name="T53" fmla="*/ 309 h 3362"/>
              <a:gd name="T54" fmla="*/ 3341 w 3359"/>
              <a:gd name="T55" fmla="*/ 1534 h 3362"/>
              <a:gd name="T56" fmla="*/ 3357 w 3359"/>
              <a:gd name="T57" fmla="*/ 1559 h 3362"/>
              <a:gd name="T58" fmla="*/ 3358 w 3359"/>
              <a:gd name="T59" fmla="*/ 1589 h 3362"/>
              <a:gd name="T60" fmla="*/ 3344 w 3359"/>
              <a:gd name="T61" fmla="*/ 1616 h 3362"/>
              <a:gd name="T62" fmla="*/ 3317 w 3359"/>
              <a:gd name="T63" fmla="*/ 1632 h 3362"/>
              <a:gd name="T64" fmla="*/ 3287 w 3359"/>
              <a:gd name="T65" fmla="*/ 1633 h 3362"/>
              <a:gd name="T66" fmla="*/ 3262 w 3359"/>
              <a:gd name="T67" fmla="*/ 1618 h 3362"/>
              <a:gd name="T68" fmla="*/ 3069 w 3359"/>
              <a:gd name="T69" fmla="*/ 3362 h 3362"/>
              <a:gd name="T70" fmla="*/ 290 w 3359"/>
              <a:gd name="T71" fmla="*/ 1441 h 3362"/>
              <a:gd name="T72" fmla="*/ 85 w 3359"/>
              <a:gd name="T73" fmla="*/ 1627 h 3362"/>
              <a:gd name="T74" fmla="*/ 56 w 3359"/>
              <a:gd name="T75" fmla="*/ 1634 h 3362"/>
              <a:gd name="T76" fmla="*/ 28 w 3359"/>
              <a:gd name="T77" fmla="*/ 1625 h 3362"/>
              <a:gd name="T78" fmla="*/ 7 w 3359"/>
              <a:gd name="T79" fmla="*/ 1603 h 3362"/>
              <a:gd name="T80" fmla="*/ 0 w 3359"/>
              <a:gd name="T81" fmla="*/ 1574 h 3362"/>
              <a:gd name="T82" fmla="*/ 9 w 3359"/>
              <a:gd name="T83" fmla="*/ 1546 h 3362"/>
              <a:gd name="T84" fmla="*/ 1679 w 3359"/>
              <a:gd name="T85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59" h="3362">
                <a:moveTo>
                  <a:pt x="1387" y="1979"/>
                </a:moveTo>
                <a:lnTo>
                  <a:pt x="1370" y="1982"/>
                </a:lnTo>
                <a:lnTo>
                  <a:pt x="1354" y="1990"/>
                </a:lnTo>
                <a:lnTo>
                  <a:pt x="1342" y="2001"/>
                </a:lnTo>
                <a:lnTo>
                  <a:pt x="1335" y="2017"/>
                </a:lnTo>
                <a:lnTo>
                  <a:pt x="1332" y="2034"/>
                </a:lnTo>
                <a:lnTo>
                  <a:pt x="1332" y="3247"/>
                </a:lnTo>
                <a:lnTo>
                  <a:pt x="2027" y="3247"/>
                </a:lnTo>
                <a:lnTo>
                  <a:pt x="2027" y="2034"/>
                </a:lnTo>
                <a:lnTo>
                  <a:pt x="2025" y="2017"/>
                </a:lnTo>
                <a:lnTo>
                  <a:pt x="2016" y="2001"/>
                </a:lnTo>
                <a:lnTo>
                  <a:pt x="2005" y="1990"/>
                </a:lnTo>
                <a:lnTo>
                  <a:pt x="1990" y="1982"/>
                </a:lnTo>
                <a:lnTo>
                  <a:pt x="1973" y="1979"/>
                </a:lnTo>
                <a:lnTo>
                  <a:pt x="1387" y="1979"/>
                </a:lnTo>
                <a:close/>
                <a:moveTo>
                  <a:pt x="2374" y="424"/>
                </a:moveTo>
                <a:lnTo>
                  <a:pt x="2374" y="642"/>
                </a:lnTo>
                <a:lnTo>
                  <a:pt x="2722" y="962"/>
                </a:lnTo>
                <a:lnTo>
                  <a:pt x="2722" y="424"/>
                </a:lnTo>
                <a:lnTo>
                  <a:pt x="2374" y="424"/>
                </a:lnTo>
                <a:close/>
                <a:moveTo>
                  <a:pt x="1679" y="157"/>
                </a:moveTo>
                <a:lnTo>
                  <a:pt x="405" y="1334"/>
                </a:lnTo>
                <a:lnTo>
                  <a:pt x="405" y="3247"/>
                </a:lnTo>
                <a:lnTo>
                  <a:pt x="1216" y="3247"/>
                </a:lnTo>
                <a:lnTo>
                  <a:pt x="1216" y="2034"/>
                </a:lnTo>
                <a:lnTo>
                  <a:pt x="1219" y="2003"/>
                </a:lnTo>
                <a:lnTo>
                  <a:pt x="1228" y="1974"/>
                </a:lnTo>
                <a:lnTo>
                  <a:pt x="1239" y="1948"/>
                </a:lnTo>
                <a:lnTo>
                  <a:pt x="1256" y="1925"/>
                </a:lnTo>
                <a:lnTo>
                  <a:pt x="1277" y="1904"/>
                </a:lnTo>
                <a:lnTo>
                  <a:pt x="1300" y="1887"/>
                </a:lnTo>
                <a:lnTo>
                  <a:pt x="1328" y="1875"/>
                </a:lnTo>
                <a:lnTo>
                  <a:pt x="1356" y="1867"/>
                </a:lnTo>
                <a:lnTo>
                  <a:pt x="1387" y="1864"/>
                </a:lnTo>
                <a:lnTo>
                  <a:pt x="1973" y="1864"/>
                </a:lnTo>
                <a:lnTo>
                  <a:pt x="2004" y="1867"/>
                </a:lnTo>
                <a:lnTo>
                  <a:pt x="2032" y="1875"/>
                </a:lnTo>
                <a:lnTo>
                  <a:pt x="2058" y="1887"/>
                </a:lnTo>
                <a:lnTo>
                  <a:pt x="2083" y="1904"/>
                </a:lnTo>
                <a:lnTo>
                  <a:pt x="2103" y="1925"/>
                </a:lnTo>
                <a:lnTo>
                  <a:pt x="2119" y="1948"/>
                </a:lnTo>
                <a:lnTo>
                  <a:pt x="2132" y="1974"/>
                </a:lnTo>
                <a:lnTo>
                  <a:pt x="2141" y="2003"/>
                </a:lnTo>
                <a:lnTo>
                  <a:pt x="2143" y="2034"/>
                </a:lnTo>
                <a:lnTo>
                  <a:pt x="2143" y="3247"/>
                </a:lnTo>
                <a:lnTo>
                  <a:pt x="2953" y="3247"/>
                </a:lnTo>
                <a:lnTo>
                  <a:pt x="2953" y="1334"/>
                </a:lnTo>
                <a:lnTo>
                  <a:pt x="2838" y="1227"/>
                </a:lnTo>
                <a:lnTo>
                  <a:pt x="2507" y="922"/>
                </a:lnTo>
                <a:lnTo>
                  <a:pt x="1679" y="157"/>
                </a:lnTo>
                <a:close/>
                <a:moveTo>
                  <a:pt x="1679" y="0"/>
                </a:moveTo>
                <a:lnTo>
                  <a:pt x="2258" y="535"/>
                </a:lnTo>
                <a:lnTo>
                  <a:pt x="2258" y="309"/>
                </a:lnTo>
                <a:lnTo>
                  <a:pt x="2838" y="309"/>
                </a:lnTo>
                <a:lnTo>
                  <a:pt x="2838" y="1069"/>
                </a:lnTo>
                <a:lnTo>
                  <a:pt x="3341" y="1534"/>
                </a:lnTo>
                <a:lnTo>
                  <a:pt x="3350" y="1546"/>
                </a:lnTo>
                <a:lnTo>
                  <a:pt x="3357" y="1559"/>
                </a:lnTo>
                <a:lnTo>
                  <a:pt x="3359" y="1574"/>
                </a:lnTo>
                <a:lnTo>
                  <a:pt x="3358" y="1589"/>
                </a:lnTo>
                <a:lnTo>
                  <a:pt x="3352" y="1603"/>
                </a:lnTo>
                <a:lnTo>
                  <a:pt x="3344" y="1616"/>
                </a:lnTo>
                <a:lnTo>
                  <a:pt x="3331" y="1625"/>
                </a:lnTo>
                <a:lnTo>
                  <a:pt x="3317" y="1632"/>
                </a:lnTo>
                <a:lnTo>
                  <a:pt x="3302" y="1634"/>
                </a:lnTo>
                <a:lnTo>
                  <a:pt x="3287" y="1633"/>
                </a:lnTo>
                <a:lnTo>
                  <a:pt x="3273" y="1627"/>
                </a:lnTo>
                <a:lnTo>
                  <a:pt x="3262" y="1618"/>
                </a:lnTo>
                <a:lnTo>
                  <a:pt x="3069" y="1441"/>
                </a:lnTo>
                <a:lnTo>
                  <a:pt x="3069" y="3362"/>
                </a:lnTo>
                <a:lnTo>
                  <a:pt x="290" y="3362"/>
                </a:lnTo>
                <a:lnTo>
                  <a:pt x="290" y="1441"/>
                </a:lnTo>
                <a:lnTo>
                  <a:pt x="98" y="1618"/>
                </a:lnTo>
                <a:lnTo>
                  <a:pt x="85" y="1627"/>
                </a:lnTo>
                <a:lnTo>
                  <a:pt x="70" y="1633"/>
                </a:lnTo>
                <a:lnTo>
                  <a:pt x="56" y="1634"/>
                </a:lnTo>
                <a:lnTo>
                  <a:pt x="42" y="1632"/>
                </a:lnTo>
                <a:lnTo>
                  <a:pt x="28" y="1625"/>
                </a:lnTo>
                <a:lnTo>
                  <a:pt x="16" y="1616"/>
                </a:lnTo>
                <a:lnTo>
                  <a:pt x="7" y="1603"/>
                </a:lnTo>
                <a:lnTo>
                  <a:pt x="2" y="1589"/>
                </a:lnTo>
                <a:lnTo>
                  <a:pt x="0" y="1574"/>
                </a:lnTo>
                <a:lnTo>
                  <a:pt x="3" y="1559"/>
                </a:lnTo>
                <a:lnTo>
                  <a:pt x="9" y="1546"/>
                </a:lnTo>
                <a:lnTo>
                  <a:pt x="19" y="1534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35AFDF6-EECA-BAAC-AF5F-44AC085DF9B8}"/>
              </a:ext>
            </a:extLst>
          </p:cNvPr>
          <p:cNvSpPr>
            <a:spLocks noEditPoints="1"/>
          </p:cNvSpPr>
          <p:nvPr/>
        </p:nvSpPr>
        <p:spPr bwMode="auto">
          <a:xfrm>
            <a:off x="4233507" y="2117712"/>
            <a:ext cx="378436" cy="376407"/>
          </a:xfrm>
          <a:custGeom>
            <a:avLst/>
            <a:gdLst>
              <a:gd name="T0" fmla="*/ 2029 w 3359"/>
              <a:gd name="T1" fmla="*/ 3060 h 3341"/>
              <a:gd name="T2" fmla="*/ 2343 w 3359"/>
              <a:gd name="T3" fmla="*/ 3079 h 3341"/>
              <a:gd name="T4" fmla="*/ 2714 w 3359"/>
              <a:gd name="T5" fmla="*/ 2704 h 3341"/>
              <a:gd name="T6" fmla="*/ 817 w 3359"/>
              <a:gd name="T7" fmla="*/ 2613 h 3341"/>
              <a:gd name="T8" fmla="*/ 852 w 3359"/>
              <a:gd name="T9" fmla="*/ 2989 h 3341"/>
              <a:gd name="T10" fmla="*/ 1476 w 3359"/>
              <a:gd name="T11" fmla="*/ 3212 h 3341"/>
              <a:gd name="T12" fmla="*/ 1041 w 3359"/>
              <a:gd name="T13" fmla="*/ 2632 h 3341"/>
              <a:gd name="T14" fmla="*/ 2034 w 3359"/>
              <a:gd name="T15" fmla="*/ 2871 h 3341"/>
              <a:gd name="T16" fmla="*/ 1947 w 3359"/>
              <a:gd name="T17" fmla="*/ 2438 h 3341"/>
              <a:gd name="T18" fmla="*/ 1208 w 3359"/>
              <a:gd name="T19" fmla="*/ 2476 h 3341"/>
              <a:gd name="T20" fmla="*/ 1465 w 3359"/>
              <a:gd name="T21" fmla="*/ 3037 h 3341"/>
              <a:gd name="T22" fmla="*/ 2515 w 3359"/>
              <a:gd name="T23" fmla="*/ 2038 h 3341"/>
              <a:gd name="T24" fmla="*/ 2695 w 3359"/>
              <a:gd name="T25" fmla="*/ 2561 h 3341"/>
              <a:gd name="T26" fmla="*/ 3118 w 3359"/>
              <a:gd name="T27" fmla="*/ 2280 h 3341"/>
              <a:gd name="T28" fmla="*/ 2547 w 3359"/>
              <a:gd name="T29" fmla="*/ 1728 h 3341"/>
              <a:gd name="T30" fmla="*/ 2297 w 3359"/>
              <a:gd name="T31" fmla="*/ 2395 h 3341"/>
              <a:gd name="T32" fmla="*/ 1737 w 3359"/>
              <a:gd name="T33" fmla="*/ 1728 h 3341"/>
              <a:gd name="T34" fmla="*/ 1062 w 3359"/>
              <a:gd name="T35" fmla="*/ 2395 h 3341"/>
              <a:gd name="T36" fmla="*/ 929 w 3359"/>
              <a:gd name="T37" fmla="*/ 1728 h 3341"/>
              <a:gd name="T38" fmla="*/ 241 w 3359"/>
              <a:gd name="T39" fmla="*/ 2280 h 3341"/>
              <a:gd name="T40" fmla="*/ 664 w 3359"/>
              <a:gd name="T41" fmla="*/ 2561 h 3341"/>
              <a:gd name="T42" fmla="*/ 843 w 3359"/>
              <a:gd name="T43" fmla="*/ 2038 h 3341"/>
              <a:gd name="T44" fmla="*/ 2065 w 3359"/>
              <a:gd name="T45" fmla="*/ 944 h 3341"/>
              <a:gd name="T46" fmla="*/ 2414 w 3359"/>
              <a:gd name="T47" fmla="*/ 1400 h 3341"/>
              <a:gd name="T48" fmla="*/ 1046 w 3359"/>
              <a:gd name="T49" fmla="*/ 992 h 3341"/>
              <a:gd name="T50" fmla="*/ 1621 w 3359"/>
              <a:gd name="T51" fmla="*/ 1613 h 3341"/>
              <a:gd name="T52" fmla="*/ 2845 w 3359"/>
              <a:gd name="T53" fmla="*/ 636 h 3341"/>
              <a:gd name="T54" fmla="*/ 2461 w 3359"/>
              <a:gd name="T55" fmla="*/ 1066 h 3341"/>
              <a:gd name="T56" fmla="*/ 3235 w 3359"/>
              <a:gd name="T57" fmla="*/ 1511 h 3341"/>
              <a:gd name="T58" fmla="*/ 3018 w 3359"/>
              <a:gd name="T59" fmla="*/ 866 h 3341"/>
              <a:gd name="T60" fmla="*/ 342 w 3359"/>
              <a:gd name="T61" fmla="*/ 866 h 3341"/>
              <a:gd name="T62" fmla="*/ 125 w 3359"/>
              <a:gd name="T63" fmla="*/ 1511 h 3341"/>
              <a:gd name="T64" fmla="*/ 899 w 3359"/>
              <a:gd name="T65" fmla="*/ 1066 h 3341"/>
              <a:gd name="T66" fmla="*/ 515 w 3359"/>
              <a:gd name="T67" fmla="*/ 636 h 3341"/>
              <a:gd name="T68" fmla="*/ 2228 w 3359"/>
              <a:gd name="T69" fmla="*/ 789 h 3341"/>
              <a:gd name="T70" fmla="*/ 1813 w 3359"/>
              <a:gd name="T71" fmla="*/ 222 h 3341"/>
              <a:gd name="T72" fmla="*/ 1283 w 3359"/>
              <a:gd name="T73" fmla="*/ 529 h 3341"/>
              <a:gd name="T74" fmla="*/ 1521 w 3359"/>
              <a:gd name="T75" fmla="*/ 857 h 3341"/>
              <a:gd name="T76" fmla="*/ 2174 w 3359"/>
              <a:gd name="T77" fmla="*/ 467 h 3341"/>
              <a:gd name="T78" fmla="*/ 2682 w 3359"/>
              <a:gd name="T79" fmla="*/ 599 h 3341"/>
              <a:gd name="T80" fmla="*/ 2322 w 3359"/>
              <a:gd name="T81" fmla="*/ 253 h 3341"/>
              <a:gd name="T82" fmla="*/ 1385 w 3359"/>
              <a:gd name="T83" fmla="*/ 143 h 3341"/>
              <a:gd name="T84" fmla="*/ 803 w 3359"/>
              <a:gd name="T85" fmla="*/ 383 h 3341"/>
              <a:gd name="T86" fmla="*/ 932 w 3359"/>
              <a:gd name="T87" fmla="*/ 720 h 3341"/>
              <a:gd name="T88" fmla="*/ 1396 w 3359"/>
              <a:gd name="T89" fmla="*/ 208 h 3341"/>
              <a:gd name="T90" fmla="*/ 2047 w 3359"/>
              <a:gd name="T91" fmla="*/ 41 h 3341"/>
              <a:gd name="T92" fmla="*/ 2681 w 3359"/>
              <a:gd name="T93" fmla="*/ 331 h 3341"/>
              <a:gd name="T94" fmla="*/ 3081 w 3359"/>
              <a:gd name="T95" fmla="*/ 751 h 3341"/>
              <a:gd name="T96" fmla="*/ 3332 w 3359"/>
              <a:gd name="T97" fmla="*/ 1372 h 3341"/>
              <a:gd name="T98" fmla="*/ 3308 w 3359"/>
              <a:gd name="T99" fmla="*/ 2081 h 3341"/>
              <a:gd name="T100" fmla="*/ 3000 w 3359"/>
              <a:gd name="T101" fmla="*/ 2702 h 3341"/>
              <a:gd name="T102" fmla="*/ 2867 w 3359"/>
              <a:gd name="T103" fmla="*/ 2851 h 3341"/>
              <a:gd name="T104" fmla="*/ 2314 w 3359"/>
              <a:gd name="T105" fmla="*/ 3217 h 3341"/>
              <a:gd name="T106" fmla="*/ 1737 w 3359"/>
              <a:gd name="T107" fmla="*/ 3340 h 3341"/>
              <a:gd name="T108" fmla="*/ 1325 w 3359"/>
              <a:gd name="T109" fmla="*/ 3303 h 3341"/>
              <a:gd name="T110" fmla="*/ 712 w 3359"/>
              <a:gd name="T111" fmla="*/ 3034 h 3341"/>
              <a:gd name="T112" fmla="*/ 424 w 3359"/>
              <a:gd name="T113" fmla="*/ 2778 h 3341"/>
              <a:gd name="T114" fmla="*/ 114 w 3359"/>
              <a:gd name="T115" fmla="*/ 2273 h 3341"/>
              <a:gd name="T116" fmla="*/ 3 w 3359"/>
              <a:gd name="T117" fmla="*/ 1570 h 3341"/>
              <a:gd name="T118" fmla="*/ 182 w 3359"/>
              <a:gd name="T119" fmla="*/ 915 h 3341"/>
              <a:gd name="T120" fmla="*/ 457 w 3359"/>
              <a:gd name="T121" fmla="*/ 527 h 3341"/>
              <a:gd name="T122" fmla="*/ 1023 w 3359"/>
              <a:gd name="T123" fmla="*/ 134 h 3341"/>
              <a:gd name="T124" fmla="*/ 1654 w 3359"/>
              <a:gd name="T125" fmla="*/ 1 h 3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9" h="3341">
                <a:moveTo>
                  <a:pt x="2363" y="2539"/>
                </a:moveTo>
                <a:lnTo>
                  <a:pt x="2318" y="2632"/>
                </a:lnTo>
                <a:lnTo>
                  <a:pt x="2269" y="2723"/>
                </a:lnTo>
                <a:lnTo>
                  <a:pt x="2215" y="2811"/>
                </a:lnTo>
                <a:lnTo>
                  <a:pt x="2157" y="2897"/>
                </a:lnTo>
                <a:lnTo>
                  <a:pt x="2095" y="2980"/>
                </a:lnTo>
                <a:lnTo>
                  <a:pt x="2029" y="3060"/>
                </a:lnTo>
                <a:lnTo>
                  <a:pt x="1958" y="3138"/>
                </a:lnTo>
                <a:lnTo>
                  <a:pt x="1884" y="3212"/>
                </a:lnTo>
                <a:lnTo>
                  <a:pt x="1979" y="3196"/>
                </a:lnTo>
                <a:lnTo>
                  <a:pt x="2074" y="3175"/>
                </a:lnTo>
                <a:lnTo>
                  <a:pt x="2166" y="3148"/>
                </a:lnTo>
                <a:lnTo>
                  <a:pt x="2255" y="3117"/>
                </a:lnTo>
                <a:lnTo>
                  <a:pt x="2343" y="3079"/>
                </a:lnTo>
                <a:lnTo>
                  <a:pt x="2426" y="3036"/>
                </a:lnTo>
                <a:lnTo>
                  <a:pt x="2507" y="2989"/>
                </a:lnTo>
                <a:lnTo>
                  <a:pt x="2585" y="2938"/>
                </a:lnTo>
                <a:lnTo>
                  <a:pt x="2660" y="2881"/>
                </a:lnTo>
                <a:lnTo>
                  <a:pt x="2731" y="2820"/>
                </a:lnTo>
                <a:lnTo>
                  <a:pt x="2798" y="2756"/>
                </a:lnTo>
                <a:lnTo>
                  <a:pt x="2714" y="2704"/>
                </a:lnTo>
                <a:lnTo>
                  <a:pt x="2629" y="2656"/>
                </a:lnTo>
                <a:lnTo>
                  <a:pt x="2542" y="2613"/>
                </a:lnTo>
                <a:lnTo>
                  <a:pt x="2453" y="2573"/>
                </a:lnTo>
                <a:lnTo>
                  <a:pt x="2363" y="2539"/>
                </a:lnTo>
                <a:close/>
                <a:moveTo>
                  <a:pt x="997" y="2539"/>
                </a:moveTo>
                <a:lnTo>
                  <a:pt x="907" y="2573"/>
                </a:lnTo>
                <a:lnTo>
                  <a:pt x="817" y="2613"/>
                </a:lnTo>
                <a:lnTo>
                  <a:pt x="730" y="2656"/>
                </a:lnTo>
                <a:lnTo>
                  <a:pt x="644" y="2704"/>
                </a:lnTo>
                <a:lnTo>
                  <a:pt x="561" y="2756"/>
                </a:lnTo>
                <a:lnTo>
                  <a:pt x="629" y="2820"/>
                </a:lnTo>
                <a:lnTo>
                  <a:pt x="700" y="2881"/>
                </a:lnTo>
                <a:lnTo>
                  <a:pt x="774" y="2938"/>
                </a:lnTo>
                <a:lnTo>
                  <a:pt x="852" y="2989"/>
                </a:lnTo>
                <a:lnTo>
                  <a:pt x="933" y="3036"/>
                </a:lnTo>
                <a:lnTo>
                  <a:pt x="1017" y="3079"/>
                </a:lnTo>
                <a:lnTo>
                  <a:pt x="1104" y="3117"/>
                </a:lnTo>
                <a:lnTo>
                  <a:pt x="1194" y="3148"/>
                </a:lnTo>
                <a:lnTo>
                  <a:pt x="1286" y="3175"/>
                </a:lnTo>
                <a:lnTo>
                  <a:pt x="1379" y="3196"/>
                </a:lnTo>
                <a:lnTo>
                  <a:pt x="1476" y="3212"/>
                </a:lnTo>
                <a:lnTo>
                  <a:pt x="1401" y="3138"/>
                </a:lnTo>
                <a:lnTo>
                  <a:pt x="1331" y="3060"/>
                </a:lnTo>
                <a:lnTo>
                  <a:pt x="1265" y="2979"/>
                </a:lnTo>
                <a:lnTo>
                  <a:pt x="1202" y="2897"/>
                </a:lnTo>
                <a:lnTo>
                  <a:pt x="1144" y="2811"/>
                </a:lnTo>
                <a:lnTo>
                  <a:pt x="1091" y="2722"/>
                </a:lnTo>
                <a:lnTo>
                  <a:pt x="1041" y="2632"/>
                </a:lnTo>
                <a:lnTo>
                  <a:pt x="997" y="2539"/>
                </a:lnTo>
                <a:close/>
                <a:moveTo>
                  <a:pt x="1737" y="2421"/>
                </a:moveTo>
                <a:lnTo>
                  <a:pt x="1737" y="3189"/>
                </a:lnTo>
                <a:lnTo>
                  <a:pt x="1818" y="3115"/>
                </a:lnTo>
                <a:lnTo>
                  <a:pt x="1895" y="3037"/>
                </a:lnTo>
                <a:lnTo>
                  <a:pt x="1967" y="2955"/>
                </a:lnTo>
                <a:lnTo>
                  <a:pt x="2034" y="2871"/>
                </a:lnTo>
                <a:lnTo>
                  <a:pt x="2096" y="2783"/>
                </a:lnTo>
                <a:lnTo>
                  <a:pt x="2153" y="2692"/>
                </a:lnTo>
                <a:lnTo>
                  <a:pt x="2205" y="2598"/>
                </a:lnTo>
                <a:lnTo>
                  <a:pt x="2252" y="2502"/>
                </a:lnTo>
                <a:lnTo>
                  <a:pt x="2152" y="2476"/>
                </a:lnTo>
                <a:lnTo>
                  <a:pt x="2050" y="2454"/>
                </a:lnTo>
                <a:lnTo>
                  <a:pt x="1947" y="2438"/>
                </a:lnTo>
                <a:lnTo>
                  <a:pt x="1843" y="2428"/>
                </a:lnTo>
                <a:lnTo>
                  <a:pt x="1737" y="2421"/>
                </a:lnTo>
                <a:close/>
                <a:moveTo>
                  <a:pt x="1621" y="2421"/>
                </a:moveTo>
                <a:lnTo>
                  <a:pt x="1516" y="2428"/>
                </a:lnTo>
                <a:lnTo>
                  <a:pt x="1413" y="2438"/>
                </a:lnTo>
                <a:lnTo>
                  <a:pt x="1310" y="2454"/>
                </a:lnTo>
                <a:lnTo>
                  <a:pt x="1208" y="2476"/>
                </a:lnTo>
                <a:lnTo>
                  <a:pt x="1108" y="2502"/>
                </a:lnTo>
                <a:lnTo>
                  <a:pt x="1154" y="2598"/>
                </a:lnTo>
                <a:lnTo>
                  <a:pt x="1207" y="2692"/>
                </a:lnTo>
                <a:lnTo>
                  <a:pt x="1263" y="2783"/>
                </a:lnTo>
                <a:lnTo>
                  <a:pt x="1326" y="2871"/>
                </a:lnTo>
                <a:lnTo>
                  <a:pt x="1393" y="2955"/>
                </a:lnTo>
                <a:lnTo>
                  <a:pt x="1465" y="3037"/>
                </a:lnTo>
                <a:lnTo>
                  <a:pt x="1540" y="3115"/>
                </a:lnTo>
                <a:lnTo>
                  <a:pt x="1621" y="3189"/>
                </a:lnTo>
                <a:lnTo>
                  <a:pt x="1621" y="2421"/>
                </a:lnTo>
                <a:close/>
                <a:moveTo>
                  <a:pt x="2547" y="1728"/>
                </a:moveTo>
                <a:lnTo>
                  <a:pt x="2542" y="1833"/>
                </a:lnTo>
                <a:lnTo>
                  <a:pt x="2531" y="1935"/>
                </a:lnTo>
                <a:lnTo>
                  <a:pt x="2515" y="2038"/>
                </a:lnTo>
                <a:lnTo>
                  <a:pt x="2495" y="2138"/>
                </a:lnTo>
                <a:lnTo>
                  <a:pt x="2471" y="2238"/>
                </a:lnTo>
                <a:lnTo>
                  <a:pt x="2442" y="2335"/>
                </a:lnTo>
                <a:lnTo>
                  <a:pt x="2407" y="2432"/>
                </a:lnTo>
                <a:lnTo>
                  <a:pt x="2505" y="2469"/>
                </a:lnTo>
                <a:lnTo>
                  <a:pt x="2601" y="2512"/>
                </a:lnTo>
                <a:lnTo>
                  <a:pt x="2695" y="2561"/>
                </a:lnTo>
                <a:lnTo>
                  <a:pt x="2787" y="2613"/>
                </a:lnTo>
                <a:lnTo>
                  <a:pt x="2877" y="2669"/>
                </a:lnTo>
                <a:lnTo>
                  <a:pt x="2933" y="2598"/>
                </a:lnTo>
                <a:lnTo>
                  <a:pt x="2987" y="2523"/>
                </a:lnTo>
                <a:lnTo>
                  <a:pt x="3036" y="2445"/>
                </a:lnTo>
                <a:lnTo>
                  <a:pt x="3079" y="2364"/>
                </a:lnTo>
                <a:lnTo>
                  <a:pt x="3118" y="2280"/>
                </a:lnTo>
                <a:lnTo>
                  <a:pt x="3152" y="2193"/>
                </a:lnTo>
                <a:lnTo>
                  <a:pt x="3181" y="2104"/>
                </a:lnTo>
                <a:lnTo>
                  <a:pt x="3205" y="2013"/>
                </a:lnTo>
                <a:lnTo>
                  <a:pt x="3223" y="1920"/>
                </a:lnTo>
                <a:lnTo>
                  <a:pt x="3236" y="1825"/>
                </a:lnTo>
                <a:lnTo>
                  <a:pt x="3242" y="1728"/>
                </a:lnTo>
                <a:lnTo>
                  <a:pt x="2547" y="1728"/>
                </a:lnTo>
                <a:close/>
                <a:moveTo>
                  <a:pt x="1737" y="1728"/>
                </a:moveTo>
                <a:lnTo>
                  <a:pt x="1737" y="2306"/>
                </a:lnTo>
                <a:lnTo>
                  <a:pt x="1852" y="2312"/>
                </a:lnTo>
                <a:lnTo>
                  <a:pt x="1966" y="2324"/>
                </a:lnTo>
                <a:lnTo>
                  <a:pt x="2077" y="2342"/>
                </a:lnTo>
                <a:lnTo>
                  <a:pt x="2188" y="2366"/>
                </a:lnTo>
                <a:lnTo>
                  <a:pt x="2297" y="2395"/>
                </a:lnTo>
                <a:lnTo>
                  <a:pt x="2335" y="2289"/>
                </a:lnTo>
                <a:lnTo>
                  <a:pt x="2367" y="2180"/>
                </a:lnTo>
                <a:lnTo>
                  <a:pt x="2392" y="2069"/>
                </a:lnTo>
                <a:lnTo>
                  <a:pt x="2411" y="1957"/>
                </a:lnTo>
                <a:lnTo>
                  <a:pt x="2425" y="1843"/>
                </a:lnTo>
                <a:lnTo>
                  <a:pt x="2431" y="1728"/>
                </a:lnTo>
                <a:lnTo>
                  <a:pt x="1737" y="1728"/>
                </a:lnTo>
                <a:close/>
                <a:moveTo>
                  <a:pt x="929" y="1728"/>
                </a:moveTo>
                <a:lnTo>
                  <a:pt x="935" y="1843"/>
                </a:lnTo>
                <a:lnTo>
                  <a:pt x="949" y="1957"/>
                </a:lnTo>
                <a:lnTo>
                  <a:pt x="968" y="2069"/>
                </a:lnTo>
                <a:lnTo>
                  <a:pt x="993" y="2180"/>
                </a:lnTo>
                <a:lnTo>
                  <a:pt x="1024" y="2288"/>
                </a:lnTo>
                <a:lnTo>
                  <a:pt x="1062" y="2395"/>
                </a:lnTo>
                <a:lnTo>
                  <a:pt x="1172" y="2366"/>
                </a:lnTo>
                <a:lnTo>
                  <a:pt x="1282" y="2342"/>
                </a:lnTo>
                <a:lnTo>
                  <a:pt x="1394" y="2324"/>
                </a:lnTo>
                <a:lnTo>
                  <a:pt x="1508" y="2312"/>
                </a:lnTo>
                <a:lnTo>
                  <a:pt x="1621" y="2306"/>
                </a:lnTo>
                <a:lnTo>
                  <a:pt x="1621" y="1728"/>
                </a:lnTo>
                <a:lnTo>
                  <a:pt x="929" y="1728"/>
                </a:lnTo>
                <a:close/>
                <a:moveTo>
                  <a:pt x="118" y="1728"/>
                </a:moveTo>
                <a:lnTo>
                  <a:pt x="124" y="1825"/>
                </a:lnTo>
                <a:lnTo>
                  <a:pt x="137" y="1920"/>
                </a:lnTo>
                <a:lnTo>
                  <a:pt x="155" y="2013"/>
                </a:lnTo>
                <a:lnTo>
                  <a:pt x="178" y="2104"/>
                </a:lnTo>
                <a:lnTo>
                  <a:pt x="207" y="2193"/>
                </a:lnTo>
                <a:lnTo>
                  <a:pt x="241" y="2280"/>
                </a:lnTo>
                <a:lnTo>
                  <a:pt x="280" y="2364"/>
                </a:lnTo>
                <a:lnTo>
                  <a:pt x="324" y="2445"/>
                </a:lnTo>
                <a:lnTo>
                  <a:pt x="373" y="2523"/>
                </a:lnTo>
                <a:lnTo>
                  <a:pt x="425" y="2598"/>
                </a:lnTo>
                <a:lnTo>
                  <a:pt x="483" y="2669"/>
                </a:lnTo>
                <a:lnTo>
                  <a:pt x="573" y="2613"/>
                </a:lnTo>
                <a:lnTo>
                  <a:pt x="664" y="2561"/>
                </a:lnTo>
                <a:lnTo>
                  <a:pt x="758" y="2512"/>
                </a:lnTo>
                <a:lnTo>
                  <a:pt x="855" y="2469"/>
                </a:lnTo>
                <a:lnTo>
                  <a:pt x="953" y="2432"/>
                </a:lnTo>
                <a:lnTo>
                  <a:pt x="918" y="2335"/>
                </a:lnTo>
                <a:lnTo>
                  <a:pt x="889" y="2238"/>
                </a:lnTo>
                <a:lnTo>
                  <a:pt x="863" y="2138"/>
                </a:lnTo>
                <a:lnTo>
                  <a:pt x="843" y="2038"/>
                </a:lnTo>
                <a:lnTo>
                  <a:pt x="829" y="1935"/>
                </a:lnTo>
                <a:lnTo>
                  <a:pt x="818" y="1833"/>
                </a:lnTo>
                <a:lnTo>
                  <a:pt x="813" y="1728"/>
                </a:lnTo>
                <a:lnTo>
                  <a:pt x="118" y="1728"/>
                </a:lnTo>
                <a:close/>
                <a:moveTo>
                  <a:pt x="2276" y="894"/>
                </a:moveTo>
                <a:lnTo>
                  <a:pt x="2171" y="922"/>
                </a:lnTo>
                <a:lnTo>
                  <a:pt x="2065" y="944"/>
                </a:lnTo>
                <a:lnTo>
                  <a:pt x="1956" y="960"/>
                </a:lnTo>
                <a:lnTo>
                  <a:pt x="1848" y="972"/>
                </a:lnTo>
                <a:lnTo>
                  <a:pt x="1737" y="977"/>
                </a:lnTo>
                <a:lnTo>
                  <a:pt x="1737" y="1613"/>
                </a:lnTo>
                <a:lnTo>
                  <a:pt x="2431" y="1613"/>
                </a:lnTo>
                <a:lnTo>
                  <a:pt x="2425" y="1506"/>
                </a:lnTo>
                <a:lnTo>
                  <a:pt x="2414" y="1400"/>
                </a:lnTo>
                <a:lnTo>
                  <a:pt x="2397" y="1295"/>
                </a:lnTo>
                <a:lnTo>
                  <a:pt x="2374" y="1193"/>
                </a:lnTo>
                <a:lnTo>
                  <a:pt x="2347" y="1091"/>
                </a:lnTo>
                <a:lnTo>
                  <a:pt x="2314" y="992"/>
                </a:lnTo>
                <a:lnTo>
                  <a:pt x="2276" y="894"/>
                </a:lnTo>
                <a:close/>
                <a:moveTo>
                  <a:pt x="1083" y="894"/>
                </a:moveTo>
                <a:lnTo>
                  <a:pt x="1046" y="992"/>
                </a:lnTo>
                <a:lnTo>
                  <a:pt x="1013" y="1091"/>
                </a:lnTo>
                <a:lnTo>
                  <a:pt x="984" y="1193"/>
                </a:lnTo>
                <a:lnTo>
                  <a:pt x="962" y="1295"/>
                </a:lnTo>
                <a:lnTo>
                  <a:pt x="945" y="1400"/>
                </a:lnTo>
                <a:lnTo>
                  <a:pt x="935" y="1506"/>
                </a:lnTo>
                <a:lnTo>
                  <a:pt x="929" y="1613"/>
                </a:lnTo>
                <a:lnTo>
                  <a:pt x="1621" y="1613"/>
                </a:lnTo>
                <a:lnTo>
                  <a:pt x="1621" y="977"/>
                </a:lnTo>
                <a:lnTo>
                  <a:pt x="1512" y="972"/>
                </a:lnTo>
                <a:lnTo>
                  <a:pt x="1402" y="960"/>
                </a:lnTo>
                <a:lnTo>
                  <a:pt x="1295" y="944"/>
                </a:lnTo>
                <a:lnTo>
                  <a:pt x="1189" y="922"/>
                </a:lnTo>
                <a:lnTo>
                  <a:pt x="1083" y="894"/>
                </a:lnTo>
                <a:close/>
                <a:moveTo>
                  <a:pt x="2845" y="636"/>
                </a:moveTo>
                <a:lnTo>
                  <a:pt x="2758" y="689"/>
                </a:lnTo>
                <a:lnTo>
                  <a:pt x="2668" y="738"/>
                </a:lnTo>
                <a:lnTo>
                  <a:pt x="2576" y="782"/>
                </a:lnTo>
                <a:lnTo>
                  <a:pt x="2483" y="823"/>
                </a:lnTo>
                <a:lnTo>
                  <a:pt x="2388" y="859"/>
                </a:lnTo>
                <a:lnTo>
                  <a:pt x="2427" y="961"/>
                </a:lnTo>
                <a:lnTo>
                  <a:pt x="2461" y="1066"/>
                </a:lnTo>
                <a:lnTo>
                  <a:pt x="2489" y="1172"/>
                </a:lnTo>
                <a:lnTo>
                  <a:pt x="2512" y="1281"/>
                </a:lnTo>
                <a:lnTo>
                  <a:pt x="2529" y="1390"/>
                </a:lnTo>
                <a:lnTo>
                  <a:pt x="2541" y="1501"/>
                </a:lnTo>
                <a:lnTo>
                  <a:pt x="2547" y="1613"/>
                </a:lnTo>
                <a:lnTo>
                  <a:pt x="3242" y="1613"/>
                </a:lnTo>
                <a:lnTo>
                  <a:pt x="3235" y="1511"/>
                </a:lnTo>
                <a:lnTo>
                  <a:pt x="3222" y="1412"/>
                </a:lnTo>
                <a:lnTo>
                  <a:pt x="3202" y="1314"/>
                </a:lnTo>
                <a:lnTo>
                  <a:pt x="3176" y="1220"/>
                </a:lnTo>
                <a:lnTo>
                  <a:pt x="3144" y="1127"/>
                </a:lnTo>
                <a:lnTo>
                  <a:pt x="3107" y="1037"/>
                </a:lnTo>
                <a:lnTo>
                  <a:pt x="3065" y="950"/>
                </a:lnTo>
                <a:lnTo>
                  <a:pt x="3018" y="866"/>
                </a:lnTo>
                <a:lnTo>
                  <a:pt x="2965" y="785"/>
                </a:lnTo>
                <a:lnTo>
                  <a:pt x="2907" y="709"/>
                </a:lnTo>
                <a:lnTo>
                  <a:pt x="2845" y="636"/>
                </a:lnTo>
                <a:close/>
                <a:moveTo>
                  <a:pt x="515" y="636"/>
                </a:moveTo>
                <a:lnTo>
                  <a:pt x="453" y="709"/>
                </a:lnTo>
                <a:lnTo>
                  <a:pt x="395" y="785"/>
                </a:lnTo>
                <a:lnTo>
                  <a:pt x="342" y="866"/>
                </a:lnTo>
                <a:lnTo>
                  <a:pt x="295" y="950"/>
                </a:lnTo>
                <a:lnTo>
                  <a:pt x="253" y="1037"/>
                </a:lnTo>
                <a:lnTo>
                  <a:pt x="215" y="1127"/>
                </a:lnTo>
                <a:lnTo>
                  <a:pt x="183" y="1220"/>
                </a:lnTo>
                <a:lnTo>
                  <a:pt x="158" y="1314"/>
                </a:lnTo>
                <a:lnTo>
                  <a:pt x="138" y="1412"/>
                </a:lnTo>
                <a:lnTo>
                  <a:pt x="125" y="1511"/>
                </a:lnTo>
                <a:lnTo>
                  <a:pt x="118" y="1613"/>
                </a:lnTo>
                <a:lnTo>
                  <a:pt x="813" y="1613"/>
                </a:lnTo>
                <a:lnTo>
                  <a:pt x="819" y="1501"/>
                </a:lnTo>
                <a:lnTo>
                  <a:pt x="831" y="1390"/>
                </a:lnTo>
                <a:lnTo>
                  <a:pt x="848" y="1281"/>
                </a:lnTo>
                <a:lnTo>
                  <a:pt x="871" y="1172"/>
                </a:lnTo>
                <a:lnTo>
                  <a:pt x="899" y="1066"/>
                </a:lnTo>
                <a:lnTo>
                  <a:pt x="933" y="961"/>
                </a:lnTo>
                <a:lnTo>
                  <a:pt x="972" y="859"/>
                </a:lnTo>
                <a:lnTo>
                  <a:pt x="877" y="823"/>
                </a:lnTo>
                <a:lnTo>
                  <a:pt x="783" y="782"/>
                </a:lnTo>
                <a:lnTo>
                  <a:pt x="692" y="738"/>
                </a:lnTo>
                <a:lnTo>
                  <a:pt x="602" y="689"/>
                </a:lnTo>
                <a:lnTo>
                  <a:pt x="515" y="636"/>
                </a:lnTo>
                <a:close/>
                <a:moveTo>
                  <a:pt x="1737" y="153"/>
                </a:moveTo>
                <a:lnTo>
                  <a:pt x="1737" y="862"/>
                </a:lnTo>
                <a:lnTo>
                  <a:pt x="1837" y="857"/>
                </a:lnTo>
                <a:lnTo>
                  <a:pt x="1937" y="847"/>
                </a:lnTo>
                <a:lnTo>
                  <a:pt x="2035" y="831"/>
                </a:lnTo>
                <a:lnTo>
                  <a:pt x="2132" y="813"/>
                </a:lnTo>
                <a:lnTo>
                  <a:pt x="2228" y="789"/>
                </a:lnTo>
                <a:lnTo>
                  <a:pt x="2182" y="700"/>
                </a:lnTo>
                <a:lnTo>
                  <a:pt x="2131" y="613"/>
                </a:lnTo>
                <a:lnTo>
                  <a:pt x="2076" y="529"/>
                </a:lnTo>
                <a:lnTo>
                  <a:pt x="2016" y="448"/>
                </a:lnTo>
                <a:lnTo>
                  <a:pt x="1953" y="370"/>
                </a:lnTo>
                <a:lnTo>
                  <a:pt x="1886" y="294"/>
                </a:lnTo>
                <a:lnTo>
                  <a:pt x="1813" y="222"/>
                </a:lnTo>
                <a:lnTo>
                  <a:pt x="1737" y="153"/>
                </a:lnTo>
                <a:close/>
                <a:moveTo>
                  <a:pt x="1621" y="153"/>
                </a:moveTo>
                <a:lnTo>
                  <a:pt x="1546" y="222"/>
                </a:lnTo>
                <a:lnTo>
                  <a:pt x="1474" y="294"/>
                </a:lnTo>
                <a:lnTo>
                  <a:pt x="1407" y="370"/>
                </a:lnTo>
                <a:lnTo>
                  <a:pt x="1342" y="448"/>
                </a:lnTo>
                <a:lnTo>
                  <a:pt x="1283" y="529"/>
                </a:lnTo>
                <a:lnTo>
                  <a:pt x="1229" y="613"/>
                </a:lnTo>
                <a:lnTo>
                  <a:pt x="1178" y="700"/>
                </a:lnTo>
                <a:lnTo>
                  <a:pt x="1132" y="789"/>
                </a:lnTo>
                <a:lnTo>
                  <a:pt x="1228" y="813"/>
                </a:lnTo>
                <a:lnTo>
                  <a:pt x="1325" y="831"/>
                </a:lnTo>
                <a:lnTo>
                  <a:pt x="1422" y="847"/>
                </a:lnTo>
                <a:lnTo>
                  <a:pt x="1521" y="857"/>
                </a:lnTo>
                <a:lnTo>
                  <a:pt x="1621" y="862"/>
                </a:lnTo>
                <a:lnTo>
                  <a:pt x="1621" y="153"/>
                </a:lnTo>
                <a:close/>
                <a:moveTo>
                  <a:pt x="1884" y="129"/>
                </a:moveTo>
                <a:lnTo>
                  <a:pt x="1964" y="208"/>
                </a:lnTo>
                <a:lnTo>
                  <a:pt x="2038" y="291"/>
                </a:lnTo>
                <a:lnTo>
                  <a:pt x="2109" y="378"/>
                </a:lnTo>
                <a:lnTo>
                  <a:pt x="2174" y="467"/>
                </a:lnTo>
                <a:lnTo>
                  <a:pt x="2234" y="560"/>
                </a:lnTo>
                <a:lnTo>
                  <a:pt x="2290" y="656"/>
                </a:lnTo>
                <a:lnTo>
                  <a:pt x="2341" y="753"/>
                </a:lnTo>
                <a:lnTo>
                  <a:pt x="2428" y="720"/>
                </a:lnTo>
                <a:lnTo>
                  <a:pt x="2514" y="684"/>
                </a:lnTo>
                <a:lnTo>
                  <a:pt x="2599" y="644"/>
                </a:lnTo>
                <a:lnTo>
                  <a:pt x="2682" y="599"/>
                </a:lnTo>
                <a:lnTo>
                  <a:pt x="2763" y="551"/>
                </a:lnTo>
                <a:lnTo>
                  <a:pt x="2698" y="491"/>
                </a:lnTo>
                <a:lnTo>
                  <a:pt x="2628" y="436"/>
                </a:lnTo>
                <a:lnTo>
                  <a:pt x="2555" y="383"/>
                </a:lnTo>
                <a:lnTo>
                  <a:pt x="2481" y="336"/>
                </a:lnTo>
                <a:lnTo>
                  <a:pt x="2403" y="292"/>
                </a:lnTo>
                <a:lnTo>
                  <a:pt x="2322" y="253"/>
                </a:lnTo>
                <a:lnTo>
                  <a:pt x="2238" y="219"/>
                </a:lnTo>
                <a:lnTo>
                  <a:pt x="2153" y="188"/>
                </a:lnTo>
                <a:lnTo>
                  <a:pt x="2065" y="163"/>
                </a:lnTo>
                <a:lnTo>
                  <a:pt x="1975" y="143"/>
                </a:lnTo>
                <a:lnTo>
                  <a:pt x="1884" y="129"/>
                </a:lnTo>
                <a:close/>
                <a:moveTo>
                  <a:pt x="1476" y="129"/>
                </a:moveTo>
                <a:lnTo>
                  <a:pt x="1385" y="143"/>
                </a:lnTo>
                <a:lnTo>
                  <a:pt x="1294" y="163"/>
                </a:lnTo>
                <a:lnTo>
                  <a:pt x="1207" y="188"/>
                </a:lnTo>
                <a:lnTo>
                  <a:pt x="1121" y="219"/>
                </a:lnTo>
                <a:lnTo>
                  <a:pt x="1038" y="253"/>
                </a:lnTo>
                <a:lnTo>
                  <a:pt x="957" y="292"/>
                </a:lnTo>
                <a:lnTo>
                  <a:pt x="879" y="336"/>
                </a:lnTo>
                <a:lnTo>
                  <a:pt x="803" y="383"/>
                </a:lnTo>
                <a:lnTo>
                  <a:pt x="732" y="436"/>
                </a:lnTo>
                <a:lnTo>
                  <a:pt x="662" y="491"/>
                </a:lnTo>
                <a:lnTo>
                  <a:pt x="597" y="551"/>
                </a:lnTo>
                <a:lnTo>
                  <a:pt x="678" y="599"/>
                </a:lnTo>
                <a:lnTo>
                  <a:pt x="760" y="644"/>
                </a:lnTo>
                <a:lnTo>
                  <a:pt x="845" y="684"/>
                </a:lnTo>
                <a:lnTo>
                  <a:pt x="932" y="720"/>
                </a:lnTo>
                <a:lnTo>
                  <a:pt x="1019" y="753"/>
                </a:lnTo>
                <a:lnTo>
                  <a:pt x="1070" y="656"/>
                </a:lnTo>
                <a:lnTo>
                  <a:pt x="1124" y="560"/>
                </a:lnTo>
                <a:lnTo>
                  <a:pt x="1186" y="467"/>
                </a:lnTo>
                <a:lnTo>
                  <a:pt x="1251" y="378"/>
                </a:lnTo>
                <a:lnTo>
                  <a:pt x="1321" y="291"/>
                </a:lnTo>
                <a:lnTo>
                  <a:pt x="1396" y="208"/>
                </a:lnTo>
                <a:lnTo>
                  <a:pt x="1476" y="129"/>
                </a:lnTo>
                <a:close/>
                <a:moveTo>
                  <a:pt x="1679" y="0"/>
                </a:moveTo>
                <a:lnTo>
                  <a:pt x="1706" y="1"/>
                </a:lnTo>
                <a:lnTo>
                  <a:pt x="1738" y="2"/>
                </a:lnTo>
                <a:lnTo>
                  <a:pt x="1843" y="8"/>
                </a:lnTo>
                <a:lnTo>
                  <a:pt x="1946" y="22"/>
                </a:lnTo>
                <a:lnTo>
                  <a:pt x="2047" y="41"/>
                </a:lnTo>
                <a:lnTo>
                  <a:pt x="2146" y="66"/>
                </a:lnTo>
                <a:lnTo>
                  <a:pt x="2243" y="97"/>
                </a:lnTo>
                <a:lnTo>
                  <a:pt x="2336" y="134"/>
                </a:lnTo>
                <a:lnTo>
                  <a:pt x="2427" y="175"/>
                </a:lnTo>
                <a:lnTo>
                  <a:pt x="2515" y="222"/>
                </a:lnTo>
                <a:lnTo>
                  <a:pt x="2600" y="274"/>
                </a:lnTo>
                <a:lnTo>
                  <a:pt x="2681" y="331"/>
                </a:lnTo>
                <a:lnTo>
                  <a:pt x="2759" y="392"/>
                </a:lnTo>
                <a:lnTo>
                  <a:pt x="2832" y="458"/>
                </a:lnTo>
                <a:lnTo>
                  <a:pt x="2903" y="527"/>
                </a:lnTo>
                <a:lnTo>
                  <a:pt x="2903" y="528"/>
                </a:lnTo>
                <a:lnTo>
                  <a:pt x="2966" y="599"/>
                </a:lnTo>
                <a:lnTo>
                  <a:pt x="3026" y="673"/>
                </a:lnTo>
                <a:lnTo>
                  <a:pt x="3081" y="751"/>
                </a:lnTo>
                <a:lnTo>
                  <a:pt x="3131" y="831"/>
                </a:lnTo>
                <a:lnTo>
                  <a:pt x="3177" y="915"/>
                </a:lnTo>
                <a:lnTo>
                  <a:pt x="3219" y="1001"/>
                </a:lnTo>
                <a:lnTo>
                  <a:pt x="3255" y="1091"/>
                </a:lnTo>
                <a:lnTo>
                  <a:pt x="3286" y="1182"/>
                </a:lnTo>
                <a:lnTo>
                  <a:pt x="3311" y="1276"/>
                </a:lnTo>
                <a:lnTo>
                  <a:pt x="3332" y="1372"/>
                </a:lnTo>
                <a:lnTo>
                  <a:pt x="3347" y="1469"/>
                </a:lnTo>
                <a:lnTo>
                  <a:pt x="3356" y="1570"/>
                </a:lnTo>
                <a:lnTo>
                  <a:pt x="3359" y="1670"/>
                </a:lnTo>
                <a:lnTo>
                  <a:pt x="3356" y="1776"/>
                </a:lnTo>
                <a:lnTo>
                  <a:pt x="3346" y="1880"/>
                </a:lnTo>
                <a:lnTo>
                  <a:pt x="3330" y="1981"/>
                </a:lnTo>
                <a:lnTo>
                  <a:pt x="3308" y="2081"/>
                </a:lnTo>
                <a:lnTo>
                  <a:pt x="3280" y="2178"/>
                </a:lnTo>
                <a:lnTo>
                  <a:pt x="3246" y="2273"/>
                </a:lnTo>
                <a:lnTo>
                  <a:pt x="3207" y="2365"/>
                </a:lnTo>
                <a:lnTo>
                  <a:pt x="3163" y="2454"/>
                </a:lnTo>
                <a:lnTo>
                  <a:pt x="3113" y="2540"/>
                </a:lnTo>
                <a:lnTo>
                  <a:pt x="3059" y="2622"/>
                </a:lnTo>
                <a:lnTo>
                  <a:pt x="3000" y="2702"/>
                </a:lnTo>
                <a:lnTo>
                  <a:pt x="2936" y="2777"/>
                </a:lnTo>
                <a:lnTo>
                  <a:pt x="2936" y="2778"/>
                </a:lnTo>
                <a:lnTo>
                  <a:pt x="2934" y="2779"/>
                </a:lnTo>
                <a:lnTo>
                  <a:pt x="2934" y="2780"/>
                </a:lnTo>
                <a:lnTo>
                  <a:pt x="2933" y="2780"/>
                </a:lnTo>
                <a:lnTo>
                  <a:pt x="2932" y="2781"/>
                </a:lnTo>
                <a:lnTo>
                  <a:pt x="2867" y="2851"/>
                </a:lnTo>
                <a:lnTo>
                  <a:pt x="2798" y="2916"/>
                </a:lnTo>
                <a:lnTo>
                  <a:pt x="2725" y="2976"/>
                </a:lnTo>
                <a:lnTo>
                  <a:pt x="2649" y="3034"/>
                </a:lnTo>
                <a:lnTo>
                  <a:pt x="2570" y="3086"/>
                </a:lnTo>
                <a:lnTo>
                  <a:pt x="2487" y="3134"/>
                </a:lnTo>
                <a:lnTo>
                  <a:pt x="2402" y="3178"/>
                </a:lnTo>
                <a:lnTo>
                  <a:pt x="2314" y="3217"/>
                </a:lnTo>
                <a:lnTo>
                  <a:pt x="2224" y="3251"/>
                </a:lnTo>
                <a:lnTo>
                  <a:pt x="2130" y="3280"/>
                </a:lnTo>
                <a:lnTo>
                  <a:pt x="2035" y="3303"/>
                </a:lnTo>
                <a:lnTo>
                  <a:pt x="1937" y="3321"/>
                </a:lnTo>
                <a:lnTo>
                  <a:pt x="1838" y="3333"/>
                </a:lnTo>
                <a:lnTo>
                  <a:pt x="1738" y="3340"/>
                </a:lnTo>
                <a:lnTo>
                  <a:pt x="1737" y="3340"/>
                </a:lnTo>
                <a:lnTo>
                  <a:pt x="1706" y="3341"/>
                </a:lnTo>
                <a:lnTo>
                  <a:pt x="1679" y="3341"/>
                </a:lnTo>
                <a:lnTo>
                  <a:pt x="1654" y="3341"/>
                </a:lnTo>
                <a:lnTo>
                  <a:pt x="1621" y="3340"/>
                </a:lnTo>
                <a:lnTo>
                  <a:pt x="1521" y="3333"/>
                </a:lnTo>
                <a:lnTo>
                  <a:pt x="1422" y="3321"/>
                </a:lnTo>
                <a:lnTo>
                  <a:pt x="1325" y="3303"/>
                </a:lnTo>
                <a:lnTo>
                  <a:pt x="1230" y="3280"/>
                </a:lnTo>
                <a:lnTo>
                  <a:pt x="1137" y="3251"/>
                </a:lnTo>
                <a:lnTo>
                  <a:pt x="1047" y="3217"/>
                </a:lnTo>
                <a:lnTo>
                  <a:pt x="958" y="3178"/>
                </a:lnTo>
                <a:lnTo>
                  <a:pt x="873" y="3134"/>
                </a:lnTo>
                <a:lnTo>
                  <a:pt x="791" y="3087"/>
                </a:lnTo>
                <a:lnTo>
                  <a:pt x="712" y="3034"/>
                </a:lnTo>
                <a:lnTo>
                  <a:pt x="635" y="2977"/>
                </a:lnTo>
                <a:lnTo>
                  <a:pt x="562" y="2917"/>
                </a:lnTo>
                <a:lnTo>
                  <a:pt x="494" y="2852"/>
                </a:lnTo>
                <a:lnTo>
                  <a:pt x="428" y="2783"/>
                </a:lnTo>
                <a:lnTo>
                  <a:pt x="426" y="2781"/>
                </a:lnTo>
                <a:lnTo>
                  <a:pt x="424" y="2779"/>
                </a:lnTo>
                <a:lnTo>
                  <a:pt x="424" y="2778"/>
                </a:lnTo>
                <a:lnTo>
                  <a:pt x="423" y="2777"/>
                </a:lnTo>
                <a:lnTo>
                  <a:pt x="360" y="2702"/>
                </a:lnTo>
                <a:lnTo>
                  <a:pt x="301" y="2622"/>
                </a:lnTo>
                <a:lnTo>
                  <a:pt x="246" y="2540"/>
                </a:lnTo>
                <a:lnTo>
                  <a:pt x="197" y="2454"/>
                </a:lnTo>
                <a:lnTo>
                  <a:pt x="153" y="2365"/>
                </a:lnTo>
                <a:lnTo>
                  <a:pt x="114" y="2273"/>
                </a:lnTo>
                <a:lnTo>
                  <a:pt x="80" y="2178"/>
                </a:lnTo>
                <a:lnTo>
                  <a:pt x="52" y="2081"/>
                </a:lnTo>
                <a:lnTo>
                  <a:pt x="29" y="1981"/>
                </a:lnTo>
                <a:lnTo>
                  <a:pt x="14" y="1880"/>
                </a:lnTo>
                <a:lnTo>
                  <a:pt x="4" y="1776"/>
                </a:lnTo>
                <a:lnTo>
                  <a:pt x="0" y="1670"/>
                </a:lnTo>
                <a:lnTo>
                  <a:pt x="3" y="1570"/>
                </a:lnTo>
                <a:lnTo>
                  <a:pt x="13" y="1469"/>
                </a:lnTo>
                <a:lnTo>
                  <a:pt x="27" y="1372"/>
                </a:lnTo>
                <a:lnTo>
                  <a:pt x="47" y="1276"/>
                </a:lnTo>
                <a:lnTo>
                  <a:pt x="74" y="1182"/>
                </a:lnTo>
                <a:lnTo>
                  <a:pt x="105" y="1091"/>
                </a:lnTo>
                <a:lnTo>
                  <a:pt x="141" y="1001"/>
                </a:lnTo>
                <a:lnTo>
                  <a:pt x="182" y="915"/>
                </a:lnTo>
                <a:lnTo>
                  <a:pt x="228" y="831"/>
                </a:lnTo>
                <a:lnTo>
                  <a:pt x="279" y="751"/>
                </a:lnTo>
                <a:lnTo>
                  <a:pt x="334" y="673"/>
                </a:lnTo>
                <a:lnTo>
                  <a:pt x="393" y="599"/>
                </a:lnTo>
                <a:lnTo>
                  <a:pt x="456" y="528"/>
                </a:lnTo>
                <a:lnTo>
                  <a:pt x="457" y="528"/>
                </a:lnTo>
                <a:lnTo>
                  <a:pt x="457" y="527"/>
                </a:lnTo>
                <a:lnTo>
                  <a:pt x="527" y="458"/>
                </a:lnTo>
                <a:lnTo>
                  <a:pt x="601" y="392"/>
                </a:lnTo>
                <a:lnTo>
                  <a:pt x="679" y="331"/>
                </a:lnTo>
                <a:lnTo>
                  <a:pt x="760" y="274"/>
                </a:lnTo>
                <a:lnTo>
                  <a:pt x="844" y="222"/>
                </a:lnTo>
                <a:lnTo>
                  <a:pt x="933" y="175"/>
                </a:lnTo>
                <a:lnTo>
                  <a:pt x="1023" y="134"/>
                </a:lnTo>
                <a:lnTo>
                  <a:pt x="1117" y="97"/>
                </a:lnTo>
                <a:lnTo>
                  <a:pt x="1214" y="66"/>
                </a:lnTo>
                <a:lnTo>
                  <a:pt x="1313" y="41"/>
                </a:lnTo>
                <a:lnTo>
                  <a:pt x="1414" y="22"/>
                </a:lnTo>
                <a:lnTo>
                  <a:pt x="1517" y="8"/>
                </a:lnTo>
                <a:lnTo>
                  <a:pt x="1621" y="2"/>
                </a:lnTo>
                <a:lnTo>
                  <a:pt x="1654" y="1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96EF4D-953E-3C4D-F400-7BB591102358}"/>
              </a:ext>
            </a:extLst>
          </p:cNvPr>
          <p:cNvGrpSpPr/>
          <p:nvPr/>
        </p:nvGrpSpPr>
        <p:grpSpPr>
          <a:xfrm>
            <a:off x="6557732" y="2085227"/>
            <a:ext cx="413945" cy="418003"/>
            <a:chOff x="7770813" y="3619500"/>
            <a:chExt cx="647700" cy="654050"/>
          </a:xfrm>
          <a:solidFill>
            <a:schemeClr val="bg1"/>
          </a:solidFill>
        </p:grpSpPr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82B45D7A-E727-D20F-F9CC-30EC58275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0813" y="3619500"/>
              <a:ext cx="647700" cy="654050"/>
            </a:xfrm>
            <a:custGeom>
              <a:avLst/>
              <a:gdLst>
                <a:gd name="T0" fmla="*/ 1354 w 3262"/>
                <a:gd name="T1" fmla="*/ 128 h 3292"/>
                <a:gd name="T2" fmla="*/ 1004 w 3262"/>
                <a:gd name="T3" fmla="*/ 237 h 3292"/>
                <a:gd name="T4" fmla="*/ 690 w 3262"/>
                <a:gd name="T5" fmla="*/ 429 h 3292"/>
                <a:gd name="T6" fmla="*/ 426 w 3262"/>
                <a:gd name="T7" fmla="*/ 696 h 3292"/>
                <a:gd name="T8" fmla="*/ 236 w 3262"/>
                <a:gd name="T9" fmla="*/ 1013 h 3292"/>
                <a:gd name="T10" fmla="*/ 127 w 3262"/>
                <a:gd name="T11" fmla="*/ 1365 h 3292"/>
                <a:gd name="T12" fmla="*/ 105 w 3262"/>
                <a:gd name="T13" fmla="*/ 1741 h 3292"/>
                <a:gd name="T14" fmla="*/ 171 w 3262"/>
                <a:gd name="T15" fmla="*/ 2106 h 3292"/>
                <a:gd name="T16" fmla="*/ 321 w 3262"/>
                <a:gd name="T17" fmla="*/ 2442 h 3292"/>
                <a:gd name="T18" fmla="*/ 549 w 3262"/>
                <a:gd name="T19" fmla="*/ 2736 h 3292"/>
                <a:gd name="T20" fmla="*/ 841 w 3262"/>
                <a:gd name="T21" fmla="*/ 2968 h 3292"/>
                <a:gd name="T22" fmla="*/ 1175 w 3262"/>
                <a:gd name="T23" fmla="*/ 3120 h 3292"/>
                <a:gd name="T24" fmla="*/ 1538 w 3262"/>
                <a:gd name="T25" fmla="*/ 3186 h 3292"/>
                <a:gd name="T26" fmla="*/ 1909 w 3262"/>
                <a:gd name="T27" fmla="*/ 3164 h 3292"/>
                <a:gd name="T28" fmla="*/ 2258 w 3262"/>
                <a:gd name="T29" fmla="*/ 3053 h 3292"/>
                <a:gd name="T30" fmla="*/ 2572 w 3262"/>
                <a:gd name="T31" fmla="*/ 2862 h 3292"/>
                <a:gd name="T32" fmla="*/ 2836 w 3262"/>
                <a:gd name="T33" fmla="*/ 2596 h 3292"/>
                <a:gd name="T34" fmla="*/ 3027 w 3262"/>
                <a:gd name="T35" fmla="*/ 2279 h 3292"/>
                <a:gd name="T36" fmla="*/ 3135 w 3262"/>
                <a:gd name="T37" fmla="*/ 1927 h 3292"/>
                <a:gd name="T38" fmla="*/ 3157 w 3262"/>
                <a:gd name="T39" fmla="*/ 1551 h 3292"/>
                <a:gd name="T40" fmla="*/ 3091 w 3262"/>
                <a:gd name="T41" fmla="*/ 1185 h 3292"/>
                <a:gd name="T42" fmla="*/ 2941 w 3262"/>
                <a:gd name="T43" fmla="*/ 849 h 3292"/>
                <a:gd name="T44" fmla="*/ 2712 w 3262"/>
                <a:gd name="T45" fmla="*/ 554 h 3292"/>
                <a:gd name="T46" fmla="*/ 2421 w 3262"/>
                <a:gd name="T47" fmla="*/ 323 h 3292"/>
                <a:gd name="T48" fmla="*/ 2087 w 3262"/>
                <a:gd name="T49" fmla="*/ 172 h 3292"/>
                <a:gd name="T50" fmla="*/ 1725 w 3262"/>
                <a:gd name="T51" fmla="*/ 105 h 3292"/>
                <a:gd name="T52" fmla="*/ 1816 w 3262"/>
                <a:gd name="T53" fmla="*/ 10 h 3292"/>
                <a:gd name="T54" fmla="*/ 2171 w 3262"/>
                <a:gd name="T55" fmla="*/ 92 h 3292"/>
                <a:gd name="T56" fmla="*/ 2498 w 3262"/>
                <a:gd name="T57" fmla="*/ 251 h 3292"/>
                <a:gd name="T58" fmla="*/ 2784 w 3262"/>
                <a:gd name="T59" fmla="*/ 482 h 3292"/>
                <a:gd name="T60" fmla="*/ 3014 w 3262"/>
                <a:gd name="T61" fmla="*/ 771 h 3292"/>
                <a:gd name="T62" fmla="*/ 3171 w 3262"/>
                <a:gd name="T63" fmla="*/ 1101 h 3292"/>
                <a:gd name="T64" fmla="*/ 3252 w 3262"/>
                <a:gd name="T65" fmla="*/ 1459 h 3292"/>
                <a:gd name="T66" fmla="*/ 3252 w 3262"/>
                <a:gd name="T67" fmla="*/ 1833 h 3292"/>
                <a:gd name="T68" fmla="*/ 3171 w 3262"/>
                <a:gd name="T69" fmla="*/ 2190 h 3292"/>
                <a:gd name="T70" fmla="*/ 3014 w 3262"/>
                <a:gd name="T71" fmla="*/ 2519 h 3292"/>
                <a:gd name="T72" fmla="*/ 2784 w 3262"/>
                <a:gd name="T73" fmla="*/ 2810 h 3292"/>
                <a:gd name="T74" fmla="*/ 2498 w 3262"/>
                <a:gd name="T75" fmla="*/ 3041 h 3292"/>
                <a:gd name="T76" fmla="*/ 2171 w 3262"/>
                <a:gd name="T77" fmla="*/ 3200 h 3292"/>
                <a:gd name="T78" fmla="*/ 1816 w 3262"/>
                <a:gd name="T79" fmla="*/ 3282 h 3292"/>
                <a:gd name="T80" fmla="*/ 1446 w 3262"/>
                <a:gd name="T81" fmla="*/ 3282 h 3292"/>
                <a:gd name="T82" fmla="*/ 1092 w 3262"/>
                <a:gd name="T83" fmla="*/ 3200 h 3292"/>
                <a:gd name="T84" fmla="*/ 765 w 3262"/>
                <a:gd name="T85" fmla="*/ 3041 h 3292"/>
                <a:gd name="T86" fmla="*/ 478 w 3262"/>
                <a:gd name="T87" fmla="*/ 2810 h 3292"/>
                <a:gd name="T88" fmla="*/ 249 w 3262"/>
                <a:gd name="T89" fmla="*/ 2519 h 3292"/>
                <a:gd name="T90" fmla="*/ 91 w 3262"/>
                <a:gd name="T91" fmla="*/ 2190 h 3292"/>
                <a:gd name="T92" fmla="*/ 10 w 3262"/>
                <a:gd name="T93" fmla="*/ 1833 h 3292"/>
                <a:gd name="T94" fmla="*/ 10 w 3262"/>
                <a:gd name="T95" fmla="*/ 1459 h 3292"/>
                <a:gd name="T96" fmla="*/ 91 w 3262"/>
                <a:gd name="T97" fmla="*/ 1101 h 3292"/>
                <a:gd name="T98" fmla="*/ 249 w 3262"/>
                <a:gd name="T99" fmla="*/ 771 h 3292"/>
                <a:gd name="T100" fmla="*/ 478 w 3262"/>
                <a:gd name="T101" fmla="*/ 482 h 3292"/>
                <a:gd name="T102" fmla="*/ 765 w 3262"/>
                <a:gd name="T103" fmla="*/ 251 h 3292"/>
                <a:gd name="T104" fmla="*/ 1092 w 3262"/>
                <a:gd name="T105" fmla="*/ 92 h 3292"/>
                <a:gd name="T106" fmla="*/ 1446 w 3262"/>
                <a:gd name="T107" fmla="*/ 1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2" h="3292">
                  <a:moveTo>
                    <a:pt x="1631" y="103"/>
                  </a:moveTo>
                  <a:lnTo>
                    <a:pt x="1538" y="105"/>
                  </a:lnTo>
                  <a:lnTo>
                    <a:pt x="1445" y="113"/>
                  </a:lnTo>
                  <a:lnTo>
                    <a:pt x="1354" y="128"/>
                  </a:lnTo>
                  <a:lnTo>
                    <a:pt x="1264" y="147"/>
                  </a:lnTo>
                  <a:lnTo>
                    <a:pt x="1175" y="172"/>
                  </a:lnTo>
                  <a:lnTo>
                    <a:pt x="1089" y="202"/>
                  </a:lnTo>
                  <a:lnTo>
                    <a:pt x="1004" y="237"/>
                  </a:lnTo>
                  <a:lnTo>
                    <a:pt x="922" y="277"/>
                  </a:lnTo>
                  <a:lnTo>
                    <a:pt x="841" y="323"/>
                  </a:lnTo>
                  <a:lnTo>
                    <a:pt x="764" y="373"/>
                  </a:lnTo>
                  <a:lnTo>
                    <a:pt x="690" y="429"/>
                  </a:lnTo>
                  <a:lnTo>
                    <a:pt x="618" y="489"/>
                  </a:lnTo>
                  <a:lnTo>
                    <a:pt x="549" y="554"/>
                  </a:lnTo>
                  <a:lnTo>
                    <a:pt x="486" y="623"/>
                  </a:lnTo>
                  <a:lnTo>
                    <a:pt x="426" y="696"/>
                  </a:lnTo>
                  <a:lnTo>
                    <a:pt x="371" y="771"/>
                  </a:lnTo>
                  <a:lnTo>
                    <a:pt x="321" y="849"/>
                  </a:lnTo>
                  <a:lnTo>
                    <a:pt x="276" y="929"/>
                  </a:lnTo>
                  <a:lnTo>
                    <a:pt x="236" y="1013"/>
                  </a:lnTo>
                  <a:lnTo>
                    <a:pt x="201" y="1097"/>
                  </a:lnTo>
                  <a:lnTo>
                    <a:pt x="171" y="1185"/>
                  </a:lnTo>
                  <a:lnTo>
                    <a:pt x="146" y="1274"/>
                  </a:lnTo>
                  <a:lnTo>
                    <a:pt x="127" y="1365"/>
                  </a:lnTo>
                  <a:lnTo>
                    <a:pt x="114" y="1458"/>
                  </a:lnTo>
                  <a:lnTo>
                    <a:pt x="105" y="1551"/>
                  </a:lnTo>
                  <a:lnTo>
                    <a:pt x="102" y="1646"/>
                  </a:lnTo>
                  <a:lnTo>
                    <a:pt x="105" y="1741"/>
                  </a:lnTo>
                  <a:lnTo>
                    <a:pt x="114" y="1834"/>
                  </a:lnTo>
                  <a:lnTo>
                    <a:pt x="127" y="1927"/>
                  </a:lnTo>
                  <a:lnTo>
                    <a:pt x="146" y="2017"/>
                  </a:lnTo>
                  <a:lnTo>
                    <a:pt x="171" y="2106"/>
                  </a:lnTo>
                  <a:lnTo>
                    <a:pt x="201" y="2193"/>
                  </a:lnTo>
                  <a:lnTo>
                    <a:pt x="236" y="2279"/>
                  </a:lnTo>
                  <a:lnTo>
                    <a:pt x="276" y="2361"/>
                  </a:lnTo>
                  <a:lnTo>
                    <a:pt x="321" y="2442"/>
                  </a:lnTo>
                  <a:lnTo>
                    <a:pt x="371" y="2521"/>
                  </a:lnTo>
                  <a:lnTo>
                    <a:pt x="426" y="2596"/>
                  </a:lnTo>
                  <a:lnTo>
                    <a:pt x="486" y="2668"/>
                  </a:lnTo>
                  <a:lnTo>
                    <a:pt x="549" y="2736"/>
                  </a:lnTo>
                  <a:lnTo>
                    <a:pt x="618" y="2801"/>
                  </a:lnTo>
                  <a:lnTo>
                    <a:pt x="690" y="2862"/>
                  </a:lnTo>
                  <a:lnTo>
                    <a:pt x="764" y="2917"/>
                  </a:lnTo>
                  <a:lnTo>
                    <a:pt x="841" y="2968"/>
                  </a:lnTo>
                  <a:lnTo>
                    <a:pt x="922" y="3013"/>
                  </a:lnTo>
                  <a:lnTo>
                    <a:pt x="1004" y="3053"/>
                  </a:lnTo>
                  <a:lnTo>
                    <a:pt x="1089" y="3090"/>
                  </a:lnTo>
                  <a:lnTo>
                    <a:pt x="1175" y="3120"/>
                  </a:lnTo>
                  <a:lnTo>
                    <a:pt x="1264" y="3144"/>
                  </a:lnTo>
                  <a:lnTo>
                    <a:pt x="1354" y="3164"/>
                  </a:lnTo>
                  <a:lnTo>
                    <a:pt x="1445" y="3177"/>
                  </a:lnTo>
                  <a:lnTo>
                    <a:pt x="1538" y="3186"/>
                  </a:lnTo>
                  <a:lnTo>
                    <a:pt x="1631" y="3189"/>
                  </a:lnTo>
                  <a:lnTo>
                    <a:pt x="1725" y="3186"/>
                  </a:lnTo>
                  <a:lnTo>
                    <a:pt x="1817" y="3177"/>
                  </a:lnTo>
                  <a:lnTo>
                    <a:pt x="1909" y="3164"/>
                  </a:lnTo>
                  <a:lnTo>
                    <a:pt x="1999" y="3144"/>
                  </a:lnTo>
                  <a:lnTo>
                    <a:pt x="2087" y="3120"/>
                  </a:lnTo>
                  <a:lnTo>
                    <a:pt x="2174" y="3090"/>
                  </a:lnTo>
                  <a:lnTo>
                    <a:pt x="2258" y="3053"/>
                  </a:lnTo>
                  <a:lnTo>
                    <a:pt x="2341" y="3013"/>
                  </a:lnTo>
                  <a:lnTo>
                    <a:pt x="2421" y="2968"/>
                  </a:lnTo>
                  <a:lnTo>
                    <a:pt x="2498" y="2917"/>
                  </a:lnTo>
                  <a:lnTo>
                    <a:pt x="2572" y="2862"/>
                  </a:lnTo>
                  <a:lnTo>
                    <a:pt x="2644" y="2801"/>
                  </a:lnTo>
                  <a:lnTo>
                    <a:pt x="2712" y="2736"/>
                  </a:lnTo>
                  <a:lnTo>
                    <a:pt x="2777" y="2668"/>
                  </a:lnTo>
                  <a:lnTo>
                    <a:pt x="2836" y="2596"/>
                  </a:lnTo>
                  <a:lnTo>
                    <a:pt x="2891" y="2521"/>
                  </a:lnTo>
                  <a:lnTo>
                    <a:pt x="2941" y="2442"/>
                  </a:lnTo>
                  <a:lnTo>
                    <a:pt x="2987" y="2361"/>
                  </a:lnTo>
                  <a:lnTo>
                    <a:pt x="3027" y="2279"/>
                  </a:lnTo>
                  <a:lnTo>
                    <a:pt x="3061" y="2193"/>
                  </a:lnTo>
                  <a:lnTo>
                    <a:pt x="3091" y="2106"/>
                  </a:lnTo>
                  <a:lnTo>
                    <a:pt x="3116" y="2017"/>
                  </a:lnTo>
                  <a:lnTo>
                    <a:pt x="3135" y="1927"/>
                  </a:lnTo>
                  <a:lnTo>
                    <a:pt x="3149" y="1834"/>
                  </a:lnTo>
                  <a:lnTo>
                    <a:pt x="3157" y="1741"/>
                  </a:lnTo>
                  <a:lnTo>
                    <a:pt x="3161" y="1646"/>
                  </a:lnTo>
                  <a:lnTo>
                    <a:pt x="3157" y="1551"/>
                  </a:lnTo>
                  <a:lnTo>
                    <a:pt x="3149" y="1458"/>
                  </a:lnTo>
                  <a:lnTo>
                    <a:pt x="3135" y="1365"/>
                  </a:lnTo>
                  <a:lnTo>
                    <a:pt x="3116" y="1274"/>
                  </a:lnTo>
                  <a:lnTo>
                    <a:pt x="3091" y="1185"/>
                  </a:lnTo>
                  <a:lnTo>
                    <a:pt x="3061" y="1097"/>
                  </a:lnTo>
                  <a:lnTo>
                    <a:pt x="3027" y="1013"/>
                  </a:lnTo>
                  <a:lnTo>
                    <a:pt x="2987" y="929"/>
                  </a:lnTo>
                  <a:lnTo>
                    <a:pt x="2941" y="849"/>
                  </a:lnTo>
                  <a:lnTo>
                    <a:pt x="2891" y="771"/>
                  </a:lnTo>
                  <a:lnTo>
                    <a:pt x="2836" y="696"/>
                  </a:lnTo>
                  <a:lnTo>
                    <a:pt x="2777" y="623"/>
                  </a:lnTo>
                  <a:lnTo>
                    <a:pt x="2712" y="554"/>
                  </a:lnTo>
                  <a:lnTo>
                    <a:pt x="2644" y="489"/>
                  </a:lnTo>
                  <a:lnTo>
                    <a:pt x="2572" y="429"/>
                  </a:lnTo>
                  <a:lnTo>
                    <a:pt x="2498" y="373"/>
                  </a:lnTo>
                  <a:lnTo>
                    <a:pt x="2421" y="323"/>
                  </a:lnTo>
                  <a:lnTo>
                    <a:pt x="2341" y="277"/>
                  </a:lnTo>
                  <a:lnTo>
                    <a:pt x="2258" y="237"/>
                  </a:lnTo>
                  <a:lnTo>
                    <a:pt x="2174" y="202"/>
                  </a:lnTo>
                  <a:lnTo>
                    <a:pt x="2087" y="172"/>
                  </a:lnTo>
                  <a:lnTo>
                    <a:pt x="1999" y="147"/>
                  </a:lnTo>
                  <a:lnTo>
                    <a:pt x="1909" y="128"/>
                  </a:lnTo>
                  <a:lnTo>
                    <a:pt x="1817" y="113"/>
                  </a:lnTo>
                  <a:lnTo>
                    <a:pt x="1725" y="105"/>
                  </a:lnTo>
                  <a:lnTo>
                    <a:pt x="1631" y="103"/>
                  </a:lnTo>
                  <a:close/>
                  <a:moveTo>
                    <a:pt x="1631" y="0"/>
                  </a:moveTo>
                  <a:lnTo>
                    <a:pt x="1724" y="2"/>
                  </a:lnTo>
                  <a:lnTo>
                    <a:pt x="1816" y="10"/>
                  </a:lnTo>
                  <a:lnTo>
                    <a:pt x="1907" y="22"/>
                  </a:lnTo>
                  <a:lnTo>
                    <a:pt x="1996" y="41"/>
                  </a:lnTo>
                  <a:lnTo>
                    <a:pt x="2084" y="64"/>
                  </a:lnTo>
                  <a:lnTo>
                    <a:pt x="2171" y="92"/>
                  </a:lnTo>
                  <a:lnTo>
                    <a:pt x="2255" y="124"/>
                  </a:lnTo>
                  <a:lnTo>
                    <a:pt x="2338" y="162"/>
                  </a:lnTo>
                  <a:lnTo>
                    <a:pt x="2419" y="203"/>
                  </a:lnTo>
                  <a:lnTo>
                    <a:pt x="2498" y="251"/>
                  </a:lnTo>
                  <a:lnTo>
                    <a:pt x="2573" y="301"/>
                  </a:lnTo>
                  <a:lnTo>
                    <a:pt x="2646" y="357"/>
                  </a:lnTo>
                  <a:lnTo>
                    <a:pt x="2716" y="417"/>
                  </a:lnTo>
                  <a:lnTo>
                    <a:pt x="2784" y="482"/>
                  </a:lnTo>
                  <a:lnTo>
                    <a:pt x="2848" y="550"/>
                  </a:lnTo>
                  <a:lnTo>
                    <a:pt x="2908" y="621"/>
                  </a:lnTo>
                  <a:lnTo>
                    <a:pt x="2963" y="695"/>
                  </a:lnTo>
                  <a:lnTo>
                    <a:pt x="3014" y="771"/>
                  </a:lnTo>
                  <a:lnTo>
                    <a:pt x="3060" y="851"/>
                  </a:lnTo>
                  <a:lnTo>
                    <a:pt x="3101" y="932"/>
                  </a:lnTo>
                  <a:lnTo>
                    <a:pt x="3139" y="1016"/>
                  </a:lnTo>
                  <a:lnTo>
                    <a:pt x="3171" y="1101"/>
                  </a:lnTo>
                  <a:lnTo>
                    <a:pt x="3198" y="1188"/>
                  </a:lnTo>
                  <a:lnTo>
                    <a:pt x="3221" y="1277"/>
                  </a:lnTo>
                  <a:lnTo>
                    <a:pt x="3239" y="1367"/>
                  </a:lnTo>
                  <a:lnTo>
                    <a:pt x="3252" y="1459"/>
                  </a:lnTo>
                  <a:lnTo>
                    <a:pt x="3260" y="1552"/>
                  </a:lnTo>
                  <a:lnTo>
                    <a:pt x="3262" y="1646"/>
                  </a:lnTo>
                  <a:lnTo>
                    <a:pt x="3260" y="1740"/>
                  </a:lnTo>
                  <a:lnTo>
                    <a:pt x="3252" y="1833"/>
                  </a:lnTo>
                  <a:lnTo>
                    <a:pt x="3239" y="1924"/>
                  </a:lnTo>
                  <a:lnTo>
                    <a:pt x="3221" y="2014"/>
                  </a:lnTo>
                  <a:lnTo>
                    <a:pt x="3198" y="2103"/>
                  </a:lnTo>
                  <a:lnTo>
                    <a:pt x="3171" y="2190"/>
                  </a:lnTo>
                  <a:lnTo>
                    <a:pt x="3139" y="2276"/>
                  </a:lnTo>
                  <a:lnTo>
                    <a:pt x="3101" y="2359"/>
                  </a:lnTo>
                  <a:lnTo>
                    <a:pt x="3060" y="2441"/>
                  </a:lnTo>
                  <a:lnTo>
                    <a:pt x="3014" y="2519"/>
                  </a:lnTo>
                  <a:lnTo>
                    <a:pt x="2963" y="2596"/>
                  </a:lnTo>
                  <a:lnTo>
                    <a:pt x="2908" y="2670"/>
                  </a:lnTo>
                  <a:lnTo>
                    <a:pt x="2848" y="2742"/>
                  </a:lnTo>
                  <a:lnTo>
                    <a:pt x="2784" y="2810"/>
                  </a:lnTo>
                  <a:lnTo>
                    <a:pt x="2716" y="2874"/>
                  </a:lnTo>
                  <a:lnTo>
                    <a:pt x="2646" y="2934"/>
                  </a:lnTo>
                  <a:lnTo>
                    <a:pt x="2573" y="2989"/>
                  </a:lnTo>
                  <a:lnTo>
                    <a:pt x="2498" y="3041"/>
                  </a:lnTo>
                  <a:lnTo>
                    <a:pt x="2419" y="3087"/>
                  </a:lnTo>
                  <a:lnTo>
                    <a:pt x="2338" y="3130"/>
                  </a:lnTo>
                  <a:lnTo>
                    <a:pt x="2255" y="3167"/>
                  </a:lnTo>
                  <a:lnTo>
                    <a:pt x="2171" y="3200"/>
                  </a:lnTo>
                  <a:lnTo>
                    <a:pt x="2084" y="3228"/>
                  </a:lnTo>
                  <a:lnTo>
                    <a:pt x="1996" y="3251"/>
                  </a:lnTo>
                  <a:lnTo>
                    <a:pt x="1907" y="3268"/>
                  </a:lnTo>
                  <a:lnTo>
                    <a:pt x="1816" y="3282"/>
                  </a:lnTo>
                  <a:lnTo>
                    <a:pt x="1724" y="3289"/>
                  </a:lnTo>
                  <a:lnTo>
                    <a:pt x="1631" y="3292"/>
                  </a:lnTo>
                  <a:lnTo>
                    <a:pt x="1538" y="3289"/>
                  </a:lnTo>
                  <a:lnTo>
                    <a:pt x="1446" y="3282"/>
                  </a:lnTo>
                  <a:lnTo>
                    <a:pt x="1356" y="3268"/>
                  </a:lnTo>
                  <a:lnTo>
                    <a:pt x="1266" y="3251"/>
                  </a:lnTo>
                  <a:lnTo>
                    <a:pt x="1178" y="3228"/>
                  </a:lnTo>
                  <a:lnTo>
                    <a:pt x="1092" y="3200"/>
                  </a:lnTo>
                  <a:lnTo>
                    <a:pt x="1007" y="3167"/>
                  </a:lnTo>
                  <a:lnTo>
                    <a:pt x="924" y="3130"/>
                  </a:lnTo>
                  <a:lnTo>
                    <a:pt x="843" y="3087"/>
                  </a:lnTo>
                  <a:lnTo>
                    <a:pt x="765" y="3041"/>
                  </a:lnTo>
                  <a:lnTo>
                    <a:pt x="690" y="2989"/>
                  </a:lnTo>
                  <a:lnTo>
                    <a:pt x="616" y="2934"/>
                  </a:lnTo>
                  <a:lnTo>
                    <a:pt x="545" y="2874"/>
                  </a:lnTo>
                  <a:lnTo>
                    <a:pt x="478" y="2810"/>
                  </a:lnTo>
                  <a:lnTo>
                    <a:pt x="414" y="2742"/>
                  </a:lnTo>
                  <a:lnTo>
                    <a:pt x="354" y="2670"/>
                  </a:lnTo>
                  <a:lnTo>
                    <a:pt x="299" y="2596"/>
                  </a:lnTo>
                  <a:lnTo>
                    <a:pt x="249" y="2519"/>
                  </a:lnTo>
                  <a:lnTo>
                    <a:pt x="203" y="2441"/>
                  </a:lnTo>
                  <a:lnTo>
                    <a:pt x="161" y="2359"/>
                  </a:lnTo>
                  <a:lnTo>
                    <a:pt x="124" y="2276"/>
                  </a:lnTo>
                  <a:lnTo>
                    <a:pt x="91" y="2190"/>
                  </a:lnTo>
                  <a:lnTo>
                    <a:pt x="63" y="2103"/>
                  </a:lnTo>
                  <a:lnTo>
                    <a:pt x="41" y="2014"/>
                  </a:lnTo>
                  <a:lnTo>
                    <a:pt x="24" y="1924"/>
                  </a:lnTo>
                  <a:lnTo>
                    <a:pt x="10" y="1833"/>
                  </a:lnTo>
                  <a:lnTo>
                    <a:pt x="3" y="1740"/>
                  </a:lnTo>
                  <a:lnTo>
                    <a:pt x="0" y="1646"/>
                  </a:lnTo>
                  <a:lnTo>
                    <a:pt x="3" y="1552"/>
                  </a:lnTo>
                  <a:lnTo>
                    <a:pt x="10" y="1459"/>
                  </a:lnTo>
                  <a:lnTo>
                    <a:pt x="24" y="1367"/>
                  </a:lnTo>
                  <a:lnTo>
                    <a:pt x="41" y="1277"/>
                  </a:lnTo>
                  <a:lnTo>
                    <a:pt x="63" y="1188"/>
                  </a:lnTo>
                  <a:lnTo>
                    <a:pt x="91" y="1101"/>
                  </a:lnTo>
                  <a:lnTo>
                    <a:pt x="124" y="1016"/>
                  </a:lnTo>
                  <a:lnTo>
                    <a:pt x="161" y="932"/>
                  </a:lnTo>
                  <a:lnTo>
                    <a:pt x="203" y="851"/>
                  </a:lnTo>
                  <a:lnTo>
                    <a:pt x="249" y="771"/>
                  </a:lnTo>
                  <a:lnTo>
                    <a:pt x="299" y="695"/>
                  </a:lnTo>
                  <a:lnTo>
                    <a:pt x="354" y="621"/>
                  </a:lnTo>
                  <a:lnTo>
                    <a:pt x="414" y="550"/>
                  </a:lnTo>
                  <a:lnTo>
                    <a:pt x="478" y="482"/>
                  </a:lnTo>
                  <a:lnTo>
                    <a:pt x="545" y="417"/>
                  </a:lnTo>
                  <a:lnTo>
                    <a:pt x="616" y="357"/>
                  </a:lnTo>
                  <a:lnTo>
                    <a:pt x="690" y="301"/>
                  </a:lnTo>
                  <a:lnTo>
                    <a:pt x="765" y="251"/>
                  </a:lnTo>
                  <a:lnTo>
                    <a:pt x="843" y="203"/>
                  </a:lnTo>
                  <a:lnTo>
                    <a:pt x="924" y="162"/>
                  </a:lnTo>
                  <a:lnTo>
                    <a:pt x="1007" y="124"/>
                  </a:lnTo>
                  <a:lnTo>
                    <a:pt x="1092" y="92"/>
                  </a:lnTo>
                  <a:lnTo>
                    <a:pt x="1178" y="64"/>
                  </a:lnTo>
                  <a:lnTo>
                    <a:pt x="1266" y="41"/>
                  </a:lnTo>
                  <a:lnTo>
                    <a:pt x="1356" y="22"/>
                  </a:lnTo>
                  <a:lnTo>
                    <a:pt x="1446" y="10"/>
                  </a:lnTo>
                  <a:lnTo>
                    <a:pt x="1538" y="2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6A3CA609-C605-FE45-2486-1E476680A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51" y="3794125"/>
              <a:ext cx="20638" cy="2238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C78B8C37-12C3-EBAC-9804-3E467CD1A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51" y="4059238"/>
              <a:ext cx="20638" cy="41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E6053F-9985-E63D-ECD7-B2CA5E1F3B15}"/>
              </a:ext>
            </a:extLst>
          </p:cNvPr>
          <p:cNvGrpSpPr/>
          <p:nvPr/>
        </p:nvGrpSpPr>
        <p:grpSpPr>
          <a:xfrm>
            <a:off x="8868097" y="2181096"/>
            <a:ext cx="428149" cy="248570"/>
            <a:chOff x="7718425" y="2973388"/>
            <a:chExt cx="669925" cy="388938"/>
          </a:xfrm>
          <a:solidFill>
            <a:schemeClr val="bg1"/>
          </a:solidFill>
        </p:grpSpPr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D2E94A44-143C-52A4-0AB9-459DBBBC0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8425" y="2973388"/>
              <a:ext cx="669925" cy="388938"/>
            </a:xfrm>
            <a:custGeom>
              <a:avLst/>
              <a:gdLst>
                <a:gd name="T0" fmla="*/ 92 w 3380"/>
                <a:gd name="T1" fmla="*/ 91 h 1956"/>
                <a:gd name="T2" fmla="*/ 92 w 3380"/>
                <a:gd name="T3" fmla="*/ 1865 h 1956"/>
                <a:gd name="T4" fmla="*/ 3287 w 3380"/>
                <a:gd name="T5" fmla="*/ 1865 h 1956"/>
                <a:gd name="T6" fmla="*/ 3287 w 3380"/>
                <a:gd name="T7" fmla="*/ 91 h 1956"/>
                <a:gd name="T8" fmla="*/ 92 w 3380"/>
                <a:gd name="T9" fmla="*/ 91 h 1956"/>
                <a:gd name="T10" fmla="*/ 46 w 3380"/>
                <a:gd name="T11" fmla="*/ 0 h 1956"/>
                <a:gd name="T12" fmla="*/ 3333 w 3380"/>
                <a:gd name="T13" fmla="*/ 0 h 1956"/>
                <a:gd name="T14" fmla="*/ 3348 w 3380"/>
                <a:gd name="T15" fmla="*/ 2 h 1956"/>
                <a:gd name="T16" fmla="*/ 3361 w 3380"/>
                <a:gd name="T17" fmla="*/ 9 h 1956"/>
                <a:gd name="T18" fmla="*/ 3370 w 3380"/>
                <a:gd name="T19" fmla="*/ 19 h 1956"/>
                <a:gd name="T20" fmla="*/ 3377 w 3380"/>
                <a:gd name="T21" fmla="*/ 31 h 1956"/>
                <a:gd name="T22" fmla="*/ 3380 w 3380"/>
                <a:gd name="T23" fmla="*/ 45 h 1956"/>
                <a:gd name="T24" fmla="*/ 3380 w 3380"/>
                <a:gd name="T25" fmla="*/ 1911 h 1956"/>
                <a:gd name="T26" fmla="*/ 3377 w 3380"/>
                <a:gd name="T27" fmla="*/ 1925 h 1956"/>
                <a:gd name="T28" fmla="*/ 3370 w 3380"/>
                <a:gd name="T29" fmla="*/ 1938 h 1956"/>
                <a:gd name="T30" fmla="*/ 3361 w 3380"/>
                <a:gd name="T31" fmla="*/ 1947 h 1956"/>
                <a:gd name="T32" fmla="*/ 3348 w 3380"/>
                <a:gd name="T33" fmla="*/ 1954 h 1956"/>
                <a:gd name="T34" fmla="*/ 3333 w 3380"/>
                <a:gd name="T35" fmla="*/ 1956 h 1956"/>
                <a:gd name="T36" fmla="*/ 46 w 3380"/>
                <a:gd name="T37" fmla="*/ 1956 h 1956"/>
                <a:gd name="T38" fmla="*/ 31 w 3380"/>
                <a:gd name="T39" fmla="*/ 1954 h 1956"/>
                <a:gd name="T40" fmla="*/ 19 w 3380"/>
                <a:gd name="T41" fmla="*/ 1947 h 1956"/>
                <a:gd name="T42" fmla="*/ 9 w 3380"/>
                <a:gd name="T43" fmla="*/ 1938 h 1956"/>
                <a:gd name="T44" fmla="*/ 2 w 3380"/>
                <a:gd name="T45" fmla="*/ 1925 h 1956"/>
                <a:gd name="T46" fmla="*/ 0 w 3380"/>
                <a:gd name="T47" fmla="*/ 1911 h 1956"/>
                <a:gd name="T48" fmla="*/ 0 w 3380"/>
                <a:gd name="T49" fmla="*/ 45 h 1956"/>
                <a:gd name="T50" fmla="*/ 2 w 3380"/>
                <a:gd name="T51" fmla="*/ 31 h 1956"/>
                <a:gd name="T52" fmla="*/ 9 w 3380"/>
                <a:gd name="T53" fmla="*/ 19 h 1956"/>
                <a:gd name="T54" fmla="*/ 19 w 3380"/>
                <a:gd name="T55" fmla="*/ 9 h 1956"/>
                <a:gd name="T56" fmla="*/ 31 w 3380"/>
                <a:gd name="T57" fmla="*/ 2 h 1956"/>
                <a:gd name="T58" fmla="*/ 46 w 3380"/>
                <a:gd name="T59" fmla="*/ 0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80" h="1956">
                  <a:moveTo>
                    <a:pt x="92" y="91"/>
                  </a:moveTo>
                  <a:lnTo>
                    <a:pt x="92" y="1865"/>
                  </a:lnTo>
                  <a:lnTo>
                    <a:pt x="3287" y="1865"/>
                  </a:lnTo>
                  <a:lnTo>
                    <a:pt x="3287" y="91"/>
                  </a:lnTo>
                  <a:lnTo>
                    <a:pt x="92" y="91"/>
                  </a:lnTo>
                  <a:close/>
                  <a:moveTo>
                    <a:pt x="46" y="0"/>
                  </a:moveTo>
                  <a:lnTo>
                    <a:pt x="3333" y="0"/>
                  </a:lnTo>
                  <a:lnTo>
                    <a:pt x="3348" y="2"/>
                  </a:lnTo>
                  <a:lnTo>
                    <a:pt x="3361" y="9"/>
                  </a:lnTo>
                  <a:lnTo>
                    <a:pt x="3370" y="19"/>
                  </a:lnTo>
                  <a:lnTo>
                    <a:pt x="3377" y="31"/>
                  </a:lnTo>
                  <a:lnTo>
                    <a:pt x="3380" y="45"/>
                  </a:lnTo>
                  <a:lnTo>
                    <a:pt x="3380" y="1911"/>
                  </a:lnTo>
                  <a:lnTo>
                    <a:pt x="3377" y="1925"/>
                  </a:lnTo>
                  <a:lnTo>
                    <a:pt x="3370" y="1938"/>
                  </a:lnTo>
                  <a:lnTo>
                    <a:pt x="3361" y="1947"/>
                  </a:lnTo>
                  <a:lnTo>
                    <a:pt x="3348" y="1954"/>
                  </a:lnTo>
                  <a:lnTo>
                    <a:pt x="3333" y="1956"/>
                  </a:lnTo>
                  <a:lnTo>
                    <a:pt x="46" y="1956"/>
                  </a:lnTo>
                  <a:lnTo>
                    <a:pt x="31" y="1954"/>
                  </a:lnTo>
                  <a:lnTo>
                    <a:pt x="19" y="1947"/>
                  </a:lnTo>
                  <a:lnTo>
                    <a:pt x="9" y="1938"/>
                  </a:lnTo>
                  <a:lnTo>
                    <a:pt x="2" y="1925"/>
                  </a:lnTo>
                  <a:lnTo>
                    <a:pt x="0" y="1911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842F04FD-14EF-EE1C-D816-9D44C4506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0" y="2973388"/>
              <a:ext cx="95250" cy="93663"/>
            </a:xfrm>
            <a:custGeom>
              <a:avLst/>
              <a:gdLst>
                <a:gd name="T0" fmla="*/ 46 w 480"/>
                <a:gd name="T1" fmla="*/ 0 h 473"/>
                <a:gd name="T2" fmla="*/ 61 w 480"/>
                <a:gd name="T3" fmla="*/ 2 h 473"/>
                <a:gd name="T4" fmla="*/ 73 w 480"/>
                <a:gd name="T5" fmla="*/ 9 h 473"/>
                <a:gd name="T6" fmla="*/ 83 w 480"/>
                <a:gd name="T7" fmla="*/ 19 h 473"/>
                <a:gd name="T8" fmla="*/ 89 w 480"/>
                <a:gd name="T9" fmla="*/ 31 h 473"/>
                <a:gd name="T10" fmla="*/ 92 w 480"/>
                <a:gd name="T11" fmla="*/ 45 h 473"/>
                <a:gd name="T12" fmla="*/ 95 w 480"/>
                <a:gd name="T13" fmla="*/ 91 h 473"/>
                <a:gd name="T14" fmla="*/ 104 w 480"/>
                <a:gd name="T15" fmla="*/ 135 h 473"/>
                <a:gd name="T16" fmla="*/ 118 w 480"/>
                <a:gd name="T17" fmla="*/ 177 h 473"/>
                <a:gd name="T18" fmla="*/ 138 w 480"/>
                <a:gd name="T19" fmla="*/ 216 h 473"/>
                <a:gd name="T20" fmla="*/ 163 w 480"/>
                <a:gd name="T21" fmla="*/ 251 h 473"/>
                <a:gd name="T22" fmla="*/ 192 w 480"/>
                <a:gd name="T23" fmla="*/ 284 h 473"/>
                <a:gd name="T24" fmla="*/ 225 w 480"/>
                <a:gd name="T25" fmla="*/ 312 h 473"/>
                <a:gd name="T26" fmla="*/ 261 w 480"/>
                <a:gd name="T27" fmla="*/ 337 h 473"/>
                <a:gd name="T28" fmla="*/ 300 w 480"/>
                <a:gd name="T29" fmla="*/ 356 h 473"/>
                <a:gd name="T30" fmla="*/ 342 w 480"/>
                <a:gd name="T31" fmla="*/ 371 h 473"/>
                <a:gd name="T32" fmla="*/ 387 w 480"/>
                <a:gd name="T33" fmla="*/ 379 h 473"/>
                <a:gd name="T34" fmla="*/ 433 w 480"/>
                <a:gd name="T35" fmla="*/ 382 h 473"/>
                <a:gd name="T36" fmla="*/ 448 w 480"/>
                <a:gd name="T37" fmla="*/ 385 h 473"/>
                <a:gd name="T38" fmla="*/ 461 w 480"/>
                <a:gd name="T39" fmla="*/ 392 h 473"/>
                <a:gd name="T40" fmla="*/ 470 w 480"/>
                <a:gd name="T41" fmla="*/ 401 h 473"/>
                <a:gd name="T42" fmla="*/ 477 w 480"/>
                <a:gd name="T43" fmla="*/ 413 h 473"/>
                <a:gd name="T44" fmla="*/ 480 w 480"/>
                <a:gd name="T45" fmla="*/ 428 h 473"/>
                <a:gd name="T46" fmla="*/ 477 w 480"/>
                <a:gd name="T47" fmla="*/ 442 h 473"/>
                <a:gd name="T48" fmla="*/ 470 w 480"/>
                <a:gd name="T49" fmla="*/ 455 h 473"/>
                <a:gd name="T50" fmla="*/ 461 w 480"/>
                <a:gd name="T51" fmla="*/ 465 h 473"/>
                <a:gd name="T52" fmla="*/ 448 w 480"/>
                <a:gd name="T53" fmla="*/ 471 h 473"/>
                <a:gd name="T54" fmla="*/ 433 w 480"/>
                <a:gd name="T55" fmla="*/ 473 h 473"/>
                <a:gd name="T56" fmla="*/ 383 w 480"/>
                <a:gd name="T57" fmla="*/ 471 h 473"/>
                <a:gd name="T58" fmla="*/ 334 w 480"/>
                <a:gd name="T59" fmla="*/ 463 h 473"/>
                <a:gd name="T60" fmla="*/ 288 w 480"/>
                <a:gd name="T61" fmla="*/ 448 h 473"/>
                <a:gd name="T62" fmla="*/ 243 w 480"/>
                <a:gd name="T63" fmla="*/ 430 h 473"/>
                <a:gd name="T64" fmla="*/ 201 w 480"/>
                <a:gd name="T65" fmla="*/ 407 h 473"/>
                <a:gd name="T66" fmla="*/ 162 w 480"/>
                <a:gd name="T67" fmla="*/ 379 h 473"/>
                <a:gd name="T68" fmla="*/ 127 w 480"/>
                <a:gd name="T69" fmla="*/ 348 h 473"/>
                <a:gd name="T70" fmla="*/ 95 w 480"/>
                <a:gd name="T71" fmla="*/ 313 h 473"/>
                <a:gd name="T72" fmla="*/ 67 w 480"/>
                <a:gd name="T73" fmla="*/ 275 h 473"/>
                <a:gd name="T74" fmla="*/ 44 w 480"/>
                <a:gd name="T75" fmla="*/ 233 h 473"/>
                <a:gd name="T76" fmla="*/ 25 w 480"/>
                <a:gd name="T77" fmla="*/ 190 h 473"/>
                <a:gd name="T78" fmla="*/ 11 w 480"/>
                <a:gd name="T79" fmla="*/ 144 h 473"/>
                <a:gd name="T80" fmla="*/ 3 w 480"/>
                <a:gd name="T81" fmla="*/ 95 h 473"/>
                <a:gd name="T82" fmla="*/ 0 w 480"/>
                <a:gd name="T83" fmla="*/ 45 h 473"/>
                <a:gd name="T84" fmla="*/ 2 w 480"/>
                <a:gd name="T85" fmla="*/ 31 h 473"/>
                <a:gd name="T86" fmla="*/ 8 w 480"/>
                <a:gd name="T87" fmla="*/ 19 h 473"/>
                <a:gd name="T88" fmla="*/ 19 w 480"/>
                <a:gd name="T89" fmla="*/ 9 h 473"/>
                <a:gd name="T90" fmla="*/ 31 w 480"/>
                <a:gd name="T91" fmla="*/ 2 h 473"/>
                <a:gd name="T92" fmla="*/ 46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6" y="0"/>
                  </a:moveTo>
                  <a:lnTo>
                    <a:pt x="61" y="2"/>
                  </a:lnTo>
                  <a:lnTo>
                    <a:pt x="73" y="9"/>
                  </a:lnTo>
                  <a:lnTo>
                    <a:pt x="83" y="19"/>
                  </a:lnTo>
                  <a:lnTo>
                    <a:pt x="89" y="31"/>
                  </a:lnTo>
                  <a:lnTo>
                    <a:pt x="92" y="45"/>
                  </a:lnTo>
                  <a:lnTo>
                    <a:pt x="95" y="91"/>
                  </a:lnTo>
                  <a:lnTo>
                    <a:pt x="104" y="135"/>
                  </a:lnTo>
                  <a:lnTo>
                    <a:pt x="118" y="177"/>
                  </a:lnTo>
                  <a:lnTo>
                    <a:pt x="138" y="216"/>
                  </a:lnTo>
                  <a:lnTo>
                    <a:pt x="163" y="251"/>
                  </a:lnTo>
                  <a:lnTo>
                    <a:pt x="192" y="284"/>
                  </a:lnTo>
                  <a:lnTo>
                    <a:pt x="225" y="312"/>
                  </a:lnTo>
                  <a:lnTo>
                    <a:pt x="261" y="337"/>
                  </a:lnTo>
                  <a:lnTo>
                    <a:pt x="300" y="356"/>
                  </a:lnTo>
                  <a:lnTo>
                    <a:pt x="342" y="371"/>
                  </a:lnTo>
                  <a:lnTo>
                    <a:pt x="387" y="379"/>
                  </a:lnTo>
                  <a:lnTo>
                    <a:pt x="433" y="382"/>
                  </a:lnTo>
                  <a:lnTo>
                    <a:pt x="448" y="385"/>
                  </a:lnTo>
                  <a:lnTo>
                    <a:pt x="461" y="392"/>
                  </a:lnTo>
                  <a:lnTo>
                    <a:pt x="470" y="401"/>
                  </a:lnTo>
                  <a:lnTo>
                    <a:pt x="477" y="413"/>
                  </a:lnTo>
                  <a:lnTo>
                    <a:pt x="480" y="428"/>
                  </a:lnTo>
                  <a:lnTo>
                    <a:pt x="477" y="442"/>
                  </a:lnTo>
                  <a:lnTo>
                    <a:pt x="470" y="455"/>
                  </a:lnTo>
                  <a:lnTo>
                    <a:pt x="461" y="465"/>
                  </a:lnTo>
                  <a:lnTo>
                    <a:pt x="448" y="471"/>
                  </a:lnTo>
                  <a:lnTo>
                    <a:pt x="433" y="473"/>
                  </a:lnTo>
                  <a:lnTo>
                    <a:pt x="383" y="471"/>
                  </a:lnTo>
                  <a:lnTo>
                    <a:pt x="334" y="463"/>
                  </a:lnTo>
                  <a:lnTo>
                    <a:pt x="288" y="448"/>
                  </a:lnTo>
                  <a:lnTo>
                    <a:pt x="243" y="430"/>
                  </a:lnTo>
                  <a:lnTo>
                    <a:pt x="201" y="407"/>
                  </a:lnTo>
                  <a:lnTo>
                    <a:pt x="162" y="379"/>
                  </a:lnTo>
                  <a:lnTo>
                    <a:pt x="127" y="348"/>
                  </a:lnTo>
                  <a:lnTo>
                    <a:pt x="95" y="313"/>
                  </a:lnTo>
                  <a:lnTo>
                    <a:pt x="67" y="275"/>
                  </a:lnTo>
                  <a:lnTo>
                    <a:pt x="44" y="233"/>
                  </a:lnTo>
                  <a:lnTo>
                    <a:pt x="25" y="190"/>
                  </a:lnTo>
                  <a:lnTo>
                    <a:pt x="11" y="144"/>
                  </a:lnTo>
                  <a:lnTo>
                    <a:pt x="3" y="95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8" y="19"/>
                  </a:lnTo>
                  <a:lnTo>
                    <a:pt x="19" y="9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846D499B-D100-5BFB-5962-AD3F1B528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0" y="3268663"/>
              <a:ext cx="95250" cy="93663"/>
            </a:xfrm>
            <a:custGeom>
              <a:avLst/>
              <a:gdLst>
                <a:gd name="T0" fmla="*/ 434 w 481"/>
                <a:gd name="T1" fmla="*/ 0 h 473"/>
                <a:gd name="T2" fmla="*/ 449 w 481"/>
                <a:gd name="T3" fmla="*/ 2 h 473"/>
                <a:gd name="T4" fmla="*/ 462 w 481"/>
                <a:gd name="T5" fmla="*/ 8 h 473"/>
                <a:gd name="T6" fmla="*/ 471 w 481"/>
                <a:gd name="T7" fmla="*/ 19 h 473"/>
                <a:gd name="T8" fmla="*/ 478 w 481"/>
                <a:gd name="T9" fmla="*/ 31 h 473"/>
                <a:gd name="T10" fmla="*/ 481 w 481"/>
                <a:gd name="T11" fmla="*/ 45 h 473"/>
                <a:gd name="T12" fmla="*/ 478 w 481"/>
                <a:gd name="T13" fmla="*/ 60 h 473"/>
                <a:gd name="T14" fmla="*/ 471 w 481"/>
                <a:gd name="T15" fmla="*/ 72 h 473"/>
                <a:gd name="T16" fmla="*/ 462 w 481"/>
                <a:gd name="T17" fmla="*/ 82 h 473"/>
                <a:gd name="T18" fmla="*/ 449 w 481"/>
                <a:gd name="T19" fmla="*/ 89 h 473"/>
                <a:gd name="T20" fmla="*/ 434 w 481"/>
                <a:gd name="T21" fmla="*/ 91 h 473"/>
                <a:gd name="T22" fmla="*/ 388 w 481"/>
                <a:gd name="T23" fmla="*/ 94 h 473"/>
                <a:gd name="T24" fmla="*/ 343 w 481"/>
                <a:gd name="T25" fmla="*/ 103 h 473"/>
                <a:gd name="T26" fmla="*/ 301 w 481"/>
                <a:gd name="T27" fmla="*/ 117 h 473"/>
                <a:gd name="T28" fmla="*/ 262 w 481"/>
                <a:gd name="T29" fmla="*/ 136 h 473"/>
                <a:gd name="T30" fmla="*/ 226 w 481"/>
                <a:gd name="T31" fmla="*/ 161 h 473"/>
                <a:gd name="T32" fmla="*/ 193 w 481"/>
                <a:gd name="T33" fmla="*/ 189 h 473"/>
                <a:gd name="T34" fmla="*/ 164 w 481"/>
                <a:gd name="T35" fmla="*/ 222 h 473"/>
                <a:gd name="T36" fmla="*/ 139 w 481"/>
                <a:gd name="T37" fmla="*/ 257 h 473"/>
                <a:gd name="T38" fmla="*/ 119 w 481"/>
                <a:gd name="T39" fmla="*/ 297 h 473"/>
                <a:gd name="T40" fmla="*/ 105 w 481"/>
                <a:gd name="T41" fmla="*/ 338 h 473"/>
                <a:gd name="T42" fmla="*/ 96 w 481"/>
                <a:gd name="T43" fmla="*/ 382 h 473"/>
                <a:gd name="T44" fmla="*/ 93 w 481"/>
                <a:gd name="T45" fmla="*/ 428 h 473"/>
                <a:gd name="T46" fmla="*/ 90 w 481"/>
                <a:gd name="T47" fmla="*/ 442 h 473"/>
                <a:gd name="T48" fmla="*/ 84 w 481"/>
                <a:gd name="T49" fmla="*/ 455 h 473"/>
                <a:gd name="T50" fmla="*/ 74 w 481"/>
                <a:gd name="T51" fmla="*/ 464 h 473"/>
                <a:gd name="T52" fmla="*/ 62 w 481"/>
                <a:gd name="T53" fmla="*/ 471 h 473"/>
                <a:gd name="T54" fmla="*/ 47 w 481"/>
                <a:gd name="T55" fmla="*/ 473 h 473"/>
                <a:gd name="T56" fmla="*/ 32 w 481"/>
                <a:gd name="T57" fmla="*/ 471 h 473"/>
                <a:gd name="T58" fmla="*/ 20 w 481"/>
                <a:gd name="T59" fmla="*/ 464 h 473"/>
                <a:gd name="T60" fmla="*/ 9 w 481"/>
                <a:gd name="T61" fmla="*/ 455 h 473"/>
                <a:gd name="T62" fmla="*/ 3 w 481"/>
                <a:gd name="T63" fmla="*/ 442 h 473"/>
                <a:gd name="T64" fmla="*/ 0 w 481"/>
                <a:gd name="T65" fmla="*/ 428 h 473"/>
                <a:gd name="T66" fmla="*/ 3 w 481"/>
                <a:gd name="T67" fmla="*/ 378 h 473"/>
                <a:gd name="T68" fmla="*/ 11 w 481"/>
                <a:gd name="T69" fmla="*/ 330 h 473"/>
                <a:gd name="T70" fmla="*/ 26 w 481"/>
                <a:gd name="T71" fmla="*/ 283 h 473"/>
                <a:gd name="T72" fmla="*/ 45 w 481"/>
                <a:gd name="T73" fmla="*/ 240 h 473"/>
                <a:gd name="T74" fmla="*/ 68 w 481"/>
                <a:gd name="T75" fmla="*/ 198 h 473"/>
                <a:gd name="T76" fmla="*/ 96 w 481"/>
                <a:gd name="T77" fmla="*/ 160 h 473"/>
                <a:gd name="T78" fmla="*/ 128 w 481"/>
                <a:gd name="T79" fmla="*/ 125 h 473"/>
                <a:gd name="T80" fmla="*/ 163 w 481"/>
                <a:gd name="T81" fmla="*/ 94 h 473"/>
                <a:gd name="T82" fmla="*/ 202 w 481"/>
                <a:gd name="T83" fmla="*/ 66 h 473"/>
                <a:gd name="T84" fmla="*/ 244 w 481"/>
                <a:gd name="T85" fmla="*/ 43 h 473"/>
                <a:gd name="T86" fmla="*/ 288 w 481"/>
                <a:gd name="T87" fmla="*/ 25 h 473"/>
                <a:gd name="T88" fmla="*/ 335 w 481"/>
                <a:gd name="T89" fmla="*/ 11 h 473"/>
                <a:gd name="T90" fmla="*/ 384 w 481"/>
                <a:gd name="T91" fmla="*/ 3 h 473"/>
                <a:gd name="T92" fmla="*/ 434 w 481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1" h="473">
                  <a:moveTo>
                    <a:pt x="434" y="0"/>
                  </a:moveTo>
                  <a:lnTo>
                    <a:pt x="449" y="2"/>
                  </a:lnTo>
                  <a:lnTo>
                    <a:pt x="462" y="8"/>
                  </a:lnTo>
                  <a:lnTo>
                    <a:pt x="471" y="19"/>
                  </a:lnTo>
                  <a:lnTo>
                    <a:pt x="478" y="31"/>
                  </a:lnTo>
                  <a:lnTo>
                    <a:pt x="481" y="45"/>
                  </a:lnTo>
                  <a:lnTo>
                    <a:pt x="478" y="60"/>
                  </a:lnTo>
                  <a:lnTo>
                    <a:pt x="471" y="72"/>
                  </a:lnTo>
                  <a:lnTo>
                    <a:pt x="462" y="82"/>
                  </a:lnTo>
                  <a:lnTo>
                    <a:pt x="449" y="89"/>
                  </a:lnTo>
                  <a:lnTo>
                    <a:pt x="434" y="91"/>
                  </a:lnTo>
                  <a:lnTo>
                    <a:pt x="388" y="94"/>
                  </a:lnTo>
                  <a:lnTo>
                    <a:pt x="343" y="103"/>
                  </a:lnTo>
                  <a:lnTo>
                    <a:pt x="301" y="117"/>
                  </a:lnTo>
                  <a:lnTo>
                    <a:pt x="262" y="136"/>
                  </a:lnTo>
                  <a:lnTo>
                    <a:pt x="226" y="161"/>
                  </a:lnTo>
                  <a:lnTo>
                    <a:pt x="193" y="189"/>
                  </a:lnTo>
                  <a:lnTo>
                    <a:pt x="164" y="222"/>
                  </a:lnTo>
                  <a:lnTo>
                    <a:pt x="139" y="257"/>
                  </a:lnTo>
                  <a:lnTo>
                    <a:pt x="119" y="297"/>
                  </a:lnTo>
                  <a:lnTo>
                    <a:pt x="105" y="338"/>
                  </a:lnTo>
                  <a:lnTo>
                    <a:pt x="96" y="382"/>
                  </a:lnTo>
                  <a:lnTo>
                    <a:pt x="93" y="428"/>
                  </a:lnTo>
                  <a:lnTo>
                    <a:pt x="90" y="442"/>
                  </a:lnTo>
                  <a:lnTo>
                    <a:pt x="84" y="455"/>
                  </a:lnTo>
                  <a:lnTo>
                    <a:pt x="74" y="464"/>
                  </a:lnTo>
                  <a:lnTo>
                    <a:pt x="62" y="471"/>
                  </a:lnTo>
                  <a:lnTo>
                    <a:pt x="47" y="473"/>
                  </a:lnTo>
                  <a:lnTo>
                    <a:pt x="32" y="471"/>
                  </a:lnTo>
                  <a:lnTo>
                    <a:pt x="20" y="464"/>
                  </a:lnTo>
                  <a:lnTo>
                    <a:pt x="9" y="455"/>
                  </a:lnTo>
                  <a:lnTo>
                    <a:pt x="3" y="442"/>
                  </a:lnTo>
                  <a:lnTo>
                    <a:pt x="0" y="428"/>
                  </a:lnTo>
                  <a:lnTo>
                    <a:pt x="3" y="378"/>
                  </a:lnTo>
                  <a:lnTo>
                    <a:pt x="11" y="330"/>
                  </a:lnTo>
                  <a:lnTo>
                    <a:pt x="26" y="283"/>
                  </a:lnTo>
                  <a:lnTo>
                    <a:pt x="45" y="240"/>
                  </a:lnTo>
                  <a:lnTo>
                    <a:pt x="68" y="198"/>
                  </a:lnTo>
                  <a:lnTo>
                    <a:pt x="96" y="160"/>
                  </a:lnTo>
                  <a:lnTo>
                    <a:pt x="128" y="125"/>
                  </a:lnTo>
                  <a:lnTo>
                    <a:pt x="163" y="94"/>
                  </a:lnTo>
                  <a:lnTo>
                    <a:pt x="202" y="66"/>
                  </a:lnTo>
                  <a:lnTo>
                    <a:pt x="244" y="43"/>
                  </a:lnTo>
                  <a:lnTo>
                    <a:pt x="288" y="25"/>
                  </a:lnTo>
                  <a:lnTo>
                    <a:pt x="335" y="11"/>
                  </a:lnTo>
                  <a:lnTo>
                    <a:pt x="384" y="3"/>
                  </a:lnTo>
                  <a:lnTo>
                    <a:pt x="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C3D63E98-2B9F-0099-A96A-66E697DB0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2973388"/>
              <a:ext cx="95250" cy="93663"/>
            </a:xfrm>
            <a:custGeom>
              <a:avLst/>
              <a:gdLst>
                <a:gd name="T0" fmla="*/ 434 w 480"/>
                <a:gd name="T1" fmla="*/ 0 h 473"/>
                <a:gd name="T2" fmla="*/ 448 w 480"/>
                <a:gd name="T3" fmla="*/ 2 h 473"/>
                <a:gd name="T4" fmla="*/ 461 w 480"/>
                <a:gd name="T5" fmla="*/ 9 h 473"/>
                <a:gd name="T6" fmla="*/ 471 w 480"/>
                <a:gd name="T7" fmla="*/ 19 h 473"/>
                <a:gd name="T8" fmla="*/ 478 w 480"/>
                <a:gd name="T9" fmla="*/ 31 h 473"/>
                <a:gd name="T10" fmla="*/ 480 w 480"/>
                <a:gd name="T11" fmla="*/ 45 h 473"/>
                <a:gd name="T12" fmla="*/ 478 w 480"/>
                <a:gd name="T13" fmla="*/ 95 h 473"/>
                <a:gd name="T14" fmla="*/ 469 w 480"/>
                <a:gd name="T15" fmla="*/ 144 h 473"/>
                <a:gd name="T16" fmla="*/ 455 w 480"/>
                <a:gd name="T17" fmla="*/ 190 h 473"/>
                <a:gd name="T18" fmla="*/ 436 w 480"/>
                <a:gd name="T19" fmla="*/ 233 h 473"/>
                <a:gd name="T20" fmla="*/ 413 w 480"/>
                <a:gd name="T21" fmla="*/ 275 h 473"/>
                <a:gd name="T22" fmla="*/ 384 w 480"/>
                <a:gd name="T23" fmla="*/ 313 h 473"/>
                <a:gd name="T24" fmla="*/ 353 w 480"/>
                <a:gd name="T25" fmla="*/ 348 h 473"/>
                <a:gd name="T26" fmla="*/ 317 w 480"/>
                <a:gd name="T27" fmla="*/ 379 h 473"/>
                <a:gd name="T28" fmla="*/ 279 w 480"/>
                <a:gd name="T29" fmla="*/ 407 h 473"/>
                <a:gd name="T30" fmla="*/ 237 w 480"/>
                <a:gd name="T31" fmla="*/ 430 h 473"/>
                <a:gd name="T32" fmla="*/ 193 w 480"/>
                <a:gd name="T33" fmla="*/ 448 h 473"/>
                <a:gd name="T34" fmla="*/ 146 w 480"/>
                <a:gd name="T35" fmla="*/ 463 h 473"/>
                <a:gd name="T36" fmla="*/ 96 w 480"/>
                <a:gd name="T37" fmla="*/ 471 h 473"/>
                <a:gd name="T38" fmla="*/ 46 w 480"/>
                <a:gd name="T39" fmla="*/ 473 h 473"/>
                <a:gd name="T40" fmla="*/ 31 w 480"/>
                <a:gd name="T41" fmla="*/ 471 h 473"/>
                <a:gd name="T42" fmla="*/ 19 w 480"/>
                <a:gd name="T43" fmla="*/ 465 h 473"/>
                <a:gd name="T44" fmla="*/ 9 w 480"/>
                <a:gd name="T45" fmla="*/ 455 h 473"/>
                <a:gd name="T46" fmla="*/ 2 w 480"/>
                <a:gd name="T47" fmla="*/ 442 h 473"/>
                <a:gd name="T48" fmla="*/ 0 w 480"/>
                <a:gd name="T49" fmla="*/ 428 h 473"/>
                <a:gd name="T50" fmla="*/ 2 w 480"/>
                <a:gd name="T51" fmla="*/ 413 h 473"/>
                <a:gd name="T52" fmla="*/ 9 w 480"/>
                <a:gd name="T53" fmla="*/ 401 h 473"/>
                <a:gd name="T54" fmla="*/ 19 w 480"/>
                <a:gd name="T55" fmla="*/ 392 h 473"/>
                <a:gd name="T56" fmla="*/ 31 w 480"/>
                <a:gd name="T57" fmla="*/ 385 h 473"/>
                <a:gd name="T58" fmla="*/ 46 w 480"/>
                <a:gd name="T59" fmla="*/ 382 h 473"/>
                <a:gd name="T60" fmla="*/ 92 w 480"/>
                <a:gd name="T61" fmla="*/ 379 h 473"/>
                <a:gd name="T62" fmla="*/ 136 w 480"/>
                <a:gd name="T63" fmla="*/ 371 h 473"/>
                <a:gd name="T64" fmla="*/ 179 w 480"/>
                <a:gd name="T65" fmla="*/ 356 h 473"/>
                <a:gd name="T66" fmla="*/ 218 w 480"/>
                <a:gd name="T67" fmla="*/ 337 h 473"/>
                <a:gd name="T68" fmla="*/ 254 w 480"/>
                <a:gd name="T69" fmla="*/ 312 h 473"/>
                <a:gd name="T70" fmla="*/ 288 w 480"/>
                <a:gd name="T71" fmla="*/ 284 h 473"/>
                <a:gd name="T72" fmla="*/ 316 w 480"/>
                <a:gd name="T73" fmla="*/ 251 h 473"/>
                <a:gd name="T74" fmla="*/ 341 w 480"/>
                <a:gd name="T75" fmla="*/ 216 h 473"/>
                <a:gd name="T76" fmla="*/ 361 w 480"/>
                <a:gd name="T77" fmla="*/ 177 h 473"/>
                <a:gd name="T78" fmla="*/ 376 w 480"/>
                <a:gd name="T79" fmla="*/ 135 h 473"/>
                <a:gd name="T80" fmla="*/ 384 w 480"/>
                <a:gd name="T81" fmla="*/ 91 h 473"/>
                <a:gd name="T82" fmla="*/ 387 w 480"/>
                <a:gd name="T83" fmla="*/ 45 h 473"/>
                <a:gd name="T84" fmla="*/ 391 w 480"/>
                <a:gd name="T85" fmla="*/ 31 h 473"/>
                <a:gd name="T86" fmla="*/ 397 w 480"/>
                <a:gd name="T87" fmla="*/ 19 h 473"/>
                <a:gd name="T88" fmla="*/ 406 w 480"/>
                <a:gd name="T89" fmla="*/ 9 h 473"/>
                <a:gd name="T90" fmla="*/ 419 w 480"/>
                <a:gd name="T91" fmla="*/ 2 h 473"/>
                <a:gd name="T92" fmla="*/ 434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34" y="0"/>
                  </a:moveTo>
                  <a:lnTo>
                    <a:pt x="448" y="2"/>
                  </a:lnTo>
                  <a:lnTo>
                    <a:pt x="461" y="9"/>
                  </a:lnTo>
                  <a:lnTo>
                    <a:pt x="471" y="19"/>
                  </a:lnTo>
                  <a:lnTo>
                    <a:pt x="478" y="31"/>
                  </a:lnTo>
                  <a:lnTo>
                    <a:pt x="480" y="45"/>
                  </a:lnTo>
                  <a:lnTo>
                    <a:pt x="478" y="95"/>
                  </a:lnTo>
                  <a:lnTo>
                    <a:pt x="469" y="144"/>
                  </a:lnTo>
                  <a:lnTo>
                    <a:pt x="455" y="190"/>
                  </a:lnTo>
                  <a:lnTo>
                    <a:pt x="436" y="233"/>
                  </a:lnTo>
                  <a:lnTo>
                    <a:pt x="413" y="275"/>
                  </a:lnTo>
                  <a:lnTo>
                    <a:pt x="384" y="313"/>
                  </a:lnTo>
                  <a:lnTo>
                    <a:pt x="353" y="348"/>
                  </a:lnTo>
                  <a:lnTo>
                    <a:pt x="317" y="379"/>
                  </a:lnTo>
                  <a:lnTo>
                    <a:pt x="279" y="407"/>
                  </a:lnTo>
                  <a:lnTo>
                    <a:pt x="237" y="430"/>
                  </a:lnTo>
                  <a:lnTo>
                    <a:pt x="193" y="448"/>
                  </a:lnTo>
                  <a:lnTo>
                    <a:pt x="146" y="463"/>
                  </a:lnTo>
                  <a:lnTo>
                    <a:pt x="96" y="471"/>
                  </a:lnTo>
                  <a:lnTo>
                    <a:pt x="46" y="473"/>
                  </a:lnTo>
                  <a:lnTo>
                    <a:pt x="31" y="471"/>
                  </a:lnTo>
                  <a:lnTo>
                    <a:pt x="19" y="465"/>
                  </a:lnTo>
                  <a:lnTo>
                    <a:pt x="9" y="455"/>
                  </a:lnTo>
                  <a:lnTo>
                    <a:pt x="2" y="442"/>
                  </a:lnTo>
                  <a:lnTo>
                    <a:pt x="0" y="428"/>
                  </a:lnTo>
                  <a:lnTo>
                    <a:pt x="2" y="413"/>
                  </a:lnTo>
                  <a:lnTo>
                    <a:pt x="9" y="401"/>
                  </a:lnTo>
                  <a:lnTo>
                    <a:pt x="19" y="392"/>
                  </a:lnTo>
                  <a:lnTo>
                    <a:pt x="31" y="385"/>
                  </a:lnTo>
                  <a:lnTo>
                    <a:pt x="46" y="382"/>
                  </a:lnTo>
                  <a:lnTo>
                    <a:pt x="92" y="379"/>
                  </a:lnTo>
                  <a:lnTo>
                    <a:pt x="136" y="371"/>
                  </a:lnTo>
                  <a:lnTo>
                    <a:pt x="179" y="356"/>
                  </a:lnTo>
                  <a:lnTo>
                    <a:pt x="218" y="337"/>
                  </a:lnTo>
                  <a:lnTo>
                    <a:pt x="254" y="312"/>
                  </a:lnTo>
                  <a:lnTo>
                    <a:pt x="288" y="284"/>
                  </a:lnTo>
                  <a:lnTo>
                    <a:pt x="316" y="251"/>
                  </a:lnTo>
                  <a:lnTo>
                    <a:pt x="341" y="216"/>
                  </a:lnTo>
                  <a:lnTo>
                    <a:pt x="361" y="177"/>
                  </a:lnTo>
                  <a:lnTo>
                    <a:pt x="376" y="135"/>
                  </a:lnTo>
                  <a:lnTo>
                    <a:pt x="384" y="91"/>
                  </a:lnTo>
                  <a:lnTo>
                    <a:pt x="387" y="45"/>
                  </a:lnTo>
                  <a:lnTo>
                    <a:pt x="391" y="31"/>
                  </a:lnTo>
                  <a:lnTo>
                    <a:pt x="397" y="19"/>
                  </a:lnTo>
                  <a:lnTo>
                    <a:pt x="406" y="9"/>
                  </a:lnTo>
                  <a:lnTo>
                    <a:pt x="419" y="2"/>
                  </a:lnTo>
                  <a:lnTo>
                    <a:pt x="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7433A2D4-BB20-6B80-2FBC-41A7F608A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268663"/>
              <a:ext cx="95250" cy="93663"/>
            </a:xfrm>
            <a:custGeom>
              <a:avLst/>
              <a:gdLst>
                <a:gd name="T0" fmla="*/ 46 w 480"/>
                <a:gd name="T1" fmla="*/ 0 h 473"/>
                <a:gd name="T2" fmla="*/ 96 w 480"/>
                <a:gd name="T3" fmla="*/ 3 h 473"/>
                <a:gd name="T4" fmla="*/ 146 w 480"/>
                <a:gd name="T5" fmla="*/ 11 h 473"/>
                <a:gd name="T6" fmla="*/ 193 w 480"/>
                <a:gd name="T7" fmla="*/ 25 h 473"/>
                <a:gd name="T8" fmla="*/ 237 w 480"/>
                <a:gd name="T9" fmla="*/ 43 h 473"/>
                <a:gd name="T10" fmla="*/ 279 w 480"/>
                <a:gd name="T11" fmla="*/ 66 h 473"/>
                <a:gd name="T12" fmla="*/ 317 w 480"/>
                <a:gd name="T13" fmla="*/ 94 h 473"/>
                <a:gd name="T14" fmla="*/ 353 w 480"/>
                <a:gd name="T15" fmla="*/ 125 h 473"/>
                <a:gd name="T16" fmla="*/ 384 w 480"/>
                <a:gd name="T17" fmla="*/ 160 h 473"/>
                <a:gd name="T18" fmla="*/ 413 w 480"/>
                <a:gd name="T19" fmla="*/ 198 h 473"/>
                <a:gd name="T20" fmla="*/ 436 w 480"/>
                <a:gd name="T21" fmla="*/ 240 h 473"/>
                <a:gd name="T22" fmla="*/ 455 w 480"/>
                <a:gd name="T23" fmla="*/ 283 h 473"/>
                <a:gd name="T24" fmla="*/ 469 w 480"/>
                <a:gd name="T25" fmla="*/ 330 h 473"/>
                <a:gd name="T26" fmla="*/ 478 w 480"/>
                <a:gd name="T27" fmla="*/ 378 h 473"/>
                <a:gd name="T28" fmla="*/ 480 w 480"/>
                <a:gd name="T29" fmla="*/ 428 h 473"/>
                <a:gd name="T30" fmla="*/ 478 w 480"/>
                <a:gd name="T31" fmla="*/ 442 h 473"/>
                <a:gd name="T32" fmla="*/ 471 w 480"/>
                <a:gd name="T33" fmla="*/ 455 h 473"/>
                <a:gd name="T34" fmla="*/ 461 w 480"/>
                <a:gd name="T35" fmla="*/ 464 h 473"/>
                <a:gd name="T36" fmla="*/ 448 w 480"/>
                <a:gd name="T37" fmla="*/ 471 h 473"/>
                <a:gd name="T38" fmla="*/ 434 w 480"/>
                <a:gd name="T39" fmla="*/ 473 h 473"/>
                <a:gd name="T40" fmla="*/ 419 w 480"/>
                <a:gd name="T41" fmla="*/ 471 h 473"/>
                <a:gd name="T42" fmla="*/ 406 w 480"/>
                <a:gd name="T43" fmla="*/ 464 h 473"/>
                <a:gd name="T44" fmla="*/ 397 w 480"/>
                <a:gd name="T45" fmla="*/ 455 h 473"/>
                <a:gd name="T46" fmla="*/ 391 w 480"/>
                <a:gd name="T47" fmla="*/ 442 h 473"/>
                <a:gd name="T48" fmla="*/ 387 w 480"/>
                <a:gd name="T49" fmla="*/ 428 h 473"/>
                <a:gd name="T50" fmla="*/ 384 w 480"/>
                <a:gd name="T51" fmla="*/ 382 h 473"/>
                <a:gd name="T52" fmla="*/ 376 w 480"/>
                <a:gd name="T53" fmla="*/ 338 h 473"/>
                <a:gd name="T54" fmla="*/ 361 w 480"/>
                <a:gd name="T55" fmla="*/ 297 h 473"/>
                <a:gd name="T56" fmla="*/ 341 w 480"/>
                <a:gd name="T57" fmla="*/ 257 h 473"/>
                <a:gd name="T58" fmla="*/ 316 w 480"/>
                <a:gd name="T59" fmla="*/ 222 h 473"/>
                <a:gd name="T60" fmla="*/ 288 w 480"/>
                <a:gd name="T61" fmla="*/ 189 h 473"/>
                <a:gd name="T62" fmla="*/ 254 w 480"/>
                <a:gd name="T63" fmla="*/ 161 h 473"/>
                <a:gd name="T64" fmla="*/ 218 w 480"/>
                <a:gd name="T65" fmla="*/ 136 h 473"/>
                <a:gd name="T66" fmla="*/ 179 w 480"/>
                <a:gd name="T67" fmla="*/ 117 h 473"/>
                <a:gd name="T68" fmla="*/ 136 w 480"/>
                <a:gd name="T69" fmla="*/ 103 h 473"/>
                <a:gd name="T70" fmla="*/ 92 w 480"/>
                <a:gd name="T71" fmla="*/ 94 h 473"/>
                <a:gd name="T72" fmla="*/ 46 w 480"/>
                <a:gd name="T73" fmla="*/ 91 h 473"/>
                <a:gd name="T74" fmla="*/ 31 w 480"/>
                <a:gd name="T75" fmla="*/ 89 h 473"/>
                <a:gd name="T76" fmla="*/ 19 w 480"/>
                <a:gd name="T77" fmla="*/ 82 h 473"/>
                <a:gd name="T78" fmla="*/ 9 w 480"/>
                <a:gd name="T79" fmla="*/ 72 h 473"/>
                <a:gd name="T80" fmla="*/ 2 w 480"/>
                <a:gd name="T81" fmla="*/ 60 h 473"/>
                <a:gd name="T82" fmla="*/ 0 w 480"/>
                <a:gd name="T83" fmla="*/ 45 h 473"/>
                <a:gd name="T84" fmla="*/ 2 w 480"/>
                <a:gd name="T85" fmla="*/ 31 h 473"/>
                <a:gd name="T86" fmla="*/ 9 w 480"/>
                <a:gd name="T87" fmla="*/ 19 h 473"/>
                <a:gd name="T88" fmla="*/ 19 w 480"/>
                <a:gd name="T89" fmla="*/ 8 h 473"/>
                <a:gd name="T90" fmla="*/ 31 w 480"/>
                <a:gd name="T91" fmla="*/ 2 h 473"/>
                <a:gd name="T92" fmla="*/ 46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6" y="0"/>
                  </a:moveTo>
                  <a:lnTo>
                    <a:pt x="96" y="3"/>
                  </a:lnTo>
                  <a:lnTo>
                    <a:pt x="146" y="11"/>
                  </a:lnTo>
                  <a:lnTo>
                    <a:pt x="193" y="25"/>
                  </a:lnTo>
                  <a:lnTo>
                    <a:pt x="237" y="43"/>
                  </a:lnTo>
                  <a:lnTo>
                    <a:pt x="279" y="66"/>
                  </a:lnTo>
                  <a:lnTo>
                    <a:pt x="317" y="94"/>
                  </a:lnTo>
                  <a:lnTo>
                    <a:pt x="353" y="125"/>
                  </a:lnTo>
                  <a:lnTo>
                    <a:pt x="384" y="160"/>
                  </a:lnTo>
                  <a:lnTo>
                    <a:pt x="413" y="198"/>
                  </a:lnTo>
                  <a:lnTo>
                    <a:pt x="436" y="240"/>
                  </a:lnTo>
                  <a:lnTo>
                    <a:pt x="455" y="283"/>
                  </a:lnTo>
                  <a:lnTo>
                    <a:pt x="469" y="330"/>
                  </a:lnTo>
                  <a:lnTo>
                    <a:pt x="478" y="378"/>
                  </a:lnTo>
                  <a:lnTo>
                    <a:pt x="480" y="428"/>
                  </a:lnTo>
                  <a:lnTo>
                    <a:pt x="478" y="442"/>
                  </a:lnTo>
                  <a:lnTo>
                    <a:pt x="471" y="455"/>
                  </a:lnTo>
                  <a:lnTo>
                    <a:pt x="461" y="464"/>
                  </a:lnTo>
                  <a:lnTo>
                    <a:pt x="448" y="471"/>
                  </a:lnTo>
                  <a:lnTo>
                    <a:pt x="434" y="473"/>
                  </a:lnTo>
                  <a:lnTo>
                    <a:pt x="419" y="471"/>
                  </a:lnTo>
                  <a:lnTo>
                    <a:pt x="406" y="464"/>
                  </a:lnTo>
                  <a:lnTo>
                    <a:pt x="397" y="455"/>
                  </a:lnTo>
                  <a:lnTo>
                    <a:pt x="391" y="442"/>
                  </a:lnTo>
                  <a:lnTo>
                    <a:pt x="387" y="428"/>
                  </a:lnTo>
                  <a:lnTo>
                    <a:pt x="384" y="382"/>
                  </a:lnTo>
                  <a:lnTo>
                    <a:pt x="376" y="338"/>
                  </a:lnTo>
                  <a:lnTo>
                    <a:pt x="361" y="297"/>
                  </a:lnTo>
                  <a:lnTo>
                    <a:pt x="341" y="257"/>
                  </a:lnTo>
                  <a:lnTo>
                    <a:pt x="316" y="222"/>
                  </a:lnTo>
                  <a:lnTo>
                    <a:pt x="288" y="189"/>
                  </a:lnTo>
                  <a:lnTo>
                    <a:pt x="254" y="161"/>
                  </a:lnTo>
                  <a:lnTo>
                    <a:pt x="218" y="136"/>
                  </a:lnTo>
                  <a:lnTo>
                    <a:pt x="179" y="117"/>
                  </a:lnTo>
                  <a:lnTo>
                    <a:pt x="136" y="103"/>
                  </a:lnTo>
                  <a:lnTo>
                    <a:pt x="92" y="94"/>
                  </a:lnTo>
                  <a:lnTo>
                    <a:pt x="46" y="91"/>
                  </a:lnTo>
                  <a:lnTo>
                    <a:pt x="31" y="89"/>
                  </a:lnTo>
                  <a:lnTo>
                    <a:pt x="19" y="82"/>
                  </a:lnTo>
                  <a:lnTo>
                    <a:pt x="9" y="72"/>
                  </a:lnTo>
                  <a:lnTo>
                    <a:pt x="2" y="60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9" y="19"/>
                  </a:lnTo>
                  <a:lnTo>
                    <a:pt x="19" y="8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F56CB92F-4DCC-A93E-9538-ABA05E010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3070225"/>
              <a:ext cx="138113" cy="192088"/>
            </a:xfrm>
            <a:custGeom>
              <a:avLst/>
              <a:gdLst>
                <a:gd name="T0" fmla="*/ 435 w 697"/>
                <a:gd name="T1" fmla="*/ 6 h 972"/>
                <a:gd name="T2" fmla="*/ 537 w 697"/>
                <a:gd name="T3" fmla="*/ 32 h 972"/>
                <a:gd name="T4" fmla="*/ 612 w 697"/>
                <a:gd name="T5" fmla="*/ 65 h 972"/>
                <a:gd name="T6" fmla="*/ 655 w 697"/>
                <a:gd name="T7" fmla="*/ 92 h 972"/>
                <a:gd name="T8" fmla="*/ 675 w 697"/>
                <a:gd name="T9" fmla="*/ 110 h 972"/>
                <a:gd name="T10" fmla="*/ 679 w 697"/>
                <a:gd name="T11" fmla="*/ 151 h 972"/>
                <a:gd name="T12" fmla="*/ 648 w 697"/>
                <a:gd name="T13" fmla="*/ 178 h 972"/>
                <a:gd name="T14" fmla="*/ 607 w 697"/>
                <a:gd name="T15" fmla="*/ 170 h 972"/>
                <a:gd name="T16" fmla="*/ 588 w 697"/>
                <a:gd name="T17" fmla="*/ 157 h 972"/>
                <a:gd name="T18" fmla="*/ 537 w 697"/>
                <a:gd name="T19" fmla="*/ 130 h 972"/>
                <a:gd name="T20" fmla="*/ 457 w 697"/>
                <a:gd name="T21" fmla="*/ 103 h 972"/>
                <a:gd name="T22" fmla="*/ 352 w 697"/>
                <a:gd name="T23" fmla="*/ 91 h 972"/>
                <a:gd name="T24" fmla="*/ 245 w 697"/>
                <a:gd name="T25" fmla="*/ 108 h 972"/>
                <a:gd name="T26" fmla="*/ 169 w 697"/>
                <a:gd name="T27" fmla="*/ 158 h 972"/>
                <a:gd name="T28" fmla="*/ 133 w 697"/>
                <a:gd name="T29" fmla="*/ 236 h 972"/>
                <a:gd name="T30" fmla="*/ 142 w 697"/>
                <a:gd name="T31" fmla="*/ 313 h 972"/>
                <a:gd name="T32" fmla="*/ 195 w 697"/>
                <a:gd name="T33" fmla="*/ 369 h 972"/>
                <a:gd name="T34" fmla="*/ 278 w 697"/>
                <a:gd name="T35" fmla="*/ 413 h 972"/>
                <a:gd name="T36" fmla="*/ 374 w 697"/>
                <a:gd name="T37" fmla="*/ 449 h 972"/>
                <a:gd name="T38" fmla="*/ 459 w 697"/>
                <a:gd name="T39" fmla="*/ 476 h 972"/>
                <a:gd name="T40" fmla="*/ 536 w 697"/>
                <a:gd name="T41" fmla="*/ 506 h 972"/>
                <a:gd name="T42" fmla="*/ 608 w 697"/>
                <a:gd name="T43" fmla="*/ 549 h 972"/>
                <a:gd name="T44" fmla="*/ 666 w 697"/>
                <a:gd name="T45" fmla="*/ 608 h 972"/>
                <a:gd name="T46" fmla="*/ 695 w 697"/>
                <a:gd name="T47" fmla="*/ 690 h 972"/>
                <a:gd name="T48" fmla="*/ 688 w 697"/>
                <a:gd name="T49" fmla="*/ 786 h 972"/>
                <a:gd name="T50" fmla="*/ 643 w 697"/>
                <a:gd name="T51" fmla="*/ 864 h 972"/>
                <a:gd name="T52" fmla="*/ 571 w 697"/>
                <a:gd name="T53" fmla="*/ 919 h 972"/>
                <a:gd name="T54" fmla="*/ 484 w 697"/>
                <a:gd name="T55" fmla="*/ 956 h 972"/>
                <a:gd name="T56" fmla="*/ 396 w 697"/>
                <a:gd name="T57" fmla="*/ 971 h 972"/>
                <a:gd name="T58" fmla="*/ 290 w 697"/>
                <a:gd name="T59" fmla="*/ 964 h 972"/>
                <a:gd name="T60" fmla="*/ 170 w 697"/>
                <a:gd name="T61" fmla="*/ 927 h 972"/>
                <a:gd name="T62" fmla="*/ 68 w 697"/>
                <a:gd name="T63" fmla="*/ 876 h 972"/>
                <a:gd name="T64" fmla="*/ 7 w 697"/>
                <a:gd name="T65" fmla="*/ 832 h 972"/>
                <a:gd name="T66" fmla="*/ 3 w 697"/>
                <a:gd name="T67" fmla="*/ 791 h 972"/>
                <a:gd name="T68" fmla="*/ 34 w 697"/>
                <a:gd name="T69" fmla="*/ 762 h 972"/>
                <a:gd name="T70" fmla="*/ 75 w 697"/>
                <a:gd name="T71" fmla="*/ 771 h 972"/>
                <a:gd name="T72" fmla="*/ 155 w 697"/>
                <a:gd name="T73" fmla="*/ 819 h 972"/>
                <a:gd name="T74" fmla="*/ 261 w 697"/>
                <a:gd name="T75" fmla="*/ 863 h 972"/>
                <a:gd name="T76" fmla="*/ 368 w 697"/>
                <a:gd name="T77" fmla="*/ 881 h 972"/>
                <a:gd name="T78" fmla="*/ 446 w 697"/>
                <a:gd name="T79" fmla="*/ 872 h 972"/>
                <a:gd name="T80" fmla="*/ 523 w 697"/>
                <a:gd name="T81" fmla="*/ 842 h 972"/>
                <a:gd name="T82" fmla="*/ 582 w 697"/>
                <a:gd name="T83" fmla="*/ 792 h 972"/>
                <a:gd name="T84" fmla="*/ 606 w 697"/>
                <a:gd name="T85" fmla="*/ 722 h 972"/>
                <a:gd name="T86" fmla="*/ 585 w 697"/>
                <a:gd name="T87" fmla="*/ 655 h 972"/>
                <a:gd name="T88" fmla="*/ 530 w 697"/>
                <a:gd name="T89" fmla="*/ 606 h 972"/>
                <a:gd name="T90" fmla="*/ 449 w 697"/>
                <a:gd name="T91" fmla="*/ 569 h 972"/>
                <a:gd name="T92" fmla="*/ 346 w 697"/>
                <a:gd name="T93" fmla="*/ 535 h 972"/>
                <a:gd name="T94" fmla="*/ 276 w 697"/>
                <a:gd name="T95" fmla="*/ 510 h 972"/>
                <a:gd name="T96" fmla="*/ 194 w 697"/>
                <a:gd name="T97" fmla="*/ 474 h 972"/>
                <a:gd name="T98" fmla="*/ 118 w 697"/>
                <a:gd name="T99" fmla="*/ 423 h 972"/>
                <a:gd name="T100" fmla="*/ 61 w 697"/>
                <a:gd name="T101" fmla="*/ 356 h 972"/>
                <a:gd name="T102" fmla="*/ 38 w 697"/>
                <a:gd name="T103" fmla="*/ 267 h 972"/>
                <a:gd name="T104" fmla="*/ 61 w 697"/>
                <a:gd name="T105" fmla="*/ 158 h 972"/>
                <a:gd name="T106" fmla="*/ 125 w 697"/>
                <a:gd name="T107" fmla="*/ 73 h 972"/>
                <a:gd name="T108" fmla="*/ 225 w 697"/>
                <a:gd name="T109" fmla="*/ 19 h 972"/>
                <a:gd name="T110" fmla="*/ 352 w 697"/>
                <a:gd name="T111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7" h="972">
                  <a:moveTo>
                    <a:pt x="352" y="0"/>
                  </a:moveTo>
                  <a:lnTo>
                    <a:pt x="395" y="2"/>
                  </a:lnTo>
                  <a:lnTo>
                    <a:pt x="435" y="6"/>
                  </a:lnTo>
                  <a:lnTo>
                    <a:pt x="472" y="13"/>
                  </a:lnTo>
                  <a:lnTo>
                    <a:pt x="506" y="21"/>
                  </a:lnTo>
                  <a:lnTo>
                    <a:pt x="537" y="32"/>
                  </a:lnTo>
                  <a:lnTo>
                    <a:pt x="565" y="43"/>
                  </a:lnTo>
                  <a:lnTo>
                    <a:pt x="590" y="53"/>
                  </a:lnTo>
                  <a:lnTo>
                    <a:pt x="612" y="65"/>
                  </a:lnTo>
                  <a:lnTo>
                    <a:pt x="630" y="75"/>
                  </a:lnTo>
                  <a:lnTo>
                    <a:pt x="645" y="84"/>
                  </a:lnTo>
                  <a:lnTo>
                    <a:pt x="655" y="92"/>
                  </a:lnTo>
                  <a:lnTo>
                    <a:pt x="662" y="97"/>
                  </a:lnTo>
                  <a:lnTo>
                    <a:pt x="666" y="100"/>
                  </a:lnTo>
                  <a:lnTo>
                    <a:pt x="675" y="110"/>
                  </a:lnTo>
                  <a:lnTo>
                    <a:pt x="681" y="124"/>
                  </a:lnTo>
                  <a:lnTo>
                    <a:pt x="682" y="137"/>
                  </a:lnTo>
                  <a:lnTo>
                    <a:pt x="679" y="151"/>
                  </a:lnTo>
                  <a:lnTo>
                    <a:pt x="672" y="164"/>
                  </a:lnTo>
                  <a:lnTo>
                    <a:pt x="660" y="173"/>
                  </a:lnTo>
                  <a:lnTo>
                    <a:pt x="648" y="178"/>
                  </a:lnTo>
                  <a:lnTo>
                    <a:pt x="633" y="180"/>
                  </a:lnTo>
                  <a:lnTo>
                    <a:pt x="619" y="177"/>
                  </a:lnTo>
                  <a:lnTo>
                    <a:pt x="607" y="170"/>
                  </a:lnTo>
                  <a:lnTo>
                    <a:pt x="604" y="168"/>
                  </a:lnTo>
                  <a:lnTo>
                    <a:pt x="598" y="163"/>
                  </a:lnTo>
                  <a:lnTo>
                    <a:pt x="588" y="157"/>
                  </a:lnTo>
                  <a:lnTo>
                    <a:pt x="574" y="148"/>
                  </a:lnTo>
                  <a:lnTo>
                    <a:pt x="557" y="139"/>
                  </a:lnTo>
                  <a:lnTo>
                    <a:pt x="537" y="130"/>
                  </a:lnTo>
                  <a:lnTo>
                    <a:pt x="513" y="119"/>
                  </a:lnTo>
                  <a:lnTo>
                    <a:pt x="486" y="111"/>
                  </a:lnTo>
                  <a:lnTo>
                    <a:pt x="457" y="103"/>
                  </a:lnTo>
                  <a:lnTo>
                    <a:pt x="425" y="97"/>
                  </a:lnTo>
                  <a:lnTo>
                    <a:pt x="390" y="93"/>
                  </a:lnTo>
                  <a:lnTo>
                    <a:pt x="352" y="91"/>
                  </a:lnTo>
                  <a:lnTo>
                    <a:pt x="314" y="93"/>
                  </a:lnTo>
                  <a:lnTo>
                    <a:pt x="277" y="99"/>
                  </a:lnTo>
                  <a:lnTo>
                    <a:pt x="245" y="108"/>
                  </a:lnTo>
                  <a:lnTo>
                    <a:pt x="215" y="122"/>
                  </a:lnTo>
                  <a:lnTo>
                    <a:pt x="190" y="138"/>
                  </a:lnTo>
                  <a:lnTo>
                    <a:pt x="169" y="158"/>
                  </a:lnTo>
                  <a:lnTo>
                    <a:pt x="152" y="181"/>
                  </a:lnTo>
                  <a:lnTo>
                    <a:pt x="141" y="207"/>
                  </a:lnTo>
                  <a:lnTo>
                    <a:pt x="133" y="236"/>
                  </a:lnTo>
                  <a:lnTo>
                    <a:pt x="130" y="267"/>
                  </a:lnTo>
                  <a:lnTo>
                    <a:pt x="134" y="291"/>
                  </a:lnTo>
                  <a:lnTo>
                    <a:pt x="142" y="313"/>
                  </a:lnTo>
                  <a:lnTo>
                    <a:pt x="156" y="332"/>
                  </a:lnTo>
                  <a:lnTo>
                    <a:pt x="173" y="351"/>
                  </a:lnTo>
                  <a:lnTo>
                    <a:pt x="195" y="369"/>
                  </a:lnTo>
                  <a:lnTo>
                    <a:pt x="220" y="384"/>
                  </a:lnTo>
                  <a:lnTo>
                    <a:pt x="248" y="398"/>
                  </a:lnTo>
                  <a:lnTo>
                    <a:pt x="278" y="413"/>
                  </a:lnTo>
                  <a:lnTo>
                    <a:pt x="310" y="425"/>
                  </a:lnTo>
                  <a:lnTo>
                    <a:pt x="342" y="438"/>
                  </a:lnTo>
                  <a:lnTo>
                    <a:pt x="374" y="449"/>
                  </a:lnTo>
                  <a:lnTo>
                    <a:pt x="411" y="460"/>
                  </a:lnTo>
                  <a:lnTo>
                    <a:pt x="434" y="468"/>
                  </a:lnTo>
                  <a:lnTo>
                    <a:pt x="459" y="476"/>
                  </a:lnTo>
                  <a:lnTo>
                    <a:pt x="484" y="485"/>
                  </a:lnTo>
                  <a:lnTo>
                    <a:pt x="511" y="496"/>
                  </a:lnTo>
                  <a:lnTo>
                    <a:pt x="536" y="506"/>
                  </a:lnTo>
                  <a:lnTo>
                    <a:pt x="561" y="519"/>
                  </a:lnTo>
                  <a:lnTo>
                    <a:pt x="585" y="533"/>
                  </a:lnTo>
                  <a:lnTo>
                    <a:pt x="608" y="549"/>
                  </a:lnTo>
                  <a:lnTo>
                    <a:pt x="630" y="567"/>
                  </a:lnTo>
                  <a:lnTo>
                    <a:pt x="649" y="587"/>
                  </a:lnTo>
                  <a:lnTo>
                    <a:pt x="666" y="608"/>
                  </a:lnTo>
                  <a:lnTo>
                    <a:pt x="678" y="633"/>
                  </a:lnTo>
                  <a:lnTo>
                    <a:pt x="689" y="660"/>
                  </a:lnTo>
                  <a:lnTo>
                    <a:pt x="695" y="690"/>
                  </a:lnTo>
                  <a:lnTo>
                    <a:pt x="697" y="722"/>
                  </a:lnTo>
                  <a:lnTo>
                    <a:pt x="695" y="755"/>
                  </a:lnTo>
                  <a:lnTo>
                    <a:pt x="688" y="786"/>
                  </a:lnTo>
                  <a:lnTo>
                    <a:pt x="676" y="814"/>
                  </a:lnTo>
                  <a:lnTo>
                    <a:pt x="661" y="840"/>
                  </a:lnTo>
                  <a:lnTo>
                    <a:pt x="643" y="864"/>
                  </a:lnTo>
                  <a:lnTo>
                    <a:pt x="622" y="884"/>
                  </a:lnTo>
                  <a:lnTo>
                    <a:pt x="598" y="903"/>
                  </a:lnTo>
                  <a:lnTo>
                    <a:pt x="571" y="919"/>
                  </a:lnTo>
                  <a:lnTo>
                    <a:pt x="543" y="934"/>
                  </a:lnTo>
                  <a:lnTo>
                    <a:pt x="515" y="945"/>
                  </a:lnTo>
                  <a:lnTo>
                    <a:pt x="484" y="956"/>
                  </a:lnTo>
                  <a:lnTo>
                    <a:pt x="455" y="963"/>
                  </a:lnTo>
                  <a:lnTo>
                    <a:pt x="425" y="968"/>
                  </a:lnTo>
                  <a:lnTo>
                    <a:pt x="396" y="971"/>
                  </a:lnTo>
                  <a:lnTo>
                    <a:pt x="368" y="972"/>
                  </a:lnTo>
                  <a:lnTo>
                    <a:pt x="329" y="970"/>
                  </a:lnTo>
                  <a:lnTo>
                    <a:pt x="290" y="964"/>
                  </a:lnTo>
                  <a:lnTo>
                    <a:pt x="250" y="953"/>
                  </a:lnTo>
                  <a:lnTo>
                    <a:pt x="209" y="941"/>
                  </a:lnTo>
                  <a:lnTo>
                    <a:pt x="170" y="927"/>
                  </a:lnTo>
                  <a:lnTo>
                    <a:pt x="134" y="910"/>
                  </a:lnTo>
                  <a:lnTo>
                    <a:pt x="99" y="894"/>
                  </a:lnTo>
                  <a:lnTo>
                    <a:pt x="68" y="876"/>
                  </a:lnTo>
                  <a:lnTo>
                    <a:pt x="39" y="858"/>
                  </a:lnTo>
                  <a:lnTo>
                    <a:pt x="17" y="842"/>
                  </a:lnTo>
                  <a:lnTo>
                    <a:pt x="7" y="832"/>
                  </a:lnTo>
                  <a:lnTo>
                    <a:pt x="2" y="818"/>
                  </a:lnTo>
                  <a:lnTo>
                    <a:pt x="0" y="805"/>
                  </a:lnTo>
                  <a:lnTo>
                    <a:pt x="3" y="791"/>
                  </a:lnTo>
                  <a:lnTo>
                    <a:pt x="10" y="778"/>
                  </a:lnTo>
                  <a:lnTo>
                    <a:pt x="20" y="768"/>
                  </a:lnTo>
                  <a:lnTo>
                    <a:pt x="34" y="762"/>
                  </a:lnTo>
                  <a:lnTo>
                    <a:pt x="48" y="761"/>
                  </a:lnTo>
                  <a:lnTo>
                    <a:pt x="61" y="763"/>
                  </a:lnTo>
                  <a:lnTo>
                    <a:pt x="75" y="771"/>
                  </a:lnTo>
                  <a:lnTo>
                    <a:pt x="97" y="787"/>
                  </a:lnTo>
                  <a:lnTo>
                    <a:pt x="123" y="803"/>
                  </a:lnTo>
                  <a:lnTo>
                    <a:pt x="155" y="819"/>
                  </a:lnTo>
                  <a:lnTo>
                    <a:pt x="188" y="836"/>
                  </a:lnTo>
                  <a:lnTo>
                    <a:pt x="224" y="850"/>
                  </a:lnTo>
                  <a:lnTo>
                    <a:pt x="261" y="863"/>
                  </a:lnTo>
                  <a:lnTo>
                    <a:pt x="298" y="873"/>
                  </a:lnTo>
                  <a:lnTo>
                    <a:pt x="334" y="879"/>
                  </a:lnTo>
                  <a:lnTo>
                    <a:pt x="368" y="881"/>
                  </a:lnTo>
                  <a:lnTo>
                    <a:pt x="393" y="880"/>
                  </a:lnTo>
                  <a:lnTo>
                    <a:pt x="419" y="877"/>
                  </a:lnTo>
                  <a:lnTo>
                    <a:pt x="446" y="872"/>
                  </a:lnTo>
                  <a:lnTo>
                    <a:pt x="472" y="864"/>
                  </a:lnTo>
                  <a:lnTo>
                    <a:pt x="498" y="854"/>
                  </a:lnTo>
                  <a:lnTo>
                    <a:pt x="523" y="842"/>
                  </a:lnTo>
                  <a:lnTo>
                    <a:pt x="545" y="828"/>
                  </a:lnTo>
                  <a:lnTo>
                    <a:pt x="565" y="812"/>
                  </a:lnTo>
                  <a:lnTo>
                    <a:pt x="582" y="792"/>
                  </a:lnTo>
                  <a:lnTo>
                    <a:pt x="594" y="772"/>
                  </a:lnTo>
                  <a:lnTo>
                    <a:pt x="603" y="748"/>
                  </a:lnTo>
                  <a:lnTo>
                    <a:pt x="606" y="722"/>
                  </a:lnTo>
                  <a:lnTo>
                    <a:pt x="604" y="697"/>
                  </a:lnTo>
                  <a:lnTo>
                    <a:pt x="596" y="674"/>
                  </a:lnTo>
                  <a:lnTo>
                    <a:pt x="585" y="655"/>
                  </a:lnTo>
                  <a:lnTo>
                    <a:pt x="570" y="637"/>
                  </a:lnTo>
                  <a:lnTo>
                    <a:pt x="552" y="621"/>
                  </a:lnTo>
                  <a:lnTo>
                    <a:pt x="530" y="606"/>
                  </a:lnTo>
                  <a:lnTo>
                    <a:pt x="505" y="593"/>
                  </a:lnTo>
                  <a:lnTo>
                    <a:pt x="478" y="580"/>
                  </a:lnTo>
                  <a:lnTo>
                    <a:pt x="449" y="569"/>
                  </a:lnTo>
                  <a:lnTo>
                    <a:pt x="416" y="558"/>
                  </a:lnTo>
                  <a:lnTo>
                    <a:pt x="383" y="547"/>
                  </a:lnTo>
                  <a:lnTo>
                    <a:pt x="346" y="535"/>
                  </a:lnTo>
                  <a:lnTo>
                    <a:pt x="324" y="528"/>
                  </a:lnTo>
                  <a:lnTo>
                    <a:pt x="301" y="519"/>
                  </a:lnTo>
                  <a:lnTo>
                    <a:pt x="276" y="510"/>
                  </a:lnTo>
                  <a:lnTo>
                    <a:pt x="249" y="500"/>
                  </a:lnTo>
                  <a:lnTo>
                    <a:pt x="222" y="487"/>
                  </a:lnTo>
                  <a:lnTo>
                    <a:pt x="194" y="474"/>
                  </a:lnTo>
                  <a:lnTo>
                    <a:pt x="168" y="459"/>
                  </a:lnTo>
                  <a:lnTo>
                    <a:pt x="142" y="442"/>
                  </a:lnTo>
                  <a:lnTo>
                    <a:pt x="118" y="423"/>
                  </a:lnTo>
                  <a:lnTo>
                    <a:pt x="96" y="403"/>
                  </a:lnTo>
                  <a:lnTo>
                    <a:pt x="77" y="381"/>
                  </a:lnTo>
                  <a:lnTo>
                    <a:pt x="61" y="356"/>
                  </a:lnTo>
                  <a:lnTo>
                    <a:pt x="49" y="328"/>
                  </a:lnTo>
                  <a:lnTo>
                    <a:pt x="41" y="299"/>
                  </a:lnTo>
                  <a:lnTo>
                    <a:pt x="38" y="267"/>
                  </a:lnTo>
                  <a:lnTo>
                    <a:pt x="41" y="229"/>
                  </a:lnTo>
                  <a:lnTo>
                    <a:pt x="49" y="192"/>
                  </a:lnTo>
                  <a:lnTo>
                    <a:pt x="61" y="158"/>
                  </a:lnTo>
                  <a:lnTo>
                    <a:pt x="78" y="127"/>
                  </a:lnTo>
                  <a:lnTo>
                    <a:pt x="100" y="99"/>
                  </a:lnTo>
                  <a:lnTo>
                    <a:pt x="125" y="73"/>
                  </a:lnTo>
                  <a:lnTo>
                    <a:pt x="155" y="51"/>
                  </a:lnTo>
                  <a:lnTo>
                    <a:pt x="188" y="34"/>
                  </a:lnTo>
                  <a:lnTo>
                    <a:pt x="225" y="19"/>
                  </a:lnTo>
                  <a:lnTo>
                    <a:pt x="264" y="8"/>
                  </a:lnTo>
                  <a:lnTo>
                    <a:pt x="307" y="2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95D3D34D-0127-98D4-CABE-7508AED83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5450" y="3046413"/>
              <a:ext cx="17463" cy="242888"/>
            </a:xfrm>
            <a:custGeom>
              <a:avLst/>
              <a:gdLst>
                <a:gd name="T0" fmla="*/ 46 w 93"/>
                <a:gd name="T1" fmla="*/ 0 h 1220"/>
                <a:gd name="T2" fmla="*/ 61 w 93"/>
                <a:gd name="T3" fmla="*/ 3 h 1220"/>
                <a:gd name="T4" fmla="*/ 74 w 93"/>
                <a:gd name="T5" fmla="*/ 9 h 1220"/>
                <a:gd name="T6" fmla="*/ 84 w 93"/>
                <a:gd name="T7" fmla="*/ 19 h 1220"/>
                <a:gd name="T8" fmla="*/ 90 w 93"/>
                <a:gd name="T9" fmla="*/ 31 h 1220"/>
                <a:gd name="T10" fmla="*/ 93 w 93"/>
                <a:gd name="T11" fmla="*/ 45 h 1220"/>
                <a:gd name="T12" fmla="*/ 93 w 93"/>
                <a:gd name="T13" fmla="*/ 1175 h 1220"/>
                <a:gd name="T14" fmla="*/ 90 w 93"/>
                <a:gd name="T15" fmla="*/ 1189 h 1220"/>
                <a:gd name="T16" fmla="*/ 84 w 93"/>
                <a:gd name="T17" fmla="*/ 1202 h 1220"/>
                <a:gd name="T18" fmla="*/ 74 w 93"/>
                <a:gd name="T19" fmla="*/ 1212 h 1220"/>
                <a:gd name="T20" fmla="*/ 61 w 93"/>
                <a:gd name="T21" fmla="*/ 1218 h 1220"/>
                <a:gd name="T22" fmla="*/ 46 w 93"/>
                <a:gd name="T23" fmla="*/ 1220 h 1220"/>
                <a:gd name="T24" fmla="*/ 32 w 93"/>
                <a:gd name="T25" fmla="*/ 1218 h 1220"/>
                <a:gd name="T26" fmla="*/ 19 w 93"/>
                <a:gd name="T27" fmla="*/ 1212 h 1220"/>
                <a:gd name="T28" fmla="*/ 10 w 93"/>
                <a:gd name="T29" fmla="*/ 1202 h 1220"/>
                <a:gd name="T30" fmla="*/ 2 w 93"/>
                <a:gd name="T31" fmla="*/ 1189 h 1220"/>
                <a:gd name="T32" fmla="*/ 0 w 93"/>
                <a:gd name="T33" fmla="*/ 1175 h 1220"/>
                <a:gd name="T34" fmla="*/ 0 w 93"/>
                <a:gd name="T35" fmla="*/ 45 h 1220"/>
                <a:gd name="T36" fmla="*/ 2 w 93"/>
                <a:gd name="T37" fmla="*/ 31 h 1220"/>
                <a:gd name="T38" fmla="*/ 10 w 93"/>
                <a:gd name="T39" fmla="*/ 19 h 1220"/>
                <a:gd name="T40" fmla="*/ 19 w 93"/>
                <a:gd name="T41" fmla="*/ 9 h 1220"/>
                <a:gd name="T42" fmla="*/ 32 w 93"/>
                <a:gd name="T43" fmla="*/ 3 h 1220"/>
                <a:gd name="T44" fmla="*/ 46 w 93"/>
                <a:gd name="T4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1220">
                  <a:moveTo>
                    <a:pt x="46" y="0"/>
                  </a:moveTo>
                  <a:lnTo>
                    <a:pt x="61" y="3"/>
                  </a:lnTo>
                  <a:lnTo>
                    <a:pt x="74" y="9"/>
                  </a:lnTo>
                  <a:lnTo>
                    <a:pt x="84" y="19"/>
                  </a:lnTo>
                  <a:lnTo>
                    <a:pt x="90" y="31"/>
                  </a:lnTo>
                  <a:lnTo>
                    <a:pt x="93" y="45"/>
                  </a:lnTo>
                  <a:lnTo>
                    <a:pt x="93" y="1175"/>
                  </a:lnTo>
                  <a:lnTo>
                    <a:pt x="90" y="1189"/>
                  </a:lnTo>
                  <a:lnTo>
                    <a:pt x="84" y="1202"/>
                  </a:lnTo>
                  <a:lnTo>
                    <a:pt x="74" y="1212"/>
                  </a:lnTo>
                  <a:lnTo>
                    <a:pt x="61" y="1218"/>
                  </a:lnTo>
                  <a:lnTo>
                    <a:pt x="46" y="1220"/>
                  </a:lnTo>
                  <a:lnTo>
                    <a:pt x="32" y="1218"/>
                  </a:lnTo>
                  <a:lnTo>
                    <a:pt x="19" y="1212"/>
                  </a:lnTo>
                  <a:lnTo>
                    <a:pt x="10" y="1202"/>
                  </a:lnTo>
                  <a:lnTo>
                    <a:pt x="2" y="1189"/>
                  </a:lnTo>
                  <a:lnTo>
                    <a:pt x="0" y="1175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10" y="19"/>
                  </a:lnTo>
                  <a:lnTo>
                    <a:pt x="19" y="9"/>
                  </a:lnTo>
                  <a:lnTo>
                    <a:pt x="32" y="3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AFCC95F-7F00-4B95-F925-BEFA520C5E50}"/>
              </a:ext>
            </a:extLst>
          </p:cNvPr>
          <p:cNvSpPr txBox="1"/>
          <p:nvPr/>
        </p:nvSpPr>
        <p:spPr>
          <a:xfrm>
            <a:off x="2817812" y="3328096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90E49-8C20-7A1C-C8D8-281D0F68EA2C}"/>
              </a:ext>
            </a:extLst>
          </p:cNvPr>
          <p:cNvSpPr txBox="1"/>
          <p:nvPr/>
        </p:nvSpPr>
        <p:spPr>
          <a:xfrm>
            <a:off x="5121065" y="3328096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8825DC-485B-C5ED-8AA6-9147A63396AE}"/>
              </a:ext>
            </a:extLst>
          </p:cNvPr>
          <p:cNvSpPr txBox="1"/>
          <p:nvPr/>
        </p:nvSpPr>
        <p:spPr>
          <a:xfrm>
            <a:off x="7484703" y="3328096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6DAAB7-8A38-2B3F-3E88-9DF5DE01BE1B}"/>
              </a:ext>
            </a:extLst>
          </p:cNvPr>
          <p:cNvSpPr txBox="1"/>
          <p:nvPr/>
        </p:nvSpPr>
        <p:spPr>
          <a:xfrm>
            <a:off x="9813835" y="3328096"/>
            <a:ext cx="1011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A1FD7A-76B8-F3EA-D6ED-72DC88A55DBB}"/>
              </a:ext>
            </a:extLst>
          </p:cNvPr>
          <p:cNvSpPr txBox="1"/>
          <p:nvPr/>
        </p:nvSpPr>
        <p:spPr>
          <a:xfrm>
            <a:off x="2435638" y="4876800"/>
            <a:ext cx="1768151" cy="7571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4E5D1D-8568-1AFF-DE16-948A4700B0B5}"/>
              </a:ext>
            </a:extLst>
          </p:cNvPr>
          <p:cNvSpPr txBox="1"/>
          <p:nvPr/>
        </p:nvSpPr>
        <p:spPr>
          <a:xfrm>
            <a:off x="2435638" y="4468381"/>
            <a:ext cx="17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C86F8-661F-F3F4-75AF-AB83CE75EE65}"/>
              </a:ext>
            </a:extLst>
          </p:cNvPr>
          <p:cNvSpPr txBox="1"/>
          <p:nvPr/>
        </p:nvSpPr>
        <p:spPr>
          <a:xfrm>
            <a:off x="4756144" y="4876800"/>
            <a:ext cx="1768151" cy="7571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7C112A-4186-214E-EB77-26097F492694}"/>
              </a:ext>
            </a:extLst>
          </p:cNvPr>
          <p:cNvSpPr txBox="1"/>
          <p:nvPr/>
        </p:nvSpPr>
        <p:spPr>
          <a:xfrm>
            <a:off x="4756144" y="4468381"/>
            <a:ext cx="17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3B8378-EEC8-303A-33A3-90F42DF31ABF}"/>
              </a:ext>
            </a:extLst>
          </p:cNvPr>
          <p:cNvSpPr txBox="1"/>
          <p:nvPr/>
        </p:nvSpPr>
        <p:spPr>
          <a:xfrm>
            <a:off x="7119782" y="4876800"/>
            <a:ext cx="1768151" cy="7571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A541D8-8F49-6208-B069-39D6406A2E8D}"/>
              </a:ext>
            </a:extLst>
          </p:cNvPr>
          <p:cNvSpPr txBox="1"/>
          <p:nvPr/>
        </p:nvSpPr>
        <p:spPr>
          <a:xfrm>
            <a:off x="7119782" y="4468381"/>
            <a:ext cx="17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9D926B-84B9-D884-175F-44FFA8FFE20D}"/>
              </a:ext>
            </a:extLst>
          </p:cNvPr>
          <p:cNvSpPr txBox="1"/>
          <p:nvPr/>
        </p:nvSpPr>
        <p:spPr>
          <a:xfrm>
            <a:off x="9431661" y="4876800"/>
            <a:ext cx="1768151" cy="7571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401463-27FC-D626-7F55-D3651536E9F4}"/>
              </a:ext>
            </a:extLst>
          </p:cNvPr>
          <p:cNvSpPr txBox="1"/>
          <p:nvPr/>
        </p:nvSpPr>
        <p:spPr>
          <a:xfrm>
            <a:off x="9431661" y="4468381"/>
            <a:ext cx="17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24260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0087-72DB-2873-52C0-84098D865EA2}"/>
              </a:ext>
            </a:extLst>
          </p:cNvPr>
          <p:cNvSpPr txBox="1">
            <a:spLocks/>
          </p:cNvSpPr>
          <p:nvPr/>
        </p:nvSpPr>
        <p:spPr>
          <a:xfrm>
            <a:off x="609441" y="39278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Timeline Infographics</a:t>
            </a:r>
          </a:p>
        </p:txBody>
      </p:sp>
      <p:sp>
        <p:nvSpPr>
          <p:cNvPr id="4" name="Chevron 81">
            <a:extLst>
              <a:ext uri="{FF2B5EF4-FFF2-40B4-BE49-F238E27FC236}">
                <a16:creationId xmlns:a16="http://schemas.microsoft.com/office/drawing/2014/main" id="{450D1439-3DD9-8D0A-3D36-0F6878E7B36D}"/>
              </a:ext>
            </a:extLst>
          </p:cNvPr>
          <p:cNvSpPr/>
          <p:nvPr/>
        </p:nvSpPr>
        <p:spPr>
          <a:xfrm>
            <a:off x="2878078" y="3602719"/>
            <a:ext cx="2159238" cy="30204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8E2B-1F10-6249-F57B-2E5550D53725}"/>
              </a:ext>
            </a:extLst>
          </p:cNvPr>
          <p:cNvSpPr txBox="1"/>
          <p:nvPr/>
        </p:nvSpPr>
        <p:spPr>
          <a:xfrm>
            <a:off x="3212034" y="4175373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60BCF-2B0E-C7B7-8889-0D1D249D8AB9}"/>
              </a:ext>
            </a:extLst>
          </p:cNvPr>
          <p:cNvSpPr txBox="1"/>
          <p:nvPr/>
        </p:nvSpPr>
        <p:spPr>
          <a:xfrm>
            <a:off x="3221338" y="4956379"/>
            <a:ext cx="1461282" cy="5909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A30E5-3DD8-0E6D-1C40-7FBB2AFDCDBC}"/>
              </a:ext>
            </a:extLst>
          </p:cNvPr>
          <p:cNvSpPr txBox="1"/>
          <p:nvPr/>
        </p:nvSpPr>
        <p:spPr>
          <a:xfrm>
            <a:off x="1072452" y="2617878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4FD0A8-D9BF-5582-998D-907AC33BEABC}"/>
              </a:ext>
            </a:extLst>
          </p:cNvPr>
          <p:cNvSpPr txBox="1"/>
          <p:nvPr/>
        </p:nvSpPr>
        <p:spPr>
          <a:xfrm>
            <a:off x="1081757" y="2002164"/>
            <a:ext cx="1461282" cy="5909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A5306-9919-2AB5-93F3-8C347F142356}"/>
              </a:ext>
            </a:extLst>
          </p:cNvPr>
          <p:cNvSpPr txBox="1"/>
          <p:nvPr/>
        </p:nvSpPr>
        <p:spPr>
          <a:xfrm>
            <a:off x="5333070" y="2617878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FF1ED-4C76-D48E-4F04-50BFAC0861C2}"/>
              </a:ext>
            </a:extLst>
          </p:cNvPr>
          <p:cNvSpPr txBox="1"/>
          <p:nvPr/>
        </p:nvSpPr>
        <p:spPr>
          <a:xfrm>
            <a:off x="5342374" y="2002164"/>
            <a:ext cx="1461282" cy="5909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BAB1A-92A7-6552-821F-5927DFBE37C8}"/>
              </a:ext>
            </a:extLst>
          </p:cNvPr>
          <p:cNvSpPr txBox="1"/>
          <p:nvPr/>
        </p:nvSpPr>
        <p:spPr>
          <a:xfrm>
            <a:off x="7489999" y="4175373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3455A-D3BF-A4F6-E1DB-63DAB46B9513}"/>
              </a:ext>
            </a:extLst>
          </p:cNvPr>
          <p:cNvSpPr txBox="1"/>
          <p:nvPr/>
        </p:nvSpPr>
        <p:spPr>
          <a:xfrm>
            <a:off x="7499303" y="4956379"/>
            <a:ext cx="1461282" cy="5909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6D416-D665-5170-459F-798F29028F7D}"/>
              </a:ext>
            </a:extLst>
          </p:cNvPr>
          <p:cNvSpPr txBox="1"/>
          <p:nvPr/>
        </p:nvSpPr>
        <p:spPr>
          <a:xfrm>
            <a:off x="9625807" y="2617878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074D8-B16D-1A22-3DCE-FE88FE48145C}"/>
              </a:ext>
            </a:extLst>
          </p:cNvPr>
          <p:cNvSpPr txBox="1"/>
          <p:nvPr/>
        </p:nvSpPr>
        <p:spPr>
          <a:xfrm>
            <a:off x="9635111" y="2002164"/>
            <a:ext cx="1461282" cy="5909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 sample text. Insert your desired text here. </a:t>
            </a:r>
          </a:p>
        </p:txBody>
      </p:sp>
      <p:sp>
        <p:nvSpPr>
          <p:cNvPr id="21" name="Chevron 1">
            <a:extLst>
              <a:ext uri="{FF2B5EF4-FFF2-40B4-BE49-F238E27FC236}">
                <a16:creationId xmlns:a16="http://schemas.microsoft.com/office/drawing/2014/main" id="{90868EB4-8A67-56EB-B67D-919A8FB5B185}"/>
              </a:ext>
            </a:extLst>
          </p:cNvPr>
          <p:cNvSpPr/>
          <p:nvPr/>
        </p:nvSpPr>
        <p:spPr>
          <a:xfrm>
            <a:off x="741362" y="3602719"/>
            <a:ext cx="2159238" cy="302046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4ACF55-3044-AED0-3E46-8990A95F885F}"/>
              </a:ext>
            </a:extLst>
          </p:cNvPr>
          <p:cNvSpPr/>
          <p:nvPr/>
        </p:nvSpPr>
        <p:spPr>
          <a:xfrm>
            <a:off x="1325222" y="4759490"/>
            <a:ext cx="991518" cy="99151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4C1E1F-898A-9FD1-9266-33BB49024107}"/>
              </a:ext>
            </a:extLst>
          </p:cNvPr>
          <p:cNvCxnSpPr/>
          <p:nvPr/>
        </p:nvCxnSpPr>
        <p:spPr>
          <a:xfrm>
            <a:off x="1820981" y="3757873"/>
            <a:ext cx="0" cy="1143000"/>
          </a:xfrm>
          <a:prstGeom prst="line">
            <a:avLst/>
          </a:prstGeom>
          <a:solidFill>
            <a:schemeClr val="tx2"/>
          </a:solidFill>
          <a:ln w="28575"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5E009E0-9085-3CCD-77BB-1DAB23D49CF2}"/>
              </a:ext>
            </a:extLst>
          </p:cNvPr>
          <p:cNvSpPr/>
          <p:nvPr/>
        </p:nvSpPr>
        <p:spPr>
          <a:xfrm>
            <a:off x="1763393" y="3696154"/>
            <a:ext cx="115176" cy="115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EA7209D5-645A-8BF0-3372-309FC1A88F64}"/>
              </a:ext>
            </a:extLst>
          </p:cNvPr>
          <p:cNvSpPr>
            <a:spLocks noEditPoints="1"/>
          </p:cNvSpPr>
          <p:nvPr/>
        </p:nvSpPr>
        <p:spPr bwMode="auto">
          <a:xfrm>
            <a:off x="1570478" y="4994028"/>
            <a:ext cx="501006" cy="502346"/>
          </a:xfrm>
          <a:custGeom>
            <a:avLst/>
            <a:gdLst>
              <a:gd name="T0" fmla="*/ 1370 w 3359"/>
              <a:gd name="T1" fmla="*/ 1982 h 3362"/>
              <a:gd name="T2" fmla="*/ 1342 w 3359"/>
              <a:gd name="T3" fmla="*/ 2001 h 3362"/>
              <a:gd name="T4" fmla="*/ 1332 w 3359"/>
              <a:gd name="T5" fmla="*/ 2034 h 3362"/>
              <a:gd name="T6" fmla="*/ 2027 w 3359"/>
              <a:gd name="T7" fmla="*/ 3247 h 3362"/>
              <a:gd name="T8" fmla="*/ 2025 w 3359"/>
              <a:gd name="T9" fmla="*/ 2017 h 3362"/>
              <a:gd name="T10" fmla="*/ 2005 w 3359"/>
              <a:gd name="T11" fmla="*/ 1990 h 3362"/>
              <a:gd name="T12" fmla="*/ 1973 w 3359"/>
              <a:gd name="T13" fmla="*/ 1979 h 3362"/>
              <a:gd name="T14" fmla="*/ 2374 w 3359"/>
              <a:gd name="T15" fmla="*/ 424 h 3362"/>
              <a:gd name="T16" fmla="*/ 2722 w 3359"/>
              <a:gd name="T17" fmla="*/ 962 h 3362"/>
              <a:gd name="T18" fmla="*/ 2374 w 3359"/>
              <a:gd name="T19" fmla="*/ 424 h 3362"/>
              <a:gd name="T20" fmla="*/ 405 w 3359"/>
              <a:gd name="T21" fmla="*/ 1334 h 3362"/>
              <a:gd name="T22" fmla="*/ 1216 w 3359"/>
              <a:gd name="T23" fmla="*/ 3247 h 3362"/>
              <a:gd name="T24" fmla="*/ 1219 w 3359"/>
              <a:gd name="T25" fmla="*/ 2003 h 3362"/>
              <a:gd name="T26" fmla="*/ 1239 w 3359"/>
              <a:gd name="T27" fmla="*/ 1948 h 3362"/>
              <a:gd name="T28" fmla="*/ 1277 w 3359"/>
              <a:gd name="T29" fmla="*/ 1904 h 3362"/>
              <a:gd name="T30" fmla="*/ 1328 w 3359"/>
              <a:gd name="T31" fmla="*/ 1875 h 3362"/>
              <a:gd name="T32" fmla="*/ 1387 w 3359"/>
              <a:gd name="T33" fmla="*/ 1864 h 3362"/>
              <a:gd name="T34" fmla="*/ 2004 w 3359"/>
              <a:gd name="T35" fmla="*/ 1867 h 3362"/>
              <a:gd name="T36" fmla="*/ 2058 w 3359"/>
              <a:gd name="T37" fmla="*/ 1887 h 3362"/>
              <a:gd name="T38" fmla="*/ 2103 w 3359"/>
              <a:gd name="T39" fmla="*/ 1925 h 3362"/>
              <a:gd name="T40" fmla="*/ 2132 w 3359"/>
              <a:gd name="T41" fmla="*/ 1974 h 3362"/>
              <a:gd name="T42" fmla="*/ 2143 w 3359"/>
              <a:gd name="T43" fmla="*/ 2034 h 3362"/>
              <a:gd name="T44" fmla="*/ 2953 w 3359"/>
              <a:gd name="T45" fmla="*/ 3247 h 3362"/>
              <a:gd name="T46" fmla="*/ 2838 w 3359"/>
              <a:gd name="T47" fmla="*/ 1227 h 3362"/>
              <a:gd name="T48" fmla="*/ 1679 w 3359"/>
              <a:gd name="T49" fmla="*/ 157 h 3362"/>
              <a:gd name="T50" fmla="*/ 2258 w 3359"/>
              <a:gd name="T51" fmla="*/ 535 h 3362"/>
              <a:gd name="T52" fmla="*/ 2838 w 3359"/>
              <a:gd name="T53" fmla="*/ 309 h 3362"/>
              <a:gd name="T54" fmla="*/ 3341 w 3359"/>
              <a:gd name="T55" fmla="*/ 1534 h 3362"/>
              <a:gd name="T56" fmla="*/ 3357 w 3359"/>
              <a:gd name="T57" fmla="*/ 1559 h 3362"/>
              <a:gd name="T58" fmla="*/ 3358 w 3359"/>
              <a:gd name="T59" fmla="*/ 1589 h 3362"/>
              <a:gd name="T60" fmla="*/ 3344 w 3359"/>
              <a:gd name="T61" fmla="*/ 1616 h 3362"/>
              <a:gd name="T62" fmla="*/ 3317 w 3359"/>
              <a:gd name="T63" fmla="*/ 1632 h 3362"/>
              <a:gd name="T64" fmla="*/ 3287 w 3359"/>
              <a:gd name="T65" fmla="*/ 1633 h 3362"/>
              <a:gd name="T66" fmla="*/ 3262 w 3359"/>
              <a:gd name="T67" fmla="*/ 1618 h 3362"/>
              <a:gd name="T68" fmla="*/ 3069 w 3359"/>
              <a:gd name="T69" fmla="*/ 3362 h 3362"/>
              <a:gd name="T70" fmla="*/ 290 w 3359"/>
              <a:gd name="T71" fmla="*/ 1441 h 3362"/>
              <a:gd name="T72" fmla="*/ 85 w 3359"/>
              <a:gd name="T73" fmla="*/ 1627 h 3362"/>
              <a:gd name="T74" fmla="*/ 56 w 3359"/>
              <a:gd name="T75" fmla="*/ 1634 h 3362"/>
              <a:gd name="T76" fmla="*/ 28 w 3359"/>
              <a:gd name="T77" fmla="*/ 1625 h 3362"/>
              <a:gd name="T78" fmla="*/ 7 w 3359"/>
              <a:gd name="T79" fmla="*/ 1603 h 3362"/>
              <a:gd name="T80" fmla="*/ 0 w 3359"/>
              <a:gd name="T81" fmla="*/ 1574 h 3362"/>
              <a:gd name="T82" fmla="*/ 9 w 3359"/>
              <a:gd name="T83" fmla="*/ 1546 h 3362"/>
              <a:gd name="T84" fmla="*/ 1679 w 3359"/>
              <a:gd name="T85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59" h="3362">
                <a:moveTo>
                  <a:pt x="1387" y="1979"/>
                </a:moveTo>
                <a:lnTo>
                  <a:pt x="1370" y="1982"/>
                </a:lnTo>
                <a:lnTo>
                  <a:pt x="1354" y="1990"/>
                </a:lnTo>
                <a:lnTo>
                  <a:pt x="1342" y="2001"/>
                </a:lnTo>
                <a:lnTo>
                  <a:pt x="1335" y="2017"/>
                </a:lnTo>
                <a:lnTo>
                  <a:pt x="1332" y="2034"/>
                </a:lnTo>
                <a:lnTo>
                  <a:pt x="1332" y="3247"/>
                </a:lnTo>
                <a:lnTo>
                  <a:pt x="2027" y="3247"/>
                </a:lnTo>
                <a:lnTo>
                  <a:pt x="2027" y="2034"/>
                </a:lnTo>
                <a:lnTo>
                  <a:pt x="2025" y="2017"/>
                </a:lnTo>
                <a:lnTo>
                  <a:pt x="2016" y="2001"/>
                </a:lnTo>
                <a:lnTo>
                  <a:pt x="2005" y="1990"/>
                </a:lnTo>
                <a:lnTo>
                  <a:pt x="1990" y="1982"/>
                </a:lnTo>
                <a:lnTo>
                  <a:pt x="1973" y="1979"/>
                </a:lnTo>
                <a:lnTo>
                  <a:pt x="1387" y="1979"/>
                </a:lnTo>
                <a:close/>
                <a:moveTo>
                  <a:pt x="2374" y="424"/>
                </a:moveTo>
                <a:lnTo>
                  <a:pt x="2374" y="642"/>
                </a:lnTo>
                <a:lnTo>
                  <a:pt x="2722" y="962"/>
                </a:lnTo>
                <a:lnTo>
                  <a:pt x="2722" y="424"/>
                </a:lnTo>
                <a:lnTo>
                  <a:pt x="2374" y="424"/>
                </a:lnTo>
                <a:close/>
                <a:moveTo>
                  <a:pt x="1679" y="157"/>
                </a:moveTo>
                <a:lnTo>
                  <a:pt x="405" y="1334"/>
                </a:lnTo>
                <a:lnTo>
                  <a:pt x="405" y="3247"/>
                </a:lnTo>
                <a:lnTo>
                  <a:pt x="1216" y="3247"/>
                </a:lnTo>
                <a:lnTo>
                  <a:pt x="1216" y="2034"/>
                </a:lnTo>
                <a:lnTo>
                  <a:pt x="1219" y="2003"/>
                </a:lnTo>
                <a:lnTo>
                  <a:pt x="1228" y="1974"/>
                </a:lnTo>
                <a:lnTo>
                  <a:pt x="1239" y="1948"/>
                </a:lnTo>
                <a:lnTo>
                  <a:pt x="1256" y="1925"/>
                </a:lnTo>
                <a:lnTo>
                  <a:pt x="1277" y="1904"/>
                </a:lnTo>
                <a:lnTo>
                  <a:pt x="1300" y="1887"/>
                </a:lnTo>
                <a:lnTo>
                  <a:pt x="1328" y="1875"/>
                </a:lnTo>
                <a:lnTo>
                  <a:pt x="1356" y="1867"/>
                </a:lnTo>
                <a:lnTo>
                  <a:pt x="1387" y="1864"/>
                </a:lnTo>
                <a:lnTo>
                  <a:pt x="1973" y="1864"/>
                </a:lnTo>
                <a:lnTo>
                  <a:pt x="2004" y="1867"/>
                </a:lnTo>
                <a:lnTo>
                  <a:pt x="2032" y="1875"/>
                </a:lnTo>
                <a:lnTo>
                  <a:pt x="2058" y="1887"/>
                </a:lnTo>
                <a:lnTo>
                  <a:pt x="2083" y="1904"/>
                </a:lnTo>
                <a:lnTo>
                  <a:pt x="2103" y="1925"/>
                </a:lnTo>
                <a:lnTo>
                  <a:pt x="2119" y="1948"/>
                </a:lnTo>
                <a:lnTo>
                  <a:pt x="2132" y="1974"/>
                </a:lnTo>
                <a:lnTo>
                  <a:pt x="2141" y="2003"/>
                </a:lnTo>
                <a:lnTo>
                  <a:pt x="2143" y="2034"/>
                </a:lnTo>
                <a:lnTo>
                  <a:pt x="2143" y="3247"/>
                </a:lnTo>
                <a:lnTo>
                  <a:pt x="2953" y="3247"/>
                </a:lnTo>
                <a:lnTo>
                  <a:pt x="2953" y="1334"/>
                </a:lnTo>
                <a:lnTo>
                  <a:pt x="2838" y="1227"/>
                </a:lnTo>
                <a:lnTo>
                  <a:pt x="2507" y="922"/>
                </a:lnTo>
                <a:lnTo>
                  <a:pt x="1679" y="157"/>
                </a:lnTo>
                <a:close/>
                <a:moveTo>
                  <a:pt x="1679" y="0"/>
                </a:moveTo>
                <a:lnTo>
                  <a:pt x="2258" y="535"/>
                </a:lnTo>
                <a:lnTo>
                  <a:pt x="2258" y="309"/>
                </a:lnTo>
                <a:lnTo>
                  <a:pt x="2838" y="309"/>
                </a:lnTo>
                <a:lnTo>
                  <a:pt x="2838" y="1069"/>
                </a:lnTo>
                <a:lnTo>
                  <a:pt x="3341" y="1534"/>
                </a:lnTo>
                <a:lnTo>
                  <a:pt x="3350" y="1546"/>
                </a:lnTo>
                <a:lnTo>
                  <a:pt x="3357" y="1559"/>
                </a:lnTo>
                <a:lnTo>
                  <a:pt x="3359" y="1574"/>
                </a:lnTo>
                <a:lnTo>
                  <a:pt x="3358" y="1589"/>
                </a:lnTo>
                <a:lnTo>
                  <a:pt x="3352" y="1603"/>
                </a:lnTo>
                <a:lnTo>
                  <a:pt x="3344" y="1616"/>
                </a:lnTo>
                <a:lnTo>
                  <a:pt x="3331" y="1625"/>
                </a:lnTo>
                <a:lnTo>
                  <a:pt x="3317" y="1632"/>
                </a:lnTo>
                <a:lnTo>
                  <a:pt x="3302" y="1634"/>
                </a:lnTo>
                <a:lnTo>
                  <a:pt x="3287" y="1633"/>
                </a:lnTo>
                <a:lnTo>
                  <a:pt x="3273" y="1627"/>
                </a:lnTo>
                <a:lnTo>
                  <a:pt x="3262" y="1618"/>
                </a:lnTo>
                <a:lnTo>
                  <a:pt x="3069" y="1441"/>
                </a:lnTo>
                <a:lnTo>
                  <a:pt x="3069" y="3362"/>
                </a:lnTo>
                <a:lnTo>
                  <a:pt x="290" y="3362"/>
                </a:lnTo>
                <a:lnTo>
                  <a:pt x="290" y="1441"/>
                </a:lnTo>
                <a:lnTo>
                  <a:pt x="98" y="1618"/>
                </a:lnTo>
                <a:lnTo>
                  <a:pt x="85" y="1627"/>
                </a:lnTo>
                <a:lnTo>
                  <a:pt x="70" y="1633"/>
                </a:lnTo>
                <a:lnTo>
                  <a:pt x="56" y="1634"/>
                </a:lnTo>
                <a:lnTo>
                  <a:pt x="42" y="1632"/>
                </a:lnTo>
                <a:lnTo>
                  <a:pt x="28" y="1625"/>
                </a:lnTo>
                <a:lnTo>
                  <a:pt x="16" y="1616"/>
                </a:lnTo>
                <a:lnTo>
                  <a:pt x="7" y="1603"/>
                </a:lnTo>
                <a:lnTo>
                  <a:pt x="2" y="1589"/>
                </a:lnTo>
                <a:lnTo>
                  <a:pt x="0" y="1574"/>
                </a:lnTo>
                <a:lnTo>
                  <a:pt x="3" y="1559"/>
                </a:lnTo>
                <a:lnTo>
                  <a:pt x="9" y="1546"/>
                </a:lnTo>
                <a:lnTo>
                  <a:pt x="19" y="1534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03F9CD-9970-D089-E851-F81F65CD4F62}"/>
              </a:ext>
            </a:extLst>
          </p:cNvPr>
          <p:cNvSpPr txBox="1"/>
          <p:nvPr/>
        </p:nvSpPr>
        <p:spPr>
          <a:xfrm>
            <a:off x="1182457" y="58589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1F1D5F-4654-1596-BC42-58DC9F764B85}"/>
              </a:ext>
            </a:extLst>
          </p:cNvPr>
          <p:cNvSpPr/>
          <p:nvPr/>
        </p:nvSpPr>
        <p:spPr>
          <a:xfrm rot="10800000">
            <a:off x="3461938" y="1756476"/>
            <a:ext cx="991518" cy="9915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96B6EE-DA2B-2FD2-848A-1F339BBB52C8}"/>
              </a:ext>
            </a:extLst>
          </p:cNvPr>
          <p:cNvCxnSpPr/>
          <p:nvPr/>
        </p:nvCxnSpPr>
        <p:spPr>
          <a:xfrm rot="10800000">
            <a:off x="3957697" y="2606611"/>
            <a:ext cx="0" cy="1143000"/>
          </a:xfrm>
          <a:prstGeom prst="line">
            <a:avLst/>
          </a:prstGeom>
          <a:solidFill>
            <a:schemeClr val="accent1"/>
          </a:solidFill>
          <a:ln w="28575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ADEABF1-CBD4-E1E2-1A73-0541AE91DCDA}"/>
              </a:ext>
            </a:extLst>
          </p:cNvPr>
          <p:cNvSpPr/>
          <p:nvPr/>
        </p:nvSpPr>
        <p:spPr>
          <a:xfrm rot="10800000">
            <a:off x="3900109" y="3696154"/>
            <a:ext cx="115176" cy="115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4AEB22-EE5C-F956-5EFD-A59115C00C14}"/>
              </a:ext>
            </a:extLst>
          </p:cNvPr>
          <p:cNvGrpSpPr/>
          <p:nvPr/>
        </p:nvGrpSpPr>
        <p:grpSpPr>
          <a:xfrm>
            <a:off x="3686354" y="1947051"/>
            <a:ext cx="561144" cy="610368"/>
            <a:chOff x="1065213" y="5067300"/>
            <a:chExt cx="814387" cy="885826"/>
          </a:xfrm>
          <a:solidFill>
            <a:schemeClr val="bg1"/>
          </a:solidFill>
        </p:grpSpPr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4270D057-42FB-3F42-F938-A59E56055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5388" y="5199063"/>
              <a:ext cx="554037" cy="754063"/>
            </a:xfrm>
            <a:custGeom>
              <a:avLst/>
              <a:gdLst>
                <a:gd name="T0" fmla="*/ 882 w 2093"/>
                <a:gd name="T1" fmla="*/ 2543 h 2851"/>
                <a:gd name="T2" fmla="*/ 924 w 2093"/>
                <a:gd name="T3" fmla="*/ 2603 h 2851"/>
                <a:gd name="T4" fmla="*/ 1172 w 2093"/>
                <a:gd name="T5" fmla="*/ 2583 h 2851"/>
                <a:gd name="T6" fmla="*/ 1231 w 2093"/>
                <a:gd name="T7" fmla="*/ 2540 h 2851"/>
                <a:gd name="T8" fmla="*/ 1045 w 2093"/>
                <a:gd name="T9" fmla="*/ 123 h 2851"/>
                <a:gd name="T10" fmla="*/ 755 w 2093"/>
                <a:gd name="T11" fmla="*/ 171 h 2851"/>
                <a:gd name="T12" fmla="*/ 502 w 2093"/>
                <a:gd name="T13" fmla="*/ 303 h 2851"/>
                <a:gd name="T14" fmla="*/ 301 w 2093"/>
                <a:gd name="T15" fmla="*/ 505 h 2851"/>
                <a:gd name="T16" fmla="*/ 170 w 2093"/>
                <a:gd name="T17" fmla="*/ 759 h 2851"/>
                <a:gd name="T18" fmla="*/ 123 w 2093"/>
                <a:gd name="T19" fmla="*/ 1053 h 2851"/>
                <a:gd name="T20" fmla="*/ 169 w 2093"/>
                <a:gd name="T21" fmla="*/ 1343 h 2851"/>
                <a:gd name="T22" fmla="*/ 298 w 2093"/>
                <a:gd name="T23" fmla="*/ 1598 h 2851"/>
                <a:gd name="T24" fmla="*/ 499 w 2093"/>
                <a:gd name="T25" fmla="*/ 1802 h 2851"/>
                <a:gd name="T26" fmla="*/ 758 w 2093"/>
                <a:gd name="T27" fmla="*/ 1936 h 2851"/>
                <a:gd name="T28" fmla="*/ 799 w 2093"/>
                <a:gd name="T29" fmla="*/ 1979 h 2851"/>
                <a:gd name="T30" fmla="*/ 1293 w 2093"/>
                <a:gd name="T31" fmla="*/ 1994 h 2851"/>
                <a:gd name="T32" fmla="*/ 1321 w 2093"/>
                <a:gd name="T33" fmla="*/ 1942 h 2851"/>
                <a:gd name="T34" fmla="*/ 1534 w 2093"/>
                <a:gd name="T35" fmla="*/ 1842 h 2851"/>
                <a:gd name="T36" fmla="*/ 1751 w 2093"/>
                <a:gd name="T37" fmla="*/ 1655 h 2851"/>
                <a:gd name="T38" fmla="*/ 1900 w 2093"/>
                <a:gd name="T39" fmla="*/ 1411 h 2851"/>
                <a:gd name="T40" fmla="*/ 1967 w 2093"/>
                <a:gd name="T41" fmla="*/ 1128 h 2851"/>
                <a:gd name="T42" fmla="*/ 1943 w 2093"/>
                <a:gd name="T43" fmla="*/ 830 h 2851"/>
                <a:gd name="T44" fmla="*/ 1831 w 2093"/>
                <a:gd name="T45" fmla="*/ 564 h 2851"/>
                <a:gd name="T46" fmla="*/ 1647 w 2093"/>
                <a:gd name="T47" fmla="*/ 347 h 2851"/>
                <a:gd name="T48" fmla="*/ 1405 w 2093"/>
                <a:gd name="T49" fmla="*/ 197 h 2851"/>
                <a:gd name="T50" fmla="*/ 1122 w 2093"/>
                <a:gd name="T51" fmla="*/ 127 h 2851"/>
                <a:gd name="T52" fmla="*/ 1208 w 2093"/>
                <a:gd name="T53" fmla="*/ 12 h 2851"/>
                <a:gd name="T54" fmla="*/ 1506 w 2093"/>
                <a:gd name="T55" fmla="*/ 106 h 2851"/>
                <a:gd name="T56" fmla="*/ 1759 w 2093"/>
                <a:gd name="T57" fmla="*/ 282 h 2851"/>
                <a:gd name="T58" fmla="*/ 1950 w 2093"/>
                <a:gd name="T59" fmla="*/ 522 h 2851"/>
                <a:gd name="T60" fmla="*/ 2065 w 2093"/>
                <a:gd name="T61" fmla="*/ 812 h 2851"/>
                <a:gd name="T62" fmla="*/ 2091 w 2093"/>
                <a:gd name="T63" fmla="*/ 1130 h 2851"/>
                <a:gd name="T64" fmla="*/ 2027 w 2093"/>
                <a:gd name="T65" fmla="*/ 1425 h 2851"/>
                <a:gd name="T66" fmla="*/ 1886 w 2093"/>
                <a:gd name="T67" fmla="*/ 1684 h 2851"/>
                <a:gd name="T68" fmla="*/ 1678 w 2093"/>
                <a:gd name="T69" fmla="*/ 1893 h 2851"/>
                <a:gd name="T70" fmla="*/ 1416 w 2093"/>
                <a:gd name="T71" fmla="*/ 2039 h 2851"/>
                <a:gd name="T72" fmla="*/ 1391 w 2093"/>
                <a:gd name="T73" fmla="*/ 2652 h 2851"/>
                <a:gd name="T74" fmla="*/ 1293 w 2093"/>
                <a:gd name="T75" fmla="*/ 2789 h 2851"/>
                <a:gd name="T76" fmla="*/ 1251 w 2093"/>
                <a:gd name="T77" fmla="*/ 2848 h 2851"/>
                <a:gd name="T78" fmla="*/ 825 w 2093"/>
                <a:gd name="T79" fmla="*/ 2838 h 2851"/>
                <a:gd name="T80" fmla="*/ 800 w 2093"/>
                <a:gd name="T81" fmla="*/ 2665 h 2851"/>
                <a:gd name="T82" fmla="*/ 689 w 2093"/>
                <a:gd name="T83" fmla="*/ 2640 h 2851"/>
                <a:gd name="T84" fmla="*/ 607 w 2093"/>
                <a:gd name="T85" fmla="*/ 2009 h 2851"/>
                <a:gd name="T86" fmla="*/ 357 w 2093"/>
                <a:gd name="T87" fmla="*/ 1846 h 2851"/>
                <a:gd name="T88" fmla="*/ 165 w 2093"/>
                <a:gd name="T89" fmla="*/ 1622 h 2851"/>
                <a:gd name="T90" fmla="*/ 43 w 2093"/>
                <a:gd name="T91" fmla="*/ 1354 h 2851"/>
                <a:gd name="T92" fmla="*/ 0 w 2093"/>
                <a:gd name="T93" fmla="*/ 1053 h 2851"/>
                <a:gd name="T94" fmla="*/ 48 w 2093"/>
                <a:gd name="T95" fmla="*/ 736 h 2851"/>
                <a:gd name="T96" fmla="*/ 184 w 2093"/>
                <a:gd name="T97" fmla="*/ 456 h 2851"/>
                <a:gd name="T98" fmla="*/ 393 w 2093"/>
                <a:gd name="T99" fmla="*/ 231 h 2851"/>
                <a:gd name="T100" fmla="*/ 657 w 2093"/>
                <a:gd name="T101" fmla="*/ 75 h 2851"/>
                <a:gd name="T102" fmla="*/ 965 w 2093"/>
                <a:gd name="T103" fmla="*/ 3 h 2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93" h="2851">
                  <a:moveTo>
                    <a:pt x="800" y="2231"/>
                  </a:moveTo>
                  <a:lnTo>
                    <a:pt x="800" y="2540"/>
                  </a:lnTo>
                  <a:lnTo>
                    <a:pt x="862" y="2540"/>
                  </a:lnTo>
                  <a:lnTo>
                    <a:pt x="882" y="2543"/>
                  </a:lnTo>
                  <a:lnTo>
                    <a:pt x="899" y="2553"/>
                  </a:lnTo>
                  <a:lnTo>
                    <a:pt x="911" y="2566"/>
                  </a:lnTo>
                  <a:lnTo>
                    <a:pt x="921" y="2583"/>
                  </a:lnTo>
                  <a:lnTo>
                    <a:pt x="924" y="2603"/>
                  </a:lnTo>
                  <a:lnTo>
                    <a:pt x="924" y="2726"/>
                  </a:lnTo>
                  <a:lnTo>
                    <a:pt x="1169" y="2726"/>
                  </a:lnTo>
                  <a:lnTo>
                    <a:pt x="1169" y="2603"/>
                  </a:lnTo>
                  <a:lnTo>
                    <a:pt x="1172" y="2583"/>
                  </a:lnTo>
                  <a:lnTo>
                    <a:pt x="1182" y="2566"/>
                  </a:lnTo>
                  <a:lnTo>
                    <a:pt x="1194" y="2553"/>
                  </a:lnTo>
                  <a:lnTo>
                    <a:pt x="1211" y="2543"/>
                  </a:lnTo>
                  <a:lnTo>
                    <a:pt x="1231" y="2540"/>
                  </a:lnTo>
                  <a:lnTo>
                    <a:pt x="1293" y="2540"/>
                  </a:lnTo>
                  <a:lnTo>
                    <a:pt x="1293" y="2231"/>
                  </a:lnTo>
                  <a:lnTo>
                    <a:pt x="800" y="2231"/>
                  </a:lnTo>
                  <a:close/>
                  <a:moveTo>
                    <a:pt x="1045" y="123"/>
                  </a:moveTo>
                  <a:lnTo>
                    <a:pt x="971" y="127"/>
                  </a:lnTo>
                  <a:lnTo>
                    <a:pt x="896" y="136"/>
                  </a:lnTo>
                  <a:lnTo>
                    <a:pt x="825" y="151"/>
                  </a:lnTo>
                  <a:lnTo>
                    <a:pt x="755" y="171"/>
                  </a:lnTo>
                  <a:lnTo>
                    <a:pt x="688" y="197"/>
                  </a:lnTo>
                  <a:lnTo>
                    <a:pt x="623" y="228"/>
                  </a:lnTo>
                  <a:lnTo>
                    <a:pt x="561" y="263"/>
                  </a:lnTo>
                  <a:lnTo>
                    <a:pt x="502" y="303"/>
                  </a:lnTo>
                  <a:lnTo>
                    <a:pt x="446" y="347"/>
                  </a:lnTo>
                  <a:lnTo>
                    <a:pt x="394" y="396"/>
                  </a:lnTo>
                  <a:lnTo>
                    <a:pt x="345" y="449"/>
                  </a:lnTo>
                  <a:lnTo>
                    <a:pt x="301" y="505"/>
                  </a:lnTo>
                  <a:lnTo>
                    <a:pt x="261" y="564"/>
                  </a:lnTo>
                  <a:lnTo>
                    <a:pt x="226" y="626"/>
                  </a:lnTo>
                  <a:lnTo>
                    <a:pt x="195" y="692"/>
                  </a:lnTo>
                  <a:lnTo>
                    <a:pt x="170" y="759"/>
                  </a:lnTo>
                  <a:lnTo>
                    <a:pt x="150" y="830"/>
                  </a:lnTo>
                  <a:lnTo>
                    <a:pt x="136" y="903"/>
                  </a:lnTo>
                  <a:lnTo>
                    <a:pt x="126" y="977"/>
                  </a:lnTo>
                  <a:lnTo>
                    <a:pt x="123" y="1053"/>
                  </a:lnTo>
                  <a:lnTo>
                    <a:pt x="126" y="1128"/>
                  </a:lnTo>
                  <a:lnTo>
                    <a:pt x="135" y="1202"/>
                  </a:lnTo>
                  <a:lnTo>
                    <a:pt x="149" y="1274"/>
                  </a:lnTo>
                  <a:lnTo>
                    <a:pt x="169" y="1343"/>
                  </a:lnTo>
                  <a:lnTo>
                    <a:pt x="193" y="1411"/>
                  </a:lnTo>
                  <a:lnTo>
                    <a:pt x="224" y="1477"/>
                  </a:lnTo>
                  <a:lnTo>
                    <a:pt x="258" y="1539"/>
                  </a:lnTo>
                  <a:lnTo>
                    <a:pt x="298" y="1598"/>
                  </a:lnTo>
                  <a:lnTo>
                    <a:pt x="342" y="1655"/>
                  </a:lnTo>
                  <a:lnTo>
                    <a:pt x="391" y="1708"/>
                  </a:lnTo>
                  <a:lnTo>
                    <a:pt x="442" y="1756"/>
                  </a:lnTo>
                  <a:lnTo>
                    <a:pt x="499" y="1802"/>
                  </a:lnTo>
                  <a:lnTo>
                    <a:pt x="558" y="1842"/>
                  </a:lnTo>
                  <a:lnTo>
                    <a:pt x="621" y="1878"/>
                  </a:lnTo>
                  <a:lnTo>
                    <a:pt x="689" y="1910"/>
                  </a:lnTo>
                  <a:lnTo>
                    <a:pt x="758" y="1936"/>
                  </a:lnTo>
                  <a:lnTo>
                    <a:pt x="772" y="1942"/>
                  </a:lnTo>
                  <a:lnTo>
                    <a:pt x="784" y="1953"/>
                  </a:lnTo>
                  <a:lnTo>
                    <a:pt x="793" y="1965"/>
                  </a:lnTo>
                  <a:lnTo>
                    <a:pt x="799" y="1979"/>
                  </a:lnTo>
                  <a:lnTo>
                    <a:pt x="800" y="1994"/>
                  </a:lnTo>
                  <a:lnTo>
                    <a:pt x="800" y="2107"/>
                  </a:lnTo>
                  <a:lnTo>
                    <a:pt x="1293" y="2107"/>
                  </a:lnTo>
                  <a:lnTo>
                    <a:pt x="1293" y="1994"/>
                  </a:lnTo>
                  <a:lnTo>
                    <a:pt x="1294" y="1979"/>
                  </a:lnTo>
                  <a:lnTo>
                    <a:pt x="1300" y="1965"/>
                  </a:lnTo>
                  <a:lnTo>
                    <a:pt x="1309" y="1953"/>
                  </a:lnTo>
                  <a:lnTo>
                    <a:pt x="1321" y="1942"/>
                  </a:lnTo>
                  <a:lnTo>
                    <a:pt x="1335" y="1936"/>
                  </a:lnTo>
                  <a:lnTo>
                    <a:pt x="1404" y="1910"/>
                  </a:lnTo>
                  <a:lnTo>
                    <a:pt x="1471" y="1878"/>
                  </a:lnTo>
                  <a:lnTo>
                    <a:pt x="1534" y="1842"/>
                  </a:lnTo>
                  <a:lnTo>
                    <a:pt x="1594" y="1802"/>
                  </a:lnTo>
                  <a:lnTo>
                    <a:pt x="1651" y="1756"/>
                  </a:lnTo>
                  <a:lnTo>
                    <a:pt x="1702" y="1708"/>
                  </a:lnTo>
                  <a:lnTo>
                    <a:pt x="1751" y="1655"/>
                  </a:lnTo>
                  <a:lnTo>
                    <a:pt x="1795" y="1598"/>
                  </a:lnTo>
                  <a:lnTo>
                    <a:pt x="1835" y="1539"/>
                  </a:lnTo>
                  <a:lnTo>
                    <a:pt x="1869" y="1477"/>
                  </a:lnTo>
                  <a:lnTo>
                    <a:pt x="1900" y="1411"/>
                  </a:lnTo>
                  <a:lnTo>
                    <a:pt x="1924" y="1343"/>
                  </a:lnTo>
                  <a:lnTo>
                    <a:pt x="1944" y="1274"/>
                  </a:lnTo>
                  <a:lnTo>
                    <a:pt x="1958" y="1202"/>
                  </a:lnTo>
                  <a:lnTo>
                    <a:pt x="1967" y="1128"/>
                  </a:lnTo>
                  <a:lnTo>
                    <a:pt x="1970" y="1053"/>
                  </a:lnTo>
                  <a:lnTo>
                    <a:pt x="1967" y="977"/>
                  </a:lnTo>
                  <a:lnTo>
                    <a:pt x="1957" y="903"/>
                  </a:lnTo>
                  <a:lnTo>
                    <a:pt x="1943" y="830"/>
                  </a:lnTo>
                  <a:lnTo>
                    <a:pt x="1923" y="759"/>
                  </a:lnTo>
                  <a:lnTo>
                    <a:pt x="1898" y="692"/>
                  </a:lnTo>
                  <a:lnTo>
                    <a:pt x="1867" y="626"/>
                  </a:lnTo>
                  <a:lnTo>
                    <a:pt x="1831" y="564"/>
                  </a:lnTo>
                  <a:lnTo>
                    <a:pt x="1792" y="505"/>
                  </a:lnTo>
                  <a:lnTo>
                    <a:pt x="1747" y="449"/>
                  </a:lnTo>
                  <a:lnTo>
                    <a:pt x="1699" y="396"/>
                  </a:lnTo>
                  <a:lnTo>
                    <a:pt x="1647" y="347"/>
                  </a:lnTo>
                  <a:lnTo>
                    <a:pt x="1591" y="303"/>
                  </a:lnTo>
                  <a:lnTo>
                    <a:pt x="1532" y="263"/>
                  </a:lnTo>
                  <a:lnTo>
                    <a:pt x="1470" y="228"/>
                  </a:lnTo>
                  <a:lnTo>
                    <a:pt x="1405" y="197"/>
                  </a:lnTo>
                  <a:lnTo>
                    <a:pt x="1338" y="171"/>
                  </a:lnTo>
                  <a:lnTo>
                    <a:pt x="1268" y="151"/>
                  </a:lnTo>
                  <a:lnTo>
                    <a:pt x="1197" y="136"/>
                  </a:lnTo>
                  <a:lnTo>
                    <a:pt x="1122" y="127"/>
                  </a:lnTo>
                  <a:lnTo>
                    <a:pt x="1045" y="123"/>
                  </a:lnTo>
                  <a:close/>
                  <a:moveTo>
                    <a:pt x="1045" y="0"/>
                  </a:moveTo>
                  <a:lnTo>
                    <a:pt x="1128" y="3"/>
                  </a:lnTo>
                  <a:lnTo>
                    <a:pt x="1208" y="12"/>
                  </a:lnTo>
                  <a:lnTo>
                    <a:pt x="1286" y="27"/>
                  </a:lnTo>
                  <a:lnTo>
                    <a:pt x="1362" y="48"/>
                  </a:lnTo>
                  <a:lnTo>
                    <a:pt x="1436" y="75"/>
                  </a:lnTo>
                  <a:lnTo>
                    <a:pt x="1506" y="106"/>
                  </a:lnTo>
                  <a:lnTo>
                    <a:pt x="1574" y="143"/>
                  </a:lnTo>
                  <a:lnTo>
                    <a:pt x="1639" y="186"/>
                  </a:lnTo>
                  <a:lnTo>
                    <a:pt x="1700" y="231"/>
                  </a:lnTo>
                  <a:lnTo>
                    <a:pt x="1759" y="282"/>
                  </a:lnTo>
                  <a:lnTo>
                    <a:pt x="1813" y="337"/>
                  </a:lnTo>
                  <a:lnTo>
                    <a:pt x="1863" y="395"/>
                  </a:lnTo>
                  <a:lnTo>
                    <a:pt x="1909" y="456"/>
                  </a:lnTo>
                  <a:lnTo>
                    <a:pt x="1950" y="522"/>
                  </a:lnTo>
                  <a:lnTo>
                    <a:pt x="1987" y="590"/>
                  </a:lnTo>
                  <a:lnTo>
                    <a:pt x="2018" y="662"/>
                  </a:lnTo>
                  <a:lnTo>
                    <a:pt x="2044" y="736"/>
                  </a:lnTo>
                  <a:lnTo>
                    <a:pt x="2065" y="812"/>
                  </a:lnTo>
                  <a:lnTo>
                    <a:pt x="2081" y="890"/>
                  </a:lnTo>
                  <a:lnTo>
                    <a:pt x="2090" y="971"/>
                  </a:lnTo>
                  <a:lnTo>
                    <a:pt x="2093" y="1053"/>
                  </a:lnTo>
                  <a:lnTo>
                    <a:pt x="2091" y="1130"/>
                  </a:lnTo>
                  <a:lnTo>
                    <a:pt x="2082" y="1206"/>
                  </a:lnTo>
                  <a:lnTo>
                    <a:pt x="2069" y="1281"/>
                  </a:lnTo>
                  <a:lnTo>
                    <a:pt x="2050" y="1354"/>
                  </a:lnTo>
                  <a:lnTo>
                    <a:pt x="2027" y="1425"/>
                  </a:lnTo>
                  <a:lnTo>
                    <a:pt x="1998" y="1493"/>
                  </a:lnTo>
                  <a:lnTo>
                    <a:pt x="1965" y="1559"/>
                  </a:lnTo>
                  <a:lnTo>
                    <a:pt x="1928" y="1622"/>
                  </a:lnTo>
                  <a:lnTo>
                    <a:pt x="1886" y="1684"/>
                  </a:lnTo>
                  <a:lnTo>
                    <a:pt x="1840" y="1741"/>
                  </a:lnTo>
                  <a:lnTo>
                    <a:pt x="1789" y="1796"/>
                  </a:lnTo>
                  <a:lnTo>
                    <a:pt x="1736" y="1846"/>
                  </a:lnTo>
                  <a:lnTo>
                    <a:pt x="1678" y="1893"/>
                  </a:lnTo>
                  <a:lnTo>
                    <a:pt x="1617" y="1936"/>
                  </a:lnTo>
                  <a:lnTo>
                    <a:pt x="1553" y="1975"/>
                  </a:lnTo>
                  <a:lnTo>
                    <a:pt x="1486" y="2009"/>
                  </a:lnTo>
                  <a:lnTo>
                    <a:pt x="1416" y="2039"/>
                  </a:lnTo>
                  <a:lnTo>
                    <a:pt x="1416" y="2603"/>
                  </a:lnTo>
                  <a:lnTo>
                    <a:pt x="1413" y="2623"/>
                  </a:lnTo>
                  <a:lnTo>
                    <a:pt x="1404" y="2640"/>
                  </a:lnTo>
                  <a:lnTo>
                    <a:pt x="1391" y="2652"/>
                  </a:lnTo>
                  <a:lnTo>
                    <a:pt x="1374" y="2662"/>
                  </a:lnTo>
                  <a:lnTo>
                    <a:pt x="1354" y="2665"/>
                  </a:lnTo>
                  <a:lnTo>
                    <a:pt x="1293" y="2665"/>
                  </a:lnTo>
                  <a:lnTo>
                    <a:pt x="1293" y="2789"/>
                  </a:lnTo>
                  <a:lnTo>
                    <a:pt x="1290" y="2809"/>
                  </a:lnTo>
                  <a:lnTo>
                    <a:pt x="1280" y="2826"/>
                  </a:lnTo>
                  <a:lnTo>
                    <a:pt x="1268" y="2838"/>
                  </a:lnTo>
                  <a:lnTo>
                    <a:pt x="1251" y="2848"/>
                  </a:lnTo>
                  <a:lnTo>
                    <a:pt x="1231" y="2851"/>
                  </a:lnTo>
                  <a:lnTo>
                    <a:pt x="862" y="2851"/>
                  </a:lnTo>
                  <a:lnTo>
                    <a:pt x="842" y="2848"/>
                  </a:lnTo>
                  <a:lnTo>
                    <a:pt x="825" y="2838"/>
                  </a:lnTo>
                  <a:lnTo>
                    <a:pt x="812" y="2826"/>
                  </a:lnTo>
                  <a:lnTo>
                    <a:pt x="803" y="2809"/>
                  </a:lnTo>
                  <a:lnTo>
                    <a:pt x="800" y="2789"/>
                  </a:lnTo>
                  <a:lnTo>
                    <a:pt x="800" y="2665"/>
                  </a:lnTo>
                  <a:lnTo>
                    <a:pt x="739" y="2665"/>
                  </a:lnTo>
                  <a:lnTo>
                    <a:pt x="719" y="2662"/>
                  </a:lnTo>
                  <a:lnTo>
                    <a:pt x="702" y="2652"/>
                  </a:lnTo>
                  <a:lnTo>
                    <a:pt x="689" y="2640"/>
                  </a:lnTo>
                  <a:lnTo>
                    <a:pt x="680" y="2623"/>
                  </a:lnTo>
                  <a:lnTo>
                    <a:pt x="677" y="2603"/>
                  </a:lnTo>
                  <a:lnTo>
                    <a:pt x="677" y="2039"/>
                  </a:lnTo>
                  <a:lnTo>
                    <a:pt x="607" y="2009"/>
                  </a:lnTo>
                  <a:lnTo>
                    <a:pt x="540" y="1975"/>
                  </a:lnTo>
                  <a:lnTo>
                    <a:pt x="476" y="1936"/>
                  </a:lnTo>
                  <a:lnTo>
                    <a:pt x="415" y="1893"/>
                  </a:lnTo>
                  <a:lnTo>
                    <a:pt x="357" y="1846"/>
                  </a:lnTo>
                  <a:lnTo>
                    <a:pt x="303" y="1796"/>
                  </a:lnTo>
                  <a:lnTo>
                    <a:pt x="253" y="1741"/>
                  </a:lnTo>
                  <a:lnTo>
                    <a:pt x="207" y="1684"/>
                  </a:lnTo>
                  <a:lnTo>
                    <a:pt x="165" y="1622"/>
                  </a:lnTo>
                  <a:lnTo>
                    <a:pt x="128" y="1559"/>
                  </a:lnTo>
                  <a:lnTo>
                    <a:pt x="95" y="1493"/>
                  </a:lnTo>
                  <a:lnTo>
                    <a:pt x="66" y="1425"/>
                  </a:lnTo>
                  <a:lnTo>
                    <a:pt x="43" y="1354"/>
                  </a:lnTo>
                  <a:lnTo>
                    <a:pt x="24" y="1281"/>
                  </a:lnTo>
                  <a:lnTo>
                    <a:pt x="11" y="1206"/>
                  </a:lnTo>
                  <a:lnTo>
                    <a:pt x="2" y="1130"/>
                  </a:lnTo>
                  <a:lnTo>
                    <a:pt x="0" y="1053"/>
                  </a:lnTo>
                  <a:lnTo>
                    <a:pt x="3" y="971"/>
                  </a:lnTo>
                  <a:lnTo>
                    <a:pt x="12" y="890"/>
                  </a:lnTo>
                  <a:lnTo>
                    <a:pt x="27" y="812"/>
                  </a:lnTo>
                  <a:lnTo>
                    <a:pt x="48" y="736"/>
                  </a:lnTo>
                  <a:lnTo>
                    <a:pt x="75" y="662"/>
                  </a:lnTo>
                  <a:lnTo>
                    <a:pt x="106" y="590"/>
                  </a:lnTo>
                  <a:lnTo>
                    <a:pt x="143" y="522"/>
                  </a:lnTo>
                  <a:lnTo>
                    <a:pt x="184" y="456"/>
                  </a:lnTo>
                  <a:lnTo>
                    <a:pt x="230" y="395"/>
                  </a:lnTo>
                  <a:lnTo>
                    <a:pt x="280" y="337"/>
                  </a:lnTo>
                  <a:lnTo>
                    <a:pt x="334" y="282"/>
                  </a:lnTo>
                  <a:lnTo>
                    <a:pt x="393" y="231"/>
                  </a:lnTo>
                  <a:lnTo>
                    <a:pt x="454" y="186"/>
                  </a:lnTo>
                  <a:lnTo>
                    <a:pt x="519" y="143"/>
                  </a:lnTo>
                  <a:lnTo>
                    <a:pt x="587" y="106"/>
                  </a:lnTo>
                  <a:lnTo>
                    <a:pt x="657" y="75"/>
                  </a:lnTo>
                  <a:lnTo>
                    <a:pt x="731" y="48"/>
                  </a:lnTo>
                  <a:lnTo>
                    <a:pt x="807" y="27"/>
                  </a:lnTo>
                  <a:lnTo>
                    <a:pt x="885" y="12"/>
                  </a:lnTo>
                  <a:lnTo>
                    <a:pt x="965" y="3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B3A128BB-916A-2A98-9075-20FA2D9BB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738" y="5067300"/>
              <a:ext cx="33337" cy="98425"/>
            </a:xfrm>
            <a:custGeom>
              <a:avLst/>
              <a:gdLst>
                <a:gd name="T0" fmla="*/ 60 w 123"/>
                <a:gd name="T1" fmla="*/ 0 h 372"/>
                <a:gd name="T2" fmla="*/ 81 w 123"/>
                <a:gd name="T3" fmla="*/ 3 h 372"/>
                <a:gd name="T4" fmla="*/ 98 w 123"/>
                <a:gd name="T5" fmla="*/ 12 h 372"/>
                <a:gd name="T6" fmla="*/ 111 w 123"/>
                <a:gd name="T7" fmla="*/ 26 h 372"/>
                <a:gd name="T8" fmla="*/ 120 w 123"/>
                <a:gd name="T9" fmla="*/ 43 h 372"/>
                <a:gd name="T10" fmla="*/ 123 w 123"/>
                <a:gd name="T11" fmla="*/ 62 h 372"/>
                <a:gd name="T12" fmla="*/ 123 w 123"/>
                <a:gd name="T13" fmla="*/ 310 h 372"/>
                <a:gd name="T14" fmla="*/ 120 w 123"/>
                <a:gd name="T15" fmla="*/ 330 h 372"/>
                <a:gd name="T16" fmla="*/ 111 w 123"/>
                <a:gd name="T17" fmla="*/ 347 h 372"/>
                <a:gd name="T18" fmla="*/ 98 w 123"/>
                <a:gd name="T19" fmla="*/ 359 h 372"/>
                <a:gd name="T20" fmla="*/ 81 w 123"/>
                <a:gd name="T21" fmla="*/ 369 h 372"/>
                <a:gd name="T22" fmla="*/ 60 w 123"/>
                <a:gd name="T23" fmla="*/ 372 h 372"/>
                <a:gd name="T24" fmla="*/ 42 w 123"/>
                <a:gd name="T25" fmla="*/ 369 h 372"/>
                <a:gd name="T26" fmla="*/ 25 w 123"/>
                <a:gd name="T27" fmla="*/ 359 h 372"/>
                <a:gd name="T28" fmla="*/ 12 w 123"/>
                <a:gd name="T29" fmla="*/ 347 h 372"/>
                <a:gd name="T30" fmla="*/ 3 w 123"/>
                <a:gd name="T31" fmla="*/ 330 h 372"/>
                <a:gd name="T32" fmla="*/ 0 w 123"/>
                <a:gd name="T33" fmla="*/ 310 h 372"/>
                <a:gd name="T34" fmla="*/ 0 w 123"/>
                <a:gd name="T35" fmla="*/ 62 h 372"/>
                <a:gd name="T36" fmla="*/ 3 w 123"/>
                <a:gd name="T37" fmla="*/ 43 h 372"/>
                <a:gd name="T38" fmla="*/ 12 w 123"/>
                <a:gd name="T39" fmla="*/ 26 h 372"/>
                <a:gd name="T40" fmla="*/ 25 w 123"/>
                <a:gd name="T41" fmla="*/ 12 h 372"/>
                <a:gd name="T42" fmla="*/ 42 w 123"/>
                <a:gd name="T43" fmla="*/ 3 h 372"/>
                <a:gd name="T44" fmla="*/ 60 w 123"/>
                <a:gd name="T4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" h="372">
                  <a:moveTo>
                    <a:pt x="60" y="0"/>
                  </a:moveTo>
                  <a:lnTo>
                    <a:pt x="81" y="3"/>
                  </a:lnTo>
                  <a:lnTo>
                    <a:pt x="98" y="12"/>
                  </a:lnTo>
                  <a:lnTo>
                    <a:pt x="111" y="26"/>
                  </a:lnTo>
                  <a:lnTo>
                    <a:pt x="120" y="43"/>
                  </a:lnTo>
                  <a:lnTo>
                    <a:pt x="123" y="62"/>
                  </a:lnTo>
                  <a:lnTo>
                    <a:pt x="123" y="310"/>
                  </a:lnTo>
                  <a:lnTo>
                    <a:pt x="120" y="330"/>
                  </a:lnTo>
                  <a:lnTo>
                    <a:pt x="111" y="347"/>
                  </a:lnTo>
                  <a:lnTo>
                    <a:pt x="98" y="359"/>
                  </a:lnTo>
                  <a:lnTo>
                    <a:pt x="81" y="369"/>
                  </a:lnTo>
                  <a:lnTo>
                    <a:pt x="60" y="372"/>
                  </a:lnTo>
                  <a:lnTo>
                    <a:pt x="42" y="369"/>
                  </a:lnTo>
                  <a:lnTo>
                    <a:pt x="25" y="359"/>
                  </a:lnTo>
                  <a:lnTo>
                    <a:pt x="12" y="347"/>
                  </a:lnTo>
                  <a:lnTo>
                    <a:pt x="3" y="330"/>
                  </a:lnTo>
                  <a:lnTo>
                    <a:pt x="0" y="310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48FFFBE3-7CEE-F771-083C-B1863ED05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175" y="5461000"/>
              <a:ext cx="98425" cy="33338"/>
            </a:xfrm>
            <a:custGeom>
              <a:avLst/>
              <a:gdLst>
                <a:gd name="T0" fmla="*/ 60 w 369"/>
                <a:gd name="T1" fmla="*/ 0 h 123"/>
                <a:gd name="T2" fmla="*/ 307 w 369"/>
                <a:gd name="T3" fmla="*/ 0 h 123"/>
                <a:gd name="T4" fmla="*/ 326 w 369"/>
                <a:gd name="T5" fmla="*/ 3 h 123"/>
                <a:gd name="T6" fmla="*/ 344 w 369"/>
                <a:gd name="T7" fmla="*/ 11 h 123"/>
                <a:gd name="T8" fmla="*/ 356 w 369"/>
                <a:gd name="T9" fmla="*/ 25 h 123"/>
                <a:gd name="T10" fmla="*/ 366 w 369"/>
                <a:gd name="T11" fmla="*/ 42 h 123"/>
                <a:gd name="T12" fmla="*/ 369 w 369"/>
                <a:gd name="T13" fmla="*/ 61 h 123"/>
                <a:gd name="T14" fmla="*/ 366 w 369"/>
                <a:gd name="T15" fmla="*/ 81 h 123"/>
                <a:gd name="T16" fmla="*/ 356 w 369"/>
                <a:gd name="T17" fmla="*/ 98 h 123"/>
                <a:gd name="T18" fmla="*/ 344 w 369"/>
                <a:gd name="T19" fmla="*/ 112 h 123"/>
                <a:gd name="T20" fmla="*/ 326 w 369"/>
                <a:gd name="T21" fmla="*/ 120 h 123"/>
                <a:gd name="T22" fmla="*/ 307 w 369"/>
                <a:gd name="T23" fmla="*/ 123 h 123"/>
                <a:gd name="T24" fmla="*/ 60 w 369"/>
                <a:gd name="T25" fmla="*/ 123 h 123"/>
                <a:gd name="T26" fmla="*/ 42 w 369"/>
                <a:gd name="T27" fmla="*/ 120 h 123"/>
                <a:gd name="T28" fmla="*/ 25 w 369"/>
                <a:gd name="T29" fmla="*/ 112 h 123"/>
                <a:gd name="T30" fmla="*/ 11 w 369"/>
                <a:gd name="T31" fmla="*/ 98 h 123"/>
                <a:gd name="T32" fmla="*/ 3 w 369"/>
                <a:gd name="T33" fmla="*/ 81 h 123"/>
                <a:gd name="T34" fmla="*/ 0 w 369"/>
                <a:gd name="T35" fmla="*/ 61 h 123"/>
                <a:gd name="T36" fmla="*/ 3 w 369"/>
                <a:gd name="T37" fmla="*/ 42 h 123"/>
                <a:gd name="T38" fmla="*/ 11 w 369"/>
                <a:gd name="T39" fmla="*/ 25 h 123"/>
                <a:gd name="T40" fmla="*/ 25 w 369"/>
                <a:gd name="T41" fmla="*/ 11 h 123"/>
                <a:gd name="T42" fmla="*/ 42 w 369"/>
                <a:gd name="T43" fmla="*/ 3 h 123"/>
                <a:gd name="T44" fmla="*/ 60 w 369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9" h="123">
                  <a:moveTo>
                    <a:pt x="60" y="0"/>
                  </a:moveTo>
                  <a:lnTo>
                    <a:pt x="307" y="0"/>
                  </a:lnTo>
                  <a:lnTo>
                    <a:pt x="326" y="3"/>
                  </a:lnTo>
                  <a:lnTo>
                    <a:pt x="344" y="11"/>
                  </a:lnTo>
                  <a:lnTo>
                    <a:pt x="356" y="25"/>
                  </a:lnTo>
                  <a:lnTo>
                    <a:pt x="366" y="42"/>
                  </a:lnTo>
                  <a:lnTo>
                    <a:pt x="369" y="61"/>
                  </a:lnTo>
                  <a:lnTo>
                    <a:pt x="366" y="81"/>
                  </a:lnTo>
                  <a:lnTo>
                    <a:pt x="356" y="98"/>
                  </a:lnTo>
                  <a:lnTo>
                    <a:pt x="344" y="112"/>
                  </a:lnTo>
                  <a:lnTo>
                    <a:pt x="326" y="120"/>
                  </a:lnTo>
                  <a:lnTo>
                    <a:pt x="307" y="123"/>
                  </a:lnTo>
                  <a:lnTo>
                    <a:pt x="60" y="123"/>
                  </a:lnTo>
                  <a:lnTo>
                    <a:pt x="42" y="120"/>
                  </a:lnTo>
                  <a:lnTo>
                    <a:pt x="25" y="112"/>
                  </a:lnTo>
                  <a:lnTo>
                    <a:pt x="11" y="98"/>
                  </a:lnTo>
                  <a:lnTo>
                    <a:pt x="3" y="81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1"/>
                  </a:lnTo>
                  <a:lnTo>
                    <a:pt x="42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F815BBF8-E3C3-C41B-C87C-5A13CD9CB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3" y="5461000"/>
              <a:ext cx="96837" cy="33338"/>
            </a:xfrm>
            <a:custGeom>
              <a:avLst/>
              <a:gdLst>
                <a:gd name="T0" fmla="*/ 62 w 369"/>
                <a:gd name="T1" fmla="*/ 0 h 123"/>
                <a:gd name="T2" fmla="*/ 308 w 369"/>
                <a:gd name="T3" fmla="*/ 0 h 123"/>
                <a:gd name="T4" fmla="*/ 327 w 369"/>
                <a:gd name="T5" fmla="*/ 3 h 123"/>
                <a:gd name="T6" fmla="*/ 344 w 369"/>
                <a:gd name="T7" fmla="*/ 11 h 123"/>
                <a:gd name="T8" fmla="*/ 358 w 369"/>
                <a:gd name="T9" fmla="*/ 25 h 123"/>
                <a:gd name="T10" fmla="*/ 366 w 369"/>
                <a:gd name="T11" fmla="*/ 42 h 123"/>
                <a:gd name="T12" fmla="*/ 369 w 369"/>
                <a:gd name="T13" fmla="*/ 61 h 123"/>
                <a:gd name="T14" fmla="*/ 366 w 369"/>
                <a:gd name="T15" fmla="*/ 81 h 123"/>
                <a:gd name="T16" fmla="*/ 358 w 369"/>
                <a:gd name="T17" fmla="*/ 98 h 123"/>
                <a:gd name="T18" fmla="*/ 344 w 369"/>
                <a:gd name="T19" fmla="*/ 112 h 123"/>
                <a:gd name="T20" fmla="*/ 327 w 369"/>
                <a:gd name="T21" fmla="*/ 120 h 123"/>
                <a:gd name="T22" fmla="*/ 308 w 369"/>
                <a:gd name="T23" fmla="*/ 123 h 123"/>
                <a:gd name="T24" fmla="*/ 62 w 369"/>
                <a:gd name="T25" fmla="*/ 123 h 123"/>
                <a:gd name="T26" fmla="*/ 43 w 369"/>
                <a:gd name="T27" fmla="*/ 120 h 123"/>
                <a:gd name="T28" fmla="*/ 25 w 369"/>
                <a:gd name="T29" fmla="*/ 112 h 123"/>
                <a:gd name="T30" fmla="*/ 13 w 369"/>
                <a:gd name="T31" fmla="*/ 98 h 123"/>
                <a:gd name="T32" fmla="*/ 3 w 369"/>
                <a:gd name="T33" fmla="*/ 81 h 123"/>
                <a:gd name="T34" fmla="*/ 0 w 369"/>
                <a:gd name="T35" fmla="*/ 61 h 123"/>
                <a:gd name="T36" fmla="*/ 3 w 369"/>
                <a:gd name="T37" fmla="*/ 42 h 123"/>
                <a:gd name="T38" fmla="*/ 13 w 369"/>
                <a:gd name="T39" fmla="*/ 25 h 123"/>
                <a:gd name="T40" fmla="*/ 25 w 369"/>
                <a:gd name="T41" fmla="*/ 11 h 123"/>
                <a:gd name="T42" fmla="*/ 43 w 369"/>
                <a:gd name="T43" fmla="*/ 3 h 123"/>
                <a:gd name="T44" fmla="*/ 62 w 369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9" h="123">
                  <a:moveTo>
                    <a:pt x="62" y="0"/>
                  </a:moveTo>
                  <a:lnTo>
                    <a:pt x="308" y="0"/>
                  </a:lnTo>
                  <a:lnTo>
                    <a:pt x="327" y="3"/>
                  </a:lnTo>
                  <a:lnTo>
                    <a:pt x="344" y="11"/>
                  </a:lnTo>
                  <a:lnTo>
                    <a:pt x="358" y="25"/>
                  </a:lnTo>
                  <a:lnTo>
                    <a:pt x="366" y="42"/>
                  </a:lnTo>
                  <a:lnTo>
                    <a:pt x="369" y="61"/>
                  </a:lnTo>
                  <a:lnTo>
                    <a:pt x="366" y="81"/>
                  </a:lnTo>
                  <a:lnTo>
                    <a:pt x="358" y="98"/>
                  </a:lnTo>
                  <a:lnTo>
                    <a:pt x="344" y="112"/>
                  </a:lnTo>
                  <a:lnTo>
                    <a:pt x="327" y="120"/>
                  </a:lnTo>
                  <a:lnTo>
                    <a:pt x="308" y="123"/>
                  </a:lnTo>
                  <a:lnTo>
                    <a:pt x="62" y="123"/>
                  </a:lnTo>
                  <a:lnTo>
                    <a:pt x="43" y="120"/>
                  </a:lnTo>
                  <a:lnTo>
                    <a:pt x="25" y="112"/>
                  </a:lnTo>
                  <a:lnTo>
                    <a:pt x="13" y="98"/>
                  </a:lnTo>
                  <a:lnTo>
                    <a:pt x="3" y="81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0C68BB7F-E14E-E3BF-FCB7-82E723DF7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25" y="5183188"/>
              <a:ext cx="79375" cy="79375"/>
            </a:xfrm>
            <a:custGeom>
              <a:avLst/>
              <a:gdLst>
                <a:gd name="T0" fmla="*/ 236 w 297"/>
                <a:gd name="T1" fmla="*/ 0 h 298"/>
                <a:gd name="T2" fmla="*/ 250 w 297"/>
                <a:gd name="T3" fmla="*/ 2 h 298"/>
                <a:gd name="T4" fmla="*/ 265 w 297"/>
                <a:gd name="T5" fmla="*/ 8 h 298"/>
                <a:gd name="T6" fmla="*/ 279 w 297"/>
                <a:gd name="T7" fmla="*/ 18 h 298"/>
                <a:gd name="T8" fmla="*/ 289 w 297"/>
                <a:gd name="T9" fmla="*/ 31 h 298"/>
                <a:gd name="T10" fmla="*/ 294 w 297"/>
                <a:gd name="T11" fmla="*/ 46 h 298"/>
                <a:gd name="T12" fmla="*/ 297 w 297"/>
                <a:gd name="T13" fmla="*/ 62 h 298"/>
                <a:gd name="T14" fmla="*/ 294 w 297"/>
                <a:gd name="T15" fmla="*/ 78 h 298"/>
                <a:gd name="T16" fmla="*/ 289 w 297"/>
                <a:gd name="T17" fmla="*/ 93 h 298"/>
                <a:gd name="T18" fmla="*/ 279 w 297"/>
                <a:gd name="T19" fmla="*/ 105 h 298"/>
                <a:gd name="T20" fmla="*/ 105 w 297"/>
                <a:gd name="T21" fmla="*/ 281 h 298"/>
                <a:gd name="T22" fmla="*/ 92 w 297"/>
                <a:gd name="T23" fmla="*/ 291 h 298"/>
                <a:gd name="T24" fmla="*/ 77 w 297"/>
                <a:gd name="T25" fmla="*/ 296 h 298"/>
                <a:gd name="T26" fmla="*/ 62 w 297"/>
                <a:gd name="T27" fmla="*/ 298 h 298"/>
                <a:gd name="T28" fmla="*/ 46 w 297"/>
                <a:gd name="T29" fmla="*/ 296 h 298"/>
                <a:gd name="T30" fmla="*/ 31 w 297"/>
                <a:gd name="T31" fmla="*/ 291 h 298"/>
                <a:gd name="T32" fmla="*/ 17 w 297"/>
                <a:gd name="T33" fmla="*/ 281 h 298"/>
                <a:gd name="T34" fmla="*/ 8 w 297"/>
                <a:gd name="T35" fmla="*/ 267 h 298"/>
                <a:gd name="T36" fmla="*/ 2 w 297"/>
                <a:gd name="T37" fmla="*/ 252 h 298"/>
                <a:gd name="T38" fmla="*/ 0 w 297"/>
                <a:gd name="T39" fmla="*/ 237 h 298"/>
                <a:gd name="T40" fmla="*/ 2 w 297"/>
                <a:gd name="T41" fmla="*/ 221 h 298"/>
                <a:gd name="T42" fmla="*/ 8 w 297"/>
                <a:gd name="T43" fmla="*/ 207 h 298"/>
                <a:gd name="T44" fmla="*/ 17 w 297"/>
                <a:gd name="T45" fmla="*/ 193 h 298"/>
                <a:gd name="T46" fmla="*/ 192 w 297"/>
                <a:gd name="T47" fmla="*/ 18 h 298"/>
                <a:gd name="T48" fmla="*/ 205 w 297"/>
                <a:gd name="T49" fmla="*/ 8 h 298"/>
                <a:gd name="T50" fmla="*/ 220 w 297"/>
                <a:gd name="T51" fmla="*/ 2 h 298"/>
                <a:gd name="T52" fmla="*/ 236 w 297"/>
                <a:gd name="T5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" h="298">
                  <a:moveTo>
                    <a:pt x="236" y="0"/>
                  </a:moveTo>
                  <a:lnTo>
                    <a:pt x="250" y="2"/>
                  </a:lnTo>
                  <a:lnTo>
                    <a:pt x="265" y="8"/>
                  </a:lnTo>
                  <a:lnTo>
                    <a:pt x="279" y="18"/>
                  </a:lnTo>
                  <a:lnTo>
                    <a:pt x="289" y="31"/>
                  </a:lnTo>
                  <a:lnTo>
                    <a:pt x="294" y="46"/>
                  </a:lnTo>
                  <a:lnTo>
                    <a:pt x="297" y="62"/>
                  </a:lnTo>
                  <a:lnTo>
                    <a:pt x="294" y="78"/>
                  </a:lnTo>
                  <a:lnTo>
                    <a:pt x="289" y="93"/>
                  </a:lnTo>
                  <a:lnTo>
                    <a:pt x="279" y="105"/>
                  </a:lnTo>
                  <a:lnTo>
                    <a:pt x="105" y="281"/>
                  </a:lnTo>
                  <a:lnTo>
                    <a:pt x="92" y="291"/>
                  </a:lnTo>
                  <a:lnTo>
                    <a:pt x="77" y="296"/>
                  </a:lnTo>
                  <a:lnTo>
                    <a:pt x="62" y="298"/>
                  </a:lnTo>
                  <a:lnTo>
                    <a:pt x="46" y="296"/>
                  </a:lnTo>
                  <a:lnTo>
                    <a:pt x="31" y="291"/>
                  </a:lnTo>
                  <a:lnTo>
                    <a:pt x="17" y="281"/>
                  </a:lnTo>
                  <a:lnTo>
                    <a:pt x="8" y="267"/>
                  </a:lnTo>
                  <a:lnTo>
                    <a:pt x="2" y="252"/>
                  </a:lnTo>
                  <a:lnTo>
                    <a:pt x="0" y="237"/>
                  </a:lnTo>
                  <a:lnTo>
                    <a:pt x="2" y="221"/>
                  </a:lnTo>
                  <a:lnTo>
                    <a:pt x="8" y="207"/>
                  </a:lnTo>
                  <a:lnTo>
                    <a:pt x="17" y="193"/>
                  </a:lnTo>
                  <a:lnTo>
                    <a:pt x="192" y="18"/>
                  </a:lnTo>
                  <a:lnTo>
                    <a:pt x="205" y="8"/>
                  </a:lnTo>
                  <a:lnTo>
                    <a:pt x="220" y="2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FCACCF7E-22BD-31EB-8F5A-E61230CFB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513" y="5692775"/>
              <a:ext cx="79375" cy="79375"/>
            </a:xfrm>
            <a:custGeom>
              <a:avLst/>
              <a:gdLst>
                <a:gd name="T0" fmla="*/ 235 w 297"/>
                <a:gd name="T1" fmla="*/ 0 h 300"/>
                <a:gd name="T2" fmla="*/ 251 w 297"/>
                <a:gd name="T3" fmla="*/ 3 h 300"/>
                <a:gd name="T4" fmla="*/ 266 w 297"/>
                <a:gd name="T5" fmla="*/ 9 h 300"/>
                <a:gd name="T6" fmla="*/ 280 w 297"/>
                <a:gd name="T7" fmla="*/ 19 h 300"/>
                <a:gd name="T8" fmla="*/ 289 w 297"/>
                <a:gd name="T9" fmla="*/ 32 h 300"/>
                <a:gd name="T10" fmla="*/ 295 w 297"/>
                <a:gd name="T11" fmla="*/ 47 h 300"/>
                <a:gd name="T12" fmla="*/ 297 w 297"/>
                <a:gd name="T13" fmla="*/ 63 h 300"/>
                <a:gd name="T14" fmla="*/ 295 w 297"/>
                <a:gd name="T15" fmla="*/ 79 h 300"/>
                <a:gd name="T16" fmla="*/ 289 w 297"/>
                <a:gd name="T17" fmla="*/ 93 h 300"/>
                <a:gd name="T18" fmla="*/ 280 w 297"/>
                <a:gd name="T19" fmla="*/ 106 h 300"/>
                <a:gd name="T20" fmla="*/ 105 w 297"/>
                <a:gd name="T21" fmla="*/ 281 h 300"/>
                <a:gd name="T22" fmla="*/ 92 w 297"/>
                <a:gd name="T23" fmla="*/ 292 h 300"/>
                <a:gd name="T24" fmla="*/ 77 w 297"/>
                <a:gd name="T25" fmla="*/ 298 h 300"/>
                <a:gd name="T26" fmla="*/ 61 w 297"/>
                <a:gd name="T27" fmla="*/ 300 h 300"/>
                <a:gd name="T28" fmla="*/ 45 w 297"/>
                <a:gd name="T29" fmla="*/ 298 h 300"/>
                <a:gd name="T30" fmla="*/ 31 w 297"/>
                <a:gd name="T31" fmla="*/ 292 h 300"/>
                <a:gd name="T32" fmla="*/ 18 w 297"/>
                <a:gd name="T33" fmla="*/ 281 h 300"/>
                <a:gd name="T34" fmla="*/ 8 w 297"/>
                <a:gd name="T35" fmla="*/ 269 h 300"/>
                <a:gd name="T36" fmla="*/ 2 w 297"/>
                <a:gd name="T37" fmla="*/ 254 h 300"/>
                <a:gd name="T38" fmla="*/ 0 w 297"/>
                <a:gd name="T39" fmla="*/ 238 h 300"/>
                <a:gd name="T40" fmla="*/ 2 w 297"/>
                <a:gd name="T41" fmla="*/ 222 h 300"/>
                <a:gd name="T42" fmla="*/ 8 w 297"/>
                <a:gd name="T43" fmla="*/ 207 h 300"/>
                <a:gd name="T44" fmla="*/ 18 w 297"/>
                <a:gd name="T45" fmla="*/ 195 h 300"/>
                <a:gd name="T46" fmla="*/ 192 w 297"/>
                <a:gd name="T47" fmla="*/ 19 h 300"/>
                <a:gd name="T48" fmla="*/ 205 w 297"/>
                <a:gd name="T49" fmla="*/ 9 h 300"/>
                <a:gd name="T50" fmla="*/ 220 w 297"/>
                <a:gd name="T51" fmla="*/ 3 h 300"/>
                <a:gd name="T52" fmla="*/ 235 w 297"/>
                <a:gd name="T5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" h="300">
                  <a:moveTo>
                    <a:pt x="235" y="0"/>
                  </a:moveTo>
                  <a:lnTo>
                    <a:pt x="251" y="3"/>
                  </a:lnTo>
                  <a:lnTo>
                    <a:pt x="266" y="9"/>
                  </a:lnTo>
                  <a:lnTo>
                    <a:pt x="280" y="19"/>
                  </a:lnTo>
                  <a:lnTo>
                    <a:pt x="289" y="32"/>
                  </a:lnTo>
                  <a:lnTo>
                    <a:pt x="295" y="47"/>
                  </a:lnTo>
                  <a:lnTo>
                    <a:pt x="297" y="63"/>
                  </a:lnTo>
                  <a:lnTo>
                    <a:pt x="295" y="79"/>
                  </a:lnTo>
                  <a:lnTo>
                    <a:pt x="289" y="93"/>
                  </a:lnTo>
                  <a:lnTo>
                    <a:pt x="280" y="106"/>
                  </a:lnTo>
                  <a:lnTo>
                    <a:pt x="105" y="281"/>
                  </a:lnTo>
                  <a:lnTo>
                    <a:pt x="92" y="292"/>
                  </a:lnTo>
                  <a:lnTo>
                    <a:pt x="77" y="298"/>
                  </a:lnTo>
                  <a:lnTo>
                    <a:pt x="61" y="300"/>
                  </a:lnTo>
                  <a:lnTo>
                    <a:pt x="45" y="298"/>
                  </a:lnTo>
                  <a:lnTo>
                    <a:pt x="31" y="292"/>
                  </a:lnTo>
                  <a:lnTo>
                    <a:pt x="18" y="281"/>
                  </a:lnTo>
                  <a:lnTo>
                    <a:pt x="8" y="269"/>
                  </a:lnTo>
                  <a:lnTo>
                    <a:pt x="2" y="254"/>
                  </a:lnTo>
                  <a:lnTo>
                    <a:pt x="0" y="238"/>
                  </a:lnTo>
                  <a:lnTo>
                    <a:pt x="2" y="222"/>
                  </a:lnTo>
                  <a:lnTo>
                    <a:pt x="8" y="207"/>
                  </a:lnTo>
                  <a:lnTo>
                    <a:pt x="18" y="195"/>
                  </a:lnTo>
                  <a:lnTo>
                    <a:pt x="192" y="19"/>
                  </a:lnTo>
                  <a:lnTo>
                    <a:pt x="205" y="9"/>
                  </a:lnTo>
                  <a:lnTo>
                    <a:pt x="220" y="3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3E689660-CA8F-9726-6EB2-D2D573DDA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25" y="5692775"/>
              <a:ext cx="79375" cy="79375"/>
            </a:xfrm>
            <a:custGeom>
              <a:avLst/>
              <a:gdLst>
                <a:gd name="T0" fmla="*/ 62 w 297"/>
                <a:gd name="T1" fmla="*/ 0 h 300"/>
                <a:gd name="T2" fmla="*/ 77 w 297"/>
                <a:gd name="T3" fmla="*/ 3 h 300"/>
                <a:gd name="T4" fmla="*/ 92 w 297"/>
                <a:gd name="T5" fmla="*/ 9 h 300"/>
                <a:gd name="T6" fmla="*/ 105 w 297"/>
                <a:gd name="T7" fmla="*/ 19 h 300"/>
                <a:gd name="T8" fmla="*/ 279 w 297"/>
                <a:gd name="T9" fmla="*/ 195 h 300"/>
                <a:gd name="T10" fmla="*/ 289 w 297"/>
                <a:gd name="T11" fmla="*/ 207 h 300"/>
                <a:gd name="T12" fmla="*/ 294 w 297"/>
                <a:gd name="T13" fmla="*/ 222 h 300"/>
                <a:gd name="T14" fmla="*/ 297 w 297"/>
                <a:gd name="T15" fmla="*/ 238 h 300"/>
                <a:gd name="T16" fmla="*/ 294 w 297"/>
                <a:gd name="T17" fmla="*/ 254 h 300"/>
                <a:gd name="T18" fmla="*/ 289 w 297"/>
                <a:gd name="T19" fmla="*/ 269 h 300"/>
                <a:gd name="T20" fmla="*/ 279 w 297"/>
                <a:gd name="T21" fmla="*/ 281 h 300"/>
                <a:gd name="T22" fmla="*/ 266 w 297"/>
                <a:gd name="T23" fmla="*/ 292 h 300"/>
                <a:gd name="T24" fmla="*/ 251 w 297"/>
                <a:gd name="T25" fmla="*/ 298 h 300"/>
                <a:gd name="T26" fmla="*/ 236 w 297"/>
                <a:gd name="T27" fmla="*/ 300 h 300"/>
                <a:gd name="T28" fmla="*/ 220 w 297"/>
                <a:gd name="T29" fmla="*/ 298 h 300"/>
                <a:gd name="T30" fmla="*/ 205 w 297"/>
                <a:gd name="T31" fmla="*/ 292 h 300"/>
                <a:gd name="T32" fmla="*/ 192 w 297"/>
                <a:gd name="T33" fmla="*/ 281 h 300"/>
                <a:gd name="T34" fmla="*/ 17 w 297"/>
                <a:gd name="T35" fmla="*/ 106 h 300"/>
                <a:gd name="T36" fmla="*/ 8 w 297"/>
                <a:gd name="T37" fmla="*/ 93 h 300"/>
                <a:gd name="T38" fmla="*/ 2 w 297"/>
                <a:gd name="T39" fmla="*/ 79 h 300"/>
                <a:gd name="T40" fmla="*/ 0 w 297"/>
                <a:gd name="T41" fmla="*/ 63 h 300"/>
                <a:gd name="T42" fmla="*/ 2 w 297"/>
                <a:gd name="T43" fmla="*/ 47 h 300"/>
                <a:gd name="T44" fmla="*/ 8 w 297"/>
                <a:gd name="T45" fmla="*/ 32 h 300"/>
                <a:gd name="T46" fmla="*/ 17 w 297"/>
                <a:gd name="T47" fmla="*/ 19 h 300"/>
                <a:gd name="T48" fmla="*/ 31 w 297"/>
                <a:gd name="T49" fmla="*/ 9 h 300"/>
                <a:gd name="T50" fmla="*/ 46 w 297"/>
                <a:gd name="T51" fmla="*/ 3 h 300"/>
                <a:gd name="T52" fmla="*/ 62 w 297"/>
                <a:gd name="T5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" h="300">
                  <a:moveTo>
                    <a:pt x="62" y="0"/>
                  </a:moveTo>
                  <a:lnTo>
                    <a:pt x="77" y="3"/>
                  </a:lnTo>
                  <a:lnTo>
                    <a:pt x="92" y="9"/>
                  </a:lnTo>
                  <a:lnTo>
                    <a:pt x="105" y="19"/>
                  </a:lnTo>
                  <a:lnTo>
                    <a:pt x="279" y="195"/>
                  </a:lnTo>
                  <a:lnTo>
                    <a:pt x="289" y="207"/>
                  </a:lnTo>
                  <a:lnTo>
                    <a:pt x="294" y="222"/>
                  </a:lnTo>
                  <a:lnTo>
                    <a:pt x="297" y="238"/>
                  </a:lnTo>
                  <a:lnTo>
                    <a:pt x="294" y="254"/>
                  </a:lnTo>
                  <a:lnTo>
                    <a:pt x="289" y="269"/>
                  </a:lnTo>
                  <a:lnTo>
                    <a:pt x="279" y="281"/>
                  </a:lnTo>
                  <a:lnTo>
                    <a:pt x="266" y="292"/>
                  </a:lnTo>
                  <a:lnTo>
                    <a:pt x="251" y="298"/>
                  </a:lnTo>
                  <a:lnTo>
                    <a:pt x="236" y="300"/>
                  </a:lnTo>
                  <a:lnTo>
                    <a:pt x="220" y="298"/>
                  </a:lnTo>
                  <a:lnTo>
                    <a:pt x="205" y="292"/>
                  </a:lnTo>
                  <a:lnTo>
                    <a:pt x="192" y="281"/>
                  </a:lnTo>
                  <a:lnTo>
                    <a:pt x="17" y="106"/>
                  </a:lnTo>
                  <a:lnTo>
                    <a:pt x="8" y="93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7" y="19"/>
                  </a:lnTo>
                  <a:lnTo>
                    <a:pt x="31" y="9"/>
                  </a:lnTo>
                  <a:lnTo>
                    <a:pt x="46" y="3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39" name="Freeform 48">
              <a:extLst>
                <a:ext uri="{FF2B5EF4-FFF2-40B4-BE49-F238E27FC236}">
                  <a16:creationId xmlns:a16="http://schemas.microsoft.com/office/drawing/2014/main" id="{13564974-E4CF-8119-EC02-8EF8A36D8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513" y="5183188"/>
              <a:ext cx="79375" cy="79375"/>
            </a:xfrm>
            <a:custGeom>
              <a:avLst/>
              <a:gdLst>
                <a:gd name="T0" fmla="*/ 61 w 297"/>
                <a:gd name="T1" fmla="*/ 0 h 298"/>
                <a:gd name="T2" fmla="*/ 77 w 297"/>
                <a:gd name="T3" fmla="*/ 2 h 298"/>
                <a:gd name="T4" fmla="*/ 92 w 297"/>
                <a:gd name="T5" fmla="*/ 8 h 298"/>
                <a:gd name="T6" fmla="*/ 105 w 297"/>
                <a:gd name="T7" fmla="*/ 18 h 298"/>
                <a:gd name="T8" fmla="*/ 280 w 297"/>
                <a:gd name="T9" fmla="*/ 193 h 298"/>
                <a:gd name="T10" fmla="*/ 289 w 297"/>
                <a:gd name="T11" fmla="*/ 207 h 298"/>
                <a:gd name="T12" fmla="*/ 295 w 297"/>
                <a:gd name="T13" fmla="*/ 221 h 298"/>
                <a:gd name="T14" fmla="*/ 297 w 297"/>
                <a:gd name="T15" fmla="*/ 237 h 298"/>
                <a:gd name="T16" fmla="*/ 295 w 297"/>
                <a:gd name="T17" fmla="*/ 252 h 298"/>
                <a:gd name="T18" fmla="*/ 289 w 297"/>
                <a:gd name="T19" fmla="*/ 267 h 298"/>
                <a:gd name="T20" fmla="*/ 280 w 297"/>
                <a:gd name="T21" fmla="*/ 281 h 298"/>
                <a:gd name="T22" fmla="*/ 266 w 297"/>
                <a:gd name="T23" fmla="*/ 291 h 298"/>
                <a:gd name="T24" fmla="*/ 251 w 297"/>
                <a:gd name="T25" fmla="*/ 296 h 298"/>
                <a:gd name="T26" fmla="*/ 235 w 297"/>
                <a:gd name="T27" fmla="*/ 298 h 298"/>
                <a:gd name="T28" fmla="*/ 220 w 297"/>
                <a:gd name="T29" fmla="*/ 296 h 298"/>
                <a:gd name="T30" fmla="*/ 205 w 297"/>
                <a:gd name="T31" fmla="*/ 291 h 298"/>
                <a:gd name="T32" fmla="*/ 192 w 297"/>
                <a:gd name="T33" fmla="*/ 281 h 298"/>
                <a:gd name="T34" fmla="*/ 18 w 297"/>
                <a:gd name="T35" fmla="*/ 105 h 298"/>
                <a:gd name="T36" fmla="*/ 8 w 297"/>
                <a:gd name="T37" fmla="*/ 93 h 298"/>
                <a:gd name="T38" fmla="*/ 2 w 297"/>
                <a:gd name="T39" fmla="*/ 78 h 298"/>
                <a:gd name="T40" fmla="*/ 0 w 297"/>
                <a:gd name="T41" fmla="*/ 62 h 298"/>
                <a:gd name="T42" fmla="*/ 2 w 297"/>
                <a:gd name="T43" fmla="*/ 46 h 298"/>
                <a:gd name="T44" fmla="*/ 8 w 297"/>
                <a:gd name="T45" fmla="*/ 31 h 298"/>
                <a:gd name="T46" fmla="*/ 18 w 297"/>
                <a:gd name="T47" fmla="*/ 18 h 298"/>
                <a:gd name="T48" fmla="*/ 32 w 297"/>
                <a:gd name="T49" fmla="*/ 8 h 298"/>
                <a:gd name="T50" fmla="*/ 47 w 297"/>
                <a:gd name="T51" fmla="*/ 2 h 298"/>
                <a:gd name="T52" fmla="*/ 61 w 297"/>
                <a:gd name="T5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" h="298">
                  <a:moveTo>
                    <a:pt x="61" y="0"/>
                  </a:moveTo>
                  <a:lnTo>
                    <a:pt x="77" y="2"/>
                  </a:lnTo>
                  <a:lnTo>
                    <a:pt x="92" y="8"/>
                  </a:lnTo>
                  <a:lnTo>
                    <a:pt x="105" y="18"/>
                  </a:lnTo>
                  <a:lnTo>
                    <a:pt x="280" y="193"/>
                  </a:lnTo>
                  <a:lnTo>
                    <a:pt x="289" y="207"/>
                  </a:lnTo>
                  <a:lnTo>
                    <a:pt x="295" y="221"/>
                  </a:lnTo>
                  <a:lnTo>
                    <a:pt x="297" y="237"/>
                  </a:lnTo>
                  <a:lnTo>
                    <a:pt x="295" y="252"/>
                  </a:lnTo>
                  <a:lnTo>
                    <a:pt x="289" y="267"/>
                  </a:lnTo>
                  <a:lnTo>
                    <a:pt x="280" y="281"/>
                  </a:lnTo>
                  <a:lnTo>
                    <a:pt x="266" y="291"/>
                  </a:lnTo>
                  <a:lnTo>
                    <a:pt x="251" y="296"/>
                  </a:lnTo>
                  <a:lnTo>
                    <a:pt x="235" y="298"/>
                  </a:lnTo>
                  <a:lnTo>
                    <a:pt x="220" y="296"/>
                  </a:lnTo>
                  <a:lnTo>
                    <a:pt x="205" y="291"/>
                  </a:lnTo>
                  <a:lnTo>
                    <a:pt x="192" y="281"/>
                  </a:lnTo>
                  <a:lnTo>
                    <a:pt x="18" y="105"/>
                  </a:lnTo>
                  <a:lnTo>
                    <a:pt x="8" y="93"/>
                  </a:lnTo>
                  <a:lnTo>
                    <a:pt x="2" y="78"/>
                  </a:lnTo>
                  <a:lnTo>
                    <a:pt x="0" y="62"/>
                  </a:lnTo>
                  <a:lnTo>
                    <a:pt x="2" y="46"/>
                  </a:lnTo>
                  <a:lnTo>
                    <a:pt x="8" y="31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0" name="Freeform 49">
              <a:extLst>
                <a:ext uri="{FF2B5EF4-FFF2-40B4-BE49-F238E27FC236}">
                  <a16:creationId xmlns:a16="http://schemas.microsoft.com/office/drawing/2014/main" id="{F5A4FF5A-CB15-0A92-6D9A-18CCD9612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350" y="5281613"/>
              <a:ext cx="212725" cy="212725"/>
            </a:xfrm>
            <a:custGeom>
              <a:avLst/>
              <a:gdLst>
                <a:gd name="T0" fmla="*/ 737 w 800"/>
                <a:gd name="T1" fmla="*/ 0 h 806"/>
                <a:gd name="T2" fmla="*/ 758 w 800"/>
                <a:gd name="T3" fmla="*/ 3 h 806"/>
                <a:gd name="T4" fmla="*/ 775 w 800"/>
                <a:gd name="T5" fmla="*/ 13 h 806"/>
                <a:gd name="T6" fmla="*/ 788 w 800"/>
                <a:gd name="T7" fmla="*/ 26 h 806"/>
                <a:gd name="T8" fmla="*/ 797 w 800"/>
                <a:gd name="T9" fmla="*/ 43 h 806"/>
                <a:gd name="T10" fmla="*/ 800 w 800"/>
                <a:gd name="T11" fmla="*/ 63 h 806"/>
                <a:gd name="T12" fmla="*/ 797 w 800"/>
                <a:gd name="T13" fmla="*/ 82 h 806"/>
                <a:gd name="T14" fmla="*/ 788 w 800"/>
                <a:gd name="T15" fmla="*/ 100 h 806"/>
                <a:gd name="T16" fmla="*/ 775 w 800"/>
                <a:gd name="T17" fmla="*/ 112 h 806"/>
                <a:gd name="T18" fmla="*/ 758 w 800"/>
                <a:gd name="T19" fmla="*/ 122 h 806"/>
                <a:gd name="T20" fmla="*/ 737 w 800"/>
                <a:gd name="T21" fmla="*/ 125 h 806"/>
                <a:gd name="T22" fmla="*/ 676 w 800"/>
                <a:gd name="T23" fmla="*/ 128 h 806"/>
                <a:gd name="T24" fmla="*/ 615 w 800"/>
                <a:gd name="T25" fmla="*/ 138 h 806"/>
                <a:gd name="T26" fmla="*/ 556 w 800"/>
                <a:gd name="T27" fmla="*/ 152 h 806"/>
                <a:gd name="T28" fmla="*/ 499 w 800"/>
                <a:gd name="T29" fmla="*/ 174 h 806"/>
                <a:gd name="T30" fmla="*/ 446 w 800"/>
                <a:gd name="T31" fmla="*/ 200 h 806"/>
                <a:gd name="T32" fmla="*/ 394 w 800"/>
                <a:gd name="T33" fmla="*/ 231 h 806"/>
                <a:gd name="T34" fmla="*/ 347 w 800"/>
                <a:gd name="T35" fmla="*/ 266 h 806"/>
                <a:gd name="T36" fmla="*/ 303 w 800"/>
                <a:gd name="T37" fmla="*/ 307 h 806"/>
                <a:gd name="T38" fmla="*/ 263 w 800"/>
                <a:gd name="T39" fmla="*/ 350 h 806"/>
                <a:gd name="T40" fmla="*/ 228 w 800"/>
                <a:gd name="T41" fmla="*/ 399 h 806"/>
                <a:gd name="T42" fmla="*/ 197 w 800"/>
                <a:gd name="T43" fmla="*/ 449 h 806"/>
                <a:gd name="T44" fmla="*/ 172 w 800"/>
                <a:gd name="T45" fmla="*/ 503 h 806"/>
                <a:gd name="T46" fmla="*/ 151 w 800"/>
                <a:gd name="T47" fmla="*/ 560 h 806"/>
                <a:gd name="T48" fmla="*/ 135 w 800"/>
                <a:gd name="T49" fmla="*/ 619 h 806"/>
                <a:gd name="T50" fmla="*/ 126 w 800"/>
                <a:gd name="T51" fmla="*/ 681 h 806"/>
                <a:gd name="T52" fmla="*/ 122 w 800"/>
                <a:gd name="T53" fmla="*/ 744 h 806"/>
                <a:gd name="T54" fmla="*/ 119 w 800"/>
                <a:gd name="T55" fmla="*/ 764 h 806"/>
                <a:gd name="T56" fmla="*/ 111 w 800"/>
                <a:gd name="T57" fmla="*/ 781 h 806"/>
                <a:gd name="T58" fmla="*/ 97 w 800"/>
                <a:gd name="T59" fmla="*/ 795 h 806"/>
                <a:gd name="T60" fmla="*/ 80 w 800"/>
                <a:gd name="T61" fmla="*/ 803 h 806"/>
                <a:gd name="T62" fmla="*/ 62 w 800"/>
                <a:gd name="T63" fmla="*/ 806 h 806"/>
                <a:gd name="T64" fmla="*/ 42 w 800"/>
                <a:gd name="T65" fmla="*/ 803 h 806"/>
                <a:gd name="T66" fmla="*/ 25 w 800"/>
                <a:gd name="T67" fmla="*/ 795 h 806"/>
                <a:gd name="T68" fmla="*/ 11 w 800"/>
                <a:gd name="T69" fmla="*/ 781 h 806"/>
                <a:gd name="T70" fmla="*/ 3 w 800"/>
                <a:gd name="T71" fmla="*/ 764 h 806"/>
                <a:gd name="T72" fmla="*/ 0 w 800"/>
                <a:gd name="T73" fmla="*/ 744 h 806"/>
                <a:gd name="T74" fmla="*/ 3 w 800"/>
                <a:gd name="T75" fmla="*/ 676 h 806"/>
                <a:gd name="T76" fmla="*/ 11 w 800"/>
                <a:gd name="T77" fmla="*/ 611 h 806"/>
                <a:gd name="T78" fmla="*/ 26 w 800"/>
                <a:gd name="T79" fmla="*/ 546 h 806"/>
                <a:gd name="T80" fmla="*/ 46 w 800"/>
                <a:gd name="T81" fmla="*/ 485 h 806"/>
                <a:gd name="T82" fmla="*/ 71 w 800"/>
                <a:gd name="T83" fmla="*/ 426 h 806"/>
                <a:gd name="T84" fmla="*/ 100 w 800"/>
                <a:gd name="T85" fmla="*/ 369 h 806"/>
                <a:gd name="T86" fmla="*/ 135 w 800"/>
                <a:gd name="T87" fmla="*/ 316 h 806"/>
                <a:gd name="T88" fmla="*/ 174 w 800"/>
                <a:gd name="T89" fmla="*/ 265 h 806"/>
                <a:gd name="T90" fmla="*/ 216 w 800"/>
                <a:gd name="T91" fmla="*/ 219 h 806"/>
                <a:gd name="T92" fmla="*/ 263 w 800"/>
                <a:gd name="T93" fmla="*/ 176 h 806"/>
                <a:gd name="T94" fmla="*/ 312 w 800"/>
                <a:gd name="T95" fmla="*/ 137 h 806"/>
                <a:gd name="T96" fmla="*/ 366 w 800"/>
                <a:gd name="T97" fmla="*/ 102 h 806"/>
                <a:gd name="T98" fmla="*/ 422 w 800"/>
                <a:gd name="T99" fmla="*/ 72 h 806"/>
                <a:gd name="T100" fmla="*/ 481 w 800"/>
                <a:gd name="T101" fmla="*/ 47 h 806"/>
                <a:gd name="T102" fmla="*/ 542 w 800"/>
                <a:gd name="T103" fmla="*/ 27 h 806"/>
                <a:gd name="T104" fmla="*/ 606 w 800"/>
                <a:gd name="T105" fmla="*/ 13 h 806"/>
                <a:gd name="T106" fmla="*/ 671 w 800"/>
                <a:gd name="T107" fmla="*/ 3 h 806"/>
                <a:gd name="T108" fmla="*/ 737 w 800"/>
                <a:gd name="T10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0" h="806">
                  <a:moveTo>
                    <a:pt x="737" y="0"/>
                  </a:moveTo>
                  <a:lnTo>
                    <a:pt x="758" y="3"/>
                  </a:lnTo>
                  <a:lnTo>
                    <a:pt x="775" y="13"/>
                  </a:lnTo>
                  <a:lnTo>
                    <a:pt x="788" y="26"/>
                  </a:lnTo>
                  <a:lnTo>
                    <a:pt x="797" y="43"/>
                  </a:lnTo>
                  <a:lnTo>
                    <a:pt x="800" y="63"/>
                  </a:lnTo>
                  <a:lnTo>
                    <a:pt x="797" y="82"/>
                  </a:lnTo>
                  <a:lnTo>
                    <a:pt x="788" y="100"/>
                  </a:lnTo>
                  <a:lnTo>
                    <a:pt x="775" y="112"/>
                  </a:lnTo>
                  <a:lnTo>
                    <a:pt x="758" y="122"/>
                  </a:lnTo>
                  <a:lnTo>
                    <a:pt x="737" y="125"/>
                  </a:lnTo>
                  <a:lnTo>
                    <a:pt x="676" y="128"/>
                  </a:lnTo>
                  <a:lnTo>
                    <a:pt x="615" y="138"/>
                  </a:lnTo>
                  <a:lnTo>
                    <a:pt x="556" y="152"/>
                  </a:lnTo>
                  <a:lnTo>
                    <a:pt x="499" y="174"/>
                  </a:lnTo>
                  <a:lnTo>
                    <a:pt x="446" y="200"/>
                  </a:lnTo>
                  <a:lnTo>
                    <a:pt x="394" y="231"/>
                  </a:lnTo>
                  <a:lnTo>
                    <a:pt x="347" y="266"/>
                  </a:lnTo>
                  <a:lnTo>
                    <a:pt x="303" y="307"/>
                  </a:lnTo>
                  <a:lnTo>
                    <a:pt x="263" y="350"/>
                  </a:lnTo>
                  <a:lnTo>
                    <a:pt x="228" y="399"/>
                  </a:lnTo>
                  <a:lnTo>
                    <a:pt x="197" y="449"/>
                  </a:lnTo>
                  <a:lnTo>
                    <a:pt x="172" y="503"/>
                  </a:lnTo>
                  <a:lnTo>
                    <a:pt x="151" y="560"/>
                  </a:lnTo>
                  <a:lnTo>
                    <a:pt x="135" y="619"/>
                  </a:lnTo>
                  <a:lnTo>
                    <a:pt x="126" y="681"/>
                  </a:lnTo>
                  <a:lnTo>
                    <a:pt x="122" y="744"/>
                  </a:lnTo>
                  <a:lnTo>
                    <a:pt x="119" y="764"/>
                  </a:lnTo>
                  <a:lnTo>
                    <a:pt x="111" y="781"/>
                  </a:lnTo>
                  <a:lnTo>
                    <a:pt x="97" y="795"/>
                  </a:lnTo>
                  <a:lnTo>
                    <a:pt x="80" y="803"/>
                  </a:lnTo>
                  <a:lnTo>
                    <a:pt x="62" y="806"/>
                  </a:lnTo>
                  <a:lnTo>
                    <a:pt x="42" y="803"/>
                  </a:lnTo>
                  <a:lnTo>
                    <a:pt x="25" y="795"/>
                  </a:lnTo>
                  <a:lnTo>
                    <a:pt x="11" y="781"/>
                  </a:lnTo>
                  <a:lnTo>
                    <a:pt x="3" y="764"/>
                  </a:lnTo>
                  <a:lnTo>
                    <a:pt x="0" y="744"/>
                  </a:lnTo>
                  <a:lnTo>
                    <a:pt x="3" y="676"/>
                  </a:lnTo>
                  <a:lnTo>
                    <a:pt x="11" y="611"/>
                  </a:lnTo>
                  <a:lnTo>
                    <a:pt x="26" y="546"/>
                  </a:lnTo>
                  <a:lnTo>
                    <a:pt x="46" y="485"/>
                  </a:lnTo>
                  <a:lnTo>
                    <a:pt x="71" y="426"/>
                  </a:lnTo>
                  <a:lnTo>
                    <a:pt x="100" y="369"/>
                  </a:lnTo>
                  <a:lnTo>
                    <a:pt x="135" y="316"/>
                  </a:lnTo>
                  <a:lnTo>
                    <a:pt x="174" y="265"/>
                  </a:lnTo>
                  <a:lnTo>
                    <a:pt x="216" y="219"/>
                  </a:lnTo>
                  <a:lnTo>
                    <a:pt x="263" y="176"/>
                  </a:lnTo>
                  <a:lnTo>
                    <a:pt x="312" y="137"/>
                  </a:lnTo>
                  <a:lnTo>
                    <a:pt x="366" y="102"/>
                  </a:lnTo>
                  <a:lnTo>
                    <a:pt x="422" y="72"/>
                  </a:lnTo>
                  <a:lnTo>
                    <a:pt x="481" y="47"/>
                  </a:lnTo>
                  <a:lnTo>
                    <a:pt x="542" y="27"/>
                  </a:lnTo>
                  <a:lnTo>
                    <a:pt x="606" y="13"/>
                  </a:lnTo>
                  <a:lnTo>
                    <a:pt x="671" y="3"/>
                  </a:lnTo>
                  <a:lnTo>
                    <a:pt x="7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2D7405E-BE52-146B-1EBC-0A0AED3B8224}"/>
              </a:ext>
            </a:extLst>
          </p:cNvPr>
          <p:cNvSpPr txBox="1"/>
          <p:nvPr/>
        </p:nvSpPr>
        <p:spPr>
          <a:xfrm>
            <a:off x="3332806" y="130706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2</a:t>
            </a:r>
          </a:p>
        </p:txBody>
      </p:sp>
      <p:sp>
        <p:nvSpPr>
          <p:cNvPr id="45" name="Chevron 91">
            <a:extLst>
              <a:ext uri="{FF2B5EF4-FFF2-40B4-BE49-F238E27FC236}">
                <a16:creationId xmlns:a16="http://schemas.microsoft.com/office/drawing/2014/main" id="{B2EB5E2C-4492-1078-A42E-1441CB0B745D}"/>
              </a:ext>
            </a:extLst>
          </p:cNvPr>
          <p:cNvSpPr/>
          <p:nvPr/>
        </p:nvSpPr>
        <p:spPr>
          <a:xfrm>
            <a:off x="5014793" y="3602719"/>
            <a:ext cx="2159238" cy="30204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2624966-926E-ECEA-E773-6F5A1871CA18}"/>
              </a:ext>
            </a:extLst>
          </p:cNvPr>
          <p:cNvSpPr/>
          <p:nvPr/>
        </p:nvSpPr>
        <p:spPr>
          <a:xfrm>
            <a:off x="5598653" y="4759490"/>
            <a:ext cx="991518" cy="9915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6A20E0-15B4-E5D6-31D8-E64AD24A8D2D}"/>
              </a:ext>
            </a:extLst>
          </p:cNvPr>
          <p:cNvCxnSpPr/>
          <p:nvPr/>
        </p:nvCxnSpPr>
        <p:spPr>
          <a:xfrm>
            <a:off x="6094412" y="3757873"/>
            <a:ext cx="0" cy="1143000"/>
          </a:xfrm>
          <a:prstGeom prst="line">
            <a:avLst/>
          </a:prstGeom>
          <a:solidFill>
            <a:schemeClr val="accent2"/>
          </a:solidFill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30A0D9D-8181-88AE-56A5-ADD07A67FAA2}"/>
              </a:ext>
            </a:extLst>
          </p:cNvPr>
          <p:cNvSpPr/>
          <p:nvPr/>
        </p:nvSpPr>
        <p:spPr>
          <a:xfrm>
            <a:off x="6036824" y="3696154"/>
            <a:ext cx="115176" cy="115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BD0E8D91-4018-6ADC-C6C8-2BA96FC5F5BC}"/>
              </a:ext>
            </a:extLst>
          </p:cNvPr>
          <p:cNvSpPr>
            <a:spLocks noEditPoints="1"/>
          </p:cNvSpPr>
          <p:nvPr/>
        </p:nvSpPr>
        <p:spPr bwMode="auto">
          <a:xfrm>
            <a:off x="5843909" y="5004993"/>
            <a:ext cx="501006" cy="498320"/>
          </a:xfrm>
          <a:custGeom>
            <a:avLst/>
            <a:gdLst>
              <a:gd name="T0" fmla="*/ 2029 w 3359"/>
              <a:gd name="T1" fmla="*/ 3060 h 3341"/>
              <a:gd name="T2" fmla="*/ 2343 w 3359"/>
              <a:gd name="T3" fmla="*/ 3079 h 3341"/>
              <a:gd name="T4" fmla="*/ 2714 w 3359"/>
              <a:gd name="T5" fmla="*/ 2704 h 3341"/>
              <a:gd name="T6" fmla="*/ 817 w 3359"/>
              <a:gd name="T7" fmla="*/ 2613 h 3341"/>
              <a:gd name="T8" fmla="*/ 852 w 3359"/>
              <a:gd name="T9" fmla="*/ 2989 h 3341"/>
              <a:gd name="T10" fmla="*/ 1476 w 3359"/>
              <a:gd name="T11" fmla="*/ 3212 h 3341"/>
              <a:gd name="T12" fmla="*/ 1041 w 3359"/>
              <a:gd name="T13" fmla="*/ 2632 h 3341"/>
              <a:gd name="T14" fmla="*/ 2034 w 3359"/>
              <a:gd name="T15" fmla="*/ 2871 h 3341"/>
              <a:gd name="T16" fmla="*/ 1947 w 3359"/>
              <a:gd name="T17" fmla="*/ 2438 h 3341"/>
              <a:gd name="T18" fmla="*/ 1208 w 3359"/>
              <a:gd name="T19" fmla="*/ 2476 h 3341"/>
              <a:gd name="T20" fmla="*/ 1465 w 3359"/>
              <a:gd name="T21" fmla="*/ 3037 h 3341"/>
              <a:gd name="T22" fmla="*/ 2515 w 3359"/>
              <a:gd name="T23" fmla="*/ 2038 h 3341"/>
              <a:gd name="T24" fmla="*/ 2695 w 3359"/>
              <a:gd name="T25" fmla="*/ 2561 h 3341"/>
              <a:gd name="T26" fmla="*/ 3118 w 3359"/>
              <a:gd name="T27" fmla="*/ 2280 h 3341"/>
              <a:gd name="T28" fmla="*/ 2547 w 3359"/>
              <a:gd name="T29" fmla="*/ 1728 h 3341"/>
              <a:gd name="T30" fmla="*/ 2297 w 3359"/>
              <a:gd name="T31" fmla="*/ 2395 h 3341"/>
              <a:gd name="T32" fmla="*/ 1737 w 3359"/>
              <a:gd name="T33" fmla="*/ 1728 h 3341"/>
              <a:gd name="T34" fmla="*/ 1062 w 3359"/>
              <a:gd name="T35" fmla="*/ 2395 h 3341"/>
              <a:gd name="T36" fmla="*/ 929 w 3359"/>
              <a:gd name="T37" fmla="*/ 1728 h 3341"/>
              <a:gd name="T38" fmla="*/ 241 w 3359"/>
              <a:gd name="T39" fmla="*/ 2280 h 3341"/>
              <a:gd name="T40" fmla="*/ 664 w 3359"/>
              <a:gd name="T41" fmla="*/ 2561 h 3341"/>
              <a:gd name="T42" fmla="*/ 843 w 3359"/>
              <a:gd name="T43" fmla="*/ 2038 h 3341"/>
              <a:gd name="T44" fmla="*/ 2065 w 3359"/>
              <a:gd name="T45" fmla="*/ 944 h 3341"/>
              <a:gd name="T46" fmla="*/ 2414 w 3359"/>
              <a:gd name="T47" fmla="*/ 1400 h 3341"/>
              <a:gd name="T48" fmla="*/ 1046 w 3359"/>
              <a:gd name="T49" fmla="*/ 992 h 3341"/>
              <a:gd name="T50" fmla="*/ 1621 w 3359"/>
              <a:gd name="T51" fmla="*/ 1613 h 3341"/>
              <a:gd name="T52" fmla="*/ 2845 w 3359"/>
              <a:gd name="T53" fmla="*/ 636 h 3341"/>
              <a:gd name="T54" fmla="*/ 2461 w 3359"/>
              <a:gd name="T55" fmla="*/ 1066 h 3341"/>
              <a:gd name="T56" fmla="*/ 3235 w 3359"/>
              <a:gd name="T57" fmla="*/ 1511 h 3341"/>
              <a:gd name="T58" fmla="*/ 3018 w 3359"/>
              <a:gd name="T59" fmla="*/ 866 h 3341"/>
              <a:gd name="T60" fmla="*/ 342 w 3359"/>
              <a:gd name="T61" fmla="*/ 866 h 3341"/>
              <a:gd name="T62" fmla="*/ 125 w 3359"/>
              <a:gd name="T63" fmla="*/ 1511 h 3341"/>
              <a:gd name="T64" fmla="*/ 899 w 3359"/>
              <a:gd name="T65" fmla="*/ 1066 h 3341"/>
              <a:gd name="T66" fmla="*/ 515 w 3359"/>
              <a:gd name="T67" fmla="*/ 636 h 3341"/>
              <a:gd name="T68" fmla="*/ 2228 w 3359"/>
              <a:gd name="T69" fmla="*/ 789 h 3341"/>
              <a:gd name="T70" fmla="*/ 1813 w 3359"/>
              <a:gd name="T71" fmla="*/ 222 h 3341"/>
              <a:gd name="T72" fmla="*/ 1283 w 3359"/>
              <a:gd name="T73" fmla="*/ 529 h 3341"/>
              <a:gd name="T74" fmla="*/ 1521 w 3359"/>
              <a:gd name="T75" fmla="*/ 857 h 3341"/>
              <a:gd name="T76" fmla="*/ 2174 w 3359"/>
              <a:gd name="T77" fmla="*/ 467 h 3341"/>
              <a:gd name="T78" fmla="*/ 2682 w 3359"/>
              <a:gd name="T79" fmla="*/ 599 h 3341"/>
              <a:gd name="T80" fmla="*/ 2322 w 3359"/>
              <a:gd name="T81" fmla="*/ 253 h 3341"/>
              <a:gd name="T82" fmla="*/ 1385 w 3359"/>
              <a:gd name="T83" fmla="*/ 143 h 3341"/>
              <a:gd name="T84" fmla="*/ 803 w 3359"/>
              <a:gd name="T85" fmla="*/ 383 h 3341"/>
              <a:gd name="T86" fmla="*/ 932 w 3359"/>
              <a:gd name="T87" fmla="*/ 720 h 3341"/>
              <a:gd name="T88" fmla="*/ 1396 w 3359"/>
              <a:gd name="T89" fmla="*/ 208 h 3341"/>
              <a:gd name="T90" fmla="*/ 2047 w 3359"/>
              <a:gd name="T91" fmla="*/ 41 h 3341"/>
              <a:gd name="T92" fmla="*/ 2681 w 3359"/>
              <a:gd name="T93" fmla="*/ 331 h 3341"/>
              <a:gd name="T94" fmla="*/ 3081 w 3359"/>
              <a:gd name="T95" fmla="*/ 751 h 3341"/>
              <a:gd name="T96" fmla="*/ 3332 w 3359"/>
              <a:gd name="T97" fmla="*/ 1372 h 3341"/>
              <a:gd name="T98" fmla="*/ 3308 w 3359"/>
              <a:gd name="T99" fmla="*/ 2081 h 3341"/>
              <a:gd name="T100" fmla="*/ 3000 w 3359"/>
              <a:gd name="T101" fmla="*/ 2702 h 3341"/>
              <a:gd name="T102" fmla="*/ 2867 w 3359"/>
              <a:gd name="T103" fmla="*/ 2851 h 3341"/>
              <a:gd name="T104" fmla="*/ 2314 w 3359"/>
              <a:gd name="T105" fmla="*/ 3217 h 3341"/>
              <a:gd name="T106" fmla="*/ 1737 w 3359"/>
              <a:gd name="T107" fmla="*/ 3340 h 3341"/>
              <a:gd name="T108" fmla="*/ 1325 w 3359"/>
              <a:gd name="T109" fmla="*/ 3303 h 3341"/>
              <a:gd name="T110" fmla="*/ 712 w 3359"/>
              <a:gd name="T111" fmla="*/ 3034 h 3341"/>
              <a:gd name="T112" fmla="*/ 424 w 3359"/>
              <a:gd name="T113" fmla="*/ 2778 h 3341"/>
              <a:gd name="T114" fmla="*/ 114 w 3359"/>
              <a:gd name="T115" fmla="*/ 2273 h 3341"/>
              <a:gd name="T116" fmla="*/ 3 w 3359"/>
              <a:gd name="T117" fmla="*/ 1570 h 3341"/>
              <a:gd name="T118" fmla="*/ 182 w 3359"/>
              <a:gd name="T119" fmla="*/ 915 h 3341"/>
              <a:gd name="T120" fmla="*/ 457 w 3359"/>
              <a:gd name="T121" fmla="*/ 527 h 3341"/>
              <a:gd name="T122" fmla="*/ 1023 w 3359"/>
              <a:gd name="T123" fmla="*/ 134 h 3341"/>
              <a:gd name="T124" fmla="*/ 1654 w 3359"/>
              <a:gd name="T125" fmla="*/ 1 h 3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59" h="3341">
                <a:moveTo>
                  <a:pt x="2363" y="2539"/>
                </a:moveTo>
                <a:lnTo>
                  <a:pt x="2318" y="2632"/>
                </a:lnTo>
                <a:lnTo>
                  <a:pt x="2269" y="2723"/>
                </a:lnTo>
                <a:lnTo>
                  <a:pt x="2215" y="2811"/>
                </a:lnTo>
                <a:lnTo>
                  <a:pt x="2157" y="2897"/>
                </a:lnTo>
                <a:lnTo>
                  <a:pt x="2095" y="2980"/>
                </a:lnTo>
                <a:lnTo>
                  <a:pt x="2029" y="3060"/>
                </a:lnTo>
                <a:lnTo>
                  <a:pt x="1958" y="3138"/>
                </a:lnTo>
                <a:lnTo>
                  <a:pt x="1884" y="3212"/>
                </a:lnTo>
                <a:lnTo>
                  <a:pt x="1979" y="3196"/>
                </a:lnTo>
                <a:lnTo>
                  <a:pt x="2074" y="3175"/>
                </a:lnTo>
                <a:lnTo>
                  <a:pt x="2166" y="3148"/>
                </a:lnTo>
                <a:lnTo>
                  <a:pt x="2255" y="3117"/>
                </a:lnTo>
                <a:lnTo>
                  <a:pt x="2343" y="3079"/>
                </a:lnTo>
                <a:lnTo>
                  <a:pt x="2426" y="3036"/>
                </a:lnTo>
                <a:lnTo>
                  <a:pt x="2507" y="2989"/>
                </a:lnTo>
                <a:lnTo>
                  <a:pt x="2585" y="2938"/>
                </a:lnTo>
                <a:lnTo>
                  <a:pt x="2660" y="2881"/>
                </a:lnTo>
                <a:lnTo>
                  <a:pt x="2731" y="2820"/>
                </a:lnTo>
                <a:lnTo>
                  <a:pt x="2798" y="2756"/>
                </a:lnTo>
                <a:lnTo>
                  <a:pt x="2714" y="2704"/>
                </a:lnTo>
                <a:lnTo>
                  <a:pt x="2629" y="2656"/>
                </a:lnTo>
                <a:lnTo>
                  <a:pt x="2542" y="2613"/>
                </a:lnTo>
                <a:lnTo>
                  <a:pt x="2453" y="2573"/>
                </a:lnTo>
                <a:lnTo>
                  <a:pt x="2363" y="2539"/>
                </a:lnTo>
                <a:close/>
                <a:moveTo>
                  <a:pt x="997" y="2539"/>
                </a:moveTo>
                <a:lnTo>
                  <a:pt x="907" y="2573"/>
                </a:lnTo>
                <a:lnTo>
                  <a:pt x="817" y="2613"/>
                </a:lnTo>
                <a:lnTo>
                  <a:pt x="730" y="2656"/>
                </a:lnTo>
                <a:lnTo>
                  <a:pt x="644" y="2704"/>
                </a:lnTo>
                <a:lnTo>
                  <a:pt x="561" y="2756"/>
                </a:lnTo>
                <a:lnTo>
                  <a:pt x="629" y="2820"/>
                </a:lnTo>
                <a:lnTo>
                  <a:pt x="700" y="2881"/>
                </a:lnTo>
                <a:lnTo>
                  <a:pt x="774" y="2938"/>
                </a:lnTo>
                <a:lnTo>
                  <a:pt x="852" y="2989"/>
                </a:lnTo>
                <a:lnTo>
                  <a:pt x="933" y="3036"/>
                </a:lnTo>
                <a:lnTo>
                  <a:pt x="1017" y="3079"/>
                </a:lnTo>
                <a:lnTo>
                  <a:pt x="1104" y="3117"/>
                </a:lnTo>
                <a:lnTo>
                  <a:pt x="1194" y="3148"/>
                </a:lnTo>
                <a:lnTo>
                  <a:pt x="1286" y="3175"/>
                </a:lnTo>
                <a:lnTo>
                  <a:pt x="1379" y="3196"/>
                </a:lnTo>
                <a:lnTo>
                  <a:pt x="1476" y="3212"/>
                </a:lnTo>
                <a:lnTo>
                  <a:pt x="1401" y="3138"/>
                </a:lnTo>
                <a:lnTo>
                  <a:pt x="1331" y="3060"/>
                </a:lnTo>
                <a:lnTo>
                  <a:pt x="1265" y="2979"/>
                </a:lnTo>
                <a:lnTo>
                  <a:pt x="1202" y="2897"/>
                </a:lnTo>
                <a:lnTo>
                  <a:pt x="1144" y="2811"/>
                </a:lnTo>
                <a:lnTo>
                  <a:pt x="1091" y="2722"/>
                </a:lnTo>
                <a:lnTo>
                  <a:pt x="1041" y="2632"/>
                </a:lnTo>
                <a:lnTo>
                  <a:pt x="997" y="2539"/>
                </a:lnTo>
                <a:close/>
                <a:moveTo>
                  <a:pt x="1737" y="2421"/>
                </a:moveTo>
                <a:lnTo>
                  <a:pt x="1737" y="3189"/>
                </a:lnTo>
                <a:lnTo>
                  <a:pt x="1818" y="3115"/>
                </a:lnTo>
                <a:lnTo>
                  <a:pt x="1895" y="3037"/>
                </a:lnTo>
                <a:lnTo>
                  <a:pt x="1967" y="2955"/>
                </a:lnTo>
                <a:lnTo>
                  <a:pt x="2034" y="2871"/>
                </a:lnTo>
                <a:lnTo>
                  <a:pt x="2096" y="2783"/>
                </a:lnTo>
                <a:lnTo>
                  <a:pt x="2153" y="2692"/>
                </a:lnTo>
                <a:lnTo>
                  <a:pt x="2205" y="2598"/>
                </a:lnTo>
                <a:lnTo>
                  <a:pt x="2252" y="2502"/>
                </a:lnTo>
                <a:lnTo>
                  <a:pt x="2152" y="2476"/>
                </a:lnTo>
                <a:lnTo>
                  <a:pt x="2050" y="2454"/>
                </a:lnTo>
                <a:lnTo>
                  <a:pt x="1947" y="2438"/>
                </a:lnTo>
                <a:lnTo>
                  <a:pt x="1843" y="2428"/>
                </a:lnTo>
                <a:lnTo>
                  <a:pt x="1737" y="2421"/>
                </a:lnTo>
                <a:close/>
                <a:moveTo>
                  <a:pt x="1621" y="2421"/>
                </a:moveTo>
                <a:lnTo>
                  <a:pt x="1516" y="2428"/>
                </a:lnTo>
                <a:lnTo>
                  <a:pt x="1413" y="2438"/>
                </a:lnTo>
                <a:lnTo>
                  <a:pt x="1310" y="2454"/>
                </a:lnTo>
                <a:lnTo>
                  <a:pt x="1208" y="2476"/>
                </a:lnTo>
                <a:lnTo>
                  <a:pt x="1108" y="2502"/>
                </a:lnTo>
                <a:lnTo>
                  <a:pt x="1154" y="2598"/>
                </a:lnTo>
                <a:lnTo>
                  <a:pt x="1207" y="2692"/>
                </a:lnTo>
                <a:lnTo>
                  <a:pt x="1263" y="2783"/>
                </a:lnTo>
                <a:lnTo>
                  <a:pt x="1326" y="2871"/>
                </a:lnTo>
                <a:lnTo>
                  <a:pt x="1393" y="2955"/>
                </a:lnTo>
                <a:lnTo>
                  <a:pt x="1465" y="3037"/>
                </a:lnTo>
                <a:lnTo>
                  <a:pt x="1540" y="3115"/>
                </a:lnTo>
                <a:lnTo>
                  <a:pt x="1621" y="3189"/>
                </a:lnTo>
                <a:lnTo>
                  <a:pt x="1621" y="2421"/>
                </a:lnTo>
                <a:close/>
                <a:moveTo>
                  <a:pt x="2547" y="1728"/>
                </a:moveTo>
                <a:lnTo>
                  <a:pt x="2542" y="1833"/>
                </a:lnTo>
                <a:lnTo>
                  <a:pt x="2531" y="1935"/>
                </a:lnTo>
                <a:lnTo>
                  <a:pt x="2515" y="2038"/>
                </a:lnTo>
                <a:lnTo>
                  <a:pt x="2495" y="2138"/>
                </a:lnTo>
                <a:lnTo>
                  <a:pt x="2471" y="2238"/>
                </a:lnTo>
                <a:lnTo>
                  <a:pt x="2442" y="2335"/>
                </a:lnTo>
                <a:lnTo>
                  <a:pt x="2407" y="2432"/>
                </a:lnTo>
                <a:lnTo>
                  <a:pt x="2505" y="2469"/>
                </a:lnTo>
                <a:lnTo>
                  <a:pt x="2601" y="2512"/>
                </a:lnTo>
                <a:lnTo>
                  <a:pt x="2695" y="2561"/>
                </a:lnTo>
                <a:lnTo>
                  <a:pt x="2787" y="2613"/>
                </a:lnTo>
                <a:lnTo>
                  <a:pt x="2877" y="2669"/>
                </a:lnTo>
                <a:lnTo>
                  <a:pt x="2933" y="2598"/>
                </a:lnTo>
                <a:lnTo>
                  <a:pt x="2987" y="2523"/>
                </a:lnTo>
                <a:lnTo>
                  <a:pt x="3036" y="2445"/>
                </a:lnTo>
                <a:lnTo>
                  <a:pt x="3079" y="2364"/>
                </a:lnTo>
                <a:lnTo>
                  <a:pt x="3118" y="2280"/>
                </a:lnTo>
                <a:lnTo>
                  <a:pt x="3152" y="2193"/>
                </a:lnTo>
                <a:lnTo>
                  <a:pt x="3181" y="2104"/>
                </a:lnTo>
                <a:lnTo>
                  <a:pt x="3205" y="2013"/>
                </a:lnTo>
                <a:lnTo>
                  <a:pt x="3223" y="1920"/>
                </a:lnTo>
                <a:lnTo>
                  <a:pt x="3236" y="1825"/>
                </a:lnTo>
                <a:lnTo>
                  <a:pt x="3242" y="1728"/>
                </a:lnTo>
                <a:lnTo>
                  <a:pt x="2547" y="1728"/>
                </a:lnTo>
                <a:close/>
                <a:moveTo>
                  <a:pt x="1737" y="1728"/>
                </a:moveTo>
                <a:lnTo>
                  <a:pt x="1737" y="2306"/>
                </a:lnTo>
                <a:lnTo>
                  <a:pt x="1852" y="2312"/>
                </a:lnTo>
                <a:lnTo>
                  <a:pt x="1966" y="2324"/>
                </a:lnTo>
                <a:lnTo>
                  <a:pt x="2077" y="2342"/>
                </a:lnTo>
                <a:lnTo>
                  <a:pt x="2188" y="2366"/>
                </a:lnTo>
                <a:lnTo>
                  <a:pt x="2297" y="2395"/>
                </a:lnTo>
                <a:lnTo>
                  <a:pt x="2335" y="2289"/>
                </a:lnTo>
                <a:lnTo>
                  <a:pt x="2367" y="2180"/>
                </a:lnTo>
                <a:lnTo>
                  <a:pt x="2392" y="2069"/>
                </a:lnTo>
                <a:lnTo>
                  <a:pt x="2411" y="1957"/>
                </a:lnTo>
                <a:lnTo>
                  <a:pt x="2425" y="1843"/>
                </a:lnTo>
                <a:lnTo>
                  <a:pt x="2431" y="1728"/>
                </a:lnTo>
                <a:lnTo>
                  <a:pt x="1737" y="1728"/>
                </a:lnTo>
                <a:close/>
                <a:moveTo>
                  <a:pt x="929" y="1728"/>
                </a:moveTo>
                <a:lnTo>
                  <a:pt x="935" y="1843"/>
                </a:lnTo>
                <a:lnTo>
                  <a:pt x="949" y="1957"/>
                </a:lnTo>
                <a:lnTo>
                  <a:pt x="968" y="2069"/>
                </a:lnTo>
                <a:lnTo>
                  <a:pt x="993" y="2180"/>
                </a:lnTo>
                <a:lnTo>
                  <a:pt x="1024" y="2288"/>
                </a:lnTo>
                <a:lnTo>
                  <a:pt x="1062" y="2395"/>
                </a:lnTo>
                <a:lnTo>
                  <a:pt x="1172" y="2366"/>
                </a:lnTo>
                <a:lnTo>
                  <a:pt x="1282" y="2342"/>
                </a:lnTo>
                <a:lnTo>
                  <a:pt x="1394" y="2324"/>
                </a:lnTo>
                <a:lnTo>
                  <a:pt x="1508" y="2312"/>
                </a:lnTo>
                <a:lnTo>
                  <a:pt x="1621" y="2306"/>
                </a:lnTo>
                <a:lnTo>
                  <a:pt x="1621" y="1728"/>
                </a:lnTo>
                <a:lnTo>
                  <a:pt x="929" y="1728"/>
                </a:lnTo>
                <a:close/>
                <a:moveTo>
                  <a:pt x="118" y="1728"/>
                </a:moveTo>
                <a:lnTo>
                  <a:pt x="124" y="1825"/>
                </a:lnTo>
                <a:lnTo>
                  <a:pt x="137" y="1920"/>
                </a:lnTo>
                <a:lnTo>
                  <a:pt x="155" y="2013"/>
                </a:lnTo>
                <a:lnTo>
                  <a:pt x="178" y="2104"/>
                </a:lnTo>
                <a:lnTo>
                  <a:pt x="207" y="2193"/>
                </a:lnTo>
                <a:lnTo>
                  <a:pt x="241" y="2280"/>
                </a:lnTo>
                <a:lnTo>
                  <a:pt x="280" y="2364"/>
                </a:lnTo>
                <a:lnTo>
                  <a:pt x="324" y="2445"/>
                </a:lnTo>
                <a:lnTo>
                  <a:pt x="373" y="2523"/>
                </a:lnTo>
                <a:lnTo>
                  <a:pt x="425" y="2598"/>
                </a:lnTo>
                <a:lnTo>
                  <a:pt x="483" y="2669"/>
                </a:lnTo>
                <a:lnTo>
                  <a:pt x="573" y="2613"/>
                </a:lnTo>
                <a:lnTo>
                  <a:pt x="664" y="2561"/>
                </a:lnTo>
                <a:lnTo>
                  <a:pt x="758" y="2512"/>
                </a:lnTo>
                <a:lnTo>
                  <a:pt x="855" y="2469"/>
                </a:lnTo>
                <a:lnTo>
                  <a:pt x="953" y="2432"/>
                </a:lnTo>
                <a:lnTo>
                  <a:pt x="918" y="2335"/>
                </a:lnTo>
                <a:lnTo>
                  <a:pt x="889" y="2238"/>
                </a:lnTo>
                <a:lnTo>
                  <a:pt x="863" y="2138"/>
                </a:lnTo>
                <a:lnTo>
                  <a:pt x="843" y="2038"/>
                </a:lnTo>
                <a:lnTo>
                  <a:pt x="829" y="1935"/>
                </a:lnTo>
                <a:lnTo>
                  <a:pt x="818" y="1833"/>
                </a:lnTo>
                <a:lnTo>
                  <a:pt x="813" y="1728"/>
                </a:lnTo>
                <a:lnTo>
                  <a:pt x="118" y="1728"/>
                </a:lnTo>
                <a:close/>
                <a:moveTo>
                  <a:pt x="2276" y="894"/>
                </a:moveTo>
                <a:lnTo>
                  <a:pt x="2171" y="922"/>
                </a:lnTo>
                <a:lnTo>
                  <a:pt x="2065" y="944"/>
                </a:lnTo>
                <a:lnTo>
                  <a:pt x="1956" y="960"/>
                </a:lnTo>
                <a:lnTo>
                  <a:pt x="1848" y="972"/>
                </a:lnTo>
                <a:lnTo>
                  <a:pt x="1737" y="977"/>
                </a:lnTo>
                <a:lnTo>
                  <a:pt x="1737" y="1613"/>
                </a:lnTo>
                <a:lnTo>
                  <a:pt x="2431" y="1613"/>
                </a:lnTo>
                <a:lnTo>
                  <a:pt x="2425" y="1506"/>
                </a:lnTo>
                <a:lnTo>
                  <a:pt x="2414" y="1400"/>
                </a:lnTo>
                <a:lnTo>
                  <a:pt x="2397" y="1295"/>
                </a:lnTo>
                <a:lnTo>
                  <a:pt x="2374" y="1193"/>
                </a:lnTo>
                <a:lnTo>
                  <a:pt x="2347" y="1091"/>
                </a:lnTo>
                <a:lnTo>
                  <a:pt x="2314" y="992"/>
                </a:lnTo>
                <a:lnTo>
                  <a:pt x="2276" y="894"/>
                </a:lnTo>
                <a:close/>
                <a:moveTo>
                  <a:pt x="1083" y="894"/>
                </a:moveTo>
                <a:lnTo>
                  <a:pt x="1046" y="992"/>
                </a:lnTo>
                <a:lnTo>
                  <a:pt x="1013" y="1091"/>
                </a:lnTo>
                <a:lnTo>
                  <a:pt x="984" y="1193"/>
                </a:lnTo>
                <a:lnTo>
                  <a:pt x="962" y="1295"/>
                </a:lnTo>
                <a:lnTo>
                  <a:pt x="945" y="1400"/>
                </a:lnTo>
                <a:lnTo>
                  <a:pt x="935" y="1506"/>
                </a:lnTo>
                <a:lnTo>
                  <a:pt x="929" y="1613"/>
                </a:lnTo>
                <a:lnTo>
                  <a:pt x="1621" y="1613"/>
                </a:lnTo>
                <a:lnTo>
                  <a:pt x="1621" y="977"/>
                </a:lnTo>
                <a:lnTo>
                  <a:pt x="1512" y="972"/>
                </a:lnTo>
                <a:lnTo>
                  <a:pt x="1402" y="960"/>
                </a:lnTo>
                <a:lnTo>
                  <a:pt x="1295" y="944"/>
                </a:lnTo>
                <a:lnTo>
                  <a:pt x="1189" y="922"/>
                </a:lnTo>
                <a:lnTo>
                  <a:pt x="1083" y="894"/>
                </a:lnTo>
                <a:close/>
                <a:moveTo>
                  <a:pt x="2845" y="636"/>
                </a:moveTo>
                <a:lnTo>
                  <a:pt x="2758" y="689"/>
                </a:lnTo>
                <a:lnTo>
                  <a:pt x="2668" y="738"/>
                </a:lnTo>
                <a:lnTo>
                  <a:pt x="2576" y="782"/>
                </a:lnTo>
                <a:lnTo>
                  <a:pt x="2483" y="823"/>
                </a:lnTo>
                <a:lnTo>
                  <a:pt x="2388" y="859"/>
                </a:lnTo>
                <a:lnTo>
                  <a:pt x="2427" y="961"/>
                </a:lnTo>
                <a:lnTo>
                  <a:pt x="2461" y="1066"/>
                </a:lnTo>
                <a:lnTo>
                  <a:pt x="2489" y="1172"/>
                </a:lnTo>
                <a:lnTo>
                  <a:pt x="2512" y="1281"/>
                </a:lnTo>
                <a:lnTo>
                  <a:pt x="2529" y="1390"/>
                </a:lnTo>
                <a:lnTo>
                  <a:pt x="2541" y="1501"/>
                </a:lnTo>
                <a:lnTo>
                  <a:pt x="2547" y="1613"/>
                </a:lnTo>
                <a:lnTo>
                  <a:pt x="3242" y="1613"/>
                </a:lnTo>
                <a:lnTo>
                  <a:pt x="3235" y="1511"/>
                </a:lnTo>
                <a:lnTo>
                  <a:pt x="3222" y="1412"/>
                </a:lnTo>
                <a:lnTo>
                  <a:pt x="3202" y="1314"/>
                </a:lnTo>
                <a:lnTo>
                  <a:pt x="3176" y="1220"/>
                </a:lnTo>
                <a:lnTo>
                  <a:pt x="3144" y="1127"/>
                </a:lnTo>
                <a:lnTo>
                  <a:pt x="3107" y="1037"/>
                </a:lnTo>
                <a:lnTo>
                  <a:pt x="3065" y="950"/>
                </a:lnTo>
                <a:lnTo>
                  <a:pt x="3018" y="866"/>
                </a:lnTo>
                <a:lnTo>
                  <a:pt x="2965" y="785"/>
                </a:lnTo>
                <a:lnTo>
                  <a:pt x="2907" y="709"/>
                </a:lnTo>
                <a:lnTo>
                  <a:pt x="2845" y="636"/>
                </a:lnTo>
                <a:close/>
                <a:moveTo>
                  <a:pt x="515" y="636"/>
                </a:moveTo>
                <a:lnTo>
                  <a:pt x="453" y="709"/>
                </a:lnTo>
                <a:lnTo>
                  <a:pt x="395" y="785"/>
                </a:lnTo>
                <a:lnTo>
                  <a:pt x="342" y="866"/>
                </a:lnTo>
                <a:lnTo>
                  <a:pt x="295" y="950"/>
                </a:lnTo>
                <a:lnTo>
                  <a:pt x="253" y="1037"/>
                </a:lnTo>
                <a:lnTo>
                  <a:pt x="215" y="1127"/>
                </a:lnTo>
                <a:lnTo>
                  <a:pt x="183" y="1220"/>
                </a:lnTo>
                <a:lnTo>
                  <a:pt x="158" y="1314"/>
                </a:lnTo>
                <a:lnTo>
                  <a:pt x="138" y="1412"/>
                </a:lnTo>
                <a:lnTo>
                  <a:pt x="125" y="1511"/>
                </a:lnTo>
                <a:lnTo>
                  <a:pt x="118" y="1613"/>
                </a:lnTo>
                <a:lnTo>
                  <a:pt x="813" y="1613"/>
                </a:lnTo>
                <a:lnTo>
                  <a:pt x="819" y="1501"/>
                </a:lnTo>
                <a:lnTo>
                  <a:pt x="831" y="1390"/>
                </a:lnTo>
                <a:lnTo>
                  <a:pt x="848" y="1281"/>
                </a:lnTo>
                <a:lnTo>
                  <a:pt x="871" y="1172"/>
                </a:lnTo>
                <a:lnTo>
                  <a:pt x="899" y="1066"/>
                </a:lnTo>
                <a:lnTo>
                  <a:pt x="933" y="961"/>
                </a:lnTo>
                <a:lnTo>
                  <a:pt x="972" y="859"/>
                </a:lnTo>
                <a:lnTo>
                  <a:pt x="877" y="823"/>
                </a:lnTo>
                <a:lnTo>
                  <a:pt x="783" y="782"/>
                </a:lnTo>
                <a:lnTo>
                  <a:pt x="692" y="738"/>
                </a:lnTo>
                <a:lnTo>
                  <a:pt x="602" y="689"/>
                </a:lnTo>
                <a:lnTo>
                  <a:pt x="515" y="636"/>
                </a:lnTo>
                <a:close/>
                <a:moveTo>
                  <a:pt x="1737" y="153"/>
                </a:moveTo>
                <a:lnTo>
                  <a:pt x="1737" y="862"/>
                </a:lnTo>
                <a:lnTo>
                  <a:pt x="1837" y="857"/>
                </a:lnTo>
                <a:lnTo>
                  <a:pt x="1937" y="847"/>
                </a:lnTo>
                <a:lnTo>
                  <a:pt x="2035" y="831"/>
                </a:lnTo>
                <a:lnTo>
                  <a:pt x="2132" y="813"/>
                </a:lnTo>
                <a:lnTo>
                  <a:pt x="2228" y="789"/>
                </a:lnTo>
                <a:lnTo>
                  <a:pt x="2182" y="700"/>
                </a:lnTo>
                <a:lnTo>
                  <a:pt x="2131" y="613"/>
                </a:lnTo>
                <a:lnTo>
                  <a:pt x="2076" y="529"/>
                </a:lnTo>
                <a:lnTo>
                  <a:pt x="2016" y="448"/>
                </a:lnTo>
                <a:lnTo>
                  <a:pt x="1953" y="370"/>
                </a:lnTo>
                <a:lnTo>
                  <a:pt x="1886" y="294"/>
                </a:lnTo>
                <a:lnTo>
                  <a:pt x="1813" y="222"/>
                </a:lnTo>
                <a:lnTo>
                  <a:pt x="1737" y="153"/>
                </a:lnTo>
                <a:close/>
                <a:moveTo>
                  <a:pt x="1621" y="153"/>
                </a:moveTo>
                <a:lnTo>
                  <a:pt x="1546" y="222"/>
                </a:lnTo>
                <a:lnTo>
                  <a:pt x="1474" y="294"/>
                </a:lnTo>
                <a:lnTo>
                  <a:pt x="1407" y="370"/>
                </a:lnTo>
                <a:lnTo>
                  <a:pt x="1342" y="448"/>
                </a:lnTo>
                <a:lnTo>
                  <a:pt x="1283" y="529"/>
                </a:lnTo>
                <a:lnTo>
                  <a:pt x="1229" y="613"/>
                </a:lnTo>
                <a:lnTo>
                  <a:pt x="1178" y="700"/>
                </a:lnTo>
                <a:lnTo>
                  <a:pt x="1132" y="789"/>
                </a:lnTo>
                <a:lnTo>
                  <a:pt x="1228" y="813"/>
                </a:lnTo>
                <a:lnTo>
                  <a:pt x="1325" y="831"/>
                </a:lnTo>
                <a:lnTo>
                  <a:pt x="1422" y="847"/>
                </a:lnTo>
                <a:lnTo>
                  <a:pt x="1521" y="857"/>
                </a:lnTo>
                <a:lnTo>
                  <a:pt x="1621" y="862"/>
                </a:lnTo>
                <a:lnTo>
                  <a:pt x="1621" y="153"/>
                </a:lnTo>
                <a:close/>
                <a:moveTo>
                  <a:pt x="1884" y="129"/>
                </a:moveTo>
                <a:lnTo>
                  <a:pt x="1964" y="208"/>
                </a:lnTo>
                <a:lnTo>
                  <a:pt x="2038" y="291"/>
                </a:lnTo>
                <a:lnTo>
                  <a:pt x="2109" y="378"/>
                </a:lnTo>
                <a:lnTo>
                  <a:pt x="2174" y="467"/>
                </a:lnTo>
                <a:lnTo>
                  <a:pt x="2234" y="560"/>
                </a:lnTo>
                <a:lnTo>
                  <a:pt x="2290" y="656"/>
                </a:lnTo>
                <a:lnTo>
                  <a:pt x="2341" y="753"/>
                </a:lnTo>
                <a:lnTo>
                  <a:pt x="2428" y="720"/>
                </a:lnTo>
                <a:lnTo>
                  <a:pt x="2514" y="684"/>
                </a:lnTo>
                <a:lnTo>
                  <a:pt x="2599" y="644"/>
                </a:lnTo>
                <a:lnTo>
                  <a:pt x="2682" y="599"/>
                </a:lnTo>
                <a:lnTo>
                  <a:pt x="2763" y="551"/>
                </a:lnTo>
                <a:lnTo>
                  <a:pt x="2698" y="491"/>
                </a:lnTo>
                <a:lnTo>
                  <a:pt x="2628" y="436"/>
                </a:lnTo>
                <a:lnTo>
                  <a:pt x="2555" y="383"/>
                </a:lnTo>
                <a:lnTo>
                  <a:pt x="2481" y="336"/>
                </a:lnTo>
                <a:lnTo>
                  <a:pt x="2403" y="292"/>
                </a:lnTo>
                <a:lnTo>
                  <a:pt x="2322" y="253"/>
                </a:lnTo>
                <a:lnTo>
                  <a:pt x="2238" y="219"/>
                </a:lnTo>
                <a:lnTo>
                  <a:pt x="2153" y="188"/>
                </a:lnTo>
                <a:lnTo>
                  <a:pt x="2065" y="163"/>
                </a:lnTo>
                <a:lnTo>
                  <a:pt x="1975" y="143"/>
                </a:lnTo>
                <a:lnTo>
                  <a:pt x="1884" y="129"/>
                </a:lnTo>
                <a:close/>
                <a:moveTo>
                  <a:pt x="1476" y="129"/>
                </a:moveTo>
                <a:lnTo>
                  <a:pt x="1385" y="143"/>
                </a:lnTo>
                <a:lnTo>
                  <a:pt x="1294" y="163"/>
                </a:lnTo>
                <a:lnTo>
                  <a:pt x="1207" y="188"/>
                </a:lnTo>
                <a:lnTo>
                  <a:pt x="1121" y="219"/>
                </a:lnTo>
                <a:lnTo>
                  <a:pt x="1038" y="253"/>
                </a:lnTo>
                <a:lnTo>
                  <a:pt x="957" y="292"/>
                </a:lnTo>
                <a:lnTo>
                  <a:pt x="879" y="336"/>
                </a:lnTo>
                <a:lnTo>
                  <a:pt x="803" y="383"/>
                </a:lnTo>
                <a:lnTo>
                  <a:pt x="732" y="436"/>
                </a:lnTo>
                <a:lnTo>
                  <a:pt x="662" y="491"/>
                </a:lnTo>
                <a:lnTo>
                  <a:pt x="597" y="551"/>
                </a:lnTo>
                <a:lnTo>
                  <a:pt x="678" y="599"/>
                </a:lnTo>
                <a:lnTo>
                  <a:pt x="760" y="644"/>
                </a:lnTo>
                <a:lnTo>
                  <a:pt x="845" y="684"/>
                </a:lnTo>
                <a:lnTo>
                  <a:pt x="932" y="720"/>
                </a:lnTo>
                <a:lnTo>
                  <a:pt x="1019" y="753"/>
                </a:lnTo>
                <a:lnTo>
                  <a:pt x="1070" y="656"/>
                </a:lnTo>
                <a:lnTo>
                  <a:pt x="1124" y="560"/>
                </a:lnTo>
                <a:lnTo>
                  <a:pt x="1186" y="467"/>
                </a:lnTo>
                <a:lnTo>
                  <a:pt x="1251" y="378"/>
                </a:lnTo>
                <a:lnTo>
                  <a:pt x="1321" y="291"/>
                </a:lnTo>
                <a:lnTo>
                  <a:pt x="1396" y="208"/>
                </a:lnTo>
                <a:lnTo>
                  <a:pt x="1476" y="129"/>
                </a:lnTo>
                <a:close/>
                <a:moveTo>
                  <a:pt x="1679" y="0"/>
                </a:moveTo>
                <a:lnTo>
                  <a:pt x="1706" y="1"/>
                </a:lnTo>
                <a:lnTo>
                  <a:pt x="1738" y="2"/>
                </a:lnTo>
                <a:lnTo>
                  <a:pt x="1843" y="8"/>
                </a:lnTo>
                <a:lnTo>
                  <a:pt x="1946" y="22"/>
                </a:lnTo>
                <a:lnTo>
                  <a:pt x="2047" y="41"/>
                </a:lnTo>
                <a:lnTo>
                  <a:pt x="2146" y="66"/>
                </a:lnTo>
                <a:lnTo>
                  <a:pt x="2243" y="97"/>
                </a:lnTo>
                <a:lnTo>
                  <a:pt x="2336" y="134"/>
                </a:lnTo>
                <a:lnTo>
                  <a:pt x="2427" y="175"/>
                </a:lnTo>
                <a:lnTo>
                  <a:pt x="2515" y="222"/>
                </a:lnTo>
                <a:lnTo>
                  <a:pt x="2600" y="274"/>
                </a:lnTo>
                <a:lnTo>
                  <a:pt x="2681" y="331"/>
                </a:lnTo>
                <a:lnTo>
                  <a:pt x="2759" y="392"/>
                </a:lnTo>
                <a:lnTo>
                  <a:pt x="2832" y="458"/>
                </a:lnTo>
                <a:lnTo>
                  <a:pt x="2903" y="527"/>
                </a:lnTo>
                <a:lnTo>
                  <a:pt x="2903" y="528"/>
                </a:lnTo>
                <a:lnTo>
                  <a:pt x="2966" y="599"/>
                </a:lnTo>
                <a:lnTo>
                  <a:pt x="3026" y="673"/>
                </a:lnTo>
                <a:lnTo>
                  <a:pt x="3081" y="751"/>
                </a:lnTo>
                <a:lnTo>
                  <a:pt x="3131" y="831"/>
                </a:lnTo>
                <a:lnTo>
                  <a:pt x="3177" y="915"/>
                </a:lnTo>
                <a:lnTo>
                  <a:pt x="3219" y="1001"/>
                </a:lnTo>
                <a:lnTo>
                  <a:pt x="3255" y="1091"/>
                </a:lnTo>
                <a:lnTo>
                  <a:pt x="3286" y="1182"/>
                </a:lnTo>
                <a:lnTo>
                  <a:pt x="3311" y="1276"/>
                </a:lnTo>
                <a:lnTo>
                  <a:pt x="3332" y="1372"/>
                </a:lnTo>
                <a:lnTo>
                  <a:pt x="3347" y="1469"/>
                </a:lnTo>
                <a:lnTo>
                  <a:pt x="3356" y="1570"/>
                </a:lnTo>
                <a:lnTo>
                  <a:pt x="3359" y="1670"/>
                </a:lnTo>
                <a:lnTo>
                  <a:pt x="3356" y="1776"/>
                </a:lnTo>
                <a:lnTo>
                  <a:pt x="3346" y="1880"/>
                </a:lnTo>
                <a:lnTo>
                  <a:pt x="3330" y="1981"/>
                </a:lnTo>
                <a:lnTo>
                  <a:pt x="3308" y="2081"/>
                </a:lnTo>
                <a:lnTo>
                  <a:pt x="3280" y="2178"/>
                </a:lnTo>
                <a:lnTo>
                  <a:pt x="3246" y="2273"/>
                </a:lnTo>
                <a:lnTo>
                  <a:pt x="3207" y="2365"/>
                </a:lnTo>
                <a:lnTo>
                  <a:pt x="3163" y="2454"/>
                </a:lnTo>
                <a:lnTo>
                  <a:pt x="3113" y="2540"/>
                </a:lnTo>
                <a:lnTo>
                  <a:pt x="3059" y="2622"/>
                </a:lnTo>
                <a:lnTo>
                  <a:pt x="3000" y="2702"/>
                </a:lnTo>
                <a:lnTo>
                  <a:pt x="2936" y="2777"/>
                </a:lnTo>
                <a:lnTo>
                  <a:pt x="2936" y="2778"/>
                </a:lnTo>
                <a:lnTo>
                  <a:pt x="2934" y="2779"/>
                </a:lnTo>
                <a:lnTo>
                  <a:pt x="2934" y="2780"/>
                </a:lnTo>
                <a:lnTo>
                  <a:pt x="2933" y="2780"/>
                </a:lnTo>
                <a:lnTo>
                  <a:pt x="2932" y="2781"/>
                </a:lnTo>
                <a:lnTo>
                  <a:pt x="2867" y="2851"/>
                </a:lnTo>
                <a:lnTo>
                  <a:pt x="2798" y="2916"/>
                </a:lnTo>
                <a:lnTo>
                  <a:pt x="2725" y="2976"/>
                </a:lnTo>
                <a:lnTo>
                  <a:pt x="2649" y="3034"/>
                </a:lnTo>
                <a:lnTo>
                  <a:pt x="2570" y="3086"/>
                </a:lnTo>
                <a:lnTo>
                  <a:pt x="2487" y="3134"/>
                </a:lnTo>
                <a:lnTo>
                  <a:pt x="2402" y="3178"/>
                </a:lnTo>
                <a:lnTo>
                  <a:pt x="2314" y="3217"/>
                </a:lnTo>
                <a:lnTo>
                  <a:pt x="2224" y="3251"/>
                </a:lnTo>
                <a:lnTo>
                  <a:pt x="2130" y="3280"/>
                </a:lnTo>
                <a:lnTo>
                  <a:pt x="2035" y="3303"/>
                </a:lnTo>
                <a:lnTo>
                  <a:pt x="1937" y="3321"/>
                </a:lnTo>
                <a:lnTo>
                  <a:pt x="1838" y="3333"/>
                </a:lnTo>
                <a:lnTo>
                  <a:pt x="1738" y="3340"/>
                </a:lnTo>
                <a:lnTo>
                  <a:pt x="1737" y="3340"/>
                </a:lnTo>
                <a:lnTo>
                  <a:pt x="1706" y="3341"/>
                </a:lnTo>
                <a:lnTo>
                  <a:pt x="1679" y="3341"/>
                </a:lnTo>
                <a:lnTo>
                  <a:pt x="1654" y="3341"/>
                </a:lnTo>
                <a:lnTo>
                  <a:pt x="1621" y="3340"/>
                </a:lnTo>
                <a:lnTo>
                  <a:pt x="1521" y="3333"/>
                </a:lnTo>
                <a:lnTo>
                  <a:pt x="1422" y="3321"/>
                </a:lnTo>
                <a:lnTo>
                  <a:pt x="1325" y="3303"/>
                </a:lnTo>
                <a:lnTo>
                  <a:pt x="1230" y="3280"/>
                </a:lnTo>
                <a:lnTo>
                  <a:pt x="1137" y="3251"/>
                </a:lnTo>
                <a:lnTo>
                  <a:pt x="1047" y="3217"/>
                </a:lnTo>
                <a:lnTo>
                  <a:pt x="958" y="3178"/>
                </a:lnTo>
                <a:lnTo>
                  <a:pt x="873" y="3134"/>
                </a:lnTo>
                <a:lnTo>
                  <a:pt x="791" y="3087"/>
                </a:lnTo>
                <a:lnTo>
                  <a:pt x="712" y="3034"/>
                </a:lnTo>
                <a:lnTo>
                  <a:pt x="635" y="2977"/>
                </a:lnTo>
                <a:lnTo>
                  <a:pt x="562" y="2917"/>
                </a:lnTo>
                <a:lnTo>
                  <a:pt x="494" y="2852"/>
                </a:lnTo>
                <a:lnTo>
                  <a:pt x="428" y="2783"/>
                </a:lnTo>
                <a:lnTo>
                  <a:pt x="426" y="2781"/>
                </a:lnTo>
                <a:lnTo>
                  <a:pt x="424" y="2779"/>
                </a:lnTo>
                <a:lnTo>
                  <a:pt x="424" y="2778"/>
                </a:lnTo>
                <a:lnTo>
                  <a:pt x="423" y="2777"/>
                </a:lnTo>
                <a:lnTo>
                  <a:pt x="360" y="2702"/>
                </a:lnTo>
                <a:lnTo>
                  <a:pt x="301" y="2622"/>
                </a:lnTo>
                <a:lnTo>
                  <a:pt x="246" y="2540"/>
                </a:lnTo>
                <a:lnTo>
                  <a:pt x="197" y="2454"/>
                </a:lnTo>
                <a:lnTo>
                  <a:pt x="153" y="2365"/>
                </a:lnTo>
                <a:lnTo>
                  <a:pt x="114" y="2273"/>
                </a:lnTo>
                <a:lnTo>
                  <a:pt x="80" y="2178"/>
                </a:lnTo>
                <a:lnTo>
                  <a:pt x="52" y="2081"/>
                </a:lnTo>
                <a:lnTo>
                  <a:pt x="29" y="1981"/>
                </a:lnTo>
                <a:lnTo>
                  <a:pt x="14" y="1880"/>
                </a:lnTo>
                <a:lnTo>
                  <a:pt x="4" y="1776"/>
                </a:lnTo>
                <a:lnTo>
                  <a:pt x="0" y="1670"/>
                </a:lnTo>
                <a:lnTo>
                  <a:pt x="3" y="1570"/>
                </a:lnTo>
                <a:lnTo>
                  <a:pt x="13" y="1469"/>
                </a:lnTo>
                <a:lnTo>
                  <a:pt x="27" y="1372"/>
                </a:lnTo>
                <a:lnTo>
                  <a:pt x="47" y="1276"/>
                </a:lnTo>
                <a:lnTo>
                  <a:pt x="74" y="1182"/>
                </a:lnTo>
                <a:lnTo>
                  <a:pt x="105" y="1091"/>
                </a:lnTo>
                <a:lnTo>
                  <a:pt x="141" y="1001"/>
                </a:lnTo>
                <a:lnTo>
                  <a:pt x="182" y="915"/>
                </a:lnTo>
                <a:lnTo>
                  <a:pt x="228" y="831"/>
                </a:lnTo>
                <a:lnTo>
                  <a:pt x="279" y="751"/>
                </a:lnTo>
                <a:lnTo>
                  <a:pt x="334" y="673"/>
                </a:lnTo>
                <a:lnTo>
                  <a:pt x="393" y="599"/>
                </a:lnTo>
                <a:lnTo>
                  <a:pt x="456" y="528"/>
                </a:lnTo>
                <a:lnTo>
                  <a:pt x="457" y="528"/>
                </a:lnTo>
                <a:lnTo>
                  <a:pt x="457" y="527"/>
                </a:lnTo>
                <a:lnTo>
                  <a:pt x="527" y="458"/>
                </a:lnTo>
                <a:lnTo>
                  <a:pt x="601" y="392"/>
                </a:lnTo>
                <a:lnTo>
                  <a:pt x="679" y="331"/>
                </a:lnTo>
                <a:lnTo>
                  <a:pt x="760" y="274"/>
                </a:lnTo>
                <a:lnTo>
                  <a:pt x="844" y="222"/>
                </a:lnTo>
                <a:lnTo>
                  <a:pt x="933" y="175"/>
                </a:lnTo>
                <a:lnTo>
                  <a:pt x="1023" y="134"/>
                </a:lnTo>
                <a:lnTo>
                  <a:pt x="1117" y="97"/>
                </a:lnTo>
                <a:lnTo>
                  <a:pt x="1214" y="66"/>
                </a:lnTo>
                <a:lnTo>
                  <a:pt x="1313" y="41"/>
                </a:lnTo>
                <a:lnTo>
                  <a:pt x="1414" y="22"/>
                </a:lnTo>
                <a:lnTo>
                  <a:pt x="1517" y="8"/>
                </a:lnTo>
                <a:lnTo>
                  <a:pt x="1621" y="2"/>
                </a:lnTo>
                <a:lnTo>
                  <a:pt x="1654" y="1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62EF75-B974-0291-BE76-5B4A25EA0CE0}"/>
              </a:ext>
            </a:extLst>
          </p:cNvPr>
          <p:cNvSpPr txBox="1"/>
          <p:nvPr/>
        </p:nvSpPr>
        <p:spPr>
          <a:xfrm>
            <a:off x="5442959" y="58589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3</a:t>
            </a:r>
          </a:p>
        </p:txBody>
      </p:sp>
      <p:sp>
        <p:nvSpPr>
          <p:cNvPr id="53" name="Chevron 95">
            <a:extLst>
              <a:ext uri="{FF2B5EF4-FFF2-40B4-BE49-F238E27FC236}">
                <a16:creationId xmlns:a16="http://schemas.microsoft.com/office/drawing/2014/main" id="{08787196-0235-A1D4-4ED3-8E59CDF09243}"/>
              </a:ext>
            </a:extLst>
          </p:cNvPr>
          <p:cNvSpPr/>
          <p:nvPr/>
        </p:nvSpPr>
        <p:spPr>
          <a:xfrm>
            <a:off x="7151509" y="3602719"/>
            <a:ext cx="2159238" cy="30204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45F6C0-FE32-DE74-679D-BA2E46A91000}"/>
              </a:ext>
            </a:extLst>
          </p:cNvPr>
          <p:cNvSpPr/>
          <p:nvPr/>
        </p:nvSpPr>
        <p:spPr>
          <a:xfrm rot="10800000">
            <a:off x="7723624" y="1758025"/>
            <a:ext cx="991518" cy="9915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16BA37-31F5-C6A7-AE14-5F280F9FA7B2}"/>
              </a:ext>
            </a:extLst>
          </p:cNvPr>
          <p:cNvCxnSpPr/>
          <p:nvPr/>
        </p:nvCxnSpPr>
        <p:spPr>
          <a:xfrm rot="10800000">
            <a:off x="8219383" y="2608160"/>
            <a:ext cx="0" cy="1143000"/>
          </a:xfrm>
          <a:prstGeom prst="line">
            <a:avLst/>
          </a:prstGeom>
          <a:solidFill>
            <a:schemeClr val="accent3"/>
          </a:solidFill>
          <a:ln w="28575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37206A8-0FE4-6C4E-50B9-CED686A9CBA4}"/>
              </a:ext>
            </a:extLst>
          </p:cNvPr>
          <p:cNvSpPr/>
          <p:nvPr/>
        </p:nvSpPr>
        <p:spPr>
          <a:xfrm rot="10800000">
            <a:off x="8161795" y="3697703"/>
            <a:ext cx="115176" cy="115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C6D0AE-3FF5-25F9-3339-4486F202F098}"/>
              </a:ext>
            </a:extLst>
          </p:cNvPr>
          <p:cNvGrpSpPr/>
          <p:nvPr/>
        </p:nvGrpSpPr>
        <p:grpSpPr>
          <a:xfrm>
            <a:off x="7980360" y="1987216"/>
            <a:ext cx="501536" cy="506452"/>
            <a:chOff x="7770813" y="3619500"/>
            <a:chExt cx="647700" cy="654050"/>
          </a:xfrm>
          <a:solidFill>
            <a:schemeClr val="bg1"/>
          </a:solidFill>
        </p:grpSpPr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04EA4DB7-8FCB-5A09-B059-A88EC2B7C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0813" y="3619500"/>
              <a:ext cx="647700" cy="654050"/>
            </a:xfrm>
            <a:custGeom>
              <a:avLst/>
              <a:gdLst>
                <a:gd name="T0" fmla="*/ 1354 w 3262"/>
                <a:gd name="T1" fmla="*/ 128 h 3292"/>
                <a:gd name="T2" fmla="*/ 1004 w 3262"/>
                <a:gd name="T3" fmla="*/ 237 h 3292"/>
                <a:gd name="T4" fmla="*/ 690 w 3262"/>
                <a:gd name="T5" fmla="*/ 429 h 3292"/>
                <a:gd name="T6" fmla="*/ 426 w 3262"/>
                <a:gd name="T7" fmla="*/ 696 h 3292"/>
                <a:gd name="T8" fmla="*/ 236 w 3262"/>
                <a:gd name="T9" fmla="*/ 1013 h 3292"/>
                <a:gd name="T10" fmla="*/ 127 w 3262"/>
                <a:gd name="T11" fmla="*/ 1365 h 3292"/>
                <a:gd name="T12" fmla="*/ 105 w 3262"/>
                <a:gd name="T13" fmla="*/ 1741 h 3292"/>
                <a:gd name="T14" fmla="*/ 171 w 3262"/>
                <a:gd name="T15" fmla="*/ 2106 h 3292"/>
                <a:gd name="T16" fmla="*/ 321 w 3262"/>
                <a:gd name="T17" fmla="*/ 2442 h 3292"/>
                <a:gd name="T18" fmla="*/ 549 w 3262"/>
                <a:gd name="T19" fmla="*/ 2736 h 3292"/>
                <a:gd name="T20" fmla="*/ 841 w 3262"/>
                <a:gd name="T21" fmla="*/ 2968 h 3292"/>
                <a:gd name="T22" fmla="*/ 1175 w 3262"/>
                <a:gd name="T23" fmla="*/ 3120 h 3292"/>
                <a:gd name="T24" fmla="*/ 1538 w 3262"/>
                <a:gd name="T25" fmla="*/ 3186 h 3292"/>
                <a:gd name="T26" fmla="*/ 1909 w 3262"/>
                <a:gd name="T27" fmla="*/ 3164 h 3292"/>
                <a:gd name="T28" fmla="*/ 2258 w 3262"/>
                <a:gd name="T29" fmla="*/ 3053 h 3292"/>
                <a:gd name="T30" fmla="*/ 2572 w 3262"/>
                <a:gd name="T31" fmla="*/ 2862 h 3292"/>
                <a:gd name="T32" fmla="*/ 2836 w 3262"/>
                <a:gd name="T33" fmla="*/ 2596 h 3292"/>
                <a:gd name="T34" fmla="*/ 3027 w 3262"/>
                <a:gd name="T35" fmla="*/ 2279 h 3292"/>
                <a:gd name="T36" fmla="*/ 3135 w 3262"/>
                <a:gd name="T37" fmla="*/ 1927 h 3292"/>
                <a:gd name="T38" fmla="*/ 3157 w 3262"/>
                <a:gd name="T39" fmla="*/ 1551 h 3292"/>
                <a:gd name="T40" fmla="*/ 3091 w 3262"/>
                <a:gd name="T41" fmla="*/ 1185 h 3292"/>
                <a:gd name="T42" fmla="*/ 2941 w 3262"/>
                <a:gd name="T43" fmla="*/ 849 h 3292"/>
                <a:gd name="T44" fmla="*/ 2712 w 3262"/>
                <a:gd name="T45" fmla="*/ 554 h 3292"/>
                <a:gd name="T46" fmla="*/ 2421 w 3262"/>
                <a:gd name="T47" fmla="*/ 323 h 3292"/>
                <a:gd name="T48" fmla="*/ 2087 w 3262"/>
                <a:gd name="T49" fmla="*/ 172 h 3292"/>
                <a:gd name="T50" fmla="*/ 1725 w 3262"/>
                <a:gd name="T51" fmla="*/ 105 h 3292"/>
                <a:gd name="T52" fmla="*/ 1816 w 3262"/>
                <a:gd name="T53" fmla="*/ 10 h 3292"/>
                <a:gd name="T54" fmla="*/ 2171 w 3262"/>
                <a:gd name="T55" fmla="*/ 92 h 3292"/>
                <a:gd name="T56" fmla="*/ 2498 w 3262"/>
                <a:gd name="T57" fmla="*/ 251 h 3292"/>
                <a:gd name="T58" fmla="*/ 2784 w 3262"/>
                <a:gd name="T59" fmla="*/ 482 h 3292"/>
                <a:gd name="T60" fmla="*/ 3014 w 3262"/>
                <a:gd name="T61" fmla="*/ 771 h 3292"/>
                <a:gd name="T62" fmla="*/ 3171 w 3262"/>
                <a:gd name="T63" fmla="*/ 1101 h 3292"/>
                <a:gd name="T64" fmla="*/ 3252 w 3262"/>
                <a:gd name="T65" fmla="*/ 1459 h 3292"/>
                <a:gd name="T66" fmla="*/ 3252 w 3262"/>
                <a:gd name="T67" fmla="*/ 1833 h 3292"/>
                <a:gd name="T68" fmla="*/ 3171 w 3262"/>
                <a:gd name="T69" fmla="*/ 2190 h 3292"/>
                <a:gd name="T70" fmla="*/ 3014 w 3262"/>
                <a:gd name="T71" fmla="*/ 2519 h 3292"/>
                <a:gd name="T72" fmla="*/ 2784 w 3262"/>
                <a:gd name="T73" fmla="*/ 2810 h 3292"/>
                <a:gd name="T74" fmla="*/ 2498 w 3262"/>
                <a:gd name="T75" fmla="*/ 3041 h 3292"/>
                <a:gd name="T76" fmla="*/ 2171 w 3262"/>
                <a:gd name="T77" fmla="*/ 3200 h 3292"/>
                <a:gd name="T78" fmla="*/ 1816 w 3262"/>
                <a:gd name="T79" fmla="*/ 3282 h 3292"/>
                <a:gd name="T80" fmla="*/ 1446 w 3262"/>
                <a:gd name="T81" fmla="*/ 3282 h 3292"/>
                <a:gd name="T82" fmla="*/ 1092 w 3262"/>
                <a:gd name="T83" fmla="*/ 3200 h 3292"/>
                <a:gd name="T84" fmla="*/ 765 w 3262"/>
                <a:gd name="T85" fmla="*/ 3041 h 3292"/>
                <a:gd name="T86" fmla="*/ 478 w 3262"/>
                <a:gd name="T87" fmla="*/ 2810 h 3292"/>
                <a:gd name="T88" fmla="*/ 249 w 3262"/>
                <a:gd name="T89" fmla="*/ 2519 h 3292"/>
                <a:gd name="T90" fmla="*/ 91 w 3262"/>
                <a:gd name="T91" fmla="*/ 2190 h 3292"/>
                <a:gd name="T92" fmla="*/ 10 w 3262"/>
                <a:gd name="T93" fmla="*/ 1833 h 3292"/>
                <a:gd name="T94" fmla="*/ 10 w 3262"/>
                <a:gd name="T95" fmla="*/ 1459 h 3292"/>
                <a:gd name="T96" fmla="*/ 91 w 3262"/>
                <a:gd name="T97" fmla="*/ 1101 h 3292"/>
                <a:gd name="T98" fmla="*/ 249 w 3262"/>
                <a:gd name="T99" fmla="*/ 771 h 3292"/>
                <a:gd name="T100" fmla="*/ 478 w 3262"/>
                <a:gd name="T101" fmla="*/ 482 h 3292"/>
                <a:gd name="T102" fmla="*/ 765 w 3262"/>
                <a:gd name="T103" fmla="*/ 251 h 3292"/>
                <a:gd name="T104" fmla="*/ 1092 w 3262"/>
                <a:gd name="T105" fmla="*/ 92 h 3292"/>
                <a:gd name="T106" fmla="*/ 1446 w 3262"/>
                <a:gd name="T107" fmla="*/ 10 h 3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62" h="3292">
                  <a:moveTo>
                    <a:pt x="1631" y="103"/>
                  </a:moveTo>
                  <a:lnTo>
                    <a:pt x="1538" y="105"/>
                  </a:lnTo>
                  <a:lnTo>
                    <a:pt x="1445" y="113"/>
                  </a:lnTo>
                  <a:lnTo>
                    <a:pt x="1354" y="128"/>
                  </a:lnTo>
                  <a:lnTo>
                    <a:pt x="1264" y="147"/>
                  </a:lnTo>
                  <a:lnTo>
                    <a:pt x="1175" y="172"/>
                  </a:lnTo>
                  <a:lnTo>
                    <a:pt x="1089" y="202"/>
                  </a:lnTo>
                  <a:lnTo>
                    <a:pt x="1004" y="237"/>
                  </a:lnTo>
                  <a:lnTo>
                    <a:pt x="922" y="277"/>
                  </a:lnTo>
                  <a:lnTo>
                    <a:pt x="841" y="323"/>
                  </a:lnTo>
                  <a:lnTo>
                    <a:pt x="764" y="373"/>
                  </a:lnTo>
                  <a:lnTo>
                    <a:pt x="690" y="429"/>
                  </a:lnTo>
                  <a:lnTo>
                    <a:pt x="618" y="489"/>
                  </a:lnTo>
                  <a:lnTo>
                    <a:pt x="549" y="554"/>
                  </a:lnTo>
                  <a:lnTo>
                    <a:pt x="486" y="623"/>
                  </a:lnTo>
                  <a:lnTo>
                    <a:pt x="426" y="696"/>
                  </a:lnTo>
                  <a:lnTo>
                    <a:pt x="371" y="771"/>
                  </a:lnTo>
                  <a:lnTo>
                    <a:pt x="321" y="849"/>
                  </a:lnTo>
                  <a:lnTo>
                    <a:pt x="276" y="929"/>
                  </a:lnTo>
                  <a:lnTo>
                    <a:pt x="236" y="1013"/>
                  </a:lnTo>
                  <a:lnTo>
                    <a:pt x="201" y="1097"/>
                  </a:lnTo>
                  <a:lnTo>
                    <a:pt x="171" y="1185"/>
                  </a:lnTo>
                  <a:lnTo>
                    <a:pt x="146" y="1274"/>
                  </a:lnTo>
                  <a:lnTo>
                    <a:pt x="127" y="1365"/>
                  </a:lnTo>
                  <a:lnTo>
                    <a:pt x="114" y="1458"/>
                  </a:lnTo>
                  <a:lnTo>
                    <a:pt x="105" y="1551"/>
                  </a:lnTo>
                  <a:lnTo>
                    <a:pt x="102" y="1646"/>
                  </a:lnTo>
                  <a:lnTo>
                    <a:pt x="105" y="1741"/>
                  </a:lnTo>
                  <a:lnTo>
                    <a:pt x="114" y="1834"/>
                  </a:lnTo>
                  <a:lnTo>
                    <a:pt x="127" y="1927"/>
                  </a:lnTo>
                  <a:lnTo>
                    <a:pt x="146" y="2017"/>
                  </a:lnTo>
                  <a:lnTo>
                    <a:pt x="171" y="2106"/>
                  </a:lnTo>
                  <a:lnTo>
                    <a:pt x="201" y="2193"/>
                  </a:lnTo>
                  <a:lnTo>
                    <a:pt x="236" y="2279"/>
                  </a:lnTo>
                  <a:lnTo>
                    <a:pt x="276" y="2361"/>
                  </a:lnTo>
                  <a:lnTo>
                    <a:pt x="321" y="2442"/>
                  </a:lnTo>
                  <a:lnTo>
                    <a:pt x="371" y="2521"/>
                  </a:lnTo>
                  <a:lnTo>
                    <a:pt x="426" y="2596"/>
                  </a:lnTo>
                  <a:lnTo>
                    <a:pt x="486" y="2668"/>
                  </a:lnTo>
                  <a:lnTo>
                    <a:pt x="549" y="2736"/>
                  </a:lnTo>
                  <a:lnTo>
                    <a:pt x="618" y="2801"/>
                  </a:lnTo>
                  <a:lnTo>
                    <a:pt x="690" y="2862"/>
                  </a:lnTo>
                  <a:lnTo>
                    <a:pt x="764" y="2917"/>
                  </a:lnTo>
                  <a:lnTo>
                    <a:pt x="841" y="2968"/>
                  </a:lnTo>
                  <a:lnTo>
                    <a:pt x="922" y="3013"/>
                  </a:lnTo>
                  <a:lnTo>
                    <a:pt x="1004" y="3053"/>
                  </a:lnTo>
                  <a:lnTo>
                    <a:pt x="1089" y="3090"/>
                  </a:lnTo>
                  <a:lnTo>
                    <a:pt x="1175" y="3120"/>
                  </a:lnTo>
                  <a:lnTo>
                    <a:pt x="1264" y="3144"/>
                  </a:lnTo>
                  <a:lnTo>
                    <a:pt x="1354" y="3164"/>
                  </a:lnTo>
                  <a:lnTo>
                    <a:pt x="1445" y="3177"/>
                  </a:lnTo>
                  <a:lnTo>
                    <a:pt x="1538" y="3186"/>
                  </a:lnTo>
                  <a:lnTo>
                    <a:pt x="1631" y="3189"/>
                  </a:lnTo>
                  <a:lnTo>
                    <a:pt x="1725" y="3186"/>
                  </a:lnTo>
                  <a:lnTo>
                    <a:pt x="1817" y="3177"/>
                  </a:lnTo>
                  <a:lnTo>
                    <a:pt x="1909" y="3164"/>
                  </a:lnTo>
                  <a:lnTo>
                    <a:pt x="1999" y="3144"/>
                  </a:lnTo>
                  <a:lnTo>
                    <a:pt x="2087" y="3120"/>
                  </a:lnTo>
                  <a:lnTo>
                    <a:pt x="2174" y="3090"/>
                  </a:lnTo>
                  <a:lnTo>
                    <a:pt x="2258" y="3053"/>
                  </a:lnTo>
                  <a:lnTo>
                    <a:pt x="2341" y="3013"/>
                  </a:lnTo>
                  <a:lnTo>
                    <a:pt x="2421" y="2968"/>
                  </a:lnTo>
                  <a:lnTo>
                    <a:pt x="2498" y="2917"/>
                  </a:lnTo>
                  <a:lnTo>
                    <a:pt x="2572" y="2862"/>
                  </a:lnTo>
                  <a:lnTo>
                    <a:pt x="2644" y="2801"/>
                  </a:lnTo>
                  <a:lnTo>
                    <a:pt x="2712" y="2736"/>
                  </a:lnTo>
                  <a:lnTo>
                    <a:pt x="2777" y="2668"/>
                  </a:lnTo>
                  <a:lnTo>
                    <a:pt x="2836" y="2596"/>
                  </a:lnTo>
                  <a:lnTo>
                    <a:pt x="2891" y="2521"/>
                  </a:lnTo>
                  <a:lnTo>
                    <a:pt x="2941" y="2442"/>
                  </a:lnTo>
                  <a:lnTo>
                    <a:pt x="2987" y="2361"/>
                  </a:lnTo>
                  <a:lnTo>
                    <a:pt x="3027" y="2279"/>
                  </a:lnTo>
                  <a:lnTo>
                    <a:pt x="3061" y="2193"/>
                  </a:lnTo>
                  <a:lnTo>
                    <a:pt x="3091" y="2106"/>
                  </a:lnTo>
                  <a:lnTo>
                    <a:pt x="3116" y="2017"/>
                  </a:lnTo>
                  <a:lnTo>
                    <a:pt x="3135" y="1927"/>
                  </a:lnTo>
                  <a:lnTo>
                    <a:pt x="3149" y="1834"/>
                  </a:lnTo>
                  <a:lnTo>
                    <a:pt x="3157" y="1741"/>
                  </a:lnTo>
                  <a:lnTo>
                    <a:pt x="3161" y="1646"/>
                  </a:lnTo>
                  <a:lnTo>
                    <a:pt x="3157" y="1551"/>
                  </a:lnTo>
                  <a:lnTo>
                    <a:pt x="3149" y="1458"/>
                  </a:lnTo>
                  <a:lnTo>
                    <a:pt x="3135" y="1365"/>
                  </a:lnTo>
                  <a:lnTo>
                    <a:pt x="3116" y="1274"/>
                  </a:lnTo>
                  <a:lnTo>
                    <a:pt x="3091" y="1185"/>
                  </a:lnTo>
                  <a:lnTo>
                    <a:pt x="3061" y="1097"/>
                  </a:lnTo>
                  <a:lnTo>
                    <a:pt x="3027" y="1013"/>
                  </a:lnTo>
                  <a:lnTo>
                    <a:pt x="2987" y="929"/>
                  </a:lnTo>
                  <a:lnTo>
                    <a:pt x="2941" y="849"/>
                  </a:lnTo>
                  <a:lnTo>
                    <a:pt x="2891" y="771"/>
                  </a:lnTo>
                  <a:lnTo>
                    <a:pt x="2836" y="696"/>
                  </a:lnTo>
                  <a:lnTo>
                    <a:pt x="2777" y="623"/>
                  </a:lnTo>
                  <a:lnTo>
                    <a:pt x="2712" y="554"/>
                  </a:lnTo>
                  <a:lnTo>
                    <a:pt x="2644" y="489"/>
                  </a:lnTo>
                  <a:lnTo>
                    <a:pt x="2572" y="429"/>
                  </a:lnTo>
                  <a:lnTo>
                    <a:pt x="2498" y="373"/>
                  </a:lnTo>
                  <a:lnTo>
                    <a:pt x="2421" y="323"/>
                  </a:lnTo>
                  <a:lnTo>
                    <a:pt x="2341" y="277"/>
                  </a:lnTo>
                  <a:lnTo>
                    <a:pt x="2258" y="237"/>
                  </a:lnTo>
                  <a:lnTo>
                    <a:pt x="2174" y="202"/>
                  </a:lnTo>
                  <a:lnTo>
                    <a:pt x="2087" y="172"/>
                  </a:lnTo>
                  <a:lnTo>
                    <a:pt x="1999" y="147"/>
                  </a:lnTo>
                  <a:lnTo>
                    <a:pt x="1909" y="128"/>
                  </a:lnTo>
                  <a:lnTo>
                    <a:pt x="1817" y="113"/>
                  </a:lnTo>
                  <a:lnTo>
                    <a:pt x="1725" y="105"/>
                  </a:lnTo>
                  <a:lnTo>
                    <a:pt x="1631" y="103"/>
                  </a:lnTo>
                  <a:close/>
                  <a:moveTo>
                    <a:pt x="1631" y="0"/>
                  </a:moveTo>
                  <a:lnTo>
                    <a:pt x="1724" y="2"/>
                  </a:lnTo>
                  <a:lnTo>
                    <a:pt x="1816" y="10"/>
                  </a:lnTo>
                  <a:lnTo>
                    <a:pt x="1907" y="22"/>
                  </a:lnTo>
                  <a:lnTo>
                    <a:pt x="1996" y="41"/>
                  </a:lnTo>
                  <a:lnTo>
                    <a:pt x="2084" y="64"/>
                  </a:lnTo>
                  <a:lnTo>
                    <a:pt x="2171" y="92"/>
                  </a:lnTo>
                  <a:lnTo>
                    <a:pt x="2255" y="124"/>
                  </a:lnTo>
                  <a:lnTo>
                    <a:pt x="2338" y="162"/>
                  </a:lnTo>
                  <a:lnTo>
                    <a:pt x="2419" y="203"/>
                  </a:lnTo>
                  <a:lnTo>
                    <a:pt x="2498" y="251"/>
                  </a:lnTo>
                  <a:lnTo>
                    <a:pt x="2573" y="301"/>
                  </a:lnTo>
                  <a:lnTo>
                    <a:pt x="2646" y="357"/>
                  </a:lnTo>
                  <a:lnTo>
                    <a:pt x="2716" y="417"/>
                  </a:lnTo>
                  <a:lnTo>
                    <a:pt x="2784" y="482"/>
                  </a:lnTo>
                  <a:lnTo>
                    <a:pt x="2848" y="550"/>
                  </a:lnTo>
                  <a:lnTo>
                    <a:pt x="2908" y="621"/>
                  </a:lnTo>
                  <a:lnTo>
                    <a:pt x="2963" y="695"/>
                  </a:lnTo>
                  <a:lnTo>
                    <a:pt x="3014" y="771"/>
                  </a:lnTo>
                  <a:lnTo>
                    <a:pt x="3060" y="851"/>
                  </a:lnTo>
                  <a:lnTo>
                    <a:pt x="3101" y="932"/>
                  </a:lnTo>
                  <a:lnTo>
                    <a:pt x="3139" y="1016"/>
                  </a:lnTo>
                  <a:lnTo>
                    <a:pt x="3171" y="1101"/>
                  </a:lnTo>
                  <a:lnTo>
                    <a:pt x="3198" y="1188"/>
                  </a:lnTo>
                  <a:lnTo>
                    <a:pt x="3221" y="1277"/>
                  </a:lnTo>
                  <a:lnTo>
                    <a:pt x="3239" y="1367"/>
                  </a:lnTo>
                  <a:lnTo>
                    <a:pt x="3252" y="1459"/>
                  </a:lnTo>
                  <a:lnTo>
                    <a:pt x="3260" y="1552"/>
                  </a:lnTo>
                  <a:lnTo>
                    <a:pt x="3262" y="1646"/>
                  </a:lnTo>
                  <a:lnTo>
                    <a:pt x="3260" y="1740"/>
                  </a:lnTo>
                  <a:lnTo>
                    <a:pt x="3252" y="1833"/>
                  </a:lnTo>
                  <a:lnTo>
                    <a:pt x="3239" y="1924"/>
                  </a:lnTo>
                  <a:lnTo>
                    <a:pt x="3221" y="2014"/>
                  </a:lnTo>
                  <a:lnTo>
                    <a:pt x="3198" y="2103"/>
                  </a:lnTo>
                  <a:lnTo>
                    <a:pt x="3171" y="2190"/>
                  </a:lnTo>
                  <a:lnTo>
                    <a:pt x="3139" y="2276"/>
                  </a:lnTo>
                  <a:lnTo>
                    <a:pt x="3101" y="2359"/>
                  </a:lnTo>
                  <a:lnTo>
                    <a:pt x="3060" y="2441"/>
                  </a:lnTo>
                  <a:lnTo>
                    <a:pt x="3014" y="2519"/>
                  </a:lnTo>
                  <a:lnTo>
                    <a:pt x="2963" y="2596"/>
                  </a:lnTo>
                  <a:lnTo>
                    <a:pt x="2908" y="2670"/>
                  </a:lnTo>
                  <a:lnTo>
                    <a:pt x="2848" y="2742"/>
                  </a:lnTo>
                  <a:lnTo>
                    <a:pt x="2784" y="2810"/>
                  </a:lnTo>
                  <a:lnTo>
                    <a:pt x="2716" y="2874"/>
                  </a:lnTo>
                  <a:lnTo>
                    <a:pt x="2646" y="2934"/>
                  </a:lnTo>
                  <a:lnTo>
                    <a:pt x="2573" y="2989"/>
                  </a:lnTo>
                  <a:lnTo>
                    <a:pt x="2498" y="3041"/>
                  </a:lnTo>
                  <a:lnTo>
                    <a:pt x="2419" y="3087"/>
                  </a:lnTo>
                  <a:lnTo>
                    <a:pt x="2338" y="3130"/>
                  </a:lnTo>
                  <a:lnTo>
                    <a:pt x="2255" y="3167"/>
                  </a:lnTo>
                  <a:lnTo>
                    <a:pt x="2171" y="3200"/>
                  </a:lnTo>
                  <a:lnTo>
                    <a:pt x="2084" y="3228"/>
                  </a:lnTo>
                  <a:lnTo>
                    <a:pt x="1996" y="3251"/>
                  </a:lnTo>
                  <a:lnTo>
                    <a:pt x="1907" y="3268"/>
                  </a:lnTo>
                  <a:lnTo>
                    <a:pt x="1816" y="3282"/>
                  </a:lnTo>
                  <a:lnTo>
                    <a:pt x="1724" y="3289"/>
                  </a:lnTo>
                  <a:lnTo>
                    <a:pt x="1631" y="3292"/>
                  </a:lnTo>
                  <a:lnTo>
                    <a:pt x="1538" y="3289"/>
                  </a:lnTo>
                  <a:lnTo>
                    <a:pt x="1446" y="3282"/>
                  </a:lnTo>
                  <a:lnTo>
                    <a:pt x="1356" y="3268"/>
                  </a:lnTo>
                  <a:lnTo>
                    <a:pt x="1266" y="3251"/>
                  </a:lnTo>
                  <a:lnTo>
                    <a:pt x="1178" y="3228"/>
                  </a:lnTo>
                  <a:lnTo>
                    <a:pt x="1092" y="3200"/>
                  </a:lnTo>
                  <a:lnTo>
                    <a:pt x="1007" y="3167"/>
                  </a:lnTo>
                  <a:lnTo>
                    <a:pt x="924" y="3130"/>
                  </a:lnTo>
                  <a:lnTo>
                    <a:pt x="843" y="3087"/>
                  </a:lnTo>
                  <a:lnTo>
                    <a:pt x="765" y="3041"/>
                  </a:lnTo>
                  <a:lnTo>
                    <a:pt x="690" y="2989"/>
                  </a:lnTo>
                  <a:lnTo>
                    <a:pt x="616" y="2934"/>
                  </a:lnTo>
                  <a:lnTo>
                    <a:pt x="545" y="2874"/>
                  </a:lnTo>
                  <a:lnTo>
                    <a:pt x="478" y="2810"/>
                  </a:lnTo>
                  <a:lnTo>
                    <a:pt x="414" y="2742"/>
                  </a:lnTo>
                  <a:lnTo>
                    <a:pt x="354" y="2670"/>
                  </a:lnTo>
                  <a:lnTo>
                    <a:pt x="299" y="2596"/>
                  </a:lnTo>
                  <a:lnTo>
                    <a:pt x="249" y="2519"/>
                  </a:lnTo>
                  <a:lnTo>
                    <a:pt x="203" y="2441"/>
                  </a:lnTo>
                  <a:lnTo>
                    <a:pt x="161" y="2359"/>
                  </a:lnTo>
                  <a:lnTo>
                    <a:pt x="124" y="2276"/>
                  </a:lnTo>
                  <a:lnTo>
                    <a:pt x="91" y="2190"/>
                  </a:lnTo>
                  <a:lnTo>
                    <a:pt x="63" y="2103"/>
                  </a:lnTo>
                  <a:lnTo>
                    <a:pt x="41" y="2014"/>
                  </a:lnTo>
                  <a:lnTo>
                    <a:pt x="24" y="1924"/>
                  </a:lnTo>
                  <a:lnTo>
                    <a:pt x="10" y="1833"/>
                  </a:lnTo>
                  <a:lnTo>
                    <a:pt x="3" y="1740"/>
                  </a:lnTo>
                  <a:lnTo>
                    <a:pt x="0" y="1646"/>
                  </a:lnTo>
                  <a:lnTo>
                    <a:pt x="3" y="1552"/>
                  </a:lnTo>
                  <a:lnTo>
                    <a:pt x="10" y="1459"/>
                  </a:lnTo>
                  <a:lnTo>
                    <a:pt x="24" y="1367"/>
                  </a:lnTo>
                  <a:lnTo>
                    <a:pt x="41" y="1277"/>
                  </a:lnTo>
                  <a:lnTo>
                    <a:pt x="63" y="1188"/>
                  </a:lnTo>
                  <a:lnTo>
                    <a:pt x="91" y="1101"/>
                  </a:lnTo>
                  <a:lnTo>
                    <a:pt x="124" y="1016"/>
                  </a:lnTo>
                  <a:lnTo>
                    <a:pt x="161" y="932"/>
                  </a:lnTo>
                  <a:lnTo>
                    <a:pt x="203" y="851"/>
                  </a:lnTo>
                  <a:lnTo>
                    <a:pt x="249" y="771"/>
                  </a:lnTo>
                  <a:lnTo>
                    <a:pt x="299" y="695"/>
                  </a:lnTo>
                  <a:lnTo>
                    <a:pt x="354" y="621"/>
                  </a:lnTo>
                  <a:lnTo>
                    <a:pt x="414" y="550"/>
                  </a:lnTo>
                  <a:lnTo>
                    <a:pt x="478" y="482"/>
                  </a:lnTo>
                  <a:lnTo>
                    <a:pt x="545" y="417"/>
                  </a:lnTo>
                  <a:lnTo>
                    <a:pt x="616" y="357"/>
                  </a:lnTo>
                  <a:lnTo>
                    <a:pt x="690" y="301"/>
                  </a:lnTo>
                  <a:lnTo>
                    <a:pt x="765" y="251"/>
                  </a:lnTo>
                  <a:lnTo>
                    <a:pt x="843" y="203"/>
                  </a:lnTo>
                  <a:lnTo>
                    <a:pt x="924" y="162"/>
                  </a:lnTo>
                  <a:lnTo>
                    <a:pt x="1007" y="124"/>
                  </a:lnTo>
                  <a:lnTo>
                    <a:pt x="1092" y="92"/>
                  </a:lnTo>
                  <a:lnTo>
                    <a:pt x="1178" y="64"/>
                  </a:lnTo>
                  <a:lnTo>
                    <a:pt x="1266" y="41"/>
                  </a:lnTo>
                  <a:lnTo>
                    <a:pt x="1356" y="22"/>
                  </a:lnTo>
                  <a:lnTo>
                    <a:pt x="1446" y="10"/>
                  </a:lnTo>
                  <a:lnTo>
                    <a:pt x="1538" y="2"/>
                  </a:lnTo>
                  <a:lnTo>
                    <a:pt x="1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41856584-7ED9-FB31-BF99-C15172AB5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51" y="3794125"/>
              <a:ext cx="20638" cy="22383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BB215960-4984-04B7-B64C-A8C391A95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51" y="4059238"/>
              <a:ext cx="20638" cy="412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389C93B-9003-88D2-ACE8-9AF1A595F7BE}"/>
              </a:ext>
            </a:extLst>
          </p:cNvPr>
          <p:cNvSpPr txBox="1"/>
          <p:nvPr/>
        </p:nvSpPr>
        <p:spPr>
          <a:xfrm>
            <a:off x="7583258" y="130706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4</a:t>
            </a:r>
          </a:p>
        </p:txBody>
      </p:sp>
      <p:sp>
        <p:nvSpPr>
          <p:cNvPr id="64" name="Chevron 96">
            <a:extLst>
              <a:ext uri="{FF2B5EF4-FFF2-40B4-BE49-F238E27FC236}">
                <a16:creationId xmlns:a16="http://schemas.microsoft.com/office/drawing/2014/main" id="{C71737F7-C75A-BEB3-27B7-0A4742056296}"/>
              </a:ext>
            </a:extLst>
          </p:cNvPr>
          <p:cNvSpPr/>
          <p:nvPr/>
        </p:nvSpPr>
        <p:spPr>
          <a:xfrm>
            <a:off x="9288224" y="3602719"/>
            <a:ext cx="2159238" cy="30204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8A4C7E5-4A9D-3B11-C4FC-69AF6554394B}"/>
              </a:ext>
            </a:extLst>
          </p:cNvPr>
          <p:cNvSpPr/>
          <p:nvPr/>
        </p:nvSpPr>
        <p:spPr>
          <a:xfrm>
            <a:off x="9872084" y="4759490"/>
            <a:ext cx="991518" cy="9915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AAE8F05-AEF0-1BF2-C034-FB5138975445}"/>
              </a:ext>
            </a:extLst>
          </p:cNvPr>
          <p:cNvCxnSpPr/>
          <p:nvPr/>
        </p:nvCxnSpPr>
        <p:spPr>
          <a:xfrm>
            <a:off x="10367843" y="3757873"/>
            <a:ext cx="0" cy="114300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13EE2CD-BE8B-A365-CDCB-7A30B236D245}"/>
              </a:ext>
            </a:extLst>
          </p:cNvPr>
          <p:cNvSpPr/>
          <p:nvPr/>
        </p:nvSpPr>
        <p:spPr>
          <a:xfrm>
            <a:off x="10310255" y="3696154"/>
            <a:ext cx="115176" cy="1151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0AD519-A534-FC24-2B75-2667D1514D6C}"/>
              </a:ext>
            </a:extLst>
          </p:cNvPr>
          <p:cNvGrpSpPr/>
          <p:nvPr/>
        </p:nvGrpSpPr>
        <p:grpSpPr>
          <a:xfrm>
            <a:off x="10084433" y="5105599"/>
            <a:ext cx="566820" cy="329080"/>
            <a:chOff x="7718425" y="2973388"/>
            <a:chExt cx="669925" cy="388938"/>
          </a:xfrm>
          <a:solidFill>
            <a:schemeClr val="bg1"/>
          </a:solidFill>
        </p:grpSpPr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44AA4FA2-39B2-B714-5440-FA2D6188FC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8425" y="2973388"/>
              <a:ext cx="669925" cy="388938"/>
            </a:xfrm>
            <a:custGeom>
              <a:avLst/>
              <a:gdLst>
                <a:gd name="T0" fmla="*/ 92 w 3380"/>
                <a:gd name="T1" fmla="*/ 91 h 1956"/>
                <a:gd name="T2" fmla="*/ 92 w 3380"/>
                <a:gd name="T3" fmla="*/ 1865 h 1956"/>
                <a:gd name="T4" fmla="*/ 3287 w 3380"/>
                <a:gd name="T5" fmla="*/ 1865 h 1956"/>
                <a:gd name="T6" fmla="*/ 3287 w 3380"/>
                <a:gd name="T7" fmla="*/ 91 h 1956"/>
                <a:gd name="T8" fmla="*/ 92 w 3380"/>
                <a:gd name="T9" fmla="*/ 91 h 1956"/>
                <a:gd name="T10" fmla="*/ 46 w 3380"/>
                <a:gd name="T11" fmla="*/ 0 h 1956"/>
                <a:gd name="T12" fmla="*/ 3333 w 3380"/>
                <a:gd name="T13" fmla="*/ 0 h 1956"/>
                <a:gd name="T14" fmla="*/ 3348 w 3380"/>
                <a:gd name="T15" fmla="*/ 2 h 1956"/>
                <a:gd name="T16" fmla="*/ 3361 w 3380"/>
                <a:gd name="T17" fmla="*/ 9 h 1956"/>
                <a:gd name="T18" fmla="*/ 3370 w 3380"/>
                <a:gd name="T19" fmla="*/ 19 h 1956"/>
                <a:gd name="T20" fmla="*/ 3377 w 3380"/>
                <a:gd name="T21" fmla="*/ 31 h 1956"/>
                <a:gd name="T22" fmla="*/ 3380 w 3380"/>
                <a:gd name="T23" fmla="*/ 45 h 1956"/>
                <a:gd name="T24" fmla="*/ 3380 w 3380"/>
                <a:gd name="T25" fmla="*/ 1911 h 1956"/>
                <a:gd name="T26" fmla="*/ 3377 w 3380"/>
                <a:gd name="T27" fmla="*/ 1925 h 1956"/>
                <a:gd name="T28" fmla="*/ 3370 w 3380"/>
                <a:gd name="T29" fmla="*/ 1938 h 1956"/>
                <a:gd name="T30" fmla="*/ 3361 w 3380"/>
                <a:gd name="T31" fmla="*/ 1947 h 1956"/>
                <a:gd name="T32" fmla="*/ 3348 w 3380"/>
                <a:gd name="T33" fmla="*/ 1954 h 1956"/>
                <a:gd name="T34" fmla="*/ 3333 w 3380"/>
                <a:gd name="T35" fmla="*/ 1956 h 1956"/>
                <a:gd name="T36" fmla="*/ 46 w 3380"/>
                <a:gd name="T37" fmla="*/ 1956 h 1956"/>
                <a:gd name="T38" fmla="*/ 31 w 3380"/>
                <a:gd name="T39" fmla="*/ 1954 h 1956"/>
                <a:gd name="T40" fmla="*/ 19 w 3380"/>
                <a:gd name="T41" fmla="*/ 1947 h 1956"/>
                <a:gd name="T42" fmla="*/ 9 w 3380"/>
                <a:gd name="T43" fmla="*/ 1938 h 1956"/>
                <a:gd name="T44" fmla="*/ 2 w 3380"/>
                <a:gd name="T45" fmla="*/ 1925 h 1956"/>
                <a:gd name="T46" fmla="*/ 0 w 3380"/>
                <a:gd name="T47" fmla="*/ 1911 h 1956"/>
                <a:gd name="T48" fmla="*/ 0 w 3380"/>
                <a:gd name="T49" fmla="*/ 45 h 1956"/>
                <a:gd name="T50" fmla="*/ 2 w 3380"/>
                <a:gd name="T51" fmla="*/ 31 h 1956"/>
                <a:gd name="T52" fmla="*/ 9 w 3380"/>
                <a:gd name="T53" fmla="*/ 19 h 1956"/>
                <a:gd name="T54" fmla="*/ 19 w 3380"/>
                <a:gd name="T55" fmla="*/ 9 h 1956"/>
                <a:gd name="T56" fmla="*/ 31 w 3380"/>
                <a:gd name="T57" fmla="*/ 2 h 1956"/>
                <a:gd name="T58" fmla="*/ 46 w 3380"/>
                <a:gd name="T59" fmla="*/ 0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80" h="1956">
                  <a:moveTo>
                    <a:pt x="92" y="91"/>
                  </a:moveTo>
                  <a:lnTo>
                    <a:pt x="92" y="1865"/>
                  </a:lnTo>
                  <a:lnTo>
                    <a:pt x="3287" y="1865"/>
                  </a:lnTo>
                  <a:lnTo>
                    <a:pt x="3287" y="91"/>
                  </a:lnTo>
                  <a:lnTo>
                    <a:pt x="92" y="91"/>
                  </a:lnTo>
                  <a:close/>
                  <a:moveTo>
                    <a:pt x="46" y="0"/>
                  </a:moveTo>
                  <a:lnTo>
                    <a:pt x="3333" y="0"/>
                  </a:lnTo>
                  <a:lnTo>
                    <a:pt x="3348" y="2"/>
                  </a:lnTo>
                  <a:lnTo>
                    <a:pt x="3361" y="9"/>
                  </a:lnTo>
                  <a:lnTo>
                    <a:pt x="3370" y="19"/>
                  </a:lnTo>
                  <a:lnTo>
                    <a:pt x="3377" y="31"/>
                  </a:lnTo>
                  <a:lnTo>
                    <a:pt x="3380" y="45"/>
                  </a:lnTo>
                  <a:lnTo>
                    <a:pt x="3380" y="1911"/>
                  </a:lnTo>
                  <a:lnTo>
                    <a:pt x="3377" y="1925"/>
                  </a:lnTo>
                  <a:lnTo>
                    <a:pt x="3370" y="1938"/>
                  </a:lnTo>
                  <a:lnTo>
                    <a:pt x="3361" y="1947"/>
                  </a:lnTo>
                  <a:lnTo>
                    <a:pt x="3348" y="1954"/>
                  </a:lnTo>
                  <a:lnTo>
                    <a:pt x="3333" y="1956"/>
                  </a:lnTo>
                  <a:lnTo>
                    <a:pt x="46" y="1956"/>
                  </a:lnTo>
                  <a:lnTo>
                    <a:pt x="31" y="1954"/>
                  </a:lnTo>
                  <a:lnTo>
                    <a:pt x="19" y="1947"/>
                  </a:lnTo>
                  <a:lnTo>
                    <a:pt x="9" y="1938"/>
                  </a:lnTo>
                  <a:lnTo>
                    <a:pt x="2" y="1925"/>
                  </a:lnTo>
                  <a:lnTo>
                    <a:pt x="0" y="1911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9" y="19"/>
                  </a:lnTo>
                  <a:lnTo>
                    <a:pt x="19" y="9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C7DB2891-5C5A-DF35-2818-6D200A76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0" y="2973388"/>
              <a:ext cx="95250" cy="93663"/>
            </a:xfrm>
            <a:custGeom>
              <a:avLst/>
              <a:gdLst>
                <a:gd name="T0" fmla="*/ 46 w 480"/>
                <a:gd name="T1" fmla="*/ 0 h 473"/>
                <a:gd name="T2" fmla="*/ 61 w 480"/>
                <a:gd name="T3" fmla="*/ 2 h 473"/>
                <a:gd name="T4" fmla="*/ 73 w 480"/>
                <a:gd name="T5" fmla="*/ 9 h 473"/>
                <a:gd name="T6" fmla="*/ 83 w 480"/>
                <a:gd name="T7" fmla="*/ 19 h 473"/>
                <a:gd name="T8" fmla="*/ 89 w 480"/>
                <a:gd name="T9" fmla="*/ 31 h 473"/>
                <a:gd name="T10" fmla="*/ 92 w 480"/>
                <a:gd name="T11" fmla="*/ 45 h 473"/>
                <a:gd name="T12" fmla="*/ 95 w 480"/>
                <a:gd name="T13" fmla="*/ 91 h 473"/>
                <a:gd name="T14" fmla="*/ 104 w 480"/>
                <a:gd name="T15" fmla="*/ 135 h 473"/>
                <a:gd name="T16" fmla="*/ 118 w 480"/>
                <a:gd name="T17" fmla="*/ 177 h 473"/>
                <a:gd name="T18" fmla="*/ 138 w 480"/>
                <a:gd name="T19" fmla="*/ 216 h 473"/>
                <a:gd name="T20" fmla="*/ 163 w 480"/>
                <a:gd name="T21" fmla="*/ 251 h 473"/>
                <a:gd name="T22" fmla="*/ 192 w 480"/>
                <a:gd name="T23" fmla="*/ 284 h 473"/>
                <a:gd name="T24" fmla="*/ 225 w 480"/>
                <a:gd name="T25" fmla="*/ 312 h 473"/>
                <a:gd name="T26" fmla="*/ 261 w 480"/>
                <a:gd name="T27" fmla="*/ 337 h 473"/>
                <a:gd name="T28" fmla="*/ 300 w 480"/>
                <a:gd name="T29" fmla="*/ 356 h 473"/>
                <a:gd name="T30" fmla="*/ 342 w 480"/>
                <a:gd name="T31" fmla="*/ 371 h 473"/>
                <a:gd name="T32" fmla="*/ 387 w 480"/>
                <a:gd name="T33" fmla="*/ 379 h 473"/>
                <a:gd name="T34" fmla="*/ 433 w 480"/>
                <a:gd name="T35" fmla="*/ 382 h 473"/>
                <a:gd name="T36" fmla="*/ 448 w 480"/>
                <a:gd name="T37" fmla="*/ 385 h 473"/>
                <a:gd name="T38" fmla="*/ 461 w 480"/>
                <a:gd name="T39" fmla="*/ 392 h 473"/>
                <a:gd name="T40" fmla="*/ 470 w 480"/>
                <a:gd name="T41" fmla="*/ 401 h 473"/>
                <a:gd name="T42" fmla="*/ 477 w 480"/>
                <a:gd name="T43" fmla="*/ 413 h 473"/>
                <a:gd name="T44" fmla="*/ 480 w 480"/>
                <a:gd name="T45" fmla="*/ 428 h 473"/>
                <a:gd name="T46" fmla="*/ 477 w 480"/>
                <a:gd name="T47" fmla="*/ 442 h 473"/>
                <a:gd name="T48" fmla="*/ 470 w 480"/>
                <a:gd name="T49" fmla="*/ 455 h 473"/>
                <a:gd name="T50" fmla="*/ 461 w 480"/>
                <a:gd name="T51" fmla="*/ 465 h 473"/>
                <a:gd name="T52" fmla="*/ 448 w 480"/>
                <a:gd name="T53" fmla="*/ 471 h 473"/>
                <a:gd name="T54" fmla="*/ 433 w 480"/>
                <a:gd name="T55" fmla="*/ 473 h 473"/>
                <a:gd name="T56" fmla="*/ 383 w 480"/>
                <a:gd name="T57" fmla="*/ 471 h 473"/>
                <a:gd name="T58" fmla="*/ 334 w 480"/>
                <a:gd name="T59" fmla="*/ 463 h 473"/>
                <a:gd name="T60" fmla="*/ 288 w 480"/>
                <a:gd name="T61" fmla="*/ 448 h 473"/>
                <a:gd name="T62" fmla="*/ 243 w 480"/>
                <a:gd name="T63" fmla="*/ 430 h 473"/>
                <a:gd name="T64" fmla="*/ 201 w 480"/>
                <a:gd name="T65" fmla="*/ 407 h 473"/>
                <a:gd name="T66" fmla="*/ 162 w 480"/>
                <a:gd name="T67" fmla="*/ 379 h 473"/>
                <a:gd name="T68" fmla="*/ 127 w 480"/>
                <a:gd name="T69" fmla="*/ 348 h 473"/>
                <a:gd name="T70" fmla="*/ 95 w 480"/>
                <a:gd name="T71" fmla="*/ 313 h 473"/>
                <a:gd name="T72" fmla="*/ 67 w 480"/>
                <a:gd name="T73" fmla="*/ 275 h 473"/>
                <a:gd name="T74" fmla="*/ 44 w 480"/>
                <a:gd name="T75" fmla="*/ 233 h 473"/>
                <a:gd name="T76" fmla="*/ 25 w 480"/>
                <a:gd name="T77" fmla="*/ 190 h 473"/>
                <a:gd name="T78" fmla="*/ 11 w 480"/>
                <a:gd name="T79" fmla="*/ 144 h 473"/>
                <a:gd name="T80" fmla="*/ 3 w 480"/>
                <a:gd name="T81" fmla="*/ 95 h 473"/>
                <a:gd name="T82" fmla="*/ 0 w 480"/>
                <a:gd name="T83" fmla="*/ 45 h 473"/>
                <a:gd name="T84" fmla="*/ 2 w 480"/>
                <a:gd name="T85" fmla="*/ 31 h 473"/>
                <a:gd name="T86" fmla="*/ 8 w 480"/>
                <a:gd name="T87" fmla="*/ 19 h 473"/>
                <a:gd name="T88" fmla="*/ 19 w 480"/>
                <a:gd name="T89" fmla="*/ 9 h 473"/>
                <a:gd name="T90" fmla="*/ 31 w 480"/>
                <a:gd name="T91" fmla="*/ 2 h 473"/>
                <a:gd name="T92" fmla="*/ 46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6" y="0"/>
                  </a:moveTo>
                  <a:lnTo>
                    <a:pt x="61" y="2"/>
                  </a:lnTo>
                  <a:lnTo>
                    <a:pt x="73" y="9"/>
                  </a:lnTo>
                  <a:lnTo>
                    <a:pt x="83" y="19"/>
                  </a:lnTo>
                  <a:lnTo>
                    <a:pt x="89" y="31"/>
                  </a:lnTo>
                  <a:lnTo>
                    <a:pt x="92" y="45"/>
                  </a:lnTo>
                  <a:lnTo>
                    <a:pt x="95" y="91"/>
                  </a:lnTo>
                  <a:lnTo>
                    <a:pt x="104" y="135"/>
                  </a:lnTo>
                  <a:lnTo>
                    <a:pt x="118" y="177"/>
                  </a:lnTo>
                  <a:lnTo>
                    <a:pt x="138" y="216"/>
                  </a:lnTo>
                  <a:lnTo>
                    <a:pt x="163" y="251"/>
                  </a:lnTo>
                  <a:lnTo>
                    <a:pt x="192" y="284"/>
                  </a:lnTo>
                  <a:lnTo>
                    <a:pt x="225" y="312"/>
                  </a:lnTo>
                  <a:lnTo>
                    <a:pt x="261" y="337"/>
                  </a:lnTo>
                  <a:lnTo>
                    <a:pt x="300" y="356"/>
                  </a:lnTo>
                  <a:lnTo>
                    <a:pt x="342" y="371"/>
                  </a:lnTo>
                  <a:lnTo>
                    <a:pt x="387" y="379"/>
                  </a:lnTo>
                  <a:lnTo>
                    <a:pt x="433" y="382"/>
                  </a:lnTo>
                  <a:lnTo>
                    <a:pt x="448" y="385"/>
                  </a:lnTo>
                  <a:lnTo>
                    <a:pt x="461" y="392"/>
                  </a:lnTo>
                  <a:lnTo>
                    <a:pt x="470" y="401"/>
                  </a:lnTo>
                  <a:lnTo>
                    <a:pt x="477" y="413"/>
                  </a:lnTo>
                  <a:lnTo>
                    <a:pt x="480" y="428"/>
                  </a:lnTo>
                  <a:lnTo>
                    <a:pt x="477" y="442"/>
                  </a:lnTo>
                  <a:lnTo>
                    <a:pt x="470" y="455"/>
                  </a:lnTo>
                  <a:lnTo>
                    <a:pt x="461" y="465"/>
                  </a:lnTo>
                  <a:lnTo>
                    <a:pt x="448" y="471"/>
                  </a:lnTo>
                  <a:lnTo>
                    <a:pt x="433" y="473"/>
                  </a:lnTo>
                  <a:lnTo>
                    <a:pt x="383" y="471"/>
                  </a:lnTo>
                  <a:lnTo>
                    <a:pt x="334" y="463"/>
                  </a:lnTo>
                  <a:lnTo>
                    <a:pt x="288" y="448"/>
                  </a:lnTo>
                  <a:lnTo>
                    <a:pt x="243" y="430"/>
                  </a:lnTo>
                  <a:lnTo>
                    <a:pt x="201" y="407"/>
                  </a:lnTo>
                  <a:lnTo>
                    <a:pt x="162" y="379"/>
                  </a:lnTo>
                  <a:lnTo>
                    <a:pt x="127" y="348"/>
                  </a:lnTo>
                  <a:lnTo>
                    <a:pt x="95" y="313"/>
                  </a:lnTo>
                  <a:lnTo>
                    <a:pt x="67" y="275"/>
                  </a:lnTo>
                  <a:lnTo>
                    <a:pt x="44" y="233"/>
                  </a:lnTo>
                  <a:lnTo>
                    <a:pt x="25" y="190"/>
                  </a:lnTo>
                  <a:lnTo>
                    <a:pt x="11" y="144"/>
                  </a:lnTo>
                  <a:lnTo>
                    <a:pt x="3" y="95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8" y="19"/>
                  </a:lnTo>
                  <a:lnTo>
                    <a:pt x="19" y="9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7603DB70-43FE-3193-7CE3-16708421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0" y="3268663"/>
              <a:ext cx="95250" cy="93663"/>
            </a:xfrm>
            <a:custGeom>
              <a:avLst/>
              <a:gdLst>
                <a:gd name="T0" fmla="*/ 434 w 481"/>
                <a:gd name="T1" fmla="*/ 0 h 473"/>
                <a:gd name="T2" fmla="*/ 449 w 481"/>
                <a:gd name="T3" fmla="*/ 2 h 473"/>
                <a:gd name="T4" fmla="*/ 462 w 481"/>
                <a:gd name="T5" fmla="*/ 8 h 473"/>
                <a:gd name="T6" fmla="*/ 471 w 481"/>
                <a:gd name="T7" fmla="*/ 19 h 473"/>
                <a:gd name="T8" fmla="*/ 478 w 481"/>
                <a:gd name="T9" fmla="*/ 31 h 473"/>
                <a:gd name="T10" fmla="*/ 481 w 481"/>
                <a:gd name="T11" fmla="*/ 45 h 473"/>
                <a:gd name="T12" fmla="*/ 478 w 481"/>
                <a:gd name="T13" fmla="*/ 60 h 473"/>
                <a:gd name="T14" fmla="*/ 471 w 481"/>
                <a:gd name="T15" fmla="*/ 72 h 473"/>
                <a:gd name="T16" fmla="*/ 462 w 481"/>
                <a:gd name="T17" fmla="*/ 82 h 473"/>
                <a:gd name="T18" fmla="*/ 449 w 481"/>
                <a:gd name="T19" fmla="*/ 89 h 473"/>
                <a:gd name="T20" fmla="*/ 434 w 481"/>
                <a:gd name="T21" fmla="*/ 91 h 473"/>
                <a:gd name="T22" fmla="*/ 388 w 481"/>
                <a:gd name="T23" fmla="*/ 94 h 473"/>
                <a:gd name="T24" fmla="*/ 343 w 481"/>
                <a:gd name="T25" fmla="*/ 103 h 473"/>
                <a:gd name="T26" fmla="*/ 301 w 481"/>
                <a:gd name="T27" fmla="*/ 117 h 473"/>
                <a:gd name="T28" fmla="*/ 262 w 481"/>
                <a:gd name="T29" fmla="*/ 136 h 473"/>
                <a:gd name="T30" fmla="*/ 226 w 481"/>
                <a:gd name="T31" fmla="*/ 161 h 473"/>
                <a:gd name="T32" fmla="*/ 193 w 481"/>
                <a:gd name="T33" fmla="*/ 189 h 473"/>
                <a:gd name="T34" fmla="*/ 164 w 481"/>
                <a:gd name="T35" fmla="*/ 222 h 473"/>
                <a:gd name="T36" fmla="*/ 139 w 481"/>
                <a:gd name="T37" fmla="*/ 257 h 473"/>
                <a:gd name="T38" fmla="*/ 119 w 481"/>
                <a:gd name="T39" fmla="*/ 297 h 473"/>
                <a:gd name="T40" fmla="*/ 105 w 481"/>
                <a:gd name="T41" fmla="*/ 338 h 473"/>
                <a:gd name="T42" fmla="*/ 96 w 481"/>
                <a:gd name="T43" fmla="*/ 382 h 473"/>
                <a:gd name="T44" fmla="*/ 93 w 481"/>
                <a:gd name="T45" fmla="*/ 428 h 473"/>
                <a:gd name="T46" fmla="*/ 90 w 481"/>
                <a:gd name="T47" fmla="*/ 442 h 473"/>
                <a:gd name="T48" fmla="*/ 84 w 481"/>
                <a:gd name="T49" fmla="*/ 455 h 473"/>
                <a:gd name="T50" fmla="*/ 74 w 481"/>
                <a:gd name="T51" fmla="*/ 464 h 473"/>
                <a:gd name="T52" fmla="*/ 62 w 481"/>
                <a:gd name="T53" fmla="*/ 471 h 473"/>
                <a:gd name="T54" fmla="*/ 47 w 481"/>
                <a:gd name="T55" fmla="*/ 473 h 473"/>
                <a:gd name="T56" fmla="*/ 32 w 481"/>
                <a:gd name="T57" fmla="*/ 471 h 473"/>
                <a:gd name="T58" fmla="*/ 20 w 481"/>
                <a:gd name="T59" fmla="*/ 464 h 473"/>
                <a:gd name="T60" fmla="*/ 9 w 481"/>
                <a:gd name="T61" fmla="*/ 455 h 473"/>
                <a:gd name="T62" fmla="*/ 3 w 481"/>
                <a:gd name="T63" fmla="*/ 442 h 473"/>
                <a:gd name="T64" fmla="*/ 0 w 481"/>
                <a:gd name="T65" fmla="*/ 428 h 473"/>
                <a:gd name="T66" fmla="*/ 3 w 481"/>
                <a:gd name="T67" fmla="*/ 378 h 473"/>
                <a:gd name="T68" fmla="*/ 11 w 481"/>
                <a:gd name="T69" fmla="*/ 330 h 473"/>
                <a:gd name="T70" fmla="*/ 26 w 481"/>
                <a:gd name="T71" fmla="*/ 283 h 473"/>
                <a:gd name="T72" fmla="*/ 45 w 481"/>
                <a:gd name="T73" fmla="*/ 240 h 473"/>
                <a:gd name="T74" fmla="*/ 68 w 481"/>
                <a:gd name="T75" fmla="*/ 198 h 473"/>
                <a:gd name="T76" fmla="*/ 96 w 481"/>
                <a:gd name="T77" fmla="*/ 160 h 473"/>
                <a:gd name="T78" fmla="*/ 128 w 481"/>
                <a:gd name="T79" fmla="*/ 125 h 473"/>
                <a:gd name="T80" fmla="*/ 163 w 481"/>
                <a:gd name="T81" fmla="*/ 94 h 473"/>
                <a:gd name="T82" fmla="*/ 202 w 481"/>
                <a:gd name="T83" fmla="*/ 66 h 473"/>
                <a:gd name="T84" fmla="*/ 244 w 481"/>
                <a:gd name="T85" fmla="*/ 43 h 473"/>
                <a:gd name="T86" fmla="*/ 288 w 481"/>
                <a:gd name="T87" fmla="*/ 25 h 473"/>
                <a:gd name="T88" fmla="*/ 335 w 481"/>
                <a:gd name="T89" fmla="*/ 11 h 473"/>
                <a:gd name="T90" fmla="*/ 384 w 481"/>
                <a:gd name="T91" fmla="*/ 3 h 473"/>
                <a:gd name="T92" fmla="*/ 434 w 481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1" h="473">
                  <a:moveTo>
                    <a:pt x="434" y="0"/>
                  </a:moveTo>
                  <a:lnTo>
                    <a:pt x="449" y="2"/>
                  </a:lnTo>
                  <a:lnTo>
                    <a:pt x="462" y="8"/>
                  </a:lnTo>
                  <a:lnTo>
                    <a:pt x="471" y="19"/>
                  </a:lnTo>
                  <a:lnTo>
                    <a:pt x="478" y="31"/>
                  </a:lnTo>
                  <a:lnTo>
                    <a:pt x="481" y="45"/>
                  </a:lnTo>
                  <a:lnTo>
                    <a:pt x="478" y="60"/>
                  </a:lnTo>
                  <a:lnTo>
                    <a:pt x="471" y="72"/>
                  </a:lnTo>
                  <a:lnTo>
                    <a:pt x="462" y="82"/>
                  </a:lnTo>
                  <a:lnTo>
                    <a:pt x="449" y="89"/>
                  </a:lnTo>
                  <a:lnTo>
                    <a:pt x="434" y="91"/>
                  </a:lnTo>
                  <a:lnTo>
                    <a:pt x="388" y="94"/>
                  </a:lnTo>
                  <a:lnTo>
                    <a:pt x="343" y="103"/>
                  </a:lnTo>
                  <a:lnTo>
                    <a:pt x="301" y="117"/>
                  </a:lnTo>
                  <a:lnTo>
                    <a:pt x="262" y="136"/>
                  </a:lnTo>
                  <a:lnTo>
                    <a:pt x="226" y="161"/>
                  </a:lnTo>
                  <a:lnTo>
                    <a:pt x="193" y="189"/>
                  </a:lnTo>
                  <a:lnTo>
                    <a:pt x="164" y="222"/>
                  </a:lnTo>
                  <a:lnTo>
                    <a:pt x="139" y="257"/>
                  </a:lnTo>
                  <a:lnTo>
                    <a:pt x="119" y="297"/>
                  </a:lnTo>
                  <a:lnTo>
                    <a:pt x="105" y="338"/>
                  </a:lnTo>
                  <a:lnTo>
                    <a:pt x="96" y="382"/>
                  </a:lnTo>
                  <a:lnTo>
                    <a:pt x="93" y="428"/>
                  </a:lnTo>
                  <a:lnTo>
                    <a:pt x="90" y="442"/>
                  </a:lnTo>
                  <a:lnTo>
                    <a:pt x="84" y="455"/>
                  </a:lnTo>
                  <a:lnTo>
                    <a:pt x="74" y="464"/>
                  </a:lnTo>
                  <a:lnTo>
                    <a:pt x="62" y="471"/>
                  </a:lnTo>
                  <a:lnTo>
                    <a:pt x="47" y="473"/>
                  </a:lnTo>
                  <a:lnTo>
                    <a:pt x="32" y="471"/>
                  </a:lnTo>
                  <a:lnTo>
                    <a:pt x="20" y="464"/>
                  </a:lnTo>
                  <a:lnTo>
                    <a:pt x="9" y="455"/>
                  </a:lnTo>
                  <a:lnTo>
                    <a:pt x="3" y="442"/>
                  </a:lnTo>
                  <a:lnTo>
                    <a:pt x="0" y="428"/>
                  </a:lnTo>
                  <a:lnTo>
                    <a:pt x="3" y="378"/>
                  </a:lnTo>
                  <a:lnTo>
                    <a:pt x="11" y="330"/>
                  </a:lnTo>
                  <a:lnTo>
                    <a:pt x="26" y="283"/>
                  </a:lnTo>
                  <a:lnTo>
                    <a:pt x="45" y="240"/>
                  </a:lnTo>
                  <a:lnTo>
                    <a:pt x="68" y="198"/>
                  </a:lnTo>
                  <a:lnTo>
                    <a:pt x="96" y="160"/>
                  </a:lnTo>
                  <a:lnTo>
                    <a:pt x="128" y="125"/>
                  </a:lnTo>
                  <a:lnTo>
                    <a:pt x="163" y="94"/>
                  </a:lnTo>
                  <a:lnTo>
                    <a:pt x="202" y="66"/>
                  </a:lnTo>
                  <a:lnTo>
                    <a:pt x="244" y="43"/>
                  </a:lnTo>
                  <a:lnTo>
                    <a:pt x="288" y="25"/>
                  </a:lnTo>
                  <a:lnTo>
                    <a:pt x="335" y="11"/>
                  </a:lnTo>
                  <a:lnTo>
                    <a:pt x="384" y="3"/>
                  </a:lnTo>
                  <a:lnTo>
                    <a:pt x="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6B83B966-4ABD-35EC-160C-DB4971796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2973388"/>
              <a:ext cx="95250" cy="93663"/>
            </a:xfrm>
            <a:custGeom>
              <a:avLst/>
              <a:gdLst>
                <a:gd name="T0" fmla="*/ 434 w 480"/>
                <a:gd name="T1" fmla="*/ 0 h 473"/>
                <a:gd name="T2" fmla="*/ 448 w 480"/>
                <a:gd name="T3" fmla="*/ 2 h 473"/>
                <a:gd name="T4" fmla="*/ 461 w 480"/>
                <a:gd name="T5" fmla="*/ 9 h 473"/>
                <a:gd name="T6" fmla="*/ 471 w 480"/>
                <a:gd name="T7" fmla="*/ 19 h 473"/>
                <a:gd name="T8" fmla="*/ 478 w 480"/>
                <a:gd name="T9" fmla="*/ 31 h 473"/>
                <a:gd name="T10" fmla="*/ 480 w 480"/>
                <a:gd name="T11" fmla="*/ 45 h 473"/>
                <a:gd name="T12" fmla="*/ 478 w 480"/>
                <a:gd name="T13" fmla="*/ 95 h 473"/>
                <a:gd name="T14" fmla="*/ 469 w 480"/>
                <a:gd name="T15" fmla="*/ 144 h 473"/>
                <a:gd name="T16" fmla="*/ 455 w 480"/>
                <a:gd name="T17" fmla="*/ 190 h 473"/>
                <a:gd name="T18" fmla="*/ 436 w 480"/>
                <a:gd name="T19" fmla="*/ 233 h 473"/>
                <a:gd name="T20" fmla="*/ 413 w 480"/>
                <a:gd name="T21" fmla="*/ 275 h 473"/>
                <a:gd name="T22" fmla="*/ 384 w 480"/>
                <a:gd name="T23" fmla="*/ 313 h 473"/>
                <a:gd name="T24" fmla="*/ 353 w 480"/>
                <a:gd name="T25" fmla="*/ 348 h 473"/>
                <a:gd name="T26" fmla="*/ 317 w 480"/>
                <a:gd name="T27" fmla="*/ 379 h 473"/>
                <a:gd name="T28" fmla="*/ 279 w 480"/>
                <a:gd name="T29" fmla="*/ 407 h 473"/>
                <a:gd name="T30" fmla="*/ 237 w 480"/>
                <a:gd name="T31" fmla="*/ 430 h 473"/>
                <a:gd name="T32" fmla="*/ 193 w 480"/>
                <a:gd name="T33" fmla="*/ 448 h 473"/>
                <a:gd name="T34" fmla="*/ 146 w 480"/>
                <a:gd name="T35" fmla="*/ 463 h 473"/>
                <a:gd name="T36" fmla="*/ 96 w 480"/>
                <a:gd name="T37" fmla="*/ 471 h 473"/>
                <a:gd name="T38" fmla="*/ 46 w 480"/>
                <a:gd name="T39" fmla="*/ 473 h 473"/>
                <a:gd name="T40" fmla="*/ 31 w 480"/>
                <a:gd name="T41" fmla="*/ 471 h 473"/>
                <a:gd name="T42" fmla="*/ 19 w 480"/>
                <a:gd name="T43" fmla="*/ 465 h 473"/>
                <a:gd name="T44" fmla="*/ 9 w 480"/>
                <a:gd name="T45" fmla="*/ 455 h 473"/>
                <a:gd name="T46" fmla="*/ 2 w 480"/>
                <a:gd name="T47" fmla="*/ 442 h 473"/>
                <a:gd name="T48" fmla="*/ 0 w 480"/>
                <a:gd name="T49" fmla="*/ 428 h 473"/>
                <a:gd name="T50" fmla="*/ 2 w 480"/>
                <a:gd name="T51" fmla="*/ 413 h 473"/>
                <a:gd name="T52" fmla="*/ 9 w 480"/>
                <a:gd name="T53" fmla="*/ 401 h 473"/>
                <a:gd name="T54" fmla="*/ 19 w 480"/>
                <a:gd name="T55" fmla="*/ 392 h 473"/>
                <a:gd name="T56" fmla="*/ 31 w 480"/>
                <a:gd name="T57" fmla="*/ 385 h 473"/>
                <a:gd name="T58" fmla="*/ 46 w 480"/>
                <a:gd name="T59" fmla="*/ 382 h 473"/>
                <a:gd name="T60" fmla="*/ 92 w 480"/>
                <a:gd name="T61" fmla="*/ 379 h 473"/>
                <a:gd name="T62" fmla="*/ 136 w 480"/>
                <a:gd name="T63" fmla="*/ 371 h 473"/>
                <a:gd name="T64" fmla="*/ 179 w 480"/>
                <a:gd name="T65" fmla="*/ 356 h 473"/>
                <a:gd name="T66" fmla="*/ 218 w 480"/>
                <a:gd name="T67" fmla="*/ 337 h 473"/>
                <a:gd name="T68" fmla="*/ 254 w 480"/>
                <a:gd name="T69" fmla="*/ 312 h 473"/>
                <a:gd name="T70" fmla="*/ 288 w 480"/>
                <a:gd name="T71" fmla="*/ 284 h 473"/>
                <a:gd name="T72" fmla="*/ 316 w 480"/>
                <a:gd name="T73" fmla="*/ 251 h 473"/>
                <a:gd name="T74" fmla="*/ 341 w 480"/>
                <a:gd name="T75" fmla="*/ 216 h 473"/>
                <a:gd name="T76" fmla="*/ 361 w 480"/>
                <a:gd name="T77" fmla="*/ 177 h 473"/>
                <a:gd name="T78" fmla="*/ 376 w 480"/>
                <a:gd name="T79" fmla="*/ 135 h 473"/>
                <a:gd name="T80" fmla="*/ 384 w 480"/>
                <a:gd name="T81" fmla="*/ 91 h 473"/>
                <a:gd name="T82" fmla="*/ 387 w 480"/>
                <a:gd name="T83" fmla="*/ 45 h 473"/>
                <a:gd name="T84" fmla="*/ 391 w 480"/>
                <a:gd name="T85" fmla="*/ 31 h 473"/>
                <a:gd name="T86" fmla="*/ 397 w 480"/>
                <a:gd name="T87" fmla="*/ 19 h 473"/>
                <a:gd name="T88" fmla="*/ 406 w 480"/>
                <a:gd name="T89" fmla="*/ 9 h 473"/>
                <a:gd name="T90" fmla="*/ 419 w 480"/>
                <a:gd name="T91" fmla="*/ 2 h 473"/>
                <a:gd name="T92" fmla="*/ 434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34" y="0"/>
                  </a:moveTo>
                  <a:lnTo>
                    <a:pt x="448" y="2"/>
                  </a:lnTo>
                  <a:lnTo>
                    <a:pt x="461" y="9"/>
                  </a:lnTo>
                  <a:lnTo>
                    <a:pt x="471" y="19"/>
                  </a:lnTo>
                  <a:lnTo>
                    <a:pt x="478" y="31"/>
                  </a:lnTo>
                  <a:lnTo>
                    <a:pt x="480" y="45"/>
                  </a:lnTo>
                  <a:lnTo>
                    <a:pt x="478" y="95"/>
                  </a:lnTo>
                  <a:lnTo>
                    <a:pt x="469" y="144"/>
                  </a:lnTo>
                  <a:lnTo>
                    <a:pt x="455" y="190"/>
                  </a:lnTo>
                  <a:lnTo>
                    <a:pt x="436" y="233"/>
                  </a:lnTo>
                  <a:lnTo>
                    <a:pt x="413" y="275"/>
                  </a:lnTo>
                  <a:lnTo>
                    <a:pt x="384" y="313"/>
                  </a:lnTo>
                  <a:lnTo>
                    <a:pt x="353" y="348"/>
                  </a:lnTo>
                  <a:lnTo>
                    <a:pt x="317" y="379"/>
                  </a:lnTo>
                  <a:lnTo>
                    <a:pt x="279" y="407"/>
                  </a:lnTo>
                  <a:lnTo>
                    <a:pt x="237" y="430"/>
                  </a:lnTo>
                  <a:lnTo>
                    <a:pt x="193" y="448"/>
                  </a:lnTo>
                  <a:lnTo>
                    <a:pt x="146" y="463"/>
                  </a:lnTo>
                  <a:lnTo>
                    <a:pt x="96" y="471"/>
                  </a:lnTo>
                  <a:lnTo>
                    <a:pt x="46" y="473"/>
                  </a:lnTo>
                  <a:lnTo>
                    <a:pt x="31" y="471"/>
                  </a:lnTo>
                  <a:lnTo>
                    <a:pt x="19" y="465"/>
                  </a:lnTo>
                  <a:lnTo>
                    <a:pt x="9" y="455"/>
                  </a:lnTo>
                  <a:lnTo>
                    <a:pt x="2" y="442"/>
                  </a:lnTo>
                  <a:lnTo>
                    <a:pt x="0" y="428"/>
                  </a:lnTo>
                  <a:lnTo>
                    <a:pt x="2" y="413"/>
                  </a:lnTo>
                  <a:lnTo>
                    <a:pt x="9" y="401"/>
                  </a:lnTo>
                  <a:lnTo>
                    <a:pt x="19" y="392"/>
                  </a:lnTo>
                  <a:lnTo>
                    <a:pt x="31" y="385"/>
                  </a:lnTo>
                  <a:lnTo>
                    <a:pt x="46" y="382"/>
                  </a:lnTo>
                  <a:lnTo>
                    <a:pt x="92" y="379"/>
                  </a:lnTo>
                  <a:lnTo>
                    <a:pt x="136" y="371"/>
                  </a:lnTo>
                  <a:lnTo>
                    <a:pt x="179" y="356"/>
                  </a:lnTo>
                  <a:lnTo>
                    <a:pt x="218" y="337"/>
                  </a:lnTo>
                  <a:lnTo>
                    <a:pt x="254" y="312"/>
                  </a:lnTo>
                  <a:lnTo>
                    <a:pt x="288" y="284"/>
                  </a:lnTo>
                  <a:lnTo>
                    <a:pt x="316" y="251"/>
                  </a:lnTo>
                  <a:lnTo>
                    <a:pt x="341" y="216"/>
                  </a:lnTo>
                  <a:lnTo>
                    <a:pt x="361" y="177"/>
                  </a:lnTo>
                  <a:lnTo>
                    <a:pt x="376" y="135"/>
                  </a:lnTo>
                  <a:lnTo>
                    <a:pt x="384" y="91"/>
                  </a:lnTo>
                  <a:lnTo>
                    <a:pt x="387" y="45"/>
                  </a:lnTo>
                  <a:lnTo>
                    <a:pt x="391" y="31"/>
                  </a:lnTo>
                  <a:lnTo>
                    <a:pt x="397" y="19"/>
                  </a:lnTo>
                  <a:lnTo>
                    <a:pt x="406" y="9"/>
                  </a:lnTo>
                  <a:lnTo>
                    <a:pt x="419" y="2"/>
                  </a:lnTo>
                  <a:lnTo>
                    <a:pt x="4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D5B7495C-4155-FFC6-2FB0-47EBC8272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268663"/>
              <a:ext cx="95250" cy="93663"/>
            </a:xfrm>
            <a:custGeom>
              <a:avLst/>
              <a:gdLst>
                <a:gd name="T0" fmla="*/ 46 w 480"/>
                <a:gd name="T1" fmla="*/ 0 h 473"/>
                <a:gd name="T2" fmla="*/ 96 w 480"/>
                <a:gd name="T3" fmla="*/ 3 h 473"/>
                <a:gd name="T4" fmla="*/ 146 w 480"/>
                <a:gd name="T5" fmla="*/ 11 h 473"/>
                <a:gd name="T6" fmla="*/ 193 w 480"/>
                <a:gd name="T7" fmla="*/ 25 h 473"/>
                <a:gd name="T8" fmla="*/ 237 w 480"/>
                <a:gd name="T9" fmla="*/ 43 h 473"/>
                <a:gd name="T10" fmla="*/ 279 w 480"/>
                <a:gd name="T11" fmla="*/ 66 h 473"/>
                <a:gd name="T12" fmla="*/ 317 w 480"/>
                <a:gd name="T13" fmla="*/ 94 h 473"/>
                <a:gd name="T14" fmla="*/ 353 w 480"/>
                <a:gd name="T15" fmla="*/ 125 h 473"/>
                <a:gd name="T16" fmla="*/ 384 w 480"/>
                <a:gd name="T17" fmla="*/ 160 h 473"/>
                <a:gd name="T18" fmla="*/ 413 w 480"/>
                <a:gd name="T19" fmla="*/ 198 h 473"/>
                <a:gd name="T20" fmla="*/ 436 w 480"/>
                <a:gd name="T21" fmla="*/ 240 h 473"/>
                <a:gd name="T22" fmla="*/ 455 w 480"/>
                <a:gd name="T23" fmla="*/ 283 h 473"/>
                <a:gd name="T24" fmla="*/ 469 w 480"/>
                <a:gd name="T25" fmla="*/ 330 h 473"/>
                <a:gd name="T26" fmla="*/ 478 w 480"/>
                <a:gd name="T27" fmla="*/ 378 h 473"/>
                <a:gd name="T28" fmla="*/ 480 w 480"/>
                <a:gd name="T29" fmla="*/ 428 h 473"/>
                <a:gd name="T30" fmla="*/ 478 w 480"/>
                <a:gd name="T31" fmla="*/ 442 h 473"/>
                <a:gd name="T32" fmla="*/ 471 w 480"/>
                <a:gd name="T33" fmla="*/ 455 h 473"/>
                <a:gd name="T34" fmla="*/ 461 w 480"/>
                <a:gd name="T35" fmla="*/ 464 h 473"/>
                <a:gd name="T36" fmla="*/ 448 w 480"/>
                <a:gd name="T37" fmla="*/ 471 h 473"/>
                <a:gd name="T38" fmla="*/ 434 w 480"/>
                <a:gd name="T39" fmla="*/ 473 h 473"/>
                <a:gd name="T40" fmla="*/ 419 w 480"/>
                <a:gd name="T41" fmla="*/ 471 h 473"/>
                <a:gd name="T42" fmla="*/ 406 w 480"/>
                <a:gd name="T43" fmla="*/ 464 h 473"/>
                <a:gd name="T44" fmla="*/ 397 w 480"/>
                <a:gd name="T45" fmla="*/ 455 h 473"/>
                <a:gd name="T46" fmla="*/ 391 w 480"/>
                <a:gd name="T47" fmla="*/ 442 h 473"/>
                <a:gd name="T48" fmla="*/ 387 w 480"/>
                <a:gd name="T49" fmla="*/ 428 h 473"/>
                <a:gd name="T50" fmla="*/ 384 w 480"/>
                <a:gd name="T51" fmla="*/ 382 h 473"/>
                <a:gd name="T52" fmla="*/ 376 w 480"/>
                <a:gd name="T53" fmla="*/ 338 h 473"/>
                <a:gd name="T54" fmla="*/ 361 w 480"/>
                <a:gd name="T55" fmla="*/ 297 h 473"/>
                <a:gd name="T56" fmla="*/ 341 w 480"/>
                <a:gd name="T57" fmla="*/ 257 h 473"/>
                <a:gd name="T58" fmla="*/ 316 w 480"/>
                <a:gd name="T59" fmla="*/ 222 h 473"/>
                <a:gd name="T60" fmla="*/ 288 w 480"/>
                <a:gd name="T61" fmla="*/ 189 h 473"/>
                <a:gd name="T62" fmla="*/ 254 w 480"/>
                <a:gd name="T63" fmla="*/ 161 h 473"/>
                <a:gd name="T64" fmla="*/ 218 w 480"/>
                <a:gd name="T65" fmla="*/ 136 h 473"/>
                <a:gd name="T66" fmla="*/ 179 w 480"/>
                <a:gd name="T67" fmla="*/ 117 h 473"/>
                <a:gd name="T68" fmla="*/ 136 w 480"/>
                <a:gd name="T69" fmla="*/ 103 h 473"/>
                <a:gd name="T70" fmla="*/ 92 w 480"/>
                <a:gd name="T71" fmla="*/ 94 h 473"/>
                <a:gd name="T72" fmla="*/ 46 w 480"/>
                <a:gd name="T73" fmla="*/ 91 h 473"/>
                <a:gd name="T74" fmla="*/ 31 w 480"/>
                <a:gd name="T75" fmla="*/ 89 h 473"/>
                <a:gd name="T76" fmla="*/ 19 w 480"/>
                <a:gd name="T77" fmla="*/ 82 h 473"/>
                <a:gd name="T78" fmla="*/ 9 w 480"/>
                <a:gd name="T79" fmla="*/ 72 h 473"/>
                <a:gd name="T80" fmla="*/ 2 w 480"/>
                <a:gd name="T81" fmla="*/ 60 h 473"/>
                <a:gd name="T82" fmla="*/ 0 w 480"/>
                <a:gd name="T83" fmla="*/ 45 h 473"/>
                <a:gd name="T84" fmla="*/ 2 w 480"/>
                <a:gd name="T85" fmla="*/ 31 h 473"/>
                <a:gd name="T86" fmla="*/ 9 w 480"/>
                <a:gd name="T87" fmla="*/ 19 h 473"/>
                <a:gd name="T88" fmla="*/ 19 w 480"/>
                <a:gd name="T89" fmla="*/ 8 h 473"/>
                <a:gd name="T90" fmla="*/ 31 w 480"/>
                <a:gd name="T91" fmla="*/ 2 h 473"/>
                <a:gd name="T92" fmla="*/ 46 w 480"/>
                <a:gd name="T9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0" h="473">
                  <a:moveTo>
                    <a:pt x="46" y="0"/>
                  </a:moveTo>
                  <a:lnTo>
                    <a:pt x="96" y="3"/>
                  </a:lnTo>
                  <a:lnTo>
                    <a:pt x="146" y="11"/>
                  </a:lnTo>
                  <a:lnTo>
                    <a:pt x="193" y="25"/>
                  </a:lnTo>
                  <a:lnTo>
                    <a:pt x="237" y="43"/>
                  </a:lnTo>
                  <a:lnTo>
                    <a:pt x="279" y="66"/>
                  </a:lnTo>
                  <a:lnTo>
                    <a:pt x="317" y="94"/>
                  </a:lnTo>
                  <a:lnTo>
                    <a:pt x="353" y="125"/>
                  </a:lnTo>
                  <a:lnTo>
                    <a:pt x="384" y="160"/>
                  </a:lnTo>
                  <a:lnTo>
                    <a:pt x="413" y="198"/>
                  </a:lnTo>
                  <a:lnTo>
                    <a:pt x="436" y="240"/>
                  </a:lnTo>
                  <a:lnTo>
                    <a:pt x="455" y="283"/>
                  </a:lnTo>
                  <a:lnTo>
                    <a:pt x="469" y="330"/>
                  </a:lnTo>
                  <a:lnTo>
                    <a:pt x="478" y="378"/>
                  </a:lnTo>
                  <a:lnTo>
                    <a:pt x="480" y="428"/>
                  </a:lnTo>
                  <a:lnTo>
                    <a:pt x="478" y="442"/>
                  </a:lnTo>
                  <a:lnTo>
                    <a:pt x="471" y="455"/>
                  </a:lnTo>
                  <a:lnTo>
                    <a:pt x="461" y="464"/>
                  </a:lnTo>
                  <a:lnTo>
                    <a:pt x="448" y="471"/>
                  </a:lnTo>
                  <a:lnTo>
                    <a:pt x="434" y="473"/>
                  </a:lnTo>
                  <a:lnTo>
                    <a:pt x="419" y="471"/>
                  </a:lnTo>
                  <a:lnTo>
                    <a:pt x="406" y="464"/>
                  </a:lnTo>
                  <a:lnTo>
                    <a:pt x="397" y="455"/>
                  </a:lnTo>
                  <a:lnTo>
                    <a:pt x="391" y="442"/>
                  </a:lnTo>
                  <a:lnTo>
                    <a:pt x="387" y="428"/>
                  </a:lnTo>
                  <a:lnTo>
                    <a:pt x="384" y="382"/>
                  </a:lnTo>
                  <a:lnTo>
                    <a:pt x="376" y="338"/>
                  </a:lnTo>
                  <a:lnTo>
                    <a:pt x="361" y="297"/>
                  </a:lnTo>
                  <a:lnTo>
                    <a:pt x="341" y="257"/>
                  </a:lnTo>
                  <a:lnTo>
                    <a:pt x="316" y="222"/>
                  </a:lnTo>
                  <a:lnTo>
                    <a:pt x="288" y="189"/>
                  </a:lnTo>
                  <a:lnTo>
                    <a:pt x="254" y="161"/>
                  </a:lnTo>
                  <a:lnTo>
                    <a:pt x="218" y="136"/>
                  </a:lnTo>
                  <a:lnTo>
                    <a:pt x="179" y="117"/>
                  </a:lnTo>
                  <a:lnTo>
                    <a:pt x="136" y="103"/>
                  </a:lnTo>
                  <a:lnTo>
                    <a:pt x="92" y="94"/>
                  </a:lnTo>
                  <a:lnTo>
                    <a:pt x="46" y="91"/>
                  </a:lnTo>
                  <a:lnTo>
                    <a:pt x="31" y="89"/>
                  </a:lnTo>
                  <a:lnTo>
                    <a:pt x="19" y="82"/>
                  </a:lnTo>
                  <a:lnTo>
                    <a:pt x="9" y="72"/>
                  </a:lnTo>
                  <a:lnTo>
                    <a:pt x="2" y="60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9" y="19"/>
                  </a:lnTo>
                  <a:lnTo>
                    <a:pt x="19" y="8"/>
                  </a:lnTo>
                  <a:lnTo>
                    <a:pt x="31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A22FEED3-4C4D-4BAD-337D-7C34A4A81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3070225"/>
              <a:ext cx="138113" cy="192088"/>
            </a:xfrm>
            <a:custGeom>
              <a:avLst/>
              <a:gdLst>
                <a:gd name="T0" fmla="*/ 435 w 697"/>
                <a:gd name="T1" fmla="*/ 6 h 972"/>
                <a:gd name="T2" fmla="*/ 537 w 697"/>
                <a:gd name="T3" fmla="*/ 32 h 972"/>
                <a:gd name="T4" fmla="*/ 612 w 697"/>
                <a:gd name="T5" fmla="*/ 65 h 972"/>
                <a:gd name="T6" fmla="*/ 655 w 697"/>
                <a:gd name="T7" fmla="*/ 92 h 972"/>
                <a:gd name="T8" fmla="*/ 675 w 697"/>
                <a:gd name="T9" fmla="*/ 110 h 972"/>
                <a:gd name="T10" fmla="*/ 679 w 697"/>
                <a:gd name="T11" fmla="*/ 151 h 972"/>
                <a:gd name="T12" fmla="*/ 648 w 697"/>
                <a:gd name="T13" fmla="*/ 178 h 972"/>
                <a:gd name="T14" fmla="*/ 607 w 697"/>
                <a:gd name="T15" fmla="*/ 170 h 972"/>
                <a:gd name="T16" fmla="*/ 588 w 697"/>
                <a:gd name="T17" fmla="*/ 157 h 972"/>
                <a:gd name="T18" fmla="*/ 537 w 697"/>
                <a:gd name="T19" fmla="*/ 130 h 972"/>
                <a:gd name="T20" fmla="*/ 457 w 697"/>
                <a:gd name="T21" fmla="*/ 103 h 972"/>
                <a:gd name="T22" fmla="*/ 352 w 697"/>
                <a:gd name="T23" fmla="*/ 91 h 972"/>
                <a:gd name="T24" fmla="*/ 245 w 697"/>
                <a:gd name="T25" fmla="*/ 108 h 972"/>
                <a:gd name="T26" fmla="*/ 169 w 697"/>
                <a:gd name="T27" fmla="*/ 158 h 972"/>
                <a:gd name="T28" fmla="*/ 133 w 697"/>
                <a:gd name="T29" fmla="*/ 236 h 972"/>
                <a:gd name="T30" fmla="*/ 142 w 697"/>
                <a:gd name="T31" fmla="*/ 313 h 972"/>
                <a:gd name="T32" fmla="*/ 195 w 697"/>
                <a:gd name="T33" fmla="*/ 369 h 972"/>
                <a:gd name="T34" fmla="*/ 278 w 697"/>
                <a:gd name="T35" fmla="*/ 413 h 972"/>
                <a:gd name="T36" fmla="*/ 374 w 697"/>
                <a:gd name="T37" fmla="*/ 449 h 972"/>
                <a:gd name="T38" fmla="*/ 459 w 697"/>
                <a:gd name="T39" fmla="*/ 476 h 972"/>
                <a:gd name="T40" fmla="*/ 536 w 697"/>
                <a:gd name="T41" fmla="*/ 506 h 972"/>
                <a:gd name="T42" fmla="*/ 608 w 697"/>
                <a:gd name="T43" fmla="*/ 549 h 972"/>
                <a:gd name="T44" fmla="*/ 666 w 697"/>
                <a:gd name="T45" fmla="*/ 608 h 972"/>
                <a:gd name="T46" fmla="*/ 695 w 697"/>
                <a:gd name="T47" fmla="*/ 690 h 972"/>
                <a:gd name="T48" fmla="*/ 688 w 697"/>
                <a:gd name="T49" fmla="*/ 786 h 972"/>
                <a:gd name="T50" fmla="*/ 643 w 697"/>
                <a:gd name="T51" fmla="*/ 864 h 972"/>
                <a:gd name="T52" fmla="*/ 571 w 697"/>
                <a:gd name="T53" fmla="*/ 919 h 972"/>
                <a:gd name="T54" fmla="*/ 484 w 697"/>
                <a:gd name="T55" fmla="*/ 956 h 972"/>
                <a:gd name="T56" fmla="*/ 396 w 697"/>
                <a:gd name="T57" fmla="*/ 971 h 972"/>
                <a:gd name="T58" fmla="*/ 290 w 697"/>
                <a:gd name="T59" fmla="*/ 964 h 972"/>
                <a:gd name="T60" fmla="*/ 170 w 697"/>
                <a:gd name="T61" fmla="*/ 927 h 972"/>
                <a:gd name="T62" fmla="*/ 68 w 697"/>
                <a:gd name="T63" fmla="*/ 876 h 972"/>
                <a:gd name="T64" fmla="*/ 7 w 697"/>
                <a:gd name="T65" fmla="*/ 832 h 972"/>
                <a:gd name="T66" fmla="*/ 3 w 697"/>
                <a:gd name="T67" fmla="*/ 791 h 972"/>
                <a:gd name="T68" fmla="*/ 34 w 697"/>
                <a:gd name="T69" fmla="*/ 762 h 972"/>
                <a:gd name="T70" fmla="*/ 75 w 697"/>
                <a:gd name="T71" fmla="*/ 771 h 972"/>
                <a:gd name="T72" fmla="*/ 155 w 697"/>
                <a:gd name="T73" fmla="*/ 819 h 972"/>
                <a:gd name="T74" fmla="*/ 261 w 697"/>
                <a:gd name="T75" fmla="*/ 863 h 972"/>
                <a:gd name="T76" fmla="*/ 368 w 697"/>
                <a:gd name="T77" fmla="*/ 881 h 972"/>
                <a:gd name="T78" fmla="*/ 446 w 697"/>
                <a:gd name="T79" fmla="*/ 872 h 972"/>
                <a:gd name="T80" fmla="*/ 523 w 697"/>
                <a:gd name="T81" fmla="*/ 842 h 972"/>
                <a:gd name="T82" fmla="*/ 582 w 697"/>
                <a:gd name="T83" fmla="*/ 792 h 972"/>
                <a:gd name="T84" fmla="*/ 606 w 697"/>
                <a:gd name="T85" fmla="*/ 722 h 972"/>
                <a:gd name="T86" fmla="*/ 585 w 697"/>
                <a:gd name="T87" fmla="*/ 655 h 972"/>
                <a:gd name="T88" fmla="*/ 530 w 697"/>
                <a:gd name="T89" fmla="*/ 606 h 972"/>
                <a:gd name="T90" fmla="*/ 449 w 697"/>
                <a:gd name="T91" fmla="*/ 569 h 972"/>
                <a:gd name="T92" fmla="*/ 346 w 697"/>
                <a:gd name="T93" fmla="*/ 535 h 972"/>
                <a:gd name="T94" fmla="*/ 276 w 697"/>
                <a:gd name="T95" fmla="*/ 510 h 972"/>
                <a:gd name="T96" fmla="*/ 194 w 697"/>
                <a:gd name="T97" fmla="*/ 474 h 972"/>
                <a:gd name="T98" fmla="*/ 118 w 697"/>
                <a:gd name="T99" fmla="*/ 423 h 972"/>
                <a:gd name="T100" fmla="*/ 61 w 697"/>
                <a:gd name="T101" fmla="*/ 356 h 972"/>
                <a:gd name="T102" fmla="*/ 38 w 697"/>
                <a:gd name="T103" fmla="*/ 267 h 972"/>
                <a:gd name="T104" fmla="*/ 61 w 697"/>
                <a:gd name="T105" fmla="*/ 158 h 972"/>
                <a:gd name="T106" fmla="*/ 125 w 697"/>
                <a:gd name="T107" fmla="*/ 73 h 972"/>
                <a:gd name="T108" fmla="*/ 225 w 697"/>
                <a:gd name="T109" fmla="*/ 19 h 972"/>
                <a:gd name="T110" fmla="*/ 352 w 697"/>
                <a:gd name="T111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7" h="972">
                  <a:moveTo>
                    <a:pt x="352" y="0"/>
                  </a:moveTo>
                  <a:lnTo>
                    <a:pt x="395" y="2"/>
                  </a:lnTo>
                  <a:lnTo>
                    <a:pt x="435" y="6"/>
                  </a:lnTo>
                  <a:lnTo>
                    <a:pt x="472" y="13"/>
                  </a:lnTo>
                  <a:lnTo>
                    <a:pt x="506" y="21"/>
                  </a:lnTo>
                  <a:lnTo>
                    <a:pt x="537" y="32"/>
                  </a:lnTo>
                  <a:lnTo>
                    <a:pt x="565" y="43"/>
                  </a:lnTo>
                  <a:lnTo>
                    <a:pt x="590" y="53"/>
                  </a:lnTo>
                  <a:lnTo>
                    <a:pt x="612" y="65"/>
                  </a:lnTo>
                  <a:lnTo>
                    <a:pt x="630" y="75"/>
                  </a:lnTo>
                  <a:lnTo>
                    <a:pt x="645" y="84"/>
                  </a:lnTo>
                  <a:lnTo>
                    <a:pt x="655" y="92"/>
                  </a:lnTo>
                  <a:lnTo>
                    <a:pt x="662" y="97"/>
                  </a:lnTo>
                  <a:lnTo>
                    <a:pt x="666" y="100"/>
                  </a:lnTo>
                  <a:lnTo>
                    <a:pt x="675" y="110"/>
                  </a:lnTo>
                  <a:lnTo>
                    <a:pt x="681" y="124"/>
                  </a:lnTo>
                  <a:lnTo>
                    <a:pt x="682" y="137"/>
                  </a:lnTo>
                  <a:lnTo>
                    <a:pt x="679" y="151"/>
                  </a:lnTo>
                  <a:lnTo>
                    <a:pt x="672" y="164"/>
                  </a:lnTo>
                  <a:lnTo>
                    <a:pt x="660" y="173"/>
                  </a:lnTo>
                  <a:lnTo>
                    <a:pt x="648" y="178"/>
                  </a:lnTo>
                  <a:lnTo>
                    <a:pt x="633" y="180"/>
                  </a:lnTo>
                  <a:lnTo>
                    <a:pt x="619" y="177"/>
                  </a:lnTo>
                  <a:lnTo>
                    <a:pt x="607" y="170"/>
                  </a:lnTo>
                  <a:lnTo>
                    <a:pt x="604" y="168"/>
                  </a:lnTo>
                  <a:lnTo>
                    <a:pt x="598" y="163"/>
                  </a:lnTo>
                  <a:lnTo>
                    <a:pt x="588" y="157"/>
                  </a:lnTo>
                  <a:lnTo>
                    <a:pt x="574" y="148"/>
                  </a:lnTo>
                  <a:lnTo>
                    <a:pt x="557" y="139"/>
                  </a:lnTo>
                  <a:lnTo>
                    <a:pt x="537" y="130"/>
                  </a:lnTo>
                  <a:lnTo>
                    <a:pt x="513" y="119"/>
                  </a:lnTo>
                  <a:lnTo>
                    <a:pt x="486" y="111"/>
                  </a:lnTo>
                  <a:lnTo>
                    <a:pt x="457" y="103"/>
                  </a:lnTo>
                  <a:lnTo>
                    <a:pt x="425" y="97"/>
                  </a:lnTo>
                  <a:lnTo>
                    <a:pt x="390" y="93"/>
                  </a:lnTo>
                  <a:lnTo>
                    <a:pt x="352" y="91"/>
                  </a:lnTo>
                  <a:lnTo>
                    <a:pt x="314" y="93"/>
                  </a:lnTo>
                  <a:lnTo>
                    <a:pt x="277" y="99"/>
                  </a:lnTo>
                  <a:lnTo>
                    <a:pt x="245" y="108"/>
                  </a:lnTo>
                  <a:lnTo>
                    <a:pt x="215" y="122"/>
                  </a:lnTo>
                  <a:lnTo>
                    <a:pt x="190" y="138"/>
                  </a:lnTo>
                  <a:lnTo>
                    <a:pt x="169" y="158"/>
                  </a:lnTo>
                  <a:lnTo>
                    <a:pt x="152" y="181"/>
                  </a:lnTo>
                  <a:lnTo>
                    <a:pt x="141" y="207"/>
                  </a:lnTo>
                  <a:lnTo>
                    <a:pt x="133" y="236"/>
                  </a:lnTo>
                  <a:lnTo>
                    <a:pt x="130" y="267"/>
                  </a:lnTo>
                  <a:lnTo>
                    <a:pt x="134" y="291"/>
                  </a:lnTo>
                  <a:lnTo>
                    <a:pt x="142" y="313"/>
                  </a:lnTo>
                  <a:lnTo>
                    <a:pt x="156" y="332"/>
                  </a:lnTo>
                  <a:lnTo>
                    <a:pt x="173" y="351"/>
                  </a:lnTo>
                  <a:lnTo>
                    <a:pt x="195" y="369"/>
                  </a:lnTo>
                  <a:lnTo>
                    <a:pt x="220" y="384"/>
                  </a:lnTo>
                  <a:lnTo>
                    <a:pt x="248" y="398"/>
                  </a:lnTo>
                  <a:lnTo>
                    <a:pt x="278" y="413"/>
                  </a:lnTo>
                  <a:lnTo>
                    <a:pt x="310" y="425"/>
                  </a:lnTo>
                  <a:lnTo>
                    <a:pt x="342" y="438"/>
                  </a:lnTo>
                  <a:lnTo>
                    <a:pt x="374" y="449"/>
                  </a:lnTo>
                  <a:lnTo>
                    <a:pt x="411" y="460"/>
                  </a:lnTo>
                  <a:lnTo>
                    <a:pt x="434" y="468"/>
                  </a:lnTo>
                  <a:lnTo>
                    <a:pt x="459" y="476"/>
                  </a:lnTo>
                  <a:lnTo>
                    <a:pt x="484" y="485"/>
                  </a:lnTo>
                  <a:lnTo>
                    <a:pt x="511" y="496"/>
                  </a:lnTo>
                  <a:lnTo>
                    <a:pt x="536" y="506"/>
                  </a:lnTo>
                  <a:lnTo>
                    <a:pt x="561" y="519"/>
                  </a:lnTo>
                  <a:lnTo>
                    <a:pt x="585" y="533"/>
                  </a:lnTo>
                  <a:lnTo>
                    <a:pt x="608" y="549"/>
                  </a:lnTo>
                  <a:lnTo>
                    <a:pt x="630" y="567"/>
                  </a:lnTo>
                  <a:lnTo>
                    <a:pt x="649" y="587"/>
                  </a:lnTo>
                  <a:lnTo>
                    <a:pt x="666" y="608"/>
                  </a:lnTo>
                  <a:lnTo>
                    <a:pt x="678" y="633"/>
                  </a:lnTo>
                  <a:lnTo>
                    <a:pt x="689" y="660"/>
                  </a:lnTo>
                  <a:lnTo>
                    <a:pt x="695" y="690"/>
                  </a:lnTo>
                  <a:lnTo>
                    <a:pt x="697" y="722"/>
                  </a:lnTo>
                  <a:lnTo>
                    <a:pt x="695" y="755"/>
                  </a:lnTo>
                  <a:lnTo>
                    <a:pt x="688" y="786"/>
                  </a:lnTo>
                  <a:lnTo>
                    <a:pt x="676" y="814"/>
                  </a:lnTo>
                  <a:lnTo>
                    <a:pt x="661" y="840"/>
                  </a:lnTo>
                  <a:lnTo>
                    <a:pt x="643" y="864"/>
                  </a:lnTo>
                  <a:lnTo>
                    <a:pt x="622" y="884"/>
                  </a:lnTo>
                  <a:lnTo>
                    <a:pt x="598" y="903"/>
                  </a:lnTo>
                  <a:lnTo>
                    <a:pt x="571" y="919"/>
                  </a:lnTo>
                  <a:lnTo>
                    <a:pt x="543" y="934"/>
                  </a:lnTo>
                  <a:lnTo>
                    <a:pt x="515" y="945"/>
                  </a:lnTo>
                  <a:lnTo>
                    <a:pt x="484" y="956"/>
                  </a:lnTo>
                  <a:lnTo>
                    <a:pt x="455" y="963"/>
                  </a:lnTo>
                  <a:lnTo>
                    <a:pt x="425" y="968"/>
                  </a:lnTo>
                  <a:lnTo>
                    <a:pt x="396" y="971"/>
                  </a:lnTo>
                  <a:lnTo>
                    <a:pt x="368" y="972"/>
                  </a:lnTo>
                  <a:lnTo>
                    <a:pt x="329" y="970"/>
                  </a:lnTo>
                  <a:lnTo>
                    <a:pt x="290" y="964"/>
                  </a:lnTo>
                  <a:lnTo>
                    <a:pt x="250" y="953"/>
                  </a:lnTo>
                  <a:lnTo>
                    <a:pt x="209" y="941"/>
                  </a:lnTo>
                  <a:lnTo>
                    <a:pt x="170" y="927"/>
                  </a:lnTo>
                  <a:lnTo>
                    <a:pt x="134" y="910"/>
                  </a:lnTo>
                  <a:lnTo>
                    <a:pt x="99" y="894"/>
                  </a:lnTo>
                  <a:lnTo>
                    <a:pt x="68" y="876"/>
                  </a:lnTo>
                  <a:lnTo>
                    <a:pt x="39" y="858"/>
                  </a:lnTo>
                  <a:lnTo>
                    <a:pt x="17" y="842"/>
                  </a:lnTo>
                  <a:lnTo>
                    <a:pt x="7" y="832"/>
                  </a:lnTo>
                  <a:lnTo>
                    <a:pt x="2" y="818"/>
                  </a:lnTo>
                  <a:lnTo>
                    <a:pt x="0" y="805"/>
                  </a:lnTo>
                  <a:lnTo>
                    <a:pt x="3" y="791"/>
                  </a:lnTo>
                  <a:lnTo>
                    <a:pt x="10" y="778"/>
                  </a:lnTo>
                  <a:lnTo>
                    <a:pt x="20" y="768"/>
                  </a:lnTo>
                  <a:lnTo>
                    <a:pt x="34" y="762"/>
                  </a:lnTo>
                  <a:lnTo>
                    <a:pt x="48" y="761"/>
                  </a:lnTo>
                  <a:lnTo>
                    <a:pt x="61" y="763"/>
                  </a:lnTo>
                  <a:lnTo>
                    <a:pt x="75" y="771"/>
                  </a:lnTo>
                  <a:lnTo>
                    <a:pt x="97" y="787"/>
                  </a:lnTo>
                  <a:lnTo>
                    <a:pt x="123" y="803"/>
                  </a:lnTo>
                  <a:lnTo>
                    <a:pt x="155" y="819"/>
                  </a:lnTo>
                  <a:lnTo>
                    <a:pt x="188" y="836"/>
                  </a:lnTo>
                  <a:lnTo>
                    <a:pt x="224" y="850"/>
                  </a:lnTo>
                  <a:lnTo>
                    <a:pt x="261" y="863"/>
                  </a:lnTo>
                  <a:lnTo>
                    <a:pt x="298" y="873"/>
                  </a:lnTo>
                  <a:lnTo>
                    <a:pt x="334" y="879"/>
                  </a:lnTo>
                  <a:lnTo>
                    <a:pt x="368" y="881"/>
                  </a:lnTo>
                  <a:lnTo>
                    <a:pt x="393" y="880"/>
                  </a:lnTo>
                  <a:lnTo>
                    <a:pt x="419" y="877"/>
                  </a:lnTo>
                  <a:lnTo>
                    <a:pt x="446" y="872"/>
                  </a:lnTo>
                  <a:lnTo>
                    <a:pt x="472" y="864"/>
                  </a:lnTo>
                  <a:lnTo>
                    <a:pt x="498" y="854"/>
                  </a:lnTo>
                  <a:lnTo>
                    <a:pt x="523" y="842"/>
                  </a:lnTo>
                  <a:lnTo>
                    <a:pt x="545" y="828"/>
                  </a:lnTo>
                  <a:lnTo>
                    <a:pt x="565" y="812"/>
                  </a:lnTo>
                  <a:lnTo>
                    <a:pt x="582" y="792"/>
                  </a:lnTo>
                  <a:lnTo>
                    <a:pt x="594" y="772"/>
                  </a:lnTo>
                  <a:lnTo>
                    <a:pt x="603" y="748"/>
                  </a:lnTo>
                  <a:lnTo>
                    <a:pt x="606" y="722"/>
                  </a:lnTo>
                  <a:lnTo>
                    <a:pt x="604" y="697"/>
                  </a:lnTo>
                  <a:lnTo>
                    <a:pt x="596" y="674"/>
                  </a:lnTo>
                  <a:lnTo>
                    <a:pt x="585" y="655"/>
                  </a:lnTo>
                  <a:lnTo>
                    <a:pt x="570" y="637"/>
                  </a:lnTo>
                  <a:lnTo>
                    <a:pt x="552" y="621"/>
                  </a:lnTo>
                  <a:lnTo>
                    <a:pt x="530" y="606"/>
                  </a:lnTo>
                  <a:lnTo>
                    <a:pt x="505" y="593"/>
                  </a:lnTo>
                  <a:lnTo>
                    <a:pt x="478" y="580"/>
                  </a:lnTo>
                  <a:lnTo>
                    <a:pt x="449" y="569"/>
                  </a:lnTo>
                  <a:lnTo>
                    <a:pt x="416" y="558"/>
                  </a:lnTo>
                  <a:lnTo>
                    <a:pt x="383" y="547"/>
                  </a:lnTo>
                  <a:lnTo>
                    <a:pt x="346" y="535"/>
                  </a:lnTo>
                  <a:lnTo>
                    <a:pt x="324" y="528"/>
                  </a:lnTo>
                  <a:lnTo>
                    <a:pt x="301" y="519"/>
                  </a:lnTo>
                  <a:lnTo>
                    <a:pt x="276" y="510"/>
                  </a:lnTo>
                  <a:lnTo>
                    <a:pt x="249" y="500"/>
                  </a:lnTo>
                  <a:lnTo>
                    <a:pt x="222" y="487"/>
                  </a:lnTo>
                  <a:lnTo>
                    <a:pt x="194" y="474"/>
                  </a:lnTo>
                  <a:lnTo>
                    <a:pt x="168" y="459"/>
                  </a:lnTo>
                  <a:lnTo>
                    <a:pt x="142" y="442"/>
                  </a:lnTo>
                  <a:lnTo>
                    <a:pt x="118" y="423"/>
                  </a:lnTo>
                  <a:lnTo>
                    <a:pt x="96" y="403"/>
                  </a:lnTo>
                  <a:lnTo>
                    <a:pt x="77" y="381"/>
                  </a:lnTo>
                  <a:lnTo>
                    <a:pt x="61" y="356"/>
                  </a:lnTo>
                  <a:lnTo>
                    <a:pt x="49" y="328"/>
                  </a:lnTo>
                  <a:lnTo>
                    <a:pt x="41" y="299"/>
                  </a:lnTo>
                  <a:lnTo>
                    <a:pt x="38" y="267"/>
                  </a:lnTo>
                  <a:lnTo>
                    <a:pt x="41" y="229"/>
                  </a:lnTo>
                  <a:lnTo>
                    <a:pt x="49" y="192"/>
                  </a:lnTo>
                  <a:lnTo>
                    <a:pt x="61" y="158"/>
                  </a:lnTo>
                  <a:lnTo>
                    <a:pt x="78" y="127"/>
                  </a:lnTo>
                  <a:lnTo>
                    <a:pt x="100" y="99"/>
                  </a:lnTo>
                  <a:lnTo>
                    <a:pt x="125" y="73"/>
                  </a:lnTo>
                  <a:lnTo>
                    <a:pt x="155" y="51"/>
                  </a:lnTo>
                  <a:lnTo>
                    <a:pt x="188" y="34"/>
                  </a:lnTo>
                  <a:lnTo>
                    <a:pt x="225" y="19"/>
                  </a:lnTo>
                  <a:lnTo>
                    <a:pt x="264" y="8"/>
                  </a:lnTo>
                  <a:lnTo>
                    <a:pt x="307" y="2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E18D0FBA-3838-212C-1C42-CCABFE8E4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5450" y="3046413"/>
              <a:ext cx="17463" cy="242888"/>
            </a:xfrm>
            <a:custGeom>
              <a:avLst/>
              <a:gdLst>
                <a:gd name="T0" fmla="*/ 46 w 93"/>
                <a:gd name="T1" fmla="*/ 0 h 1220"/>
                <a:gd name="T2" fmla="*/ 61 w 93"/>
                <a:gd name="T3" fmla="*/ 3 h 1220"/>
                <a:gd name="T4" fmla="*/ 74 w 93"/>
                <a:gd name="T5" fmla="*/ 9 h 1220"/>
                <a:gd name="T6" fmla="*/ 84 w 93"/>
                <a:gd name="T7" fmla="*/ 19 h 1220"/>
                <a:gd name="T8" fmla="*/ 90 w 93"/>
                <a:gd name="T9" fmla="*/ 31 h 1220"/>
                <a:gd name="T10" fmla="*/ 93 w 93"/>
                <a:gd name="T11" fmla="*/ 45 h 1220"/>
                <a:gd name="T12" fmla="*/ 93 w 93"/>
                <a:gd name="T13" fmla="*/ 1175 h 1220"/>
                <a:gd name="T14" fmla="*/ 90 w 93"/>
                <a:gd name="T15" fmla="*/ 1189 h 1220"/>
                <a:gd name="T16" fmla="*/ 84 w 93"/>
                <a:gd name="T17" fmla="*/ 1202 h 1220"/>
                <a:gd name="T18" fmla="*/ 74 w 93"/>
                <a:gd name="T19" fmla="*/ 1212 h 1220"/>
                <a:gd name="T20" fmla="*/ 61 w 93"/>
                <a:gd name="T21" fmla="*/ 1218 h 1220"/>
                <a:gd name="T22" fmla="*/ 46 w 93"/>
                <a:gd name="T23" fmla="*/ 1220 h 1220"/>
                <a:gd name="T24" fmla="*/ 32 w 93"/>
                <a:gd name="T25" fmla="*/ 1218 h 1220"/>
                <a:gd name="T26" fmla="*/ 19 w 93"/>
                <a:gd name="T27" fmla="*/ 1212 h 1220"/>
                <a:gd name="T28" fmla="*/ 10 w 93"/>
                <a:gd name="T29" fmla="*/ 1202 h 1220"/>
                <a:gd name="T30" fmla="*/ 2 w 93"/>
                <a:gd name="T31" fmla="*/ 1189 h 1220"/>
                <a:gd name="T32" fmla="*/ 0 w 93"/>
                <a:gd name="T33" fmla="*/ 1175 h 1220"/>
                <a:gd name="T34" fmla="*/ 0 w 93"/>
                <a:gd name="T35" fmla="*/ 45 h 1220"/>
                <a:gd name="T36" fmla="*/ 2 w 93"/>
                <a:gd name="T37" fmla="*/ 31 h 1220"/>
                <a:gd name="T38" fmla="*/ 10 w 93"/>
                <a:gd name="T39" fmla="*/ 19 h 1220"/>
                <a:gd name="T40" fmla="*/ 19 w 93"/>
                <a:gd name="T41" fmla="*/ 9 h 1220"/>
                <a:gd name="T42" fmla="*/ 32 w 93"/>
                <a:gd name="T43" fmla="*/ 3 h 1220"/>
                <a:gd name="T44" fmla="*/ 46 w 93"/>
                <a:gd name="T4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1220">
                  <a:moveTo>
                    <a:pt x="46" y="0"/>
                  </a:moveTo>
                  <a:lnTo>
                    <a:pt x="61" y="3"/>
                  </a:lnTo>
                  <a:lnTo>
                    <a:pt x="74" y="9"/>
                  </a:lnTo>
                  <a:lnTo>
                    <a:pt x="84" y="19"/>
                  </a:lnTo>
                  <a:lnTo>
                    <a:pt x="90" y="31"/>
                  </a:lnTo>
                  <a:lnTo>
                    <a:pt x="93" y="45"/>
                  </a:lnTo>
                  <a:lnTo>
                    <a:pt x="93" y="1175"/>
                  </a:lnTo>
                  <a:lnTo>
                    <a:pt x="90" y="1189"/>
                  </a:lnTo>
                  <a:lnTo>
                    <a:pt x="84" y="1202"/>
                  </a:lnTo>
                  <a:lnTo>
                    <a:pt x="74" y="1212"/>
                  </a:lnTo>
                  <a:lnTo>
                    <a:pt x="61" y="1218"/>
                  </a:lnTo>
                  <a:lnTo>
                    <a:pt x="46" y="1220"/>
                  </a:lnTo>
                  <a:lnTo>
                    <a:pt x="32" y="1218"/>
                  </a:lnTo>
                  <a:lnTo>
                    <a:pt x="19" y="1212"/>
                  </a:lnTo>
                  <a:lnTo>
                    <a:pt x="10" y="1202"/>
                  </a:lnTo>
                  <a:lnTo>
                    <a:pt x="2" y="1189"/>
                  </a:lnTo>
                  <a:lnTo>
                    <a:pt x="0" y="1175"/>
                  </a:lnTo>
                  <a:lnTo>
                    <a:pt x="0" y="45"/>
                  </a:lnTo>
                  <a:lnTo>
                    <a:pt x="2" y="31"/>
                  </a:lnTo>
                  <a:lnTo>
                    <a:pt x="10" y="19"/>
                  </a:lnTo>
                  <a:lnTo>
                    <a:pt x="19" y="9"/>
                  </a:lnTo>
                  <a:lnTo>
                    <a:pt x="32" y="3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788F094-8CC1-A56C-CFD8-E7114968234A}"/>
              </a:ext>
            </a:extLst>
          </p:cNvPr>
          <p:cNvSpPr txBox="1"/>
          <p:nvPr/>
        </p:nvSpPr>
        <p:spPr>
          <a:xfrm>
            <a:off x="9733605" y="58589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 5</a:t>
            </a:r>
          </a:p>
        </p:txBody>
      </p:sp>
    </p:spTree>
    <p:extLst>
      <p:ext uri="{BB962C8B-B14F-4D97-AF65-F5344CB8AC3E}">
        <p14:creationId xmlns:p14="http://schemas.microsoft.com/office/powerpoint/2010/main" val="3877213002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yAnalysis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dustryAnalysisTheme" id="{B496FAAA-3D8F-4C52-AADB-3AC45E70AFA9}" vid="{A35517CA-EE35-42A8-932B-4B6C47629024}"/>
    </a:ext>
  </a:extLst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lorful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E35A35"/>
    </a:accent1>
    <a:accent2>
      <a:srgbClr val="ECB448"/>
    </a:accent2>
    <a:accent3>
      <a:srgbClr val="8BB74C"/>
    </a:accent3>
    <a:accent4>
      <a:srgbClr val="5FB7A2"/>
    </a:accent4>
    <a:accent5>
      <a:srgbClr val="3081AC"/>
    </a:accent5>
    <a:accent6>
      <a:srgbClr val="A5A5A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20420"/>
    </a:accent1>
    <a:accent2>
      <a:srgbClr val="860030"/>
    </a:accent2>
    <a:accent3>
      <a:srgbClr val="C92B44"/>
    </a:accent3>
    <a:accent4>
      <a:srgbClr val="E06E81"/>
    </a:accent4>
    <a:accent5>
      <a:srgbClr val="EDADB8"/>
    </a:accent5>
    <a:accent6>
      <a:srgbClr val="FAE6E9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olorful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E35A35"/>
    </a:accent1>
    <a:accent2>
      <a:srgbClr val="ECB448"/>
    </a:accent2>
    <a:accent3>
      <a:srgbClr val="8BB74C"/>
    </a:accent3>
    <a:accent4>
      <a:srgbClr val="5FB7A2"/>
    </a:accent4>
    <a:accent5>
      <a:srgbClr val="3081AC"/>
    </a:accent5>
    <a:accent6>
      <a:srgbClr val="A5A5A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2640</Words>
  <Application>Microsoft Office PowerPoint</Application>
  <PresentationFormat>Custom</PresentationFormat>
  <Paragraphs>536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Arial</vt:lpstr>
      <vt:lpstr>Calibri</vt:lpstr>
      <vt:lpstr>Calibri Light</vt:lpstr>
      <vt:lpstr>Fira Sans Extra Condensed Medium</vt:lpstr>
      <vt:lpstr>Helvetica</vt:lpstr>
      <vt:lpstr>League Spartan</vt:lpstr>
      <vt:lpstr>NexaBold</vt:lpstr>
      <vt:lpstr>Open Sans</vt:lpstr>
      <vt:lpstr>Open Sans Extrabold</vt:lpstr>
      <vt:lpstr>Open Sans Light</vt:lpstr>
      <vt:lpstr>Roboto Condensed</vt:lpstr>
      <vt:lpstr>Segoe UI</vt:lpstr>
      <vt:lpstr>Segoe UI Light</vt:lpstr>
      <vt:lpstr>Segoe UI Semibold</vt:lpstr>
      <vt:lpstr>IndustryAnalysisTheme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Irfan</dc:creator>
  <cp:lastModifiedBy>user</cp:lastModifiedBy>
  <cp:revision>11</cp:revision>
  <dcterms:created xsi:type="dcterms:W3CDTF">2024-07-05T13:18:39Z</dcterms:created>
  <dcterms:modified xsi:type="dcterms:W3CDTF">2024-07-20T14:42:55Z</dcterms:modified>
</cp:coreProperties>
</file>