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Bauhaus 93" panose="04030905020B02020C02" pitchFamily="82" charset="0"/>
              </a:rPr>
              <a:t>CheapSkate</a:t>
            </a:r>
            <a:endParaRPr lang="en-US" dirty="0">
              <a:latin typeface="Bauhaus 93" panose="04030905020B02020C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Software Architecture and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142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714405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1</TotalTime>
  <Words>5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Bauhaus 93</vt:lpstr>
      <vt:lpstr>Calibri Light</vt:lpstr>
      <vt:lpstr>Rockwell</vt:lpstr>
      <vt:lpstr>Wingdings</vt:lpstr>
      <vt:lpstr>Atlas</vt:lpstr>
      <vt:lpstr>CheapSkate</vt:lpstr>
      <vt:lpstr>PowerPoint Presentation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CheapSkate</dc:title>
  <dc:creator>Yan Yan</dc:creator>
  <cp:lastModifiedBy>Yan Yan</cp:lastModifiedBy>
  <cp:revision>1</cp:revision>
  <dcterms:created xsi:type="dcterms:W3CDTF">2017-11-11T04:45:22Z</dcterms:created>
  <dcterms:modified xsi:type="dcterms:W3CDTF">2017-11-11T04:47:18Z</dcterms:modified>
</cp:coreProperties>
</file>