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napToGrid="0">
      <p:cViewPr>
        <p:scale>
          <a:sx n="81" d="100"/>
          <a:sy n="81" d="100"/>
        </p:scale>
        <p:origin x="-282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101382"/>
            <a:ext cx="7197726" cy="2421464"/>
          </a:xfrm>
        </p:spPr>
        <p:txBody>
          <a:bodyPr/>
          <a:lstStyle/>
          <a:p>
            <a:r>
              <a:rPr lang="es-MX" dirty="0" smtClean="0"/>
              <a:t>internet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Licenciatura </a:t>
            </a:r>
            <a:r>
              <a:rPr lang="es-MX" dirty="0" smtClean="0"/>
              <a:t>en arquitectura</a:t>
            </a:r>
          </a:p>
          <a:p>
            <a:r>
              <a:rPr lang="es-MX" dirty="0" smtClean="0"/>
              <a:t>2131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4399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60575" y="2579077"/>
            <a:ext cx="10131425" cy="1456267"/>
          </a:xfrm>
        </p:spPr>
        <p:txBody>
          <a:bodyPr/>
          <a:lstStyle/>
          <a:p>
            <a:r>
              <a:rPr lang="es-MX" dirty="0" smtClean="0"/>
              <a:t>gracias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98707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r>
              <a:rPr lang="es-MX" dirty="0" smtClean="0"/>
              <a:t>internet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386366" y="1171977"/>
            <a:ext cx="1097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consultado el 5.8.17. disponible. </a:t>
            </a:r>
            <a:r>
              <a:rPr lang="es-MX" dirty="0" smtClean="0"/>
              <a:t>http</a:t>
            </a:r>
            <a:r>
              <a:rPr lang="es-MX" dirty="0"/>
              <a:t>://www3.uji.es/~</a:t>
            </a:r>
            <a:r>
              <a:rPr lang="es-MX" dirty="0" smtClean="0"/>
              <a:t>pacheco/INTERN~1.html</a:t>
            </a:r>
          </a:p>
          <a:p>
            <a:endParaRPr lang="es-MX" dirty="0" smtClean="0"/>
          </a:p>
          <a:p>
            <a:r>
              <a:rPr lang="es-MX" dirty="0" smtClean="0"/>
              <a:t>Consultado el 5.8.17.disponible en http</a:t>
            </a:r>
            <a:r>
              <a:rPr lang="es-MX" dirty="0"/>
              <a:t>://www.yoseomarketing.com/blog/como-funciona-el-internet-resumen-curiosos</a:t>
            </a:r>
            <a:r>
              <a:rPr lang="es-MX" dirty="0" smtClean="0"/>
              <a:t>/</a:t>
            </a:r>
          </a:p>
          <a:p>
            <a:endParaRPr lang="es-MX" dirty="0" smtClean="0"/>
          </a:p>
          <a:p>
            <a:r>
              <a:rPr lang="es-MX" dirty="0" smtClean="0"/>
              <a:t>Consultado  el 6.8.17 disponible en. https</a:t>
            </a:r>
            <a:r>
              <a:rPr lang="es-MX" dirty="0"/>
              <a:t>://</a:t>
            </a:r>
            <a:r>
              <a:rPr lang="es-MX" dirty="0" smtClean="0"/>
              <a:t>www.xatakamovil.com/conectividad/como-funciona-internet-dns</a:t>
            </a:r>
          </a:p>
          <a:p>
            <a:endParaRPr lang="es-MX" dirty="0"/>
          </a:p>
          <a:p>
            <a:r>
              <a:rPr lang="es-MX" dirty="0" smtClean="0"/>
              <a:t>Consultado el 6.8.17. disponible en. https</a:t>
            </a:r>
            <a:r>
              <a:rPr lang="es-MX" dirty="0"/>
              <a:t>://www.internetsociety.org/es/qui%C3%A9n-lo-hace-funcionar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692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r>
              <a:rPr lang="es-MX" dirty="0" smtClean="0"/>
              <a:t>origen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360608" y="1456267"/>
            <a:ext cx="111273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s-MX" sz="3200" dirty="0" smtClean="0">
                <a:cs typeface="Arial" panose="020B0604020202020204" pitchFamily="34" charset="0"/>
              </a:rPr>
              <a:t>1960,</a:t>
            </a:r>
            <a:r>
              <a:rPr lang="en-US" sz="3200" dirty="0"/>
              <a:t> Defense Advanced Research Projects </a:t>
            </a:r>
            <a:r>
              <a:rPr lang="en-US" sz="3200" dirty="0" smtClean="0"/>
              <a:t>Agency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 smtClean="0">
                <a:cs typeface="Arial" panose="020B0604020202020204" pitchFamily="34" charset="0"/>
              </a:rPr>
              <a:t>Acceso</a:t>
            </a:r>
            <a:r>
              <a:rPr lang="en-US" sz="3200" dirty="0" smtClean="0">
                <a:cs typeface="Arial" panose="020B0604020202020204" pitchFamily="34" charset="0"/>
              </a:rPr>
              <a:t> global y  </a:t>
            </a:r>
            <a:r>
              <a:rPr lang="en-US" sz="3200" dirty="0" err="1" smtClean="0">
                <a:cs typeface="Arial" panose="020B0604020202020204" pitchFamily="34" charset="0"/>
              </a:rPr>
              <a:t>rápido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cs typeface="Arial" panose="020B0604020202020204" pitchFamily="34" charset="0"/>
              </a:rPr>
              <a:t>1961, </a:t>
            </a:r>
            <a:r>
              <a:rPr lang="es-MX" sz="3200" dirty="0"/>
              <a:t> Leonard </a:t>
            </a:r>
            <a:r>
              <a:rPr lang="es-MX" sz="3200" dirty="0" err="1"/>
              <a:t>Kleinrock</a:t>
            </a:r>
            <a:r>
              <a:rPr lang="es-MX" sz="3200" dirty="0"/>
              <a:t> (</a:t>
            </a:r>
            <a:r>
              <a:rPr lang="es-MX" sz="3200" dirty="0" smtClean="0"/>
              <a:t>MIT) la </a:t>
            </a:r>
            <a:r>
              <a:rPr lang="es-MX" sz="3200" dirty="0"/>
              <a:t>teoría de conmutación de paquetes. </a:t>
            </a:r>
            <a:endParaRPr lang="es-MX" sz="32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MX" sz="3200" dirty="0" smtClean="0"/>
              <a:t>convenció </a:t>
            </a:r>
            <a:r>
              <a:rPr lang="es-MX" sz="3200" dirty="0"/>
              <a:t>a Lawrence Roberts de la factibilidad teórica de las </a:t>
            </a:r>
            <a:r>
              <a:rPr lang="es-MX" sz="3200" dirty="0" smtClean="0"/>
              <a:t>comunicaciones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MX" sz="3200" dirty="0" smtClean="0">
                <a:cs typeface="Arial" panose="020B0604020202020204" pitchFamily="34" charset="0"/>
              </a:rPr>
              <a:t>1964, </a:t>
            </a:r>
            <a:r>
              <a:rPr lang="es-MX" sz="3200" dirty="0">
                <a:cs typeface="Arial" panose="020B0604020202020204" pitchFamily="34" charset="0"/>
              </a:rPr>
              <a:t>había escrito un artículo sobre redes de conmutación de paquetes para cifrar comunicaciones de voz en el </a:t>
            </a:r>
            <a:r>
              <a:rPr lang="es-MX" sz="3200" dirty="0" smtClean="0">
                <a:cs typeface="Arial" panose="020B0604020202020204" pitchFamily="34" charset="0"/>
              </a:rPr>
              <a:t>ejército.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MX" sz="3200" dirty="0"/>
              <a:t>ARPANET como red </a:t>
            </a:r>
            <a:r>
              <a:rPr lang="es-MX" sz="3200" dirty="0" smtClean="0"/>
              <a:t>pionera</a:t>
            </a:r>
            <a:endParaRPr lang="es-MX" sz="3200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77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r>
              <a:rPr lang="es-MX" dirty="0" smtClean="0"/>
              <a:t>origen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498764" y="1620982"/>
            <a:ext cx="101692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3200" dirty="0">
                <a:cs typeface="Arial" panose="020B0604020202020204" pitchFamily="34" charset="0"/>
              </a:rPr>
              <a:t>1969, instala el 1° host (como usar y que era</a:t>
            </a:r>
            <a:r>
              <a:rPr lang="es-MX" sz="3200" dirty="0" smtClean="0">
                <a:cs typeface="Arial" panose="020B0604020202020204" pitchFamily="34" charset="0"/>
              </a:rPr>
              <a:t>)</a:t>
            </a:r>
            <a:endParaRPr lang="es-MX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3200" dirty="0" smtClean="0"/>
              <a:t>1972</a:t>
            </a:r>
            <a:r>
              <a:rPr lang="es-MX" sz="3200" dirty="0"/>
              <a:t>, </a:t>
            </a:r>
            <a:r>
              <a:rPr lang="es-MX" sz="3200" dirty="0" err="1" smtClean="0"/>
              <a:t>Kahn</a:t>
            </a:r>
            <a:r>
              <a:rPr lang="es-MX" sz="3200" dirty="0" smtClean="0"/>
              <a:t>; International </a:t>
            </a:r>
            <a:r>
              <a:rPr lang="es-MX" sz="3200" dirty="0" err="1" smtClean="0"/>
              <a:t>Computer</a:t>
            </a:r>
            <a:r>
              <a:rPr lang="es-MX" sz="3200" dirty="0" smtClean="0"/>
              <a:t> </a:t>
            </a:r>
            <a:r>
              <a:rPr lang="es-MX" sz="3200" dirty="0" err="1"/>
              <a:t>Communication</a:t>
            </a:r>
            <a:r>
              <a:rPr lang="es-MX" sz="3200" dirty="0"/>
              <a:t> </a:t>
            </a:r>
            <a:r>
              <a:rPr lang="es-MX" sz="3200" dirty="0" err="1" smtClean="0"/>
              <a:t>Conference</a:t>
            </a:r>
            <a:r>
              <a:rPr lang="es-MX" sz="3200" dirty="0" smtClean="0"/>
              <a:t>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MX" sz="3200" dirty="0"/>
              <a:t>P</a:t>
            </a:r>
            <a:r>
              <a:rPr lang="es-MX" sz="3200" dirty="0" smtClean="0"/>
              <a:t>rimera </a:t>
            </a:r>
            <a:r>
              <a:rPr lang="es-MX" sz="3200" dirty="0"/>
              <a:t>demostración </a:t>
            </a:r>
            <a:r>
              <a:rPr lang="es-MX" sz="3200" dirty="0" smtClean="0"/>
              <a:t>pública.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MX" sz="3200" dirty="0"/>
              <a:t>S</a:t>
            </a:r>
            <a:r>
              <a:rPr lang="es-MX" sz="3200" dirty="0" smtClean="0"/>
              <a:t>e </a:t>
            </a:r>
            <a:r>
              <a:rPr lang="es-MX" sz="3200" dirty="0"/>
              <a:t>introdujo la aplicación “</a:t>
            </a:r>
            <a:r>
              <a:rPr lang="es-MX" sz="3200" dirty="0" err="1"/>
              <a:t>hot</a:t>
            </a:r>
            <a:r>
              <a:rPr lang="es-MX" sz="3200" dirty="0" smtClean="0"/>
              <a:t>”.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MX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907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r>
              <a:rPr lang="es-MX" dirty="0" smtClean="0"/>
              <a:t>¿Qué es?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526473" y="1136073"/>
            <a:ext cx="106402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red de comunicaciones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Intercambio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Global, rápida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Fundamento por: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MX" sz="3200" dirty="0" smtClean="0"/>
              <a:t>Debería </a:t>
            </a:r>
            <a:r>
              <a:rPr lang="es-MX" sz="3200" dirty="0"/>
              <a:t>mantenerse por sí </a:t>
            </a:r>
            <a:r>
              <a:rPr lang="es-MX" sz="3200" dirty="0" smtClean="0"/>
              <a:t>misma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MX" sz="3200" dirty="0" smtClean="0"/>
              <a:t>Se </a:t>
            </a:r>
            <a:r>
              <a:rPr lang="es-MX" sz="3200" dirty="0"/>
              <a:t>haría en base al mejor </a:t>
            </a:r>
            <a:r>
              <a:rPr lang="es-MX" sz="3200" dirty="0" smtClean="0"/>
              <a:t>esfuerzo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MX" sz="3200" dirty="0" smtClean="0"/>
              <a:t>Cajas </a:t>
            </a:r>
            <a:r>
              <a:rPr lang="es-MX" sz="3200" dirty="0"/>
              <a:t>negras </a:t>
            </a:r>
            <a:r>
              <a:rPr lang="es-MX" sz="3200" dirty="0" smtClean="0"/>
              <a:t>o puertas </a:t>
            </a:r>
            <a:r>
              <a:rPr lang="es-MX" sz="3200" dirty="0"/>
              <a:t>de </a:t>
            </a:r>
            <a:r>
              <a:rPr lang="es-MX" sz="3200" dirty="0" smtClean="0"/>
              <a:t>enlace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MX" sz="3200" dirty="0"/>
              <a:t>No habría control global a nivel operativo</a:t>
            </a:r>
            <a:r>
              <a:rPr lang="es-MX" sz="3200" dirty="0" smtClean="0"/>
              <a:t>.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41788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r>
              <a:rPr lang="es-MX" dirty="0" smtClean="0"/>
              <a:t>Como funciona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318655" y="1163782"/>
            <a:ext cx="110143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s-MX" sz="3200" dirty="0" smtClean="0"/>
              <a:t>Ordenadores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MX" sz="3200" dirty="0" smtClean="0"/>
              <a:t> direcciones </a:t>
            </a:r>
            <a:r>
              <a:rPr lang="es-MX" sz="3200" dirty="0" err="1" smtClean="0"/>
              <a:t>Ip</a:t>
            </a:r>
            <a:endParaRPr lang="es-MX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MX" sz="3200" dirty="0"/>
              <a:t>D</a:t>
            </a:r>
            <a:r>
              <a:rPr lang="es-MX" sz="3200" b="1" dirty="0" smtClean="0"/>
              <a:t>ebemos </a:t>
            </a:r>
            <a:r>
              <a:rPr lang="es-MX" sz="3200" b="1" dirty="0"/>
              <a:t>codificarlos</a:t>
            </a:r>
            <a:r>
              <a:rPr lang="es-MX" sz="3200" dirty="0"/>
              <a:t>(convertirlos) </a:t>
            </a:r>
            <a:endParaRPr lang="es-MX" sz="32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MX" sz="3200" dirty="0" smtClean="0"/>
              <a:t>De </a:t>
            </a:r>
            <a:r>
              <a:rPr lang="es-MX" sz="3200" dirty="0"/>
              <a:t>esta forma puedan ser transmitidas por la red de forma inteligible. </a:t>
            </a:r>
            <a:endParaRPr lang="es-MX" sz="3200" dirty="0" smtClean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s-MX" sz="3200" dirty="0" smtClean="0"/>
              <a:t>modem</a:t>
            </a:r>
            <a:r>
              <a:rPr lang="es-MX" sz="3200" dirty="0"/>
              <a:t> (modulador/demodulador). </a:t>
            </a:r>
            <a:endParaRPr lang="es-MX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MX" sz="3200" dirty="0" err="1" smtClean="0"/>
              <a:t>Routers</a:t>
            </a:r>
            <a:r>
              <a:rPr lang="es-MX" sz="3200" dirty="0" smtClean="0"/>
              <a:t>: capaz </a:t>
            </a:r>
            <a:r>
              <a:rPr lang="es-MX" sz="3200" dirty="0"/>
              <a:t>de gestionar los datos que enviamos o recibimos (decide por donde irán, qué enviar y a donde).</a:t>
            </a:r>
            <a:endParaRPr lang="es-MX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429086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r>
              <a:rPr lang="es-MX" dirty="0"/>
              <a:t>¿</a:t>
            </a:r>
            <a:r>
              <a:rPr lang="es-MX" dirty="0" smtClean="0"/>
              <a:t>Quiénes lo integran?</a:t>
            </a:r>
            <a:endParaRPr lang="es-MX" dirty="0"/>
          </a:p>
        </p:txBody>
      </p:sp>
      <p:sp>
        <p:nvSpPr>
          <p:cNvPr id="3" name="2 CuadroTexto"/>
          <p:cNvSpPr txBox="1"/>
          <p:nvPr/>
        </p:nvSpPr>
        <p:spPr>
          <a:xfrm>
            <a:off x="480646" y="1289537"/>
            <a:ext cx="113948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MX" sz="3200" dirty="0" smtClean="0"/>
              <a:t>Ecosistema: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MX" sz="3200" dirty="0" smtClean="0"/>
              <a:t>Ingenieros, técnicos, arquitectos, creativos y diseñadores</a:t>
            </a:r>
          </a:p>
          <a:p>
            <a:pPr lvl="1"/>
            <a:endParaRPr lang="es-MX" sz="3200" dirty="0" smtClean="0"/>
          </a:p>
          <a:p>
            <a:pPr marL="285750" indent="-285750">
              <a:buFont typeface="Arial" pitchFamily="34" charset="0"/>
              <a:buChar char="•"/>
            </a:pPr>
            <a:endParaRPr lang="es-MX" sz="3200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sz="3200" dirty="0" smtClean="0"/>
              <a:t>ICANN, </a:t>
            </a:r>
            <a:r>
              <a:rPr lang="es-MX" sz="3200" dirty="0"/>
              <a:t>toma todas las decisiones. </a:t>
            </a:r>
            <a:endParaRPr lang="es-MX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MX" sz="3200" dirty="0" smtClean="0"/>
              <a:t>Internet </a:t>
            </a:r>
            <a:r>
              <a:rPr lang="es-MX" sz="3200" dirty="0" err="1"/>
              <a:t>Society</a:t>
            </a:r>
            <a:r>
              <a:rPr lang="es-MX" sz="3200" dirty="0"/>
              <a:t> (ISOC</a:t>
            </a:r>
            <a:r>
              <a:rPr lang="es-MX" sz="32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sz="3200" dirty="0" smtClean="0"/>
              <a:t>Internet </a:t>
            </a:r>
            <a:r>
              <a:rPr lang="es-MX" sz="3200" dirty="0" err="1"/>
              <a:t>Architecture</a:t>
            </a:r>
            <a:r>
              <a:rPr lang="es-MX" sz="3200" dirty="0"/>
              <a:t> </a:t>
            </a:r>
            <a:r>
              <a:rPr lang="es-MX" sz="3200" dirty="0" err="1"/>
              <a:t>Board</a:t>
            </a:r>
            <a:r>
              <a:rPr lang="es-MX" sz="3200" dirty="0"/>
              <a:t> (</a:t>
            </a:r>
            <a:r>
              <a:rPr lang="es-MX" sz="3200" dirty="0" smtClean="0"/>
              <a:t>IAB)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sz="3200" dirty="0" smtClean="0"/>
              <a:t>Internet </a:t>
            </a:r>
            <a:r>
              <a:rPr lang="es-MX" sz="3200" dirty="0" err="1"/>
              <a:t>Engineering</a:t>
            </a:r>
            <a:r>
              <a:rPr lang="es-MX" sz="3200" dirty="0"/>
              <a:t> </a:t>
            </a:r>
            <a:r>
              <a:rPr lang="es-MX" sz="3200" dirty="0" err="1"/>
              <a:t>Task</a:t>
            </a:r>
            <a:r>
              <a:rPr lang="es-MX" sz="3200" dirty="0"/>
              <a:t> </a:t>
            </a:r>
            <a:r>
              <a:rPr lang="es-MX" sz="3200" dirty="0" err="1"/>
              <a:t>Force</a:t>
            </a:r>
            <a:r>
              <a:rPr lang="es-MX" sz="3200" dirty="0"/>
              <a:t> (IETF</a:t>
            </a:r>
            <a:r>
              <a:rPr lang="es-MX" sz="32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 </a:t>
            </a:r>
            <a:r>
              <a:rPr lang="en-US" sz="3200" dirty="0" err="1"/>
              <a:t>Consorcio</a:t>
            </a:r>
            <a:r>
              <a:rPr lang="en-US" sz="3200" dirty="0"/>
              <a:t> World Wide </a:t>
            </a:r>
            <a:r>
              <a:rPr lang="en-US" sz="3200" dirty="0" smtClean="0"/>
              <a:t>Web</a:t>
            </a:r>
            <a:r>
              <a:rPr lang="en-US" sz="3200" dirty="0"/>
              <a:t> </a:t>
            </a:r>
            <a:r>
              <a:rPr lang="en-US" sz="3200" dirty="0" smtClean="0"/>
              <a:t>(W3C</a:t>
            </a:r>
            <a:r>
              <a:rPr lang="en-US" sz="3200" dirty="0"/>
              <a:t>)</a:t>
            </a:r>
            <a:r>
              <a:rPr lang="es-MX" sz="3200" dirty="0"/>
              <a:t/>
            </a:r>
            <a:br>
              <a:rPr lang="es-MX" sz="3200" dirty="0"/>
            </a:b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516226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r>
              <a:rPr lang="es-MX" dirty="0" smtClean="0"/>
              <a:t>¿Como funciona?</a:t>
            </a:r>
            <a:endParaRPr lang="es-MX" dirty="0"/>
          </a:p>
        </p:txBody>
      </p:sp>
      <p:sp>
        <p:nvSpPr>
          <p:cNvPr id="3" name="2 CuadroTexto"/>
          <p:cNvSpPr txBox="1"/>
          <p:nvPr/>
        </p:nvSpPr>
        <p:spPr>
          <a:xfrm>
            <a:off x="656493" y="1837620"/>
            <a:ext cx="11054862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MX" sz="3200" dirty="0" smtClean="0"/>
              <a:t>Protocolos: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MX" sz="3200" dirty="0" smtClean="0"/>
              <a:t>TCP y IP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MX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MX" sz="3200" dirty="0" smtClean="0"/>
              <a:t>Servidores o </a:t>
            </a:r>
            <a:r>
              <a:rPr lang="es-MX" sz="3200" dirty="0" err="1" smtClean="0"/>
              <a:t>provedores</a:t>
            </a:r>
            <a:r>
              <a:rPr lang="es-MX" sz="3200" dirty="0" smtClean="0"/>
              <a:t> de internet  (ISP)</a:t>
            </a:r>
          </a:p>
          <a:p>
            <a:pPr marL="285750" indent="-285750">
              <a:buFont typeface="Arial" pitchFamily="34" charset="0"/>
              <a:buChar char="•"/>
            </a:pPr>
            <a:endParaRPr lang="es-MX" sz="3200" dirty="0" smtClean="0"/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endParaRPr lang="es-MX" dirty="0" smtClean="0"/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endParaRPr lang="es-MX" dirty="0" smtClean="0"/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endParaRPr lang="es-MX" dirty="0" smtClean="0"/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endParaRPr lang="es-MX" dirty="0" smtClean="0"/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endParaRPr lang="es-MX" dirty="0" smtClean="0"/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endParaRPr lang="es-MX" dirty="0" smtClean="0"/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4609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r>
              <a:rPr lang="es-MX" dirty="0" smtClean="0"/>
              <a:t>¿Como funciona?</a:t>
            </a:r>
            <a:endParaRPr lang="es-MX" dirty="0"/>
          </a:p>
        </p:txBody>
      </p:sp>
      <p:sp>
        <p:nvSpPr>
          <p:cNvPr id="3" name="2 CuadroTexto"/>
          <p:cNvSpPr txBox="1"/>
          <p:nvPr/>
        </p:nvSpPr>
        <p:spPr>
          <a:xfrm>
            <a:off x="422031" y="1512277"/>
            <a:ext cx="1084384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MX" sz="3200" dirty="0"/>
              <a:t>P</a:t>
            </a:r>
            <a:r>
              <a:rPr lang="es-MX" sz="3200" dirty="0" smtClean="0"/>
              <a:t>or medio de la DNS</a:t>
            </a:r>
            <a:r>
              <a:rPr lang="es-MX" sz="3200" dirty="0"/>
              <a:t> (sistema de nombres de dominio</a:t>
            </a:r>
            <a:r>
              <a:rPr lang="es-MX" sz="3200" dirty="0" smtClean="0"/>
              <a:t>)</a:t>
            </a:r>
          </a:p>
          <a:p>
            <a:r>
              <a:rPr lang="es-MX" sz="3200" dirty="0" smtClean="0"/>
              <a:t>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MX" sz="3200" dirty="0"/>
              <a:t>P</a:t>
            </a:r>
            <a:r>
              <a:rPr lang="es-MX" sz="3200" dirty="0" smtClean="0"/>
              <a:t>ara </a:t>
            </a:r>
            <a:r>
              <a:rPr lang="es-MX" sz="3200" dirty="0"/>
              <a:t>conocer la dirección IP de la máquina donde está alojado el dominio al que queremos acceder.</a:t>
            </a:r>
          </a:p>
          <a:p>
            <a:pPr marL="457200" indent="-457200">
              <a:buFont typeface="Arial" pitchFamily="34" charset="0"/>
              <a:buChar char="•"/>
            </a:pPr>
            <a:endParaRPr lang="es-MX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s-MX" sz="3200" dirty="0" smtClean="0"/>
              <a:t>Cuando </a:t>
            </a:r>
            <a:r>
              <a:rPr lang="es-MX" sz="3200" dirty="0"/>
              <a:t>un ordenador está conectado a una </a:t>
            </a:r>
            <a:r>
              <a:rPr lang="es-MX" sz="3200" dirty="0" smtClean="0"/>
              <a:t>red  que sea </a:t>
            </a:r>
            <a:r>
              <a:rPr lang="es-MX" sz="3200" dirty="0"/>
              <a:t>Internet o una red </a:t>
            </a:r>
            <a:r>
              <a:rPr lang="es-MX" sz="3200" dirty="0" smtClean="0"/>
              <a:t>casera </a:t>
            </a:r>
            <a:r>
              <a:rPr lang="es-MX" sz="3200" dirty="0"/>
              <a:t>tiene asignada una dirección IP. </a:t>
            </a:r>
            <a:endParaRPr lang="es-MX" sz="3200" dirty="0" smtClean="0"/>
          </a:p>
          <a:p>
            <a:pPr marL="457200" indent="-457200">
              <a:buFont typeface="Arial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1706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r>
              <a:rPr lang="es-MX" dirty="0" smtClean="0"/>
              <a:t>¿Cómo funciona?</a:t>
            </a:r>
            <a:endParaRPr lang="es-MX" dirty="0"/>
          </a:p>
        </p:txBody>
      </p:sp>
      <p:sp>
        <p:nvSpPr>
          <p:cNvPr id="3" name="2 CuadroTexto"/>
          <p:cNvSpPr txBox="1"/>
          <p:nvPr/>
        </p:nvSpPr>
        <p:spPr>
          <a:xfrm>
            <a:off x="457200" y="1805354"/>
            <a:ext cx="1098452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MX" sz="3200" b="1" dirty="0"/>
              <a:t>Servidor DNS</a:t>
            </a:r>
            <a:r>
              <a:rPr lang="es-MX" sz="3200" dirty="0"/>
              <a:t>: son los que contestan las peticiones y resuelven los nombres mediante un sistema estructurado en árbol</a:t>
            </a:r>
            <a:r>
              <a:rPr lang="es-MX" sz="3200" dirty="0" smtClean="0"/>
              <a:t>; la </a:t>
            </a:r>
            <a:r>
              <a:rPr lang="es-MX" sz="3200" dirty="0"/>
              <a:t>configuración de  conexión, son las direcciones de los Servidores DNS</a:t>
            </a:r>
            <a:r>
              <a:rPr lang="es-MX" sz="32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s-MX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MX" sz="3200" b="1" dirty="0"/>
              <a:t>Zonas de autoridad</a:t>
            </a:r>
            <a:r>
              <a:rPr lang="es-MX" sz="3200" dirty="0"/>
              <a:t>: son servidores o grupos de ellos que tienen asignados resolver un conjunto de dominios determinado (como los .es o los .</a:t>
            </a:r>
            <a:r>
              <a:rPr lang="es-MX" sz="3200" dirty="0" err="1"/>
              <a:t>org</a:t>
            </a:r>
            <a:r>
              <a:rPr lang="es-MX" sz="3200" dirty="0"/>
              <a:t>).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0906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154</TotalTime>
  <Words>231</Words>
  <Application>Microsoft Office PowerPoint</Application>
  <PresentationFormat>Personalizado</PresentationFormat>
  <Paragraphs>79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Celestial</vt:lpstr>
      <vt:lpstr>internet</vt:lpstr>
      <vt:lpstr>origen</vt:lpstr>
      <vt:lpstr>origen</vt:lpstr>
      <vt:lpstr>¿Qué es?</vt:lpstr>
      <vt:lpstr>Como funciona</vt:lpstr>
      <vt:lpstr>¿Quiénes lo integran?</vt:lpstr>
      <vt:lpstr>¿Como funciona?</vt:lpstr>
      <vt:lpstr>¿Como funciona?</vt:lpstr>
      <vt:lpstr>¿Cómo funciona?</vt:lpstr>
      <vt:lpstr>gracias</vt:lpstr>
      <vt:lpstr>internet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</dc:creator>
  <cp:lastModifiedBy>Samantha</cp:lastModifiedBy>
  <cp:revision>16</cp:revision>
  <dcterms:created xsi:type="dcterms:W3CDTF">2017-08-03T02:37:34Z</dcterms:created>
  <dcterms:modified xsi:type="dcterms:W3CDTF">2017-08-07T23:34:27Z</dcterms:modified>
</cp:coreProperties>
</file>