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oliscience.blogs.upv.es/open-access/repositorios/definicion-y-tip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924" y="443247"/>
            <a:ext cx="8825658" cy="3329581"/>
          </a:xfrm>
        </p:spPr>
        <p:txBody>
          <a:bodyPr/>
          <a:lstStyle/>
          <a:p>
            <a:r>
              <a:rPr lang="es-MX" dirty="0"/>
              <a:t>R</a:t>
            </a:r>
            <a:r>
              <a:rPr lang="es-MX" dirty="0" smtClean="0"/>
              <a:t>epositorio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23420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 smtClean="0"/>
              <a:t>Samantha</a:t>
            </a:r>
            <a:r>
              <a:rPr lang="es-MX" dirty="0" smtClean="0"/>
              <a:t> Sandoval </a:t>
            </a:r>
            <a:r>
              <a:rPr lang="es-MX" dirty="0" err="1" smtClean="0"/>
              <a:t>gonzalez</a:t>
            </a:r>
            <a:endParaRPr lang="es-MX" dirty="0" smtClean="0"/>
          </a:p>
          <a:p>
            <a:r>
              <a:rPr lang="es-MX" dirty="0" smtClean="0"/>
              <a:t>Oscar </a:t>
            </a:r>
            <a:r>
              <a:rPr lang="es-MX" dirty="0" err="1" smtClean="0"/>
              <a:t>ivan</a:t>
            </a:r>
            <a:r>
              <a:rPr lang="es-MX" dirty="0" smtClean="0"/>
              <a:t> rubio reyes</a:t>
            </a:r>
          </a:p>
          <a:p>
            <a:r>
              <a:rPr lang="es-MX" dirty="0" err="1" smtClean="0"/>
              <a:t>Yaina</a:t>
            </a:r>
            <a:r>
              <a:rPr lang="es-MX" dirty="0" smtClean="0"/>
              <a:t> </a:t>
            </a:r>
            <a:r>
              <a:rPr lang="es-MX" dirty="0" err="1" smtClean="0"/>
              <a:t>paola</a:t>
            </a:r>
            <a:r>
              <a:rPr lang="es-MX" dirty="0" smtClean="0"/>
              <a:t> </a:t>
            </a:r>
            <a:r>
              <a:rPr lang="es-MX" dirty="0" err="1" smtClean="0"/>
              <a:t>tello</a:t>
            </a:r>
            <a:r>
              <a:rPr lang="es-MX" dirty="0" smtClean="0"/>
              <a:t> </a:t>
            </a:r>
            <a:r>
              <a:rPr lang="es-MX" dirty="0" err="1" smtClean="0"/>
              <a:t>hernndez</a:t>
            </a:r>
            <a:endParaRPr lang="es-MX" dirty="0" smtClean="0"/>
          </a:p>
          <a:p>
            <a:r>
              <a:rPr lang="es-MX" dirty="0" err="1" smtClean="0"/>
              <a:t>Noram</a:t>
            </a:r>
            <a:r>
              <a:rPr lang="es-MX" dirty="0" smtClean="0"/>
              <a:t> Andrea </a:t>
            </a:r>
            <a:r>
              <a:rPr lang="es-MX" dirty="0" err="1" smtClean="0"/>
              <a:t>hernandez</a:t>
            </a:r>
            <a:r>
              <a:rPr lang="es-MX" dirty="0" smtClean="0"/>
              <a:t> zayas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88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4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2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http://poliscience.blogs.upv.es/open-access/repositorios/definicion-y-tipos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/>
              <a:t>https://biblioteca.unileon.es/ayuda-formacion/repositorio-institucional</a:t>
            </a:r>
          </a:p>
        </p:txBody>
      </p:sp>
    </p:spTree>
    <p:extLst>
      <p:ext uri="{BB962C8B-B14F-4D97-AF65-F5344CB8AC3E}">
        <p14:creationId xmlns:p14="http://schemas.microsoft.com/office/powerpoint/2010/main" val="42835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77" y="0"/>
            <a:ext cx="9404723" cy="991673"/>
          </a:xfrm>
        </p:spPr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Almacenamiento digital</a:t>
            </a:r>
          </a:p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Distribuidos por:</a:t>
            </a:r>
          </a:p>
          <a:p>
            <a:pPr lvl="1"/>
            <a:r>
              <a:rPr lang="es-MX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o unidad compacta</a:t>
            </a:r>
          </a:p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Publico o privado</a:t>
            </a:r>
          </a:p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Varia según el repositorio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539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77" y="0"/>
            <a:ext cx="9404723" cy="1400530"/>
          </a:xfrm>
        </p:spPr>
        <p:txBody>
          <a:bodyPr/>
          <a:lstStyle/>
          <a:p>
            <a:r>
              <a:rPr lang="es-MX" dirty="0" smtClean="0"/>
              <a:t>Tipos de repositorio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Institucionales</a:t>
            </a:r>
          </a:p>
          <a:p>
            <a:endParaRPr lang="es-MX" sz="3200" dirty="0" smtClean="0"/>
          </a:p>
          <a:p>
            <a:r>
              <a:rPr lang="es-MX" sz="3200" dirty="0" smtClean="0"/>
              <a:t>Temáticos</a:t>
            </a:r>
          </a:p>
          <a:p>
            <a:endParaRPr lang="es-MX" sz="3200" dirty="0" smtClean="0"/>
          </a:p>
          <a:p>
            <a:r>
              <a:rPr lang="es-MX" sz="3200" dirty="0" smtClean="0"/>
              <a:t>Datos</a:t>
            </a:r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20094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77" y="0"/>
            <a:ext cx="9404723" cy="1400530"/>
          </a:xfrm>
        </p:spPr>
        <p:txBody>
          <a:bodyPr/>
          <a:lstStyle/>
          <a:p>
            <a:r>
              <a:rPr lang="es-MX" dirty="0" smtClean="0"/>
              <a:t>Repositorio institucional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582" y="1512005"/>
            <a:ext cx="10191460" cy="4888795"/>
          </a:xfrm>
        </p:spPr>
        <p:txBody>
          <a:bodyPr/>
          <a:lstStyle/>
          <a:p>
            <a:r>
              <a:rPr lang="es-MX" dirty="0" smtClean="0"/>
              <a:t>Materiales científicos o académicos</a:t>
            </a:r>
          </a:p>
          <a:p>
            <a:pPr lvl="1"/>
            <a:r>
              <a:rPr lang="es-MX" dirty="0" smtClean="0"/>
              <a:t>Instituciones, universidades</a:t>
            </a:r>
          </a:p>
          <a:p>
            <a:pPr lvl="2"/>
            <a:r>
              <a:rPr lang="es-MX" dirty="0" smtClean="0"/>
              <a:t>Optimizar los resultados</a:t>
            </a:r>
          </a:p>
          <a:p>
            <a:pPr lvl="2"/>
            <a:r>
              <a:rPr lang="es-MX" dirty="0" smtClean="0"/>
              <a:t>Facilitar el acceso		</a:t>
            </a:r>
          </a:p>
          <a:p>
            <a:r>
              <a:rPr lang="es-MX" dirty="0" smtClean="0"/>
              <a:t>Tesis doctorales, </a:t>
            </a:r>
            <a:r>
              <a:rPr lang="es-MX" dirty="0" err="1" smtClean="0"/>
              <a:t>artrticulos</a:t>
            </a:r>
            <a:r>
              <a:rPr lang="es-MX" dirty="0" smtClean="0"/>
              <a:t>(</a:t>
            </a:r>
            <a:r>
              <a:rPr lang="es-MX" dirty="0" err="1" smtClean="0"/>
              <a:t>cientificos</a:t>
            </a:r>
            <a:r>
              <a:rPr lang="es-MX" dirty="0" smtClean="0"/>
              <a:t>),  ponencias, material docente, </a:t>
            </a:r>
            <a:r>
              <a:rPr lang="es-MX" dirty="0" err="1" smtClean="0"/>
              <a:t>etc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19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12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45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95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33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10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296</TotalTime>
  <Words>64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Repositorio</vt:lpstr>
      <vt:lpstr>¿Que es?</vt:lpstr>
      <vt:lpstr>Tipos de repositorio</vt:lpstr>
      <vt:lpstr>Repositorio institucional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Repositorio</dc:title>
  <dc:creator>Aspire</dc:creator>
  <cp:lastModifiedBy>Aspire</cp:lastModifiedBy>
  <cp:revision>5</cp:revision>
  <dcterms:created xsi:type="dcterms:W3CDTF">2017-08-05T16:15:07Z</dcterms:created>
  <dcterms:modified xsi:type="dcterms:W3CDTF">2017-08-05T21:11:29Z</dcterms:modified>
</cp:coreProperties>
</file>