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66" r:id="rId4"/>
    <p:sldId id="258" r:id="rId5"/>
    <p:sldId id="259" r:id="rId6"/>
    <p:sldId id="267" r:id="rId7"/>
    <p:sldId id="262" r:id="rId8"/>
    <p:sldId id="260" r:id="rId9"/>
    <p:sldId id="263" r:id="rId10"/>
    <p:sldId id="264" r:id="rId11"/>
    <p:sldId id="265" r:id="rId12"/>
    <p:sldId id="261" r:id="rId13"/>
    <p:sldId id="271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3842437-6DF5-40F1-BEFA-CC34C08CE83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3ECD28-6DC4-4D7A-ABB8-AAAEAAC316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tsushi/tagbar" TargetMode="External"/><Relationship Id="rId2" Type="http://schemas.openxmlformats.org/officeDocument/2006/relationships/hyperlink" Target="https://github.com/gmarik/Vundle.vi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wnk/vim-autoclose" TargetMode="External"/><Relationship Id="rId4" Type="http://schemas.openxmlformats.org/officeDocument/2006/relationships/hyperlink" Target="https://github.com/bling/vim-airlin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madventures.com/" TargetMode="External"/><Relationship Id="rId2" Type="http://schemas.openxmlformats.org/officeDocument/2006/relationships/hyperlink" Target="http://reddit.com/r/vi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zamn.net/hack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70025"/>
          </a:xfrm>
        </p:spPr>
        <p:txBody>
          <a:bodyPr/>
          <a:lstStyle/>
          <a:p>
            <a:r>
              <a:rPr lang="en-US" dirty="0" smtClean="0"/>
              <a:t>Intro to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lang="en-US" dirty="0" smtClean="0"/>
              <a:t>Adam Hamot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mode upon opening VIM</a:t>
            </a:r>
          </a:p>
          <a:p>
            <a:r>
              <a:rPr lang="en-US" b="1" dirty="0" smtClean="0"/>
              <a:t>Activated using the ‘Escape’ key</a:t>
            </a:r>
          </a:p>
          <a:p>
            <a:pPr lvl="1"/>
            <a:r>
              <a:rPr lang="en-US" dirty="0" smtClean="0"/>
              <a:t>Or using ctrl + [ </a:t>
            </a:r>
          </a:p>
          <a:p>
            <a:r>
              <a:rPr lang="en-US" dirty="0" smtClean="0"/>
              <a:t>The most used mode where we will be doing all of our magic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Line/Document</a:t>
            </a:r>
          </a:p>
          <a:p>
            <a:pPr lvl="2"/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Edits (Insert Mode)</a:t>
            </a:r>
          </a:p>
          <a:p>
            <a:pPr lvl="2"/>
            <a:r>
              <a:rPr lang="en-US" dirty="0" smtClean="0"/>
              <a:t>Modifying lines/characters</a:t>
            </a:r>
          </a:p>
          <a:p>
            <a:pPr lvl="1"/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Window Splits</a:t>
            </a:r>
          </a:p>
          <a:p>
            <a:pPr lvl="1"/>
            <a:r>
              <a:rPr lang="en-US" dirty="0" err="1" smtClean="0"/>
              <a:t>Misc</a:t>
            </a:r>
            <a:endParaRPr lang="en-US" dirty="0" smtClean="0"/>
          </a:p>
          <a:p>
            <a:pPr lvl="2"/>
            <a:r>
              <a:rPr lang="en-US" dirty="0" smtClean="0"/>
              <a:t>Searching/Ex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Line/Character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caps lock is off!</a:t>
            </a:r>
          </a:p>
          <a:p>
            <a:r>
              <a:rPr lang="en-US" dirty="0" smtClean="0"/>
              <a:t>h = ‘move left’</a:t>
            </a:r>
          </a:p>
          <a:p>
            <a:r>
              <a:rPr lang="en-US" dirty="0" smtClean="0"/>
              <a:t>j = ‘move down’</a:t>
            </a:r>
          </a:p>
          <a:p>
            <a:r>
              <a:rPr lang="en-US" dirty="0" smtClean="0"/>
              <a:t>k = ‘move up’</a:t>
            </a:r>
          </a:p>
          <a:p>
            <a:r>
              <a:rPr lang="en-US" dirty="0" smtClean="0"/>
              <a:t>l = ‘move right’</a:t>
            </a:r>
          </a:p>
          <a:p>
            <a:r>
              <a:rPr lang="en-US" dirty="0" smtClean="0"/>
              <a:t>Alternatively you can use arrow keys</a:t>
            </a:r>
          </a:p>
          <a:p>
            <a:pPr lvl="1"/>
            <a:r>
              <a:rPr lang="en-US" dirty="0" smtClean="0"/>
              <a:t>Not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hjkl</a:t>
            </a:r>
            <a:r>
              <a:rPr lang="en-US" dirty="0" smtClean="0"/>
              <a:t>, what?!</a:t>
            </a:r>
            <a:endParaRPr lang="en-US" dirty="0"/>
          </a:p>
        </p:txBody>
      </p:sp>
      <p:pic>
        <p:nvPicPr>
          <p:cNvPr id="4098" name="Picture 2" descr="http://www.catonmat.net/images/why-vim-uses-hjkl/adm-3a-hjkl-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74967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atonmat.net/images/why-vim-uses-hjkl/lsi-adm3a-full-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399"/>
            <a:ext cx="6858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vim_tut.c</a:t>
            </a:r>
            <a:r>
              <a:rPr lang="en-US" dirty="0" smtClean="0"/>
              <a:t> file and lets vim!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Vundle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github.com/gmarik/Vundle.vim</a:t>
            </a:r>
            <a:endParaRPr lang="en-US" dirty="0" smtClean="0"/>
          </a:p>
          <a:p>
            <a:pPr lvl="1"/>
            <a:r>
              <a:rPr lang="en-US" dirty="0" err="1" smtClean="0"/>
              <a:t>Tagbar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github.com/majutsushi/tagbar</a:t>
            </a:r>
            <a:endParaRPr lang="en-US" dirty="0" smtClean="0"/>
          </a:p>
          <a:p>
            <a:pPr lvl="1"/>
            <a:r>
              <a:rPr lang="en-US" dirty="0" smtClean="0"/>
              <a:t>Airline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github.com/bling/vim-airline</a:t>
            </a:r>
            <a:endParaRPr lang="en-US" dirty="0" smtClean="0"/>
          </a:p>
          <a:p>
            <a:pPr lvl="1"/>
            <a:r>
              <a:rPr lang="en-US" dirty="0" err="1" smtClean="0"/>
              <a:t>Autoclose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github.com/Townk/vim-autoclose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http://reddit.com/r/vim</a:t>
            </a:r>
            <a:endParaRPr lang="en-US" dirty="0" smtClean="0"/>
          </a:p>
          <a:p>
            <a:r>
              <a:rPr lang="en-US" dirty="0" smtClean="0"/>
              <a:t>##vim on irc.freenode.net</a:t>
            </a:r>
          </a:p>
          <a:p>
            <a:r>
              <a:rPr lang="en-US" dirty="0" smtClean="0">
                <a:hlinkClick r:id="rId3"/>
              </a:rPr>
              <a:t>http://vimadventures.com</a:t>
            </a:r>
            <a:endParaRPr lang="en-US" dirty="0" smtClean="0"/>
          </a:p>
          <a:p>
            <a:r>
              <a:rPr lang="en-US" dirty="0" smtClean="0"/>
              <a:t>:help in vim</a:t>
            </a:r>
          </a:p>
          <a:p>
            <a:r>
              <a:rPr lang="en-US" dirty="0" err="1" smtClean="0"/>
              <a:t>vimtutor</a:t>
            </a:r>
            <a:r>
              <a:rPr lang="en-US" dirty="0" smtClean="0"/>
              <a:t> in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VIM for your respective platform</a:t>
            </a:r>
          </a:p>
          <a:p>
            <a:pPr lvl="1"/>
            <a:r>
              <a:rPr lang="en-US" dirty="0" smtClean="0"/>
              <a:t>Explained on the Facebook event page, also URL below</a:t>
            </a:r>
          </a:p>
          <a:p>
            <a:r>
              <a:rPr lang="en-US" dirty="0" smtClean="0"/>
              <a:t>Clone/Download the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zamn.net/hacktorial</a:t>
            </a:r>
            <a:r>
              <a:rPr lang="en-US" dirty="0" smtClean="0"/>
              <a:t> (</a:t>
            </a:r>
            <a:r>
              <a:rPr lang="en-US" dirty="0" err="1" smtClean="0"/>
              <a:t>shortlink</a:t>
            </a:r>
            <a:r>
              <a:rPr lang="en-US" dirty="0" smtClean="0"/>
              <a:t> to the actual repo)</a:t>
            </a:r>
          </a:p>
          <a:p>
            <a:r>
              <a:rPr lang="en-US" dirty="0" smtClean="0"/>
              <a:t>Move .</a:t>
            </a:r>
            <a:r>
              <a:rPr lang="en-US" dirty="0" err="1" smtClean="0"/>
              <a:t>vimrc</a:t>
            </a:r>
            <a:r>
              <a:rPr lang="en-US" dirty="0" smtClean="0"/>
              <a:t> to:</a:t>
            </a:r>
          </a:p>
          <a:p>
            <a:pPr lvl="1"/>
            <a:r>
              <a:rPr lang="en-US" b="1" dirty="0" smtClean="0"/>
              <a:t>Windows</a:t>
            </a:r>
            <a:r>
              <a:rPr lang="en-US" dirty="0" smtClean="0"/>
              <a:t>: C:\Users\your_username\</a:t>
            </a:r>
          </a:p>
          <a:p>
            <a:pPr lvl="1"/>
            <a:r>
              <a:rPr lang="en-US" b="1" dirty="0" smtClean="0"/>
              <a:t>Linux/Mac</a:t>
            </a:r>
            <a:r>
              <a:rPr lang="en-US" dirty="0" smtClean="0"/>
              <a:t>: /home/</a:t>
            </a:r>
            <a:r>
              <a:rPr lang="en-US" dirty="0" err="1" smtClean="0"/>
              <a:t>your_username</a:t>
            </a:r>
            <a:r>
              <a:rPr lang="en-US" dirty="0" smtClean="0"/>
              <a:t>/</a:t>
            </a:r>
          </a:p>
          <a:p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vim </a:t>
            </a:r>
            <a:r>
              <a:rPr lang="en-US" dirty="0" err="1" smtClean="0"/>
              <a:t>vim_tut.c</a:t>
            </a:r>
            <a:r>
              <a:rPr lang="en-US" dirty="0" smtClean="0"/>
              <a:t> (inside of the repo directory)</a:t>
            </a:r>
          </a:p>
          <a:p>
            <a:r>
              <a:rPr lang="en-US" dirty="0" smtClean="0"/>
              <a:t>We are good to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might want to use VIM</a:t>
            </a:r>
          </a:p>
          <a:p>
            <a:pPr lvl="1"/>
            <a:r>
              <a:rPr lang="en-US" dirty="0" smtClean="0"/>
              <a:t>Advantages/Disadvantages</a:t>
            </a:r>
          </a:p>
          <a:p>
            <a:r>
              <a:rPr lang="en-US" dirty="0" smtClean="0"/>
              <a:t>Learn VIM</a:t>
            </a:r>
          </a:p>
          <a:p>
            <a:pPr lvl="1"/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Fundamentals</a:t>
            </a:r>
          </a:p>
          <a:p>
            <a:r>
              <a:rPr lang="en-US" dirty="0" smtClean="0"/>
              <a:t>Live Code Edit</a:t>
            </a:r>
          </a:p>
          <a:p>
            <a:r>
              <a:rPr lang="en-US" dirty="0" smtClean="0"/>
              <a:t>Miscellaneous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2050" name="Picture 2" descr="http://cdn.shopify.com/s/files/1/0152/0433/products/Ultimate_hero_1024x1024.jpg?v=1371673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5477697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Avid VI/VIM user for the past ~2 years.</a:t>
            </a:r>
          </a:p>
          <a:p>
            <a:r>
              <a:rPr lang="en-US" dirty="0" smtClean="0"/>
              <a:t>Use VIM for everything besides writing Java/C#.</a:t>
            </a:r>
          </a:p>
          <a:p>
            <a:pPr lvl="1"/>
            <a:r>
              <a:rPr lang="en-US" dirty="0" err="1" smtClean="0"/>
              <a:t>Eclim</a:t>
            </a:r>
            <a:endParaRPr lang="en-US" dirty="0" smtClean="0"/>
          </a:p>
          <a:p>
            <a:pPr lvl="1"/>
            <a:r>
              <a:rPr lang="en-US" dirty="0" err="1" smtClean="0"/>
              <a:t>VsVim</a:t>
            </a:r>
            <a:endParaRPr lang="en-US" dirty="0" smtClean="0"/>
          </a:p>
          <a:p>
            <a:r>
              <a:rPr lang="en-US" dirty="0" smtClean="0"/>
              <a:t>Touch typist</a:t>
            </a:r>
          </a:p>
          <a:p>
            <a:r>
              <a:rPr lang="en-US" dirty="0" smtClean="0"/>
              <a:t>Mechanical Keyboard Enthusiast</a:t>
            </a:r>
          </a:p>
        </p:txBody>
      </p:sp>
    </p:spTree>
    <p:extLst>
      <p:ext uri="{BB962C8B-B14F-4D97-AF65-F5344CB8AC3E}">
        <p14:creationId xmlns:p14="http://schemas.microsoft.com/office/powerpoint/2010/main" val="37530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learn </a:t>
            </a:r>
            <a:r>
              <a:rPr lang="en-US" dirty="0" smtClean="0"/>
              <a:t>VIM (</a:t>
            </a:r>
            <a:r>
              <a:rPr lang="en-US" dirty="0" err="1" smtClean="0"/>
              <a:t>adv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look like a pro and will surely impress your friends.</a:t>
            </a:r>
          </a:p>
          <a:p>
            <a:r>
              <a:rPr lang="en-US" dirty="0" smtClean="0"/>
              <a:t>Ridiculously efficient</a:t>
            </a:r>
          </a:p>
          <a:p>
            <a:pPr lvl="1"/>
            <a:r>
              <a:rPr lang="en-US" dirty="0" smtClean="0"/>
              <a:t>Less friction</a:t>
            </a:r>
          </a:p>
          <a:p>
            <a:r>
              <a:rPr lang="en-US" dirty="0" smtClean="0"/>
              <a:t>Know VIM? Now you know VI.</a:t>
            </a:r>
          </a:p>
          <a:p>
            <a:pPr lvl="1"/>
            <a:r>
              <a:rPr lang="en-US" dirty="0" smtClean="0"/>
              <a:t>Can work on most platforms</a:t>
            </a:r>
          </a:p>
          <a:p>
            <a:pPr lvl="2"/>
            <a:r>
              <a:rPr lang="en-US" dirty="0" smtClean="0"/>
              <a:t>Linux, Mac, Windows</a:t>
            </a:r>
          </a:p>
          <a:p>
            <a:pPr lvl="2"/>
            <a:r>
              <a:rPr lang="en-US" dirty="0" smtClean="0"/>
              <a:t>Shell usage</a:t>
            </a:r>
            <a:endParaRPr lang="en-US" dirty="0"/>
          </a:p>
        </p:txBody>
      </p:sp>
      <p:pic>
        <p:nvPicPr>
          <p:cNvPr id="5122" name="Picture 2" descr="http://mybroadband.co.za/news/wp-content/uploads/2013/10/Hacker-coder-developer-software-programmer-alphanumeric-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4686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0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to learn </a:t>
            </a:r>
            <a:r>
              <a:rPr lang="en-US" dirty="0" smtClean="0"/>
              <a:t>VIM (</a:t>
            </a:r>
            <a:r>
              <a:rPr lang="en-US" dirty="0" err="1" smtClean="0"/>
              <a:t>disadv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Favors Touch Typists</a:t>
            </a:r>
          </a:p>
          <a:p>
            <a:pPr lvl="1"/>
            <a:r>
              <a:rPr lang="en-US" dirty="0" smtClean="0"/>
              <a:t>Does not work well with the mouse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Not very graphical</a:t>
            </a:r>
            <a:endParaRPr lang="en-US" dirty="0"/>
          </a:p>
        </p:txBody>
      </p:sp>
      <p:pic>
        <p:nvPicPr>
          <p:cNvPr id="1026" name="Picture 2" descr="Real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6343570" cy="34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7" y="1676400"/>
            <a:ext cx="852220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viemu.com/vi-vim-cheat-she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9" y="1066800"/>
            <a:ext cx="868689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Normal Mode (Also known as Command)</a:t>
            </a:r>
            <a:endParaRPr lang="en-US" sz="3200" dirty="0" smtClean="0"/>
          </a:p>
          <a:p>
            <a:r>
              <a:rPr lang="en-US" sz="3200" dirty="0" smtClean="0"/>
              <a:t>Insert Mode</a:t>
            </a:r>
          </a:p>
          <a:p>
            <a:r>
              <a:rPr lang="en-US" sz="3200" dirty="0" smtClean="0"/>
              <a:t>Visual Mode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Paste Mode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ttp://upload.wikimedia.org/wikipedia/commons/thumb/9/9f/Vimlogo.svg/605px-Vim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4100067" cy="37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1109</TotalTime>
  <Words>345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Intro to VIM</vt:lpstr>
      <vt:lpstr>Setup</vt:lpstr>
      <vt:lpstr>Overview</vt:lpstr>
      <vt:lpstr>About Me</vt:lpstr>
      <vt:lpstr>Why do I want to learn VIM (adv)?</vt:lpstr>
      <vt:lpstr>Why do I want to learn VIM (disadv)?</vt:lpstr>
      <vt:lpstr>Lets Get Started!</vt:lpstr>
      <vt:lpstr>PowerPoint Presentation</vt:lpstr>
      <vt:lpstr>Modes</vt:lpstr>
      <vt:lpstr>Normal Mode</vt:lpstr>
      <vt:lpstr>Line/Character Movement</vt:lpstr>
      <vt:lpstr>hjkl, what?!</vt:lpstr>
      <vt:lpstr>Interactive Demo</vt:lpstr>
      <vt:lpstr>Miscellaneous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VIM</dc:title>
  <dc:creator>Adam Hamot</dc:creator>
  <cp:lastModifiedBy>Adam Hamot</cp:lastModifiedBy>
  <cp:revision>23</cp:revision>
  <dcterms:created xsi:type="dcterms:W3CDTF">2014-04-21T17:21:20Z</dcterms:created>
  <dcterms:modified xsi:type="dcterms:W3CDTF">2014-04-23T22:35:37Z</dcterms:modified>
</cp:coreProperties>
</file>