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542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6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5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D4A4-17E2-49D6-A6A1-AAEAC6989A2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B220-5D3B-43B1-B5A5-7254316B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Abramowitz 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Models Incumbent Vote as function of approval rating and first two quarters of annual GDP growth rate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 ranges from 1948 – 1996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Dependent Random Variables: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Term: (Indicator: 1: ≥8 years+ in WH, 0 otherwise)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Approval Rating: Current president popularity early June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GDP Growth Rate: 1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two quarters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Modeling: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Backwards &amp; stepwise: Full model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possible models regression: Full model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96456"/>
              </p:ext>
            </p:extLst>
          </p:nvPr>
        </p:nvGraphicFramePr>
        <p:xfrm>
          <a:off x="914400" y="2748534"/>
          <a:ext cx="7239001" cy="2523744"/>
        </p:xfrm>
        <a:graphic>
          <a:graphicData uri="http://schemas.openxmlformats.org/drawingml/2006/table">
            <a:tbl>
              <a:tblPr/>
              <a:tblGrid>
                <a:gridCol w="1139129"/>
                <a:gridCol w="899760"/>
                <a:gridCol w="1026173"/>
                <a:gridCol w="677175"/>
                <a:gridCol w="764834"/>
                <a:gridCol w="764834"/>
                <a:gridCol w="1967096"/>
              </a:tblGrid>
              <a:tr h="4914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 in</a:t>
                      </a:r>
                      <a:b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R-Square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Adjusted</a:t>
                      </a:r>
                      <a:b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R-Square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C(p)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MSE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PRESS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Variables in Model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2457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0.7563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0.7342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17.5495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9.50204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134.1103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Popular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7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0.4423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0.3916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51.7680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21.74875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360.1404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GDPgrowth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7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0.3868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0.3311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57.8075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23.91030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373.9996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Term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7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0.8230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0.7876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12.2879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7.59341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137.9872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Term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GDPgrowth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7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0.8133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0.7760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13.3405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8.00782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157.2665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Term Popular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7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0.8044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0.7653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14.3112</a:t>
                      </a:r>
                      <a:endParaRPr lang="en-US" sz="13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8.38996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246.9126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Popular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GDPgrowth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7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0.9174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0.8899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4.0000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3.93688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102.2257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Term Popular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GDPgrowth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9275" marR="492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4997958"/>
            <a:ext cx="723900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Diagnostics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VIF were all less than 10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Durbin-Watson’s D was not significant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Residuals were normally distributed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Final regression equation: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Incumbent Vote = 45.05936 – 4.69089(Term) + 0.17855(Popularity)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   + 2.13891(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GDPgrowth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Partial Plots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22" y="1221444"/>
            <a:ext cx="5484156" cy="548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8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20121"/>
              </p:ext>
            </p:extLst>
          </p:nvPr>
        </p:nvGraphicFramePr>
        <p:xfrm>
          <a:off x="609600" y="2286000"/>
          <a:ext cx="8000999" cy="2348802"/>
        </p:xfrm>
        <a:graphic>
          <a:graphicData uri="http://schemas.openxmlformats.org/drawingml/2006/table">
            <a:tbl>
              <a:tblPr firstRow="1" firstCol="1" bandRow="1"/>
              <a:tblGrid>
                <a:gridCol w="793531"/>
                <a:gridCol w="2178269"/>
                <a:gridCol w="5029199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Tested regression equation with</a:t>
                      </a:r>
                      <a:r>
                        <a:rPr lang="en-US" sz="2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additional data: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2000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Actual IV =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50.3%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Prediction: 54.08% </a:t>
                      </a:r>
                      <a:r>
                        <a:rPr lang="en-US" sz="2000" baseline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CI: </a:t>
                      </a:r>
                      <a:r>
                        <a:rPr lang="en-U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48.8883,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59.2632</a:t>
                      </a:r>
                      <a:r>
                        <a:rPr lang="en-US" sz="2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2004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Actual IV =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51.2%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Prediction: 54.66%  CI: </a:t>
                      </a:r>
                      <a:r>
                        <a:rPr lang="en-U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49.7814, 59.5460</a:t>
                      </a:r>
                      <a:r>
                        <a:rPr lang="en-U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 hidden="1"/>
          <p:cNvSpPr txBox="1"/>
          <p:nvPr/>
        </p:nvSpPr>
        <p:spPr>
          <a:xfrm>
            <a:off x="533400" y="1600200"/>
            <a:ext cx="818224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Forecasting: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“Essentially, all models are wrong, but some are useful.” – George Box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234</Words>
  <Application>Microsoft Office PowerPoint</Application>
  <PresentationFormat>On-screen Show (4:3)</PresentationFormat>
  <Paragraphs>108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Abramowitz Dataset</vt:lpstr>
      <vt:lpstr>Modeling</vt:lpstr>
      <vt:lpstr>Diagnostics</vt:lpstr>
      <vt:lpstr>Partial Plots</vt:lpstr>
      <vt:lpstr>Prediction</vt:lpstr>
      <vt:lpstr>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16</cp:revision>
  <dcterms:created xsi:type="dcterms:W3CDTF">2017-10-26T13:46:07Z</dcterms:created>
  <dcterms:modified xsi:type="dcterms:W3CDTF">2017-10-27T16:51:32Z</dcterms:modified>
</cp:coreProperties>
</file>