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9"/>
    <p:restoredTop sz="94682"/>
  </p:normalViewPr>
  <p:slideViewPr>
    <p:cSldViewPr snapToGrid="0" snapToObjects="1">
      <p:cViewPr>
        <p:scale>
          <a:sx n="155" d="100"/>
          <a:sy n="155" d="100"/>
        </p:scale>
        <p:origin x="-680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251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D8379-20D6-4944-A014-F13EEFEF1045}" type="datetimeFigureOut">
              <a:rPr lang="en-US" smtClean="0"/>
              <a:t>6/15/17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198AE-550C-4741-9FEA-FD9814C24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8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8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6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FFDE-B291-614E-B347-C0996A7BC4B3}" type="datetimeFigureOut">
              <a:rPr lang="en-US" smtClean="0"/>
              <a:t>6/15/17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0493-ED9E-284D-8D4E-5FAA306D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6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2817686" y="2577492"/>
            <a:ext cx="1158944" cy="8515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59824" y="1268117"/>
            <a:ext cx="735981" cy="713678"/>
            <a:chOff x="1349297" y="847493"/>
            <a:chExt cx="735981" cy="713678"/>
          </a:xfrm>
        </p:grpSpPr>
        <p:sp>
          <p:nvSpPr>
            <p:cNvPr id="5" name="Oval 4"/>
            <p:cNvSpPr/>
            <p:nvPr/>
          </p:nvSpPr>
          <p:spPr>
            <a:xfrm>
              <a:off x="1349297" y="847493"/>
              <a:ext cx="735981" cy="71367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82729" y="949714"/>
              <a:ext cx="282648" cy="2837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1542937" y="1302604"/>
              <a:ext cx="354628" cy="134537"/>
            </a:xfrm>
            <a:prstGeom prst="round2Same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59824" y="2489349"/>
            <a:ext cx="735981" cy="713678"/>
            <a:chOff x="1488242" y="2590949"/>
            <a:chExt cx="735981" cy="713678"/>
          </a:xfrm>
        </p:grpSpPr>
        <p:sp>
          <p:nvSpPr>
            <p:cNvPr id="10" name="Oval 9"/>
            <p:cNvSpPr/>
            <p:nvPr/>
          </p:nvSpPr>
          <p:spPr>
            <a:xfrm>
              <a:off x="1488242" y="2590949"/>
              <a:ext cx="735981" cy="71367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ame 12"/>
            <p:cNvSpPr/>
            <p:nvPr/>
          </p:nvSpPr>
          <p:spPr>
            <a:xfrm>
              <a:off x="1591873" y="2752344"/>
              <a:ext cx="511693" cy="356616"/>
            </a:xfrm>
            <a:prstGeom prst="fram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1661470" y="3177785"/>
              <a:ext cx="389524" cy="6639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773682" y="3123342"/>
              <a:ext cx="165100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91" y="2686159"/>
            <a:ext cx="294269" cy="294269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66" idx="2"/>
            <a:endCxn id="10" idx="0"/>
          </p:cNvCxnSpPr>
          <p:nvPr/>
        </p:nvCxnSpPr>
        <p:spPr>
          <a:xfrm>
            <a:off x="1527815" y="2283743"/>
            <a:ext cx="0" cy="205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0" idx="1"/>
            <a:endCxn id="10" idx="6"/>
          </p:cNvCxnSpPr>
          <p:nvPr/>
        </p:nvCxnSpPr>
        <p:spPr>
          <a:xfrm flipH="1">
            <a:off x="1895805" y="2843896"/>
            <a:ext cx="968304" cy="229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17799" y="1233438"/>
            <a:ext cx="1365243" cy="22908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03700" y="1233438"/>
            <a:ext cx="2297684" cy="22908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09" y="2670787"/>
            <a:ext cx="1101598" cy="346217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38" idx="1"/>
            <a:endCxn id="10" idx="6"/>
          </p:cNvCxnSpPr>
          <p:nvPr/>
        </p:nvCxnSpPr>
        <p:spPr>
          <a:xfrm flipH="1">
            <a:off x="1895805" y="1725988"/>
            <a:ext cx="2575611" cy="112020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62369" y="1764535"/>
            <a:ext cx="76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 API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02127" y="2808810"/>
            <a:ext cx="76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 API</a:t>
            </a:r>
            <a:endParaRPr lang="en-US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4471416" y="1459585"/>
            <a:ext cx="863592" cy="5328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PEER0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8" idx="1"/>
            <a:endCxn id="44" idx="3"/>
          </p:cNvCxnSpPr>
          <p:nvPr/>
        </p:nvCxnSpPr>
        <p:spPr>
          <a:xfrm flipH="1">
            <a:off x="3976630" y="1725988"/>
            <a:ext cx="494786" cy="127725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31246" y="2212350"/>
            <a:ext cx="539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GRPC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5481095" y="2875387"/>
            <a:ext cx="887954" cy="5328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55666" y="1459585"/>
            <a:ext cx="863592" cy="5328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PEER1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471416" y="2153354"/>
            <a:ext cx="863592" cy="5328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PEER2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455666" y="2156192"/>
            <a:ext cx="863592" cy="5328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PEER3</a:t>
            </a:r>
          </a:p>
        </p:txBody>
      </p:sp>
      <p:cxnSp>
        <p:nvCxnSpPr>
          <p:cNvPr id="56" name="Straight Arrow Connector 55"/>
          <p:cNvCxnSpPr>
            <a:stCxn id="50" idx="1"/>
            <a:endCxn id="44" idx="3"/>
          </p:cNvCxnSpPr>
          <p:nvPr/>
        </p:nvCxnSpPr>
        <p:spPr>
          <a:xfrm flipH="1" flipV="1">
            <a:off x="3976630" y="3003246"/>
            <a:ext cx="1504465" cy="13854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23299" y="3076185"/>
            <a:ext cx="76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 API</a:t>
            </a:r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2817687" y="3142776"/>
            <a:ext cx="1158944" cy="2825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SDK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96217" y="3214684"/>
            <a:ext cx="86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POSTMAN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064216" y="2006744"/>
            <a:ext cx="927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ADMIN</a:t>
            </a:r>
            <a:endParaRPr lang="en-US" sz="12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5322651" y="1986769"/>
            <a:ext cx="157731" cy="1920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319137" y="1986369"/>
            <a:ext cx="161245" cy="1924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908185" y="1216338"/>
            <a:ext cx="214871" cy="2071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2885475" y="2103578"/>
            <a:ext cx="214871" cy="2071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5148126" y="1375429"/>
            <a:ext cx="214871" cy="2071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222602" y="3057105"/>
            <a:ext cx="214871" cy="2071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4176541" y="2103577"/>
            <a:ext cx="214871" cy="2071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5494317" y="2911414"/>
            <a:ext cx="214871" cy="2071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154887" y="1790593"/>
            <a:ext cx="214871" cy="2071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0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23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FUENTES</dc:creator>
  <cp:lastModifiedBy>FUENTES</cp:lastModifiedBy>
  <cp:revision>6</cp:revision>
  <dcterms:created xsi:type="dcterms:W3CDTF">2017-06-15T08:34:57Z</dcterms:created>
  <dcterms:modified xsi:type="dcterms:W3CDTF">2017-06-15T15:35:28Z</dcterms:modified>
</cp:coreProperties>
</file>