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BC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73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8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9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54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6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3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18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60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9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6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D33E-08F8-4600-B2F9-D5B1935134CA}" type="datetimeFigureOut">
              <a:rPr lang="es-MX" smtClean="0"/>
              <a:t>07/03/2020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0D34-2EB8-46DD-8111-D30672E0C0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40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profile/alex.zamora#!/vizhome/Netflix_15834632620220/Dashboard1?publish=y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277709" y="2638096"/>
            <a:ext cx="2942897" cy="9459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78796" y="4774106"/>
            <a:ext cx="11073504" cy="553998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Análisis de información y su comportamientos en años anteriores</a:t>
            </a:r>
            <a:endParaRPr lang="es-MX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88470" y="1266719"/>
            <a:ext cx="11089773" cy="1015663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El catalogo de NETFLIX se encuentra en constante movimiento, publicando nuevas películas o TV shows (Series).</a:t>
            </a:r>
            <a:endParaRPr lang="es-MX" sz="30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861907" y="148895"/>
            <a:ext cx="2942897" cy="9459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2597150"/>
            <a:ext cx="7734300" cy="40576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132400" y="2303402"/>
            <a:ext cx="3745843" cy="1477328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Cada año supera al año anterior en publicaciones</a:t>
            </a:r>
            <a:endParaRPr lang="es-MX" sz="3000" dirty="0">
              <a:solidFill>
                <a:schemeClr val="bg1"/>
              </a:solidFill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8023553" y="4056993"/>
            <a:ext cx="3443233" cy="1481958"/>
          </a:xfrm>
          <a:prstGeom prst="wedgeRectCallout">
            <a:avLst>
              <a:gd name="adj1" fmla="val -64178"/>
              <a:gd name="adj2" fmla="val -8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Los TV Shows se están haciendo cada vez más populares. El 2019 publicaron 311 TV Shows mas que el 2018 contra las películas que publicaron  solo 256 más.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861907" y="148895"/>
            <a:ext cx="2942897" cy="9459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27" y="1163008"/>
            <a:ext cx="5566214" cy="565689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16064" y="1291213"/>
            <a:ext cx="3745843" cy="1477328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Mes a mes durante el año publican TV Shows y Películas</a:t>
            </a:r>
            <a:endParaRPr lang="es-MX" sz="30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775" y="2964928"/>
            <a:ext cx="5887625" cy="3785652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La clasificación TV-MA de películas y TV Shows la mas popular en 2019, contiene </a:t>
            </a:r>
            <a:r>
              <a:rPr lang="es-MX" sz="3000" dirty="0">
                <a:solidFill>
                  <a:schemeClr val="bg1"/>
                </a:solidFill>
              </a:rPr>
              <a:t>además de violencia, lenguaje soez, sexo y, raramente, diálogos sugestivos; racismo, sexualidad, </a:t>
            </a:r>
            <a:r>
              <a:rPr lang="es-MX" sz="3000" dirty="0" err="1">
                <a:solidFill>
                  <a:schemeClr val="bg1"/>
                </a:solidFill>
              </a:rPr>
              <a:t>escatológía</a:t>
            </a:r>
            <a:r>
              <a:rPr lang="es-MX" sz="3000" dirty="0">
                <a:solidFill>
                  <a:schemeClr val="bg1"/>
                </a:solidFill>
              </a:rPr>
              <a:t>, entre otros temas, que no son aptos para los menores de edad.</a:t>
            </a:r>
          </a:p>
        </p:txBody>
      </p:sp>
    </p:spTree>
    <p:extLst>
      <p:ext uri="{BB962C8B-B14F-4D97-AF65-F5344CB8AC3E}">
        <p14:creationId xmlns:p14="http://schemas.microsoft.com/office/powerpoint/2010/main" val="657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861907" y="148895"/>
            <a:ext cx="2942897" cy="9459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507" y="1721820"/>
            <a:ext cx="2581275" cy="1009650"/>
          </a:xfrm>
          <a:prstGeom prst="rect">
            <a:avLst/>
          </a:prstGeom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807" y="2955784"/>
            <a:ext cx="2686050" cy="1028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2596" y="1992806"/>
            <a:ext cx="6298304" cy="1477328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Claramente se ve la prioridad de </a:t>
            </a:r>
            <a:r>
              <a:rPr lang="es-MX" sz="3000" dirty="0" err="1" smtClean="0">
                <a:solidFill>
                  <a:schemeClr val="bg1"/>
                </a:solidFill>
              </a:rPr>
              <a:t>Netflix</a:t>
            </a:r>
            <a:r>
              <a:rPr lang="es-MX" sz="3000" dirty="0" smtClean="0">
                <a:solidFill>
                  <a:schemeClr val="bg1"/>
                </a:solidFill>
              </a:rPr>
              <a:t>, donde esta su mercado principal</a:t>
            </a:r>
            <a:endParaRPr lang="es-MX" sz="3000" dirty="0">
              <a:solidFill>
                <a:schemeClr val="bg1"/>
              </a:solidFill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7477453" y="4818993"/>
            <a:ext cx="3443233" cy="1481958"/>
          </a:xfrm>
          <a:prstGeom prst="wedgeRectCallout">
            <a:avLst>
              <a:gd name="adj1" fmla="val -7376"/>
              <a:gd name="adj2" fmla="val -1045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Aun y se publiquen muy pocos TV Shows y Películas en México, se visualiza que a México le interesan mas los TV Shows.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861907" y="148895"/>
            <a:ext cx="2942897" cy="9459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93" y="1755227"/>
            <a:ext cx="8378008" cy="440200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98079" y="6422900"/>
            <a:ext cx="105764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>
                <a:hlinkClick r:id="rId4"/>
              </a:rPr>
              <a:t>https://public.tableau.com/profile/alex.zamora#!/vizhome/Netflix_15834632620220/Dashboard1?publish=yes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3" b="35804"/>
          <a:stretch/>
        </p:blipFill>
        <p:spPr>
          <a:xfrm>
            <a:off x="4861907" y="148895"/>
            <a:ext cx="2942897" cy="9459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29953" y="2526206"/>
            <a:ext cx="10806804" cy="2400657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000" dirty="0" smtClean="0">
                <a:solidFill>
                  <a:schemeClr val="bg1"/>
                </a:solidFill>
              </a:rPr>
              <a:t>Cada vez mas gente ve NETFLIX y dejan de ver la TV local, Cable o TV Satelital.</a:t>
            </a:r>
          </a:p>
          <a:p>
            <a:endParaRPr lang="es-MX" sz="3000" dirty="0">
              <a:solidFill>
                <a:schemeClr val="bg1"/>
              </a:solidFill>
            </a:endParaRPr>
          </a:p>
          <a:p>
            <a:r>
              <a:rPr lang="es-MX" sz="3000" dirty="0" smtClean="0">
                <a:solidFill>
                  <a:schemeClr val="bg1"/>
                </a:solidFill>
              </a:rPr>
              <a:t>Sigue creciendo el éxito del negocio del </a:t>
            </a:r>
            <a:r>
              <a:rPr lang="es-MX" sz="3000" dirty="0" err="1" smtClean="0">
                <a:solidFill>
                  <a:schemeClr val="bg1"/>
                </a:solidFill>
              </a:rPr>
              <a:t>streaming</a:t>
            </a:r>
            <a:r>
              <a:rPr lang="es-MX" sz="3000" dirty="0" smtClean="0">
                <a:solidFill>
                  <a:schemeClr val="bg1"/>
                </a:solidFill>
              </a:rPr>
              <a:t> de NETFLIX que cada vez produce sus propias películas y TV Shows.</a:t>
            </a:r>
            <a:endParaRPr lang="es-MX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210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Alejandro  Zamora Villasana</dc:creator>
  <cp:lastModifiedBy>Moises Alejandro  Zamora Villasana</cp:lastModifiedBy>
  <cp:revision>17</cp:revision>
  <dcterms:created xsi:type="dcterms:W3CDTF">2020-03-06T01:52:28Z</dcterms:created>
  <dcterms:modified xsi:type="dcterms:W3CDTF">2020-03-07T09:26:23Z</dcterms:modified>
</cp:coreProperties>
</file>