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66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60" d="100"/>
          <a:sy n="60" d="100"/>
        </p:scale>
        <p:origin x="2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0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2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5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0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2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3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2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4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6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4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7153-60EA-4E7C-8419-F2927429A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MatchUp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1952D-BCAD-4641-8E87-6CE276E8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sports based social integration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05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CEAC-7AC1-44DC-BF1F-FF682657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E68A-6F67-42DA-B685-668A921A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MatchUp is a social integration application which allow users to:</a:t>
            </a:r>
          </a:p>
          <a:p>
            <a:pPr lvl="1">
              <a:tabLst>
                <a:tab pos="0" algn="l"/>
              </a:tabLst>
            </a:pPr>
            <a:r>
              <a:rPr lang="en-US" sz="2000" dirty="0"/>
              <a:t>Meet like minded peers</a:t>
            </a:r>
          </a:p>
          <a:p>
            <a:pPr lvl="1">
              <a:tabLst>
                <a:tab pos="0" algn="l"/>
              </a:tabLst>
            </a:pPr>
            <a:r>
              <a:rPr lang="en-US" sz="2000" dirty="0"/>
              <a:t>Live chat with other users</a:t>
            </a:r>
          </a:p>
          <a:p>
            <a:pPr lvl="1">
              <a:tabLst>
                <a:tab pos="0" algn="l"/>
              </a:tabLst>
            </a:pPr>
            <a:r>
              <a:rPr lang="en-US" sz="2000" dirty="0"/>
              <a:t>Create and edit personal profiles</a:t>
            </a:r>
          </a:p>
          <a:p>
            <a:pPr lvl="1">
              <a:tabLst>
                <a:tab pos="0" algn="l"/>
              </a:tabLst>
            </a:pPr>
            <a:r>
              <a:rPr lang="en-US" sz="2000" dirty="0"/>
              <a:t>Maintain a healthy lifestyle</a:t>
            </a:r>
          </a:p>
          <a:p>
            <a:r>
              <a:rPr lang="en-US" sz="2000" dirty="0"/>
              <a:t>With the use of technologies such as</a:t>
            </a:r>
          </a:p>
          <a:p>
            <a:pPr lvl="1"/>
            <a:r>
              <a:rPr lang="en-US" sz="2000" dirty="0"/>
              <a:t>Android studio </a:t>
            </a:r>
          </a:p>
          <a:p>
            <a:pPr lvl="1"/>
            <a:r>
              <a:rPr lang="en-US" sz="2000" dirty="0"/>
              <a:t>Java</a:t>
            </a:r>
          </a:p>
          <a:p>
            <a:pPr lvl="1"/>
            <a:r>
              <a:rPr lang="en-US" sz="2000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403446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A67-3060-43E3-9E3C-2E07451D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4857-7FF3-4654-B182-320D9776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People not knowing others who interested in the same sport</a:t>
            </a:r>
          </a:p>
          <a:p>
            <a:r>
              <a:rPr lang="en-US" sz="2000" dirty="0"/>
              <a:t>All similar technologies only available on one platform</a:t>
            </a:r>
          </a:p>
          <a:p>
            <a:r>
              <a:rPr lang="en-US" sz="2000" dirty="0"/>
              <a:t>Relationship between teens who use technology and teens who are obese</a:t>
            </a:r>
          </a:p>
          <a:p>
            <a:r>
              <a:rPr lang="en-US" sz="2000" dirty="0"/>
              <a:t>Technology and exercise seen as two polar opposites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What if both were combined?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51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EE75-783A-48EE-B004-8BF182C7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77CD-B288-4AAE-83B4-5ED2B930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current technology to promote healthy social and exercise based interaction</a:t>
            </a:r>
          </a:p>
          <a:p>
            <a:r>
              <a:rPr lang="en-US" sz="2000" dirty="0"/>
              <a:t>Technical specification</a:t>
            </a:r>
          </a:p>
          <a:p>
            <a:pPr lvl="1"/>
            <a:r>
              <a:rPr lang="en-US" sz="2000" dirty="0"/>
              <a:t>‘Must have’ requirements</a:t>
            </a:r>
          </a:p>
          <a:p>
            <a:pPr lvl="1"/>
            <a:r>
              <a:rPr lang="en-US" sz="2000" dirty="0"/>
              <a:t>‘Should have’ requirements</a:t>
            </a:r>
          </a:p>
          <a:p>
            <a:pPr lvl="1"/>
            <a:r>
              <a:rPr lang="en-US" sz="2000" dirty="0"/>
              <a:t>‘Could have’ requirements </a:t>
            </a:r>
          </a:p>
          <a:p>
            <a:r>
              <a:rPr lang="en-US" sz="2000" dirty="0"/>
              <a:t>User acceptance criteria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549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DC9F-6D06-4732-99CD-3F32AFCF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0DA5-4887-4975-A946-0E18E8AA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Problem articulation and literature review produced 2 potential solutions</a:t>
            </a:r>
          </a:p>
          <a:p>
            <a:pPr lvl="1"/>
            <a:r>
              <a:rPr lang="en-GB" sz="2000" b="1" dirty="0"/>
              <a:t>#1 Event planning application</a:t>
            </a:r>
          </a:p>
          <a:p>
            <a:pPr lvl="2"/>
            <a:r>
              <a:rPr lang="en-US" sz="2000" dirty="0"/>
              <a:t>S</a:t>
            </a:r>
            <a:r>
              <a:rPr lang="en-GB" sz="2000" dirty="0" err="1"/>
              <a:t>imilar</a:t>
            </a:r>
            <a:r>
              <a:rPr lang="en-GB" sz="2000" dirty="0"/>
              <a:t> to those on the market</a:t>
            </a:r>
          </a:p>
          <a:p>
            <a:pPr lvl="2"/>
            <a:r>
              <a:rPr lang="en-US" sz="2000" dirty="0"/>
              <a:t>H</a:t>
            </a:r>
            <a:r>
              <a:rPr lang="en-GB" sz="2000" dirty="0" err="1"/>
              <a:t>elp</a:t>
            </a:r>
            <a:r>
              <a:rPr lang="en-GB" sz="2000" dirty="0"/>
              <a:t> users organise sporting events</a:t>
            </a:r>
          </a:p>
          <a:p>
            <a:pPr lvl="1"/>
            <a:r>
              <a:rPr lang="en-GB" sz="2000" b="1" dirty="0"/>
              <a:t>#2 Social matching application</a:t>
            </a:r>
          </a:p>
          <a:p>
            <a:pPr lvl="2"/>
            <a:r>
              <a:rPr lang="en-US" sz="2000" dirty="0"/>
              <a:t>Help users find people who share the same interests</a:t>
            </a:r>
          </a:p>
          <a:p>
            <a:pPr lvl="2"/>
            <a:r>
              <a:rPr lang="en-US" sz="2000" dirty="0"/>
              <a:t>Allow them to interact and create events to attend</a:t>
            </a:r>
          </a:p>
          <a:p>
            <a:pPr lvl="1"/>
            <a:r>
              <a:rPr lang="en-US" sz="2000" b="1" dirty="0"/>
              <a:t>Chosen solution </a:t>
            </a:r>
            <a:r>
              <a:rPr lang="en-GB" sz="2000" b="1" dirty="0"/>
              <a:t>#2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442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CD45-05FC-4894-992C-98C2CEF0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3683-2B4A-48E2-90A8-D067A82A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Log in and registration</a:t>
            </a:r>
          </a:p>
          <a:p>
            <a:r>
              <a:rPr lang="en-US" sz="2000" dirty="0"/>
              <a:t>Swipe cards interaction</a:t>
            </a:r>
          </a:p>
          <a:p>
            <a:r>
              <a:rPr lang="en-US" sz="2000" dirty="0"/>
              <a:t>Live chat</a:t>
            </a:r>
          </a:p>
          <a:p>
            <a:r>
              <a:rPr lang="en-US" sz="2000" dirty="0"/>
              <a:t>Event creation</a:t>
            </a:r>
          </a:p>
          <a:p>
            <a:r>
              <a:rPr lang="en-US" sz="2000" dirty="0"/>
              <a:t>User profile settings</a:t>
            </a:r>
          </a:p>
          <a:p>
            <a:endParaRPr lang="en-US" sz="2000" dirty="0"/>
          </a:p>
          <a:p>
            <a:r>
              <a:rPr lang="en-US" sz="2000" dirty="0"/>
              <a:t>Implementation problems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30F81-8A6B-4CF5-A1CA-A72D66936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90" t="17503" r="49000" b="23467"/>
          <a:stretch/>
        </p:blipFill>
        <p:spPr>
          <a:xfrm>
            <a:off x="6584627" y="2461970"/>
            <a:ext cx="2281084" cy="4048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5B348E-3B74-4BAB-B0A8-FBDCEB512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65" t="17111" r="49125" b="23512"/>
          <a:stretch/>
        </p:blipFill>
        <p:spPr>
          <a:xfrm>
            <a:off x="6578159" y="2419599"/>
            <a:ext cx="2281084" cy="4072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FCEF0F-83C8-45E8-8248-C33F97AD2E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15" t="16845" r="48875" b="23245"/>
          <a:stretch/>
        </p:blipFill>
        <p:spPr>
          <a:xfrm>
            <a:off x="6599425" y="2424609"/>
            <a:ext cx="2281084" cy="4108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D88EA-2A96-4ABF-838B-AAE3E04A27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290" t="17066" r="49000" b="24000"/>
          <a:stretch/>
        </p:blipFill>
        <p:spPr>
          <a:xfrm>
            <a:off x="6578159" y="2458876"/>
            <a:ext cx="2281084" cy="4041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D9C3A-A05A-4A76-9E73-0A03A1B21F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391" t="17111" r="48900" b="23457"/>
          <a:stretch/>
        </p:blipFill>
        <p:spPr>
          <a:xfrm>
            <a:off x="6585004" y="2440132"/>
            <a:ext cx="2281084" cy="4075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B3AFE-5979-49EF-B9DF-B98C51084E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298" t="16889" r="48992" b="27413"/>
          <a:stretch/>
        </p:blipFill>
        <p:spPr>
          <a:xfrm>
            <a:off x="6577782" y="2430340"/>
            <a:ext cx="2281084" cy="3819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08F62-F153-4ED4-A88F-4754FDB01BD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419" t="17061" r="48871" b="23298"/>
          <a:stretch/>
        </p:blipFill>
        <p:spPr>
          <a:xfrm>
            <a:off x="6570206" y="2437653"/>
            <a:ext cx="2281084" cy="40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9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0B44-3535-42E7-830D-A650839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AA20-485E-45FF-AF25-F7209F12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Problem solved to a certain extent</a:t>
            </a:r>
          </a:p>
          <a:p>
            <a:pPr lvl="1"/>
            <a:r>
              <a:rPr lang="en-US" sz="2000" dirty="0"/>
              <a:t>Promotes social interaction with like minded peers</a:t>
            </a:r>
          </a:p>
          <a:p>
            <a:pPr lvl="1"/>
            <a:r>
              <a:rPr lang="en-US" sz="2000" dirty="0"/>
              <a:t>Promotes exercise with friends made</a:t>
            </a:r>
            <a:endParaRPr lang="en-GB" sz="2000" dirty="0"/>
          </a:p>
          <a:p>
            <a:pPr lvl="1"/>
            <a:r>
              <a:rPr lang="en-US" sz="2000" dirty="0"/>
              <a:t>A</a:t>
            </a:r>
            <a:r>
              <a:rPr lang="en-GB" sz="2000" dirty="0" err="1"/>
              <a:t>vailable</a:t>
            </a:r>
            <a:r>
              <a:rPr lang="en-GB" sz="2000" dirty="0"/>
              <a:t> on a platform that others weren’t </a:t>
            </a:r>
          </a:p>
          <a:p>
            <a:r>
              <a:rPr lang="en-US" sz="2000" dirty="0"/>
              <a:t>T</a:t>
            </a:r>
            <a:r>
              <a:rPr lang="en-GB" sz="2000" dirty="0" err="1"/>
              <a:t>echnical</a:t>
            </a:r>
            <a:r>
              <a:rPr lang="en-GB" sz="2000" dirty="0"/>
              <a:t> specification and User acceptance criteria (mostly) 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5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75DC-4263-4FFC-8E37-F3666EC1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9B85-C780-41A4-B9A3-AAAC32F6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Improved project management skills</a:t>
            </a:r>
          </a:p>
          <a:p>
            <a:r>
              <a:rPr lang="en-US" sz="2000" dirty="0"/>
              <a:t>Developed technical skills</a:t>
            </a:r>
          </a:p>
          <a:p>
            <a:r>
              <a:rPr lang="en-US" sz="2000" dirty="0"/>
              <a:t>Project constraints got the better of me in some cases</a:t>
            </a:r>
          </a:p>
          <a:p>
            <a:r>
              <a:rPr lang="en-US" sz="2000" dirty="0"/>
              <a:t>Performance would have been improved with better time management</a:t>
            </a:r>
            <a:endParaRPr lang="en-GB" sz="2000" dirty="0"/>
          </a:p>
          <a:p>
            <a:r>
              <a:rPr lang="en-US" sz="2000" dirty="0"/>
              <a:t>B</a:t>
            </a:r>
            <a:r>
              <a:rPr lang="en-GB" sz="2000" dirty="0" err="1"/>
              <a:t>etter</a:t>
            </a:r>
            <a:r>
              <a:rPr lang="en-GB" sz="2000" dirty="0"/>
              <a:t> understanding of the requirements for a successful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365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7979-0391-4423-A1F1-ABB8E39E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E000-8EB3-45CD-A683-BC2F8B87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combination of technology and sport is possible </a:t>
            </a:r>
          </a:p>
          <a:p>
            <a:r>
              <a:rPr lang="en-US" sz="2000" dirty="0"/>
              <a:t>Potential for future development</a:t>
            </a:r>
          </a:p>
          <a:p>
            <a:pPr lvl="1"/>
            <a:r>
              <a:rPr lang="en-US" sz="1800" dirty="0"/>
              <a:t>Revisit location feature</a:t>
            </a:r>
          </a:p>
          <a:p>
            <a:pPr lvl="1"/>
            <a:r>
              <a:rPr lang="en-US" sz="1800" dirty="0"/>
              <a:t>Integration of activity tracker</a:t>
            </a:r>
          </a:p>
          <a:p>
            <a:pPr lvl="1"/>
            <a:r>
              <a:rPr lang="en-US" sz="1800" dirty="0"/>
              <a:t>Group chats</a:t>
            </a:r>
          </a:p>
          <a:p>
            <a:r>
              <a:rPr lang="en-US" sz="2000" dirty="0"/>
              <a:t>Overall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00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102</TotalTime>
  <Words>295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MatchUp</vt:lpstr>
      <vt:lpstr>Introduction</vt:lpstr>
      <vt:lpstr>Motivation</vt:lpstr>
      <vt:lpstr>Aims</vt:lpstr>
      <vt:lpstr>Solution Approach</vt:lpstr>
      <vt:lpstr>Implementation</vt:lpstr>
      <vt:lpstr>Outcome</vt:lpstr>
      <vt:lpstr>Reflection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MatchUp</dc:title>
  <dc:creator>Zamena Jaffer</dc:creator>
  <cp:lastModifiedBy>Zamena Jaffer</cp:lastModifiedBy>
  <cp:revision>10</cp:revision>
  <dcterms:created xsi:type="dcterms:W3CDTF">2018-04-16T08:24:29Z</dcterms:created>
  <dcterms:modified xsi:type="dcterms:W3CDTF">2018-04-16T10:07:07Z</dcterms:modified>
</cp:coreProperties>
</file>