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D040-A2E5-992B-A954-7228A6D53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5467D-47E1-CDF0-64C7-1051A712E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7DF5-7FB9-6343-0E35-B6A2E9A7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AD0-4763-4E26-ADBD-C5CDE48E0313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9AAE8-8417-0D0F-F62A-A0BA8E0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ADCF-43DE-1588-E870-CC60749D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C02C-3ED5-42D9-A06D-B764CDCF6E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939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3052-DC3D-3322-2186-CA3FBB63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D6E2E-DBE0-25EE-B82E-04B50677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C6920-E90A-14A1-5A2F-AB1DE5E1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AD0-4763-4E26-ADBD-C5CDE48E0313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445E-49F3-772A-F93A-B58C1849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9C02-B1C5-8EDC-676A-3B4CB344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C02C-3ED5-42D9-A06D-B764CDCF6E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269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1E1F2-166C-5E6E-55F1-C91EF7C8A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BC501-AC8B-957E-2DF7-83ED1444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EF47D-41EC-D38B-9489-3CE2C18E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AD0-4763-4E26-ADBD-C5CDE48E0313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335F-86D8-8264-49D6-90B57F1C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12D2-93E9-C139-12B7-F96D1D9E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C02C-3ED5-42D9-A06D-B764CDCF6E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554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2985-1C41-F848-2CED-0743687B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9762-90F8-2B19-6EA0-03B7E976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D6892-405C-9CBE-88CD-E4103BB2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AD0-4763-4E26-ADBD-C5CDE48E0313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D229-4E45-DCE7-FE14-93F437F0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FCCD-C4B0-4165-DB50-431B9F02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C02C-3ED5-42D9-A06D-B764CDCF6E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701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EB10-F7EA-EB99-0D38-D8A4BC4A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168CD-3048-936D-9987-FCC34072F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E0E3-8055-4945-6739-92F4732F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AD0-4763-4E26-ADBD-C5CDE48E0313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78FE-1BDA-7F7B-FA2A-112AFC3D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CD66-F011-91FA-E833-7C94E214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C02C-3ED5-42D9-A06D-B764CDCF6E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174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B6D9-F17A-1968-2E3A-011AF81E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6E92-55F3-89F0-D06E-264A829DB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A4425-6BD5-43E9-E542-BF799E6F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5D979-B646-D381-029D-8134FF5F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AD0-4763-4E26-ADBD-C5CDE48E0313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AD06B-4E69-457C-15D4-16263303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EF587-946D-FB15-E4A4-CF2529D7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C02C-3ED5-42D9-A06D-B764CDCF6E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52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7DB-F138-C214-02B5-88F97AE3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C9130-D006-990D-64E5-35C3A587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10CEC-5736-2E54-1C7C-F179593FC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B65EA-F9B2-2258-2B54-5E875974C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2EAD5-6061-041B-F6D0-6CD47D20F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60E4F-3E21-CF33-AAA2-885520B0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AD0-4763-4E26-ADBD-C5CDE48E0313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DD843-A09A-D1EB-847E-CA62B153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A1E82-E7E7-DA14-2A7B-87D09EA4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C02C-3ED5-42D9-A06D-B764CDCF6E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0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5F64-5749-B732-B65F-A227617D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B0E18-2C83-591F-6B77-20396001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AD0-4763-4E26-ADBD-C5CDE48E0313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DC68B-0D2F-392D-7DB7-57995E3E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6F37C-CBE6-EB09-6246-6437589A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C02C-3ED5-42D9-A06D-B764CDCF6E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809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2075C-A4DE-EE4D-D84D-CEFB31CB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AD0-4763-4E26-ADBD-C5CDE48E0313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595BF-05C6-2AEE-5BC5-20A8EAB3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05272-4D59-1B5F-3124-D4731124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C02C-3ED5-42D9-A06D-B764CDCF6E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915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1CFD-E90F-9B2E-BB3D-17CFEEFB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F8DD-08D8-A575-4230-36C19464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45845-AE58-24E1-8854-9F09881D3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A9DEA-CA45-0E82-083B-07415F1B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AD0-4763-4E26-ADBD-C5CDE48E0313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191FB-EF6F-D607-AF45-2AB19D17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9DD62-40F3-5F9C-033F-8DCCCBC8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C02C-3ED5-42D9-A06D-B764CDCF6E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673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F009-F11B-45C0-EF6A-7E041852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59617-DB8B-94C7-8394-3E8AFAE1B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41AA8-CEFE-F35F-438D-E8A23675D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A1F15-CA85-9D7A-A9C7-9B232B06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EAD0-4763-4E26-ADBD-C5CDE48E0313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D9DA1-C7A4-3FFB-CBE1-B22D0510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7CEB-2490-F56E-2822-6F98A9AE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C02C-3ED5-42D9-A06D-B764CDCF6E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812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21A33-4D6D-CAF3-0B2C-5736FB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7304F-2A1A-359D-C2C2-DAAA8556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9BEA-5F40-A806-632C-6E7265D83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EAD0-4763-4E26-ADBD-C5CDE48E0313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6A480-E0BF-4B2F-3B5B-1A837BBF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D51B-B280-D7C7-74E2-628B57F6E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EC02C-3ED5-42D9-A06D-B764CDCF6E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99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1EC9-16B0-BABD-8B03-7FFED9C84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PERPUSTAKAAN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3E597-138E-3D87-D291-5FC47A201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 Yusuf Zamzami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677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911AF0-0D39-EEB1-1A11-075C537B2F3F}"/>
              </a:ext>
            </a:extLst>
          </p:cNvPr>
          <p:cNvSpPr txBox="1"/>
          <p:nvPr/>
        </p:nvSpPr>
        <p:spPr>
          <a:xfrm>
            <a:off x="4135209" y="864479"/>
            <a:ext cx="3921579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Tampilkan</a:t>
            </a:r>
            <a:r>
              <a:rPr lang="en-US" sz="2800" b="1" dirty="0"/>
              <a:t> Main Window</a:t>
            </a:r>
            <a:endParaRPr lang="en-ID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0976E-E025-585E-4D26-6F6956C714F3}"/>
              </a:ext>
            </a:extLst>
          </p:cNvPr>
          <p:cNvSpPr txBox="1"/>
          <p:nvPr/>
        </p:nvSpPr>
        <p:spPr>
          <a:xfrm>
            <a:off x="4182291" y="2154283"/>
            <a:ext cx="3827418" cy="18466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Pilih</a:t>
            </a:r>
            <a:r>
              <a:rPr lang="en-US" b="1" dirty="0"/>
              <a:t> Menu di Main Window</a:t>
            </a:r>
          </a:p>
          <a:p>
            <a:r>
              <a:rPr lang="en-ID" sz="1600" dirty="0"/>
              <a:t>[1]: Input </a:t>
            </a:r>
            <a:r>
              <a:rPr lang="en-ID" sz="1600" dirty="0" err="1"/>
              <a:t>ke</a:t>
            </a:r>
            <a:r>
              <a:rPr lang="en-ID" sz="1600" dirty="0"/>
              <a:t> Data Base (</a:t>
            </a:r>
            <a:r>
              <a:rPr lang="en-ID" sz="1600" dirty="0" err="1"/>
              <a:t>Rak</a:t>
            </a:r>
            <a:r>
              <a:rPr lang="en-ID" sz="1600" dirty="0"/>
              <a:t> dan </a:t>
            </a:r>
            <a:r>
              <a:rPr lang="en-ID" sz="1600" dirty="0" err="1"/>
              <a:t>Buku</a:t>
            </a:r>
            <a:r>
              <a:rPr lang="en-ID" sz="1600" dirty="0"/>
              <a:t>)</a:t>
            </a:r>
          </a:p>
          <a:p>
            <a:r>
              <a:rPr lang="en-ID" sz="1600" dirty="0"/>
              <a:t>[2]: Input </a:t>
            </a:r>
            <a:r>
              <a:rPr lang="en-ID" sz="1600" dirty="0" err="1"/>
              <a:t>Peminjaman</a:t>
            </a:r>
            <a:endParaRPr lang="en-ID" sz="1600" dirty="0"/>
          </a:p>
          <a:p>
            <a:r>
              <a:rPr lang="en-ID" sz="1600" dirty="0"/>
              <a:t>[3]: Input </a:t>
            </a:r>
            <a:r>
              <a:rPr lang="en-ID" sz="1600" dirty="0" err="1"/>
              <a:t>Pengembalian</a:t>
            </a:r>
            <a:endParaRPr lang="en-ID" sz="1600" dirty="0"/>
          </a:p>
          <a:p>
            <a:r>
              <a:rPr lang="en-ID" sz="1600" dirty="0"/>
              <a:t>[4]: </a:t>
            </a:r>
            <a:r>
              <a:rPr lang="en-ID" sz="1600" dirty="0" err="1"/>
              <a:t>Pendaftaran</a:t>
            </a:r>
            <a:r>
              <a:rPr lang="en-ID" sz="1600" dirty="0"/>
              <a:t> </a:t>
            </a:r>
            <a:r>
              <a:rPr lang="en-ID" sz="1600" dirty="0" err="1"/>
              <a:t>Anggota</a:t>
            </a:r>
            <a:r>
              <a:rPr lang="en-ID" sz="1600" dirty="0"/>
              <a:t> </a:t>
            </a:r>
            <a:r>
              <a:rPr lang="en-ID" sz="1600" dirty="0" err="1"/>
              <a:t>Baru</a:t>
            </a:r>
            <a:endParaRPr lang="en-ID" sz="1600" dirty="0"/>
          </a:p>
          <a:p>
            <a:r>
              <a:rPr lang="en-ID" sz="1600" dirty="0"/>
              <a:t>[5]: Edit </a:t>
            </a:r>
            <a:r>
              <a:rPr lang="en-ID" sz="1600" dirty="0" err="1"/>
              <a:t>Buku</a:t>
            </a:r>
            <a:endParaRPr lang="en-ID" sz="1600" dirty="0"/>
          </a:p>
          <a:p>
            <a:r>
              <a:rPr lang="en-ID" sz="1600" dirty="0"/>
              <a:t>[9]: </a:t>
            </a:r>
            <a:r>
              <a:rPr lang="en-ID" sz="1600" dirty="0" err="1"/>
              <a:t>Keluar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endParaRPr lang="en-ID" sz="1600" dirty="0"/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16D4380C-AFCD-407A-2DF4-6EE181D73E56}"/>
              </a:ext>
            </a:extLst>
          </p:cNvPr>
          <p:cNvSpPr txBox="1"/>
          <p:nvPr/>
        </p:nvSpPr>
        <p:spPr>
          <a:xfrm>
            <a:off x="916574" y="1793660"/>
            <a:ext cx="2564675" cy="16312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[1] </a:t>
            </a:r>
            <a:r>
              <a:rPr lang="en-US" b="1" dirty="0" err="1"/>
              <a:t>Tampilkan</a:t>
            </a:r>
            <a:r>
              <a:rPr lang="en-US" b="1" dirty="0"/>
              <a:t> Menu Input Data base</a:t>
            </a:r>
          </a:p>
          <a:p>
            <a:r>
              <a:rPr lang="nn-NO" sz="1600" dirty="0"/>
              <a:t>[1]: Input Data Rak</a:t>
            </a:r>
          </a:p>
          <a:p>
            <a:r>
              <a:rPr lang="nn-NO" sz="1600" dirty="0"/>
              <a:t>[2]: Input Data Buku</a:t>
            </a:r>
          </a:p>
          <a:p>
            <a:r>
              <a:rPr lang="nn-NO" sz="1600" dirty="0"/>
              <a:t>[8]: Kembali (Menu Utama)</a:t>
            </a:r>
          </a:p>
          <a:p>
            <a:r>
              <a:rPr lang="nn-NO" sz="1600" dirty="0"/>
              <a:t>[9]: Keluar Aplikasi.</a:t>
            </a:r>
            <a:endParaRPr lang="en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49903-1674-738A-87A5-005C7D0B934E}"/>
              </a:ext>
            </a:extLst>
          </p:cNvPr>
          <p:cNvSpPr txBox="1"/>
          <p:nvPr/>
        </p:nvSpPr>
        <p:spPr>
          <a:xfrm>
            <a:off x="8735240" y="1577167"/>
            <a:ext cx="2564675" cy="8617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[2] Input </a:t>
            </a:r>
            <a:r>
              <a:rPr lang="en-US" b="1" dirty="0" err="1"/>
              <a:t>Peminjaman</a:t>
            </a:r>
            <a:endParaRPr lang="en-US" b="1" dirty="0"/>
          </a:p>
          <a:p>
            <a:r>
              <a:rPr lang="en-US" sz="1600" dirty="0"/>
              <a:t>[*] Kode </a:t>
            </a:r>
            <a:r>
              <a:rPr lang="en-US" sz="1600" dirty="0" err="1"/>
              <a:t>Buku</a:t>
            </a:r>
            <a:endParaRPr lang="en-US" sz="1600" dirty="0"/>
          </a:p>
          <a:p>
            <a:r>
              <a:rPr lang="en-US" sz="1600" dirty="0"/>
              <a:t>[*] Nama </a:t>
            </a:r>
            <a:r>
              <a:rPr lang="en-US" sz="1600" dirty="0" err="1"/>
              <a:t>Peminjam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C936C-BAA9-0189-AE9F-4CD903947625}"/>
              </a:ext>
            </a:extLst>
          </p:cNvPr>
          <p:cNvSpPr txBox="1"/>
          <p:nvPr/>
        </p:nvSpPr>
        <p:spPr>
          <a:xfrm>
            <a:off x="8710751" y="4000942"/>
            <a:ext cx="2564675" cy="8617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[3] Input </a:t>
            </a:r>
            <a:r>
              <a:rPr lang="en-US" b="1" dirty="0" err="1"/>
              <a:t>Pengembalian</a:t>
            </a:r>
            <a:endParaRPr lang="en-US" b="1" dirty="0"/>
          </a:p>
          <a:p>
            <a:r>
              <a:rPr lang="en-US" sz="1600" dirty="0"/>
              <a:t>[*] Kode </a:t>
            </a:r>
            <a:r>
              <a:rPr lang="en-US" sz="1600" dirty="0" err="1"/>
              <a:t>Buku</a:t>
            </a:r>
            <a:endParaRPr lang="en-US" sz="1600" dirty="0"/>
          </a:p>
          <a:p>
            <a:r>
              <a:rPr lang="en-US" sz="1600" dirty="0"/>
              <a:t>[*] Nama </a:t>
            </a:r>
            <a:r>
              <a:rPr lang="en-US" sz="1600" dirty="0" err="1"/>
              <a:t>Peminjam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82B8E-2F69-77D4-5828-75301F8D216F}"/>
              </a:ext>
            </a:extLst>
          </p:cNvPr>
          <p:cNvSpPr txBox="1"/>
          <p:nvPr/>
        </p:nvSpPr>
        <p:spPr>
          <a:xfrm>
            <a:off x="4813662" y="4767526"/>
            <a:ext cx="2564675" cy="16312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[4] Input </a:t>
            </a:r>
            <a:r>
              <a:rPr lang="en-US" b="1" dirty="0" err="1"/>
              <a:t>Pendaftaran</a:t>
            </a:r>
            <a:r>
              <a:rPr lang="en-US" b="1" dirty="0"/>
              <a:t> </a:t>
            </a:r>
            <a:r>
              <a:rPr lang="en-US" b="1" dirty="0" err="1"/>
              <a:t>Anggota</a:t>
            </a:r>
            <a:r>
              <a:rPr lang="en-US" b="1" dirty="0"/>
              <a:t> Baru</a:t>
            </a:r>
          </a:p>
          <a:p>
            <a:r>
              <a:rPr lang="en-US" sz="1600" dirty="0"/>
              <a:t>[*] Nama</a:t>
            </a:r>
          </a:p>
          <a:p>
            <a:r>
              <a:rPr lang="en-US" sz="1600" dirty="0"/>
              <a:t>[*] </a:t>
            </a:r>
            <a:r>
              <a:rPr lang="en-US" sz="1600" dirty="0" err="1"/>
              <a:t>Kelas</a:t>
            </a:r>
            <a:endParaRPr lang="en-US" sz="1600" dirty="0"/>
          </a:p>
          <a:p>
            <a:r>
              <a:rPr lang="en-US" sz="1600" dirty="0"/>
              <a:t>[*] No Telp</a:t>
            </a:r>
          </a:p>
          <a:p>
            <a:r>
              <a:rPr lang="en-US" sz="1600" dirty="0"/>
              <a:t>[*] Alamat</a:t>
            </a:r>
            <a:endParaRPr lang="en-ID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102CF-54F4-50BD-4D5D-2FAA2096B005}"/>
              </a:ext>
            </a:extLst>
          </p:cNvPr>
          <p:cNvSpPr txBox="1"/>
          <p:nvPr/>
        </p:nvSpPr>
        <p:spPr>
          <a:xfrm>
            <a:off x="916574" y="4767526"/>
            <a:ext cx="256467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[5] Edit </a:t>
            </a:r>
            <a:r>
              <a:rPr lang="en-US" b="1" dirty="0" err="1"/>
              <a:t>Buku</a:t>
            </a:r>
            <a:endParaRPr lang="en-ID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B4FAD5-BEE0-64F9-BE12-A8B669B5CD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5999" y="1387699"/>
            <a:ext cx="1" cy="76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A9AA72C-EA65-E2C5-180E-A2E2AC1A170E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8009709" y="3077613"/>
            <a:ext cx="1983380" cy="923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453FE48-9CB6-B884-CE62-3F5499615F8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009709" y="2008054"/>
            <a:ext cx="725531" cy="1069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77540E1-3AED-3447-2B6E-5DE33EB1AF9A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rot="10800000">
            <a:off x="3481249" y="2609269"/>
            <a:ext cx="701042" cy="468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F71CDE-5766-D6D2-8C1C-927FE07F88F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3764164" y="2435690"/>
            <a:ext cx="766584" cy="3897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0D81C-EA46-CA65-687E-EB220E1A1BC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4000942"/>
            <a:ext cx="0" cy="76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477388-9E05-4A6F-AAB4-0C5F9637AC87}"/>
              </a:ext>
            </a:extLst>
          </p:cNvPr>
          <p:cNvSpPr txBox="1"/>
          <p:nvPr/>
        </p:nvSpPr>
        <p:spPr>
          <a:xfrm>
            <a:off x="5115851" y="53226"/>
            <a:ext cx="1960293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Login </a:t>
            </a:r>
            <a:r>
              <a:rPr lang="en-US" sz="2400" b="1" dirty="0" err="1"/>
              <a:t>Petugas</a:t>
            </a:r>
            <a:endParaRPr lang="en-ID" sz="2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BEFEE4A-54FD-178D-8B17-32A7AC4789DB}"/>
              </a:ext>
            </a:extLst>
          </p:cNvPr>
          <p:cNvCxnSpPr>
            <a:cxnSpLocks/>
            <a:stCxn id="42" idx="2"/>
            <a:endCxn id="5" idx="0"/>
          </p:cNvCxnSpPr>
          <p:nvPr/>
        </p:nvCxnSpPr>
        <p:spPr>
          <a:xfrm>
            <a:off x="6095998" y="514891"/>
            <a:ext cx="1" cy="34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06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8E022-A504-75E3-84DE-FB4FCB1655BC}"/>
              </a:ext>
            </a:extLst>
          </p:cNvPr>
          <p:cNvSpPr txBox="1"/>
          <p:nvPr/>
        </p:nvSpPr>
        <p:spPr>
          <a:xfrm>
            <a:off x="4813662" y="954240"/>
            <a:ext cx="2564675" cy="16312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[1] </a:t>
            </a:r>
            <a:r>
              <a:rPr lang="en-US" b="1" dirty="0" err="1"/>
              <a:t>Tampilkan</a:t>
            </a:r>
            <a:r>
              <a:rPr lang="en-US" b="1" dirty="0"/>
              <a:t> Menu Input Data base</a:t>
            </a:r>
          </a:p>
          <a:p>
            <a:r>
              <a:rPr lang="nn-NO" sz="1600" dirty="0"/>
              <a:t>[1]: Input Data Rak</a:t>
            </a:r>
          </a:p>
          <a:p>
            <a:r>
              <a:rPr lang="nn-NO" sz="1600" dirty="0"/>
              <a:t>[2]: Input Data Buku</a:t>
            </a:r>
          </a:p>
          <a:p>
            <a:r>
              <a:rPr lang="nn-NO" sz="1600" dirty="0"/>
              <a:t>[8]: Kembali (Menu Utama)</a:t>
            </a:r>
          </a:p>
          <a:p>
            <a:r>
              <a:rPr lang="nn-NO" sz="1600" dirty="0"/>
              <a:t>[9]: Keluar Aplikasi.</a:t>
            </a:r>
            <a:endParaRPr lang="en-ID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1B0C3-6A85-AD38-BF8E-48A9D2F8DB46}"/>
              </a:ext>
            </a:extLst>
          </p:cNvPr>
          <p:cNvSpPr txBox="1"/>
          <p:nvPr/>
        </p:nvSpPr>
        <p:spPr>
          <a:xfrm>
            <a:off x="8496662" y="2781449"/>
            <a:ext cx="2564675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nn-NO" sz="1600" b="1" dirty="0"/>
              <a:t>[1]: Input Data Rak</a:t>
            </a:r>
          </a:p>
          <a:p>
            <a:r>
              <a:rPr lang="nn-NO" sz="1600" dirty="0"/>
              <a:t>[*] Nama Rak</a:t>
            </a:r>
          </a:p>
          <a:p>
            <a:r>
              <a:rPr lang="nn-NO" sz="1600" dirty="0"/>
              <a:t>[*] Lokasi Rak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4AB97-00F4-532E-2A6E-A6B79A5F0E0B}"/>
              </a:ext>
            </a:extLst>
          </p:cNvPr>
          <p:cNvSpPr txBox="1"/>
          <p:nvPr/>
        </p:nvSpPr>
        <p:spPr>
          <a:xfrm>
            <a:off x="1130664" y="2781449"/>
            <a:ext cx="2564675" cy="20621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nn-NO" sz="1600" b="1" dirty="0"/>
              <a:t>[1]: Input Data Buku</a:t>
            </a:r>
          </a:p>
          <a:p>
            <a:r>
              <a:rPr lang="nn-NO" sz="1600" dirty="0"/>
              <a:t>[*] Kode Buku</a:t>
            </a:r>
          </a:p>
          <a:p>
            <a:r>
              <a:rPr lang="nn-NO" sz="1600" dirty="0"/>
              <a:t>[*] Judul Buku</a:t>
            </a:r>
          </a:p>
          <a:p>
            <a:r>
              <a:rPr lang="nn-NO" sz="1600" dirty="0"/>
              <a:t>[*] Pengarang</a:t>
            </a:r>
          </a:p>
          <a:p>
            <a:r>
              <a:rPr lang="nn-NO" sz="1600" dirty="0"/>
              <a:t>[*] Penerbit</a:t>
            </a:r>
          </a:p>
          <a:p>
            <a:r>
              <a:rPr lang="nn-NO" sz="1600" dirty="0"/>
              <a:t>[*] Tahun Terbit</a:t>
            </a:r>
          </a:p>
          <a:p>
            <a:r>
              <a:rPr lang="nn-NO" sz="1600" dirty="0"/>
              <a:t>** Tampilkan Data Rak</a:t>
            </a:r>
          </a:p>
          <a:p>
            <a:r>
              <a:rPr lang="nn-NO" sz="1600" dirty="0"/>
              <a:t>[*] Nama Rak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3B63C575-D92B-B7F0-FB64-CD365D2915E5}"/>
              </a:ext>
            </a:extLst>
          </p:cNvPr>
          <p:cNvSpPr txBox="1"/>
          <p:nvPr/>
        </p:nvSpPr>
        <p:spPr>
          <a:xfrm>
            <a:off x="6540862" y="4977250"/>
            <a:ext cx="1955800" cy="3385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nn-NO" sz="1600" b="1" dirty="0"/>
              <a:t>[8] Menu Utama</a:t>
            </a:r>
            <a:endParaRPr lang="nn-NO" sz="16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99EBE61-5A43-D1F6-C35E-F8FA032C17A2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rot="5400000">
            <a:off x="4282148" y="1998648"/>
            <a:ext cx="1227045" cy="2400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380CCC3-E04C-1AE3-0D4C-F92D708BF550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6990585" y="1690871"/>
            <a:ext cx="611492" cy="2400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56C3A7F-3429-0FDF-569E-F2F0549FEEA5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5037896" y="3643560"/>
            <a:ext cx="2561071" cy="444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3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55757B-0E03-BBDA-8A88-75E3421234FC}"/>
              </a:ext>
            </a:extLst>
          </p:cNvPr>
          <p:cNvSpPr txBox="1"/>
          <p:nvPr/>
        </p:nvSpPr>
        <p:spPr>
          <a:xfrm>
            <a:off x="1030874" y="2002357"/>
            <a:ext cx="2564675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[5] Edit </a:t>
            </a:r>
            <a:r>
              <a:rPr lang="en-US" sz="2400" b="1" dirty="0" err="1"/>
              <a:t>Buku</a:t>
            </a:r>
            <a:endParaRPr lang="en-ID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E026D-234C-5FB3-D321-62048312E0B4}"/>
              </a:ext>
            </a:extLst>
          </p:cNvPr>
          <p:cNvSpPr txBox="1"/>
          <p:nvPr/>
        </p:nvSpPr>
        <p:spPr>
          <a:xfrm>
            <a:off x="4813662" y="1910026"/>
            <a:ext cx="2564675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Ambil </a:t>
            </a:r>
            <a:r>
              <a:rPr lang="en-US" b="1" dirty="0" err="1"/>
              <a:t>Semua</a:t>
            </a:r>
            <a:r>
              <a:rPr lang="en-US" b="1" dirty="0"/>
              <a:t> Data </a:t>
            </a:r>
            <a:r>
              <a:rPr lang="en-US" b="1" dirty="0" err="1"/>
              <a:t>Buku</a:t>
            </a:r>
            <a:endParaRPr lang="en-US" b="1" dirty="0"/>
          </a:p>
          <a:p>
            <a:pPr algn="ctr"/>
            <a:r>
              <a:rPr lang="en-US" b="1" dirty="0"/>
              <a:t>&amp; </a:t>
            </a:r>
            <a:r>
              <a:rPr lang="en-US" b="1" dirty="0" err="1"/>
              <a:t>Tampilkan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2B126-A319-34B5-C6E0-E612B63A89D0}"/>
              </a:ext>
            </a:extLst>
          </p:cNvPr>
          <p:cNvSpPr txBox="1"/>
          <p:nvPr/>
        </p:nvSpPr>
        <p:spPr>
          <a:xfrm>
            <a:off x="8596450" y="1910025"/>
            <a:ext cx="205522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Pilih</a:t>
            </a:r>
            <a:r>
              <a:rPr lang="en-US" b="1" dirty="0"/>
              <a:t> ID </a:t>
            </a:r>
            <a:r>
              <a:rPr lang="en-US" b="1" dirty="0" err="1"/>
              <a:t>Buku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yang </a:t>
            </a:r>
            <a:r>
              <a:rPr lang="en-US" b="1" dirty="0" err="1"/>
              <a:t>akan</a:t>
            </a:r>
            <a:r>
              <a:rPr lang="en-US" b="1" dirty="0"/>
              <a:t> di edit</a:t>
            </a:r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FDD5C-D14F-5C5E-FE8A-F3DDD3A57665}"/>
              </a:ext>
            </a:extLst>
          </p:cNvPr>
          <p:cNvSpPr txBox="1"/>
          <p:nvPr/>
        </p:nvSpPr>
        <p:spPr>
          <a:xfrm>
            <a:off x="701398" y="3484824"/>
            <a:ext cx="322362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Ambil Data </a:t>
            </a:r>
            <a:r>
              <a:rPr lang="en-US" b="1" dirty="0" err="1"/>
              <a:t>Buku</a:t>
            </a:r>
            <a:r>
              <a:rPr lang="en-US" b="1" dirty="0"/>
              <a:t> </a:t>
            </a:r>
            <a:r>
              <a:rPr lang="en-US" b="1" dirty="0" err="1"/>
              <a:t>Terpilih</a:t>
            </a:r>
            <a:r>
              <a:rPr lang="en-US" b="1" dirty="0"/>
              <a:t> Dan </a:t>
            </a:r>
            <a:r>
              <a:rPr lang="en-US" b="1" dirty="0" err="1"/>
              <a:t>Tampilkan</a:t>
            </a:r>
            <a:r>
              <a:rPr lang="en-US" b="1" dirty="0"/>
              <a:t> </a:t>
            </a:r>
            <a:r>
              <a:rPr lang="en-US" b="1" dirty="0" err="1"/>
              <a:t>Beserta</a:t>
            </a:r>
            <a:r>
              <a:rPr lang="en-US" b="1" dirty="0"/>
              <a:t> Header </a:t>
            </a:r>
            <a:r>
              <a:rPr lang="en-US" b="1" dirty="0" err="1"/>
              <a:t>nya</a:t>
            </a:r>
            <a:endParaRPr lang="en-ID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1AFAD-812C-25D5-FBF0-D5ACC8962114}"/>
              </a:ext>
            </a:extLst>
          </p:cNvPr>
          <p:cNvSpPr txBox="1"/>
          <p:nvPr/>
        </p:nvSpPr>
        <p:spPr>
          <a:xfrm>
            <a:off x="5082174" y="3484824"/>
            <a:ext cx="202982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Pilih</a:t>
            </a:r>
            <a:r>
              <a:rPr lang="en-US" b="1" dirty="0"/>
              <a:t> No Header yang </a:t>
            </a:r>
            <a:r>
              <a:rPr lang="en-US" b="1" dirty="0" err="1"/>
              <a:t>akan</a:t>
            </a:r>
            <a:r>
              <a:rPr lang="en-US" b="1" dirty="0"/>
              <a:t> di edit</a:t>
            </a:r>
            <a:endParaRPr lang="en-ID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92453-CF36-7773-3841-9F257CB3BE57}"/>
              </a:ext>
            </a:extLst>
          </p:cNvPr>
          <p:cNvSpPr txBox="1"/>
          <p:nvPr/>
        </p:nvSpPr>
        <p:spPr>
          <a:xfrm>
            <a:off x="8336825" y="3502547"/>
            <a:ext cx="257447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Tampilkan</a:t>
            </a:r>
            <a:r>
              <a:rPr lang="en-US" b="1" dirty="0"/>
              <a:t> data </a:t>
            </a:r>
            <a:r>
              <a:rPr lang="en-US" b="1" dirty="0" err="1"/>
              <a:t>diganti</a:t>
            </a:r>
            <a:r>
              <a:rPr lang="en-US" b="1" dirty="0"/>
              <a:t> dan input </a:t>
            </a:r>
            <a:r>
              <a:rPr lang="en-US" b="1" dirty="0" err="1"/>
              <a:t>penggantinya</a:t>
            </a:r>
            <a:endParaRPr lang="en-ID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87D5A36-A659-E57D-29FE-1FA52E48B07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95549" y="2233190"/>
            <a:ext cx="1218113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3E1172-5401-F337-90D1-197850E5718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78337" y="2233191"/>
            <a:ext cx="1218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3A3FD34-3FC2-F4D6-5DB4-5BE222F1FDD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504403" y="-634836"/>
            <a:ext cx="928468" cy="7310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AA19B8-6C26-5028-C48E-BB107577629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925024" y="3807990"/>
            <a:ext cx="115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AB5319-28A9-6AA6-92AF-F6B917A75D5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112000" y="3807990"/>
            <a:ext cx="1224825" cy="1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8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07A7-D7BB-89C7-2645-B6DB8A59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07500" cy="4857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Relasi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087D6-B737-F346-D7C0-55D1C60CB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15" y="1155701"/>
            <a:ext cx="8779713" cy="53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249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DEMO PERPUSTAKAAN</vt:lpstr>
      <vt:lpstr>PowerPoint Presentation</vt:lpstr>
      <vt:lpstr>PowerPoint Presentation</vt:lpstr>
      <vt:lpstr>PowerPoint Presentation</vt:lpstr>
      <vt:lpstr>Relasi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PERPUSTAKAAN</dc:title>
  <dc:creator>Mohammad Yusuf Zamzami</dc:creator>
  <cp:lastModifiedBy>Mohammad Yusuf Zamzami</cp:lastModifiedBy>
  <cp:revision>3</cp:revision>
  <dcterms:created xsi:type="dcterms:W3CDTF">2022-11-23T23:28:23Z</dcterms:created>
  <dcterms:modified xsi:type="dcterms:W3CDTF">2022-11-24T00:15:49Z</dcterms:modified>
</cp:coreProperties>
</file>