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8404800"/>
  <p:notesSz cx="37441188" cy="5120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144">
          <p15:clr>
            <a:srgbClr val="A4A3A4"/>
          </p15:clr>
        </p15:guide>
        <p15:guide id="2" pos="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FFFFCD"/>
    <a:srgbClr val="FE7AFE"/>
    <a:srgbClr val="F8F8F8"/>
    <a:srgbClr val="EAEAEA"/>
    <a:srgbClr val="FFFFBF"/>
    <a:srgbClr val="FFFF9D"/>
    <a:srgbClr val="FFFF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 autoAdjust="0"/>
  </p:normalViewPr>
  <p:slideViewPr>
    <p:cSldViewPr>
      <p:cViewPr>
        <p:scale>
          <a:sx n="20" d="100"/>
          <a:sy n="20" d="100"/>
        </p:scale>
        <p:origin x="-1020" y="-78"/>
      </p:cViewPr>
      <p:guideLst>
        <p:guide orient="horz" pos="11144"/>
        <p:guide pos="2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288BA555-4343-47BD-8F18-C49577770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913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02413" y="4241800"/>
            <a:ext cx="24236362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E4B00D09-C3E7-455A-BC77-9B6F25B9D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834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C0433B96-8084-4A7C-9ACF-803A1A5DD39D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1930063"/>
            <a:ext cx="37306250" cy="8232775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21763038"/>
            <a:ext cx="30724475" cy="9813925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CCA7FA3-F2AE-4903-9987-217D1CCFB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7437328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833D354-5B9C-43C7-87DE-0EF2FCE1F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41273118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5" y="1538288"/>
            <a:ext cx="9874250" cy="3276917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513" y="1538288"/>
            <a:ext cx="29475112" cy="3276917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54675C-C6A7-41E9-AB99-B017C3097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4161229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BFE6E2D-B12A-450C-A11D-C719ECE03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18530282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4679275"/>
            <a:ext cx="37307838" cy="762635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6278225"/>
            <a:ext cx="37307838" cy="840105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6072172-FB42-4B8B-B5B7-F07FBD696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38190348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513" y="8963025"/>
            <a:ext cx="19673888" cy="253444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8963025"/>
            <a:ext cx="19675475" cy="25344438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08FE3FD-593C-415E-8D83-276C8BF96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13982679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538288"/>
            <a:ext cx="39503350" cy="64008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8596313"/>
            <a:ext cx="19392900" cy="358298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2179300"/>
            <a:ext cx="19392900" cy="22126575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8596313"/>
            <a:ext cx="19400838" cy="358298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2179300"/>
            <a:ext cx="19400838" cy="22126575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38C5C8-AA8F-458F-8F09-962A3A200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21784155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BEEE20B-3D46-4501-A584-854B342F4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2702220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9C85B62-4A1B-4C10-929B-500E12D19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28512816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528763"/>
            <a:ext cx="14439900" cy="6507162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528763"/>
            <a:ext cx="24536400" cy="32777112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8035925"/>
            <a:ext cx="14439900" cy="2626995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B880C93-50CC-47F2-B315-89ADC575C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13423073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6882725"/>
            <a:ext cx="26335038" cy="317500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3432175"/>
            <a:ext cx="26335038" cy="23042562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30057725"/>
            <a:ext cx="26335038" cy="450691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2B9C627-ED4D-4CC2-A433-7450DF898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="http://schemas.microsoft.com/office/powerpoint/2012/main" xmlns="" val="3277207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BF"/>
            </a:gs>
            <a:gs pos="100000">
              <a:srgbClr val="FFFFE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538288"/>
            <a:ext cx="39501762" cy="640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5513" y="8963025"/>
            <a:ext cx="39501762" cy="2534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5513" y="34974212"/>
            <a:ext cx="102409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2" y="34974212"/>
            <a:ext cx="138985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2" y="34974212"/>
            <a:ext cx="102409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200" smtClean="0"/>
            </a:lvl1pPr>
          </a:lstStyle>
          <a:p>
            <a:pPr>
              <a:defRPr/>
            </a:pPr>
            <a:fld id="{2DE3E49F-A616-41E8-83ED-8A51B4F48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16200000">
            <a:off x="-9245600" y="19202400"/>
            <a:ext cx="15367000" cy="15621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 dpi="0">
          <a:blip r:embed="rId13" cstate="print"/>
          <a:stretch>
            <a:fillRect/>
          </a:stretch>
        </p:blipFill>
        <p:spPr>
          <a:xfrm rot="5400000">
            <a:off x="37769800" y="19202400"/>
            <a:ext cx="15367000" cy="15621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 dpi="0">
          <a:blip r:embed="rId14" cstate="print"/>
          <a:stretch>
            <a:fillRect/>
          </a:stretch>
        </p:blipFill>
        <p:spPr>
          <a:xfrm>
            <a:off x="57150" y="38912800"/>
            <a:ext cx="43776900" cy="20193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57150" y="394843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6360" smtId="4294967295">
                <a:solidFill>
                  <a:srgbClr val="808080"/>
                </a:solidFill>
              </a:rPr>
              <a:t>Template ID: crimsoncream  Size: 42x48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5300" indent="-1765300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4750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4750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  <a:alpha val="5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3954700" cy="3733800"/>
          </a:xfrm>
          <a:prstGeom prst="rect">
            <a:avLst/>
          </a:prstGeom>
          <a:gradFill rotWithShape="0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>
            <a:noFill/>
            <a:miter lim="800000"/>
          </a:ln>
          <a:extLst/>
        </p:spPr>
        <p:txBody>
          <a:bodyPr lIns="109721" tIns="54861" rIns="109721" bIns="54861" anchor="ctr"/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r>
              <a:rPr lang="en-U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</a:t>
            </a:r>
            <a:r>
              <a:rPr lang="sr-Latn-RS" sz="8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šavanje sudoku-a</a:t>
            </a:r>
            <a:endParaRPr lang="en-US" sz="8000" b="1" dirty="0" smtClean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defTabSz="3762375">
              <a:defRPr/>
            </a:pPr>
            <a:r>
              <a:rPr lang="sr-Latn-R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Žana Bilbija</a:t>
            </a:r>
          </a:p>
          <a:p>
            <a:pPr algn="ctr" defTabSz="3762375">
              <a:defRPr/>
            </a:pPr>
            <a:r>
              <a:rPr lang="sr-Latn-R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Fakultet tehničkih nauka</a:t>
            </a:r>
            <a:endParaRPr lang="en-US" sz="44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685800" y="4343400"/>
            <a:ext cx="11653838" cy="12001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sr-Latn-RS" sz="5700" dirty="0" smtClean="0">
                <a:solidFill>
                  <a:schemeClr val="bg1"/>
                </a:solidFill>
              </a:rPr>
              <a:t>Uvod</a:t>
            </a:r>
            <a:endParaRPr lang="en-US" sz="5700" dirty="0">
              <a:solidFill>
                <a:schemeClr val="bg1"/>
              </a:solidFill>
            </a:endParaRPr>
          </a:p>
        </p:txBody>
      </p:sp>
      <p:sp>
        <p:nvSpPr>
          <p:cNvPr id="2" name="Rectangle 30"/>
          <p:cNvSpPr>
            <a:spLocks noChangeArrowheads="1"/>
          </p:cNvSpPr>
          <p:nvPr/>
        </p:nvSpPr>
        <p:spPr bwMode="auto">
          <a:xfrm>
            <a:off x="14782800" y="4419600"/>
            <a:ext cx="19812000" cy="1981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algn="ctr" defTabSz="4703763"/>
            <a:r>
              <a:rPr lang="sr-Latn-RS" sz="5700" dirty="0" smtClean="0">
                <a:solidFill>
                  <a:schemeClr val="bg1"/>
                </a:solidFill>
              </a:rPr>
              <a:t>Osnovne metode u projektu</a:t>
            </a:r>
            <a:endParaRPr lang="en-US" sz="5700" dirty="0">
              <a:solidFill>
                <a:schemeClr val="bg1"/>
              </a:solidFill>
            </a:endParaRPr>
          </a:p>
        </p:txBody>
      </p:sp>
      <p:sp>
        <p:nvSpPr>
          <p:cNvPr id="2058" name="Text Box 58"/>
          <p:cNvSpPr txBox="1">
            <a:spLocks noChangeArrowheads="1"/>
          </p:cNvSpPr>
          <p:nvPr/>
        </p:nvSpPr>
        <p:spPr bwMode="auto">
          <a:xfrm>
            <a:off x="609600" y="675640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059" name="Text Box 61"/>
          <p:cNvSpPr txBox="1">
            <a:spLocks noChangeArrowheads="1"/>
          </p:cNvSpPr>
          <p:nvPr/>
        </p:nvSpPr>
        <p:spPr bwMode="auto">
          <a:xfrm>
            <a:off x="15087600" y="11734800"/>
            <a:ext cx="9871075" cy="1013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sr-Latn-RS" sz="4800" dirty="0" smtClean="0"/>
              <a:t>Od svih tih tehnika u projektu je upotrebljeno: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sr-Latn-RS" sz="4800" dirty="0" smtClean="0"/>
              <a:t>Computer Vision – radi idvajanja sudoku rešetke iz slike, smanjenja šuma i primenjivanje filtera radi boljeg prikaza rešetke.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lang="sr-Latn-RS" sz="4800" dirty="0" smtClean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sr-Latn-RS" sz="4800" dirty="0" smtClean="0"/>
              <a:t>Metod najduže spojenje konture – je upotrebljen da bi se u svakoj čeljiji izdvojene rešetke izvukli pikseli cifara (ukoliko nema cifre, uhvačen je sitan šum od po par piksela)</a:t>
            </a:r>
            <a:endParaRPr lang="en-US" sz="4800" dirty="0"/>
          </a:p>
        </p:txBody>
      </p:sp>
      <p:sp>
        <p:nvSpPr>
          <p:cNvPr id="2069" name="Text Box 164"/>
          <p:cNvSpPr txBox="1">
            <a:spLocks noChangeArrowheads="1"/>
          </p:cNvSpPr>
          <p:nvPr/>
        </p:nvSpPr>
        <p:spPr bwMode="auto">
          <a:xfrm>
            <a:off x="762000" y="6858000"/>
            <a:ext cx="12115800" cy="135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sr-Latn-RS" sz="4800" dirty="0" smtClean="0"/>
              <a:t>Sudoku jeste vrsta matematičke zagonetke. Predstavljen je u vidu kvadratne rešetke, najčešće formata 9x9. Rešetka je dalje podeljena na 3x3 regiona, svaki od kojih sadrži brojeve 1-9.</a:t>
            </a:r>
          </a:p>
          <a:p>
            <a:pPr eaLnBrk="1" hangingPunct="1">
              <a:spcBef>
                <a:spcPct val="20000"/>
              </a:spcBef>
            </a:pPr>
            <a:r>
              <a:rPr lang="sr-Latn-RS" sz="4800" dirty="0" smtClean="0"/>
              <a:t>Inicijalno je rešetka popunjena samo sa nekoliko cifara. Cilj jeste da se popuni cela rešetka, uz poštovanje 3 ograničenja -Zabranjeno je ponavljanje cifara u: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4800" dirty="0" smtClean="0"/>
              <a:t>Istom redu,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4800" dirty="0" smtClean="0"/>
              <a:t>Istoj koloni i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sr-Latn-RS" sz="4800" dirty="0" smtClean="0"/>
              <a:t>U istom regionu.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sr-Latn-RS" sz="4800" dirty="0"/>
          </a:p>
          <a:p>
            <a:pPr eaLnBrk="1" hangingPunct="1">
              <a:spcBef>
                <a:spcPct val="20000"/>
              </a:spcBef>
            </a:pPr>
            <a:r>
              <a:rPr lang="sr-Latn-RS" sz="4800" dirty="0" smtClean="0"/>
              <a:t>Sudoku je nastao 1986.god. u Japanu, ali je postao međunarodno popularan tek 2005.god. kada se pojavio u Ujedinjenom Kraljevstvu.</a:t>
            </a:r>
          </a:p>
        </p:txBody>
      </p:sp>
      <p:sp>
        <p:nvSpPr>
          <p:cNvPr id="2076" name="Text Box 173"/>
          <p:cNvSpPr txBox="1">
            <a:spLocks noChangeArrowheads="1"/>
          </p:cNvSpPr>
          <p:nvPr/>
        </p:nvSpPr>
        <p:spPr bwMode="auto">
          <a:xfrm>
            <a:off x="14935200" y="7010400"/>
            <a:ext cx="188976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sr-Latn-RS" sz="4800" dirty="0" smtClean="0"/>
              <a:t>Zbog rasta u popularnosti i unapređenja  pristupačnosti tehnologije razvili su se programi za rešavanje sudoku-a. Sam broj programa navodi da postoji mnoštvo kombinacija tehnika prilikom implementacije takvog programa</a:t>
            </a:r>
            <a:r>
              <a:rPr lang="sr-Latn-RS" sz="4800" dirty="0" smtClean="0"/>
              <a:t>.</a:t>
            </a:r>
          </a:p>
          <a:p>
            <a:pPr eaLnBrk="1" hangingPunct="1">
              <a:spcBef>
                <a:spcPct val="20000"/>
              </a:spcBef>
            </a:pPr>
            <a:endParaRPr lang="sr-Latn-RS" sz="4800" b="1" dirty="0" smtClean="0"/>
          </a:p>
          <a:p>
            <a:pPr eaLnBrk="1" hangingPunct="1">
              <a:spcBef>
                <a:spcPct val="20000"/>
              </a:spcBef>
            </a:pPr>
            <a:endParaRPr lang="en-US" sz="4800" b="1" dirty="0"/>
          </a:p>
        </p:txBody>
      </p:sp>
      <p:pic>
        <p:nvPicPr>
          <p:cNvPr id="36" name="Picture 35" descr="Sudoku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631400"/>
            <a:ext cx="12630150" cy="12630150"/>
          </a:xfrm>
          <a:prstGeom prst="rect">
            <a:avLst/>
          </a:prstGeom>
        </p:spPr>
      </p:pic>
      <p:pic>
        <p:nvPicPr>
          <p:cNvPr id="38" name="Picture 37" descr="Sudoku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183600" y="22250400"/>
            <a:ext cx="12954000" cy="12954000"/>
          </a:xfrm>
          <a:prstGeom prst="rect">
            <a:avLst/>
          </a:prstGeom>
        </p:spPr>
      </p:pic>
      <p:pic>
        <p:nvPicPr>
          <p:cNvPr id="37" name="Picture 36" descr="110966-glowing-green-neon-icon-arrows-arrow4-righ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96800" y="24307800"/>
            <a:ext cx="9067800" cy="6501588"/>
          </a:xfrm>
          <a:prstGeom prst="rect">
            <a:avLst/>
          </a:prstGeom>
        </p:spPr>
      </p:pic>
      <p:sp>
        <p:nvSpPr>
          <p:cNvPr id="42" name="Text Box 173"/>
          <p:cNvSpPr txBox="1">
            <a:spLocks noChangeArrowheads="1"/>
          </p:cNvSpPr>
          <p:nvPr/>
        </p:nvSpPr>
        <p:spPr bwMode="auto">
          <a:xfrm>
            <a:off x="26365200" y="12115800"/>
            <a:ext cx="9871075" cy="1013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="http://schemas.microsoft.com/office/powerpoint/2012/main" xmlns:p14="http://schemas.microsoft.com/office/powerpoint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kern="1200" smtId="4294967295"/>
            </a:defPPr>
            <a:lvl1pPr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sr-Latn-RS" sz="4800" dirty="0" smtClean="0"/>
              <a:t>Neuronska mreža – za prepoznavanje prosleđene cifre. Obučavanje je oslonjeno na SGD algoritmu.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lang="sr-Latn-RS" sz="4800" dirty="0" smtClean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sr-Latn-RS" sz="4800" dirty="0" smtClean="0"/>
              <a:t>Algoritam za rešavanje sudoku-a baziran je na porpagaciji ograničenja vrednosti ćelije i brute force rešavanju  za predloženu vrednost ćelije, sa vraćanjem unatrag ukoliko se prekrši ograničenje u daljem rešavanju.</a:t>
            </a:r>
            <a:endParaRPr lang="sr-Latn-RS" sz="4800" dirty="0" smtClean="0"/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lang="sr-Latn-RS" sz="4800" dirty="0" smtClean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244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Graphicsland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D 36 by 54</dc:title>
  <dc:subject>Template to create a scientific poster</dc:subject>
  <dc:creator>Graphicsland/MakeSigns.com</dc:creator>
  <cp:keywords>Example Of A Sample Research Poster</cp:keywords>
  <dc:description>We offer free PowerPoint poster templates to help you design your very own scientific poster presentation.</dc:description>
  <cp:lastModifiedBy>ZANA</cp:lastModifiedBy>
  <cp:revision>157</cp:revision>
  <cp:lastPrinted>2006-08-04T02:22:52Z</cp:lastPrinted>
  <dcterms:modified xsi:type="dcterms:W3CDTF">2017-02-18T19:59:04Z</dcterms:modified>
  <cp:category>scientific poster template</cp:category>
</cp:coreProperties>
</file>