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Josefin Slab SemiBold"/>
      <p:regular r:id="rId13"/>
      <p:bold r:id="rId14"/>
      <p:italic r:id="rId15"/>
      <p:boldItalic r:id="rId16"/>
    </p:embeddedFont>
    <p:embeddedFont>
      <p:font typeface="Red Hat Display Black"/>
      <p:bold r:id="rId17"/>
      <p:boldItalic r:id="rId18"/>
    </p:embeddedFont>
    <p:embeddedFont>
      <p:font typeface="Bebas Neue"/>
      <p:regular r:id="rId19"/>
    </p:embeddedFont>
    <p:embeddedFont>
      <p:font typeface="Red Hat Display"/>
      <p:regular r:id="rId20"/>
      <p:bold r:id="rId21"/>
      <p:italic r:id="rId22"/>
      <p:boldItalic r:id="rId23"/>
    </p:embeddedFont>
    <p:embeddedFont>
      <p:font typeface="Red Hat Tex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edHatDisplay-regular.fntdata"/><Relationship Id="rId22" Type="http://schemas.openxmlformats.org/officeDocument/2006/relationships/font" Target="fonts/RedHatDisplay-italic.fntdata"/><Relationship Id="rId21" Type="http://schemas.openxmlformats.org/officeDocument/2006/relationships/font" Target="fonts/RedHatDisplay-bold.fntdata"/><Relationship Id="rId24" Type="http://schemas.openxmlformats.org/officeDocument/2006/relationships/font" Target="fonts/RedHatText-regular.fntdata"/><Relationship Id="rId23" Type="http://schemas.openxmlformats.org/officeDocument/2006/relationships/font" Target="fonts/RedHatDispl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edHatText-italic.fntdata"/><Relationship Id="rId25" Type="http://schemas.openxmlformats.org/officeDocument/2006/relationships/font" Target="fonts/RedHatText-bold.fntdata"/><Relationship Id="rId27" Type="http://schemas.openxmlformats.org/officeDocument/2006/relationships/font" Target="fonts/RedHatTex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JosefinSlabSemiBold-regular.fntdata"/><Relationship Id="rId12" Type="http://schemas.openxmlformats.org/officeDocument/2006/relationships/slide" Target="slides/slide8.xml"/><Relationship Id="rId15" Type="http://schemas.openxmlformats.org/officeDocument/2006/relationships/font" Target="fonts/JosefinSlabSemiBold-italic.fntdata"/><Relationship Id="rId14" Type="http://schemas.openxmlformats.org/officeDocument/2006/relationships/font" Target="fonts/JosefinSlabSemiBold-bold.fntdata"/><Relationship Id="rId17" Type="http://schemas.openxmlformats.org/officeDocument/2006/relationships/font" Target="fonts/RedHatDisplayBlack-bold.fntdata"/><Relationship Id="rId16" Type="http://schemas.openxmlformats.org/officeDocument/2006/relationships/font" Target="fonts/JosefinSlabSemiBold-boldItalic.fntdata"/><Relationship Id="rId19" Type="http://schemas.openxmlformats.org/officeDocument/2006/relationships/font" Target="fonts/BebasNeue-regular.fntdata"/><Relationship Id="rId18" Type="http://schemas.openxmlformats.org/officeDocument/2006/relationships/font" Target="fonts/RedHatDisplayBlac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220fac727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220fac727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9db4682f4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9db4682f4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2008b3e114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2008b3e114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9db4682f4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9db4682f4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990e6a6434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990e6a643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9dd794d6b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9dd794d6b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9dd794d6b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9dd794d6b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231275"/>
            <a:ext cx="45633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441650"/>
            <a:ext cx="45633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2523737" y="-10174"/>
            <a:ext cx="5455143" cy="5442694"/>
          </a:xfrm>
          <a:custGeom>
            <a:rect b="b" l="l" r="r" t="t"/>
            <a:pathLst>
              <a:path extrusionOk="0" h="110607" w="110860">
                <a:moveTo>
                  <a:pt x="59393" y="0"/>
                </a:moveTo>
                <a:cubicBezTo>
                  <a:pt x="59359" y="0"/>
                  <a:pt x="59325" y="9"/>
                  <a:pt x="59295" y="27"/>
                </a:cubicBezTo>
                <a:cubicBezTo>
                  <a:pt x="59204" y="82"/>
                  <a:pt x="59176" y="199"/>
                  <a:pt x="59231" y="289"/>
                </a:cubicBezTo>
                <a:cubicBezTo>
                  <a:pt x="61819" y="4559"/>
                  <a:pt x="62413" y="9037"/>
                  <a:pt x="60996" y="13598"/>
                </a:cubicBezTo>
                <a:cubicBezTo>
                  <a:pt x="58277" y="22347"/>
                  <a:pt x="48979" y="29205"/>
                  <a:pt x="41843" y="32421"/>
                </a:cubicBezTo>
                <a:cubicBezTo>
                  <a:pt x="38397" y="33973"/>
                  <a:pt x="34557" y="35245"/>
                  <a:pt x="30491" y="36590"/>
                </a:cubicBezTo>
                <a:cubicBezTo>
                  <a:pt x="18953" y="40412"/>
                  <a:pt x="7021" y="44364"/>
                  <a:pt x="1899" y="55342"/>
                </a:cubicBezTo>
                <a:cubicBezTo>
                  <a:pt x="34" y="59344"/>
                  <a:pt x="1" y="63907"/>
                  <a:pt x="1815" y="67251"/>
                </a:cubicBezTo>
                <a:cubicBezTo>
                  <a:pt x="3245" y="69888"/>
                  <a:pt x="5687" y="71519"/>
                  <a:pt x="8874" y="71969"/>
                </a:cubicBezTo>
                <a:cubicBezTo>
                  <a:pt x="9425" y="72047"/>
                  <a:pt x="9966" y="72084"/>
                  <a:pt x="10498" y="72084"/>
                </a:cubicBezTo>
                <a:cubicBezTo>
                  <a:pt x="16684" y="72084"/>
                  <a:pt x="21556" y="67086"/>
                  <a:pt x="24768" y="63178"/>
                </a:cubicBezTo>
                <a:cubicBezTo>
                  <a:pt x="25334" y="62491"/>
                  <a:pt x="25990" y="61663"/>
                  <a:pt x="26750" y="60705"/>
                </a:cubicBezTo>
                <a:cubicBezTo>
                  <a:pt x="32523" y="53423"/>
                  <a:pt x="43622" y="39422"/>
                  <a:pt x="53095" y="39422"/>
                </a:cubicBezTo>
                <a:cubicBezTo>
                  <a:pt x="54717" y="39422"/>
                  <a:pt x="56292" y="39833"/>
                  <a:pt x="57784" y="40758"/>
                </a:cubicBezTo>
                <a:cubicBezTo>
                  <a:pt x="59619" y="41895"/>
                  <a:pt x="60654" y="43452"/>
                  <a:pt x="60861" y="45381"/>
                </a:cubicBezTo>
                <a:cubicBezTo>
                  <a:pt x="61741" y="53619"/>
                  <a:pt x="47744" y="67135"/>
                  <a:pt x="40226" y="74398"/>
                </a:cubicBezTo>
                <a:cubicBezTo>
                  <a:pt x="38440" y="76122"/>
                  <a:pt x="37029" y="77485"/>
                  <a:pt x="36184" y="78414"/>
                </a:cubicBezTo>
                <a:cubicBezTo>
                  <a:pt x="35657" y="78992"/>
                  <a:pt x="34999" y="79658"/>
                  <a:pt x="34302" y="80364"/>
                </a:cubicBezTo>
                <a:cubicBezTo>
                  <a:pt x="30315" y="84403"/>
                  <a:pt x="24289" y="90508"/>
                  <a:pt x="27084" y="95986"/>
                </a:cubicBezTo>
                <a:cubicBezTo>
                  <a:pt x="28073" y="97923"/>
                  <a:pt x="29585" y="99082"/>
                  <a:pt x="31579" y="99431"/>
                </a:cubicBezTo>
                <a:cubicBezTo>
                  <a:pt x="32011" y="99507"/>
                  <a:pt x="32454" y="99543"/>
                  <a:pt x="32901" y="99543"/>
                </a:cubicBezTo>
                <a:cubicBezTo>
                  <a:pt x="36228" y="99543"/>
                  <a:pt x="39865" y="97575"/>
                  <a:pt x="42065" y="95520"/>
                </a:cubicBezTo>
                <a:cubicBezTo>
                  <a:pt x="43575" y="94109"/>
                  <a:pt x="44912" y="92359"/>
                  <a:pt x="46205" y="90665"/>
                </a:cubicBezTo>
                <a:cubicBezTo>
                  <a:pt x="48904" y="87128"/>
                  <a:pt x="51695" y="83471"/>
                  <a:pt x="56285" y="82556"/>
                </a:cubicBezTo>
                <a:cubicBezTo>
                  <a:pt x="57009" y="82411"/>
                  <a:pt x="57715" y="82343"/>
                  <a:pt x="58402" y="82343"/>
                </a:cubicBezTo>
                <a:cubicBezTo>
                  <a:pt x="63946" y="82343"/>
                  <a:pt x="68312" y="86788"/>
                  <a:pt x="72327" y="91417"/>
                </a:cubicBezTo>
                <a:cubicBezTo>
                  <a:pt x="77978" y="97932"/>
                  <a:pt x="83488" y="102612"/>
                  <a:pt x="89173" y="105727"/>
                </a:cubicBezTo>
                <a:cubicBezTo>
                  <a:pt x="95147" y="109002"/>
                  <a:pt x="101350" y="110607"/>
                  <a:pt x="108063" y="110607"/>
                </a:cubicBezTo>
                <a:cubicBezTo>
                  <a:pt x="108924" y="110607"/>
                  <a:pt x="109796" y="110580"/>
                  <a:pt x="110676" y="110527"/>
                </a:cubicBezTo>
                <a:cubicBezTo>
                  <a:pt x="110781" y="110521"/>
                  <a:pt x="110859" y="110431"/>
                  <a:pt x="110854" y="110326"/>
                </a:cubicBezTo>
                <a:cubicBezTo>
                  <a:pt x="110848" y="110226"/>
                  <a:pt x="110766" y="110148"/>
                  <a:pt x="110663" y="110148"/>
                </a:cubicBezTo>
                <a:cubicBezTo>
                  <a:pt x="110660" y="110148"/>
                  <a:pt x="110656" y="110148"/>
                  <a:pt x="110652" y="110148"/>
                </a:cubicBezTo>
                <a:cubicBezTo>
                  <a:pt x="109757" y="110202"/>
                  <a:pt x="108871" y="110229"/>
                  <a:pt x="107994" y="110229"/>
                </a:cubicBezTo>
                <a:cubicBezTo>
                  <a:pt x="94990" y="110229"/>
                  <a:pt x="83974" y="104264"/>
                  <a:pt x="72614" y="91167"/>
                </a:cubicBezTo>
                <a:cubicBezTo>
                  <a:pt x="68540" y="86470"/>
                  <a:pt x="64105" y="81961"/>
                  <a:pt x="58413" y="81961"/>
                </a:cubicBezTo>
                <a:cubicBezTo>
                  <a:pt x="57699" y="81961"/>
                  <a:pt x="56965" y="82032"/>
                  <a:pt x="56209" y="82182"/>
                </a:cubicBezTo>
                <a:cubicBezTo>
                  <a:pt x="51480" y="83126"/>
                  <a:pt x="48645" y="86840"/>
                  <a:pt x="45901" y="90434"/>
                </a:cubicBezTo>
                <a:cubicBezTo>
                  <a:pt x="44619" y="92114"/>
                  <a:pt x="43292" y="93853"/>
                  <a:pt x="41806" y="95243"/>
                </a:cubicBezTo>
                <a:cubicBezTo>
                  <a:pt x="39593" y="97309"/>
                  <a:pt x="35987" y="99159"/>
                  <a:pt x="32860" y="99159"/>
                </a:cubicBezTo>
                <a:cubicBezTo>
                  <a:pt x="32445" y="99159"/>
                  <a:pt x="32038" y="99126"/>
                  <a:pt x="31644" y="99057"/>
                </a:cubicBezTo>
                <a:cubicBezTo>
                  <a:pt x="29774" y="98728"/>
                  <a:pt x="28354" y="97637"/>
                  <a:pt x="27423" y="95813"/>
                </a:cubicBezTo>
                <a:cubicBezTo>
                  <a:pt x="24752" y="90580"/>
                  <a:pt x="30661" y="84593"/>
                  <a:pt x="34573" y="80631"/>
                </a:cubicBezTo>
                <a:cubicBezTo>
                  <a:pt x="35273" y="79923"/>
                  <a:pt x="35934" y="79254"/>
                  <a:pt x="36465" y="78669"/>
                </a:cubicBezTo>
                <a:cubicBezTo>
                  <a:pt x="37302" y="77750"/>
                  <a:pt x="38708" y="76390"/>
                  <a:pt x="40490" y="74670"/>
                </a:cubicBezTo>
                <a:cubicBezTo>
                  <a:pt x="48055" y="67363"/>
                  <a:pt x="62139" y="53762"/>
                  <a:pt x="61239" y="45341"/>
                </a:cubicBezTo>
                <a:cubicBezTo>
                  <a:pt x="61020" y="43289"/>
                  <a:pt x="59924" y="41638"/>
                  <a:pt x="57984" y="40434"/>
                </a:cubicBezTo>
                <a:cubicBezTo>
                  <a:pt x="56427" y="39469"/>
                  <a:pt x="54788" y="39041"/>
                  <a:pt x="53104" y="39041"/>
                </a:cubicBezTo>
                <a:cubicBezTo>
                  <a:pt x="43436" y="39041"/>
                  <a:pt x="32267" y="53131"/>
                  <a:pt x="26452" y="60468"/>
                </a:cubicBezTo>
                <a:cubicBezTo>
                  <a:pt x="25694" y="61424"/>
                  <a:pt x="25038" y="62252"/>
                  <a:pt x="24475" y="62936"/>
                </a:cubicBezTo>
                <a:cubicBezTo>
                  <a:pt x="21313" y="66782"/>
                  <a:pt x="16529" y="71703"/>
                  <a:pt x="10497" y="71703"/>
                </a:cubicBezTo>
                <a:cubicBezTo>
                  <a:pt x="9983" y="71703"/>
                  <a:pt x="9460" y="71667"/>
                  <a:pt x="8928" y="71592"/>
                </a:cubicBezTo>
                <a:cubicBezTo>
                  <a:pt x="5863" y="71159"/>
                  <a:pt x="3519" y="69596"/>
                  <a:pt x="2148" y="67069"/>
                </a:cubicBezTo>
                <a:cubicBezTo>
                  <a:pt x="417" y="63878"/>
                  <a:pt x="456" y="59338"/>
                  <a:pt x="2244" y="55504"/>
                </a:cubicBezTo>
                <a:cubicBezTo>
                  <a:pt x="7296" y="44673"/>
                  <a:pt x="19148" y="40748"/>
                  <a:pt x="30611" y="36952"/>
                </a:cubicBezTo>
                <a:cubicBezTo>
                  <a:pt x="34686" y="35603"/>
                  <a:pt x="38535" y="34328"/>
                  <a:pt x="41998" y="32768"/>
                </a:cubicBezTo>
                <a:cubicBezTo>
                  <a:pt x="49207" y="29519"/>
                  <a:pt x="58603" y="22581"/>
                  <a:pt x="61359" y="13712"/>
                </a:cubicBezTo>
                <a:cubicBezTo>
                  <a:pt x="62810" y="9041"/>
                  <a:pt x="62204" y="4458"/>
                  <a:pt x="59555" y="92"/>
                </a:cubicBezTo>
                <a:cubicBezTo>
                  <a:pt x="59520" y="33"/>
                  <a:pt x="59457" y="0"/>
                  <a:pt x="593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-1799922">
            <a:off x="7388351" y="-1100964"/>
            <a:ext cx="2208111" cy="2577213"/>
          </a:xfrm>
          <a:custGeom>
            <a:rect b="b" l="l" r="r" t="t"/>
            <a:pathLst>
              <a:path extrusionOk="0" h="52375" w="44874">
                <a:moveTo>
                  <a:pt x="15220" y="0"/>
                </a:moveTo>
                <a:cubicBezTo>
                  <a:pt x="15185" y="0"/>
                  <a:pt x="15150" y="10"/>
                  <a:pt x="15118" y="31"/>
                </a:cubicBezTo>
                <a:cubicBezTo>
                  <a:pt x="8137" y="4508"/>
                  <a:pt x="3846" y="10826"/>
                  <a:pt x="2710" y="18300"/>
                </a:cubicBezTo>
                <a:cubicBezTo>
                  <a:pt x="1700" y="24942"/>
                  <a:pt x="3255" y="32031"/>
                  <a:pt x="7084" y="38263"/>
                </a:cubicBezTo>
                <a:cubicBezTo>
                  <a:pt x="11920" y="46131"/>
                  <a:pt x="20480" y="52374"/>
                  <a:pt x="30565" y="52374"/>
                </a:cubicBezTo>
                <a:cubicBezTo>
                  <a:pt x="35057" y="52374"/>
                  <a:pt x="39850" y="51136"/>
                  <a:pt x="44752" y="48252"/>
                </a:cubicBezTo>
                <a:cubicBezTo>
                  <a:pt x="44842" y="48199"/>
                  <a:pt x="44873" y="48082"/>
                  <a:pt x="44820" y="47992"/>
                </a:cubicBezTo>
                <a:cubicBezTo>
                  <a:pt x="44785" y="47932"/>
                  <a:pt x="44721" y="47899"/>
                  <a:pt x="44656" y="47899"/>
                </a:cubicBezTo>
                <a:cubicBezTo>
                  <a:pt x="44623" y="47899"/>
                  <a:pt x="44590" y="47907"/>
                  <a:pt x="44559" y="47925"/>
                </a:cubicBezTo>
                <a:cubicBezTo>
                  <a:pt x="39727" y="50768"/>
                  <a:pt x="35002" y="51988"/>
                  <a:pt x="30574" y="51988"/>
                </a:cubicBezTo>
                <a:cubicBezTo>
                  <a:pt x="20625" y="51988"/>
                  <a:pt x="12180" y="45827"/>
                  <a:pt x="7408" y="38063"/>
                </a:cubicBezTo>
                <a:cubicBezTo>
                  <a:pt x="480" y="26789"/>
                  <a:pt x="1" y="10179"/>
                  <a:pt x="15323" y="350"/>
                </a:cubicBezTo>
                <a:cubicBezTo>
                  <a:pt x="15411" y="294"/>
                  <a:pt x="15437" y="176"/>
                  <a:pt x="15380" y="88"/>
                </a:cubicBezTo>
                <a:cubicBezTo>
                  <a:pt x="15344" y="31"/>
                  <a:pt x="15283" y="0"/>
                  <a:pt x="1522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715050" y="1433625"/>
            <a:ext cx="7713900" cy="16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1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715050" y="3089925"/>
            <a:ext cx="77139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9" name="Google Shape;49;p11"/>
          <p:cNvSpPr/>
          <p:nvPr/>
        </p:nvSpPr>
        <p:spPr>
          <a:xfrm rot="5400000">
            <a:off x="7540340" y="3604702"/>
            <a:ext cx="2208137" cy="2577243"/>
          </a:xfrm>
          <a:custGeom>
            <a:rect b="b" l="l" r="r" t="t"/>
            <a:pathLst>
              <a:path extrusionOk="0" h="52375" w="44874">
                <a:moveTo>
                  <a:pt x="15220" y="0"/>
                </a:moveTo>
                <a:cubicBezTo>
                  <a:pt x="15185" y="0"/>
                  <a:pt x="15150" y="10"/>
                  <a:pt x="15118" y="31"/>
                </a:cubicBezTo>
                <a:cubicBezTo>
                  <a:pt x="8137" y="4508"/>
                  <a:pt x="3846" y="10826"/>
                  <a:pt x="2710" y="18300"/>
                </a:cubicBezTo>
                <a:cubicBezTo>
                  <a:pt x="1700" y="24942"/>
                  <a:pt x="3255" y="32031"/>
                  <a:pt x="7084" y="38263"/>
                </a:cubicBezTo>
                <a:cubicBezTo>
                  <a:pt x="11920" y="46131"/>
                  <a:pt x="20480" y="52374"/>
                  <a:pt x="30565" y="52374"/>
                </a:cubicBezTo>
                <a:cubicBezTo>
                  <a:pt x="35057" y="52374"/>
                  <a:pt x="39850" y="51136"/>
                  <a:pt x="44752" y="48252"/>
                </a:cubicBezTo>
                <a:cubicBezTo>
                  <a:pt x="44842" y="48199"/>
                  <a:pt x="44873" y="48082"/>
                  <a:pt x="44820" y="47992"/>
                </a:cubicBezTo>
                <a:cubicBezTo>
                  <a:pt x="44785" y="47932"/>
                  <a:pt x="44721" y="47899"/>
                  <a:pt x="44656" y="47899"/>
                </a:cubicBezTo>
                <a:cubicBezTo>
                  <a:pt x="44623" y="47899"/>
                  <a:pt x="44590" y="47907"/>
                  <a:pt x="44559" y="47925"/>
                </a:cubicBezTo>
                <a:cubicBezTo>
                  <a:pt x="39727" y="50768"/>
                  <a:pt x="35002" y="51988"/>
                  <a:pt x="30574" y="51988"/>
                </a:cubicBezTo>
                <a:cubicBezTo>
                  <a:pt x="20625" y="51988"/>
                  <a:pt x="12180" y="45827"/>
                  <a:pt x="7408" y="38063"/>
                </a:cubicBezTo>
                <a:cubicBezTo>
                  <a:pt x="480" y="26789"/>
                  <a:pt x="1" y="10179"/>
                  <a:pt x="15323" y="350"/>
                </a:cubicBezTo>
                <a:cubicBezTo>
                  <a:pt x="15411" y="294"/>
                  <a:pt x="15437" y="176"/>
                  <a:pt x="15380" y="88"/>
                </a:cubicBezTo>
                <a:cubicBezTo>
                  <a:pt x="15344" y="31"/>
                  <a:pt x="15283" y="0"/>
                  <a:pt x="1522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/>
          <p:nvPr/>
        </p:nvSpPr>
        <p:spPr>
          <a:xfrm>
            <a:off x="-2299475" y="-10174"/>
            <a:ext cx="5455143" cy="5442694"/>
          </a:xfrm>
          <a:custGeom>
            <a:rect b="b" l="l" r="r" t="t"/>
            <a:pathLst>
              <a:path extrusionOk="0" h="110607" w="110860">
                <a:moveTo>
                  <a:pt x="59393" y="0"/>
                </a:moveTo>
                <a:cubicBezTo>
                  <a:pt x="59359" y="0"/>
                  <a:pt x="59325" y="9"/>
                  <a:pt x="59295" y="27"/>
                </a:cubicBezTo>
                <a:cubicBezTo>
                  <a:pt x="59204" y="82"/>
                  <a:pt x="59176" y="199"/>
                  <a:pt x="59231" y="289"/>
                </a:cubicBezTo>
                <a:cubicBezTo>
                  <a:pt x="61819" y="4559"/>
                  <a:pt x="62413" y="9037"/>
                  <a:pt x="60996" y="13598"/>
                </a:cubicBezTo>
                <a:cubicBezTo>
                  <a:pt x="58277" y="22347"/>
                  <a:pt x="48979" y="29205"/>
                  <a:pt x="41843" y="32421"/>
                </a:cubicBezTo>
                <a:cubicBezTo>
                  <a:pt x="38397" y="33973"/>
                  <a:pt x="34557" y="35245"/>
                  <a:pt x="30491" y="36590"/>
                </a:cubicBezTo>
                <a:cubicBezTo>
                  <a:pt x="18953" y="40412"/>
                  <a:pt x="7021" y="44364"/>
                  <a:pt x="1899" y="55342"/>
                </a:cubicBezTo>
                <a:cubicBezTo>
                  <a:pt x="34" y="59344"/>
                  <a:pt x="1" y="63907"/>
                  <a:pt x="1815" y="67251"/>
                </a:cubicBezTo>
                <a:cubicBezTo>
                  <a:pt x="3245" y="69888"/>
                  <a:pt x="5687" y="71519"/>
                  <a:pt x="8874" y="71969"/>
                </a:cubicBezTo>
                <a:cubicBezTo>
                  <a:pt x="9425" y="72047"/>
                  <a:pt x="9966" y="72084"/>
                  <a:pt x="10498" y="72084"/>
                </a:cubicBezTo>
                <a:cubicBezTo>
                  <a:pt x="16684" y="72084"/>
                  <a:pt x="21556" y="67086"/>
                  <a:pt x="24768" y="63178"/>
                </a:cubicBezTo>
                <a:cubicBezTo>
                  <a:pt x="25334" y="62491"/>
                  <a:pt x="25990" y="61663"/>
                  <a:pt x="26750" y="60705"/>
                </a:cubicBezTo>
                <a:cubicBezTo>
                  <a:pt x="32523" y="53423"/>
                  <a:pt x="43622" y="39422"/>
                  <a:pt x="53095" y="39422"/>
                </a:cubicBezTo>
                <a:cubicBezTo>
                  <a:pt x="54717" y="39422"/>
                  <a:pt x="56292" y="39833"/>
                  <a:pt x="57784" y="40758"/>
                </a:cubicBezTo>
                <a:cubicBezTo>
                  <a:pt x="59619" y="41895"/>
                  <a:pt x="60654" y="43452"/>
                  <a:pt x="60861" y="45381"/>
                </a:cubicBezTo>
                <a:cubicBezTo>
                  <a:pt x="61741" y="53619"/>
                  <a:pt x="47744" y="67135"/>
                  <a:pt x="40226" y="74398"/>
                </a:cubicBezTo>
                <a:cubicBezTo>
                  <a:pt x="38440" y="76122"/>
                  <a:pt x="37029" y="77485"/>
                  <a:pt x="36184" y="78414"/>
                </a:cubicBezTo>
                <a:cubicBezTo>
                  <a:pt x="35657" y="78992"/>
                  <a:pt x="34999" y="79658"/>
                  <a:pt x="34302" y="80364"/>
                </a:cubicBezTo>
                <a:cubicBezTo>
                  <a:pt x="30315" y="84403"/>
                  <a:pt x="24289" y="90508"/>
                  <a:pt x="27084" y="95986"/>
                </a:cubicBezTo>
                <a:cubicBezTo>
                  <a:pt x="28073" y="97923"/>
                  <a:pt x="29585" y="99082"/>
                  <a:pt x="31579" y="99431"/>
                </a:cubicBezTo>
                <a:cubicBezTo>
                  <a:pt x="32011" y="99507"/>
                  <a:pt x="32454" y="99543"/>
                  <a:pt x="32901" y="99543"/>
                </a:cubicBezTo>
                <a:cubicBezTo>
                  <a:pt x="36228" y="99543"/>
                  <a:pt x="39865" y="97575"/>
                  <a:pt x="42065" y="95520"/>
                </a:cubicBezTo>
                <a:cubicBezTo>
                  <a:pt x="43575" y="94109"/>
                  <a:pt x="44912" y="92359"/>
                  <a:pt x="46205" y="90665"/>
                </a:cubicBezTo>
                <a:cubicBezTo>
                  <a:pt x="48904" y="87128"/>
                  <a:pt x="51695" y="83471"/>
                  <a:pt x="56285" y="82556"/>
                </a:cubicBezTo>
                <a:cubicBezTo>
                  <a:pt x="57009" y="82411"/>
                  <a:pt x="57715" y="82343"/>
                  <a:pt x="58402" y="82343"/>
                </a:cubicBezTo>
                <a:cubicBezTo>
                  <a:pt x="63946" y="82343"/>
                  <a:pt x="68312" y="86788"/>
                  <a:pt x="72327" y="91417"/>
                </a:cubicBezTo>
                <a:cubicBezTo>
                  <a:pt x="77978" y="97932"/>
                  <a:pt x="83488" y="102612"/>
                  <a:pt x="89173" y="105727"/>
                </a:cubicBezTo>
                <a:cubicBezTo>
                  <a:pt x="95147" y="109002"/>
                  <a:pt x="101350" y="110607"/>
                  <a:pt x="108063" y="110607"/>
                </a:cubicBezTo>
                <a:cubicBezTo>
                  <a:pt x="108924" y="110607"/>
                  <a:pt x="109796" y="110580"/>
                  <a:pt x="110676" y="110527"/>
                </a:cubicBezTo>
                <a:cubicBezTo>
                  <a:pt x="110781" y="110521"/>
                  <a:pt x="110859" y="110431"/>
                  <a:pt x="110854" y="110326"/>
                </a:cubicBezTo>
                <a:cubicBezTo>
                  <a:pt x="110848" y="110226"/>
                  <a:pt x="110766" y="110148"/>
                  <a:pt x="110663" y="110148"/>
                </a:cubicBezTo>
                <a:cubicBezTo>
                  <a:pt x="110660" y="110148"/>
                  <a:pt x="110656" y="110148"/>
                  <a:pt x="110652" y="110148"/>
                </a:cubicBezTo>
                <a:cubicBezTo>
                  <a:pt x="109757" y="110202"/>
                  <a:pt x="108871" y="110229"/>
                  <a:pt x="107994" y="110229"/>
                </a:cubicBezTo>
                <a:cubicBezTo>
                  <a:pt x="94990" y="110229"/>
                  <a:pt x="83974" y="104264"/>
                  <a:pt x="72614" y="91167"/>
                </a:cubicBezTo>
                <a:cubicBezTo>
                  <a:pt x="68540" y="86470"/>
                  <a:pt x="64105" y="81961"/>
                  <a:pt x="58413" y="81961"/>
                </a:cubicBezTo>
                <a:cubicBezTo>
                  <a:pt x="57699" y="81961"/>
                  <a:pt x="56965" y="82032"/>
                  <a:pt x="56209" y="82182"/>
                </a:cubicBezTo>
                <a:cubicBezTo>
                  <a:pt x="51480" y="83126"/>
                  <a:pt x="48645" y="86840"/>
                  <a:pt x="45901" y="90434"/>
                </a:cubicBezTo>
                <a:cubicBezTo>
                  <a:pt x="44619" y="92114"/>
                  <a:pt x="43292" y="93853"/>
                  <a:pt x="41806" y="95243"/>
                </a:cubicBezTo>
                <a:cubicBezTo>
                  <a:pt x="39593" y="97309"/>
                  <a:pt x="35987" y="99159"/>
                  <a:pt x="32860" y="99159"/>
                </a:cubicBezTo>
                <a:cubicBezTo>
                  <a:pt x="32445" y="99159"/>
                  <a:pt x="32038" y="99126"/>
                  <a:pt x="31644" y="99057"/>
                </a:cubicBezTo>
                <a:cubicBezTo>
                  <a:pt x="29774" y="98728"/>
                  <a:pt x="28354" y="97637"/>
                  <a:pt x="27423" y="95813"/>
                </a:cubicBezTo>
                <a:cubicBezTo>
                  <a:pt x="24752" y="90580"/>
                  <a:pt x="30661" y="84593"/>
                  <a:pt x="34573" y="80631"/>
                </a:cubicBezTo>
                <a:cubicBezTo>
                  <a:pt x="35273" y="79923"/>
                  <a:pt x="35934" y="79254"/>
                  <a:pt x="36465" y="78669"/>
                </a:cubicBezTo>
                <a:cubicBezTo>
                  <a:pt x="37302" y="77750"/>
                  <a:pt x="38708" y="76390"/>
                  <a:pt x="40490" y="74670"/>
                </a:cubicBezTo>
                <a:cubicBezTo>
                  <a:pt x="48055" y="67363"/>
                  <a:pt x="62139" y="53762"/>
                  <a:pt x="61239" y="45341"/>
                </a:cubicBezTo>
                <a:cubicBezTo>
                  <a:pt x="61020" y="43289"/>
                  <a:pt x="59924" y="41638"/>
                  <a:pt x="57984" y="40434"/>
                </a:cubicBezTo>
                <a:cubicBezTo>
                  <a:pt x="56427" y="39469"/>
                  <a:pt x="54788" y="39041"/>
                  <a:pt x="53104" y="39041"/>
                </a:cubicBezTo>
                <a:cubicBezTo>
                  <a:pt x="43436" y="39041"/>
                  <a:pt x="32267" y="53131"/>
                  <a:pt x="26452" y="60468"/>
                </a:cubicBezTo>
                <a:cubicBezTo>
                  <a:pt x="25694" y="61424"/>
                  <a:pt x="25038" y="62252"/>
                  <a:pt x="24475" y="62936"/>
                </a:cubicBezTo>
                <a:cubicBezTo>
                  <a:pt x="21313" y="66782"/>
                  <a:pt x="16529" y="71703"/>
                  <a:pt x="10497" y="71703"/>
                </a:cubicBezTo>
                <a:cubicBezTo>
                  <a:pt x="9983" y="71703"/>
                  <a:pt x="9460" y="71667"/>
                  <a:pt x="8928" y="71592"/>
                </a:cubicBezTo>
                <a:cubicBezTo>
                  <a:pt x="5863" y="71159"/>
                  <a:pt x="3519" y="69596"/>
                  <a:pt x="2148" y="67069"/>
                </a:cubicBezTo>
                <a:cubicBezTo>
                  <a:pt x="417" y="63878"/>
                  <a:pt x="456" y="59338"/>
                  <a:pt x="2244" y="55504"/>
                </a:cubicBezTo>
                <a:cubicBezTo>
                  <a:pt x="7296" y="44673"/>
                  <a:pt x="19148" y="40748"/>
                  <a:pt x="30611" y="36952"/>
                </a:cubicBezTo>
                <a:cubicBezTo>
                  <a:pt x="34686" y="35603"/>
                  <a:pt x="38535" y="34328"/>
                  <a:pt x="41998" y="32768"/>
                </a:cubicBezTo>
                <a:cubicBezTo>
                  <a:pt x="49207" y="29519"/>
                  <a:pt x="58603" y="22581"/>
                  <a:pt x="61359" y="13712"/>
                </a:cubicBezTo>
                <a:cubicBezTo>
                  <a:pt x="62810" y="9041"/>
                  <a:pt x="62204" y="4458"/>
                  <a:pt x="59555" y="92"/>
                </a:cubicBezTo>
                <a:cubicBezTo>
                  <a:pt x="59520" y="33"/>
                  <a:pt x="59457" y="0"/>
                  <a:pt x="593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1"/>
          <p:cNvSpPr/>
          <p:nvPr/>
        </p:nvSpPr>
        <p:spPr>
          <a:xfrm rot="-1799922">
            <a:off x="7259114" y="-1096544"/>
            <a:ext cx="2208111" cy="2577213"/>
          </a:xfrm>
          <a:custGeom>
            <a:rect b="b" l="l" r="r" t="t"/>
            <a:pathLst>
              <a:path extrusionOk="0" h="52375" w="44874">
                <a:moveTo>
                  <a:pt x="15220" y="0"/>
                </a:moveTo>
                <a:cubicBezTo>
                  <a:pt x="15185" y="0"/>
                  <a:pt x="15150" y="10"/>
                  <a:pt x="15118" y="31"/>
                </a:cubicBezTo>
                <a:cubicBezTo>
                  <a:pt x="8137" y="4508"/>
                  <a:pt x="3846" y="10826"/>
                  <a:pt x="2710" y="18300"/>
                </a:cubicBezTo>
                <a:cubicBezTo>
                  <a:pt x="1700" y="24942"/>
                  <a:pt x="3255" y="32031"/>
                  <a:pt x="7084" y="38263"/>
                </a:cubicBezTo>
                <a:cubicBezTo>
                  <a:pt x="11920" y="46131"/>
                  <a:pt x="20480" y="52374"/>
                  <a:pt x="30565" y="52374"/>
                </a:cubicBezTo>
                <a:cubicBezTo>
                  <a:pt x="35057" y="52374"/>
                  <a:pt x="39850" y="51136"/>
                  <a:pt x="44752" y="48252"/>
                </a:cubicBezTo>
                <a:cubicBezTo>
                  <a:pt x="44842" y="48199"/>
                  <a:pt x="44873" y="48082"/>
                  <a:pt x="44820" y="47992"/>
                </a:cubicBezTo>
                <a:cubicBezTo>
                  <a:pt x="44785" y="47932"/>
                  <a:pt x="44721" y="47899"/>
                  <a:pt x="44656" y="47899"/>
                </a:cubicBezTo>
                <a:cubicBezTo>
                  <a:pt x="44623" y="47899"/>
                  <a:pt x="44590" y="47907"/>
                  <a:pt x="44559" y="47925"/>
                </a:cubicBezTo>
                <a:cubicBezTo>
                  <a:pt x="39727" y="50768"/>
                  <a:pt x="35002" y="51988"/>
                  <a:pt x="30574" y="51988"/>
                </a:cubicBezTo>
                <a:cubicBezTo>
                  <a:pt x="20625" y="51988"/>
                  <a:pt x="12180" y="45827"/>
                  <a:pt x="7408" y="38063"/>
                </a:cubicBezTo>
                <a:cubicBezTo>
                  <a:pt x="480" y="26789"/>
                  <a:pt x="1" y="10179"/>
                  <a:pt x="15323" y="350"/>
                </a:cubicBezTo>
                <a:cubicBezTo>
                  <a:pt x="15411" y="294"/>
                  <a:pt x="15437" y="176"/>
                  <a:pt x="15380" y="88"/>
                </a:cubicBezTo>
                <a:cubicBezTo>
                  <a:pt x="15344" y="31"/>
                  <a:pt x="15283" y="0"/>
                  <a:pt x="1522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hasCustomPrompt="1" type="title"/>
          </p:nvPr>
        </p:nvSpPr>
        <p:spPr>
          <a:xfrm>
            <a:off x="715100" y="1929750"/>
            <a:ext cx="25053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15100" y="3195450"/>
            <a:ext cx="2505300" cy="54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subTitle"/>
          </p:nvPr>
        </p:nvSpPr>
        <p:spPr>
          <a:xfrm>
            <a:off x="715100" y="2370750"/>
            <a:ext cx="2505300" cy="900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3" type="title"/>
          </p:nvPr>
        </p:nvSpPr>
        <p:spPr>
          <a:xfrm>
            <a:off x="715100" y="535000"/>
            <a:ext cx="7713900" cy="718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4" type="title"/>
          </p:nvPr>
        </p:nvSpPr>
        <p:spPr>
          <a:xfrm>
            <a:off x="3319350" y="1929750"/>
            <a:ext cx="25053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5" type="subTitle"/>
          </p:nvPr>
        </p:nvSpPr>
        <p:spPr>
          <a:xfrm>
            <a:off x="3319350" y="3195450"/>
            <a:ext cx="2505300" cy="54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6" type="subTitle"/>
          </p:nvPr>
        </p:nvSpPr>
        <p:spPr>
          <a:xfrm>
            <a:off x="3319350" y="2370750"/>
            <a:ext cx="2505300" cy="900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7" type="title"/>
          </p:nvPr>
        </p:nvSpPr>
        <p:spPr>
          <a:xfrm>
            <a:off x="5923700" y="1929750"/>
            <a:ext cx="25053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8" type="subTitle"/>
          </p:nvPr>
        </p:nvSpPr>
        <p:spPr>
          <a:xfrm>
            <a:off x="5923700" y="3195450"/>
            <a:ext cx="2505300" cy="54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9" type="subTitle"/>
          </p:nvPr>
        </p:nvSpPr>
        <p:spPr>
          <a:xfrm>
            <a:off x="5923700" y="2370750"/>
            <a:ext cx="2505300" cy="900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" name="Google Shape;64;p13"/>
          <p:cNvSpPr/>
          <p:nvPr/>
        </p:nvSpPr>
        <p:spPr>
          <a:xfrm>
            <a:off x="7282917" y="-3151676"/>
            <a:ext cx="5455143" cy="5442694"/>
          </a:xfrm>
          <a:custGeom>
            <a:rect b="b" l="l" r="r" t="t"/>
            <a:pathLst>
              <a:path extrusionOk="0" h="110607" w="110860">
                <a:moveTo>
                  <a:pt x="59393" y="0"/>
                </a:moveTo>
                <a:cubicBezTo>
                  <a:pt x="59359" y="0"/>
                  <a:pt x="59325" y="9"/>
                  <a:pt x="59295" y="27"/>
                </a:cubicBezTo>
                <a:cubicBezTo>
                  <a:pt x="59204" y="82"/>
                  <a:pt x="59176" y="199"/>
                  <a:pt x="59231" y="289"/>
                </a:cubicBezTo>
                <a:cubicBezTo>
                  <a:pt x="61819" y="4559"/>
                  <a:pt x="62413" y="9037"/>
                  <a:pt x="60996" y="13598"/>
                </a:cubicBezTo>
                <a:cubicBezTo>
                  <a:pt x="58277" y="22347"/>
                  <a:pt x="48979" y="29205"/>
                  <a:pt x="41843" y="32421"/>
                </a:cubicBezTo>
                <a:cubicBezTo>
                  <a:pt x="38397" y="33973"/>
                  <a:pt x="34557" y="35245"/>
                  <a:pt x="30491" y="36590"/>
                </a:cubicBezTo>
                <a:cubicBezTo>
                  <a:pt x="18953" y="40412"/>
                  <a:pt x="7021" y="44364"/>
                  <a:pt x="1899" y="55342"/>
                </a:cubicBezTo>
                <a:cubicBezTo>
                  <a:pt x="34" y="59344"/>
                  <a:pt x="1" y="63907"/>
                  <a:pt x="1815" y="67251"/>
                </a:cubicBezTo>
                <a:cubicBezTo>
                  <a:pt x="3245" y="69888"/>
                  <a:pt x="5687" y="71519"/>
                  <a:pt x="8874" y="71969"/>
                </a:cubicBezTo>
                <a:cubicBezTo>
                  <a:pt x="9425" y="72047"/>
                  <a:pt x="9966" y="72084"/>
                  <a:pt x="10498" y="72084"/>
                </a:cubicBezTo>
                <a:cubicBezTo>
                  <a:pt x="16684" y="72084"/>
                  <a:pt x="21556" y="67086"/>
                  <a:pt x="24768" y="63178"/>
                </a:cubicBezTo>
                <a:cubicBezTo>
                  <a:pt x="25334" y="62491"/>
                  <a:pt x="25990" y="61663"/>
                  <a:pt x="26750" y="60705"/>
                </a:cubicBezTo>
                <a:cubicBezTo>
                  <a:pt x="32523" y="53423"/>
                  <a:pt x="43622" y="39422"/>
                  <a:pt x="53095" y="39422"/>
                </a:cubicBezTo>
                <a:cubicBezTo>
                  <a:pt x="54717" y="39422"/>
                  <a:pt x="56292" y="39833"/>
                  <a:pt x="57784" y="40758"/>
                </a:cubicBezTo>
                <a:cubicBezTo>
                  <a:pt x="59619" y="41895"/>
                  <a:pt x="60654" y="43452"/>
                  <a:pt x="60861" y="45381"/>
                </a:cubicBezTo>
                <a:cubicBezTo>
                  <a:pt x="61741" y="53619"/>
                  <a:pt x="47744" y="67135"/>
                  <a:pt x="40226" y="74398"/>
                </a:cubicBezTo>
                <a:cubicBezTo>
                  <a:pt x="38440" y="76122"/>
                  <a:pt x="37029" y="77485"/>
                  <a:pt x="36184" y="78414"/>
                </a:cubicBezTo>
                <a:cubicBezTo>
                  <a:pt x="35657" y="78992"/>
                  <a:pt x="34999" y="79658"/>
                  <a:pt x="34302" y="80364"/>
                </a:cubicBezTo>
                <a:cubicBezTo>
                  <a:pt x="30315" y="84403"/>
                  <a:pt x="24289" y="90508"/>
                  <a:pt x="27084" y="95986"/>
                </a:cubicBezTo>
                <a:cubicBezTo>
                  <a:pt x="28073" y="97923"/>
                  <a:pt x="29585" y="99082"/>
                  <a:pt x="31579" y="99431"/>
                </a:cubicBezTo>
                <a:cubicBezTo>
                  <a:pt x="32011" y="99507"/>
                  <a:pt x="32454" y="99543"/>
                  <a:pt x="32901" y="99543"/>
                </a:cubicBezTo>
                <a:cubicBezTo>
                  <a:pt x="36228" y="99543"/>
                  <a:pt x="39865" y="97575"/>
                  <a:pt x="42065" y="95520"/>
                </a:cubicBezTo>
                <a:cubicBezTo>
                  <a:pt x="43575" y="94109"/>
                  <a:pt x="44912" y="92359"/>
                  <a:pt x="46205" y="90665"/>
                </a:cubicBezTo>
                <a:cubicBezTo>
                  <a:pt x="48904" y="87128"/>
                  <a:pt x="51695" y="83471"/>
                  <a:pt x="56285" y="82556"/>
                </a:cubicBezTo>
                <a:cubicBezTo>
                  <a:pt x="57009" y="82411"/>
                  <a:pt x="57715" y="82343"/>
                  <a:pt x="58402" y="82343"/>
                </a:cubicBezTo>
                <a:cubicBezTo>
                  <a:pt x="63946" y="82343"/>
                  <a:pt x="68312" y="86788"/>
                  <a:pt x="72327" y="91417"/>
                </a:cubicBezTo>
                <a:cubicBezTo>
                  <a:pt x="77978" y="97932"/>
                  <a:pt x="83488" y="102612"/>
                  <a:pt x="89173" y="105727"/>
                </a:cubicBezTo>
                <a:cubicBezTo>
                  <a:pt x="95147" y="109002"/>
                  <a:pt x="101350" y="110607"/>
                  <a:pt x="108063" y="110607"/>
                </a:cubicBezTo>
                <a:cubicBezTo>
                  <a:pt x="108924" y="110607"/>
                  <a:pt x="109796" y="110580"/>
                  <a:pt x="110676" y="110527"/>
                </a:cubicBezTo>
                <a:cubicBezTo>
                  <a:pt x="110781" y="110521"/>
                  <a:pt x="110859" y="110431"/>
                  <a:pt x="110854" y="110326"/>
                </a:cubicBezTo>
                <a:cubicBezTo>
                  <a:pt x="110848" y="110226"/>
                  <a:pt x="110766" y="110148"/>
                  <a:pt x="110663" y="110148"/>
                </a:cubicBezTo>
                <a:cubicBezTo>
                  <a:pt x="110660" y="110148"/>
                  <a:pt x="110656" y="110148"/>
                  <a:pt x="110652" y="110148"/>
                </a:cubicBezTo>
                <a:cubicBezTo>
                  <a:pt x="109757" y="110202"/>
                  <a:pt x="108871" y="110229"/>
                  <a:pt x="107994" y="110229"/>
                </a:cubicBezTo>
                <a:cubicBezTo>
                  <a:pt x="94990" y="110229"/>
                  <a:pt x="83974" y="104264"/>
                  <a:pt x="72614" y="91167"/>
                </a:cubicBezTo>
                <a:cubicBezTo>
                  <a:pt x="68540" y="86470"/>
                  <a:pt x="64105" y="81961"/>
                  <a:pt x="58413" y="81961"/>
                </a:cubicBezTo>
                <a:cubicBezTo>
                  <a:pt x="57699" y="81961"/>
                  <a:pt x="56965" y="82032"/>
                  <a:pt x="56209" y="82182"/>
                </a:cubicBezTo>
                <a:cubicBezTo>
                  <a:pt x="51480" y="83126"/>
                  <a:pt x="48645" y="86840"/>
                  <a:pt x="45901" y="90434"/>
                </a:cubicBezTo>
                <a:cubicBezTo>
                  <a:pt x="44619" y="92114"/>
                  <a:pt x="43292" y="93853"/>
                  <a:pt x="41806" y="95243"/>
                </a:cubicBezTo>
                <a:cubicBezTo>
                  <a:pt x="39593" y="97309"/>
                  <a:pt x="35987" y="99159"/>
                  <a:pt x="32860" y="99159"/>
                </a:cubicBezTo>
                <a:cubicBezTo>
                  <a:pt x="32445" y="99159"/>
                  <a:pt x="32038" y="99126"/>
                  <a:pt x="31644" y="99057"/>
                </a:cubicBezTo>
                <a:cubicBezTo>
                  <a:pt x="29774" y="98728"/>
                  <a:pt x="28354" y="97637"/>
                  <a:pt x="27423" y="95813"/>
                </a:cubicBezTo>
                <a:cubicBezTo>
                  <a:pt x="24752" y="90580"/>
                  <a:pt x="30661" y="84593"/>
                  <a:pt x="34573" y="80631"/>
                </a:cubicBezTo>
                <a:cubicBezTo>
                  <a:pt x="35273" y="79923"/>
                  <a:pt x="35934" y="79254"/>
                  <a:pt x="36465" y="78669"/>
                </a:cubicBezTo>
                <a:cubicBezTo>
                  <a:pt x="37302" y="77750"/>
                  <a:pt x="38708" y="76390"/>
                  <a:pt x="40490" y="74670"/>
                </a:cubicBezTo>
                <a:cubicBezTo>
                  <a:pt x="48055" y="67363"/>
                  <a:pt x="62139" y="53762"/>
                  <a:pt x="61239" y="45341"/>
                </a:cubicBezTo>
                <a:cubicBezTo>
                  <a:pt x="61020" y="43289"/>
                  <a:pt x="59924" y="41638"/>
                  <a:pt x="57984" y="40434"/>
                </a:cubicBezTo>
                <a:cubicBezTo>
                  <a:pt x="56427" y="39469"/>
                  <a:pt x="54788" y="39041"/>
                  <a:pt x="53104" y="39041"/>
                </a:cubicBezTo>
                <a:cubicBezTo>
                  <a:pt x="43436" y="39041"/>
                  <a:pt x="32267" y="53131"/>
                  <a:pt x="26452" y="60468"/>
                </a:cubicBezTo>
                <a:cubicBezTo>
                  <a:pt x="25694" y="61424"/>
                  <a:pt x="25038" y="62252"/>
                  <a:pt x="24475" y="62936"/>
                </a:cubicBezTo>
                <a:cubicBezTo>
                  <a:pt x="21313" y="66782"/>
                  <a:pt x="16529" y="71703"/>
                  <a:pt x="10497" y="71703"/>
                </a:cubicBezTo>
                <a:cubicBezTo>
                  <a:pt x="9983" y="71703"/>
                  <a:pt x="9460" y="71667"/>
                  <a:pt x="8928" y="71592"/>
                </a:cubicBezTo>
                <a:cubicBezTo>
                  <a:pt x="5863" y="71159"/>
                  <a:pt x="3519" y="69596"/>
                  <a:pt x="2148" y="67069"/>
                </a:cubicBezTo>
                <a:cubicBezTo>
                  <a:pt x="417" y="63878"/>
                  <a:pt x="456" y="59338"/>
                  <a:pt x="2244" y="55504"/>
                </a:cubicBezTo>
                <a:cubicBezTo>
                  <a:pt x="7296" y="44673"/>
                  <a:pt x="19148" y="40748"/>
                  <a:pt x="30611" y="36952"/>
                </a:cubicBezTo>
                <a:cubicBezTo>
                  <a:pt x="34686" y="35603"/>
                  <a:pt x="38535" y="34328"/>
                  <a:pt x="41998" y="32768"/>
                </a:cubicBezTo>
                <a:cubicBezTo>
                  <a:pt x="49207" y="29519"/>
                  <a:pt x="58603" y="22581"/>
                  <a:pt x="61359" y="13712"/>
                </a:cubicBezTo>
                <a:cubicBezTo>
                  <a:pt x="62810" y="9041"/>
                  <a:pt x="62204" y="4458"/>
                  <a:pt x="59555" y="92"/>
                </a:cubicBezTo>
                <a:cubicBezTo>
                  <a:pt x="59520" y="33"/>
                  <a:pt x="59457" y="0"/>
                  <a:pt x="593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 rot="9000078">
            <a:off x="-1006461" y="3884775"/>
            <a:ext cx="2208111" cy="2577213"/>
          </a:xfrm>
          <a:custGeom>
            <a:rect b="b" l="l" r="r" t="t"/>
            <a:pathLst>
              <a:path extrusionOk="0" h="52375" w="44874">
                <a:moveTo>
                  <a:pt x="15220" y="0"/>
                </a:moveTo>
                <a:cubicBezTo>
                  <a:pt x="15185" y="0"/>
                  <a:pt x="15150" y="10"/>
                  <a:pt x="15118" y="31"/>
                </a:cubicBezTo>
                <a:cubicBezTo>
                  <a:pt x="8137" y="4508"/>
                  <a:pt x="3846" y="10826"/>
                  <a:pt x="2710" y="18300"/>
                </a:cubicBezTo>
                <a:cubicBezTo>
                  <a:pt x="1700" y="24942"/>
                  <a:pt x="3255" y="32031"/>
                  <a:pt x="7084" y="38263"/>
                </a:cubicBezTo>
                <a:cubicBezTo>
                  <a:pt x="11920" y="46131"/>
                  <a:pt x="20480" y="52374"/>
                  <a:pt x="30565" y="52374"/>
                </a:cubicBezTo>
                <a:cubicBezTo>
                  <a:pt x="35057" y="52374"/>
                  <a:pt x="39850" y="51136"/>
                  <a:pt x="44752" y="48252"/>
                </a:cubicBezTo>
                <a:cubicBezTo>
                  <a:pt x="44842" y="48199"/>
                  <a:pt x="44873" y="48082"/>
                  <a:pt x="44820" y="47992"/>
                </a:cubicBezTo>
                <a:cubicBezTo>
                  <a:pt x="44785" y="47932"/>
                  <a:pt x="44721" y="47899"/>
                  <a:pt x="44656" y="47899"/>
                </a:cubicBezTo>
                <a:cubicBezTo>
                  <a:pt x="44623" y="47899"/>
                  <a:pt x="44590" y="47907"/>
                  <a:pt x="44559" y="47925"/>
                </a:cubicBezTo>
                <a:cubicBezTo>
                  <a:pt x="39727" y="50768"/>
                  <a:pt x="35002" y="51988"/>
                  <a:pt x="30574" y="51988"/>
                </a:cubicBezTo>
                <a:cubicBezTo>
                  <a:pt x="20625" y="51988"/>
                  <a:pt x="12180" y="45827"/>
                  <a:pt x="7408" y="38063"/>
                </a:cubicBezTo>
                <a:cubicBezTo>
                  <a:pt x="480" y="26789"/>
                  <a:pt x="1" y="10179"/>
                  <a:pt x="15323" y="350"/>
                </a:cubicBezTo>
                <a:cubicBezTo>
                  <a:pt x="15411" y="294"/>
                  <a:pt x="15437" y="176"/>
                  <a:pt x="15380" y="88"/>
                </a:cubicBezTo>
                <a:cubicBezTo>
                  <a:pt x="15344" y="31"/>
                  <a:pt x="15283" y="0"/>
                  <a:pt x="1522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715100" y="535000"/>
            <a:ext cx="2999700" cy="126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715100" y="1795600"/>
            <a:ext cx="2999700" cy="73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●"/>
              <a:defRPr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○"/>
              <a:defRPr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■"/>
              <a:defRPr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●"/>
              <a:defRPr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○"/>
              <a:defRPr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■"/>
              <a:defRPr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●"/>
              <a:defRPr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○"/>
              <a:defRPr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■"/>
              <a:defRPr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69" name="Google Shape;69;p14"/>
          <p:cNvSpPr/>
          <p:nvPr>
            <p:ph idx="2" type="pic"/>
          </p:nvPr>
        </p:nvSpPr>
        <p:spPr>
          <a:xfrm>
            <a:off x="4044225" y="535000"/>
            <a:ext cx="2120700" cy="20832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4"/>
          <p:cNvSpPr/>
          <p:nvPr>
            <p:ph idx="3" type="pic"/>
          </p:nvPr>
        </p:nvSpPr>
        <p:spPr>
          <a:xfrm>
            <a:off x="6308406" y="535000"/>
            <a:ext cx="2120700" cy="20832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4"/>
          <p:cNvSpPr/>
          <p:nvPr>
            <p:ph idx="4" type="pic"/>
          </p:nvPr>
        </p:nvSpPr>
        <p:spPr>
          <a:xfrm>
            <a:off x="4044375" y="2776100"/>
            <a:ext cx="4384800" cy="18324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4"/>
          <p:cNvSpPr/>
          <p:nvPr/>
        </p:nvSpPr>
        <p:spPr>
          <a:xfrm rot="10800000">
            <a:off x="-3711517" y="2618084"/>
            <a:ext cx="5455143" cy="5442694"/>
          </a:xfrm>
          <a:custGeom>
            <a:rect b="b" l="l" r="r" t="t"/>
            <a:pathLst>
              <a:path extrusionOk="0" h="110607" w="110860">
                <a:moveTo>
                  <a:pt x="59393" y="0"/>
                </a:moveTo>
                <a:cubicBezTo>
                  <a:pt x="59359" y="0"/>
                  <a:pt x="59325" y="9"/>
                  <a:pt x="59295" y="27"/>
                </a:cubicBezTo>
                <a:cubicBezTo>
                  <a:pt x="59204" y="82"/>
                  <a:pt x="59176" y="199"/>
                  <a:pt x="59231" y="289"/>
                </a:cubicBezTo>
                <a:cubicBezTo>
                  <a:pt x="61819" y="4559"/>
                  <a:pt x="62413" y="9037"/>
                  <a:pt x="60996" y="13598"/>
                </a:cubicBezTo>
                <a:cubicBezTo>
                  <a:pt x="58277" y="22347"/>
                  <a:pt x="48979" y="29205"/>
                  <a:pt x="41843" y="32421"/>
                </a:cubicBezTo>
                <a:cubicBezTo>
                  <a:pt x="38397" y="33973"/>
                  <a:pt x="34557" y="35245"/>
                  <a:pt x="30491" y="36590"/>
                </a:cubicBezTo>
                <a:cubicBezTo>
                  <a:pt x="18953" y="40412"/>
                  <a:pt x="7021" y="44364"/>
                  <a:pt x="1899" y="55342"/>
                </a:cubicBezTo>
                <a:cubicBezTo>
                  <a:pt x="34" y="59344"/>
                  <a:pt x="1" y="63907"/>
                  <a:pt x="1815" y="67251"/>
                </a:cubicBezTo>
                <a:cubicBezTo>
                  <a:pt x="3245" y="69888"/>
                  <a:pt x="5687" y="71519"/>
                  <a:pt x="8874" y="71969"/>
                </a:cubicBezTo>
                <a:cubicBezTo>
                  <a:pt x="9425" y="72047"/>
                  <a:pt x="9966" y="72084"/>
                  <a:pt x="10498" y="72084"/>
                </a:cubicBezTo>
                <a:cubicBezTo>
                  <a:pt x="16684" y="72084"/>
                  <a:pt x="21556" y="67086"/>
                  <a:pt x="24768" y="63178"/>
                </a:cubicBezTo>
                <a:cubicBezTo>
                  <a:pt x="25334" y="62491"/>
                  <a:pt x="25990" y="61663"/>
                  <a:pt x="26750" y="60705"/>
                </a:cubicBezTo>
                <a:cubicBezTo>
                  <a:pt x="32523" y="53423"/>
                  <a:pt x="43622" y="39422"/>
                  <a:pt x="53095" y="39422"/>
                </a:cubicBezTo>
                <a:cubicBezTo>
                  <a:pt x="54717" y="39422"/>
                  <a:pt x="56292" y="39833"/>
                  <a:pt x="57784" y="40758"/>
                </a:cubicBezTo>
                <a:cubicBezTo>
                  <a:pt x="59619" y="41895"/>
                  <a:pt x="60654" y="43452"/>
                  <a:pt x="60861" y="45381"/>
                </a:cubicBezTo>
                <a:cubicBezTo>
                  <a:pt x="61741" y="53619"/>
                  <a:pt x="47744" y="67135"/>
                  <a:pt x="40226" y="74398"/>
                </a:cubicBezTo>
                <a:cubicBezTo>
                  <a:pt x="38440" y="76122"/>
                  <a:pt x="37029" y="77485"/>
                  <a:pt x="36184" y="78414"/>
                </a:cubicBezTo>
                <a:cubicBezTo>
                  <a:pt x="35657" y="78992"/>
                  <a:pt x="34999" y="79658"/>
                  <a:pt x="34302" y="80364"/>
                </a:cubicBezTo>
                <a:cubicBezTo>
                  <a:pt x="30315" y="84403"/>
                  <a:pt x="24289" y="90508"/>
                  <a:pt x="27084" y="95986"/>
                </a:cubicBezTo>
                <a:cubicBezTo>
                  <a:pt x="28073" y="97923"/>
                  <a:pt x="29585" y="99082"/>
                  <a:pt x="31579" y="99431"/>
                </a:cubicBezTo>
                <a:cubicBezTo>
                  <a:pt x="32011" y="99507"/>
                  <a:pt x="32454" y="99543"/>
                  <a:pt x="32901" y="99543"/>
                </a:cubicBezTo>
                <a:cubicBezTo>
                  <a:pt x="36228" y="99543"/>
                  <a:pt x="39865" y="97575"/>
                  <a:pt x="42065" y="95520"/>
                </a:cubicBezTo>
                <a:cubicBezTo>
                  <a:pt x="43575" y="94109"/>
                  <a:pt x="44912" y="92359"/>
                  <a:pt x="46205" y="90665"/>
                </a:cubicBezTo>
                <a:cubicBezTo>
                  <a:pt x="48904" y="87128"/>
                  <a:pt x="51695" y="83471"/>
                  <a:pt x="56285" y="82556"/>
                </a:cubicBezTo>
                <a:cubicBezTo>
                  <a:pt x="57009" y="82411"/>
                  <a:pt x="57715" y="82343"/>
                  <a:pt x="58402" y="82343"/>
                </a:cubicBezTo>
                <a:cubicBezTo>
                  <a:pt x="63946" y="82343"/>
                  <a:pt x="68312" y="86788"/>
                  <a:pt x="72327" y="91417"/>
                </a:cubicBezTo>
                <a:cubicBezTo>
                  <a:pt x="77978" y="97932"/>
                  <a:pt x="83488" y="102612"/>
                  <a:pt x="89173" y="105727"/>
                </a:cubicBezTo>
                <a:cubicBezTo>
                  <a:pt x="95147" y="109002"/>
                  <a:pt x="101350" y="110607"/>
                  <a:pt x="108063" y="110607"/>
                </a:cubicBezTo>
                <a:cubicBezTo>
                  <a:pt x="108924" y="110607"/>
                  <a:pt x="109796" y="110580"/>
                  <a:pt x="110676" y="110527"/>
                </a:cubicBezTo>
                <a:cubicBezTo>
                  <a:pt x="110781" y="110521"/>
                  <a:pt x="110859" y="110431"/>
                  <a:pt x="110854" y="110326"/>
                </a:cubicBezTo>
                <a:cubicBezTo>
                  <a:pt x="110848" y="110226"/>
                  <a:pt x="110766" y="110148"/>
                  <a:pt x="110663" y="110148"/>
                </a:cubicBezTo>
                <a:cubicBezTo>
                  <a:pt x="110660" y="110148"/>
                  <a:pt x="110656" y="110148"/>
                  <a:pt x="110652" y="110148"/>
                </a:cubicBezTo>
                <a:cubicBezTo>
                  <a:pt x="109757" y="110202"/>
                  <a:pt x="108871" y="110229"/>
                  <a:pt x="107994" y="110229"/>
                </a:cubicBezTo>
                <a:cubicBezTo>
                  <a:pt x="94990" y="110229"/>
                  <a:pt x="83974" y="104264"/>
                  <a:pt x="72614" y="91167"/>
                </a:cubicBezTo>
                <a:cubicBezTo>
                  <a:pt x="68540" y="86470"/>
                  <a:pt x="64105" y="81961"/>
                  <a:pt x="58413" y="81961"/>
                </a:cubicBezTo>
                <a:cubicBezTo>
                  <a:pt x="57699" y="81961"/>
                  <a:pt x="56965" y="82032"/>
                  <a:pt x="56209" y="82182"/>
                </a:cubicBezTo>
                <a:cubicBezTo>
                  <a:pt x="51480" y="83126"/>
                  <a:pt x="48645" y="86840"/>
                  <a:pt x="45901" y="90434"/>
                </a:cubicBezTo>
                <a:cubicBezTo>
                  <a:pt x="44619" y="92114"/>
                  <a:pt x="43292" y="93853"/>
                  <a:pt x="41806" y="95243"/>
                </a:cubicBezTo>
                <a:cubicBezTo>
                  <a:pt x="39593" y="97309"/>
                  <a:pt x="35987" y="99159"/>
                  <a:pt x="32860" y="99159"/>
                </a:cubicBezTo>
                <a:cubicBezTo>
                  <a:pt x="32445" y="99159"/>
                  <a:pt x="32038" y="99126"/>
                  <a:pt x="31644" y="99057"/>
                </a:cubicBezTo>
                <a:cubicBezTo>
                  <a:pt x="29774" y="98728"/>
                  <a:pt x="28354" y="97637"/>
                  <a:pt x="27423" y="95813"/>
                </a:cubicBezTo>
                <a:cubicBezTo>
                  <a:pt x="24752" y="90580"/>
                  <a:pt x="30661" y="84593"/>
                  <a:pt x="34573" y="80631"/>
                </a:cubicBezTo>
                <a:cubicBezTo>
                  <a:pt x="35273" y="79923"/>
                  <a:pt x="35934" y="79254"/>
                  <a:pt x="36465" y="78669"/>
                </a:cubicBezTo>
                <a:cubicBezTo>
                  <a:pt x="37302" y="77750"/>
                  <a:pt x="38708" y="76390"/>
                  <a:pt x="40490" y="74670"/>
                </a:cubicBezTo>
                <a:cubicBezTo>
                  <a:pt x="48055" y="67363"/>
                  <a:pt x="62139" y="53762"/>
                  <a:pt x="61239" y="45341"/>
                </a:cubicBezTo>
                <a:cubicBezTo>
                  <a:pt x="61020" y="43289"/>
                  <a:pt x="59924" y="41638"/>
                  <a:pt x="57984" y="40434"/>
                </a:cubicBezTo>
                <a:cubicBezTo>
                  <a:pt x="56427" y="39469"/>
                  <a:pt x="54788" y="39041"/>
                  <a:pt x="53104" y="39041"/>
                </a:cubicBezTo>
                <a:cubicBezTo>
                  <a:pt x="43436" y="39041"/>
                  <a:pt x="32267" y="53131"/>
                  <a:pt x="26452" y="60468"/>
                </a:cubicBezTo>
                <a:cubicBezTo>
                  <a:pt x="25694" y="61424"/>
                  <a:pt x="25038" y="62252"/>
                  <a:pt x="24475" y="62936"/>
                </a:cubicBezTo>
                <a:cubicBezTo>
                  <a:pt x="21313" y="66782"/>
                  <a:pt x="16529" y="71703"/>
                  <a:pt x="10497" y="71703"/>
                </a:cubicBezTo>
                <a:cubicBezTo>
                  <a:pt x="9983" y="71703"/>
                  <a:pt x="9460" y="71667"/>
                  <a:pt x="8928" y="71592"/>
                </a:cubicBezTo>
                <a:cubicBezTo>
                  <a:pt x="5863" y="71159"/>
                  <a:pt x="3519" y="69596"/>
                  <a:pt x="2148" y="67069"/>
                </a:cubicBezTo>
                <a:cubicBezTo>
                  <a:pt x="417" y="63878"/>
                  <a:pt x="456" y="59338"/>
                  <a:pt x="2244" y="55504"/>
                </a:cubicBezTo>
                <a:cubicBezTo>
                  <a:pt x="7296" y="44673"/>
                  <a:pt x="19148" y="40748"/>
                  <a:pt x="30611" y="36952"/>
                </a:cubicBezTo>
                <a:cubicBezTo>
                  <a:pt x="34686" y="35603"/>
                  <a:pt x="38535" y="34328"/>
                  <a:pt x="41998" y="32768"/>
                </a:cubicBezTo>
                <a:cubicBezTo>
                  <a:pt x="49207" y="29519"/>
                  <a:pt x="58603" y="22581"/>
                  <a:pt x="61359" y="13712"/>
                </a:cubicBezTo>
                <a:cubicBezTo>
                  <a:pt x="62810" y="9041"/>
                  <a:pt x="62204" y="4458"/>
                  <a:pt x="59555" y="92"/>
                </a:cubicBezTo>
                <a:cubicBezTo>
                  <a:pt x="59520" y="33"/>
                  <a:pt x="59457" y="0"/>
                  <a:pt x="593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715100" y="535000"/>
            <a:ext cx="7713900" cy="72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715100" y="2394300"/>
            <a:ext cx="2571300" cy="126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2" type="subTitle"/>
          </p:nvPr>
        </p:nvSpPr>
        <p:spPr>
          <a:xfrm>
            <a:off x="715100" y="1923025"/>
            <a:ext cx="2571300" cy="547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3" type="subTitle"/>
          </p:nvPr>
        </p:nvSpPr>
        <p:spPr>
          <a:xfrm>
            <a:off x="3286397" y="2394300"/>
            <a:ext cx="2571300" cy="126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4" type="subTitle"/>
          </p:nvPr>
        </p:nvSpPr>
        <p:spPr>
          <a:xfrm>
            <a:off x="3286401" y="1923025"/>
            <a:ext cx="2571300" cy="547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5" type="subTitle"/>
          </p:nvPr>
        </p:nvSpPr>
        <p:spPr>
          <a:xfrm>
            <a:off x="5857697" y="2394300"/>
            <a:ext cx="2571300" cy="126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6" type="subTitle"/>
          </p:nvPr>
        </p:nvSpPr>
        <p:spPr>
          <a:xfrm>
            <a:off x="5857701" y="1923025"/>
            <a:ext cx="2571300" cy="547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" name="Google Shape;81;p15"/>
          <p:cNvSpPr/>
          <p:nvPr/>
        </p:nvSpPr>
        <p:spPr>
          <a:xfrm>
            <a:off x="7330742" y="-2870951"/>
            <a:ext cx="5455143" cy="5442694"/>
          </a:xfrm>
          <a:custGeom>
            <a:rect b="b" l="l" r="r" t="t"/>
            <a:pathLst>
              <a:path extrusionOk="0" h="110607" w="110860">
                <a:moveTo>
                  <a:pt x="59393" y="0"/>
                </a:moveTo>
                <a:cubicBezTo>
                  <a:pt x="59359" y="0"/>
                  <a:pt x="59325" y="9"/>
                  <a:pt x="59295" y="27"/>
                </a:cubicBezTo>
                <a:cubicBezTo>
                  <a:pt x="59204" y="82"/>
                  <a:pt x="59176" y="199"/>
                  <a:pt x="59231" y="289"/>
                </a:cubicBezTo>
                <a:cubicBezTo>
                  <a:pt x="61819" y="4559"/>
                  <a:pt x="62413" y="9037"/>
                  <a:pt x="60996" y="13598"/>
                </a:cubicBezTo>
                <a:cubicBezTo>
                  <a:pt x="58277" y="22347"/>
                  <a:pt x="48979" y="29205"/>
                  <a:pt x="41843" y="32421"/>
                </a:cubicBezTo>
                <a:cubicBezTo>
                  <a:pt x="38397" y="33973"/>
                  <a:pt x="34557" y="35245"/>
                  <a:pt x="30491" y="36590"/>
                </a:cubicBezTo>
                <a:cubicBezTo>
                  <a:pt x="18953" y="40412"/>
                  <a:pt x="7021" y="44364"/>
                  <a:pt x="1899" y="55342"/>
                </a:cubicBezTo>
                <a:cubicBezTo>
                  <a:pt x="34" y="59344"/>
                  <a:pt x="1" y="63907"/>
                  <a:pt x="1815" y="67251"/>
                </a:cubicBezTo>
                <a:cubicBezTo>
                  <a:pt x="3245" y="69888"/>
                  <a:pt x="5687" y="71519"/>
                  <a:pt x="8874" y="71969"/>
                </a:cubicBezTo>
                <a:cubicBezTo>
                  <a:pt x="9425" y="72047"/>
                  <a:pt x="9966" y="72084"/>
                  <a:pt x="10498" y="72084"/>
                </a:cubicBezTo>
                <a:cubicBezTo>
                  <a:pt x="16684" y="72084"/>
                  <a:pt x="21556" y="67086"/>
                  <a:pt x="24768" y="63178"/>
                </a:cubicBezTo>
                <a:cubicBezTo>
                  <a:pt x="25334" y="62491"/>
                  <a:pt x="25990" y="61663"/>
                  <a:pt x="26750" y="60705"/>
                </a:cubicBezTo>
                <a:cubicBezTo>
                  <a:pt x="32523" y="53423"/>
                  <a:pt x="43622" y="39422"/>
                  <a:pt x="53095" y="39422"/>
                </a:cubicBezTo>
                <a:cubicBezTo>
                  <a:pt x="54717" y="39422"/>
                  <a:pt x="56292" y="39833"/>
                  <a:pt x="57784" y="40758"/>
                </a:cubicBezTo>
                <a:cubicBezTo>
                  <a:pt x="59619" y="41895"/>
                  <a:pt x="60654" y="43452"/>
                  <a:pt x="60861" y="45381"/>
                </a:cubicBezTo>
                <a:cubicBezTo>
                  <a:pt x="61741" y="53619"/>
                  <a:pt x="47744" y="67135"/>
                  <a:pt x="40226" y="74398"/>
                </a:cubicBezTo>
                <a:cubicBezTo>
                  <a:pt x="38440" y="76122"/>
                  <a:pt x="37029" y="77485"/>
                  <a:pt x="36184" y="78414"/>
                </a:cubicBezTo>
                <a:cubicBezTo>
                  <a:pt x="35657" y="78992"/>
                  <a:pt x="34999" y="79658"/>
                  <a:pt x="34302" y="80364"/>
                </a:cubicBezTo>
                <a:cubicBezTo>
                  <a:pt x="30315" y="84403"/>
                  <a:pt x="24289" y="90508"/>
                  <a:pt x="27084" y="95986"/>
                </a:cubicBezTo>
                <a:cubicBezTo>
                  <a:pt x="28073" y="97923"/>
                  <a:pt x="29585" y="99082"/>
                  <a:pt x="31579" y="99431"/>
                </a:cubicBezTo>
                <a:cubicBezTo>
                  <a:pt x="32011" y="99507"/>
                  <a:pt x="32454" y="99543"/>
                  <a:pt x="32901" y="99543"/>
                </a:cubicBezTo>
                <a:cubicBezTo>
                  <a:pt x="36228" y="99543"/>
                  <a:pt x="39865" y="97575"/>
                  <a:pt x="42065" y="95520"/>
                </a:cubicBezTo>
                <a:cubicBezTo>
                  <a:pt x="43575" y="94109"/>
                  <a:pt x="44912" y="92359"/>
                  <a:pt x="46205" y="90665"/>
                </a:cubicBezTo>
                <a:cubicBezTo>
                  <a:pt x="48904" y="87128"/>
                  <a:pt x="51695" y="83471"/>
                  <a:pt x="56285" y="82556"/>
                </a:cubicBezTo>
                <a:cubicBezTo>
                  <a:pt x="57009" y="82411"/>
                  <a:pt x="57715" y="82343"/>
                  <a:pt x="58402" y="82343"/>
                </a:cubicBezTo>
                <a:cubicBezTo>
                  <a:pt x="63946" y="82343"/>
                  <a:pt x="68312" y="86788"/>
                  <a:pt x="72327" y="91417"/>
                </a:cubicBezTo>
                <a:cubicBezTo>
                  <a:pt x="77978" y="97932"/>
                  <a:pt x="83488" y="102612"/>
                  <a:pt x="89173" y="105727"/>
                </a:cubicBezTo>
                <a:cubicBezTo>
                  <a:pt x="95147" y="109002"/>
                  <a:pt x="101350" y="110607"/>
                  <a:pt x="108063" y="110607"/>
                </a:cubicBezTo>
                <a:cubicBezTo>
                  <a:pt x="108924" y="110607"/>
                  <a:pt x="109796" y="110580"/>
                  <a:pt x="110676" y="110527"/>
                </a:cubicBezTo>
                <a:cubicBezTo>
                  <a:pt x="110781" y="110521"/>
                  <a:pt x="110859" y="110431"/>
                  <a:pt x="110854" y="110326"/>
                </a:cubicBezTo>
                <a:cubicBezTo>
                  <a:pt x="110848" y="110226"/>
                  <a:pt x="110766" y="110148"/>
                  <a:pt x="110663" y="110148"/>
                </a:cubicBezTo>
                <a:cubicBezTo>
                  <a:pt x="110660" y="110148"/>
                  <a:pt x="110656" y="110148"/>
                  <a:pt x="110652" y="110148"/>
                </a:cubicBezTo>
                <a:cubicBezTo>
                  <a:pt x="109757" y="110202"/>
                  <a:pt x="108871" y="110229"/>
                  <a:pt x="107994" y="110229"/>
                </a:cubicBezTo>
                <a:cubicBezTo>
                  <a:pt x="94990" y="110229"/>
                  <a:pt x="83974" y="104264"/>
                  <a:pt x="72614" y="91167"/>
                </a:cubicBezTo>
                <a:cubicBezTo>
                  <a:pt x="68540" y="86470"/>
                  <a:pt x="64105" y="81961"/>
                  <a:pt x="58413" y="81961"/>
                </a:cubicBezTo>
                <a:cubicBezTo>
                  <a:pt x="57699" y="81961"/>
                  <a:pt x="56965" y="82032"/>
                  <a:pt x="56209" y="82182"/>
                </a:cubicBezTo>
                <a:cubicBezTo>
                  <a:pt x="51480" y="83126"/>
                  <a:pt x="48645" y="86840"/>
                  <a:pt x="45901" y="90434"/>
                </a:cubicBezTo>
                <a:cubicBezTo>
                  <a:pt x="44619" y="92114"/>
                  <a:pt x="43292" y="93853"/>
                  <a:pt x="41806" y="95243"/>
                </a:cubicBezTo>
                <a:cubicBezTo>
                  <a:pt x="39593" y="97309"/>
                  <a:pt x="35987" y="99159"/>
                  <a:pt x="32860" y="99159"/>
                </a:cubicBezTo>
                <a:cubicBezTo>
                  <a:pt x="32445" y="99159"/>
                  <a:pt x="32038" y="99126"/>
                  <a:pt x="31644" y="99057"/>
                </a:cubicBezTo>
                <a:cubicBezTo>
                  <a:pt x="29774" y="98728"/>
                  <a:pt x="28354" y="97637"/>
                  <a:pt x="27423" y="95813"/>
                </a:cubicBezTo>
                <a:cubicBezTo>
                  <a:pt x="24752" y="90580"/>
                  <a:pt x="30661" y="84593"/>
                  <a:pt x="34573" y="80631"/>
                </a:cubicBezTo>
                <a:cubicBezTo>
                  <a:pt x="35273" y="79923"/>
                  <a:pt x="35934" y="79254"/>
                  <a:pt x="36465" y="78669"/>
                </a:cubicBezTo>
                <a:cubicBezTo>
                  <a:pt x="37302" y="77750"/>
                  <a:pt x="38708" y="76390"/>
                  <a:pt x="40490" y="74670"/>
                </a:cubicBezTo>
                <a:cubicBezTo>
                  <a:pt x="48055" y="67363"/>
                  <a:pt x="62139" y="53762"/>
                  <a:pt x="61239" y="45341"/>
                </a:cubicBezTo>
                <a:cubicBezTo>
                  <a:pt x="61020" y="43289"/>
                  <a:pt x="59924" y="41638"/>
                  <a:pt x="57984" y="40434"/>
                </a:cubicBezTo>
                <a:cubicBezTo>
                  <a:pt x="56427" y="39469"/>
                  <a:pt x="54788" y="39041"/>
                  <a:pt x="53104" y="39041"/>
                </a:cubicBezTo>
                <a:cubicBezTo>
                  <a:pt x="43436" y="39041"/>
                  <a:pt x="32267" y="53131"/>
                  <a:pt x="26452" y="60468"/>
                </a:cubicBezTo>
                <a:cubicBezTo>
                  <a:pt x="25694" y="61424"/>
                  <a:pt x="25038" y="62252"/>
                  <a:pt x="24475" y="62936"/>
                </a:cubicBezTo>
                <a:cubicBezTo>
                  <a:pt x="21313" y="66782"/>
                  <a:pt x="16529" y="71703"/>
                  <a:pt x="10497" y="71703"/>
                </a:cubicBezTo>
                <a:cubicBezTo>
                  <a:pt x="9983" y="71703"/>
                  <a:pt x="9460" y="71667"/>
                  <a:pt x="8928" y="71592"/>
                </a:cubicBezTo>
                <a:cubicBezTo>
                  <a:pt x="5863" y="71159"/>
                  <a:pt x="3519" y="69596"/>
                  <a:pt x="2148" y="67069"/>
                </a:cubicBezTo>
                <a:cubicBezTo>
                  <a:pt x="417" y="63878"/>
                  <a:pt x="456" y="59338"/>
                  <a:pt x="2244" y="55504"/>
                </a:cubicBezTo>
                <a:cubicBezTo>
                  <a:pt x="7296" y="44673"/>
                  <a:pt x="19148" y="40748"/>
                  <a:pt x="30611" y="36952"/>
                </a:cubicBezTo>
                <a:cubicBezTo>
                  <a:pt x="34686" y="35603"/>
                  <a:pt x="38535" y="34328"/>
                  <a:pt x="41998" y="32768"/>
                </a:cubicBezTo>
                <a:cubicBezTo>
                  <a:pt x="49207" y="29519"/>
                  <a:pt x="58603" y="22581"/>
                  <a:pt x="61359" y="13712"/>
                </a:cubicBezTo>
                <a:cubicBezTo>
                  <a:pt x="62810" y="9041"/>
                  <a:pt x="62204" y="4458"/>
                  <a:pt x="59555" y="92"/>
                </a:cubicBezTo>
                <a:cubicBezTo>
                  <a:pt x="59520" y="33"/>
                  <a:pt x="59457" y="0"/>
                  <a:pt x="593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715100" y="535000"/>
            <a:ext cx="7713900" cy="72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715100" y="1974325"/>
            <a:ext cx="3591900" cy="72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2" type="subTitle"/>
          </p:nvPr>
        </p:nvSpPr>
        <p:spPr>
          <a:xfrm>
            <a:off x="715105" y="1503050"/>
            <a:ext cx="3591900" cy="547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3" type="subTitle"/>
          </p:nvPr>
        </p:nvSpPr>
        <p:spPr>
          <a:xfrm>
            <a:off x="4837125" y="1974325"/>
            <a:ext cx="3591900" cy="72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4" type="subTitle"/>
          </p:nvPr>
        </p:nvSpPr>
        <p:spPr>
          <a:xfrm>
            <a:off x="4837127" y="1503050"/>
            <a:ext cx="3591900" cy="547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5" type="subTitle"/>
          </p:nvPr>
        </p:nvSpPr>
        <p:spPr>
          <a:xfrm>
            <a:off x="715100" y="3414475"/>
            <a:ext cx="3591900" cy="72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6" type="subTitle"/>
          </p:nvPr>
        </p:nvSpPr>
        <p:spPr>
          <a:xfrm>
            <a:off x="715105" y="2943200"/>
            <a:ext cx="3591900" cy="547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7" type="subTitle"/>
          </p:nvPr>
        </p:nvSpPr>
        <p:spPr>
          <a:xfrm>
            <a:off x="4837125" y="3414475"/>
            <a:ext cx="3591900" cy="72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8" type="subTitle"/>
          </p:nvPr>
        </p:nvSpPr>
        <p:spPr>
          <a:xfrm>
            <a:off x="4837127" y="2943200"/>
            <a:ext cx="3591900" cy="547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" name="Google Shape;92;p16"/>
          <p:cNvSpPr/>
          <p:nvPr/>
        </p:nvSpPr>
        <p:spPr>
          <a:xfrm rot="-2700000">
            <a:off x="7324848" y="-1020388"/>
            <a:ext cx="2208140" cy="2577246"/>
          </a:xfrm>
          <a:custGeom>
            <a:rect b="b" l="l" r="r" t="t"/>
            <a:pathLst>
              <a:path extrusionOk="0" h="52375" w="44874">
                <a:moveTo>
                  <a:pt x="15220" y="0"/>
                </a:moveTo>
                <a:cubicBezTo>
                  <a:pt x="15185" y="0"/>
                  <a:pt x="15150" y="10"/>
                  <a:pt x="15118" y="31"/>
                </a:cubicBezTo>
                <a:cubicBezTo>
                  <a:pt x="8137" y="4508"/>
                  <a:pt x="3846" y="10826"/>
                  <a:pt x="2710" y="18300"/>
                </a:cubicBezTo>
                <a:cubicBezTo>
                  <a:pt x="1700" y="24942"/>
                  <a:pt x="3255" y="32031"/>
                  <a:pt x="7084" y="38263"/>
                </a:cubicBezTo>
                <a:cubicBezTo>
                  <a:pt x="11920" y="46131"/>
                  <a:pt x="20480" y="52374"/>
                  <a:pt x="30565" y="52374"/>
                </a:cubicBezTo>
                <a:cubicBezTo>
                  <a:pt x="35057" y="52374"/>
                  <a:pt x="39850" y="51136"/>
                  <a:pt x="44752" y="48252"/>
                </a:cubicBezTo>
                <a:cubicBezTo>
                  <a:pt x="44842" y="48199"/>
                  <a:pt x="44873" y="48082"/>
                  <a:pt x="44820" y="47992"/>
                </a:cubicBezTo>
                <a:cubicBezTo>
                  <a:pt x="44785" y="47932"/>
                  <a:pt x="44721" y="47899"/>
                  <a:pt x="44656" y="47899"/>
                </a:cubicBezTo>
                <a:cubicBezTo>
                  <a:pt x="44623" y="47899"/>
                  <a:pt x="44590" y="47907"/>
                  <a:pt x="44559" y="47925"/>
                </a:cubicBezTo>
                <a:cubicBezTo>
                  <a:pt x="39727" y="50768"/>
                  <a:pt x="35002" y="51988"/>
                  <a:pt x="30574" y="51988"/>
                </a:cubicBezTo>
                <a:cubicBezTo>
                  <a:pt x="20625" y="51988"/>
                  <a:pt x="12180" y="45827"/>
                  <a:pt x="7408" y="38063"/>
                </a:cubicBezTo>
                <a:cubicBezTo>
                  <a:pt x="480" y="26789"/>
                  <a:pt x="1" y="10179"/>
                  <a:pt x="15323" y="350"/>
                </a:cubicBezTo>
                <a:cubicBezTo>
                  <a:pt x="15411" y="294"/>
                  <a:pt x="15437" y="176"/>
                  <a:pt x="15380" y="88"/>
                </a:cubicBezTo>
                <a:cubicBezTo>
                  <a:pt x="15344" y="31"/>
                  <a:pt x="15283" y="0"/>
                  <a:pt x="1522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715100" y="535000"/>
            <a:ext cx="7713900" cy="72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715100" y="1889375"/>
            <a:ext cx="2490000" cy="88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2" type="subTitle"/>
          </p:nvPr>
        </p:nvSpPr>
        <p:spPr>
          <a:xfrm>
            <a:off x="715104" y="1418100"/>
            <a:ext cx="2490000" cy="547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3" type="subTitle"/>
          </p:nvPr>
        </p:nvSpPr>
        <p:spPr>
          <a:xfrm>
            <a:off x="3326998" y="1889375"/>
            <a:ext cx="2490000" cy="88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4" type="subTitle"/>
          </p:nvPr>
        </p:nvSpPr>
        <p:spPr>
          <a:xfrm>
            <a:off x="3327002" y="1418100"/>
            <a:ext cx="2490000" cy="547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5" type="subTitle"/>
          </p:nvPr>
        </p:nvSpPr>
        <p:spPr>
          <a:xfrm>
            <a:off x="715100" y="3490675"/>
            <a:ext cx="2490000" cy="88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6" type="subTitle"/>
          </p:nvPr>
        </p:nvSpPr>
        <p:spPr>
          <a:xfrm>
            <a:off x="715104" y="3019400"/>
            <a:ext cx="2490000" cy="547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" name="Google Shape;101;p17"/>
          <p:cNvSpPr txBox="1"/>
          <p:nvPr>
            <p:ph idx="7" type="subTitle"/>
          </p:nvPr>
        </p:nvSpPr>
        <p:spPr>
          <a:xfrm>
            <a:off x="3326998" y="3490675"/>
            <a:ext cx="2490000" cy="88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8" type="subTitle"/>
          </p:nvPr>
        </p:nvSpPr>
        <p:spPr>
          <a:xfrm>
            <a:off x="3327002" y="3019400"/>
            <a:ext cx="2490000" cy="547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9" type="subTitle"/>
          </p:nvPr>
        </p:nvSpPr>
        <p:spPr>
          <a:xfrm>
            <a:off x="5938886" y="1889375"/>
            <a:ext cx="2490000" cy="88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3" type="subTitle"/>
          </p:nvPr>
        </p:nvSpPr>
        <p:spPr>
          <a:xfrm>
            <a:off x="5938893" y="1418100"/>
            <a:ext cx="2490000" cy="547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4" type="subTitle"/>
          </p:nvPr>
        </p:nvSpPr>
        <p:spPr>
          <a:xfrm>
            <a:off x="5938886" y="3490675"/>
            <a:ext cx="2490000" cy="88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5" type="subTitle"/>
          </p:nvPr>
        </p:nvSpPr>
        <p:spPr>
          <a:xfrm>
            <a:off x="5938893" y="3019400"/>
            <a:ext cx="2490000" cy="547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7" name="Google Shape;107;p17"/>
          <p:cNvSpPr/>
          <p:nvPr/>
        </p:nvSpPr>
        <p:spPr>
          <a:xfrm rot="-2700000">
            <a:off x="7324848" y="-1020388"/>
            <a:ext cx="2208140" cy="2577246"/>
          </a:xfrm>
          <a:custGeom>
            <a:rect b="b" l="l" r="r" t="t"/>
            <a:pathLst>
              <a:path extrusionOk="0" h="52375" w="44874">
                <a:moveTo>
                  <a:pt x="15220" y="0"/>
                </a:moveTo>
                <a:cubicBezTo>
                  <a:pt x="15185" y="0"/>
                  <a:pt x="15150" y="10"/>
                  <a:pt x="15118" y="31"/>
                </a:cubicBezTo>
                <a:cubicBezTo>
                  <a:pt x="8137" y="4508"/>
                  <a:pt x="3846" y="10826"/>
                  <a:pt x="2710" y="18300"/>
                </a:cubicBezTo>
                <a:cubicBezTo>
                  <a:pt x="1700" y="24942"/>
                  <a:pt x="3255" y="32031"/>
                  <a:pt x="7084" y="38263"/>
                </a:cubicBezTo>
                <a:cubicBezTo>
                  <a:pt x="11920" y="46131"/>
                  <a:pt x="20480" y="52374"/>
                  <a:pt x="30565" y="52374"/>
                </a:cubicBezTo>
                <a:cubicBezTo>
                  <a:pt x="35057" y="52374"/>
                  <a:pt x="39850" y="51136"/>
                  <a:pt x="44752" y="48252"/>
                </a:cubicBezTo>
                <a:cubicBezTo>
                  <a:pt x="44842" y="48199"/>
                  <a:pt x="44873" y="48082"/>
                  <a:pt x="44820" y="47992"/>
                </a:cubicBezTo>
                <a:cubicBezTo>
                  <a:pt x="44785" y="47932"/>
                  <a:pt x="44721" y="47899"/>
                  <a:pt x="44656" y="47899"/>
                </a:cubicBezTo>
                <a:cubicBezTo>
                  <a:pt x="44623" y="47899"/>
                  <a:pt x="44590" y="47907"/>
                  <a:pt x="44559" y="47925"/>
                </a:cubicBezTo>
                <a:cubicBezTo>
                  <a:pt x="39727" y="50768"/>
                  <a:pt x="35002" y="51988"/>
                  <a:pt x="30574" y="51988"/>
                </a:cubicBezTo>
                <a:cubicBezTo>
                  <a:pt x="20625" y="51988"/>
                  <a:pt x="12180" y="45827"/>
                  <a:pt x="7408" y="38063"/>
                </a:cubicBezTo>
                <a:cubicBezTo>
                  <a:pt x="480" y="26789"/>
                  <a:pt x="1" y="10179"/>
                  <a:pt x="15323" y="350"/>
                </a:cubicBezTo>
                <a:cubicBezTo>
                  <a:pt x="15411" y="294"/>
                  <a:pt x="15437" y="176"/>
                  <a:pt x="15380" y="88"/>
                </a:cubicBezTo>
                <a:cubicBezTo>
                  <a:pt x="15344" y="31"/>
                  <a:pt x="15283" y="0"/>
                  <a:pt x="1522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715100" y="535000"/>
            <a:ext cx="7713900" cy="72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/>
        </p:txBody>
      </p:sp>
      <p:sp>
        <p:nvSpPr>
          <p:cNvPr id="110" name="Google Shape;110;p18"/>
          <p:cNvSpPr/>
          <p:nvPr/>
        </p:nvSpPr>
        <p:spPr>
          <a:xfrm rot="-2700000">
            <a:off x="7324848" y="-1020388"/>
            <a:ext cx="2208140" cy="2577246"/>
          </a:xfrm>
          <a:custGeom>
            <a:rect b="b" l="l" r="r" t="t"/>
            <a:pathLst>
              <a:path extrusionOk="0" h="52375" w="44874">
                <a:moveTo>
                  <a:pt x="15220" y="0"/>
                </a:moveTo>
                <a:cubicBezTo>
                  <a:pt x="15185" y="0"/>
                  <a:pt x="15150" y="10"/>
                  <a:pt x="15118" y="31"/>
                </a:cubicBezTo>
                <a:cubicBezTo>
                  <a:pt x="8137" y="4508"/>
                  <a:pt x="3846" y="10826"/>
                  <a:pt x="2710" y="18300"/>
                </a:cubicBezTo>
                <a:cubicBezTo>
                  <a:pt x="1700" y="24942"/>
                  <a:pt x="3255" y="32031"/>
                  <a:pt x="7084" y="38263"/>
                </a:cubicBezTo>
                <a:cubicBezTo>
                  <a:pt x="11920" y="46131"/>
                  <a:pt x="20480" y="52374"/>
                  <a:pt x="30565" y="52374"/>
                </a:cubicBezTo>
                <a:cubicBezTo>
                  <a:pt x="35057" y="52374"/>
                  <a:pt x="39850" y="51136"/>
                  <a:pt x="44752" y="48252"/>
                </a:cubicBezTo>
                <a:cubicBezTo>
                  <a:pt x="44842" y="48199"/>
                  <a:pt x="44873" y="48082"/>
                  <a:pt x="44820" y="47992"/>
                </a:cubicBezTo>
                <a:cubicBezTo>
                  <a:pt x="44785" y="47932"/>
                  <a:pt x="44721" y="47899"/>
                  <a:pt x="44656" y="47899"/>
                </a:cubicBezTo>
                <a:cubicBezTo>
                  <a:pt x="44623" y="47899"/>
                  <a:pt x="44590" y="47907"/>
                  <a:pt x="44559" y="47925"/>
                </a:cubicBezTo>
                <a:cubicBezTo>
                  <a:pt x="39727" y="50768"/>
                  <a:pt x="35002" y="51988"/>
                  <a:pt x="30574" y="51988"/>
                </a:cubicBezTo>
                <a:cubicBezTo>
                  <a:pt x="20625" y="51988"/>
                  <a:pt x="12180" y="45827"/>
                  <a:pt x="7408" y="38063"/>
                </a:cubicBezTo>
                <a:cubicBezTo>
                  <a:pt x="480" y="26789"/>
                  <a:pt x="1" y="10179"/>
                  <a:pt x="15323" y="350"/>
                </a:cubicBezTo>
                <a:cubicBezTo>
                  <a:pt x="15411" y="294"/>
                  <a:pt x="15437" y="176"/>
                  <a:pt x="15380" y="88"/>
                </a:cubicBezTo>
                <a:cubicBezTo>
                  <a:pt x="15344" y="31"/>
                  <a:pt x="15283" y="0"/>
                  <a:pt x="1522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715100" y="535000"/>
            <a:ext cx="7713900" cy="72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ctrTitle"/>
          </p:nvPr>
        </p:nvSpPr>
        <p:spPr>
          <a:xfrm>
            <a:off x="5324200" y="723175"/>
            <a:ext cx="3104700" cy="93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5" name="Google Shape;115;p20"/>
          <p:cNvSpPr txBox="1"/>
          <p:nvPr>
            <p:ph idx="1" type="subTitle"/>
          </p:nvPr>
        </p:nvSpPr>
        <p:spPr>
          <a:xfrm>
            <a:off x="5324200" y="1579375"/>
            <a:ext cx="3104700" cy="115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6" name="Google Shape;116;p20"/>
          <p:cNvSpPr txBox="1"/>
          <p:nvPr/>
        </p:nvSpPr>
        <p:spPr>
          <a:xfrm>
            <a:off x="5324200" y="3346925"/>
            <a:ext cx="310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 </a:t>
            </a:r>
            <a:r>
              <a:rPr lang="en" sz="1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17" name="Google Shape;117;p20"/>
          <p:cNvSpPr/>
          <p:nvPr/>
        </p:nvSpPr>
        <p:spPr>
          <a:xfrm rot="9000078">
            <a:off x="-707669" y="3672234"/>
            <a:ext cx="2208111" cy="2577213"/>
          </a:xfrm>
          <a:custGeom>
            <a:rect b="b" l="l" r="r" t="t"/>
            <a:pathLst>
              <a:path extrusionOk="0" h="52375" w="44874">
                <a:moveTo>
                  <a:pt x="15220" y="0"/>
                </a:moveTo>
                <a:cubicBezTo>
                  <a:pt x="15185" y="0"/>
                  <a:pt x="15150" y="10"/>
                  <a:pt x="15118" y="31"/>
                </a:cubicBezTo>
                <a:cubicBezTo>
                  <a:pt x="8137" y="4508"/>
                  <a:pt x="3846" y="10826"/>
                  <a:pt x="2710" y="18300"/>
                </a:cubicBezTo>
                <a:cubicBezTo>
                  <a:pt x="1700" y="24942"/>
                  <a:pt x="3255" y="32031"/>
                  <a:pt x="7084" y="38263"/>
                </a:cubicBezTo>
                <a:cubicBezTo>
                  <a:pt x="11920" y="46131"/>
                  <a:pt x="20480" y="52374"/>
                  <a:pt x="30565" y="52374"/>
                </a:cubicBezTo>
                <a:cubicBezTo>
                  <a:pt x="35057" y="52374"/>
                  <a:pt x="39850" y="51136"/>
                  <a:pt x="44752" y="48252"/>
                </a:cubicBezTo>
                <a:cubicBezTo>
                  <a:pt x="44842" y="48199"/>
                  <a:pt x="44873" y="48082"/>
                  <a:pt x="44820" y="47992"/>
                </a:cubicBezTo>
                <a:cubicBezTo>
                  <a:pt x="44785" y="47932"/>
                  <a:pt x="44721" y="47899"/>
                  <a:pt x="44656" y="47899"/>
                </a:cubicBezTo>
                <a:cubicBezTo>
                  <a:pt x="44623" y="47899"/>
                  <a:pt x="44590" y="47907"/>
                  <a:pt x="44559" y="47925"/>
                </a:cubicBezTo>
                <a:cubicBezTo>
                  <a:pt x="39727" y="50768"/>
                  <a:pt x="35002" y="51988"/>
                  <a:pt x="30574" y="51988"/>
                </a:cubicBezTo>
                <a:cubicBezTo>
                  <a:pt x="20625" y="51988"/>
                  <a:pt x="12180" y="45827"/>
                  <a:pt x="7408" y="38063"/>
                </a:cubicBezTo>
                <a:cubicBezTo>
                  <a:pt x="480" y="26789"/>
                  <a:pt x="1" y="10179"/>
                  <a:pt x="15323" y="350"/>
                </a:cubicBezTo>
                <a:cubicBezTo>
                  <a:pt x="15411" y="294"/>
                  <a:pt x="15437" y="176"/>
                  <a:pt x="15380" y="88"/>
                </a:cubicBezTo>
                <a:cubicBezTo>
                  <a:pt x="15344" y="31"/>
                  <a:pt x="15283" y="0"/>
                  <a:pt x="1522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 rot="-5400000">
            <a:off x="-2748225" y="-3621531"/>
            <a:ext cx="5455143" cy="5442694"/>
          </a:xfrm>
          <a:custGeom>
            <a:rect b="b" l="l" r="r" t="t"/>
            <a:pathLst>
              <a:path extrusionOk="0" h="110607" w="110860">
                <a:moveTo>
                  <a:pt x="59393" y="0"/>
                </a:moveTo>
                <a:cubicBezTo>
                  <a:pt x="59359" y="0"/>
                  <a:pt x="59325" y="9"/>
                  <a:pt x="59295" y="27"/>
                </a:cubicBezTo>
                <a:cubicBezTo>
                  <a:pt x="59204" y="82"/>
                  <a:pt x="59176" y="199"/>
                  <a:pt x="59231" y="289"/>
                </a:cubicBezTo>
                <a:cubicBezTo>
                  <a:pt x="61819" y="4559"/>
                  <a:pt x="62413" y="9037"/>
                  <a:pt x="60996" y="13598"/>
                </a:cubicBezTo>
                <a:cubicBezTo>
                  <a:pt x="58277" y="22347"/>
                  <a:pt x="48979" y="29205"/>
                  <a:pt x="41843" y="32421"/>
                </a:cubicBezTo>
                <a:cubicBezTo>
                  <a:pt x="38397" y="33973"/>
                  <a:pt x="34557" y="35245"/>
                  <a:pt x="30491" y="36590"/>
                </a:cubicBezTo>
                <a:cubicBezTo>
                  <a:pt x="18953" y="40412"/>
                  <a:pt x="7021" y="44364"/>
                  <a:pt x="1899" y="55342"/>
                </a:cubicBezTo>
                <a:cubicBezTo>
                  <a:pt x="34" y="59344"/>
                  <a:pt x="1" y="63907"/>
                  <a:pt x="1815" y="67251"/>
                </a:cubicBezTo>
                <a:cubicBezTo>
                  <a:pt x="3245" y="69888"/>
                  <a:pt x="5687" y="71519"/>
                  <a:pt x="8874" y="71969"/>
                </a:cubicBezTo>
                <a:cubicBezTo>
                  <a:pt x="9425" y="72047"/>
                  <a:pt x="9966" y="72084"/>
                  <a:pt x="10498" y="72084"/>
                </a:cubicBezTo>
                <a:cubicBezTo>
                  <a:pt x="16684" y="72084"/>
                  <a:pt x="21556" y="67086"/>
                  <a:pt x="24768" y="63178"/>
                </a:cubicBezTo>
                <a:cubicBezTo>
                  <a:pt x="25334" y="62491"/>
                  <a:pt x="25990" y="61663"/>
                  <a:pt x="26750" y="60705"/>
                </a:cubicBezTo>
                <a:cubicBezTo>
                  <a:pt x="32523" y="53423"/>
                  <a:pt x="43622" y="39422"/>
                  <a:pt x="53095" y="39422"/>
                </a:cubicBezTo>
                <a:cubicBezTo>
                  <a:pt x="54717" y="39422"/>
                  <a:pt x="56292" y="39833"/>
                  <a:pt x="57784" y="40758"/>
                </a:cubicBezTo>
                <a:cubicBezTo>
                  <a:pt x="59619" y="41895"/>
                  <a:pt x="60654" y="43452"/>
                  <a:pt x="60861" y="45381"/>
                </a:cubicBezTo>
                <a:cubicBezTo>
                  <a:pt x="61741" y="53619"/>
                  <a:pt x="47744" y="67135"/>
                  <a:pt x="40226" y="74398"/>
                </a:cubicBezTo>
                <a:cubicBezTo>
                  <a:pt x="38440" y="76122"/>
                  <a:pt x="37029" y="77485"/>
                  <a:pt x="36184" y="78414"/>
                </a:cubicBezTo>
                <a:cubicBezTo>
                  <a:pt x="35657" y="78992"/>
                  <a:pt x="34999" y="79658"/>
                  <a:pt x="34302" y="80364"/>
                </a:cubicBezTo>
                <a:cubicBezTo>
                  <a:pt x="30315" y="84403"/>
                  <a:pt x="24289" y="90508"/>
                  <a:pt x="27084" y="95986"/>
                </a:cubicBezTo>
                <a:cubicBezTo>
                  <a:pt x="28073" y="97923"/>
                  <a:pt x="29585" y="99082"/>
                  <a:pt x="31579" y="99431"/>
                </a:cubicBezTo>
                <a:cubicBezTo>
                  <a:pt x="32011" y="99507"/>
                  <a:pt x="32454" y="99543"/>
                  <a:pt x="32901" y="99543"/>
                </a:cubicBezTo>
                <a:cubicBezTo>
                  <a:pt x="36228" y="99543"/>
                  <a:pt x="39865" y="97575"/>
                  <a:pt x="42065" y="95520"/>
                </a:cubicBezTo>
                <a:cubicBezTo>
                  <a:pt x="43575" y="94109"/>
                  <a:pt x="44912" y="92359"/>
                  <a:pt x="46205" y="90665"/>
                </a:cubicBezTo>
                <a:cubicBezTo>
                  <a:pt x="48904" y="87128"/>
                  <a:pt x="51695" y="83471"/>
                  <a:pt x="56285" y="82556"/>
                </a:cubicBezTo>
                <a:cubicBezTo>
                  <a:pt x="57009" y="82411"/>
                  <a:pt x="57715" y="82343"/>
                  <a:pt x="58402" y="82343"/>
                </a:cubicBezTo>
                <a:cubicBezTo>
                  <a:pt x="63946" y="82343"/>
                  <a:pt x="68312" y="86788"/>
                  <a:pt x="72327" y="91417"/>
                </a:cubicBezTo>
                <a:cubicBezTo>
                  <a:pt x="77978" y="97932"/>
                  <a:pt x="83488" y="102612"/>
                  <a:pt x="89173" y="105727"/>
                </a:cubicBezTo>
                <a:cubicBezTo>
                  <a:pt x="95147" y="109002"/>
                  <a:pt x="101350" y="110607"/>
                  <a:pt x="108063" y="110607"/>
                </a:cubicBezTo>
                <a:cubicBezTo>
                  <a:pt x="108924" y="110607"/>
                  <a:pt x="109796" y="110580"/>
                  <a:pt x="110676" y="110527"/>
                </a:cubicBezTo>
                <a:cubicBezTo>
                  <a:pt x="110781" y="110521"/>
                  <a:pt x="110859" y="110431"/>
                  <a:pt x="110854" y="110326"/>
                </a:cubicBezTo>
                <a:cubicBezTo>
                  <a:pt x="110848" y="110226"/>
                  <a:pt x="110766" y="110148"/>
                  <a:pt x="110663" y="110148"/>
                </a:cubicBezTo>
                <a:cubicBezTo>
                  <a:pt x="110660" y="110148"/>
                  <a:pt x="110656" y="110148"/>
                  <a:pt x="110652" y="110148"/>
                </a:cubicBezTo>
                <a:cubicBezTo>
                  <a:pt x="109757" y="110202"/>
                  <a:pt x="108871" y="110229"/>
                  <a:pt x="107994" y="110229"/>
                </a:cubicBezTo>
                <a:cubicBezTo>
                  <a:pt x="94990" y="110229"/>
                  <a:pt x="83974" y="104264"/>
                  <a:pt x="72614" y="91167"/>
                </a:cubicBezTo>
                <a:cubicBezTo>
                  <a:pt x="68540" y="86470"/>
                  <a:pt x="64105" y="81961"/>
                  <a:pt x="58413" y="81961"/>
                </a:cubicBezTo>
                <a:cubicBezTo>
                  <a:pt x="57699" y="81961"/>
                  <a:pt x="56965" y="82032"/>
                  <a:pt x="56209" y="82182"/>
                </a:cubicBezTo>
                <a:cubicBezTo>
                  <a:pt x="51480" y="83126"/>
                  <a:pt x="48645" y="86840"/>
                  <a:pt x="45901" y="90434"/>
                </a:cubicBezTo>
                <a:cubicBezTo>
                  <a:pt x="44619" y="92114"/>
                  <a:pt x="43292" y="93853"/>
                  <a:pt x="41806" y="95243"/>
                </a:cubicBezTo>
                <a:cubicBezTo>
                  <a:pt x="39593" y="97309"/>
                  <a:pt x="35987" y="99159"/>
                  <a:pt x="32860" y="99159"/>
                </a:cubicBezTo>
                <a:cubicBezTo>
                  <a:pt x="32445" y="99159"/>
                  <a:pt x="32038" y="99126"/>
                  <a:pt x="31644" y="99057"/>
                </a:cubicBezTo>
                <a:cubicBezTo>
                  <a:pt x="29774" y="98728"/>
                  <a:pt x="28354" y="97637"/>
                  <a:pt x="27423" y="95813"/>
                </a:cubicBezTo>
                <a:cubicBezTo>
                  <a:pt x="24752" y="90580"/>
                  <a:pt x="30661" y="84593"/>
                  <a:pt x="34573" y="80631"/>
                </a:cubicBezTo>
                <a:cubicBezTo>
                  <a:pt x="35273" y="79923"/>
                  <a:pt x="35934" y="79254"/>
                  <a:pt x="36465" y="78669"/>
                </a:cubicBezTo>
                <a:cubicBezTo>
                  <a:pt x="37302" y="77750"/>
                  <a:pt x="38708" y="76390"/>
                  <a:pt x="40490" y="74670"/>
                </a:cubicBezTo>
                <a:cubicBezTo>
                  <a:pt x="48055" y="67363"/>
                  <a:pt x="62139" y="53762"/>
                  <a:pt x="61239" y="45341"/>
                </a:cubicBezTo>
                <a:cubicBezTo>
                  <a:pt x="61020" y="43289"/>
                  <a:pt x="59924" y="41638"/>
                  <a:pt x="57984" y="40434"/>
                </a:cubicBezTo>
                <a:cubicBezTo>
                  <a:pt x="56427" y="39469"/>
                  <a:pt x="54788" y="39041"/>
                  <a:pt x="53104" y="39041"/>
                </a:cubicBezTo>
                <a:cubicBezTo>
                  <a:pt x="43436" y="39041"/>
                  <a:pt x="32267" y="53131"/>
                  <a:pt x="26452" y="60468"/>
                </a:cubicBezTo>
                <a:cubicBezTo>
                  <a:pt x="25694" y="61424"/>
                  <a:pt x="25038" y="62252"/>
                  <a:pt x="24475" y="62936"/>
                </a:cubicBezTo>
                <a:cubicBezTo>
                  <a:pt x="21313" y="66782"/>
                  <a:pt x="16529" y="71703"/>
                  <a:pt x="10497" y="71703"/>
                </a:cubicBezTo>
                <a:cubicBezTo>
                  <a:pt x="9983" y="71703"/>
                  <a:pt x="9460" y="71667"/>
                  <a:pt x="8928" y="71592"/>
                </a:cubicBezTo>
                <a:cubicBezTo>
                  <a:pt x="5863" y="71159"/>
                  <a:pt x="3519" y="69596"/>
                  <a:pt x="2148" y="67069"/>
                </a:cubicBezTo>
                <a:cubicBezTo>
                  <a:pt x="417" y="63878"/>
                  <a:pt x="456" y="59338"/>
                  <a:pt x="2244" y="55504"/>
                </a:cubicBezTo>
                <a:cubicBezTo>
                  <a:pt x="7296" y="44673"/>
                  <a:pt x="19148" y="40748"/>
                  <a:pt x="30611" y="36952"/>
                </a:cubicBezTo>
                <a:cubicBezTo>
                  <a:pt x="34686" y="35603"/>
                  <a:pt x="38535" y="34328"/>
                  <a:pt x="41998" y="32768"/>
                </a:cubicBezTo>
                <a:cubicBezTo>
                  <a:pt x="49207" y="29519"/>
                  <a:pt x="58603" y="22581"/>
                  <a:pt x="61359" y="13712"/>
                </a:cubicBezTo>
                <a:cubicBezTo>
                  <a:pt x="62810" y="9041"/>
                  <a:pt x="62204" y="4458"/>
                  <a:pt x="59555" y="92"/>
                </a:cubicBezTo>
                <a:cubicBezTo>
                  <a:pt x="59520" y="33"/>
                  <a:pt x="59457" y="0"/>
                  <a:pt x="593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15100" y="2050800"/>
            <a:ext cx="4037700" cy="144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15100" y="1209000"/>
            <a:ext cx="403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15100" y="3497700"/>
            <a:ext cx="40377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 rot="10800000">
            <a:off x="-3711517" y="2618084"/>
            <a:ext cx="5455143" cy="5442694"/>
          </a:xfrm>
          <a:custGeom>
            <a:rect b="b" l="l" r="r" t="t"/>
            <a:pathLst>
              <a:path extrusionOk="0" h="110607" w="110860">
                <a:moveTo>
                  <a:pt x="59393" y="0"/>
                </a:moveTo>
                <a:cubicBezTo>
                  <a:pt x="59359" y="0"/>
                  <a:pt x="59325" y="9"/>
                  <a:pt x="59295" y="27"/>
                </a:cubicBezTo>
                <a:cubicBezTo>
                  <a:pt x="59204" y="82"/>
                  <a:pt x="59176" y="199"/>
                  <a:pt x="59231" y="289"/>
                </a:cubicBezTo>
                <a:cubicBezTo>
                  <a:pt x="61819" y="4559"/>
                  <a:pt x="62413" y="9037"/>
                  <a:pt x="60996" y="13598"/>
                </a:cubicBezTo>
                <a:cubicBezTo>
                  <a:pt x="58277" y="22347"/>
                  <a:pt x="48979" y="29205"/>
                  <a:pt x="41843" y="32421"/>
                </a:cubicBezTo>
                <a:cubicBezTo>
                  <a:pt x="38397" y="33973"/>
                  <a:pt x="34557" y="35245"/>
                  <a:pt x="30491" y="36590"/>
                </a:cubicBezTo>
                <a:cubicBezTo>
                  <a:pt x="18953" y="40412"/>
                  <a:pt x="7021" y="44364"/>
                  <a:pt x="1899" y="55342"/>
                </a:cubicBezTo>
                <a:cubicBezTo>
                  <a:pt x="34" y="59344"/>
                  <a:pt x="1" y="63907"/>
                  <a:pt x="1815" y="67251"/>
                </a:cubicBezTo>
                <a:cubicBezTo>
                  <a:pt x="3245" y="69888"/>
                  <a:pt x="5687" y="71519"/>
                  <a:pt x="8874" y="71969"/>
                </a:cubicBezTo>
                <a:cubicBezTo>
                  <a:pt x="9425" y="72047"/>
                  <a:pt x="9966" y="72084"/>
                  <a:pt x="10498" y="72084"/>
                </a:cubicBezTo>
                <a:cubicBezTo>
                  <a:pt x="16684" y="72084"/>
                  <a:pt x="21556" y="67086"/>
                  <a:pt x="24768" y="63178"/>
                </a:cubicBezTo>
                <a:cubicBezTo>
                  <a:pt x="25334" y="62491"/>
                  <a:pt x="25990" y="61663"/>
                  <a:pt x="26750" y="60705"/>
                </a:cubicBezTo>
                <a:cubicBezTo>
                  <a:pt x="32523" y="53423"/>
                  <a:pt x="43622" y="39422"/>
                  <a:pt x="53095" y="39422"/>
                </a:cubicBezTo>
                <a:cubicBezTo>
                  <a:pt x="54717" y="39422"/>
                  <a:pt x="56292" y="39833"/>
                  <a:pt x="57784" y="40758"/>
                </a:cubicBezTo>
                <a:cubicBezTo>
                  <a:pt x="59619" y="41895"/>
                  <a:pt x="60654" y="43452"/>
                  <a:pt x="60861" y="45381"/>
                </a:cubicBezTo>
                <a:cubicBezTo>
                  <a:pt x="61741" y="53619"/>
                  <a:pt x="47744" y="67135"/>
                  <a:pt x="40226" y="74398"/>
                </a:cubicBezTo>
                <a:cubicBezTo>
                  <a:pt x="38440" y="76122"/>
                  <a:pt x="37029" y="77485"/>
                  <a:pt x="36184" y="78414"/>
                </a:cubicBezTo>
                <a:cubicBezTo>
                  <a:pt x="35657" y="78992"/>
                  <a:pt x="34999" y="79658"/>
                  <a:pt x="34302" y="80364"/>
                </a:cubicBezTo>
                <a:cubicBezTo>
                  <a:pt x="30315" y="84403"/>
                  <a:pt x="24289" y="90508"/>
                  <a:pt x="27084" y="95986"/>
                </a:cubicBezTo>
                <a:cubicBezTo>
                  <a:pt x="28073" y="97923"/>
                  <a:pt x="29585" y="99082"/>
                  <a:pt x="31579" y="99431"/>
                </a:cubicBezTo>
                <a:cubicBezTo>
                  <a:pt x="32011" y="99507"/>
                  <a:pt x="32454" y="99543"/>
                  <a:pt x="32901" y="99543"/>
                </a:cubicBezTo>
                <a:cubicBezTo>
                  <a:pt x="36228" y="99543"/>
                  <a:pt x="39865" y="97575"/>
                  <a:pt x="42065" y="95520"/>
                </a:cubicBezTo>
                <a:cubicBezTo>
                  <a:pt x="43575" y="94109"/>
                  <a:pt x="44912" y="92359"/>
                  <a:pt x="46205" y="90665"/>
                </a:cubicBezTo>
                <a:cubicBezTo>
                  <a:pt x="48904" y="87128"/>
                  <a:pt x="51695" y="83471"/>
                  <a:pt x="56285" y="82556"/>
                </a:cubicBezTo>
                <a:cubicBezTo>
                  <a:pt x="57009" y="82411"/>
                  <a:pt x="57715" y="82343"/>
                  <a:pt x="58402" y="82343"/>
                </a:cubicBezTo>
                <a:cubicBezTo>
                  <a:pt x="63946" y="82343"/>
                  <a:pt x="68312" y="86788"/>
                  <a:pt x="72327" y="91417"/>
                </a:cubicBezTo>
                <a:cubicBezTo>
                  <a:pt x="77978" y="97932"/>
                  <a:pt x="83488" y="102612"/>
                  <a:pt x="89173" y="105727"/>
                </a:cubicBezTo>
                <a:cubicBezTo>
                  <a:pt x="95147" y="109002"/>
                  <a:pt x="101350" y="110607"/>
                  <a:pt x="108063" y="110607"/>
                </a:cubicBezTo>
                <a:cubicBezTo>
                  <a:pt x="108924" y="110607"/>
                  <a:pt x="109796" y="110580"/>
                  <a:pt x="110676" y="110527"/>
                </a:cubicBezTo>
                <a:cubicBezTo>
                  <a:pt x="110781" y="110521"/>
                  <a:pt x="110859" y="110431"/>
                  <a:pt x="110854" y="110326"/>
                </a:cubicBezTo>
                <a:cubicBezTo>
                  <a:pt x="110848" y="110226"/>
                  <a:pt x="110766" y="110148"/>
                  <a:pt x="110663" y="110148"/>
                </a:cubicBezTo>
                <a:cubicBezTo>
                  <a:pt x="110660" y="110148"/>
                  <a:pt x="110656" y="110148"/>
                  <a:pt x="110652" y="110148"/>
                </a:cubicBezTo>
                <a:cubicBezTo>
                  <a:pt x="109757" y="110202"/>
                  <a:pt x="108871" y="110229"/>
                  <a:pt x="107994" y="110229"/>
                </a:cubicBezTo>
                <a:cubicBezTo>
                  <a:pt x="94990" y="110229"/>
                  <a:pt x="83974" y="104264"/>
                  <a:pt x="72614" y="91167"/>
                </a:cubicBezTo>
                <a:cubicBezTo>
                  <a:pt x="68540" y="86470"/>
                  <a:pt x="64105" y="81961"/>
                  <a:pt x="58413" y="81961"/>
                </a:cubicBezTo>
                <a:cubicBezTo>
                  <a:pt x="57699" y="81961"/>
                  <a:pt x="56965" y="82032"/>
                  <a:pt x="56209" y="82182"/>
                </a:cubicBezTo>
                <a:cubicBezTo>
                  <a:pt x="51480" y="83126"/>
                  <a:pt x="48645" y="86840"/>
                  <a:pt x="45901" y="90434"/>
                </a:cubicBezTo>
                <a:cubicBezTo>
                  <a:pt x="44619" y="92114"/>
                  <a:pt x="43292" y="93853"/>
                  <a:pt x="41806" y="95243"/>
                </a:cubicBezTo>
                <a:cubicBezTo>
                  <a:pt x="39593" y="97309"/>
                  <a:pt x="35987" y="99159"/>
                  <a:pt x="32860" y="99159"/>
                </a:cubicBezTo>
                <a:cubicBezTo>
                  <a:pt x="32445" y="99159"/>
                  <a:pt x="32038" y="99126"/>
                  <a:pt x="31644" y="99057"/>
                </a:cubicBezTo>
                <a:cubicBezTo>
                  <a:pt x="29774" y="98728"/>
                  <a:pt x="28354" y="97637"/>
                  <a:pt x="27423" y="95813"/>
                </a:cubicBezTo>
                <a:cubicBezTo>
                  <a:pt x="24752" y="90580"/>
                  <a:pt x="30661" y="84593"/>
                  <a:pt x="34573" y="80631"/>
                </a:cubicBezTo>
                <a:cubicBezTo>
                  <a:pt x="35273" y="79923"/>
                  <a:pt x="35934" y="79254"/>
                  <a:pt x="36465" y="78669"/>
                </a:cubicBezTo>
                <a:cubicBezTo>
                  <a:pt x="37302" y="77750"/>
                  <a:pt x="38708" y="76390"/>
                  <a:pt x="40490" y="74670"/>
                </a:cubicBezTo>
                <a:cubicBezTo>
                  <a:pt x="48055" y="67363"/>
                  <a:pt x="62139" y="53762"/>
                  <a:pt x="61239" y="45341"/>
                </a:cubicBezTo>
                <a:cubicBezTo>
                  <a:pt x="61020" y="43289"/>
                  <a:pt x="59924" y="41638"/>
                  <a:pt x="57984" y="40434"/>
                </a:cubicBezTo>
                <a:cubicBezTo>
                  <a:pt x="56427" y="39469"/>
                  <a:pt x="54788" y="39041"/>
                  <a:pt x="53104" y="39041"/>
                </a:cubicBezTo>
                <a:cubicBezTo>
                  <a:pt x="43436" y="39041"/>
                  <a:pt x="32267" y="53131"/>
                  <a:pt x="26452" y="60468"/>
                </a:cubicBezTo>
                <a:cubicBezTo>
                  <a:pt x="25694" y="61424"/>
                  <a:pt x="25038" y="62252"/>
                  <a:pt x="24475" y="62936"/>
                </a:cubicBezTo>
                <a:cubicBezTo>
                  <a:pt x="21313" y="66782"/>
                  <a:pt x="16529" y="71703"/>
                  <a:pt x="10497" y="71703"/>
                </a:cubicBezTo>
                <a:cubicBezTo>
                  <a:pt x="9983" y="71703"/>
                  <a:pt x="9460" y="71667"/>
                  <a:pt x="8928" y="71592"/>
                </a:cubicBezTo>
                <a:cubicBezTo>
                  <a:pt x="5863" y="71159"/>
                  <a:pt x="3519" y="69596"/>
                  <a:pt x="2148" y="67069"/>
                </a:cubicBezTo>
                <a:cubicBezTo>
                  <a:pt x="417" y="63878"/>
                  <a:pt x="456" y="59338"/>
                  <a:pt x="2244" y="55504"/>
                </a:cubicBezTo>
                <a:cubicBezTo>
                  <a:pt x="7296" y="44673"/>
                  <a:pt x="19148" y="40748"/>
                  <a:pt x="30611" y="36952"/>
                </a:cubicBezTo>
                <a:cubicBezTo>
                  <a:pt x="34686" y="35603"/>
                  <a:pt x="38535" y="34328"/>
                  <a:pt x="41998" y="32768"/>
                </a:cubicBezTo>
                <a:cubicBezTo>
                  <a:pt x="49207" y="29519"/>
                  <a:pt x="58603" y="22581"/>
                  <a:pt x="61359" y="13712"/>
                </a:cubicBezTo>
                <a:cubicBezTo>
                  <a:pt x="62810" y="9041"/>
                  <a:pt x="62204" y="4458"/>
                  <a:pt x="59555" y="92"/>
                </a:cubicBezTo>
                <a:cubicBezTo>
                  <a:pt x="59520" y="33"/>
                  <a:pt x="59457" y="0"/>
                  <a:pt x="593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 rot="4663275">
            <a:off x="6402820" y="1703775"/>
            <a:ext cx="5455217" cy="5442767"/>
          </a:xfrm>
          <a:custGeom>
            <a:rect b="b" l="l" r="r" t="t"/>
            <a:pathLst>
              <a:path extrusionOk="0" h="110607" w="110860">
                <a:moveTo>
                  <a:pt x="59393" y="0"/>
                </a:moveTo>
                <a:cubicBezTo>
                  <a:pt x="59359" y="0"/>
                  <a:pt x="59325" y="9"/>
                  <a:pt x="59295" y="27"/>
                </a:cubicBezTo>
                <a:cubicBezTo>
                  <a:pt x="59204" y="82"/>
                  <a:pt x="59176" y="199"/>
                  <a:pt x="59231" y="289"/>
                </a:cubicBezTo>
                <a:cubicBezTo>
                  <a:pt x="61819" y="4559"/>
                  <a:pt x="62413" y="9037"/>
                  <a:pt x="60996" y="13598"/>
                </a:cubicBezTo>
                <a:cubicBezTo>
                  <a:pt x="58277" y="22347"/>
                  <a:pt x="48979" y="29205"/>
                  <a:pt x="41843" y="32421"/>
                </a:cubicBezTo>
                <a:cubicBezTo>
                  <a:pt x="38397" y="33973"/>
                  <a:pt x="34557" y="35245"/>
                  <a:pt x="30491" y="36590"/>
                </a:cubicBezTo>
                <a:cubicBezTo>
                  <a:pt x="18953" y="40412"/>
                  <a:pt x="7021" y="44364"/>
                  <a:pt x="1899" y="55342"/>
                </a:cubicBezTo>
                <a:cubicBezTo>
                  <a:pt x="34" y="59344"/>
                  <a:pt x="1" y="63907"/>
                  <a:pt x="1815" y="67251"/>
                </a:cubicBezTo>
                <a:cubicBezTo>
                  <a:pt x="3245" y="69888"/>
                  <a:pt x="5687" y="71519"/>
                  <a:pt x="8874" y="71969"/>
                </a:cubicBezTo>
                <a:cubicBezTo>
                  <a:pt x="9425" y="72047"/>
                  <a:pt x="9966" y="72084"/>
                  <a:pt x="10498" y="72084"/>
                </a:cubicBezTo>
                <a:cubicBezTo>
                  <a:pt x="16684" y="72084"/>
                  <a:pt x="21556" y="67086"/>
                  <a:pt x="24768" y="63178"/>
                </a:cubicBezTo>
                <a:cubicBezTo>
                  <a:pt x="25334" y="62491"/>
                  <a:pt x="25990" y="61663"/>
                  <a:pt x="26750" y="60705"/>
                </a:cubicBezTo>
                <a:cubicBezTo>
                  <a:pt x="32523" y="53423"/>
                  <a:pt x="43622" y="39422"/>
                  <a:pt x="53095" y="39422"/>
                </a:cubicBezTo>
                <a:cubicBezTo>
                  <a:pt x="54717" y="39422"/>
                  <a:pt x="56292" y="39833"/>
                  <a:pt x="57784" y="40758"/>
                </a:cubicBezTo>
                <a:cubicBezTo>
                  <a:pt x="59619" y="41895"/>
                  <a:pt x="60654" y="43452"/>
                  <a:pt x="60861" y="45381"/>
                </a:cubicBezTo>
                <a:cubicBezTo>
                  <a:pt x="61741" y="53619"/>
                  <a:pt x="47744" y="67135"/>
                  <a:pt x="40226" y="74398"/>
                </a:cubicBezTo>
                <a:cubicBezTo>
                  <a:pt x="38440" y="76122"/>
                  <a:pt x="37029" y="77485"/>
                  <a:pt x="36184" y="78414"/>
                </a:cubicBezTo>
                <a:cubicBezTo>
                  <a:pt x="35657" y="78992"/>
                  <a:pt x="34999" y="79658"/>
                  <a:pt x="34302" y="80364"/>
                </a:cubicBezTo>
                <a:cubicBezTo>
                  <a:pt x="30315" y="84403"/>
                  <a:pt x="24289" y="90508"/>
                  <a:pt x="27084" y="95986"/>
                </a:cubicBezTo>
                <a:cubicBezTo>
                  <a:pt x="28073" y="97923"/>
                  <a:pt x="29585" y="99082"/>
                  <a:pt x="31579" y="99431"/>
                </a:cubicBezTo>
                <a:cubicBezTo>
                  <a:pt x="32011" y="99507"/>
                  <a:pt x="32454" y="99543"/>
                  <a:pt x="32901" y="99543"/>
                </a:cubicBezTo>
                <a:cubicBezTo>
                  <a:pt x="36228" y="99543"/>
                  <a:pt x="39865" y="97575"/>
                  <a:pt x="42065" y="95520"/>
                </a:cubicBezTo>
                <a:cubicBezTo>
                  <a:pt x="43575" y="94109"/>
                  <a:pt x="44912" y="92359"/>
                  <a:pt x="46205" y="90665"/>
                </a:cubicBezTo>
                <a:cubicBezTo>
                  <a:pt x="48904" y="87128"/>
                  <a:pt x="51695" y="83471"/>
                  <a:pt x="56285" y="82556"/>
                </a:cubicBezTo>
                <a:cubicBezTo>
                  <a:pt x="57009" y="82411"/>
                  <a:pt x="57715" y="82343"/>
                  <a:pt x="58402" y="82343"/>
                </a:cubicBezTo>
                <a:cubicBezTo>
                  <a:pt x="63946" y="82343"/>
                  <a:pt x="68312" y="86788"/>
                  <a:pt x="72327" y="91417"/>
                </a:cubicBezTo>
                <a:cubicBezTo>
                  <a:pt x="77978" y="97932"/>
                  <a:pt x="83488" y="102612"/>
                  <a:pt x="89173" y="105727"/>
                </a:cubicBezTo>
                <a:cubicBezTo>
                  <a:pt x="95147" y="109002"/>
                  <a:pt x="101350" y="110607"/>
                  <a:pt x="108063" y="110607"/>
                </a:cubicBezTo>
                <a:cubicBezTo>
                  <a:pt x="108924" y="110607"/>
                  <a:pt x="109796" y="110580"/>
                  <a:pt x="110676" y="110527"/>
                </a:cubicBezTo>
                <a:cubicBezTo>
                  <a:pt x="110781" y="110521"/>
                  <a:pt x="110859" y="110431"/>
                  <a:pt x="110854" y="110326"/>
                </a:cubicBezTo>
                <a:cubicBezTo>
                  <a:pt x="110848" y="110226"/>
                  <a:pt x="110766" y="110148"/>
                  <a:pt x="110663" y="110148"/>
                </a:cubicBezTo>
                <a:cubicBezTo>
                  <a:pt x="110660" y="110148"/>
                  <a:pt x="110656" y="110148"/>
                  <a:pt x="110652" y="110148"/>
                </a:cubicBezTo>
                <a:cubicBezTo>
                  <a:pt x="109757" y="110202"/>
                  <a:pt x="108871" y="110229"/>
                  <a:pt x="107994" y="110229"/>
                </a:cubicBezTo>
                <a:cubicBezTo>
                  <a:pt x="94990" y="110229"/>
                  <a:pt x="83974" y="104264"/>
                  <a:pt x="72614" y="91167"/>
                </a:cubicBezTo>
                <a:cubicBezTo>
                  <a:pt x="68540" y="86470"/>
                  <a:pt x="64105" y="81961"/>
                  <a:pt x="58413" y="81961"/>
                </a:cubicBezTo>
                <a:cubicBezTo>
                  <a:pt x="57699" y="81961"/>
                  <a:pt x="56965" y="82032"/>
                  <a:pt x="56209" y="82182"/>
                </a:cubicBezTo>
                <a:cubicBezTo>
                  <a:pt x="51480" y="83126"/>
                  <a:pt x="48645" y="86840"/>
                  <a:pt x="45901" y="90434"/>
                </a:cubicBezTo>
                <a:cubicBezTo>
                  <a:pt x="44619" y="92114"/>
                  <a:pt x="43292" y="93853"/>
                  <a:pt x="41806" y="95243"/>
                </a:cubicBezTo>
                <a:cubicBezTo>
                  <a:pt x="39593" y="97309"/>
                  <a:pt x="35987" y="99159"/>
                  <a:pt x="32860" y="99159"/>
                </a:cubicBezTo>
                <a:cubicBezTo>
                  <a:pt x="32445" y="99159"/>
                  <a:pt x="32038" y="99126"/>
                  <a:pt x="31644" y="99057"/>
                </a:cubicBezTo>
                <a:cubicBezTo>
                  <a:pt x="29774" y="98728"/>
                  <a:pt x="28354" y="97637"/>
                  <a:pt x="27423" y="95813"/>
                </a:cubicBezTo>
                <a:cubicBezTo>
                  <a:pt x="24752" y="90580"/>
                  <a:pt x="30661" y="84593"/>
                  <a:pt x="34573" y="80631"/>
                </a:cubicBezTo>
                <a:cubicBezTo>
                  <a:pt x="35273" y="79923"/>
                  <a:pt x="35934" y="79254"/>
                  <a:pt x="36465" y="78669"/>
                </a:cubicBezTo>
                <a:cubicBezTo>
                  <a:pt x="37302" y="77750"/>
                  <a:pt x="38708" y="76390"/>
                  <a:pt x="40490" y="74670"/>
                </a:cubicBezTo>
                <a:cubicBezTo>
                  <a:pt x="48055" y="67363"/>
                  <a:pt x="62139" y="53762"/>
                  <a:pt x="61239" y="45341"/>
                </a:cubicBezTo>
                <a:cubicBezTo>
                  <a:pt x="61020" y="43289"/>
                  <a:pt x="59924" y="41638"/>
                  <a:pt x="57984" y="40434"/>
                </a:cubicBezTo>
                <a:cubicBezTo>
                  <a:pt x="56427" y="39469"/>
                  <a:pt x="54788" y="39041"/>
                  <a:pt x="53104" y="39041"/>
                </a:cubicBezTo>
                <a:cubicBezTo>
                  <a:pt x="43436" y="39041"/>
                  <a:pt x="32267" y="53131"/>
                  <a:pt x="26452" y="60468"/>
                </a:cubicBezTo>
                <a:cubicBezTo>
                  <a:pt x="25694" y="61424"/>
                  <a:pt x="25038" y="62252"/>
                  <a:pt x="24475" y="62936"/>
                </a:cubicBezTo>
                <a:cubicBezTo>
                  <a:pt x="21313" y="66782"/>
                  <a:pt x="16529" y="71703"/>
                  <a:pt x="10497" y="71703"/>
                </a:cubicBezTo>
                <a:cubicBezTo>
                  <a:pt x="9983" y="71703"/>
                  <a:pt x="9460" y="71667"/>
                  <a:pt x="8928" y="71592"/>
                </a:cubicBezTo>
                <a:cubicBezTo>
                  <a:pt x="5863" y="71159"/>
                  <a:pt x="3519" y="69596"/>
                  <a:pt x="2148" y="67069"/>
                </a:cubicBezTo>
                <a:cubicBezTo>
                  <a:pt x="417" y="63878"/>
                  <a:pt x="456" y="59338"/>
                  <a:pt x="2244" y="55504"/>
                </a:cubicBezTo>
                <a:cubicBezTo>
                  <a:pt x="7296" y="44673"/>
                  <a:pt x="19148" y="40748"/>
                  <a:pt x="30611" y="36952"/>
                </a:cubicBezTo>
                <a:cubicBezTo>
                  <a:pt x="34686" y="35603"/>
                  <a:pt x="38535" y="34328"/>
                  <a:pt x="41998" y="32768"/>
                </a:cubicBezTo>
                <a:cubicBezTo>
                  <a:pt x="49207" y="29519"/>
                  <a:pt x="58603" y="22581"/>
                  <a:pt x="61359" y="13712"/>
                </a:cubicBezTo>
                <a:cubicBezTo>
                  <a:pt x="62810" y="9041"/>
                  <a:pt x="62204" y="4458"/>
                  <a:pt x="59555" y="92"/>
                </a:cubicBezTo>
                <a:cubicBezTo>
                  <a:pt x="59520" y="33"/>
                  <a:pt x="59457" y="0"/>
                  <a:pt x="593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 rot="-6299913">
            <a:off x="-2647657" y="-3047621"/>
            <a:ext cx="5455302" cy="5442852"/>
          </a:xfrm>
          <a:custGeom>
            <a:rect b="b" l="l" r="r" t="t"/>
            <a:pathLst>
              <a:path extrusionOk="0" h="110607" w="110860">
                <a:moveTo>
                  <a:pt x="59393" y="0"/>
                </a:moveTo>
                <a:cubicBezTo>
                  <a:pt x="59359" y="0"/>
                  <a:pt x="59325" y="9"/>
                  <a:pt x="59295" y="27"/>
                </a:cubicBezTo>
                <a:cubicBezTo>
                  <a:pt x="59204" y="82"/>
                  <a:pt x="59176" y="199"/>
                  <a:pt x="59231" y="289"/>
                </a:cubicBezTo>
                <a:cubicBezTo>
                  <a:pt x="61819" y="4559"/>
                  <a:pt x="62413" y="9037"/>
                  <a:pt x="60996" y="13598"/>
                </a:cubicBezTo>
                <a:cubicBezTo>
                  <a:pt x="58277" y="22347"/>
                  <a:pt x="48979" y="29205"/>
                  <a:pt x="41843" y="32421"/>
                </a:cubicBezTo>
                <a:cubicBezTo>
                  <a:pt x="38397" y="33973"/>
                  <a:pt x="34557" y="35245"/>
                  <a:pt x="30491" y="36590"/>
                </a:cubicBezTo>
                <a:cubicBezTo>
                  <a:pt x="18953" y="40412"/>
                  <a:pt x="7021" y="44364"/>
                  <a:pt x="1899" y="55342"/>
                </a:cubicBezTo>
                <a:cubicBezTo>
                  <a:pt x="34" y="59344"/>
                  <a:pt x="1" y="63907"/>
                  <a:pt x="1815" y="67251"/>
                </a:cubicBezTo>
                <a:cubicBezTo>
                  <a:pt x="3245" y="69888"/>
                  <a:pt x="5687" y="71519"/>
                  <a:pt x="8874" y="71969"/>
                </a:cubicBezTo>
                <a:cubicBezTo>
                  <a:pt x="9425" y="72047"/>
                  <a:pt x="9966" y="72084"/>
                  <a:pt x="10498" y="72084"/>
                </a:cubicBezTo>
                <a:cubicBezTo>
                  <a:pt x="16684" y="72084"/>
                  <a:pt x="21556" y="67086"/>
                  <a:pt x="24768" y="63178"/>
                </a:cubicBezTo>
                <a:cubicBezTo>
                  <a:pt x="25334" y="62491"/>
                  <a:pt x="25990" y="61663"/>
                  <a:pt x="26750" y="60705"/>
                </a:cubicBezTo>
                <a:cubicBezTo>
                  <a:pt x="32523" y="53423"/>
                  <a:pt x="43622" y="39422"/>
                  <a:pt x="53095" y="39422"/>
                </a:cubicBezTo>
                <a:cubicBezTo>
                  <a:pt x="54717" y="39422"/>
                  <a:pt x="56292" y="39833"/>
                  <a:pt x="57784" y="40758"/>
                </a:cubicBezTo>
                <a:cubicBezTo>
                  <a:pt x="59619" y="41895"/>
                  <a:pt x="60654" y="43452"/>
                  <a:pt x="60861" y="45381"/>
                </a:cubicBezTo>
                <a:cubicBezTo>
                  <a:pt x="61741" y="53619"/>
                  <a:pt x="47744" y="67135"/>
                  <a:pt x="40226" y="74398"/>
                </a:cubicBezTo>
                <a:cubicBezTo>
                  <a:pt x="38440" y="76122"/>
                  <a:pt x="37029" y="77485"/>
                  <a:pt x="36184" y="78414"/>
                </a:cubicBezTo>
                <a:cubicBezTo>
                  <a:pt x="35657" y="78992"/>
                  <a:pt x="34999" y="79658"/>
                  <a:pt x="34302" y="80364"/>
                </a:cubicBezTo>
                <a:cubicBezTo>
                  <a:pt x="30315" y="84403"/>
                  <a:pt x="24289" y="90508"/>
                  <a:pt x="27084" y="95986"/>
                </a:cubicBezTo>
                <a:cubicBezTo>
                  <a:pt x="28073" y="97923"/>
                  <a:pt x="29585" y="99082"/>
                  <a:pt x="31579" y="99431"/>
                </a:cubicBezTo>
                <a:cubicBezTo>
                  <a:pt x="32011" y="99507"/>
                  <a:pt x="32454" y="99543"/>
                  <a:pt x="32901" y="99543"/>
                </a:cubicBezTo>
                <a:cubicBezTo>
                  <a:pt x="36228" y="99543"/>
                  <a:pt x="39865" y="97575"/>
                  <a:pt x="42065" y="95520"/>
                </a:cubicBezTo>
                <a:cubicBezTo>
                  <a:pt x="43575" y="94109"/>
                  <a:pt x="44912" y="92359"/>
                  <a:pt x="46205" y="90665"/>
                </a:cubicBezTo>
                <a:cubicBezTo>
                  <a:pt x="48904" y="87128"/>
                  <a:pt x="51695" y="83471"/>
                  <a:pt x="56285" y="82556"/>
                </a:cubicBezTo>
                <a:cubicBezTo>
                  <a:pt x="57009" y="82411"/>
                  <a:pt x="57715" y="82343"/>
                  <a:pt x="58402" y="82343"/>
                </a:cubicBezTo>
                <a:cubicBezTo>
                  <a:pt x="63946" y="82343"/>
                  <a:pt x="68312" y="86788"/>
                  <a:pt x="72327" y="91417"/>
                </a:cubicBezTo>
                <a:cubicBezTo>
                  <a:pt x="77978" y="97932"/>
                  <a:pt x="83488" y="102612"/>
                  <a:pt x="89173" y="105727"/>
                </a:cubicBezTo>
                <a:cubicBezTo>
                  <a:pt x="95147" y="109002"/>
                  <a:pt x="101350" y="110607"/>
                  <a:pt x="108063" y="110607"/>
                </a:cubicBezTo>
                <a:cubicBezTo>
                  <a:pt x="108924" y="110607"/>
                  <a:pt x="109796" y="110580"/>
                  <a:pt x="110676" y="110527"/>
                </a:cubicBezTo>
                <a:cubicBezTo>
                  <a:pt x="110781" y="110521"/>
                  <a:pt x="110859" y="110431"/>
                  <a:pt x="110854" y="110326"/>
                </a:cubicBezTo>
                <a:cubicBezTo>
                  <a:pt x="110848" y="110226"/>
                  <a:pt x="110766" y="110148"/>
                  <a:pt x="110663" y="110148"/>
                </a:cubicBezTo>
                <a:cubicBezTo>
                  <a:pt x="110660" y="110148"/>
                  <a:pt x="110656" y="110148"/>
                  <a:pt x="110652" y="110148"/>
                </a:cubicBezTo>
                <a:cubicBezTo>
                  <a:pt x="109757" y="110202"/>
                  <a:pt x="108871" y="110229"/>
                  <a:pt x="107994" y="110229"/>
                </a:cubicBezTo>
                <a:cubicBezTo>
                  <a:pt x="94990" y="110229"/>
                  <a:pt x="83974" y="104264"/>
                  <a:pt x="72614" y="91167"/>
                </a:cubicBezTo>
                <a:cubicBezTo>
                  <a:pt x="68540" y="86470"/>
                  <a:pt x="64105" y="81961"/>
                  <a:pt x="58413" y="81961"/>
                </a:cubicBezTo>
                <a:cubicBezTo>
                  <a:pt x="57699" y="81961"/>
                  <a:pt x="56965" y="82032"/>
                  <a:pt x="56209" y="82182"/>
                </a:cubicBezTo>
                <a:cubicBezTo>
                  <a:pt x="51480" y="83126"/>
                  <a:pt x="48645" y="86840"/>
                  <a:pt x="45901" y="90434"/>
                </a:cubicBezTo>
                <a:cubicBezTo>
                  <a:pt x="44619" y="92114"/>
                  <a:pt x="43292" y="93853"/>
                  <a:pt x="41806" y="95243"/>
                </a:cubicBezTo>
                <a:cubicBezTo>
                  <a:pt x="39593" y="97309"/>
                  <a:pt x="35987" y="99159"/>
                  <a:pt x="32860" y="99159"/>
                </a:cubicBezTo>
                <a:cubicBezTo>
                  <a:pt x="32445" y="99159"/>
                  <a:pt x="32038" y="99126"/>
                  <a:pt x="31644" y="99057"/>
                </a:cubicBezTo>
                <a:cubicBezTo>
                  <a:pt x="29774" y="98728"/>
                  <a:pt x="28354" y="97637"/>
                  <a:pt x="27423" y="95813"/>
                </a:cubicBezTo>
                <a:cubicBezTo>
                  <a:pt x="24752" y="90580"/>
                  <a:pt x="30661" y="84593"/>
                  <a:pt x="34573" y="80631"/>
                </a:cubicBezTo>
                <a:cubicBezTo>
                  <a:pt x="35273" y="79923"/>
                  <a:pt x="35934" y="79254"/>
                  <a:pt x="36465" y="78669"/>
                </a:cubicBezTo>
                <a:cubicBezTo>
                  <a:pt x="37302" y="77750"/>
                  <a:pt x="38708" y="76390"/>
                  <a:pt x="40490" y="74670"/>
                </a:cubicBezTo>
                <a:cubicBezTo>
                  <a:pt x="48055" y="67363"/>
                  <a:pt x="62139" y="53762"/>
                  <a:pt x="61239" y="45341"/>
                </a:cubicBezTo>
                <a:cubicBezTo>
                  <a:pt x="61020" y="43289"/>
                  <a:pt x="59924" y="41638"/>
                  <a:pt x="57984" y="40434"/>
                </a:cubicBezTo>
                <a:cubicBezTo>
                  <a:pt x="56427" y="39469"/>
                  <a:pt x="54788" y="39041"/>
                  <a:pt x="53104" y="39041"/>
                </a:cubicBezTo>
                <a:cubicBezTo>
                  <a:pt x="43436" y="39041"/>
                  <a:pt x="32267" y="53131"/>
                  <a:pt x="26452" y="60468"/>
                </a:cubicBezTo>
                <a:cubicBezTo>
                  <a:pt x="25694" y="61424"/>
                  <a:pt x="25038" y="62252"/>
                  <a:pt x="24475" y="62936"/>
                </a:cubicBezTo>
                <a:cubicBezTo>
                  <a:pt x="21313" y="66782"/>
                  <a:pt x="16529" y="71703"/>
                  <a:pt x="10497" y="71703"/>
                </a:cubicBezTo>
                <a:cubicBezTo>
                  <a:pt x="9983" y="71703"/>
                  <a:pt x="9460" y="71667"/>
                  <a:pt x="8928" y="71592"/>
                </a:cubicBezTo>
                <a:cubicBezTo>
                  <a:pt x="5863" y="71159"/>
                  <a:pt x="3519" y="69596"/>
                  <a:pt x="2148" y="67069"/>
                </a:cubicBezTo>
                <a:cubicBezTo>
                  <a:pt x="417" y="63878"/>
                  <a:pt x="456" y="59338"/>
                  <a:pt x="2244" y="55504"/>
                </a:cubicBezTo>
                <a:cubicBezTo>
                  <a:pt x="7296" y="44673"/>
                  <a:pt x="19148" y="40748"/>
                  <a:pt x="30611" y="36952"/>
                </a:cubicBezTo>
                <a:cubicBezTo>
                  <a:pt x="34686" y="35603"/>
                  <a:pt x="38535" y="34328"/>
                  <a:pt x="41998" y="32768"/>
                </a:cubicBezTo>
                <a:cubicBezTo>
                  <a:pt x="49207" y="29519"/>
                  <a:pt x="58603" y="22581"/>
                  <a:pt x="61359" y="13712"/>
                </a:cubicBezTo>
                <a:cubicBezTo>
                  <a:pt x="62810" y="9041"/>
                  <a:pt x="62204" y="4458"/>
                  <a:pt x="59555" y="92"/>
                </a:cubicBezTo>
                <a:cubicBezTo>
                  <a:pt x="59520" y="33"/>
                  <a:pt x="59457" y="0"/>
                  <a:pt x="593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 rot="-1800074">
            <a:off x="7324817" y="-1243632"/>
            <a:ext cx="2208168" cy="2577278"/>
          </a:xfrm>
          <a:custGeom>
            <a:rect b="b" l="l" r="r" t="t"/>
            <a:pathLst>
              <a:path extrusionOk="0" h="52375" w="44874">
                <a:moveTo>
                  <a:pt x="15220" y="0"/>
                </a:moveTo>
                <a:cubicBezTo>
                  <a:pt x="15185" y="0"/>
                  <a:pt x="15150" y="10"/>
                  <a:pt x="15118" y="31"/>
                </a:cubicBezTo>
                <a:cubicBezTo>
                  <a:pt x="8137" y="4508"/>
                  <a:pt x="3846" y="10826"/>
                  <a:pt x="2710" y="18300"/>
                </a:cubicBezTo>
                <a:cubicBezTo>
                  <a:pt x="1700" y="24942"/>
                  <a:pt x="3255" y="32031"/>
                  <a:pt x="7084" y="38263"/>
                </a:cubicBezTo>
                <a:cubicBezTo>
                  <a:pt x="11920" y="46131"/>
                  <a:pt x="20480" y="52374"/>
                  <a:pt x="30565" y="52374"/>
                </a:cubicBezTo>
                <a:cubicBezTo>
                  <a:pt x="35057" y="52374"/>
                  <a:pt x="39850" y="51136"/>
                  <a:pt x="44752" y="48252"/>
                </a:cubicBezTo>
                <a:cubicBezTo>
                  <a:pt x="44842" y="48199"/>
                  <a:pt x="44873" y="48082"/>
                  <a:pt x="44820" y="47992"/>
                </a:cubicBezTo>
                <a:cubicBezTo>
                  <a:pt x="44785" y="47932"/>
                  <a:pt x="44721" y="47899"/>
                  <a:pt x="44656" y="47899"/>
                </a:cubicBezTo>
                <a:cubicBezTo>
                  <a:pt x="44623" y="47899"/>
                  <a:pt x="44590" y="47907"/>
                  <a:pt x="44559" y="47925"/>
                </a:cubicBezTo>
                <a:cubicBezTo>
                  <a:pt x="39727" y="50768"/>
                  <a:pt x="35002" y="51988"/>
                  <a:pt x="30574" y="51988"/>
                </a:cubicBezTo>
                <a:cubicBezTo>
                  <a:pt x="20625" y="51988"/>
                  <a:pt x="12180" y="45827"/>
                  <a:pt x="7408" y="38063"/>
                </a:cubicBezTo>
                <a:cubicBezTo>
                  <a:pt x="480" y="26789"/>
                  <a:pt x="1" y="10179"/>
                  <a:pt x="15323" y="350"/>
                </a:cubicBezTo>
                <a:cubicBezTo>
                  <a:pt x="15411" y="294"/>
                  <a:pt x="15437" y="176"/>
                  <a:pt x="15380" y="88"/>
                </a:cubicBezTo>
                <a:cubicBezTo>
                  <a:pt x="15344" y="31"/>
                  <a:pt x="15283" y="0"/>
                  <a:pt x="1522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 rot="9900087">
            <a:off x="-822673" y="3488448"/>
            <a:ext cx="2208202" cy="2577318"/>
          </a:xfrm>
          <a:custGeom>
            <a:rect b="b" l="l" r="r" t="t"/>
            <a:pathLst>
              <a:path extrusionOk="0" h="52375" w="44874">
                <a:moveTo>
                  <a:pt x="15220" y="0"/>
                </a:moveTo>
                <a:cubicBezTo>
                  <a:pt x="15185" y="0"/>
                  <a:pt x="15150" y="10"/>
                  <a:pt x="15118" y="31"/>
                </a:cubicBezTo>
                <a:cubicBezTo>
                  <a:pt x="8137" y="4508"/>
                  <a:pt x="3846" y="10826"/>
                  <a:pt x="2710" y="18300"/>
                </a:cubicBezTo>
                <a:cubicBezTo>
                  <a:pt x="1700" y="24942"/>
                  <a:pt x="3255" y="32031"/>
                  <a:pt x="7084" y="38263"/>
                </a:cubicBezTo>
                <a:cubicBezTo>
                  <a:pt x="11920" y="46131"/>
                  <a:pt x="20480" y="52374"/>
                  <a:pt x="30565" y="52374"/>
                </a:cubicBezTo>
                <a:cubicBezTo>
                  <a:pt x="35057" y="52374"/>
                  <a:pt x="39850" y="51136"/>
                  <a:pt x="44752" y="48252"/>
                </a:cubicBezTo>
                <a:cubicBezTo>
                  <a:pt x="44842" y="48199"/>
                  <a:pt x="44873" y="48082"/>
                  <a:pt x="44820" y="47992"/>
                </a:cubicBezTo>
                <a:cubicBezTo>
                  <a:pt x="44785" y="47932"/>
                  <a:pt x="44721" y="47899"/>
                  <a:pt x="44656" y="47899"/>
                </a:cubicBezTo>
                <a:cubicBezTo>
                  <a:pt x="44623" y="47899"/>
                  <a:pt x="44590" y="47907"/>
                  <a:pt x="44559" y="47925"/>
                </a:cubicBezTo>
                <a:cubicBezTo>
                  <a:pt x="39727" y="50768"/>
                  <a:pt x="35002" y="51988"/>
                  <a:pt x="30574" y="51988"/>
                </a:cubicBezTo>
                <a:cubicBezTo>
                  <a:pt x="20625" y="51988"/>
                  <a:pt x="12180" y="45827"/>
                  <a:pt x="7408" y="38063"/>
                </a:cubicBezTo>
                <a:cubicBezTo>
                  <a:pt x="480" y="26789"/>
                  <a:pt x="1" y="10179"/>
                  <a:pt x="15323" y="350"/>
                </a:cubicBezTo>
                <a:cubicBezTo>
                  <a:pt x="15411" y="294"/>
                  <a:pt x="15437" y="176"/>
                  <a:pt x="15380" y="88"/>
                </a:cubicBezTo>
                <a:cubicBezTo>
                  <a:pt x="15344" y="31"/>
                  <a:pt x="15283" y="0"/>
                  <a:pt x="1522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715100" y="535000"/>
            <a:ext cx="7713900" cy="72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715105" y="2394300"/>
            <a:ext cx="3186900" cy="126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715105" y="1923025"/>
            <a:ext cx="3186900" cy="547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4372190" y="2394300"/>
            <a:ext cx="3186900" cy="126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4372195" y="1923025"/>
            <a:ext cx="3186900" cy="547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" name="Google Shape;28;p5"/>
          <p:cNvSpPr/>
          <p:nvPr/>
        </p:nvSpPr>
        <p:spPr>
          <a:xfrm rot="5400000">
            <a:off x="7705022" y="3508032"/>
            <a:ext cx="2208137" cy="2577243"/>
          </a:xfrm>
          <a:custGeom>
            <a:rect b="b" l="l" r="r" t="t"/>
            <a:pathLst>
              <a:path extrusionOk="0" h="52375" w="44874">
                <a:moveTo>
                  <a:pt x="15220" y="0"/>
                </a:moveTo>
                <a:cubicBezTo>
                  <a:pt x="15185" y="0"/>
                  <a:pt x="15150" y="10"/>
                  <a:pt x="15118" y="31"/>
                </a:cubicBezTo>
                <a:cubicBezTo>
                  <a:pt x="8137" y="4508"/>
                  <a:pt x="3846" y="10826"/>
                  <a:pt x="2710" y="18300"/>
                </a:cubicBezTo>
                <a:cubicBezTo>
                  <a:pt x="1700" y="24942"/>
                  <a:pt x="3255" y="32031"/>
                  <a:pt x="7084" y="38263"/>
                </a:cubicBezTo>
                <a:cubicBezTo>
                  <a:pt x="11920" y="46131"/>
                  <a:pt x="20480" y="52374"/>
                  <a:pt x="30565" y="52374"/>
                </a:cubicBezTo>
                <a:cubicBezTo>
                  <a:pt x="35057" y="52374"/>
                  <a:pt x="39850" y="51136"/>
                  <a:pt x="44752" y="48252"/>
                </a:cubicBezTo>
                <a:cubicBezTo>
                  <a:pt x="44842" y="48199"/>
                  <a:pt x="44873" y="48082"/>
                  <a:pt x="44820" y="47992"/>
                </a:cubicBezTo>
                <a:cubicBezTo>
                  <a:pt x="44785" y="47932"/>
                  <a:pt x="44721" y="47899"/>
                  <a:pt x="44656" y="47899"/>
                </a:cubicBezTo>
                <a:cubicBezTo>
                  <a:pt x="44623" y="47899"/>
                  <a:pt x="44590" y="47907"/>
                  <a:pt x="44559" y="47925"/>
                </a:cubicBezTo>
                <a:cubicBezTo>
                  <a:pt x="39727" y="50768"/>
                  <a:pt x="35002" y="51988"/>
                  <a:pt x="30574" y="51988"/>
                </a:cubicBezTo>
                <a:cubicBezTo>
                  <a:pt x="20625" y="51988"/>
                  <a:pt x="12180" y="45827"/>
                  <a:pt x="7408" y="38063"/>
                </a:cubicBezTo>
                <a:cubicBezTo>
                  <a:pt x="480" y="26789"/>
                  <a:pt x="1" y="10179"/>
                  <a:pt x="15323" y="350"/>
                </a:cubicBezTo>
                <a:cubicBezTo>
                  <a:pt x="15411" y="294"/>
                  <a:pt x="15437" y="176"/>
                  <a:pt x="15380" y="88"/>
                </a:cubicBezTo>
                <a:cubicBezTo>
                  <a:pt x="15344" y="31"/>
                  <a:pt x="15283" y="0"/>
                  <a:pt x="1522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15100" y="535000"/>
            <a:ext cx="7713900" cy="72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15100" y="535000"/>
            <a:ext cx="3315300" cy="72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15100" y="1257400"/>
            <a:ext cx="3315300" cy="3351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34" name="Google Shape;34;p7"/>
          <p:cNvSpPr/>
          <p:nvPr>
            <p:ph idx="2" type="pic"/>
          </p:nvPr>
        </p:nvSpPr>
        <p:spPr>
          <a:xfrm>
            <a:off x="4324000" y="535000"/>
            <a:ext cx="4104600" cy="40734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7"/>
          <p:cNvSpPr/>
          <p:nvPr/>
        </p:nvSpPr>
        <p:spPr>
          <a:xfrm rot="9000078">
            <a:off x="-1006461" y="3884775"/>
            <a:ext cx="2208111" cy="2577213"/>
          </a:xfrm>
          <a:custGeom>
            <a:rect b="b" l="l" r="r" t="t"/>
            <a:pathLst>
              <a:path extrusionOk="0" h="52375" w="44874">
                <a:moveTo>
                  <a:pt x="15220" y="0"/>
                </a:moveTo>
                <a:cubicBezTo>
                  <a:pt x="15185" y="0"/>
                  <a:pt x="15150" y="10"/>
                  <a:pt x="15118" y="31"/>
                </a:cubicBezTo>
                <a:cubicBezTo>
                  <a:pt x="8137" y="4508"/>
                  <a:pt x="3846" y="10826"/>
                  <a:pt x="2710" y="18300"/>
                </a:cubicBezTo>
                <a:cubicBezTo>
                  <a:pt x="1700" y="24942"/>
                  <a:pt x="3255" y="32031"/>
                  <a:pt x="7084" y="38263"/>
                </a:cubicBezTo>
                <a:cubicBezTo>
                  <a:pt x="11920" y="46131"/>
                  <a:pt x="20480" y="52374"/>
                  <a:pt x="30565" y="52374"/>
                </a:cubicBezTo>
                <a:cubicBezTo>
                  <a:pt x="35057" y="52374"/>
                  <a:pt x="39850" y="51136"/>
                  <a:pt x="44752" y="48252"/>
                </a:cubicBezTo>
                <a:cubicBezTo>
                  <a:pt x="44842" y="48199"/>
                  <a:pt x="44873" y="48082"/>
                  <a:pt x="44820" y="47992"/>
                </a:cubicBezTo>
                <a:cubicBezTo>
                  <a:pt x="44785" y="47932"/>
                  <a:pt x="44721" y="47899"/>
                  <a:pt x="44656" y="47899"/>
                </a:cubicBezTo>
                <a:cubicBezTo>
                  <a:pt x="44623" y="47899"/>
                  <a:pt x="44590" y="47907"/>
                  <a:pt x="44559" y="47925"/>
                </a:cubicBezTo>
                <a:cubicBezTo>
                  <a:pt x="39727" y="50768"/>
                  <a:pt x="35002" y="51988"/>
                  <a:pt x="30574" y="51988"/>
                </a:cubicBezTo>
                <a:cubicBezTo>
                  <a:pt x="20625" y="51988"/>
                  <a:pt x="12180" y="45827"/>
                  <a:pt x="7408" y="38063"/>
                </a:cubicBezTo>
                <a:cubicBezTo>
                  <a:pt x="480" y="26789"/>
                  <a:pt x="1" y="10179"/>
                  <a:pt x="15323" y="350"/>
                </a:cubicBezTo>
                <a:cubicBezTo>
                  <a:pt x="15411" y="294"/>
                  <a:pt x="15437" y="176"/>
                  <a:pt x="15380" y="88"/>
                </a:cubicBezTo>
                <a:cubicBezTo>
                  <a:pt x="15344" y="31"/>
                  <a:pt x="15283" y="0"/>
                  <a:pt x="1522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715100" y="3467600"/>
            <a:ext cx="5015400" cy="11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" name="Google Shape;45;p10"/>
          <p:cNvSpPr/>
          <p:nvPr/>
        </p:nvSpPr>
        <p:spPr>
          <a:xfrm rot="-1799922">
            <a:off x="7388351" y="-1100964"/>
            <a:ext cx="2208111" cy="2577213"/>
          </a:xfrm>
          <a:custGeom>
            <a:rect b="b" l="l" r="r" t="t"/>
            <a:pathLst>
              <a:path extrusionOk="0" h="52375" w="44874">
                <a:moveTo>
                  <a:pt x="15220" y="0"/>
                </a:moveTo>
                <a:cubicBezTo>
                  <a:pt x="15185" y="0"/>
                  <a:pt x="15150" y="10"/>
                  <a:pt x="15118" y="31"/>
                </a:cubicBezTo>
                <a:cubicBezTo>
                  <a:pt x="8137" y="4508"/>
                  <a:pt x="3846" y="10826"/>
                  <a:pt x="2710" y="18300"/>
                </a:cubicBezTo>
                <a:cubicBezTo>
                  <a:pt x="1700" y="24942"/>
                  <a:pt x="3255" y="32031"/>
                  <a:pt x="7084" y="38263"/>
                </a:cubicBezTo>
                <a:cubicBezTo>
                  <a:pt x="11920" y="46131"/>
                  <a:pt x="20480" y="52374"/>
                  <a:pt x="30565" y="52374"/>
                </a:cubicBezTo>
                <a:cubicBezTo>
                  <a:pt x="35057" y="52374"/>
                  <a:pt x="39850" y="51136"/>
                  <a:pt x="44752" y="48252"/>
                </a:cubicBezTo>
                <a:cubicBezTo>
                  <a:pt x="44842" y="48199"/>
                  <a:pt x="44873" y="48082"/>
                  <a:pt x="44820" y="47992"/>
                </a:cubicBezTo>
                <a:cubicBezTo>
                  <a:pt x="44785" y="47932"/>
                  <a:pt x="44721" y="47899"/>
                  <a:pt x="44656" y="47899"/>
                </a:cubicBezTo>
                <a:cubicBezTo>
                  <a:pt x="44623" y="47899"/>
                  <a:pt x="44590" y="47907"/>
                  <a:pt x="44559" y="47925"/>
                </a:cubicBezTo>
                <a:cubicBezTo>
                  <a:pt x="39727" y="50768"/>
                  <a:pt x="35002" y="51988"/>
                  <a:pt x="30574" y="51988"/>
                </a:cubicBezTo>
                <a:cubicBezTo>
                  <a:pt x="20625" y="51988"/>
                  <a:pt x="12180" y="45827"/>
                  <a:pt x="7408" y="38063"/>
                </a:cubicBezTo>
                <a:cubicBezTo>
                  <a:pt x="480" y="26789"/>
                  <a:pt x="1" y="10179"/>
                  <a:pt x="15323" y="350"/>
                </a:cubicBezTo>
                <a:cubicBezTo>
                  <a:pt x="15411" y="294"/>
                  <a:pt x="15437" y="176"/>
                  <a:pt x="15380" y="88"/>
                </a:cubicBezTo>
                <a:cubicBezTo>
                  <a:pt x="15344" y="31"/>
                  <a:pt x="15283" y="0"/>
                  <a:pt x="1522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 Black"/>
              <a:buNone/>
              <a:defRPr sz="35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257400"/>
            <a:ext cx="7713900" cy="3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●"/>
              <a:defRPr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○"/>
              <a:defRPr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■"/>
              <a:defRPr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●"/>
              <a:defRPr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○"/>
              <a:defRPr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■"/>
              <a:defRPr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●"/>
              <a:defRPr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○"/>
              <a:defRPr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■"/>
              <a:defRPr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spd="slow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E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ctrTitle"/>
          </p:nvPr>
        </p:nvSpPr>
        <p:spPr>
          <a:xfrm>
            <a:off x="407425" y="1231275"/>
            <a:ext cx="58320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</a:rPr>
              <a:t>Electricity Prices </a:t>
            </a:r>
            <a:endParaRPr sz="4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5C8CFF"/>
                </a:solidFill>
              </a:rPr>
              <a:t>in Sweden </a:t>
            </a:r>
            <a:endParaRPr sz="4800">
              <a:solidFill>
                <a:srgbClr val="5C8CFF"/>
              </a:solidFill>
            </a:endParaRPr>
          </a:p>
        </p:txBody>
      </p:sp>
      <p:sp>
        <p:nvSpPr>
          <p:cNvPr id="130" name="Google Shape;130;p23"/>
          <p:cNvSpPr/>
          <p:nvPr/>
        </p:nvSpPr>
        <p:spPr>
          <a:xfrm flipH="1">
            <a:off x="5159730" y="1493690"/>
            <a:ext cx="3676094" cy="2248801"/>
          </a:xfrm>
          <a:custGeom>
            <a:rect b="b" l="l" r="r" t="t"/>
            <a:pathLst>
              <a:path extrusionOk="0" h="44283" w="72389">
                <a:moveTo>
                  <a:pt x="26583" y="1"/>
                </a:moveTo>
                <a:cubicBezTo>
                  <a:pt x="23094" y="1"/>
                  <a:pt x="19591" y="1054"/>
                  <a:pt x="16105" y="3722"/>
                </a:cubicBezTo>
                <a:cubicBezTo>
                  <a:pt x="1" y="16050"/>
                  <a:pt x="11643" y="35040"/>
                  <a:pt x="24886" y="39837"/>
                </a:cubicBezTo>
                <a:cubicBezTo>
                  <a:pt x="31015" y="42057"/>
                  <a:pt x="39494" y="44282"/>
                  <a:pt x="47556" y="44282"/>
                </a:cubicBezTo>
                <a:cubicBezTo>
                  <a:pt x="54172" y="44282"/>
                  <a:pt x="60508" y="42784"/>
                  <a:pt x="65034" y="38556"/>
                </a:cubicBezTo>
                <a:cubicBezTo>
                  <a:pt x="69420" y="34460"/>
                  <a:pt x="72389" y="27520"/>
                  <a:pt x="70023" y="20662"/>
                </a:cubicBezTo>
                <a:cubicBezTo>
                  <a:pt x="67118" y="12239"/>
                  <a:pt x="60279" y="15056"/>
                  <a:pt x="54282" y="12126"/>
                </a:cubicBezTo>
                <a:cubicBezTo>
                  <a:pt x="45553" y="7862"/>
                  <a:pt x="36117" y="1"/>
                  <a:pt x="265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1" type="subTitle"/>
          </p:nvPr>
        </p:nvSpPr>
        <p:spPr>
          <a:xfrm>
            <a:off x="404925" y="2622101"/>
            <a:ext cx="4546200" cy="12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Interactive Dashboard of Electricity Prices in Sweden and Affecting Factors</a:t>
            </a:r>
            <a:endParaRPr/>
          </a:p>
        </p:txBody>
      </p:sp>
      <p:grpSp>
        <p:nvGrpSpPr>
          <p:cNvPr id="132" name="Google Shape;132;p23"/>
          <p:cNvGrpSpPr/>
          <p:nvPr/>
        </p:nvGrpSpPr>
        <p:grpSpPr>
          <a:xfrm>
            <a:off x="7538103" y="1845523"/>
            <a:ext cx="362776" cy="282789"/>
            <a:chOff x="7538103" y="1845523"/>
            <a:chExt cx="362776" cy="282789"/>
          </a:xfrm>
        </p:grpSpPr>
        <p:sp>
          <p:nvSpPr>
            <p:cNvPr id="133" name="Google Shape;133;p23"/>
            <p:cNvSpPr/>
            <p:nvPr/>
          </p:nvSpPr>
          <p:spPr>
            <a:xfrm>
              <a:off x="7538103" y="1845523"/>
              <a:ext cx="362776" cy="282789"/>
            </a:xfrm>
            <a:custGeom>
              <a:rect b="b" l="l" r="r" t="t"/>
              <a:pathLst>
                <a:path extrusionOk="0" h="7329" w="9402">
                  <a:moveTo>
                    <a:pt x="2815" y="1"/>
                  </a:moveTo>
                  <a:cubicBezTo>
                    <a:pt x="1260" y="1"/>
                    <a:pt x="0" y="1261"/>
                    <a:pt x="0" y="2815"/>
                  </a:cubicBezTo>
                  <a:cubicBezTo>
                    <a:pt x="0" y="4370"/>
                    <a:pt x="1260" y="5631"/>
                    <a:pt x="2815" y="5631"/>
                  </a:cubicBezTo>
                  <a:lnTo>
                    <a:pt x="4035" y="5631"/>
                  </a:lnTo>
                  <a:lnTo>
                    <a:pt x="4033" y="7328"/>
                  </a:lnTo>
                  <a:lnTo>
                    <a:pt x="5422" y="5631"/>
                  </a:lnTo>
                  <a:lnTo>
                    <a:pt x="6587" y="5631"/>
                  </a:lnTo>
                  <a:cubicBezTo>
                    <a:pt x="8142" y="5631"/>
                    <a:pt x="9402" y="4370"/>
                    <a:pt x="9402" y="2815"/>
                  </a:cubicBezTo>
                  <a:cubicBezTo>
                    <a:pt x="9402" y="1261"/>
                    <a:pt x="8142" y="1"/>
                    <a:pt x="65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7696228" y="2001719"/>
              <a:ext cx="36154" cy="36386"/>
            </a:xfrm>
            <a:custGeom>
              <a:rect b="b" l="l" r="r" t="t"/>
              <a:pathLst>
                <a:path extrusionOk="0" h="943" w="937">
                  <a:moveTo>
                    <a:pt x="471" y="1"/>
                  </a:moveTo>
                  <a:cubicBezTo>
                    <a:pt x="344" y="1"/>
                    <a:pt x="228" y="48"/>
                    <a:pt x="138" y="138"/>
                  </a:cubicBezTo>
                  <a:cubicBezTo>
                    <a:pt x="48" y="229"/>
                    <a:pt x="0" y="344"/>
                    <a:pt x="0" y="471"/>
                  </a:cubicBezTo>
                  <a:cubicBezTo>
                    <a:pt x="0" y="599"/>
                    <a:pt x="48" y="714"/>
                    <a:pt x="138" y="804"/>
                  </a:cubicBezTo>
                  <a:cubicBezTo>
                    <a:pt x="228" y="895"/>
                    <a:pt x="344" y="942"/>
                    <a:pt x="471" y="942"/>
                  </a:cubicBezTo>
                  <a:cubicBezTo>
                    <a:pt x="598" y="942"/>
                    <a:pt x="714" y="893"/>
                    <a:pt x="803" y="802"/>
                  </a:cubicBezTo>
                  <a:cubicBezTo>
                    <a:pt x="890" y="713"/>
                    <a:pt x="936" y="597"/>
                    <a:pt x="936" y="471"/>
                  </a:cubicBezTo>
                  <a:cubicBezTo>
                    <a:pt x="936" y="344"/>
                    <a:pt x="890" y="230"/>
                    <a:pt x="803" y="140"/>
                  </a:cubicBezTo>
                  <a:cubicBezTo>
                    <a:pt x="714" y="48"/>
                    <a:pt x="60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7665243" y="1866784"/>
              <a:ext cx="107151" cy="123781"/>
            </a:xfrm>
            <a:custGeom>
              <a:rect b="b" l="l" r="r" t="t"/>
              <a:pathLst>
                <a:path extrusionOk="0" h="3208" w="2777">
                  <a:moveTo>
                    <a:pt x="1434" y="0"/>
                  </a:moveTo>
                  <a:cubicBezTo>
                    <a:pt x="1156" y="0"/>
                    <a:pt x="892" y="67"/>
                    <a:pt x="651" y="196"/>
                  </a:cubicBezTo>
                  <a:cubicBezTo>
                    <a:pt x="411" y="325"/>
                    <a:pt x="204" y="510"/>
                    <a:pt x="36" y="748"/>
                  </a:cubicBezTo>
                  <a:cubicBezTo>
                    <a:pt x="11" y="785"/>
                    <a:pt x="1" y="831"/>
                    <a:pt x="10" y="874"/>
                  </a:cubicBezTo>
                  <a:cubicBezTo>
                    <a:pt x="17" y="918"/>
                    <a:pt x="42" y="957"/>
                    <a:pt x="79" y="982"/>
                  </a:cubicBezTo>
                  <a:lnTo>
                    <a:pt x="401" y="1200"/>
                  </a:lnTo>
                  <a:cubicBezTo>
                    <a:pt x="430" y="1220"/>
                    <a:pt x="463" y="1229"/>
                    <a:pt x="495" y="1229"/>
                  </a:cubicBezTo>
                  <a:cubicBezTo>
                    <a:pt x="547" y="1229"/>
                    <a:pt x="597" y="1205"/>
                    <a:pt x="630" y="1160"/>
                  </a:cubicBezTo>
                  <a:cubicBezTo>
                    <a:pt x="737" y="1013"/>
                    <a:pt x="860" y="899"/>
                    <a:pt x="994" y="824"/>
                  </a:cubicBezTo>
                  <a:cubicBezTo>
                    <a:pt x="1128" y="750"/>
                    <a:pt x="1265" y="714"/>
                    <a:pt x="1418" y="714"/>
                  </a:cubicBezTo>
                  <a:cubicBezTo>
                    <a:pt x="1598" y="714"/>
                    <a:pt x="1746" y="760"/>
                    <a:pt x="1871" y="856"/>
                  </a:cubicBezTo>
                  <a:cubicBezTo>
                    <a:pt x="1983" y="943"/>
                    <a:pt x="2035" y="1041"/>
                    <a:pt x="2035" y="1166"/>
                  </a:cubicBezTo>
                  <a:cubicBezTo>
                    <a:pt x="2035" y="1263"/>
                    <a:pt x="2013" y="1348"/>
                    <a:pt x="1964" y="1422"/>
                  </a:cubicBezTo>
                  <a:cubicBezTo>
                    <a:pt x="1911" y="1506"/>
                    <a:pt x="1812" y="1602"/>
                    <a:pt x="1674" y="1707"/>
                  </a:cubicBezTo>
                  <a:lnTo>
                    <a:pt x="1433" y="1885"/>
                  </a:lnTo>
                  <a:cubicBezTo>
                    <a:pt x="1234" y="2032"/>
                    <a:pt x="1092" y="2199"/>
                    <a:pt x="1012" y="2383"/>
                  </a:cubicBezTo>
                  <a:cubicBezTo>
                    <a:pt x="932" y="2563"/>
                    <a:pt x="901" y="2788"/>
                    <a:pt x="919" y="3050"/>
                  </a:cubicBezTo>
                  <a:cubicBezTo>
                    <a:pt x="925" y="3139"/>
                    <a:pt x="997" y="3207"/>
                    <a:pt x="1085" y="3207"/>
                  </a:cubicBezTo>
                  <a:lnTo>
                    <a:pt x="1446" y="3207"/>
                  </a:lnTo>
                  <a:cubicBezTo>
                    <a:pt x="1492" y="3207"/>
                    <a:pt x="1536" y="3188"/>
                    <a:pt x="1567" y="3154"/>
                  </a:cubicBezTo>
                  <a:cubicBezTo>
                    <a:pt x="1600" y="3120"/>
                    <a:pt x="1616" y="3076"/>
                    <a:pt x="1613" y="3028"/>
                  </a:cubicBezTo>
                  <a:cubicBezTo>
                    <a:pt x="1603" y="2886"/>
                    <a:pt x="1619" y="2766"/>
                    <a:pt x="1661" y="2673"/>
                  </a:cubicBezTo>
                  <a:cubicBezTo>
                    <a:pt x="1702" y="2581"/>
                    <a:pt x="1778" y="2495"/>
                    <a:pt x="1884" y="2417"/>
                  </a:cubicBezTo>
                  <a:lnTo>
                    <a:pt x="2066" y="2280"/>
                  </a:lnTo>
                  <a:cubicBezTo>
                    <a:pt x="2325" y="2091"/>
                    <a:pt x="2503" y="1921"/>
                    <a:pt x="2610" y="1758"/>
                  </a:cubicBezTo>
                  <a:cubicBezTo>
                    <a:pt x="2721" y="1588"/>
                    <a:pt x="2777" y="1386"/>
                    <a:pt x="2777" y="1160"/>
                  </a:cubicBezTo>
                  <a:cubicBezTo>
                    <a:pt x="2777" y="994"/>
                    <a:pt x="2741" y="835"/>
                    <a:pt x="2670" y="692"/>
                  </a:cubicBezTo>
                  <a:cubicBezTo>
                    <a:pt x="2601" y="548"/>
                    <a:pt x="2505" y="424"/>
                    <a:pt x="2382" y="320"/>
                  </a:cubicBezTo>
                  <a:cubicBezTo>
                    <a:pt x="2262" y="219"/>
                    <a:pt x="2118" y="141"/>
                    <a:pt x="1957" y="85"/>
                  </a:cubicBezTo>
                  <a:cubicBezTo>
                    <a:pt x="1795" y="28"/>
                    <a:pt x="1621" y="0"/>
                    <a:pt x="1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23"/>
          <p:cNvGrpSpPr/>
          <p:nvPr/>
        </p:nvGrpSpPr>
        <p:grpSpPr>
          <a:xfrm>
            <a:off x="5740268" y="1740068"/>
            <a:ext cx="362853" cy="282828"/>
            <a:chOff x="5740268" y="1740068"/>
            <a:chExt cx="362853" cy="282828"/>
          </a:xfrm>
        </p:grpSpPr>
        <p:sp>
          <p:nvSpPr>
            <p:cNvPr id="137" name="Google Shape;137;p23"/>
            <p:cNvSpPr/>
            <p:nvPr/>
          </p:nvSpPr>
          <p:spPr>
            <a:xfrm>
              <a:off x="5740268" y="1740068"/>
              <a:ext cx="362853" cy="282828"/>
            </a:xfrm>
            <a:custGeom>
              <a:rect b="b" l="l" r="r" t="t"/>
              <a:pathLst>
                <a:path extrusionOk="0" h="7330" w="9404">
                  <a:moveTo>
                    <a:pt x="2815" y="0"/>
                  </a:moveTo>
                  <a:cubicBezTo>
                    <a:pt x="1260" y="0"/>
                    <a:pt x="0" y="1262"/>
                    <a:pt x="0" y="2816"/>
                  </a:cubicBezTo>
                  <a:cubicBezTo>
                    <a:pt x="0" y="4371"/>
                    <a:pt x="1260" y="5631"/>
                    <a:pt x="2815" y="5631"/>
                  </a:cubicBezTo>
                  <a:lnTo>
                    <a:pt x="4035" y="5631"/>
                  </a:lnTo>
                  <a:lnTo>
                    <a:pt x="5395" y="7329"/>
                  </a:lnTo>
                  <a:lnTo>
                    <a:pt x="5422" y="5631"/>
                  </a:lnTo>
                  <a:lnTo>
                    <a:pt x="6587" y="5631"/>
                  </a:lnTo>
                  <a:cubicBezTo>
                    <a:pt x="8143" y="5631"/>
                    <a:pt x="9403" y="4371"/>
                    <a:pt x="9403" y="2816"/>
                  </a:cubicBezTo>
                  <a:cubicBezTo>
                    <a:pt x="9403" y="1262"/>
                    <a:pt x="8143" y="0"/>
                    <a:pt x="6587" y="0"/>
                  </a:cubicBezTo>
                  <a:close/>
                </a:path>
              </a:pathLst>
            </a:custGeom>
            <a:solidFill>
              <a:srgbClr val="B2C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5898393" y="1896302"/>
              <a:ext cx="36154" cy="36308"/>
            </a:xfrm>
            <a:custGeom>
              <a:rect b="b" l="l" r="r" t="t"/>
              <a:pathLst>
                <a:path extrusionOk="0" h="941" w="937">
                  <a:moveTo>
                    <a:pt x="477" y="1"/>
                  </a:moveTo>
                  <a:cubicBezTo>
                    <a:pt x="475" y="1"/>
                    <a:pt x="473" y="1"/>
                    <a:pt x="471" y="1"/>
                  </a:cubicBezTo>
                  <a:cubicBezTo>
                    <a:pt x="344" y="1"/>
                    <a:pt x="228" y="48"/>
                    <a:pt x="138" y="139"/>
                  </a:cubicBezTo>
                  <a:cubicBezTo>
                    <a:pt x="48" y="227"/>
                    <a:pt x="0" y="343"/>
                    <a:pt x="0" y="472"/>
                  </a:cubicBezTo>
                  <a:cubicBezTo>
                    <a:pt x="0" y="599"/>
                    <a:pt x="49" y="714"/>
                    <a:pt x="138" y="803"/>
                  </a:cubicBezTo>
                  <a:cubicBezTo>
                    <a:pt x="228" y="894"/>
                    <a:pt x="344" y="941"/>
                    <a:pt x="471" y="941"/>
                  </a:cubicBezTo>
                  <a:cubicBezTo>
                    <a:pt x="600" y="941"/>
                    <a:pt x="715" y="894"/>
                    <a:pt x="804" y="802"/>
                  </a:cubicBezTo>
                  <a:cubicBezTo>
                    <a:pt x="890" y="712"/>
                    <a:pt x="936" y="598"/>
                    <a:pt x="936" y="470"/>
                  </a:cubicBezTo>
                  <a:cubicBezTo>
                    <a:pt x="936" y="344"/>
                    <a:pt x="890" y="230"/>
                    <a:pt x="804" y="140"/>
                  </a:cubicBezTo>
                  <a:cubicBezTo>
                    <a:pt x="717" y="50"/>
                    <a:pt x="603" y="1"/>
                    <a:pt x="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5867409" y="1761367"/>
              <a:ext cx="107151" cy="123742"/>
            </a:xfrm>
            <a:custGeom>
              <a:rect b="b" l="l" r="r" t="t"/>
              <a:pathLst>
                <a:path extrusionOk="0" h="3207" w="2777">
                  <a:moveTo>
                    <a:pt x="1436" y="1"/>
                  </a:moveTo>
                  <a:cubicBezTo>
                    <a:pt x="1156" y="1"/>
                    <a:pt x="892" y="66"/>
                    <a:pt x="651" y="196"/>
                  </a:cubicBezTo>
                  <a:cubicBezTo>
                    <a:pt x="411" y="323"/>
                    <a:pt x="204" y="510"/>
                    <a:pt x="38" y="748"/>
                  </a:cubicBezTo>
                  <a:cubicBezTo>
                    <a:pt x="11" y="785"/>
                    <a:pt x="1" y="830"/>
                    <a:pt x="10" y="874"/>
                  </a:cubicBezTo>
                  <a:cubicBezTo>
                    <a:pt x="17" y="919"/>
                    <a:pt x="44" y="957"/>
                    <a:pt x="81" y="982"/>
                  </a:cubicBezTo>
                  <a:lnTo>
                    <a:pt x="401" y="1200"/>
                  </a:lnTo>
                  <a:cubicBezTo>
                    <a:pt x="429" y="1220"/>
                    <a:pt x="462" y="1229"/>
                    <a:pt x="494" y="1229"/>
                  </a:cubicBezTo>
                  <a:cubicBezTo>
                    <a:pt x="546" y="1229"/>
                    <a:pt x="597" y="1205"/>
                    <a:pt x="630" y="1160"/>
                  </a:cubicBezTo>
                  <a:cubicBezTo>
                    <a:pt x="737" y="1013"/>
                    <a:pt x="860" y="899"/>
                    <a:pt x="996" y="824"/>
                  </a:cubicBezTo>
                  <a:cubicBezTo>
                    <a:pt x="1128" y="750"/>
                    <a:pt x="1267" y="713"/>
                    <a:pt x="1418" y="713"/>
                  </a:cubicBezTo>
                  <a:cubicBezTo>
                    <a:pt x="1600" y="713"/>
                    <a:pt x="1748" y="760"/>
                    <a:pt x="1871" y="856"/>
                  </a:cubicBezTo>
                  <a:cubicBezTo>
                    <a:pt x="1983" y="944"/>
                    <a:pt x="2037" y="1042"/>
                    <a:pt x="2037" y="1166"/>
                  </a:cubicBezTo>
                  <a:cubicBezTo>
                    <a:pt x="2037" y="1264"/>
                    <a:pt x="2013" y="1348"/>
                    <a:pt x="1966" y="1422"/>
                  </a:cubicBezTo>
                  <a:cubicBezTo>
                    <a:pt x="1911" y="1506"/>
                    <a:pt x="1813" y="1603"/>
                    <a:pt x="1674" y="1708"/>
                  </a:cubicBezTo>
                  <a:lnTo>
                    <a:pt x="1433" y="1885"/>
                  </a:lnTo>
                  <a:cubicBezTo>
                    <a:pt x="1234" y="2032"/>
                    <a:pt x="1094" y="2199"/>
                    <a:pt x="1012" y="2381"/>
                  </a:cubicBezTo>
                  <a:cubicBezTo>
                    <a:pt x="934" y="2564"/>
                    <a:pt x="901" y="2787"/>
                    <a:pt x="919" y="3051"/>
                  </a:cubicBezTo>
                  <a:cubicBezTo>
                    <a:pt x="925" y="3138"/>
                    <a:pt x="997" y="3206"/>
                    <a:pt x="1085" y="3206"/>
                  </a:cubicBezTo>
                  <a:lnTo>
                    <a:pt x="1446" y="3206"/>
                  </a:lnTo>
                  <a:cubicBezTo>
                    <a:pt x="1492" y="3206"/>
                    <a:pt x="1536" y="3187"/>
                    <a:pt x="1569" y="3154"/>
                  </a:cubicBezTo>
                  <a:cubicBezTo>
                    <a:pt x="1600" y="3120"/>
                    <a:pt x="1616" y="3074"/>
                    <a:pt x="1613" y="3028"/>
                  </a:cubicBezTo>
                  <a:cubicBezTo>
                    <a:pt x="1603" y="2885"/>
                    <a:pt x="1619" y="2765"/>
                    <a:pt x="1662" y="2673"/>
                  </a:cubicBezTo>
                  <a:cubicBezTo>
                    <a:pt x="1702" y="2581"/>
                    <a:pt x="1778" y="2495"/>
                    <a:pt x="1884" y="2417"/>
                  </a:cubicBezTo>
                  <a:lnTo>
                    <a:pt x="2066" y="2281"/>
                  </a:lnTo>
                  <a:cubicBezTo>
                    <a:pt x="2325" y="2091"/>
                    <a:pt x="2503" y="1921"/>
                    <a:pt x="2610" y="1758"/>
                  </a:cubicBezTo>
                  <a:cubicBezTo>
                    <a:pt x="2721" y="1588"/>
                    <a:pt x="2777" y="1386"/>
                    <a:pt x="2777" y="1160"/>
                  </a:cubicBezTo>
                  <a:cubicBezTo>
                    <a:pt x="2777" y="994"/>
                    <a:pt x="2741" y="836"/>
                    <a:pt x="2672" y="691"/>
                  </a:cubicBezTo>
                  <a:cubicBezTo>
                    <a:pt x="2602" y="548"/>
                    <a:pt x="2505" y="423"/>
                    <a:pt x="2382" y="320"/>
                  </a:cubicBezTo>
                  <a:cubicBezTo>
                    <a:pt x="2262" y="220"/>
                    <a:pt x="2118" y="141"/>
                    <a:pt x="1957" y="85"/>
                  </a:cubicBezTo>
                  <a:cubicBezTo>
                    <a:pt x="1797" y="29"/>
                    <a:pt x="1621" y="1"/>
                    <a:pt x="1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23"/>
          <p:cNvGrpSpPr/>
          <p:nvPr/>
        </p:nvGrpSpPr>
        <p:grpSpPr>
          <a:xfrm>
            <a:off x="6107182" y="1204920"/>
            <a:ext cx="1046155" cy="717758"/>
            <a:chOff x="6107182" y="1204920"/>
            <a:chExt cx="1046155" cy="717758"/>
          </a:xfrm>
        </p:grpSpPr>
        <p:sp>
          <p:nvSpPr>
            <p:cNvPr id="141" name="Google Shape;141;p23"/>
            <p:cNvSpPr/>
            <p:nvPr/>
          </p:nvSpPr>
          <p:spPr>
            <a:xfrm>
              <a:off x="6114513" y="1212251"/>
              <a:ext cx="1031454" cy="703057"/>
            </a:xfrm>
            <a:custGeom>
              <a:rect b="b" l="l" r="r" t="t"/>
              <a:pathLst>
                <a:path extrusionOk="0" h="18221" w="26732">
                  <a:moveTo>
                    <a:pt x="7001" y="0"/>
                  </a:moveTo>
                  <a:cubicBezTo>
                    <a:pt x="3135" y="0"/>
                    <a:pt x="0" y="3135"/>
                    <a:pt x="0" y="7000"/>
                  </a:cubicBezTo>
                  <a:cubicBezTo>
                    <a:pt x="0" y="10866"/>
                    <a:pt x="3135" y="13999"/>
                    <a:pt x="7001" y="13999"/>
                  </a:cubicBezTo>
                  <a:lnTo>
                    <a:pt x="11709" y="13999"/>
                  </a:lnTo>
                  <a:lnTo>
                    <a:pt x="15157" y="18220"/>
                  </a:lnTo>
                  <a:lnTo>
                    <a:pt x="15157" y="13999"/>
                  </a:lnTo>
                  <a:lnTo>
                    <a:pt x="19732" y="13999"/>
                  </a:lnTo>
                  <a:cubicBezTo>
                    <a:pt x="23598" y="13999"/>
                    <a:pt x="26731" y="10866"/>
                    <a:pt x="26731" y="7000"/>
                  </a:cubicBezTo>
                  <a:cubicBezTo>
                    <a:pt x="26731" y="3135"/>
                    <a:pt x="23598" y="0"/>
                    <a:pt x="197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6372730" y="1468462"/>
              <a:ext cx="515071" cy="29749"/>
            </a:xfrm>
            <a:custGeom>
              <a:rect b="b" l="l" r="r" t="t"/>
              <a:pathLst>
                <a:path extrusionOk="0" h="771" w="13349">
                  <a:moveTo>
                    <a:pt x="386" y="1"/>
                  </a:moveTo>
                  <a:cubicBezTo>
                    <a:pt x="172" y="1"/>
                    <a:pt x="1" y="174"/>
                    <a:pt x="1" y="386"/>
                  </a:cubicBezTo>
                  <a:cubicBezTo>
                    <a:pt x="1" y="599"/>
                    <a:pt x="172" y="771"/>
                    <a:pt x="386" y="771"/>
                  </a:cubicBezTo>
                  <a:lnTo>
                    <a:pt x="12963" y="771"/>
                  </a:lnTo>
                  <a:cubicBezTo>
                    <a:pt x="13177" y="771"/>
                    <a:pt x="13348" y="599"/>
                    <a:pt x="13348" y="386"/>
                  </a:cubicBezTo>
                  <a:cubicBezTo>
                    <a:pt x="13348" y="174"/>
                    <a:pt x="13177" y="1"/>
                    <a:pt x="12963" y="1"/>
                  </a:cubicBezTo>
                  <a:close/>
                </a:path>
              </a:pathLst>
            </a:custGeom>
            <a:solidFill>
              <a:srgbClr val="B2C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6296530" y="1373694"/>
              <a:ext cx="137054" cy="29749"/>
            </a:xfrm>
            <a:custGeom>
              <a:rect b="b" l="l" r="r" t="t"/>
              <a:pathLst>
                <a:path extrusionOk="0" h="771" w="3552">
                  <a:moveTo>
                    <a:pt x="386" y="0"/>
                  </a:moveTo>
                  <a:cubicBezTo>
                    <a:pt x="172" y="0"/>
                    <a:pt x="1" y="172"/>
                    <a:pt x="1" y="385"/>
                  </a:cubicBezTo>
                  <a:cubicBezTo>
                    <a:pt x="1" y="597"/>
                    <a:pt x="172" y="770"/>
                    <a:pt x="386" y="770"/>
                  </a:cubicBezTo>
                  <a:lnTo>
                    <a:pt x="3165" y="770"/>
                  </a:lnTo>
                  <a:cubicBezTo>
                    <a:pt x="3378" y="770"/>
                    <a:pt x="3551" y="597"/>
                    <a:pt x="3551" y="385"/>
                  </a:cubicBezTo>
                  <a:cubicBezTo>
                    <a:pt x="3551" y="172"/>
                    <a:pt x="3378" y="0"/>
                    <a:pt x="3165" y="0"/>
                  </a:cubicBezTo>
                  <a:close/>
                </a:path>
              </a:pathLst>
            </a:custGeom>
            <a:solidFill>
              <a:srgbClr val="B2C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6513962" y="1373694"/>
              <a:ext cx="297645" cy="29749"/>
            </a:xfrm>
            <a:custGeom>
              <a:rect b="b" l="l" r="r" t="t"/>
              <a:pathLst>
                <a:path extrusionOk="0" h="771" w="7714">
                  <a:moveTo>
                    <a:pt x="386" y="0"/>
                  </a:moveTo>
                  <a:cubicBezTo>
                    <a:pt x="174" y="0"/>
                    <a:pt x="1" y="172"/>
                    <a:pt x="1" y="385"/>
                  </a:cubicBezTo>
                  <a:cubicBezTo>
                    <a:pt x="1" y="597"/>
                    <a:pt x="174" y="770"/>
                    <a:pt x="386" y="770"/>
                  </a:cubicBezTo>
                  <a:lnTo>
                    <a:pt x="7328" y="770"/>
                  </a:lnTo>
                  <a:cubicBezTo>
                    <a:pt x="7542" y="770"/>
                    <a:pt x="7713" y="597"/>
                    <a:pt x="7713" y="385"/>
                  </a:cubicBezTo>
                  <a:cubicBezTo>
                    <a:pt x="7713" y="172"/>
                    <a:pt x="7542" y="0"/>
                    <a:pt x="7328" y="0"/>
                  </a:cubicBezTo>
                  <a:close/>
                </a:path>
              </a:pathLst>
            </a:custGeom>
            <a:solidFill>
              <a:srgbClr val="B2C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6372730" y="1563306"/>
              <a:ext cx="515071" cy="29749"/>
            </a:xfrm>
            <a:custGeom>
              <a:rect b="b" l="l" r="r" t="t"/>
              <a:pathLst>
                <a:path extrusionOk="0" h="771" w="13349">
                  <a:moveTo>
                    <a:pt x="386" y="0"/>
                  </a:moveTo>
                  <a:cubicBezTo>
                    <a:pt x="172" y="0"/>
                    <a:pt x="1" y="172"/>
                    <a:pt x="1" y="385"/>
                  </a:cubicBezTo>
                  <a:cubicBezTo>
                    <a:pt x="1" y="597"/>
                    <a:pt x="172" y="770"/>
                    <a:pt x="386" y="770"/>
                  </a:cubicBezTo>
                  <a:lnTo>
                    <a:pt x="12963" y="770"/>
                  </a:lnTo>
                  <a:cubicBezTo>
                    <a:pt x="13177" y="770"/>
                    <a:pt x="13348" y="599"/>
                    <a:pt x="13348" y="385"/>
                  </a:cubicBezTo>
                  <a:cubicBezTo>
                    <a:pt x="13348" y="172"/>
                    <a:pt x="13177" y="0"/>
                    <a:pt x="12963" y="0"/>
                  </a:cubicBezTo>
                  <a:close/>
                </a:path>
              </a:pathLst>
            </a:custGeom>
            <a:solidFill>
              <a:srgbClr val="B2C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6107182" y="1204920"/>
              <a:ext cx="1046155" cy="717758"/>
            </a:xfrm>
            <a:custGeom>
              <a:rect b="b" l="l" r="r" t="t"/>
              <a:pathLst>
                <a:path extrusionOk="0" h="18602" w="27113">
                  <a:moveTo>
                    <a:pt x="19922" y="381"/>
                  </a:moveTo>
                  <a:cubicBezTo>
                    <a:pt x="23677" y="381"/>
                    <a:pt x="26732" y="3436"/>
                    <a:pt x="26732" y="7190"/>
                  </a:cubicBezTo>
                  <a:cubicBezTo>
                    <a:pt x="26732" y="10945"/>
                    <a:pt x="23677" y="14000"/>
                    <a:pt x="19922" y="14000"/>
                  </a:cubicBezTo>
                  <a:lnTo>
                    <a:pt x="15347" y="14000"/>
                  </a:lnTo>
                  <a:cubicBezTo>
                    <a:pt x="15242" y="14000"/>
                    <a:pt x="15158" y="14086"/>
                    <a:pt x="15158" y="14191"/>
                  </a:cubicBezTo>
                  <a:lnTo>
                    <a:pt x="15158" y="17877"/>
                  </a:lnTo>
                  <a:lnTo>
                    <a:pt x="12047" y="14069"/>
                  </a:lnTo>
                  <a:cubicBezTo>
                    <a:pt x="12010" y="14025"/>
                    <a:pt x="11957" y="14000"/>
                    <a:pt x="11899" y="14000"/>
                  </a:cubicBezTo>
                  <a:lnTo>
                    <a:pt x="7191" y="14000"/>
                  </a:lnTo>
                  <a:cubicBezTo>
                    <a:pt x="3436" y="14000"/>
                    <a:pt x="381" y="10945"/>
                    <a:pt x="381" y="7190"/>
                  </a:cubicBezTo>
                  <a:cubicBezTo>
                    <a:pt x="381" y="3436"/>
                    <a:pt x="3436" y="381"/>
                    <a:pt x="7191" y="381"/>
                  </a:cubicBezTo>
                  <a:close/>
                  <a:moveTo>
                    <a:pt x="7191" y="1"/>
                  </a:moveTo>
                  <a:cubicBezTo>
                    <a:pt x="3226" y="1"/>
                    <a:pt x="1" y="3225"/>
                    <a:pt x="1" y="7190"/>
                  </a:cubicBezTo>
                  <a:cubicBezTo>
                    <a:pt x="1" y="11155"/>
                    <a:pt x="3226" y="14380"/>
                    <a:pt x="7191" y="14380"/>
                  </a:cubicBezTo>
                  <a:lnTo>
                    <a:pt x="11809" y="14380"/>
                  </a:lnTo>
                  <a:lnTo>
                    <a:pt x="15201" y="18532"/>
                  </a:lnTo>
                  <a:cubicBezTo>
                    <a:pt x="15238" y="18576"/>
                    <a:pt x="15293" y="18601"/>
                    <a:pt x="15347" y="18601"/>
                  </a:cubicBezTo>
                  <a:cubicBezTo>
                    <a:pt x="15370" y="18601"/>
                    <a:pt x="15392" y="18597"/>
                    <a:pt x="15412" y="18590"/>
                  </a:cubicBezTo>
                  <a:cubicBezTo>
                    <a:pt x="15488" y="18563"/>
                    <a:pt x="15538" y="18492"/>
                    <a:pt x="15538" y="18410"/>
                  </a:cubicBezTo>
                  <a:lnTo>
                    <a:pt x="15538" y="14380"/>
                  </a:lnTo>
                  <a:lnTo>
                    <a:pt x="19922" y="14380"/>
                  </a:lnTo>
                  <a:cubicBezTo>
                    <a:pt x="23886" y="14380"/>
                    <a:pt x="27112" y="11155"/>
                    <a:pt x="27112" y="7190"/>
                  </a:cubicBezTo>
                  <a:cubicBezTo>
                    <a:pt x="27112" y="3225"/>
                    <a:pt x="23886" y="1"/>
                    <a:pt x="19922" y="1"/>
                  </a:cubicBezTo>
                  <a:close/>
                </a:path>
              </a:pathLst>
            </a:custGeom>
            <a:solidFill>
              <a:srgbClr val="5C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3"/>
          <p:cNvSpPr/>
          <p:nvPr/>
        </p:nvSpPr>
        <p:spPr>
          <a:xfrm>
            <a:off x="7256555" y="2677585"/>
            <a:ext cx="988943" cy="772604"/>
          </a:xfrm>
          <a:custGeom>
            <a:rect b="b" l="l" r="r" t="t"/>
            <a:pathLst>
              <a:path extrusionOk="0" h="18042" w="23094">
                <a:moveTo>
                  <a:pt x="12431" y="0"/>
                </a:moveTo>
                <a:cubicBezTo>
                  <a:pt x="10426" y="0"/>
                  <a:pt x="8421" y="43"/>
                  <a:pt x="6415" y="127"/>
                </a:cubicBezTo>
                <a:cubicBezTo>
                  <a:pt x="3276" y="271"/>
                  <a:pt x="331" y="3075"/>
                  <a:pt x="167" y="6223"/>
                </a:cubicBezTo>
                <a:cubicBezTo>
                  <a:pt x="1" y="10031"/>
                  <a:pt x="143" y="13838"/>
                  <a:pt x="593" y="17646"/>
                </a:cubicBezTo>
                <a:cubicBezTo>
                  <a:pt x="3485" y="17861"/>
                  <a:pt x="6378" y="17992"/>
                  <a:pt x="9268" y="18041"/>
                </a:cubicBezTo>
                <a:lnTo>
                  <a:pt x="9266" y="17979"/>
                </a:lnTo>
                <a:lnTo>
                  <a:pt x="9266" y="17979"/>
                </a:lnTo>
                <a:cubicBezTo>
                  <a:pt x="10126" y="17993"/>
                  <a:pt x="10986" y="18001"/>
                  <a:pt x="11846" y="18001"/>
                </a:cubicBezTo>
                <a:cubicBezTo>
                  <a:pt x="15385" y="18001"/>
                  <a:pt x="18924" y="17878"/>
                  <a:pt x="22463" y="17634"/>
                </a:cubicBezTo>
                <a:cubicBezTo>
                  <a:pt x="23094" y="11874"/>
                  <a:pt x="23071" y="6113"/>
                  <a:pt x="22393" y="352"/>
                </a:cubicBezTo>
                <a:cubicBezTo>
                  <a:pt x="19074" y="117"/>
                  <a:pt x="15753" y="0"/>
                  <a:pt x="12431" y="0"/>
                </a:cubicBezTo>
                <a:close/>
              </a:path>
            </a:pathLst>
          </a:custGeom>
          <a:solidFill>
            <a:srgbClr val="B2C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7968402" y="2691802"/>
            <a:ext cx="305025" cy="772132"/>
          </a:xfrm>
          <a:custGeom>
            <a:rect b="b" l="l" r="r" t="t"/>
            <a:pathLst>
              <a:path extrusionOk="0" h="18031" w="7123">
                <a:moveTo>
                  <a:pt x="5304" y="0"/>
                </a:moveTo>
                <a:cubicBezTo>
                  <a:pt x="2369" y="0"/>
                  <a:pt x="150" y="2532"/>
                  <a:pt x="177" y="5702"/>
                </a:cubicBezTo>
                <a:cubicBezTo>
                  <a:pt x="248" y="9667"/>
                  <a:pt x="190" y="13630"/>
                  <a:pt x="0" y="17595"/>
                </a:cubicBezTo>
                <a:cubicBezTo>
                  <a:pt x="15" y="17618"/>
                  <a:pt x="1982" y="18031"/>
                  <a:pt x="3731" y="18031"/>
                </a:cubicBezTo>
                <a:cubicBezTo>
                  <a:pt x="4738" y="18031"/>
                  <a:pt x="5673" y="17894"/>
                  <a:pt x="6121" y="17466"/>
                </a:cubicBezTo>
                <a:cubicBezTo>
                  <a:pt x="6699" y="16953"/>
                  <a:pt x="7122" y="12640"/>
                  <a:pt x="6839" y="8404"/>
                </a:cubicBezTo>
                <a:cubicBezTo>
                  <a:pt x="6647" y="4175"/>
                  <a:pt x="5748" y="23"/>
                  <a:pt x="5770" y="20"/>
                </a:cubicBezTo>
                <a:cubicBezTo>
                  <a:pt x="5757" y="19"/>
                  <a:pt x="5742" y="18"/>
                  <a:pt x="5729" y="18"/>
                </a:cubicBezTo>
                <a:cubicBezTo>
                  <a:pt x="5586" y="6"/>
                  <a:pt x="5444" y="0"/>
                  <a:pt x="53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8019875" y="2702765"/>
            <a:ext cx="200966" cy="755389"/>
          </a:xfrm>
          <a:custGeom>
            <a:rect b="b" l="l" r="r" t="t"/>
            <a:pathLst>
              <a:path extrusionOk="0" h="17640" w="4693">
                <a:moveTo>
                  <a:pt x="4622" y="0"/>
                </a:moveTo>
                <a:cubicBezTo>
                  <a:pt x="4618" y="0"/>
                  <a:pt x="4615" y="1"/>
                  <a:pt x="4611" y="1"/>
                </a:cubicBezTo>
                <a:cubicBezTo>
                  <a:pt x="2017" y="397"/>
                  <a:pt x="152" y="2800"/>
                  <a:pt x="177" y="5714"/>
                </a:cubicBezTo>
                <a:cubicBezTo>
                  <a:pt x="248" y="9646"/>
                  <a:pt x="189" y="13636"/>
                  <a:pt x="2" y="17570"/>
                </a:cubicBezTo>
                <a:cubicBezTo>
                  <a:pt x="1" y="17607"/>
                  <a:pt x="29" y="17638"/>
                  <a:pt x="66" y="17640"/>
                </a:cubicBezTo>
                <a:lnTo>
                  <a:pt x="69" y="17640"/>
                </a:lnTo>
                <a:cubicBezTo>
                  <a:pt x="104" y="17640"/>
                  <a:pt x="134" y="17613"/>
                  <a:pt x="135" y="17576"/>
                </a:cubicBezTo>
                <a:cubicBezTo>
                  <a:pt x="322" y="13639"/>
                  <a:pt x="381" y="9647"/>
                  <a:pt x="310" y="5712"/>
                </a:cubicBezTo>
                <a:cubicBezTo>
                  <a:pt x="286" y="2866"/>
                  <a:pt x="2103" y="520"/>
                  <a:pt x="4632" y="133"/>
                </a:cubicBezTo>
                <a:cubicBezTo>
                  <a:pt x="4667" y="127"/>
                  <a:pt x="4693" y="93"/>
                  <a:pt x="4687" y="58"/>
                </a:cubicBezTo>
                <a:cubicBezTo>
                  <a:pt x="4683" y="24"/>
                  <a:pt x="4655" y="0"/>
                  <a:pt x="46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7968402" y="2764386"/>
            <a:ext cx="305025" cy="699548"/>
          </a:xfrm>
          <a:custGeom>
            <a:rect b="b" l="l" r="r" t="t"/>
            <a:pathLst>
              <a:path extrusionOk="0" h="16336" w="7123">
                <a:moveTo>
                  <a:pt x="6071" y="0"/>
                </a:moveTo>
                <a:lnTo>
                  <a:pt x="6071" y="0"/>
                </a:lnTo>
                <a:cubicBezTo>
                  <a:pt x="6308" y="5275"/>
                  <a:pt x="6259" y="12027"/>
                  <a:pt x="4602" y="13807"/>
                </a:cubicBezTo>
                <a:cubicBezTo>
                  <a:pt x="3983" y="14473"/>
                  <a:pt x="2346" y="14633"/>
                  <a:pt x="957" y="14633"/>
                </a:cubicBezTo>
                <a:cubicBezTo>
                  <a:pt x="639" y="14633"/>
                  <a:pt x="334" y="14625"/>
                  <a:pt x="57" y="14612"/>
                </a:cubicBezTo>
                <a:cubicBezTo>
                  <a:pt x="39" y="15041"/>
                  <a:pt x="21" y="15471"/>
                  <a:pt x="0" y="15900"/>
                </a:cubicBezTo>
                <a:cubicBezTo>
                  <a:pt x="15" y="15923"/>
                  <a:pt x="1982" y="16336"/>
                  <a:pt x="3731" y="16336"/>
                </a:cubicBezTo>
                <a:cubicBezTo>
                  <a:pt x="4738" y="16336"/>
                  <a:pt x="5673" y="16199"/>
                  <a:pt x="6121" y="15771"/>
                </a:cubicBezTo>
                <a:cubicBezTo>
                  <a:pt x="6699" y="15258"/>
                  <a:pt x="7122" y="10945"/>
                  <a:pt x="6839" y="6709"/>
                </a:cubicBezTo>
                <a:cubicBezTo>
                  <a:pt x="6722" y="4140"/>
                  <a:pt x="6345" y="1599"/>
                  <a:pt x="60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5664696" y="2676343"/>
            <a:ext cx="988943" cy="772646"/>
          </a:xfrm>
          <a:custGeom>
            <a:rect b="b" l="l" r="r" t="t"/>
            <a:pathLst>
              <a:path extrusionOk="0" h="18043" w="23094">
                <a:moveTo>
                  <a:pt x="10657" y="1"/>
                </a:moveTo>
                <a:cubicBezTo>
                  <a:pt x="7337" y="1"/>
                  <a:pt x="4018" y="117"/>
                  <a:pt x="701" y="352"/>
                </a:cubicBezTo>
                <a:cubicBezTo>
                  <a:pt x="22" y="6113"/>
                  <a:pt x="0" y="11874"/>
                  <a:pt x="631" y="17635"/>
                </a:cubicBezTo>
                <a:cubicBezTo>
                  <a:pt x="4159" y="17878"/>
                  <a:pt x="7687" y="18001"/>
                  <a:pt x="11215" y="18001"/>
                </a:cubicBezTo>
                <a:cubicBezTo>
                  <a:pt x="12086" y="18001"/>
                  <a:pt x="12957" y="17993"/>
                  <a:pt x="13828" y="17978"/>
                </a:cubicBezTo>
                <a:lnTo>
                  <a:pt x="13828" y="17978"/>
                </a:lnTo>
                <a:cubicBezTo>
                  <a:pt x="13826" y="17999"/>
                  <a:pt x="13826" y="18021"/>
                  <a:pt x="13826" y="18042"/>
                </a:cubicBezTo>
                <a:cubicBezTo>
                  <a:pt x="16718" y="17992"/>
                  <a:pt x="19609" y="17860"/>
                  <a:pt x="22501" y="17647"/>
                </a:cubicBezTo>
                <a:cubicBezTo>
                  <a:pt x="22951" y="13839"/>
                  <a:pt x="23093" y="10031"/>
                  <a:pt x="22927" y="6224"/>
                </a:cubicBezTo>
                <a:cubicBezTo>
                  <a:pt x="22763" y="3076"/>
                  <a:pt x="19818" y="272"/>
                  <a:pt x="16679" y="127"/>
                </a:cubicBezTo>
                <a:lnTo>
                  <a:pt x="16679" y="128"/>
                </a:lnTo>
                <a:cubicBezTo>
                  <a:pt x="14671" y="44"/>
                  <a:pt x="12664" y="1"/>
                  <a:pt x="10657" y="1"/>
                </a:cubicBezTo>
                <a:close/>
              </a:path>
            </a:pathLst>
          </a:custGeom>
          <a:solidFill>
            <a:srgbClr val="B2C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5636775" y="2690518"/>
            <a:ext cx="305025" cy="772218"/>
          </a:xfrm>
          <a:custGeom>
            <a:rect b="b" l="l" r="r" t="t"/>
            <a:pathLst>
              <a:path extrusionOk="0" h="18033" w="7123">
                <a:moveTo>
                  <a:pt x="1817" y="1"/>
                </a:moveTo>
                <a:cubicBezTo>
                  <a:pt x="1677" y="1"/>
                  <a:pt x="1536" y="6"/>
                  <a:pt x="1394" y="18"/>
                </a:cubicBezTo>
                <a:cubicBezTo>
                  <a:pt x="1381" y="19"/>
                  <a:pt x="1366" y="21"/>
                  <a:pt x="1353" y="21"/>
                </a:cubicBezTo>
                <a:cubicBezTo>
                  <a:pt x="1375" y="25"/>
                  <a:pt x="476" y="4177"/>
                  <a:pt x="284" y="8404"/>
                </a:cubicBezTo>
                <a:cubicBezTo>
                  <a:pt x="1" y="12641"/>
                  <a:pt x="426" y="16954"/>
                  <a:pt x="1002" y="17468"/>
                </a:cubicBezTo>
                <a:cubicBezTo>
                  <a:pt x="1450" y="17896"/>
                  <a:pt x="2384" y="18033"/>
                  <a:pt x="3392" y="18033"/>
                </a:cubicBezTo>
                <a:cubicBezTo>
                  <a:pt x="5140" y="18033"/>
                  <a:pt x="7107" y="17620"/>
                  <a:pt x="7122" y="17597"/>
                </a:cubicBezTo>
                <a:cubicBezTo>
                  <a:pt x="6933" y="13632"/>
                  <a:pt x="6875" y="9668"/>
                  <a:pt x="6946" y="5703"/>
                </a:cubicBezTo>
                <a:cubicBezTo>
                  <a:pt x="6973" y="2533"/>
                  <a:pt x="4753" y="1"/>
                  <a:pt x="18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5689362" y="2701566"/>
            <a:ext cx="200966" cy="755389"/>
          </a:xfrm>
          <a:custGeom>
            <a:rect b="b" l="l" r="r" t="t"/>
            <a:pathLst>
              <a:path extrusionOk="0" h="17640" w="4693">
                <a:moveTo>
                  <a:pt x="71" y="0"/>
                </a:moveTo>
                <a:cubicBezTo>
                  <a:pt x="38" y="0"/>
                  <a:pt x="10" y="24"/>
                  <a:pt x="5" y="57"/>
                </a:cubicBezTo>
                <a:cubicBezTo>
                  <a:pt x="0" y="93"/>
                  <a:pt x="25" y="127"/>
                  <a:pt x="61" y="133"/>
                </a:cubicBezTo>
                <a:cubicBezTo>
                  <a:pt x="2590" y="519"/>
                  <a:pt x="4406" y="2866"/>
                  <a:pt x="4383" y="5712"/>
                </a:cubicBezTo>
                <a:cubicBezTo>
                  <a:pt x="4312" y="9647"/>
                  <a:pt x="4371" y="13639"/>
                  <a:pt x="4557" y="17576"/>
                </a:cubicBezTo>
                <a:cubicBezTo>
                  <a:pt x="4559" y="17611"/>
                  <a:pt x="4589" y="17640"/>
                  <a:pt x="4624" y="17640"/>
                </a:cubicBezTo>
                <a:lnTo>
                  <a:pt x="4627" y="17640"/>
                </a:lnTo>
                <a:cubicBezTo>
                  <a:pt x="4664" y="17638"/>
                  <a:pt x="4692" y="17607"/>
                  <a:pt x="4691" y="17570"/>
                </a:cubicBezTo>
                <a:cubicBezTo>
                  <a:pt x="4504" y="13636"/>
                  <a:pt x="4445" y="9646"/>
                  <a:pt x="4516" y="5713"/>
                </a:cubicBezTo>
                <a:cubicBezTo>
                  <a:pt x="4541" y="2800"/>
                  <a:pt x="2676" y="397"/>
                  <a:pt x="82" y="1"/>
                </a:cubicBezTo>
                <a:cubicBezTo>
                  <a:pt x="78" y="1"/>
                  <a:pt x="74" y="0"/>
                  <a:pt x="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5636775" y="2763144"/>
            <a:ext cx="305025" cy="699591"/>
          </a:xfrm>
          <a:custGeom>
            <a:rect b="b" l="l" r="r" t="t"/>
            <a:pathLst>
              <a:path extrusionOk="0" h="16337" w="7123">
                <a:moveTo>
                  <a:pt x="1052" y="1"/>
                </a:moveTo>
                <a:lnTo>
                  <a:pt x="1052" y="1"/>
                </a:lnTo>
                <a:cubicBezTo>
                  <a:pt x="778" y="1600"/>
                  <a:pt x="401" y="4139"/>
                  <a:pt x="284" y="6708"/>
                </a:cubicBezTo>
                <a:cubicBezTo>
                  <a:pt x="1" y="10945"/>
                  <a:pt x="424" y="15258"/>
                  <a:pt x="1002" y="15772"/>
                </a:cubicBezTo>
                <a:cubicBezTo>
                  <a:pt x="1450" y="16200"/>
                  <a:pt x="2384" y="16337"/>
                  <a:pt x="3391" y="16337"/>
                </a:cubicBezTo>
                <a:cubicBezTo>
                  <a:pt x="5140" y="16337"/>
                  <a:pt x="7107" y="15923"/>
                  <a:pt x="7122" y="15900"/>
                </a:cubicBezTo>
                <a:cubicBezTo>
                  <a:pt x="7102" y="15472"/>
                  <a:pt x="7084" y="15042"/>
                  <a:pt x="7066" y="14613"/>
                </a:cubicBezTo>
                <a:cubicBezTo>
                  <a:pt x="6792" y="14625"/>
                  <a:pt x="6490" y="14633"/>
                  <a:pt x="6176" y="14633"/>
                </a:cubicBezTo>
                <a:cubicBezTo>
                  <a:pt x="4785" y="14633"/>
                  <a:pt x="3141" y="14474"/>
                  <a:pt x="2521" y="13807"/>
                </a:cubicBezTo>
                <a:cubicBezTo>
                  <a:pt x="864" y="12026"/>
                  <a:pt x="815" y="5276"/>
                  <a:pt x="10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7465403" y="3528511"/>
            <a:ext cx="2698" cy="1242"/>
          </a:xfrm>
          <a:custGeom>
            <a:rect b="b" l="l" r="r" t="t"/>
            <a:pathLst>
              <a:path extrusionOk="0" h="29" w="63">
                <a:moveTo>
                  <a:pt x="63" y="0"/>
                </a:moveTo>
                <a:lnTo>
                  <a:pt x="63" y="0"/>
                </a:lnTo>
                <a:cubicBezTo>
                  <a:pt x="5" y="11"/>
                  <a:pt x="1" y="19"/>
                  <a:pt x="60" y="28"/>
                </a:cubicBezTo>
                <a:lnTo>
                  <a:pt x="63" y="0"/>
                </a:lnTo>
                <a:close/>
              </a:path>
            </a:pathLst>
          </a:custGeom>
          <a:solidFill>
            <a:srgbClr val="573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7433157" y="3119342"/>
            <a:ext cx="468393" cy="390884"/>
          </a:xfrm>
          <a:custGeom>
            <a:rect b="b" l="l" r="r" t="t"/>
            <a:pathLst>
              <a:path extrusionOk="0" h="9128" w="10938">
                <a:moveTo>
                  <a:pt x="10053" y="1"/>
                </a:moveTo>
                <a:lnTo>
                  <a:pt x="1965" y="1486"/>
                </a:lnTo>
                <a:lnTo>
                  <a:pt x="1544" y="4437"/>
                </a:lnTo>
                <a:lnTo>
                  <a:pt x="213" y="4588"/>
                </a:lnTo>
                <a:lnTo>
                  <a:pt x="0" y="8910"/>
                </a:lnTo>
                <a:cubicBezTo>
                  <a:pt x="1122" y="9010"/>
                  <a:pt x="2252" y="9065"/>
                  <a:pt x="3379" y="9092"/>
                </a:cubicBezTo>
                <a:cubicBezTo>
                  <a:pt x="3969" y="9105"/>
                  <a:pt x="4601" y="9127"/>
                  <a:pt x="5244" y="9127"/>
                </a:cubicBezTo>
                <a:cubicBezTo>
                  <a:pt x="6529" y="9127"/>
                  <a:pt x="7857" y="9039"/>
                  <a:pt x="8977" y="8616"/>
                </a:cubicBezTo>
                <a:cubicBezTo>
                  <a:pt x="9819" y="8298"/>
                  <a:pt x="10419" y="7867"/>
                  <a:pt x="10693" y="7000"/>
                </a:cubicBezTo>
                <a:cubicBezTo>
                  <a:pt x="10912" y="6307"/>
                  <a:pt x="10937" y="5555"/>
                  <a:pt x="10912" y="4835"/>
                </a:cubicBezTo>
                <a:cubicBezTo>
                  <a:pt x="10862" y="3430"/>
                  <a:pt x="10591" y="2028"/>
                  <a:pt x="10238" y="669"/>
                </a:cubicBezTo>
                <a:cubicBezTo>
                  <a:pt x="10179" y="445"/>
                  <a:pt x="10120" y="222"/>
                  <a:pt x="100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7482489" y="3119342"/>
            <a:ext cx="418376" cy="237922"/>
          </a:xfrm>
          <a:custGeom>
            <a:rect b="b" l="l" r="r" t="t"/>
            <a:pathLst>
              <a:path extrusionOk="0" h="5556" w="9770">
                <a:moveTo>
                  <a:pt x="8901" y="1"/>
                </a:moveTo>
                <a:lnTo>
                  <a:pt x="813" y="1486"/>
                </a:lnTo>
                <a:lnTo>
                  <a:pt x="392" y="4437"/>
                </a:lnTo>
                <a:lnTo>
                  <a:pt x="0" y="4481"/>
                </a:lnTo>
                <a:cubicBezTo>
                  <a:pt x="2675" y="5336"/>
                  <a:pt x="5325" y="5555"/>
                  <a:pt x="7337" y="5555"/>
                </a:cubicBezTo>
                <a:cubicBezTo>
                  <a:pt x="8324" y="5555"/>
                  <a:pt x="9158" y="5503"/>
                  <a:pt x="9766" y="5447"/>
                </a:cubicBezTo>
                <a:cubicBezTo>
                  <a:pt x="9769" y="5241"/>
                  <a:pt x="9766" y="5036"/>
                  <a:pt x="9760" y="4835"/>
                </a:cubicBezTo>
                <a:cubicBezTo>
                  <a:pt x="9710" y="3430"/>
                  <a:pt x="9439" y="2028"/>
                  <a:pt x="9086" y="669"/>
                </a:cubicBezTo>
                <a:cubicBezTo>
                  <a:pt x="9027" y="445"/>
                  <a:pt x="8968" y="222"/>
                  <a:pt x="89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7383996" y="2681396"/>
            <a:ext cx="262202" cy="337398"/>
          </a:xfrm>
          <a:custGeom>
            <a:rect b="b" l="l" r="r" t="t"/>
            <a:pathLst>
              <a:path extrusionOk="0" h="7879" w="6123">
                <a:moveTo>
                  <a:pt x="4640" y="1"/>
                </a:moveTo>
                <a:cubicBezTo>
                  <a:pt x="2735" y="1"/>
                  <a:pt x="1" y="5952"/>
                  <a:pt x="1" y="5952"/>
                </a:cubicBezTo>
                <a:lnTo>
                  <a:pt x="3110" y="7878"/>
                </a:lnTo>
                <a:lnTo>
                  <a:pt x="5843" y="2327"/>
                </a:lnTo>
                <a:cubicBezTo>
                  <a:pt x="6123" y="1346"/>
                  <a:pt x="5615" y="337"/>
                  <a:pt x="4672" y="1"/>
                </a:cubicBezTo>
                <a:cubicBezTo>
                  <a:pt x="4661" y="1"/>
                  <a:pt x="4651" y="1"/>
                  <a:pt x="46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7486386" y="2667179"/>
            <a:ext cx="426940" cy="661608"/>
          </a:xfrm>
          <a:custGeom>
            <a:rect b="b" l="l" r="r" t="t"/>
            <a:pathLst>
              <a:path extrusionOk="0" h="15450" w="9970">
                <a:moveTo>
                  <a:pt x="4327" y="1"/>
                </a:moveTo>
                <a:cubicBezTo>
                  <a:pt x="3152" y="1"/>
                  <a:pt x="2055" y="163"/>
                  <a:pt x="1508" y="584"/>
                </a:cubicBezTo>
                <a:cubicBezTo>
                  <a:pt x="873" y="1071"/>
                  <a:pt x="667" y="6244"/>
                  <a:pt x="581" y="8148"/>
                </a:cubicBezTo>
                <a:cubicBezTo>
                  <a:pt x="515" y="9649"/>
                  <a:pt x="1" y="14541"/>
                  <a:pt x="1" y="14541"/>
                </a:cubicBezTo>
                <a:cubicBezTo>
                  <a:pt x="2121" y="15235"/>
                  <a:pt x="4078" y="15449"/>
                  <a:pt x="5686" y="15449"/>
                </a:cubicBezTo>
                <a:cubicBezTo>
                  <a:pt x="8269" y="15449"/>
                  <a:pt x="9948" y="14897"/>
                  <a:pt x="9948" y="14897"/>
                </a:cubicBezTo>
                <a:cubicBezTo>
                  <a:pt x="9948" y="14897"/>
                  <a:pt x="9970" y="1367"/>
                  <a:pt x="8263" y="610"/>
                </a:cubicBezTo>
                <a:cubicBezTo>
                  <a:pt x="7504" y="273"/>
                  <a:pt x="5850" y="1"/>
                  <a:pt x="43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7550064" y="3017167"/>
            <a:ext cx="220108" cy="35200"/>
          </a:xfrm>
          <a:custGeom>
            <a:rect b="b" l="l" r="r" t="t"/>
            <a:pathLst>
              <a:path extrusionOk="0" h="822" w="5140">
                <a:moveTo>
                  <a:pt x="5140" y="0"/>
                </a:moveTo>
                <a:lnTo>
                  <a:pt x="3443" y="228"/>
                </a:lnTo>
                <a:cubicBezTo>
                  <a:pt x="3055" y="280"/>
                  <a:pt x="2664" y="306"/>
                  <a:pt x="2273" y="306"/>
                </a:cubicBezTo>
                <a:cubicBezTo>
                  <a:pt x="2069" y="306"/>
                  <a:pt x="1865" y="299"/>
                  <a:pt x="1662" y="284"/>
                </a:cubicBezTo>
                <a:lnTo>
                  <a:pt x="0" y="169"/>
                </a:lnTo>
                <a:lnTo>
                  <a:pt x="0" y="169"/>
                </a:lnTo>
                <a:cubicBezTo>
                  <a:pt x="783" y="476"/>
                  <a:pt x="1616" y="821"/>
                  <a:pt x="2456" y="821"/>
                </a:cubicBezTo>
                <a:cubicBezTo>
                  <a:pt x="2482" y="821"/>
                  <a:pt x="2508" y="821"/>
                  <a:pt x="2534" y="820"/>
                </a:cubicBezTo>
                <a:cubicBezTo>
                  <a:pt x="3429" y="797"/>
                  <a:pt x="4330" y="382"/>
                  <a:pt x="51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7586720" y="2666280"/>
            <a:ext cx="195827" cy="89799"/>
          </a:xfrm>
          <a:custGeom>
            <a:rect b="b" l="l" r="r" t="t"/>
            <a:pathLst>
              <a:path extrusionOk="0" h="2097" w="4573">
                <a:moveTo>
                  <a:pt x="2113" y="1"/>
                </a:moveTo>
                <a:cubicBezTo>
                  <a:pt x="1338" y="1"/>
                  <a:pt x="591" y="76"/>
                  <a:pt x="0" y="233"/>
                </a:cubicBezTo>
                <a:cubicBezTo>
                  <a:pt x="141" y="1303"/>
                  <a:pt x="659" y="2070"/>
                  <a:pt x="1496" y="2096"/>
                </a:cubicBezTo>
                <a:cubicBezTo>
                  <a:pt x="1522" y="2096"/>
                  <a:pt x="1548" y="2097"/>
                  <a:pt x="1575" y="2097"/>
                </a:cubicBezTo>
                <a:cubicBezTo>
                  <a:pt x="2936" y="2097"/>
                  <a:pt x="4286" y="1096"/>
                  <a:pt x="4572" y="258"/>
                </a:cubicBezTo>
                <a:cubicBezTo>
                  <a:pt x="3828" y="89"/>
                  <a:pt x="2954" y="1"/>
                  <a:pt x="2113" y="1"/>
                </a:cubicBezTo>
                <a:close/>
              </a:path>
            </a:pathLst>
          </a:custGeom>
          <a:solidFill>
            <a:srgbClr val="FF96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7623976" y="3061746"/>
            <a:ext cx="289266" cy="267041"/>
          </a:xfrm>
          <a:custGeom>
            <a:rect b="b" l="l" r="r" t="t"/>
            <a:pathLst>
              <a:path extrusionOk="0" h="6236" w="6755">
                <a:moveTo>
                  <a:pt x="6595" y="0"/>
                </a:moveTo>
                <a:lnTo>
                  <a:pt x="6595" y="0"/>
                </a:lnTo>
                <a:cubicBezTo>
                  <a:pt x="6754" y="3364"/>
                  <a:pt x="4055" y="6120"/>
                  <a:pt x="794" y="6120"/>
                </a:cubicBezTo>
                <a:cubicBezTo>
                  <a:pt x="533" y="6120"/>
                  <a:pt x="268" y="6102"/>
                  <a:pt x="1" y="6066"/>
                </a:cubicBezTo>
                <a:lnTo>
                  <a:pt x="1" y="6066"/>
                </a:lnTo>
                <a:cubicBezTo>
                  <a:pt x="890" y="6188"/>
                  <a:pt x="1721" y="6235"/>
                  <a:pt x="2475" y="6235"/>
                </a:cubicBezTo>
                <a:cubicBezTo>
                  <a:pt x="5057" y="6235"/>
                  <a:pt x="6735" y="5683"/>
                  <a:pt x="6735" y="5683"/>
                </a:cubicBezTo>
                <a:cubicBezTo>
                  <a:pt x="6735" y="5683"/>
                  <a:pt x="6739" y="3025"/>
                  <a:pt x="659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7390719" y="2692145"/>
            <a:ext cx="161484" cy="321426"/>
          </a:xfrm>
          <a:custGeom>
            <a:rect b="b" l="l" r="r" t="t"/>
            <a:pathLst>
              <a:path extrusionOk="0" h="7506" w="3771">
                <a:moveTo>
                  <a:pt x="3742" y="1"/>
                </a:moveTo>
                <a:lnTo>
                  <a:pt x="3742" y="1"/>
                </a:lnTo>
                <a:cubicBezTo>
                  <a:pt x="2857" y="793"/>
                  <a:pt x="1" y="6792"/>
                  <a:pt x="3770" y="7506"/>
                </a:cubicBezTo>
                <a:lnTo>
                  <a:pt x="37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7769317" y="2747985"/>
            <a:ext cx="176686" cy="463554"/>
          </a:xfrm>
          <a:custGeom>
            <a:rect b="b" l="l" r="r" t="t"/>
            <a:pathLst>
              <a:path extrusionOk="0" h="10825" w="4126">
                <a:moveTo>
                  <a:pt x="1271" y="1"/>
                </a:moveTo>
                <a:cubicBezTo>
                  <a:pt x="611" y="1"/>
                  <a:pt x="1" y="224"/>
                  <a:pt x="85" y="685"/>
                </a:cubicBezTo>
                <a:lnTo>
                  <a:pt x="2122" y="9766"/>
                </a:lnTo>
                <a:cubicBezTo>
                  <a:pt x="2122" y="9766"/>
                  <a:pt x="2412" y="10824"/>
                  <a:pt x="2981" y="10824"/>
                </a:cubicBezTo>
                <a:cubicBezTo>
                  <a:pt x="3003" y="10824"/>
                  <a:pt x="3024" y="10823"/>
                  <a:pt x="3046" y="10820"/>
                </a:cubicBezTo>
                <a:cubicBezTo>
                  <a:pt x="3671" y="10734"/>
                  <a:pt x="4125" y="10153"/>
                  <a:pt x="4073" y="9506"/>
                </a:cubicBezTo>
                <a:lnTo>
                  <a:pt x="2773" y="744"/>
                </a:lnTo>
                <a:cubicBezTo>
                  <a:pt x="2734" y="254"/>
                  <a:pt x="1974" y="1"/>
                  <a:pt x="1271" y="1"/>
                </a:cubicBezTo>
                <a:close/>
              </a:path>
            </a:pathLst>
          </a:custGeom>
          <a:solidFill>
            <a:srgbClr val="FF96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7575029" y="3115060"/>
            <a:ext cx="373369" cy="237665"/>
          </a:xfrm>
          <a:custGeom>
            <a:rect b="b" l="l" r="r" t="t"/>
            <a:pathLst>
              <a:path extrusionOk="0" h="5550" w="8719">
                <a:moveTo>
                  <a:pt x="7388" y="1"/>
                </a:moveTo>
                <a:cubicBezTo>
                  <a:pt x="7189" y="1"/>
                  <a:pt x="6980" y="34"/>
                  <a:pt x="6774" y="89"/>
                </a:cubicBezTo>
                <a:cubicBezTo>
                  <a:pt x="4759" y="631"/>
                  <a:pt x="1" y="4429"/>
                  <a:pt x="1" y="4429"/>
                </a:cubicBezTo>
                <a:lnTo>
                  <a:pt x="372" y="5549"/>
                </a:lnTo>
                <a:cubicBezTo>
                  <a:pt x="372" y="5549"/>
                  <a:pt x="6194" y="3092"/>
                  <a:pt x="8032" y="2067"/>
                </a:cubicBezTo>
                <a:cubicBezTo>
                  <a:pt x="8597" y="1752"/>
                  <a:pt x="8719" y="1001"/>
                  <a:pt x="8371" y="473"/>
                </a:cubicBezTo>
                <a:cubicBezTo>
                  <a:pt x="8144" y="130"/>
                  <a:pt x="7784" y="1"/>
                  <a:pt x="7388" y="1"/>
                </a:cubicBezTo>
                <a:close/>
              </a:path>
            </a:pathLst>
          </a:custGeom>
          <a:solidFill>
            <a:srgbClr val="FF96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7515077" y="3299539"/>
            <a:ext cx="110396" cy="95922"/>
          </a:xfrm>
          <a:custGeom>
            <a:rect b="b" l="l" r="r" t="t"/>
            <a:pathLst>
              <a:path extrusionOk="0" h="2240" w="2578">
                <a:moveTo>
                  <a:pt x="1605" y="1"/>
                </a:moveTo>
                <a:cubicBezTo>
                  <a:pt x="1605" y="1"/>
                  <a:pt x="834" y="361"/>
                  <a:pt x="0" y="820"/>
                </a:cubicBezTo>
                <a:cubicBezTo>
                  <a:pt x="173" y="1663"/>
                  <a:pt x="1010" y="2239"/>
                  <a:pt x="1010" y="2239"/>
                </a:cubicBezTo>
                <a:cubicBezTo>
                  <a:pt x="1010" y="2239"/>
                  <a:pt x="1989" y="1165"/>
                  <a:pt x="2578" y="559"/>
                </a:cubicBezTo>
                <a:cubicBezTo>
                  <a:pt x="2388" y="340"/>
                  <a:pt x="1605" y="1"/>
                  <a:pt x="1605" y="1"/>
                </a:cubicBezTo>
                <a:close/>
              </a:path>
            </a:pathLst>
          </a:custGeom>
          <a:solidFill>
            <a:srgbClr val="FF96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7474181" y="3304292"/>
            <a:ext cx="104144" cy="35200"/>
          </a:xfrm>
          <a:custGeom>
            <a:rect b="b" l="l" r="r" t="t"/>
            <a:pathLst>
              <a:path extrusionOk="0" h="822" w="2432">
                <a:moveTo>
                  <a:pt x="2431" y="1"/>
                </a:moveTo>
                <a:lnTo>
                  <a:pt x="2431" y="1"/>
                </a:lnTo>
                <a:cubicBezTo>
                  <a:pt x="1174" y="29"/>
                  <a:pt x="304" y="479"/>
                  <a:pt x="144" y="658"/>
                </a:cubicBezTo>
                <a:cubicBezTo>
                  <a:pt x="0" y="821"/>
                  <a:pt x="998" y="821"/>
                  <a:pt x="998" y="821"/>
                </a:cubicBezTo>
                <a:lnTo>
                  <a:pt x="2431" y="1"/>
                </a:lnTo>
                <a:close/>
              </a:path>
            </a:pathLst>
          </a:custGeom>
          <a:solidFill>
            <a:srgbClr val="FF96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7508483" y="3374307"/>
            <a:ext cx="49845" cy="60380"/>
          </a:xfrm>
          <a:custGeom>
            <a:rect b="b" l="l" r="r" t="t"/>
            <a:pathLst>
              <a:path extrusionOk="0" h="1410" w="1164">
                <a:moveTo>
                  <a:pt x="771" y="0"/>
                </a:moveTo>
                <a:cubicBezTo>
                  <a:pt x="771" y="0"/>
                  <a:pt x="0" y="1312"/>
                  <a:pt x="218" y="1405"/>
                </a:cubicBezTo>
                <a:cubicBezTo>
                  <a:pt x="224" y="1408"/>
                  <a:pt x="231" y="1409"/>
                  <a:pt x="238" y="1409"/>
                </a:cubicBezTo>
                <a:cubicBezTo>
                  <a:pt x="441" y="1409"/>
                  <a:pt x="1164" y="493"/>
                  <a:pt x="1164" y="493"/>
                </a:cubicBezTo>
                <a:lnTo>
                  <a:pt x="771" y="0"/>
                </a:lnTo>
                <a:close/>
              </a:path>
            </a:pathLst>
          </a:custGeom>
          <a:solidFill>
            <a:srgbClr val="FF96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7472640" y="3361246"/>
            <a:ext cx="73655" cy="80635"/>
          </a:xfrm>
          <a:custGeom>
            <a:rect b="b" l="l" r="r" t="t"/>
            <a:pathLst>
              <a:path extrusionOk="0" h="1883" w="1720">
                <a:moveTo>
                  <a:pt x="1380" y="0"/>
                </a:moveTo>
                <a:cubicBezTo>
                  <a:pt x="969" y="261"/>
                  <a:pt x="1" y="1770"/>
                  <a:pt x="112" y="1869"/>
                </a:cubicBezTo>
                <a:cubicBezTo>
                  <a:pt x="122" y="1878"/>
                  <a:pt x="135" y="1882"/>
                  <a:pt x="150" y="1882"/>
                </a:cubicBezTo>
                <a:cubicBezTo>
                  <a:pt x="392" y="1882"/>
                  <a:pt x="1248" y="834"/>
                  <a:pt x="1720" y="520"/>
                </a:cubicBezTo>
                <a:lnTo>
                  <a:pt x="1380" y="0"/>
                </a:lnTo>
                <a:close/>
              </a:path>
            </a:pathLst>
          </a:custGeom>
          <a:solidFill>
            <a:srgbClr val="FF96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7453284" y="3343989"/>
            <a:ext cx="82990" cy="75710"/>
          </a:xfrm>
          <a:custGeom>
            <a:rect b="b" l="l" r="r" t="t"/>
            <a:pathLst>
              <a:path extrusionOk="0" h="1768" w="1938">
                <a:moveTo>
                  <a:pt x="1497" y="1"/>
                </a:moveTo>
                <a:cubicBezTo>
                  <a:pt x="1495" y="1"/>
                  <a:pt x="1493" y="1"/>
                  <a:pt x="1492" y="1"/>
                </a:cubicBezTo>
                <a:cubicBezTo>
                  <a:pt x="1387" y="7"/>
                  <a:pt x="1" y="1669"/>
                  <a:pt x="219" y="1763"/>
                </a:cubicBezTo>
                <a:cubicBezTo>
                  <a:pt x="227" y="1766"/>
                  <a:pt x="236" y="1768"/>
                  <a:pt x="246" y="1768"/>
                </a:cubicBezTo>
                <a:cubicBezTo>
                  <a:pt x="503" y="1768"/>
                  <a:pt x="1448" y="730"/>
                  <a:pt x="1938" y="397"/>
                </a:cubicBezTo>
                <a:cubicBezTo>
                  <a:pt x="1938" y="397"/>
                  <a:pt x="1639" y="1"/>
                  <a:pt x="1497" y="1"/>
                </a:cubicBezTo>
                <a:close/>
              </a:path>
            </a:pathLst>
          </a:custGeom>
          <a:solidFill>
            <a:srgbClr val="FF96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7446817" y="3325147"/>
            <a:ext cx="82947" cy="68216"/>
          </a:xfrm>
          <a:custGeom>
            <a:rect b="b" l="l" r="r" t="t"/>
            <a:pathLst>
              <a:path extrusionOk="0" h="1593" w="1937">
                <a:moveTo>
                  <a:pt x="1936" y="1"/>
                </a:moveTo>
                <a:cubicBezTo>
                  <a:pt x="1459" y="149"/>
                  <a:pt x="1" y="1291"/>
                  <a:pt x="227" y="1578"/>
                </a:cubicBezTo>
                <a:cubicBezTo>
                  <a:pt x="236" y="1588"/>
                  <a:pt x="249" y="1593"/>
                  <a:pt x="265" y="1593"/>
                </a:cubicBezTo>
                <a:cubicBezTo>
                  <a:pt x="480" y="1593"/>
                  <a:pt x="1348" y="787"/>
                  <a:pt x="1779" y="590"/>
                </a:cubicBezTo>
                <a:lnTo>
                  <a:pt x="1936" y="1"/>
                </a:lnTo>
                <a:close/>
              </a:path>
            </a:pathLst>
          </a:custGeom>
          <a:solidFill>
            <a:srgbClr val="FF96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7777796" y="2747985"/>
            <a:ext cx="137717" cy="238479"/>
          </a:xfrm>
          <a:custGeom>
            <a:rect b="b" l="l" r="r" t="t"/>
            <a:pathLst>
              <a:path extrusionOk="0" h="5569" w="3216">
                <a:moveTo>
                  <a:pt x="1072" y="0"/>
                </a:moveTo>
                <a:cubicBezTo>
                  <a:pt x="730" y="0"/>
                  <a:pt x="402" y="60"/>
                  <a:pt x="177" y="182"/>
                </a:cubicBezTo>
                <a:cubicBezTo>
                  <a:pt x="70" y="448"/>
                  <a:pt x="4" y="781"/>
                  <a:pt x="1" y="1194"/>
                </a:cubicBezTo>
                <a:lnTo>
                  <a:pt x="982" y="5568"/>
                </a:lnTo>
                <a:lnTo>
                  <a:pt x="3215" y="5057"/>
                </a:lnTo>
                <a:lnTo>
                  <a:pt x="2575" y="744"/>
                </a:lnTo>
                <a:cubicBezTo>
                  <a:pt x="2536" y="254"/>
                  <a:pt x="1775" y="0"/>
                  <a:pt x="1072" y="0"/>
                </a:cubicBezTo>
                <a:close/>
              </a:path>
            </a:pathLst>
          </a:custGeom>
          <a:solidFill>
            <a:srgbClr val="CD73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7761909" y="2692188"/>
            <a:ext cx="175444" cy="273464"/>
          </a:xfrm>
          <a:custGeom>
            <a:rect b="b" l="l" r="r" t="t"/>
            <a:pathLst>
              <a:path extrusionOk="0" h="6386" w="4097">
                <a:moveTo>
                  <a:pt x="1458" y="1"/>
                </a:moveTo>
                <a:cubicBezTo>
                  <a:pt x="806" y="1"/>
                  <a:pt x="1" y="609"/>
                  <a:pt x="153" y="2306"/>
                </a:cubicBezTo>
                <a:lnTo>
                  <a:pt x="554" y="6385"/>
                </a:lnTo>
                <a:lnTo>
                  <a:pt x="4097" y="5576"/>
                </a:lnTo>
                <a:cubicBezTo>
                  <a:pt x="4097" y="5576"/>
                  <a:pt x="3333" y="844"/>
                  <a:pt x="1885" y="99"/>
                </a:cubicBezTo>
                <a:cubicBezTo>
                  <a:pt x="1762" y="36"/>
                  <a:pt x="1614" y="1"/>
                  <a:pt x="14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7545310" y="2997255"/>
            <a:ext cx="400433" cy="413794"/>
          </a:xfrm>
          <a:custGeom>
            <a:rect b="b" l="l" r="r" t="t"/>
            <a:pathLst>
              <a:path extrusionOk="0" h="9663" w="9351">
                <a:moveTo>
                  <a:pt x="8758" y="0"/>
                </a:moveTo>
                <a:lnTo>
                  <a:pt x="8908" y="3598"/>
                </a:lnTo>
                <a:cubicBezTo>
                  <a:pt x="8954" y="4174"/>
                  <a:pt x="8600" y="4697"/>
                  <a:pt x="8080" y="4866"/>
                </a:cubicBezTo>
                <a:cubicBezTo>
                  <a:pt x="6293" y="5812"/>
                  <a:pt x="2030" y="7636"/>
                  <a:pt x="932" y="8102"/>
                </a:cubicBezTo>
                <a:cubicBezTo>
                  <a:pt x="698" y="8352"/>
                  <a:pt x="329" y="9017"/>
                  <a:pt x="0" y="9663"/>
                </a:cubicBezTo>
                <a:cubicBezTo>
                  <a:pt x="169" y="9469"/>
                  <a:pt x="304" y="9298"/>
                  <a:pt x="304" y="9298"/>
                </a:cubicBezTo>
                <a:cubicBezTo>
                  <a:pt x="304" y="9298"/>
                  <a:pt x="821" y="8731"/>
                  <a:pt x="1328" y="8189"/>
                </a:cubicBezTo>
                <a:cubicBezTo>
                  <a:pt x="2429" y="7722"/>
                  <a:pt x="6690" y="5897"/>
                  <a:pt x="8477" y="4953"/>
                </a:cubicBezTo>
                <a:cubicBezTo>
                  <a:pt x="8996" y="4783"/>
                  <a:pt x="9350" y="4260"/>
                  <a:pt x="9304" y="3685"/>
                </a:cubicBezTo>
                <a:lnTo>
                  <a:pt x="8758" y="0"/>
                </a:lnTo>
                <a:close/>
              </a:path>
            </a:pathLst>
          </a:custGeom>
          <a:solidFill>
            <a:srgbClr val="CD73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7517732" y="2341985"/>
            <a:ext cx="323567" cy="315345"/>
          </a:xfrm>
          <a:custGeom>
            <a:rect b="b" l="l" r="r" t="t"/>
            <a:pathLst>
              <a:path extrusionOk="0" h="7364" w="7556">
                <a:moveTo>
                  <a:pt x="3936" y="1"/>
                </a:moveTo>
                <a:cubicBezTo>
                  <a:pt x="3101" y="1"/>
                  <a:pt x="2232" y="233"/>
                  <a:pt x="1730" y="655"/>
                </a:cubicBezTo>
                <a:cubicBezTo>
                  <a:pt x="863" y="1385"/>
                  <a:pt x="0" y="6565"/>
                  <a:pt x="218" y="6934"/>
                </a:cubicBezTo>
                <a:cubicBezTo>
                  <a:pt x="378" y="7207"/>
                  <a:pt x="2559" y="7363"/>
                  <a:pt x="4474" y="7363"/>
                </a:cubicBezTo>
                <a:cubicBezTo>
                  <a:pt x="5903" y="7363"/>
                  <a:pt x="7184" y="7276"/>
                  <a:pt x="7365" y="7085"/>
                </a:cubicBezTo>
                <a:cubicBezTo>
                  <a:pt x="7556" y="6884"/>
                  <a:pt x="7269" y="2266"/>
                  <a:pt x="5875" y="659"/>
                </a:cubicBezTo>
                <a:cubicBezTo>
                  <a:pt x="5485" y="208"/>
                  <a:pt x="4726" y="1"/>
                  <a:pt x="39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7571946" y="2341985"/>
            <a:ext cx="269354" cy="315345"/>
          </a:xfrm>
          <a:custGeom>
            <a:rect b="b" l="l" r="r" t="t"/>
            <a:pathLst>
              <a:path extrusionOk="0" h="7364" w="6290">
                <a:moveTo>
                  <a:pt x="2670" y="1"/>
                </a:moveTo>
                <a:cubicBezTo>
                  <a:pt x="1835" y="1"/>
                  <a:pt x="966" y="233"/>
                  <a:pt x="464" y="655"/>
                </a:cubicBezTo>
                <a:cubicBezTo>
                  <a:pt x="307" y="788"/>
                  <a:pt x="150" y="1066"/>
                  <a:pt x="0" y="1435"/>
                </a:cubicBezTo>
                <a:lnTo>
                  <a:pt x="3160" y="1590"/>
                </a:lnTo>
                <a:lnTo>
                  <a:pt x="2876" y="7362"/>
                </a:lnTo>
                <a:cubicBezTo>
                  <a:pt x="2989" y="7363"/>
                  <a:pt x="3103" y="7363"/>
                  <a:pt x="3215" y="7363"/>
                </a:cubicBezTo>
                <a:cubicBezTo>
                  <a:pt x="4641" y="7363"/>
                  <a:pt x="5919" y="7276"/>
                  <a:pt x="6099" y="7085"/>
                </a:cubicBezTo>
                <a:cubicBezTo>
                  <a:pt x="6290" y="6885"/>
                  <a:pt x="6003" y="2266"/>
                  <a:pt x="4609" y="659"/>
                </a:cubicBezTo>
                <a:cubicBezTo>
                  <a:pt x="4219" y="208"/>
                  <a:pt x="3460" y="1"/>
                  <a:pt x="26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7628473" y="2511948"/>
            <a:ext cx="120288" cy="212271"/>
          </a:xfrm>
          <a:custGeom>
            <a:rect b="b" l="l" r="r" t="t"/>
            <a:pathLst>
              <a:path extrusionOk="0" h="4957" w="2809">
                <a:moveTo>
                  <a:pt x="2808" y="1"/>
                </a:moveTo>
                <a:lnTo>
                  <a:pt x="1" y="1567"/>
                </a:lnTo>
                <a:lnTo>
                  <a:pt x="113" y="4013"/>
                </a:lnTo>
                <a:cubicBezTo>
                  <a:pt x="140" y="4628"/>
                  <a:pt x="669" y="4957"/>
                  <a:pt x="1207" y="4957"/>
                </a:cubicBezTo>
                <a:cubicBezTo>
                  <a:pt x="1728" y="4957"/>
                  <a:pt x="2258" y="4648"/>
                  <a:pt x="2348" y="3994"/>
                </a:cubicBezTo>
                <a:lnTo>
                  <a:pt x="2808" y="1"/>
                </a:lnTo>
                <a:close/>
              </a:path>
            </a:pathLst>
          </a:custGeom>
          <a:solidFill>
            <a:srgbClr val="FF96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7628473" y="2511948"/>
            <a:ext cx="120288" cy="156859"/>
          </a:xfrm>
          <a:custGeom>
            <a:rect b="b" l="l" r="r" t="t"/>
            <a:pathLst>
              <a:path extrusionOk="0" h="3663" w="2809">
                <a:moveTo>
                  <a:pt x="2808" y="1"/>
                </a:moveTo>
                <a:lnTo>
                  <a:pt x="1" y="1567"/>
                </a:lnTo>
                <a:lnTo>
                  <a:pt x="97" y="3662"/>
                </a:lnTo>
                <a:cubicBezTo>
                  <a:pt x="781" y="3600"/>
                  <a:pt x="1464" y="3211"/>
                  <a:pt x="1766" y="2876"/>
                </a:cubicBezTo>
                <a:cubicBezTo>
                  <a:pt x="2223" y="2365"/>
                  <a:pt x="2516" y="1616"/>
                  <a:pt x="2700" y="941"/>
                </a:cubicBezTo>
                <a:lnTo>
                  <a:pt x="2808" y="1"/>
                </a:lnTo>
                <a:close/>
              </a:path>
            </a:pathLst>
          </a:custGeom>
          <a:solidFill>
            <a:srgbClr val="CD73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7546638" y="2490622"/>
            <a:ext cx="121830" cy="72413"/>
          </a:xfrm>
          <a:custGeom>
            <a:rect b="b" l="l" r="r" t="t"/>
            <a:pathLst>
              <a:path extrusionOk="0" h="1691" w="2845">
                <a:moveTo>
                  <a:pt x="930" y="0"/>
                </a:moveTo>
                <a:cubicBezTo>
                  <a:pt x="513" y="0"/>
                  <a:pt x="141" y="267"/>
                  <a:pt x="73" y="633"/>
                </a:cubicBezTo>
                <a:cubicBezTo>
                  <a:pt x="0" y="1035"/>
                  <a:pt x="317" y="1406"/>
                  <a:pt x="778" y="1463"/>
                </a:cubicBezTo>
                <a:lnTo>
                  <a:pt x="2677" y="1691"/>
                </a:lnTo>
                <a:lnTo>
                  <a:pt x="2843" y="223"/>
                </a:lnTo>
                <a:lnTo>
                  <a:pt x="2845" y="223"/>
                </a:lnTo>
                <a:lnTo>
                  <a:pt x="1046" y="7"/>
                </a:lnTo>
                <a:cubicBezTo>
                  <a:pt x="1007" y="3"/>
                  <a:pt x="969" y="0"/>
                  <a:pt x="930" y="0"/>
                </a:cubicBezTo>
                <a:close/>
              </a:path>
            </a:pathLst>
          </a:custGeom>
          <a:solidFill>
            <a:srgbClr val="CD73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7670139" y="2493448"/>
            <a:ext cx="117419" cy="64191"/>
          </a:xfrm>
          <a:custGeom>
            <a:rect b="b" l="l" r="r" t="t"/>
            <a:pathLst>
              <a:path extrusionOk="0" h="1499" w="2742">
                <a:moveTo>
                  <a:pt x="10" y="0"/>
                </a:moveTo>
                <a:lnTo>
                  <a:pt x="1" y="1477"/>
                </a:lnTo>
                <a:lnTo>
                  <a:pt x="1811" y="1499"/>
                </a:lnTo>
                <a:cubicBezTo>
                  <a:pt x="1816" y="1499"/>
                  <a:pt x="1820" y="1499"/>
                  <a:pt x="1824" y="1499"/>
                </a:cubicBezTo>
                <a:cubicBezTo>
                  <a:pt x="2283" y="1499"/>
                  <a:pt x="2681" y="1174"/>
                  <a:pt x="2712" y="772"/>
                </a:cubicBezTo>
                <a:cubicBezTo>
                  <a:pt x="2741" y="366"/>
                  <a:pt x="2386" y="30"/>
                  <a:pt x="1921" y="24"/>
                </a:cubicBezTo>
                <a:lnTo>
                  <a:pt x="10" y="0"/>
                </a:lnTo>
                <a:close/>
              </a:path>
            </a:pathLst>
          </a:custGeom>
          <a:solidFill>
            <a:srgbClr val="FF96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7554946" y="2359757"/>
            <a:ext cx="223105" cy="284256"/>
          </a:xfrm>
          <a:custGeom>
            <a:rect b="b" l="l" r="r" t="t"/>
            <a:pathLst>
              <a:path extrusionOk="0" h="6638" w="5210">
                <a:moveTo>
                  <a:pt x="2822" y="1"/>
                </a:moveTo>
                <a:cubicBezTo>
                  <a:pt x="0" y="1"/>
                  <a:pt x="258" y="3205"/>
                  <a:pt x="262" y="4177"/>
                </a:cubicBezTo>
                <a:cubicBezTo>
                  <a:pt x="270" y="6068"/>
                  <a:pt x="1075" y="6637"/>
                  <a:pt x="1929" y="6637"/>
                </a:cubicBezTo>
                <a:cubicBezTo>
                  <a:pt x="2671" y="6637"/>
                  <a:pt x="3451" y="6208"/>
                  <a:pt x="3779" y="5842"/>
                </a:cubicBezTo>
                <a:cubicBezTo>
                  <a:pt x="4808" y="4698"/>
                  <a:pt x="5002" y="2342"/>
                  <a:pt x="5002" y="2342"/>
                </a:cubicBezTo>
                <a:cubicBezTo>
                  <a:pt x="5209" y="1214"/>
                  <a:pt x="4328" y="71"/>
                  <a:pt x="3015" y="6"/>
                </a:cubicBezTo>
                <a:cubicBezTo>
                  <a:pt x="2949" y="3"/>
                  <a:pt x="2885" y="1"/>
                  <a:pt x="2822" y="1"/>
                </a:cubicBezTo>
                <a:close/>
              </a:path>
            </a:pathLst>
          </a:custGeom>
          <a:solidFill>
            <a:srgbClr val="FF96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7561198" y="2356930"/>
            <a:ext cx="147352" cy="290379"/>
          </a:xfrm>
          <a:custGeom>
            <a:rect b="b" l="l" r="r" t="t"/>
            <a:pathLst>
              <a:path extrusionOk="0" h="6781" w="3441">
                <a:moveTo>
                  <a:pt x="2683" y="1"/>
                </a:moveTo>
                <a:cubicBezTo>
                  <a:pt x="1953" y="1"/>
                  <a:pt x="1368" y="209"/>
                  <a:pt x="938" y="626"/>
                </a:cubicBezTo>
                <a:cubicBezTo>
                  <a:pt x="1" y="1536"/>
                  <a:pt x="32" y="3217"/>
                  <a:pt x="47" y="4025"/>
                </a:cubicBezTo>
                <a:cubicBezTo>
                  <a:pt x="48" y="4106"/>
                  <a:pt x="50" y="4179"/>
                  <a:pt x="50" y="4243"/>
                </a:cubicBezTo>
                <a:cubicBezTo>
                  <a:pt x="54" y="5439"/>
                  <a:pt x="390" y="6227"/>
                  <a:pt x="1048" y="6582"/>
                </a:cubicBezTo>
                <a:cubicBezTo>
                  <a:pt x="1305" y="6721"/>
                  <a:pt x="1594" y="6780"/>
                  <a:pt x="1888" y="6780"/>
                </a:cubicBezTo>
                <a:lnTo>
                  <a:pt x="1888" y="6780"/>
                </a:lnTo>
                <a:cubicBezTo>
                  <a:pt x="2427" y="6780"/>
                  <a:pt x="2983" y="6582"/>
                  <a:pt x="3400" y="6311"/>
                </a:cubicBezTo>
                <a:cubicBezTo>
                  <a:pt x="3432" y="6292"/>
                  <a:pt x="3440" y="6250"/>
                  <a:pt x="3421" y="6219"/>
                </a:cubicBezTo>
                <a:cubicBezTo>
                  <a:pt x="3408" y="6199"/>
                  <a:pt x="3386" y="6188"/>
                  <a:pt x="3364" y="6188"/>
                </a:cubicBezTo>
                <a:cubicBezTo>
                  <a:pt x="3351" y="6188"/>
                  <a:pt x="3339" y="6192"/>
                  <a:pt x="3328" y="6198"/>
                </a:cubicBezTo>
                <a:cubicBezTo>
                  <a:pt x="2929" y="6458"/>
                  <a:pt x="2398" y="6648"/>
                  <a:pt x="1889" y="6648"/>
                </a:cubicBezTo>
                <a:cubicBezTo>
                  <a:pt x="1616" y="6648"/>
                  <a:pt x="1349" y="6593"/>
                  <a:pt x="1111" y="6465"/>
                </a:cubicBezTo>
                <a:cubicBezTo>
                  <a:pt x="500" y="6133"/>
                  <a:pt x="188" y="5386"/>
                  <a:pt x="183" y="4243"/>
                </a:cubicBezTo>
                <a:cubicBezTo>
                  <a:pt x="183" y="4179"/>
                  <a:pt x="182" y="4105"/>
                  <a:pt x="180" y="4022"/>
                </a:cubicBezTo>
                <a:cubicBezTo>
                  <a:pt x="165" y="3233"/>
                  <a:pt x="134" y="1591"/>
                  <a:pt x="1031" y="722"/>
                </a:cubicBezTo>
                <a:cubicBezTo>
                  <a:pt x="1434" y="332"/>
                  <a:pt x="1986" y="134"/>
                  <a:pt x="2676" y="134"/>
                </a:cubicBezTo>
                <a:cubicBezTo>
                  <a:pt x="2738" y="134"/>
                  <a:pt x="2801" y="135"/>
                  <a:pt x="2864" y="138"/>
                </a:cubicBezTo>
                <a:cubicBezTo>
                  <a:pt x="2907" y="138"/>
                  <a:pt x="2933" y="112"/>
                  <a:pt x="2936" y="75"/>
                </a:cubicBezTo>
                <a:cubicBezTo>
                  <a:pt x="2937" y="38"/>
                  <a:pt x="2909" y="7"/>
                  <a:pt x="2872" y="5"/>
                </a:cubicBezTo>
                <a:cubicBezTo>
                  <a:pt x="2808" y="2"/>
                  <a:pt x="2745" y="1"/>
                  <a:pt x="2683" y="1"/>
                </a:cubicBezTo>
                <a:close/>
                <a:moveTo>
                  <a:pt x="1888" y="6780"/>
                </a:moveTo>
                <a:cubicBezTo>
                  <a:pt x="1888" y="6780"/>
                  <a:pt x="1887" y="6780"/>
                  <a:pt x="1887" y="6780"/>
                </a:cubicBezTo>
                <a:lnTo>
                  <a:pt x="1889" y="6780"/>
                </a:lnTo>
                <a:cubicBezTo>
                  <a:pt x="1888" y="6780"/>
                  <a:pt x="1888" y="6780"/>
                  <a:pt x="1888" y="6780"/>
                </a:cubicBezTo>
                <a:close/>
              </a:path>
            </a:pathLst>
          </a:custGeom>
          <a:solidFill>
            <a:srgbClr val="CD73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7584151" y="2505610"/>
            <a:ext cx="18114" cy="17514"/>
          </a:xfrm>
          <a:custGeom>
            <a:rect b="b" l="l" r="r" t="t"/>
            <a:pathLst>
              <a:path extrusionOk="0" h="409" w="423">
                <a:moveTo>
                  <a:pt x="212" y="0"/>
                </a:moveTo>
                <a:cubicBezTo>
                  <a:pt x="207" y="0"/>
                  <a:pt x="202" y="0"/>
                  <a:pt x="198" y="1"/>
                </a:cubicBezTo>
                <a:cubicBezTo>
                  <a:pt x="87" y="8"/>
                  <a:pt x="1" y="104"/>
                  <a:pt x="8" y="217"/>
                </a:cubicBezTo>
                <a:cubicBezTo>
                  <a:pt x="15" y="326"/>
                  <a:pt x="107" y="408"/>
                  <a:pt x="215" y="408"/>
                </a:cubicBezTo>
                <a:cubicBezTo>
                  <a:pt x="219" y="408"/>
                  <a:pt x="222" y="408"/>
                  <a:pt x="226" y="408"/>
                </a:cubicBezTo>
                <a:cubicBezTo>
                  <a:pt x="339" y="399"/>
                  <a:pt x="423" y="303"/>
                  <a:pt x="416" y="190"/>
                </a:cubicBezTo>
                <a:cubicBezTo>
                  <a:pt x="408" y="82"/>
                  <a:pt x="318" y="0"/>
                  <a:pt x="2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7593743" y="2503383"/>
            <a:ext cx="9292" cy="8950"/>
          </a:xfrm>
          <a:custGeom>
            <a:rect b="b" l="l" r="r" t="t"/>
            <a:pathLst>
              <a:path extrusionOk="0" h="209" w="217">
                <a:moveTo>
                  <a:pt x="107" y="1"/>
                </a:moveTo>
                <a:cubicBezTo>
                  <a:pt x="105" y="1"/>
                  <a:pt x="103" y="1"/>
                  <a:pt x="101" y="1"/>
                </a:cubicBezTo>
                <a:cubicBezTo>
                  <a:pt x="45" y="5"/>
                  <a:pt x="1" y="54"/>
                  <a:pt x="5" y="112"/>
                </a:cubicBezTo>
                <a:cubicBezTo>
                  <a:pt x="9" y="167"/>
                  <a:pt x="54" y="208"/>
                  <a:pt x="108" y="208"/>
                </a:cubicBezTo>
                <a:cubicBezTo>
                  <a:pt x="111" y="208"/>
                  <a:pt x="113" y="208"/>
                  <a:pt x="116" y="208"/>
                </a:cubicBezTo>
                <a:cubicBezTo>
                  <a:pt x="172" y="205"/>
                  <a:pt x="217" y="155"/>
                  <a:pt x="212" y="99"/>
                </a:cubicBezTo>
                <a:cubicBezTo>
                  <a:pt x="208" y="43"/>
                  <a:pt x="162" y="1"/>
                  <a:pt x="10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7655751" y="2506252"/>
            <a:ext cx="18114" cy="17514"/>
          </a:xfrm>
          <a:custGeom>
            <a:rect b="b" l="l" r="r" t="t"/>
            <a:pathLst>
              <a:path extrusionOk="0" h="409" w="423">
                <a:moveTo>
                  <a:pt x="211" y="0"/>
                </a:moveTo>
                <a:cubicBezTo>
                  <a:pt x="207" y="0"/>
                  <a:pt x="202" y="0"/>
                  <a:pt x="197" y="1"/>
                </a:cubicBezTo>
                <a:cubicBezTo>
                  <a:pt x="85" y="8"/>
                  <a:pt x="1" y="106"/>
                  <a:pt x="8" y="218"/>
                </a:cubicBezTo>
                <a:cubicBezTo>
                  <a:pt x="15" y="325"/>
                  <a:pt x="105" y="408"/>
                  <a:pt x="212" y="408"/>
                </a:cubicBezTo>
                <a:cubicBezTo>
                  <a:pt x="217" y="408"/>
                  <a:pt x="221" y="408"/>
                  <a:pt x="226" y="408"/>
                </a:cubicBezTo>
                <a:cubicBezTo>
                  <a:pt x="338" y="400"/>
                  <a:pt x="423" y="303"/>
                  <a:pt x="415" y="190"/>
                </a:cubicBezTo>
                <a:cubicBezTo>
                  <a:pt x="408" y="82"/>
                  <a:pt x="318" y="0"/>
                  <a:pt x="2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7665343" y="2504068"/>
            <a:ext cx="9207" cy="8950"/>
          </a:xfrm>
          <a:custGeom>
            <a:rect b="b" l="l" r="r" t="t"/>
            <a:pathLst>
              <a:path extrusionOk="0" h="209" w="215">
                <a:moveTo>
                  <a:pt x="109" y="1"/>
                </a:moveTo>
                <a:cubicBezTo>
                  <a:pt x="106" y="1"/>
                  <a:pt x="104" y="1"/>
                  <a:pt x="101" y="1"/>
                </a:cubicBezTo>
                <a:cubicBezTo>
                  <a:pt x="43" y="4"/>
                  <a:pt x="0" y="54"/>
                  <a:pt x="5" y="111"/>
                </a:cubicBezTo>
                <a:cubicBezTo>
                  <a:pt x="7" y="167"/>
                  <a:pt x="55" y="209"/>
                  <a:pt x="109" y="209"/>
                </a:cubicBezTo>
                <a:cubicBezTo>
                  <a:pt x="110" y="209"/>
                  <a:pt x="112" y="209"/>
                  <a:pt x="114" y="208"/>
                </a:cubicBezTo>
                <a:cubicBezTo>
                  <a:pt x="172" y="204"/>
                  <a:pt x="215" y="154"/>
                  <a:pt x="212" y="97"/>
                </a:cubicBezTo>
                <a:cubicBezTo>
                  <a:pt x="208" y="42"/>
                  <a:pt x="163" y="1"/>
                  <a:pt x="10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7605048" y="2492592"/>
            <a:ext cx="19484" cy="59352"/>
          </a:xfrm>
          <a:custGeom>
            <a:rect b="b" l="l" r="r" t="t"/>
            <a:pathLst>
              <a:path extrusionOk="0" h="1386" w="455">
                <a:moveTo>
                  <a:pt x="313" y="0"/>
                </a:moveTo>
                <a:cubicBezTo>
                  <a:pt x="281" y="0"/>
                  <a:pt x="252" y="23"/>
                  <a:pt x="246" y="54"/>
                </a:cubicBezTo>
                <a:lnTo>
                  <a:pt x="4" y="1307"/>
                </a:lnTo>
                <a:cubicBezTo>
                  <a:pt x="0" y="1326"/>
                  <a:pt x="6" y="1347"/>
                  <a:pt x="19" y="1363"/>
                </a:cubicBezTo>
                <a:cubicBezTo>
                  <a:pt x="31" y="1378"/>
                  <a:pt x="50" y="1386"/>
                  <a:pt x="70" y="1386"/>
                </a:cubicBezTo>
                <a:lnTo>
                  <a:pt x="73" y="1386"/>
                </a:lnTo>
                <a:lnTo>
                  <a:pt x="388" y="1377"/>
                </a:lnTo>
                <a:cubicBezTo>
                  <a:pt x="425" y="1377"/>
                  <a:pt x="455" y="1346"/>
                  <a:pt x="453" y="1309"/>
                </a:cubicBezTo>
                <a:cubicBezTo>
                  <a:pt x="452" y="1272"/>
                  <a:pt x="422" y="1243"/>
                  <a:pt x="386" y="1243"/>
                </a:cubicBezTo>
                <a:lnTo>
                  <a:pt x="385" y="1243"/>
                </a:lnTo>
                <a:lnTo>
                  <a:pt x="151" y="1251"/>
                </a:lnTo>
                <a:lnTo>
                  <a:pt x="378" y="80"/>
                </a:lnTo>
                <a:cubicBezTo>
                  <a:pt x="385" y="44"/>
                  <a:pt x="361" y="9"/>
                  <a:pt x="324" y="1"/>
                </a:cubicBezTo>
                <a:cubicBezTo>
                  <a:pt x="320" y="1"/>
                  <a:pt x="317" y="0"/>
                  <a:pt x="313" y="0"/>
                </a:cubicBezTo>
                <a:close/>
              </a:path>
            </a:pathLst>
          </a:custGeom>
          <a:solidFill>
            <a:srgbClr val="CD73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7644446" y="2488096"/>
            <a:ext cx="46334" cy="8393"/>
          </a:xfrm>
          <a:custGeom>
            <a:rect b="b" l="l" r="r" t="t"/>
            <a:pathLst>
              <a:path extrusionOk="0" h="196" w="1082">
                <a:moveTo>
                  <a:pt x="414" y="1"/>
                </a:moveTo>
                <a:cubicBezTo>
                  <a:pt x="378" y="1"/>
                  <a:pt x="341" y="2"/>
                  <a:pt x="303" y="6"/>
                </a:cubicBezTo>
                <a:cubicBezTo>
                  <a:pt x="217" y="13"/>
                  <a:pt x="131" y="22"/>
                  <a:pt x="11" y="51"/>
                </a:cubicBezTo>
                <a:lnTo>
                  <a:pt x="1" y="66"/>
                </a:lnTo>
                <a:cubicBezTo>
                  <a:pt x="85" y="99"/>
                  <a:pt x="173" y="127"/>
                  <a:pt x="263" y="145"/>
                </a:cubicBezTo>
                <a:cubicBezTo>
                  <a:pt x="353" y="162"/>
                  <a:pt x="445" y="177"/>
                  <a:pt x="537" y="186"/>
                </a:cubicBezTo>
                <a:cubicBezTo>
                  <a:pt x="615" y="192"/>
                  <a:pt x="691" y="195"/>
                  <a:pt x="767" y="195"/>
                </a:cubicBezTo>
                <a:cubicBezTo>
                  <a:pt x="782" y="195"/>
                  <a:pt x="797" y="195"/>
                  <a:pt x="812" y="195"/>
                </a:cubicBezTo>
                <a:cubicBezTo>
                  <a:pt x="904" y="195"/>
                  <a:pt x="994" y="189"/>
                  <a:pt x="1082" y="176"/>
                </a:cubicBezTo>
                <a:lnTo>
                  <a:pt x="1074" y="158"/>
                </a:lnTo>
                <a:cubicBezTo>
                  <a:pt x="965" y="103"/>
                  <a:pt x="876" y="74"/>
                  <a:pt x="789" y="50"/>
                </a:cubicBezTo>
                <a:cubicBezTo>
                  <a:pt x="703" y="28"/>
                  <a:pt x="623" y="13"/>
                  <a:pt x="544" y="7"/>
                </a:cubicBezTo>
                <a:cubicBezTo>
                  <a:pt x="500" y="3"/>
                  <a:pt x="457" y="1"/>
                  <a:pt x="4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/>
          <p:nvPr/>
        </p:nvSpPr>
        <p:spPr>
          <a:xfrm>
            <a:off x="7570105" y="2487025"/>
            <a:ext cx="46505" cy="7837"/>
          </a:xfrm>
          <a:custGeom>
            <a:rect b="b" l="l" r="r" t="t"/>
            <a:pathLst>
              <a:path extrusionOk="0" h="183" w="1086">
                <a:moveTo>
                  <a:pt x="593" y="1"/>
                </a:moveTo>
                <a:cubicBezTo>
                  <a:pt x="572" y="1"/>
                  <a:pt x="551" y="1"/>
                  <a:pt x="530" y="2"/>
                </a:cubicBezTo>
                <a:cubicBezTo>
                  <a:pt x="450" y="5"/>
                  <a:pt x="373" y="14"/>
                  <a:pt x="292" y="32"/>
                </a:cubicBezTo>
                <a:cubicBezTo>
                  <a:pt x="208" y="51"/>
                  <a:pt x="123" y="72"/>
                  <a:pt x="8" y="116"/>
                </a:cubicBezTo>
                <a:lnTo>
                  <a:pt x="0" y="134"/>
                </a:lnTo>
                <a:cubicBezTo>
                  <a:pt x="88" y="153"/>
                  <a:pt x="178" y="170"/>
                  <a:pt x="270" y="176"/>
                </a:cubicBezTo>
                <a:cubicBezTo>
                  <a:pt x="332" y="181"/>
                  <a:pt x="396" y="183"/>
                  <a:pt x="460" y="183"/>
                </a:cubicBezTo>
                <a:cubicBezTo>
                  <a:pt x="489" y="183"/>
                  <a:pt x="519" y="182"/>
                  <a:pt x="548" y="182"/>
                </a:cubicBezTo>
                <a:cubicBezTo>
                  <a:pt x="640" y="177"/>
                  <a:pt x="732" y="167"/>
                  <a:pt x="822" y="153"/>
                </a:cubicBezTo>
                <a:cubicBezTo>
                  <a:pt x="912" y="142"/>
                  <a:pt x="1001" y="124"/>
                  <a:pt x="1086" y="99"/>
                </a:cubicBezTo>
                <a:lnTo>
                  <a:pt x="1077" y="82"/>
                </a:lnTo>
                <a:cubicBezTo>
                  <a:pt x="961" y="42"/>
                  <a:pt x="868" y="25"/>
                  <a:pt x="779" y="13"/>
                </a:cubicBezTo>
                <a:cubicBezTo>
                  <a:pt x="715" y="5"/>
                  <a:pt x="653" y="1"/>
                  <a:pt x="59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7605263" y="2561622"/>
            <a:ext cx="53914" cy="8522"/>
          </a:xfrm>
          <a:custGeom>
            <a:rect b="b" l="l" r="r" t="t"/>
            <a:pathLst>
              <a:path extrusionOk="0" h="199" w="1259">
                <a:moveTo>
                  <a:pt x="1187" y="1"/>
                </a:moveTo>
                <a:cubicBezTo>
                  <a:pt x="1182" y="1"/>
                  <a:pt x="1176" y="1"/>
                  <a:pt x="1171" y="3"/>
                </a:cubicBezTo>
                <a:cubicBezTo>
                  <a:pt x="959" y="49"/>
                  <a:pt x="747" y="64"/>
                  <a:pt x="568" y="64"/>
                </a:cubicBezTo>
                <a:cubicBezTo>
                  <a:pt x="289" y="64"/>
                  <a:pt x="87" y="29"/>
                  <a:pt x="84" y="28"/>
                </a:cubicBezTo>
                <a:cubicBezTo>
                  <a:pt x="80" y="27"/>
                  <a:pt x="75" y="27"/>
                  <a:pt x="71" y="27"/>
                </a:cubicBezTo>
                <a:cubicBezTo>
                  <a:pt x="40" y="27"/>
                  <a:pt x="12" y="50"/>
                  <a:pt x="7" y="83"/>
                </a:cubicBezTo>
                <a:cubicBezTo>
                  <a:pt x="1" y="120"/>
                  <a:pt x="25" y="154"/>
                  <a:pt x="62" y="160"/>
                </a:cubicBezTo>
                <a:cubicBezTo>
                  <a:pt x="75" y="163"/>
                  <a:pt x="279" y="197"/>
                  <a:pt x="564" y="197"/>
                </a:cubicBezTo>
                <a:lnTo>
                  <a:pt x="564" y="198"/>
                </a:lnTo>
                <a:cubicBezTo>
                  <a:pt x="750" y="198"/>
                  <a:pt x="972" y="182"/>
                  <a:pt x="1199" y="133"/>
                </a:cubicBezTo>
                <a:cubicBezTo>
                  <a:pt x="1234" y="124"/>
                  <a:pt x="1258" y="89"/>
                  <a:pt x="1249" y="53"/>
                </a:cubicBezTo>
                <a:cubicBezTo>
                  <a:pt x="1243" y="22"/>
                  <a:pt x="1216" y="1"/>
                  <a:pt x="1187" y="1"/>
                </a:cubicBezTo>
                <a:close/>
              </a:path>
            </a:pathLst>
          </a:custGeom>
          <a:solidFill>
            <a:srgbClr val="CD73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7538459" y="2339416"/>
            <a:ext cx="266313" cy="199510"/>
          </a:xfrm>
          <a:custGeom>
            <a:rect b="b" l="l" r="r" t="t"/>
            <a:pathLst>
              <a:path extrusionOk="0" h="4659" w="6219">
                <a:moveTo>
                  <a:pt x="2963" y="1"/>
                </a:moveTo>
                <a:cubicBezTo>
                  <a:pt x="1134" y="1"/>
                  <a:pt x="108" y="1739"/>
                  <a:pt x="0" y="2928"/>
                </a:cubicBezTo>
                <a:cubicBezTo>
                  <a:pt x="523" y="3001"/>
                  <a:pt x="990" y="3031"/>
                  <a:pt x="1404" y="3031"/>
                </a:cubicBezTo>
                <a:cubicBezTo>
                  <a:pt x="3315" y="3031"/>
                  <a:pt x="4106" y="2394"/>
                  <a:pt x="4106" y="2394"/>
                </a:cubicBezTo>
                <a:cubicBezTo>
                  <a:pt x="4106" y="2394"/>
                  <a:pt x="4112" y="4127"/>
                  <a:pt x="4604" y="4492"/>
                </a:cubicBezTo>
                <a:cubicBezTo>
                  <a:pt x="4757" y="4605"/>
                  <a:pt x="4967" y="4659"/>
                  <a:pt x="5195" y="4659"/>
                </a:cubicBezTo>
                <a:cubicBezTo>
                  <a:pt x="5542" y="4659"/>
                  <a:pt x="5929" y="4534"/>
                  <a:pt x="6219" y="4304"/>
                </a:cubicBezTo>
                <a:cubicBezTo>
                  <a:pt x="6192" y="3186"/>
                  <a:pt x="5855" y="1156"/>
                  <a:pt x="5125" y="706"/>
                </a:cubicBezTo>
                <a:cubicBezTo>
                  <a:pt x="4313" y="205"/>
                  <a:pt x="3591" y="1"/>
                  <a:pt x="29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7562568" y="2418937"/>
            <a:ext cx="153090" cy="32759"/>
          </a:xfrm>
          <a:custGeom>
            <a:rect b="b" l="l" r="r" t="t"/>
            <a:pathLst>
              <a:path extrusionOk="0" h="765" w="3575">
                <a:moveTo>
                  <a:pt x="3499" y="0"/>
                </a:moveTo>
                <a:cubicBezTo>
                  <a:pt x="3487" y="0"/>
                  <a:pt x="3475" y="3"/>
                  <a:pt x="3465" y="10"/>
                </a:cubicBezTo>
                <a:cubicBezTo>
                  <a:pt x="2773" y="407"/>
                  <a:pt x="1852" y="631"/>
                  <a:pt x="1022" y="631"/>
                </a:cubicBezTo>
                <a:cubicBezTo>
                  <a:pt x="691" y="631"/>
                  <a:pt x="374" y="595"/>
                  <a:pt x="92" y="520"/>
                </a:cubicBezTo>
                <a:cubicBezTo>
                  <a:pt x="86" y="519"/>
                  <a:pt x="80" y="518"/>
                  <a:pt x="75" y="518"/>
                </a:cubicBezTo>
                <a:cubicBezTo>
                  <a:pt x="44" y="518"/>
                  <a:pt x="18" y="538"/>
                  <a:pt x="9" y="568"/>
                </a:cubicBezTo>
                <a:cubicBezTo>
                  <a:pt x="0" y="603"/>
                  <a:pt x="22" y="640"/>
                  <a:pt x="58" y="651"/>
                </a:cubicBezTo>
                <a:cubicBezTo>
                  <a:pt x="348" y="728"/>
                  <a:pt x="675" y="765"/>
                  <a:pt x="1019" y="765"/>
                </a:cubicBezTo>
                <a:cubicBezTo>
                  <a:pt x="1872" y="765"/>
                  <a:pt x="2821" y="535"/>
                  <a:pt x="3531" y="125"/>
                </a:cubicBezTo>
                <a:cubicBezTo>
                  <a:pt x="3564" y="107"/>
                  <a:pt x="3574" y="66"/>
                  <a:pt x="3556" y="33"/>
                </a:cubicBezTo>
                <a:cubicBezTo>
                  <a:pt x="3545" y="12"/>
                  <a:pt x="3522" y="0"/>
                  <a:pt x="34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7575115" y="2416240"/>
            <a:ext cx="140072" cy="15288"/>
          </a:xfrm>
          <a:custGeom>
            <a:rect b="b" l="l" r="r" t="t"/>
            <a:pathLst>
              <a:path extrusionOk="0" h="357" w="3271">
                <a:moveTo>
                  <a:pt x="75" y="1"/>
                </a:moveTo>
                <a:cubicBezTo>
                  <a:pt x="46" y="1"/>
                  <a:pt x="18" y="20"/>
                  <a:pt x="9" y="50"/>
                </a:cubicBezTo>
                <a:cubicBezTo>
                  <a:pt x="0" y="86"/>
                  <a:pt x="21" y="121"/>
                  <a:pt x="56" y="132"/>
                </a:cubicBezTo>
                <a:cubicBezTo>
                  <a:pt x="597" y="283"/>
                  <a:pt x="1157" y="357"/>
                  <a:pt x="1715" y="357"/>
                </a:cubicBezTo>
                <a:cubicBezTo>
                  <a:pt x="2218" y="357"/>
                  <a:pt x="2722" y="296"/>
                  <a:pt x="3213" y="173"/>
                </a:cubicBezTo>
                <a:cubicBezTo>
                  <a:pt x="3249" y="164"/>
                  <a:pt x="3271" y="129"/>
                  <a:pt x="3262" y="93"/>
                </a:cubicBezTo>
                <a:cubicBezTo>
                  <a:pt x="3254" y="63"/>
                  <a:pt x="3228" y="43"/>
                  <a:pt x="3197" y="43"/>
                </a:cubicBezTo>
                <a:cubicBezTo>
                  <a:pt x="3192" y="43"/>
                  <a:pt x="3186" y="43"/>
                  <a:pt x="3181" y="44"/>
                </a:cubicBezTo>
                <a:cubicBezTo>
                  <a:pt x="2701" y="164"/>
                  <a:pt x="2209" y="224"/>
                  <a:pt x="1716" y="224"/>
                </a:cubicBezTo>
                <a:cubicBezTo>
                  <a:pt x="1169" y="224"/>
                  <a:pt x="622" y="150"/>
                  <a:pt x="92" y="3"/>
                </a:cubicBezTo>
                <a:cubicBezTo>
                  <a:pt x="86" y="2"/>
                  <a:pt x="81" y="1"/>
                  <a:pt x="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7596270" y="2738650"/>
            <a:ext cx="147524" cy="36014"/>
          </a:xfrm>
          <a:custGeom>
            <a:rect b="b" l="l" r="r" t="t"/>
            <a:pathLst>
              <a:path extrusionOk="0" h="841" w="3445">
                <a:moveTo>
                  <a:pt x="76" y="1"/>
                </a:moveTo>
                <a:cubicBezTo>
                  <a:pt x="61" y="1"/>
                  <a:pt x="47" y="5"/>
                  <a:pt x="35" y="15"/>
                </a:cubicBezTo>
                <a:cubicBezTo>
                  <a:pt x="5" y="38"/>
                  <a:pt x="1" y="80"/>
                  <a:pt x="24" y="109"/>
                </a:cubicBezTo>
                <a:cubicBezTo>
                  <a:pt x="463" y="657"/>
                  <a:pt x="990" y="841"/>
                  <a:pt x="1498" y="841"/>
                </a:cubicBezTo>
                <a:cubicBezTo>
                  <a:pt x="2367" y="841"/>
                  <a:pt x="3183" y="305"/>
                  <a:pt x="3408" y="144"/>
                </a:cubicBezTo>
                <a:cubicBezTo>
                  <a:pt x="3437" y="121"/>
                  <a:pt x="3445" y="80"/>
                  <a:pt x="3422" y="50"/>
                </a:cubicBezTo>
                <a:cubicBezTo>
                  <a:pt x="3410" y="32"/>
                  <a:pt x="3388" y="22"/>
                  <a:pt x="3367" y="22"/>
                </a:cubicBezTo>
                <a:cubicBezTo>
                  <a:pt x="3354" y="22"/>
                  <a:pt x="3340" y="26"/>
                  <a:pt x="3329" y="34"/>
                </a:cubicBezTo>
                <a:cubicBezTo>
                  <a:pt x="3114" y="188"/>
                  <a:pt x="2330" y="705"/>
                  <a:pt x="1502" y="705"/>
                </a:cubicBezTo>
                <a:cubicBezTo>
                  <a:pt x="1026" y="705"/>
                  <a:pt x="535" y="534"/>
                  <a:pt x="128" y="25"/>
                </a:cubicBezTo>
                <a:cubicBezTo>
                  <a:pt x="115" y="9"/>
                  <a:pt x="96" y="1"/>
                  <a:pt x="7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7772786" y="2817229"/>
            <a:ext cx="166879" cy="153690"/>
          </a:xfrm>
          <a:custGeom>
            <a:rect b="b" l="l" r="r" t="t"/>
            <a:pathLst>
              <a:path extrusionOk="0" h="3589" w="3897">
                <a:moveTo>
                  <a:pt x="73" y="0"/>
                </a:moveTo>
                <a:cubicBezTo>
                  <a:pt x="70" y="0"/>
                  <a:pt x="66" y="0"/>
                  <a:pt x="63" y="1"/>
                </a:cubicBezTo>
                <a:cubicBezTo>
                  <a:pt x="26" y="5"/>
                  <a:pt x="1" y="39"/>
                  <a:pt x="5" y="76"/>
                </a:cubicBezTo>
                <a:lnTo>
                  <a:pt x="458" y="3588"/>
                </a:lnTo>
                <a:lnTo>
                  <a:pt x="458" y="3587"/>
                </a:lnTo>
                <a:lnTo>
                  <a:pt x="537" y="3559"/>
                </a:lnTo>
                <a:cubicBezTo>
                  <a:pt x="1082" y="3365"/>
                  <a:pt x="2379" y="3064"/>
                  <a:pt x="3236" y="2864"/>
                </a:cubicBezTo>
                <a:cubicBezTo>
                  <a:pt x="3477" y="2810"/>
                  <a:pt x="3686" y="2761"/>
                  <a:pt x="3838" y="2724"/>
                </a:cubicBezTo>
                <a:cubicBezTo>
                  <a:pt x="3874" y="2715"/>
                  <a:pt x="3896" y="2679"/>
                  <a:pt x="3889" y="2644"/>
                </a:cubicBezTo>
                <a:cubicBezTo>
                  <a:pt x="3881" y="2613"/>
                  <a:pt x="3853" y="2593"/>
                  <a:pt x="3823" y="2593"/>
                </a:cubicBezTo>
                <a:cubicBezTo>
                  <a:pt x="3818" y="2593"/>
                  <a:pt x="3813" y="2594"/>
                  <a:pt x="3807" y="2595"/>
                </a:cubicBezTo>
                <a:cubicBezTo>
                  <a:pt x="3655" y="2630"/>
                  <a:pt x="3446" y="2679"/>
                  <a:pt x="3206" y="2736"/>
                </a:cubicBezTo>
                <a:cubicBezTo>
                  <a:pt x="2383" y="2925"/>
                  <a:pt x="1159" y="3209"/>
                  <a:pt x="569" y="3406"/>
                </a:cubicBezTo>
                <a:lnTo>
                  <a:pt x="138" y="59"/>
                </a:lnTo>
                <a:cubicBezTo>
                  <a:pt x="134" y="25"/>
                  <a:pt x="105" y="0"/>
                  <a:pt x="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6372902" y="3331313"/>
            <a:ext cx="487234" cy="241219"/>
          </a:xfrm>
          <a:custGeom>
            <a:rect b="b" l="l" r="r" t="t"/>
            <a:pathLst>
              <a:path extrusionOk="0" h="5633" w="11378">
                <a:moveTo>
                  <a:pt x="10716" y="1"/>
                </a:moveTo>
                <a:lnTo>
                  <a:pt x="10716" y="2"/>
                </a:lnTo>
                <a:lnTo>
                  <a:pt x="1869" y="125"/>
                </a:lnTo>
                <a:cubicBezTo>
                  <a:pt x="1860" y="125"/>
                  <a:pt x="1851" y="125"/>
                  <a:pt x="1842" y="125"/>
                </a:cubicBezTo>
                <a:cubicBezTo>
                  <a:pt x="394" y="125"/>
                  <a:pt x="1" y="1190"/>
                  <a:pt x="60" y="2703"/>
                </a:cubicBezTo>
                <a:cubicBezTo>
                  <a:pt x="115" y="4096"/>
                  <a:pt x="1194" y="5212"/>
                  <a:pt x="2538" y="5268"/>
                </a:cubicBezTo>
                <a:lnTo>
                  <a:pt x="11377" y="5633"/>
                </a:lnTo>
                <a:lnTo>
                  <a:pt x="1071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5986468" y="3199163"/>
            <a:ext cx="814998" cy="408184"/>
          </a:xfrm>
          <a:custGeom>
            <a:rect b="b" l="l" r="r" t="t"/>
            <a:pathLst>
              <a:path extrusionOk="0" h="9532" w="19032">
                <a:moveTo>
                  <a:pt x="634" y="1"/>
                </a:moveTo>
                <a:cubicBezTo>
                  <a:pt x="634" y="1"/>
                  <a:pt x="0" y="6981"/>
                  <a:pt x="1063" y="8235"/>
                </a:cubicBezTo>
                <a:cubicBezTo>
                  <a:pt x="1939" y="9267"/>
                  <a:pt x="5846" y="9532"/>
                  <a:pt x="9631" y="9532"/>
                </a:cubicBezTo>
                <a:cubicBezTo>
                  <a:pt x="13631" y="9532"/>
                  <a:pt x="17495" y="9235"/>
                  <a:pt x="17495" y="9235"/>
                </a:cubicBezTo>
                <a:cubicBezTo>
                  <a:pt x="17495" y="9235"/>
                  <a:pt x="19032" y="4961"/>
                  <a:pt x="14812" y="3888"/>
                </a:cubicBezTo>
                <a:lnTo>
                  <a:pt x="12886" y="3357"/>
                </a:lnTo>
                <a:lnTo>
                  <a:pt x="6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6328795" y="2734368"/>
            <a:ext cx="259205" cy="466937"/>
          </a:xfrm>
          <a:custGeom>
            <a:rect b="b" l="l" r="r" t="t"/>
            <a:pathLst>
              <a:path extrusionOk="0" h="10904" w="6053">
                <a:moveTo>
                  <a:pt x="1595" y="1"/>
                </a:moveTo>
                <a:cubicBezTo>
                  <a:pt x="740" y="1"/>
                  <a:pt x="0" y="217"/>
                  <a:pt x="160" y="665"/>
                </a:cubicBezTo>
                <a:lnTo>
                  <a:pt x="3493" y="10027"/>
                </a:lnTo>
                <a:cubicBezTo>
                  <a:pt x="3683" y="10561"/>
                  <a:pt x="4185" y="10903"/>
                  <a:pt x="4716" y="10903"/>
                </a:cubicBezTo>
                <a:cubicBezTo>
                  <a:pt x="4831" y="10903"/>
                  <a:pt x="4947" y="10887"/>
                  <a:pt x="5062" y="10853"/>
                </a:cubicBezTo>
                <a:cubicBezTo>
                  <a:pt x="5690" y="10668"/>
                  <a:pt x="6053" y="10017"/>
                  <a:pt x="5891" y="9365"/>
                </a:cubicBezTo>
                <a:lnTo>
                  <a:pt x="3808" y="808"/>
                </a:lnTo>
                <a:cubicBezTo>
                  <a:pt x="3677" y="277"/>
                  <a:pt x="2562" y="1"/>
                  <a:pt x="1595" y="1"/>
                </a:cubicBezTo>
                <a:close/>
              </a:path>
            </a:pathLst>
          </a:custGeom>
          <a:solidFill>
            <a:srgbClr val="CD73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6477219" y="3095961"/>
            <a:ext cx="392383" cy="263744"/>
          </a:xfrm>
          <a:custGeom>
            <a:rect b="b" l="l" r="r" t="t"/>
            <a:pathLst>
              <a:path extrusionOk="0" h="6159" w="9163">
                <a:moveTo>
                  <a:pt x="1435" y="0"/>
                </a:moveTo>
                <a:cubicBezTo>
                  <a:pt x="1027" y="0"/>
                  <a:pt x="630" y="189"/>
                  <a:pt x="387" y="537"/>
                </a:cubicBezTo>
                <a:cubicBezTo>
                  <a:pt x="0" y="1087"/>
                  <a:pt x="58" y="1999"/>
                  <a:pt x="413" y="2230"/>
                </a:cubicBezTo>
                <a:lnTo>
                  <a:pt x="413" y="2229"/>
                </a:lnTo>
                <a:cubicBezTo>
                  <a:pt x="2320" y="3462"/>
                  <a:pt x="8736" y="6158"/>
                  <a:pt x="8736" y="6158"/>
                </a:cubicBezTo>
                <a:lnTo>
                  <a:pt x="9162" y="4980"/>
                </a:lnTo>
                <a:lnTo>
                  <a:pt x="2092" y="175"/>
                </a:lnTo>
                <a:cubicBezTo>
                  <a:pt x="1886" y="57"/>
                  <a:pt x="1659" y="0"/>
                  <a:pt x="1435" y="0"/>
                </a:cubicBezTo>
                <a:close/>
              </a:path>
            </a:pathLst>
          </a:custGeom>
          <a:solidFill>
            <a:srgbClr val="CD73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6319374" y="2645211"/>
            <a:ext cx="245244" cy="370971"/>
          </a:xfrm>
          <a:custGeom>
            <a:rect b="b" l="l" r="r" t="t"/>
            <a:pathLst>
              <a:path extrusionOk="0" h="8663" w="5727">
                <a:moveTo>
                  <a:pt x="2010" y="1"/>
                </a:moveTo>
                <a:cubicBezTo>
                  <a:pt x="1912" y="1"/>
                  <a:pt x="1812" y="12"/>
                  <a:pt x="1710" y="35"/>
                </a:cubicBezTo>
                <a:cubicBezTo>
                  <a:pt x="1021" y="190"/>
                  <a:pt x="1" y="1298"/>
                  <a:pt x="127" y="2376"/>
                </a:cubicBezTo>
                <a:lnTo>
                  <a:pt x="2047" y="8662"/>
                </a:lnTo>
                <a:lnTo>
                  <a:pt x="5726" y="7782"/>
                </a:lnTo>
                <a:cubicBezTo>
                  <a:pt x="5711" y="7717"/>
                  <a:pt x="4585" y="1"/>
                  <a:pt x="201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5954693" y="2637974"/>
            <a:ext cx="625637" cy="779155"/>
          </a:xfrm>
          <a:custGeom>
            <a:rect b="b" l="l" r="r" t="t"/>
            <a:pathLst>
              <a:path extrusionOk="0" h="18195" w="14610">
                <a:moveTo>
                  <a:pt x="9036" y="0"/>
                </a:moveTo>
                <a:cubicBezTo>
                  <a:pt x="7316" y="0"/>
                  <a:pt x="5117" y="287"/>
                  <a:pt x="3865" y="475"/>
                </a:cubicBezTo>
                <a:cubicBezTo>
                  <a:pt x="3135" y="585"/>
                  <a:pt x="2497" y="1048"/>
                  <a:pt x="2170" y="1728"/>
                </a:cubicBezTo>
                <a:lnTo>
                  <a:pt x="2170" y="1729"/>
                </a:lnTo>
                <a:cubicBezTo>
                  <a:pt x="0" y="6242"/>
                  <a:pt x="1919" y="18130"/>
                  <a:pt x="2401" y="18195"/>
                </a:cubicBezTo>
                <a:cubicBezTo>
                  <a:pt x="2401" y="18195"/>
                  <a:pt x="9149" y="17755"/>
                  <a:pt x="14564" y="16263"/>
                </a:cubicBezTo>
                <a:cubicBezTo>
                  <a:pt x="14610" y="16251"/>
                  <a:pt x="12981" y="1699"/>
                  <a:pt x="11312" y="398"/>
                </a:cubicBezTo>
                <a:cubicBezTo>
                  <a:pt x="10936" y="105"/>
                  <a:pt x="10073" y="0"/>
                  <a:pt x="903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6268971" y="3011129"/>
            <a:ext cx="212143" cy="49460"/>
          </a:xfrm>
          <a:custGeom>
            <a:rect b="b" l="l" r="r" t="t"/>
            <a:pathLst>
              <a:path extrusionOk="0" h="1155" w="4954">
                <a:moveTo>
                  <a:pt x="4953" y="1"/>
                </a:moveTo>
                <a:lnTo>
                  <a:pt x="1" y="979"/>
                </a:lnTo>
                <a:cubicBezTo>
                  <a:pt x="474" y="1097"/>
                  <a:pt x="960" y="1154"/>
                  <a:pt x="1443" y="1154"/>
                </a:cubicBezTo>
                <a:cubicBezTo>
                  <a:pt x="2725" y="1154"/>
                  <a:pt x="3990" y="751"/>
                  <a:pt x="49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6184781" y="2637974"/>
            <a:ext cx="176000" cy="72541"/>
          </a:xfrm>
          <a:custGeom>
            <a:rect b="b" l="l" r="r" t="t"/>
            <a:pathLst>
              <a:path extrusionOk="0" h="1694" w="4110">
                <a:moveTo>
                  <a:pt x="3669" y="0"/>
                </a:moveTo>
                <a:cubicBezTo>
                  <a:pt x="2519" y="0"/>
                  <a:pt x="1154" y="128"/>
                  <a:pt x="1" y="269"/>
                </a:cubicBezTo>
                <a:cubicBezTo>
                  <a:pt x="142" y="1042"/>
                  <a:pt x="705" y="1693"/>
                  <a:pt x="1995" y="1693"/>
                </a:cubicBezTo>
                <a:cubicBezTo>
                  <a:pt x="2029" y="1693"/>
                  <a:pt x="2064" y="1693"/>
                  <a:pt x="2099" y="1692"/>
                </a:cubicBezTo>
                <a:cubicBezTo>
                  <a:pt x="3606" y="1652"/>
                  <a:pt x="4049" y="943"/>
                  <a:pt x="4109" y="7"/>
                </a:cubicBezTo>
                <a:cubicBezTo>
                  <a:pt x="3967" y="2"/>
                  <a:pt x="3820" y="0"/>
                  <a:pt x="36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6012718" y="3168930"/>
            <a:ext cx="565899" cy="248199"/>
          </a:xfrm>
          <a:custGeom>
            <a:rect b="b" l="l" r="r" t="t"/>
            <a:pathLst>
              <a:path extrusionOk="0" h="5796" w="13215">
                <a:moveTo>
                  <a:pt x="0" y="1"/>
                </a:moveTo>
                <a:lnTo>
                  <a:pt x="0" y="1"/>
                </a:lnTo>
                <a:cubicBezTo>
                  <a:pt x="290" y="3197"/>
                  <a:pt x="822" y="5766"/>
                  <a:pt x="1046" y="5796"/>
                </a:cubicBezTo>
                <a:cubicBezTo>
                  <a:pt x="1046" y="5796"/>
                  <a:pt x="7794" y="5356"/>
                  <a:pt x="13209" y="3864"/>
                </a:cubicBezTo>
                <a:cubicBezTo>
                  <a:pt x="13215" y="3862"/>
                  <a:pt x="13191" y="3607"/>
                  <a:pt x="13144" y="3166"/>
                </a:cubicBezTo>
                <a:cubicBezTo>
                  <a:pt x="12172" y="3259"/>
                  <a:pt x="11241" y="3305"/>
                  <a:pt x="10350" y="3305"/>
                </a:cubicBezTo>
                <a:cubicBezTo>
                  <a:pt x="5991" y="3305"/>
                  <a:pt x="2584" y="2198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6024109" y="2734967"/>
            <a:ext cx="149322" cy="494343"/>
          </a:xfrm>
          <a:custGeom>
            <a:rect b="b" l="l" r="r" t="t"/>
            <a:pathLst>
              <a:path extrusionOk="0" h="11544" w="3487">
                <a:moveTo>
                  <a:pt x="2449" y="1"/>
                </a:moveTo>
                <a:cubicBezTo>
                  <a:pt x="1483" y="1"/>
                  <a:pt x="164" y="451"/>
                  <a:pt x="165" y="1084"/>
                </a:cubicBezTo>
                <a:lnTo>
                  <a:pt x="1" y="10240"/>
                </a:lnTo>
                <a:cubicBezTo>
                  <a:pt x="1" y="10930"/>
                  <a:pt x="534" y="11506"/>
                  <a:pt x="1204" y="11541"/>
                </a:cubicBezTo>
                <a:cubicBezTo>
                  <a:pt x="1227" y="11542"/>
                  <a:pt x="1249" y="11543"/>
                  <a:pt x="1271" y="11543"/>
                </a:cubicBezTo>
                <a:cubicBezTo>
                  <a:pt x="1896" y="11543"/>
                  <a:pt x="2419" y="11062"/>
                  <a:pt x="2482" y="10416"/>
                </a:cubicBezTo>
                <a:lnTo>
                  <a:pt x="3449" y="549"/>
                </a:lnTo>
                <a:cubicBezTo>
                  <a:pt x="3487" y="164"/>
                  <a:pt x="3032" y="1"/>
                  <a:pt x="2449" y="1"/>
                </a:cubicBezTo>
                <a:close/>
              </a:path>
            </a:pathLst>
          </a:custGeom>
          <a:solidFill>
            <a:srgbClr val="FF96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6019441" y="3126236"/>
            <a:ext cx="408270" cy="225589"/>
          </a:xfrm>
          <a:custGeom>
            <a:rect b="b" l="l" r="r" t="t"/>
            <a:pathLst>
              <a:path extrusionOk="0" h="5268" w="9534">
                <a:moveTo>
                  <a:pt x="1493" y="0"/>
                </a:moveTo>
                <a:cubicBezTo>
                  <a:pt x="1005" y="0"/>
                  <a:pt x="561" y="159"/>
                  <a:pt x="323" y="594"/>
                </a:cubicBezTo>
                <a:cubicBezTo>
                  <a:pt x="0" y="1183"/>
                  <a:pt x="196" y="1968"/>
                  <a:pt x="822" y="2252"/>
                </a:cubicBezTo>
                <a:cubicBezTo>
                  <a:pt x="2856" y="3176"/>
                  <a:pt x="9239" y="5268"/>
                  <a:pt x="9239" y="5268"/>
                </a:cubicBezTo>
                <a:lnTo>
                  <a:pt x="9534" y="4046"/>
                </a:lnTo>
                <a:cubicBezTo>
                  <a:pt x="9534" y="4046"/>
                  <a:pt x="4161" y="444"/>
                  <a:pt x="1980" y="47"/>
                </a:cubicBezTo>
                <a:cubicBezTo>
                  <a:pt x="1817" y="17"/>
                  <a:pt x="1653" y="0"/>
                  <a:pt x="1493" y="0"/>
                </a:cubicBezTo>
                <a:close/>
              </a:path>
            </a:pathLst>
          </a:custGeom>
          <a:solidFill>
            <a:srgbClr val="FF96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6385664" y="3299496"/>
            <a:ext cx="117976" cy="99263"/>
          </a:xfrm>
          <a:custGeom>
            <a:rect b="b" l="l" r="r" t="t"/>
            <a:pathLst>
              <a:path extrusionOk="0" h="2318" w="2755">
                <a:moveTo>
                  <a:pt x="982" y="0"/>
                </a:moveTo>
                <a:cubicBezTo>
                  <a:pt x="982" y="0"/>
                  <a:pt x="182" y="427"/>
                  <a:pt x="0" y="675"/>
                </a:cubicBezTo>
                <a:cubicBezTo>
                  <a:pt x="677" y="1265"/>
                  <a:pt x="1808" y="2317"/>
                  <a:pt x="1808" y="2317"/>
                </a:cubicBezTo>
                <a:cubicBezTo>
                  <a:pt x="1808" y="2317"/>
                  <a:pt x="2644" y="1635"/>
                  <a:pt x="2754" y="726"/>
                </a:cubicBezTo>
                <a:cubicBezTo>
                  <a:pt x="1829" y="313"/>
                  <a:pt x="982" y="0"/>
                  <a:pt x="982" y="0"/>
                </a:cubicBezTo>
                <a:close/>
              </a:path>
            </a:pathLst>
          </a:custGeom>
          <a:solidFill>
            <a:srgbClr val="FF96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6433882" y="3303521"/>
            <a:ext cx="113437" cy="32331"/>
          </a:xfrm>
          <a:custGeom>
            <a:rect b="b" l="l" r="r" t="t"/>
            <a:pathLst>
              <a:path extrusionOk="0" h="755" w="2649">
                <a:moveTo>
                  <a:pt x="349" y="1"/>
                </a:moveTo>
                <a:cubicBezTo>
                  <a:pt x="236" y="1"/>
                  <a:pt x="120" y="4"/>
                  <a:pt x="1" y="11"/>
                </a:cubicBezTo>
                <a:lnTo>
                  <a:pt x="1591" y="755"/>
                </a:lnTo>
                <a:cubicBezTo>
                  <a:pt x="1591" y="755"/>
                  <a:pt x="2648" y="666"/>
                  <a:pt x="2482" y="507"/>
                </a:cubicBezTo>
                <a:cubicBezTo>
                  <a:pt x="2314" y="347"/>
                  <a:pt x="1502" y="1"/>
                  <a:pt x="349" y="1"/>
                </a:cubicBezTo>
                <a:close/>
              </a:path>
            </a:pathLst>
          </a:custGeom>
          <a:solidFill>
            <a:srgbClr val="FF96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6463045" y="3374864"/>
            <a:ext cx="55926" cy="61921"/>
          </a:xfrm>
          <a:custGeom>
            <a:rect b="b" l="l" r="r" t="t"/>
            <a:pathLst>
              <a:path extrusionOk="0" h="1446" w="1306">
                <a:moveTo>
                  <a:pt x="373" y="1"/>
                </a:moveTo>
                <a:lnTo>
                  <a:pt x="1" y="557"/>
                </a:lnTo>
                <a:cubicBezTo>
                  <a:pt x="1" y="557"/>
                  <a:pt x="831" y="1446"/>
                  <a:pt x="1056" y="1446"/>
                </a:cubicBezTo>
                <a:cubicBezTo>
                  <a:pt x="1066" y="1446"/>
                  <a:pt x="1076" y="1444"/>
                  <a:pt x="1083" y="1440"/>
                </a:cubicBezTo>
                <a:cubicBezTo>
                  <a:pt x="1305" y="1323"/>
                  <a:pt x="373" y="1"/>
                  <a:pt x="373" y="1"/>
                </a:cubicBezTo>
                <a:close/>
              </a:path>
            </a:pathLst>
          </a:custGeom>
          <a:solidFill>
            <a:srgbClr val="FF96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6474864" y="3360218"/>
            <a:ext cx="82647" cy="80763"/>
          </a:xfrm>
          <a:custGeom>
            <a:rect b="b" l="l" r="r" t="t"/>
            <a:pathLst>
              <a:path extrusionOk="0" h="1886" w="1930">
                <a:moveTo>
                  <a:pt x="313" y="1"/>
                </a:moveTo>
                <a:lnTo>
                  <a:pt x="0" y="581"/>
                </a:lnTo>
                <a:cubicBezTo>
                  <a:pt x="521" y="869"/>
                  <a:pt x="1504" y="1886"/>
                  <a:pt x="1772" y="1886"/>
                </a:cubicBezTo>
                <a:cubicBezTo>
                  <a:pt x="1792" y="1886"/>
                  <a:pt x="1808" y="1880"/>
                  <a:pt x="1820" y="1868"/>
                </a:cubicBezTo>
                <a:cubicBezTo>
                  <a:pt x="1930" y="1752"/>
                  <a:pt x="772" y="241"/>
                  <a:pt x="313" y="1"/>
                </a:cubicBezTo>
                <a:close/>
              </a:path>
            </a:pathLst>
          </a:custGeom>
          <a:solidFill>
            <a:srgbClr val="FF96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6483428" y="3340648"/>
            <a:ext cx="92668" cy="75582"/>
          </a:xfrm>
          <a:custGeom>
            <a:rect b="b" l="l" r="r" t="t"/>
            <a:pathLst>
              <a:path extrusionOk="0" h="1765" w="2164">
                <a:moveTo>
                  <a:pt x="437" y="0"/>
                </a:moveTo>
                <a:cubicBezTo>
                  <a:pt x="437" y="0"/>
                  <a:pt x="437" y="0"/>
                  <a:pt x="437" y="0"/>
                </a:cubicBezTo>
                <a:cubicBezTo>
                  <a:pt x="287" y="5"/>
                  <a:pt x="0" y="461"/>
                  <a:pt x="0" y="461"/>
                </a:cubicBezTo>
                <a:cubicBezTo>
                  <a:pt x="542" y="766"/>
                  <a:pt x="1618" y="1764"/>
                  <a:pt x="1904" y="1764"/>
                </a:cubicBezTo>
                <a:cubicBezTo>
                  <a:pt x="1918" y="1764"/>
                  <a:pt x="1931" y="1762"/>
                  <a:pt x="1941" y="1756"/>
                </a:cubicBezTo>
                <a:cubicBezTo>
                  <a:pt x="2163" y="1638"/>
                  <a:pt x="552" y="0"/>
                  <a:pt x="437" y="0"/>
                </a:cubicBezTo>
                <a:close/>
              </a:path>
            </a:pathLst>
          </a:custGeom>
          <a:solidFill>
            <a:srgbClr val="FF96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"/>
          <p:cNvSpPr/>
          <p:nvPr/>
        </p:nvSpPr>
        <p:spPr>
          <a:xfrm>
            <a:off x="6487240" y="3321807"/>
            <a:ext cx="92582" cy="65947"/>
          </a:xfrm>
          <a:custGeom>
            <a:rect b="b" l="l" r="r" t="t"/>
            <a:pathLst>
              <a:path extrusionOk="0" h="1540" w="2162">
                <a:moveTo>
                  <a:pt x="0" y="0"/>
                </a:moveTo>
                <a:lnTo>
                  <a:pt x="218" y="610"/>
                </a:lnTo>
                <a:cubicBezTo>
                  <a:pt x="686" y="779"/>
                  <a:pt x="1658" y="1539"/>
                  <a:pt x="1900" y="1539"/>
                </a:cubicBezTo>
                <a:cubicBezTo>
                  <a:pt x="1922" y="1539"/>
                  <a:pt x="1938" y="1533"/>
                  <a:pt x="1947" y="1520"/>
                </a:cubicBezTo>
                <a:cubicBezTo>
                  <a:pt x="2162" y="1197"/>
                  <a:pt x="518" y="116"/>
                  <a:pt x="0" y="0"/>
                </a:cubicBezTo>
                <a:close/>
              </a:path>
            </a:pathLst>
          </a:custGeom>
          <a:solidFill>
            <a:srgbClr val="FF96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6019313" y="2761003"/>
            <a:ext cx="491731" cy="675782"/>
          </a:xfrm>
          <a:custGeom>
            <a:rect b="b" l="l" r="r" t="t"/>
            <a:pathLst>
              <a:path extrusionOk="0" h="15781" w="11483">
                <a:moveTo>
                  <a:pt x="405" y="1"/>
                </a:moveTo>
                <a:cubicBezTo>
                  <a:pt x="340" y="1"/>
                  <a:pt x="276" y="152"/>
                  <a:pt x="277" y="476"/>
                </a:cubicBezTo>
                <a:lnTo>
                  <a:pt x="113" y="9632"/>
                </a:lnTo>
                <a:cubicBezTo>
                  <a:pt x="113" y="10245"/>
                  <a:pt x="535" y="10767"/>
                  <a:pt x="1099" y="10902"/>
                </a:cubicBezTo>
                <a:cubicBezTo>
                  <a:pt x="3189" y="11795"/>
                  <a:pt x="8296" y="13484"/>
                  <a:pt x="9127" y="13758"/>
                </a:cubicBezTo>
                <a:cubicBezTo>
                  <a:pt x="9729" y="14303"/>
                  <a:pt x="10363" y="14892"/>
                  <a:pt x="10363" y="14892"/>
                </a:cubicBezTo>
                <a:cubicBezTo>
                  <a:pt x="10363" y="14892"/>
                  <a:pt x="11193" y="15781"/>
                  <a:pt x="11418" y="15781"/>
                </a:cubicBezTo>
                <a:cubicBezTo>
                  <a:pt x="11428" y="15781"/>
                  <a:pt x="11438" y="15779"/>
                  <a:pt x="11445" y="15775"/>
                </a:cubicBezTo>
                <a:cubicBezTo>
                  <a:pt x="11482" y="15756"/>
                  <a:pt x="9515" y="13591"/>
                  <a:pt x="9515" y="13591"/>
                </a:cubicBezTo>
                <a:lnTo>
                  <a:pt x="9515" y="13589"/>
                </a:lnTo>
                <a:cubicBezTo>
                  <a:pt x="9515" y="13589"/>
                  <a:pt x="831" y="10785"/>
                  <a:pt x="631" y="10049"/>
                </a:cubicBezTo>
                <a:cubicBezTo>
                  <a:pt x="0" y="7741"/>
                  <a:pt x="544" y="476"/>
                  <a:pt x="544" y="476"/>
                </a:cubicBezTo>
                <a:cubicBezTo>
                  <a:pt x="544" y="167"/>
                  <a:pt x="474" y="1"/>
                  <a:pt x="405" y="1"/>
                </a:cubicBezTo>
                <a:close/>
              </a:path>
            </a:pathLst>
          </a:custGeom>
          <a:solidFill>
            <a:srgbClr val="CD73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6026336" y="2734967"/>
            <a:ext cx="147095" cy="320698"/>
          </a:xfrm>
          <a:custGeom>
            <a:rect b="b" l="l" r="r" t="t"/>
            <a:pathLst>
              <a:path extrusionOk="0" h="7489" w="3435">
                <a:moveTo>
                  <a:pt x="2397" y="1"/>
                </a:moveTo>
                <a:cubicBezTo>
                  <a:pt x="1431" y="1"/>
                  <a:pt x="112" y="451"/>
                  <a:pt x="113" y="1084"/>
                </a:cubicBezTo>
                <a:lnTo>
                  <a:pt x="1" y="7354"/>
                </a:lnTo>
                <a:lnTo>
                  <a:pt x="2717" y="7489"/>
                </a:lnTo>
                <a:lnTo>
                  <a:pt x="3397" y="549"/>
                </a:lnTo>
                <a:cubicBezTo>
                  <a:pt x="3435" y="164"/>
                  <a:pt x="2980" y="1"/>
                  <a:pt x="2397" y="1"/>
                </a:cubicBezTo>
                <a:close/>
              </a:path>
            </a:pathLst>
          </a:custGeom>
          <a:solidFill>
            <a:srgbClr val="CD73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/>
          <p:nvPr/>
        </p:nvSpPr>
        <p:spPr>
          <a:xfrm>
            <a:off x="5990150" y="2670734"/>
            <a:ext cx="192701" cy="361679"/>
          </a:xfrm>
          <a:custGeom>
            <a:rect b="b" l="l" r="r" t="t"/>
            <a:pathLst>
              <a:path extrusionOk="0" h="8446" w="4500">
                <a:moveTo>
                  <a:pt x="2424" y="1"/>
                </a:moveTo>
                <a:cubicBezTo>
                  <a:pt x="2396" y="1"/>
                  <a:pt x="2381" y="2"/>
                  <a:pt x="2381" y="2"/>
                </a:cubicBezTo>
                <a:cubicBezTo>
                  <a:pt x="0" y="381"/>
                  <a:pt x="43" y="8217"/>
                  <a:pt x="43" y="8217"/>
                </a:cubicBezTo>
                <a:lnTo>
                  <a:pt x="4140" y="8446"/>
                </a:lnTo>
                <a:lnTo>
                  <a:pt x="4396" y="2784"/>
                </a:lnTo>
                <a:cubicBezTo>
                  <a:pt x="4499" y="114"/>
                  <a:pt x="2725" y="1"/>
                  <a:pt x="24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"/>
          <p:cNvSpPr/>
          <p:nvPr/>
        </p:nvSpPr>
        <p:spPr>
          <a:xfrm>
            <a:off x="5988994" y="2698311"/>
            <a:ext cx="193815" cy="336970"/>
          </a:xfrm>
          <a:custGeom>
            <a:rect b="b" l="l" r="r" t="t"/>
            <a:pathLst>
              <a:path extrusionOk="0" h="7869" w="4526">
                <a:moveTo>
                  <a:pt x="3909" y="0"/>
                </a:moveTo>
                <a:cubicBezTo>
                  <a:pt x="3894" y="0"/>
                  <a:pt x="3880" y="5"/>
                  <a:pt x="3868" y="15"/>
                </a:cubicBezTo>
                <a:cubicBezTo>
                  <a:pt x="3838" y="37"/>
                  <a:pt x="3834" y="79"/>
                  <a:pt x="3856" y="108"/>
                </a:cubicBezTo>
                <a:cubicBezTo>
                  <a:pt x="4222" y="576"/>
                  <a:pt x="4390" y="1259"/>
                  <a:pt x="4356" y="2137"/>
                </a:cubicBezTo>
                <a:lnTo>
                  <a:pt x="4103" y="7730"/>
                </a:lnTo>
                <a:lnTo>
                  <a:pt x="73" y="7507"/>
                </a:lnTo>
                <a:cubicBezTo>
                  <a:pt x="71" y="7507"/>
                  <a:pt x="69" y="7507"/>
                  <a:pt x="67" y="7507"/>
                </a:cubicBezTo>
                <a:cubicBezTo>
                  <a:pt x="26" y="7507"/>
                  <a:pt x="5" y="7535"/>
                  <a:pt x="3" y="7569"/>
                </a:cubicBezTo>
                <a:cubicBezTo>
                  <a:pt x="1" y="7606"/>
                  <a:pt x="29" y="7637"/>
                  <a:pt x="66" y="7640"/>
                </a:cubicBezTo>
                <a:lnTo>
                  <a:pt x="4164" y="7868"/>
                </a:lnTo>
                <a:lnTo>
                  <a:pt x="4167" y="7868"/>
                </a:lnTo>
                <a:cubicBezTo>
                  <a:pt x="4183" y="7868"/>
                  <a:pt x="4199" y="7862"/>
                  <a:pt x="4211" y="7850"/>
                </a:cubicBezTo>
                <a:cubicBezTo>
                  <a:pt x="4225" y="7839"/>
                  <a:pt x="4234" y="7822"/>
                  <a:pt x="4234" y="7804"/>
                </a:cubicBezTo>
                <a:lnTo>
                  <a:pt x="4490" y="2141"/>
                </a:lnTo>
                <a:cubicBezTo>
                  <a:pt x="4525" y="1232"/>
                  <a:pt x="4348" y="520"/>
                  <a:pt x="3961" y="25"/>
                </a:cubicBezTo>
                <a:cubicBezTo>
                  <a:pt x="3948" y="9"/>
                  <a:pt x="3929" y="0"/>
                  <a:pt x="39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6209147" y="2487282"/>
            <a:ext cx="126840" cy="195185"/>
          </a:xfrm>
          <a:custGeom>
            <a:rect b="b" l="l" r="r" t="t"/>
            <a:pathLst>
              <a:path extrusionOk="0" h="4558" w="2962">
                <a:moveTo>
                  <a:pt x="152" y="0"/>
                </a:moveTo>
                <a:cubicBezTo>
                  <a:pt x="145" y="0"/>
                  <a:pt x="139" y="0"/>
                  <a:pt x="132" y="1"/>
                </a:cubicBezTo>
                <a:cubicBezTo>
                  <a:pt x="0" y="8"/>
                  <a:pt x="67" y="174"/>
                  <a:pt x="80" y="263"/>
                </a:cubicBezTo>
                <a:cubicBezTo>
                  <a:pt x="144" y="716"/>
                  <a:pt x="159" y="1181"/>
                  <a:pt x="196" y="1637"/>
                </a:cubicBezTo>
                <a:cubicBezTo>
                  <a:pt x="237" y="2125"/>
                  <a:pt x="311" y="3947"/>
                  <a:pt x="576" y="4237"/>
                </a:cubicBezTo>
                <a:cubicBezTo>
                  <a:pt x="805" y="4488"/>
                  <a:pt x="1182" y="4557"/>
                  <a:pt x="1532" y="4557"/>
                </a:cubicBezTo>
                <a:cubicBezTo>
                  <a:pt x="1642" y="4557"/>
                  <a:pt x="1749" y="4551"/>
                  <a:pt x="1848" y="4540"/>
                </a:cubicBezTo>
                <a:cubicBezTo>
                  <a:pt x="2274" y="4494"/>
                  <a:pt x="2735" y="4323"/>
                  <a:pt x="2889" y="3886"/>
                </a:cubicBezTo>
                <a:cubicBezTo>
                  <a:pt x="2961" y="3682"/>
                  <a:pt x="2871" y="1544"/>
                  <a:pt x="2855" y="1056"/>
                </a:cubicBezTo>
                <a:cubicBezTo>
                  <a:pt x="2853" y="997"/>
                  <a:pt x="2852" y="938"/>
                  <a:pt x="2849" y="879"/>
                </a:cubicBezTo>
                <a:cubicBezTo>
                  <a:pt x="2847" y="836"/>
                  <a:pt x="2862" y="749"/>
                  <a:pt x="2837" y="711"/>
                </a:cubicBezTo>
                <a:cubicBezTo>
                  <a:pt x="2816" y="679"/>
                  <a:pt x="2741" y="673"/>
                  <a:pt x="2708" y="666"/>
                </a:cubicBezTo>
                <a:cubicBezTo>
                  <a:pt x="2643" y="648"/>
                  <a:pt x="2579" y="632"/>
                  <a:pt x="2514" y="615"/>
                </a:cubicBezTo>
                <a:cubicBezTo>
                  <a:pt x="2279" y="553"/>
                  <a:pt x="2042" y="491"/>
                  <a:pt x="1806" y="430"/>
                </a:cubicBezTo>
                <a:cubicBezTo>
                  <a:pt x="1374" y="318"/>
                  <a:pt x="930" y="226"/>
                  <a:pt x="504" y="91"/>
                </a:cubicBezTo>
                <a:cubicBezTo>
                  <a:pt x="396" y="58"/>
                  <a:pt x="268" y="0"/>
                  <a:pt x="152" y="0"/>
                </a:cubicBezTo>
                <a:close/>
              </a:path>
            </a:pathLst>
          </a:custGeom>
          <a:solidFill>
            <a:srgbClr val="FF96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6293080" y="2437308"/>
            <a:ext cx="125513" cy="85345"/>
          </a:xfrm>
          <a:custGeom>
            <a:rect b="b" l="l" r="r" t="t"/>
            <a:pathLst>
              <a:path extrusionOk="0" h="1993" w="2931">
                <a:moveTo>
                  <a:pt x="1994" y="0"/>
                </a:moveTo>
                <a:cubicBezTo>
                  <a:pt x="1962" y="0"/>
                  <a:pt x="1930" y="2"/>
                  <a:pt x="1897" y="6"/>
                </a:cubicBezTo>
                <a:lnTo>
                  <a:pt x="0" y="214"/>
                </a:lnTo>
                <a:lnTo>
                  <a:pt x="89" y="1993"/>
                </a:lnTo>
                <a:lnTo>
                  <a:pt x="2091" y="1773"/>
                </a:lnTo>
                <a:cubicBezTo>
                  <a:pt x="2577" y="1720"/>
                  <a:pt x="2931" y="1279"/>
                  <a:pt x="2877" y="792"/>
                </a:cubicBezTo>
                <a:cubicBezTo>
                  <a:pt x="2828" y="339"/>
                  <a:pt x="2440" y="0"/>
                  <a:pt x="1994" y="0"/>
                </a:cubicBezTo>
                <a:close/>
              </a:path>
            </a:pathLst>
          </a:custGeom>
          <a:solidFill>
            <a:srgbClr val="CD73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>
            <a:off x="6225805" y="2489509"/>
            <a:ext cx="108726" cy="149793"/>
          </a:xfrm>
          <a:custGeom>
            <a:rect b="b" l="l" r="r" t="t"/>
            <a:pathLst>
              <a:path extrusionOk="0" h="3498" w="2539">
                <a:moveTo>
                  <a:pt x="1" y="1"/>
                </a:moveTo>
                <a:lnTo>
                  <a:pt x="1" y="1"/>
                </a:lnTo>
                <a:cubicBezTo>
                  <a:pt x="38" y="702"/>
                  <a:pt x="73" y="1349"/>
                  <a:pt x="73" y="1349"/>
                </a:cubicBezTo>
                <a:cubicBezTo>
                  <a:pt x="118" y="1887"/>
                  <a:pt x="307" y="2383"/>
                  <a:pt x="653" y="2799"/>
                </a:cubicBezTo>
                <a:cubicBezTo>
                  <a:pt x="1067" y="3294"/>
                  <a:pt x="1724" y="3498"/>
                  <a:pt x="2417" y="3498"/>
                </a:cubicBezTo>
                <a:cubicBezTo>
                  <a:pt x="2454" y="3498"/>
                  <a:pt x="2490" y="3497"/>
                  <a:pt x="2526" y="3496"/>
                </a:cubicBezTo>
                <a:cubicBezTo>
                  <a:pt x="2538" y="2824"/>
                  <a:pt x="2479" y="1392"/>
                  <a:pt x="2466" y="1004"/>
                </a:cubicBezTo>
                <a:cubicBezTo>
                  <a:pt x="2464" y="945"/>
                  <a:pt x="2463" y="886"/>
                  <a:pt x="2460" y="827"/>
                </a:cubicBezTo>
                <a:cubicBezTo>
                  <a:pt x="2458" y="784"/>
                  <a:pt x="2473" y="697"/>
                  <a:pt x="2448" y="659"/>
                </a:cubicBezTo>
                <a:cubicBezTo>
                  <a:pt x="2427" y="627"/>
                  <a:pt x="2352" y="621"/>
                  <a:pt x="2319" y="614"/>
                </a:cubicBezTo>
                <a:cubicBezTo>
                  <a:pt x="2254" y="596"/>
                  <a:pt x="2190" y="580"/>
                  <a:pt x="2125" y="563"/>
                </a:cubicBezTo>
                <a:cubicBezTo>
                  <a:pt x="1890" y="501"/>
                  <a:pt x="1653" y="439"/>
                  <a:pt x="1417" y="378"/>
                </a:cubicBezTo>
                <a:cubicBezTo>
                  <a:pt x="985" y="266"/>
                  <a:pt x="541" y="174"/>
                  <a:pt x="115" y="39"/>
                </a:cubicBezTo>
                <a:cubicBezTo>
                  <a:pt x="78" y="29"/>
                  <a:pt x="39" y="14"/>
                  <a:pt x="1" y="1"/>
                </a:cubicBezTo>
                <a:close/>
              </a:path>
            </a:pathLst>
          </a:custGeom>
          <a:solidFill>
            <a:srgbClr val="CD73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6336717" y="2354832"/>
            <a:ext cx="88771" cy="132621"/>
          </a:xfrm>
          <a:custGeom>
            <a:rect b="b" l="l" r="r" t="t"/>
            <a:pathLst>
              <a:path extrusionOk="0" h="3097" w="2073">
                <a:moveTo>
                  <a:pt x="1353" y="1"/>
                </a:moveTo>
                <a:lnTo>
                  <a:pt x="0" y="189"/>
                </a:lnTo>
                <a:cubicBezTo>
                  <a:pt x="471" y="1129"/>
                  <a:pt x="960" y="2074"/>
                  <a:pt x="1139" y="3097"/>
                </a:cubicBezTo>
                <a:cubicBezTo>
                  <a:pt x="1654" y="2749"/>
                  <a:pt x="1990" y="2183"/>
                  <a:pt x="2032" y="1595"/>
                </a:cubicBezTo>
                <a:cubicBezTo>
                  <a:pt x="2073" y="1008"/>
                  <a:pt x="1817" y="407"/>
                  <a:pt x="13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6181355" y="2323529"/>
            <a:ext cx="235224" cy="301556"/>
          </a:xfrm>
          <a:custGeom>
            <a:rect b="b" l="l" r="r" t="t"/>
            <a:pathLst>
              <a:path extrusionOk="0" h="7042" w="5493">
                <a:moveTo>
                  <a:pt x="2790" y="1"/>
                </a:moveTo>
                <a:cubicBezTo>
                  <a:pt x="2630" y="1"/>
                  <a:pt x="2457" y="10"/>
                  <a:pt x="2270" y="30"/>
                </a:cubicBezTo>
                <a:cubicBezTo>
                  <a:pt x="880" y="178"/>
                  <a:pt x="1" y="397"/>
                  <a:pt x="76" y="1793"/>
                </a:cubicBezTo>
                <a:lnTo>
                  <a:pt x="243" y="4892"/>
                </a:lnTo>
                <a:cubicBezTo>
                  <a:pt x="288" y="5428"/>
                  <a:pt x="476" y="5924"/>
                  <a:pt x="824" y="6342"/>
                </a:cubicBezTo>
                <a:cubicBezTo>
                  <a:pt x="1236" y="6837"/>
                  <a:pt x="1892" y="7041"/>
                  <a:pt x="2584" y="7041"/>
                </a:cubicBezTo>
                <a:cubicBezTo>
                  <a:pt x="3166" y="7041"/>
                  <a:pt x="3774" y="6897"/>
                  <a:pt x="4284" y="6660"/>
                </a:cubicBezTo>
                <a:cubicBezTo>
                  <a:pt x="5492" y="6100"/>
                  <a:pt x="5064" y="3050"/>
                  <a:pt x="4915" y="2127"/>
                </a:cubicBezTo>
                <a:cubicBezTo>
                  <a:pt x="4770" y="1232"/>
                  <a:pt x="4621" y="1"/>
                  <a:pt x="2790" y="1"/>
                </a:cubicBezTo>
                <a:close/>
              </a:path>
            </a:pathLst>
          </a:custGeom>
          <a:solidFill>
            <a:srgbClr val="FF96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6289397" y="2357616"/>
            <a:ext cx="124314" cy="273208"/>
          </a:xfrm>
          <a:custGeom>
            <a:rect b="b" l="l" r="r" t="t"/>
            <a:pathLst>
              <a:path extrusionOk="0" h="6380" w="2903">
                <a:moveTo>
                  <a:pt x="2198" y="0"/>
                </a:moveTo>
                <a:cubicBezTo>
                  <a:pt x="2194" y="0"/>
                  <a:pt x="2190" y="0"/>
                  <a:pt x="2186" y="1"/>
                </a:cubicBezTo>
                <a:cubicBezTo>
                  <a:pt x="2150" y="8"/>
                  <a:pt x="2125" y="42"/>
                  <a:pt x="2133" y="78"/>
                </a:cubicBezTo>
                <a:cubicBezTo>
                  <a:pt x="2750" y="3572"/>
                  <a:pt x="2623" y="5392"/>
                  <a:pt x="1733" y="5805"/>
                </a:cubicBezTo>
                <a:cubicBezTo>
                  <a:pt x="1298" y="6005"/>
                  <a:pt x="633" y="6227"/>
                  <a:pt x="66" y="6245"/>
                </a:cubicBezTo>
                <a:cubicBezTo>
                  <a:pt x="29" y="6246"/>
                  <a:pt x="1" y="6277"/>
                  <a:pt x="2" y="6314"/>
                </a:cubicBezTo>
                <a:cubicBezTo>
                  <a:pt x="2" y="6350"/>
                  <a:pt x="32" y="6378"/>
                  <a:pt x="69" y="6378"/>
                </a:cubicBezTo>
                <a:lnTo>
                  <a:pt x="69" y="6379"/>
                </a:lnTo>
                <a:lnTo>
                  <a:pt x="70" y="6379"/>
                </a:lnTo>
                <a:cubicBezTo>
                  <a:pt x="656" y="6360"/>
                  <a:pt x="1342" y="6132"/>
                  <a:pt x="1789" y="5925"/>
                </a:cubicBezTo>
                <a:cubicBezTo>
                  <a:pt x="2756" y="5478"/>
                  <a:pt x="2903" y="3667"/>
                  <a:pt x="2264" y="56"/>
                </a:cubicBezTo>
                <a:cubicBezTo>
                  <a:pt x="2258" y="23"/>
                  <a:pt x="2231" y="0"/>
                  <a:pt x="2198" y="0"/>
                </a:cubicBezTo>
                <a:close/>
              </a:path>
            </a:pathLst>
          </a:custGeom>
          <a:solidFill>
            <a:srgbClr val="CD73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6145555" y="2437951"/>
            <a:ext cx="129881" cy="94424"/>
          </a:xfrm>
          <a:custGeom>
            <a:rect b="b" l="l" r="r" t="t"/>
            <a:pathLst>
              <a:path extrusionOk="0" h="2205" w="3033">
                <a:moveTo>
                  <a:pt x="2739" y="1"/>
                </a:moveTo>
                <a:lnTo>
                  <a:pt x="777" y="450"/>
                </a:lnTo>
                <a:cubicBezTo>
                  <a:pt x="301" y="558"/>
                  <a:pt x="0" y="1037"/>
                  <a:pt x="108" y="1514"/>
                </a:cubicBezTo>
                <a:cubicBezTo>
                  <a:pt x="203" y="1925"/>
                  <a:pt x="571" y="2204"/>
                  <a:pt x="975" y="2204"/>
                </a:cubicBezTo>
                <a:cubicBezTo>
                  <a:pt x="1040" y="2204"/>
                  <a:pt x="1107" y="2197"/>
                  <a:pt x="1173" y="2182"/>
                </a:cubicBezTo>
                <a:lnTo>
                  <a:pt x="3032" y="1757"/>
                </a:lnTo>
                <a:lnTo>
                  <a:pt x="2739" y="1"/>
                </a:lnTo>
                <a:close/>
              </a:path>
            </a:pathLst>
          </a:custGeom>
          <a:solidFill>
            <a:srgbClr val="FF96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6134806" y="2322287"/>
            <a:ext cx="104701" cy="182381"/>
          </a:xfrm>
          <a:custGeom>
            <a:rect b="b" l="l" r="r" t="t"/>
            <a:pathLst>
              <a:path extrusionOk="0" h="4259" w="2445">
                <a:moveTo>
                  <a:pt x="1216" y="1"/>
                </a:moveTo>
                <a:cubicBezTo>
                  <a:pt x="578" y="1"/>
                  <a:pt x="1" y="532"/>
                  <a:pt x="381" y="2363"/>
                </a:cubicBezTo>
                <a:cubicBezTo>
                  <a:pt x="492" y="2896"/>
                  <a:pt x="840" y="4058"/>
                  <a:pt x="1366" y="4240"/>
                </a:cubicBezTo>
                <a:cubicBezTo>
                  <a:pt x="1402" y="4253"/>
                  <a:pt x="1437" y="4259"/>
                  <a:pt x="1472" y="4259"/>
                </a:cubicBezTo>
                <a:cubicBezTo>
                  <a:pt x="2026" y="4259"/>
                  <a:pt x="2375" y="2673"/>
                  <a:pt x="2435" y="752"/>
                </a:cubicBezTo>
                <a:cubicBezTo>
                  <a:pt x="2445" y="452"/>
                  <a:pt x="1804" y="1"/>
                  <a:pt x="12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6182169" y="2269487"/>
            <a:ext cx="245373" cy="143498"/>
          </a:xfrm>
          <a:custGeom>
            <a:rect b="b" l="l" r="r" t="t"/>
            <a:pathLst>
              <a:path extrusionOk="0" h="3351" w="5730">
                <a:moveTo>
                  <a:pt x="2450" y="1"/>
                </a:moveTo>
                <a:cubicBezTo>
                  <a:pt x="1940" y="1"/>
                  <a:pt x="1432" y="119"/>
                  <a:pt x="962" y="364"/>
                </a:cubicBezTo>
                <a:cubicBezTo>
                  <a:pt x="667" y="518"/>
                  <a:pt x="371" y="737"/>
                  <a:pt x="226" y="1097"/>
                </a:cubicBezTo>
                <a:cubicBezTo>
                  <a:pt x="1" y="1653"/>
                  <a:pt x="501" y="2539"/>
                  <a:pt x="959" y="2790"/>
                </a:cubicBezTo>
                <a:cubicBezTo>
                  <a:pt x="1639" y="3164"/>
                  <a:pt x="2380" y="3351"/>
                  <a:pt x="3119" y="3351"/>
                </a:cubicBezTo>
                <a:cubicBezTo>
                  <a:pt x="3836" y="3351"/>
                  <a:pt x="4551" y="3175"/>
                  <a:pt x="5208" y="2821"/>
                </a:cubicBezTo>
                <a:cubicBezTo>
                  <a:pt x="5435" y="2742"/>
                  <a:pt x="5729" y="2429"/>
                  <a:pt x="5680" y="2137"/>
                </a:cubicBezTo>
                <a:cubicBezTo>
                  <a:pt x="5633" y="1846"/>
                  <a:pt x="5469" y="1606"/>
                  <a:pt x="5297" y="1400"/>
                </a:cubicBezTo>
                <a:cubicBezTo>
                  <a:pt x="4536" y="491"/>
                  <a:pt x="3489" y="1"/>
                  <a:pt x="24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6301773" y="2538412"/>
            <a:ext cx="59181" cy="9806"/>
          </a:xfrm>
          <a:custGeom>
            <a:rect b="b" l="l" r="r" t="t"/>
            <a:pathLst>
              <a:path extrusionOk="0" h="229" w="1382">
                <a:moveTo>
                  <a:pt x="1307" y="0"/>
                </a:moveTo>
                <a:cubicBezTo>
                  <a:pt x="1301" y="0"/>
                  <a:pt x="1295" y="1"/>
                  <a:pt x="1288" y="3"/>
                </a:cubicBezTo>
                <a:cubicBezTo>
                  <a:pt x="1284" y="4"/>
                  <a:pt x="978" y="93"/>
                  <a:pt x="594" y="93"/>
                </a:cubicBezTo>
                <a:cubicBezTo>
                  <a:pt x="434" y="93"/>
                  <a:pt x="261" y="78"/>
                  <a:pt x="91" y="34"/>
                </a:cubicBezTo>
                <a:cubicBezTo>
                  <a:pt x="85" y="33"/>
                  <a:pt x="80" y="32"/>
                  <a:pt x="74" y="32"/>
                </a:cubicBezTo>
                <a:cubicBezTo>
                  <a:pt x="44" y="32"/>
                  <a:pt x="18" y="53"/>
                  <a:pt x="9" y="83"/>
                </a:cubicBezTo>
                <a:cubicBezTo>
                  <a:pt x="0" y="119"/>
                  <a:pt x="23" y="156"/>
                  <a:pt x="58" y="165"/>
                </a:cubicBezTo>
                <a:cubicBezTo>
                  <a:pt x="243" y="210"/>
                  <a:pt x="428" y="228"/>
                  <a:pt x="598" y="228"/>
                </a:cubicBezTo>
                <a:cubicBezTo>
                  <a:pt x="995" y="228"/>
                  <a:pt x="1308" y="136"/>
                  <a:pt x="1327" y="132"/>
                </a:cubicBezTo>
                <a:cubicBezTo>
                  <a:pt x="1362" y="122"/>
                  <a:pt x="1382" y="85"/>
                  <a:pt x="1371" y="49"/>
                </a:cubicBezTo>
                <a:cubicBezTo>
                  <a:pt x="1363" y="20"/>
                  <a:pt x="1336" y="0"/>
                  <a:pt x="1307" y="0"/>
                </a:cubicBezTo>
                <a:close/>
              </a:path>
            </a:pathLst>
          </a:custGeom>
          <a:solidFill>
            <a:srgbClr val="CD73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6176987" y="2267988"/>
            <a:ext cx="61236" cy="79607"/>
          </a:xfrm>
          <a:custGeom>
            <a:rect b="b" l="l" r="r" t="t"/>
            <a:pathLst>
              <a:path extrusionOk="0" h="1859" w="1430">
                <a:moveTo>
                  <a:pt x="1356" y="0"/>
                </a:moveTo>
                <a:cubicBezTo>
                  <a:pt x="1351" y="0"/>
                  <a:pt x="1347" y="1"/>
                  <a:pt x="1342" y="2"/>
                </a:cubicBezTo>
                <a:cubicBezTo>
                  <a:pt x="1296" y="12"/>
                  <a:pt x="246" y="255"/>
                  <a:pt x="82" y="861"/>
                </a:cubicBezTo>
                <a:cubicBezTo>
                  <a:pt x="0" y="1161"/>
                  <a:pt x="147" y="1490"/>
                  <a:pt x="520" y="1841"/>
                </a:cubicBezTo>
                <a:cubicBezTo>
                  <a:pt x="534" y="1853"/>
                  <a:pt x="550" y="1859"/>
                  <a:pt x="566" y="1859"/>
                </a:cubicBezTo>
                <a:cubicBezTo>
                  <a:pt x="584" y="1859"/>
                  <a:pt x="602" y="1851"/>
                  <a:pt x="615" y="1838"/>
                </a:cubicBezTo>
                <a:cubicBezTo>
                  <a:pt x="640" y="1810"/>
                  <a:pt x="639" y="1768"/>
                  <a:pt x="612" y="1743"/>
                </a:cubicBezTo>
                <a:cubicBezTo>
                  <a:pt x="277" y="1429"/>
                  <a:pt x="143" y="1145"/>
                  <a:pt x="211" y="895"/>
                </a:cubicBezTo>
                <a:cubicBezTo>
                  <a:pt x="326" y="473"/>
                  <a:pt x="1019" y="212"/>
                  <a:pt x="1370" y="132"/>
                </a:cubicBezTo>
                <a:cubicBezTo>
                  <a:pt x="1407" y="125"/>
                  <a:pt x="1429" y="88"/>
                  <a:pt x="1420" y="52"/>
                </a:cubicBezTo>
                <a:cubicBezTo>
                  <a:pt x="1414" y="21"/>
                  <a:pt x="1386" y="0"/>
                  <a:pt x="13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6281475" y="2466470"/>
            <a:ext cx="18542" cy="17514"/>
          </a:xfrm>
          <a:custGeom>
            <a:rect b="b" l="l" r="r" t="t"/>
            <a:pathLst>
              <a:path extrusionOk="0" h="409" w="433">
                <a:moveTo>
                  <a:pt x="218" y="1"/>
                </a:moveTo>
                <a:cubicBezTo>
                  <a:pt x="209" y="1"/>
                  <a:pt x="200" y="1"/>
                  <a:pt x="192" y="3"/>
                </a:cubicBezTo>
                <a:cubicBezTo>
                  <a:pt x="79" y="17"/>
                  <a:pt x="1" y="120"/>
                  <a:pt x="15" y="231"/>
                </a:cubicBezTo>
                <a:cubicBezTo>
                  <a:pt x="28" y="334"/>
                  <a:pt x="115" y="409"/>
                  <a:pt x="216" y="409"/>
                </a:cubicBezTo>
                <a:cubicBezTo>
                  <a:pt x="225" y="409"/>
                  <a:pt x="234" y="408"/>
                  <a:pt x="243" y="407"/>
                </a:cubicBezTo>
                <a:cubicBezTo>
                  <a:pt x="354" y="394"/>
                  <a:pt x="433" y="291"/>
                  <a:pt x="420" y="179"/>
                </a:cubicBezTo>
                <a:cubicBezTo>
                  <a:pt x="406" y="77"/>
                  <a:pt x="318" y="1"/>
                  <a:pt x="2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6290811" y="2464072"/>
            <a:ext cx="9464" cy="8907"/>
          </a:xfrm>
          <a:custGeom>
            <a:rect b="b" l="l" r="r" t="t"/>
            <a:pathLst>
              <a:path extrusionOk="0" h="208" w="221">
                <a:moveTo>
                  <a:pt x="110" y="0"/>
                </a:moveTo>
                <a:cubicBezTo>
                  <a:pt x="106" y="0"/>
                  <a:pt x="101" y="0"/>
                  <a:pt x="96" y="1"/>
                </a:cubicBezTo>
                <a:cubicBezTo>
                  <a:pt x="40" y="8"/>
                  <a:pt x="0" y="60"/>
                  <a:pt x="8" y="116"/>
                </a:cubicBezTo>
                <a:cubicBezTo>
                  <a:pt x="13" y="170"/>
                  <a:pt x="59" y="208"/>
                  <a:pt x="110" y="208"/>
                </a:cubicBezTo>
                <a:cubicBezTo>
                  <a:pt x="114" y="208"/>
                  <a:pt x="119" y="207"/>
                  <a:pt x="123" y="207"/>
                </a:cubicBezTo>
                <a:cubicBezTo>
                  <a:pt x="181" y="199"/>
                  <a:pt x="221" y="147"/>
                  <a:pt x="213" y="90"/>
                </a:cubicBezTo>
                <a:cubicBezTo>
                  <a:pt x="207" y="38"/>
                  <a:pt x="162" y="0"/>
                  <a:pt x="11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6352947" y="2462916"/>
            <a:ext cx="18585" cy="17514"/>
          </a:xfrm>
          <a:custGeom>
            <a:rect b="b" l="l" r="r" t="t"/>
            <a:pathLst>
              <a:path extrusionOk="0" h="409" w="434">
                <a:moveTo>
                  <a:pt x="218" y="1"/>
                </a:moveTo>
                <a:cubicBezTo>
                  <a:pt x="209" y="1"/>
                  <a:pt x="200" y="2"/>
                  <a:pt x="191" y="3"/>
                </a:cubicBezTo>
                <a:cubicBezTo>
                  <a:pt x="80" y="16"/>
                  <a:pt x="0" y="118"/>
                  <a:pt x="15" y="231"/>
                </a:cubicBezTo>
                <a:cubicBezTo>
                  <a:pt x="29" y="333"/>
                  <a:pt x="116" y="409"/>
                  <a:pt x="216" y="409"/>
                </a:cubicBezTo>
                <a:cubicBezTo>
                  <a:pt x="225" y="409"/>
                  <a:pt x="234" y="408"/>
                  <a:pt x="243" y="407"/>
                </a:cubicBezTo>
                <a:cubicBezTo>
                  <a:pt x="354" y="392"/>
                  <a:pt x="434" y="290"/>
                  <a:pt x="419" y="179"/>
                </a:cubicBezTo>
                <a:cubicBezTo>
                  <a:pt x="407" y="76"/>
                  <a:pt x="320" y="1"/>
                  <a:pt x="2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6362239" y="2460432"/>
            <a:ext cx="9507" cy="8993"/>
          </a:xfrm>
          <a:custGeom>
            <a:rect b="b" l="l" r="r" t="t"/>
            <a:pathLst>
              <a:path extrusionOk="0" h="210" w="222">
                <a:moveTo>
                  <a:pt x="112" y="1"/>
                </a:moveTo>
                <a:cubicBezTo>
                  <a:pt x="107" y="1"/>
                  <a:pt x="103" y="1"/>
                  <a:pt x="99" y="2"/>
                </a:cubicBezTo>
                <a:cubicBezTo>
                  <a:pt x="41" y="9"/>
                  <a:pt x="1" y="61"/>
                  <a:pt x="8" y="118"/>
                </a:cubicBezTo>
                <a:cubicBezTo>
                  <a:pt x="15" y="170"/>
                  <a:pt x="60" y="210"/>
                  <a:pt x="111" y="210"/>
                </a:cubicBezTo>
                <a:cubicBezTo>
                  <a:pt x="115" y="210"/>
                  <a:pt x="119" y="209"/>
                  <a:pt x="124" y="209"/>
                </a:cubicBezTo>
                <a:cubicBezTo>
                  <a:pt x="181" y="201"/>
                  <a:pt x="221" y="150"/>
                  <a:pt x="214" y="92"/>
                </a:cubicBezTo>
                <a:cubicBezTo>
                  <a:pt x="207" y="40"/>
                  <a:pt x="163" y="1"/>
                  <a:pt x="1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6266316" y="2437694"/>
            <a:ext cx="46034" cy="17514"/>
          </a:xfrm>
          <a:custGeom>
            <a:rect b="b" l="l" r="r" t="t"/>
            <a:pathLst>
              <a:path extrusionOk="0" h="409" w="1075">
                <a:moveTo>
                  <a:pt x="713" y="1"/>
                </a:moveTo>
                <a:cubicBezTo>
                  <a:pt x="662" y="1"/>
                  <a:pt x="605" y="10"/>
                  <a:pt x="541" y="34"/>
                </a:cubicBezTo>
                <a:cubicBezTo>
                  <a:pt x="248" y="164"/>
                  <a:pt x="1" y="386"/>
                  <a:pt x="1" y="386"/>
                </a:cubicBezTo>
                <a:cubicBezTo>
                  <a:pt x="20" y="402"/>
                  <a:pt x="76" y="409"/>
                  <a:pt x="154" y="409"/>
                </a:cubicBezTo>
                <a:cubicBezTo>
                  <a:pt x="440" y="409"/>
                  <a:pt x="1012" y="314"/>
                  <a:pt x="1074" y="233"/>
                </a:cubicBezTo>
                <a:cubicBezTo>
                  <a:pt x="1074" y="233"/>
                  <a:pt x="965" y="1"/>
                  <a:pt x="71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6335004" y="2431998"/>
            <a:ext cx="45991" cy="17514"/>
          </a:xfrm>
          <a:custGeom>
            <a:rect b="b" l="l" r="r" t="t"/>
            <a:pathLst>
              <a:path extrusionOk="0" h="409" w="1074">
                <a:moveTo>
                  <a:pt x="712" y="0"/>
                </a:moveTo>
                <a:cubicBezTo>
                  <a:pt x="660" y="0"/>
                  <a:pt x="603" y="10"/>
                  <a:pt x="539" y="33"/>
                </a:cubicBezTo>
                <a:cubicBezTo>
                  <a:pt x="246" y="164"/>
                  <a:pt x="0" y="386"/>
                  <a:pt x="0" y="386"/>
                </a:cubicBezTo>
                <a:cubicBezTo>
                  <a:pt x="20" y="402"/>
                  <a:pt x="76" y="409"/>
                  <a:pt x="153" y="409"/>
                </a:cubicBezTo>
                <a:cubicBezTo>
                  <a:pt x="438" y="409"/>
                  <a:pt x="1011" y="314"/>
                  <a:pt x="1074" y="233"/>
                </a:cubicBezTo>
                <a:cubicBezTo>
                  <a:pt x="1074" y="233"/>
                  <a:pt x="964" y="0"/>
                  <a:pt x="7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6320530" y="2447628"/>
            <a:ext cx="35543" cy="76224"/>
          </a:xfrm>
          <a:custGeom>
            <a:rect b="b" l="l" r="r" t="t"/>
            <a:pathLst>
              <a:path extrusionOk="0" h="1780" w="830">
                <a:moveTo>
                  <a:pt x="342" y="1"/>
                </a:moveTo>
                <a:cubicBezTo>
                  <a:pt x="339" y="1"/>
                  <a:pt x="337" y="1"/>
                  <a:pt x="334" y="1"/>
                </a:cubicBezTo>
                <a:cubicBezTo>
                  <a:pt x="298" y="6"/>
                  <a:pt x="272" y="40"/>
                  <a:pt x="277" y="77"/>
                </a:cubicBezTo>
                <a:cubicBezTo>
                  <a:pt x="325" y="457"/>
                  <a:pt x="411" y="1211"/>
                  <a:pt x="411" y="1211"/>
                </a:cubicBezTo>
                <a:cubicBezTo>
                  <a:pt x="414" y="1241"/>
                  <a:pt x="434" y="1263"/>
                  <a:pt x="463" y="1269"/>
                </a:cubicBezTo>
                <a:cubicBezTo>
                  <a:pt x="464" y="1270"/>
                  <a:pt x="606" y="1300"/>
                  <a:pt x="662" y="1390"/>
                </a:cubicBezTo>
                <a:cubicBezTo>
                  <a:pt x="686" y="1427"/>
                  <a:pt x="692" y="1470"/>
                  <a:pt x="679" y="1522"/>
                </a:cubicBezTo>
                <a:cubicBezTo>
                  <a:pt x="671" y="1552"/>
                  <a:pt x="649" y="1577"/>
                  <a:pt x="612" y="1596"/>
                </a:cubicBezTo>
                <a:cubicBezTo>
                  <a:pt x="550" y="1631"/>
                  <a:pt x="455" y="1646"/>
                  <a:pt x="358" y="1646"/>
                </a:cubicBezTo>
                <a:cubicBezTo>
                  <a:pt x="264" y="1646"/>
                  <a:pt x="168" y="1632"/>
                  <a:pt x="97" y="1608"/>
                </a:cubicBezTo>
                <a:cubicBezTo>
                  <a:pt x="90" y="1606"/>
                  <a:pt x="83" y="1604"/>
                  <a:pt x="76" y="1604"/>
                </a:cubicBezTo>
                <a:cubicBezTo>
                  <a:pt x="47" y="1604"/>
                  <a:pt x="22" y="1622"/>
                  <a:pt x="12" y="1651"/>
                </a:cubicBezTo>
                <a:cubicBezTo>
                  <a:pt x="1" y="1685"/>
                  <a:pt x="20" y="1723"/>
                  <a:pt x="55" y="1735"/>
                </a:cubicBezTo>
                <a:cubicBezTo>
                  <a:pt x="129" y="1760"/>
                  <a:pt x="243" y="1780"/>
                  <a:pt x="362" y="1780"/>
                </a:cubicBezTo>
                <a:lnTo>
                  <a:pt x="362" y="1778"/>
                </a:lnTo>
                <a:cubicBezTo>
                  <a:pt x="474" y="1778"/>
                  <a:pt x="590" y="1760"/>
                  <a:pt x="677" y="1713"/>
                </a:cubicBezTo>
                <a:cubicBezTo>
                  <a:pt x="747" y="1676"/>
                  <a:pt x="791" y="1620"/>
                  <a:pt x="809" y="1553"/>
                </a:cubicBezTo>
                <a:cubicBezTo>
                  <a:pt x="830" y="1466"/>
                  <a:pt x="819" y="1387"/>
                  <a:pt x="775" y="1318"/>
                </a:cubicBezTo>
                <a:cubicBezTo>
                  <a:pt x="714" y="1220"/>
                  <a:pt x="602" y="1171"/>
                  <a:pt x="538" y="1150"/>
                </a:cubicBezTo>
                <a:cubicBezTo>
                  <a:pt x="519" y="983"/>
                  <a:pt x="451" y="385"/>
                  <a:pt x="409" y="59"/>
                </a:cubicBezTo>
                <a:cubicBezTo>
                  <a:pt x="405" y="26"/>
                  <a:pt x="377" y="1"/>
                  <a:pt x="342" y="1"/>
                </a:cubicBezTo>
                <a:close/>
              </a:path>
            </a:pathLst>
          </a:custGeom>
          <a:solidFill>
            <a:srgbClr val="CD73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6182254" y="2329952"/>
            <a:ext cx="224604" cy="66075"/>
          </a:xfrm>
          <a:custGeom>
            <a:rect b="b" l="l" r="r" t="t"/>
            <a:pathLst>
              <a:path extrusionOk="0" h="1543" w="5245">
                <a:moveTo>
                  <a:pt x="76" y="1"/>
                </a:moveTo>
                <a:cubicBezTo>
                  <a:pt x="64" y="1"/>
                  <a:pt x="51" y="4"/>
                  <a:pt x="40" y="12"/>
                </a:cubicBezTo>
                <a:cubicBezTo>
                  <a:pt x="9" y="31"/>
                  <a:pt x="0" y="73"/>
                  <a:pt x="20" y="104"/>
                </a:cubicBezTo>
                <a:cubicBezTo>
                  <a:pt x="499" y="841"/>
                  <a:pt x="1391" y="1364"/>
                  <a:pt x="2406" y="1500"/>
                </a:cubicBezTo>
                <a:cubicBezTo>
                  <a:pt x="2614" y="1528"/>
                  <a:pt x="2824" y="1543"/>
                  <a:pt x="3040" y="1543"/>
                </a:cubicBezTo>
                <a:cubicBezTo>
                  <a:pt x="3683" y="1543"/>
                  <a:pt x="4380" y="1420"/>
                  <a:pt x="5188" y="1168"/>
                </a:cubicBezTo>
                <a:cubicBezTo>
                  <a:pt x="5224" y="1156"/>
                  <a:pt x="5245" y="1119"/>
                  <a:pt x="5233" y="1084"/>
                </a:cubicBezTo>
                <a:cubicBezTo>
                  <a:pt x="5224" y="1055"/>
                  <a:pt x="5197" y="1037"/>
                  <a:pt x="5169" y="1037"/>
                </a:cubicBezTo>
                <a:cubicBezTo>
                  <a:pt x="5162" y="1037"/>
                  <a:pt x="5156" y="1037"/>
                  <a:pt x="5150" y="1039"/>
                </a:cubicBezTo>
                <a:cubicBezTo>
                  <a:pt x="4353" y="1288"/>
                  <a:pt x="3668" y="1409"/>
                  <a:pt x="3040" y="1409"/>
                </a:cubicBezTo>
                <a:cubicBezTo>
                  <a:pt x="2829" y="1409"/>
                  <a:pt x="2624" y="1395"/>
                  <a:pt x="2424" y="1368"/>
                </a:cubicBezTo>
                <a:cubicBezTo>
                  <a:pt x="1447" y="1236"/>
                  <a:pt x="590" y="736"/>
                  <a:pt x="132" y="31"/>
                </a:cubicBezTo>
                <a:cubicBezTo>
                  <a:pt x="119" y="11"/>
                  <a:pt x="98" y="1"/>
                  <a:pt x="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7229405" y="2484584"/>
            <a:ext cx="65861" cy="77252"/>
          </a:xfrm>
          <a:custGeom>
            <a:rect b="b" l="l" r="r" t="t"/>
            <a:pathLst>
              <a:path extrusionOk="0" h="1804" w="1538">
                <a:moveTo>
                  <a:pt x="1403" y="133"/>
                </a:moveTo>
                <a:lnTo>
                  <a:pt x="1403" y="1023"/>
                </a:lnTo>
                <a:cubicBezTo>
                  <a:pt x="1403" y="1380"/>
                  <a:pt x="1114" y="1670"/>
                  <a:pt x="758" y="1670"/>
                </a:cubicBezTo>
                <a:lnTo>
                  <a:pt x="134" y="1670"/>
                </a:lnTo>
                <a:lnTo>
                  <a:pt x="134" y="133"/>
                </a:lnTo>
                <a:close/>
                <a:moveTo>
                  <a:pt x="68" y="0"/>
                </a:moveTo>
                <a:cubicBezTo>
                  <a:pt x="31" y="0"/>
                  <a:pt x="1" y="30"/>
                  <a:pt x="1" y="67"/>
                </a:cubicBezTo>
                <a:lnTo>
                  <a:pt x="1" y="1737"/>
                </a:lnTo>
                <a:cubicBezTo>
                  <a:pt x="1" y="1772"/>
                  <a:pt x="31" y="1804"/>
                  <a:pt x="68" y="1804"/>
                </a:cubicBezTo>
                <a:lnTo>
                  <a:pt x="758" y="1804"/>
                </a:lnTo>
                <a:cubicBezTo>
                  <a:pt x="1188" y="1804"/>
                  <a:pt x="1538" y="1453"/>
                  <a:pt x="1538" y="1023"/>
                </a:cubicBezTo>
                <a:lnTo>
                  <a:pt x="1538" y="67"/>
                </a:lnTo>
                <a:cubicBezTo>
                  <a:pt x="1538" y="30"/>
                  <a:pt x="1507" y="0"/>
                  <a:pt x="1470" y="0"/>
                </a:cubicBezTo>
                <a:close/>
              </a:path>
            </a:pathLst>
          </a:custGeom>
          <a:solidFill>
            <a:srgbClr val="0C0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7245078" y="2488138"/>
            <a:ext cx="46762" cy="88471"/>
          </a:xfrm>
          <a:custGeom>
            <a:rect b="b" l="l" r="r" t="t"/>
            <a:pathLst>
              <a:path extrusionOk="0" h="2066" w="1092">
                <a:moveTo>
                  <a:pt x="516" y="0"/>
                </a:moveTo>
                <a:lnTo>
                  <a:pt x="1" y="2064"/>
                </a:lnTo>
                <a:cubicBezTo>
                  <a:pt x="1" y="2064"/>
                  <a:pt x="38" y="2065"/>
                  <a:pt x="98" y="2065"/>
                </a:cubicBezTo>
                <a:cubicBezTo>
                  <a:pt x="311" y="2065"/>
                  <a:pt x="808" y="2051"/>
                  <a:pt x="939" y="1920"/>
                </a:cubicBezTo>
                <a:cubicBezTo>
                  <a:pt x="1092" y="1766"/>
                  <a:pt x="731" y="154"/>
                  <a:pt x="516" y="0"/>
                </a:cubicBezTo>
                <a:close/>
              </a:path>
            </a:pathLst>
          </a:custGeom>
          <a:solidFill>
            <a:srgbClr val="CD73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7031734" y="2489380"/>
            <a:ext cx="152191" cy="311148"/>
          </a:xfrm>
          <a:custGeom>
            <a:rect b="b" l="l" r="r" t="t"/>
            <a:pathLst>
              <a:path extrusionOk="0" h="7266" w="3554">
                <a:moveTo>
                  <a:pt x="3022" y="1"/>
                </a:moveTo>
                <a:lnTo>
                  <a:pt x="72" y="17"/>
                </a:lnTo>
                <a:lnTo>
                  <a:pt x="51" y="6730"/>
                </a:lnTo>
                <a:cubicBezTo>
                  <a:pt x="0" y="7149"/>
                  <a:pt x="543" y="7266"/>
                  <a:pt x="1163" y="7266"/>
                </a:cubicBezTo>
                <a:cubicBezTo>
                  <a:pt x="1943" y="7266"/>
                  <a:pt x="2846" y="7081"/>
                  <a:pt x="2846" y="7081"/>
                </a:cubicBezTo>
                <a:cubicBezTo>
                  <a:pt x="2847" y="7081"/>
                  <a:pt x="2849" y="7081"/>
                  <a:pt x="2850" y="7081"/>
                </a:cubicBezTo>
                <a:cubicBezTo>
                  <a:pt x="3554" y="7081"/>
                  <a:pt x="3022" y="1"/>
                  <a:pt x="3022" y="1"/>
                </a:cubicBezTo>
                <a:close/>
              </a:path>
            </a:pathLst>
          </a:custGeom>
          <a:solidFill>
            <a:srgbClr val="FF96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7034218" y="2599563"/>
            <a:ext cx="134206" cy="79436"/>
          </a:xfrm>
          <a:custGeom>
            <a:rect b="b" l="l" r="r" t="t"/>
            <a:pathLst>
              <a:path extrusionOk="0" h="1855" w="3134">
                <a:moveTo>
                  <a:pt x="6" y="1"/>
                </a:moveTo>
                <a:lnTo>
                  <a:pt x="0" y="1787"/>
                </a:lnTo>
                <a:cubicBezTo>
                  <a:pt x="243" y="1830"/>
                  <a:pt x="488" y="1855"/>
                  <a:pt x="731" y="1855"/>
                </a:cubicBezTo>
                <a:cubicBezTo>
                  <a:pt x="1026" y="1855"/>
                  <a:pt x="1319" y="1819"/>
                  <a:pt x="1607" y="1736"/>
                </a:cubicBezTo>
                <a:cubicBezTo>
                  <a:pt x="2190" y="1567"/>
                  <a:pt x="2747" y="1188"/>
                  <a:pt x="3133" y="636"/>
                </a:cubicBezTo>
                <a:cubicBezTo>
                  <a:pt x="3126" y="436"/>
                  <a:pt x="3120" y="238"/>
                  <a:pt x="3111" y="44"/>
                </a:cubicBezTo>
                <a:lnTo>
                  <a:pt x="6" y="1"/>
                </a:lnTo>
                <a:close/>
              </a:path>
            </a:pathLst>
          </a:custGeom>
          <a:solidFill>
            <a:srgbClr val="CD73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7155064" y="2399282"/>
            <a:ext cx="137375" cy="279074"/>
          </a:xfrm>
          <a:custGeom>
            <a:rect b="b" l="l" r="r" t="t"/>
            <a:pathLst>
              <a:path extrusionOk="0" h="6517" w="3208">
                <a:moveTo>
                  <a:pt x="2747" y="1"/>
                </a:moveTo>
                <a:lnTo>
                  <a:pt x="2747" y="1"/>
                </a:lnTo>
                <a:cubicBezTo>
                  <a:pt x="2747" y="1"/>
                  <a:pt x="1048" y="680"/>
                  <a:pt x="934" y="1050"/>
                </a:cubicBezTo>
                <a:lnTo>
                  <a:pt x="0" y="6400"/>
                </a:lnTo>
                <a:cubicBezTo>
                  <a:pt x="0" y="6400"/>
                  <a:pt x="476" y="6517"/>
                  <a:pt x="1019" y="6517"/>
                </a:cubicBezTo>
                <a:cubicBezTo>
                  <a:pt x="1438" y="6517"/>
                  <a:pt x="1896" y="6447"/>
                  <a:pt x="2205" y="6200"/>
                </a:cubicBezTo>
                <a:cubicBezTo>
                  <a:pt x="3207" y="5398"/>
                  <a:pt x="2747" y="1"/>
                  <a:pt x="2747" y="1"/>
                </a:cubicBezTo>
                <a:close/>
              </a:path>
            </a:pathLst>
          </a:custGeom>
          <a:solidFill>
            <a:srgbClr val="FF96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6950370" y="2288414"/>
            <a:ext cx="376495" cy="372984"/>
          </a:xfrm>
          <a:custGeom>
            <a:rect b="b" l="l" r="r" t="t"/>
            <a:pathLst>
              <a:path extrusionOk="0" h="8710" w="8792">
                <a:moveTo>
                  <a:pt x="4507" y="1"/>
                </a:moveTo>
                <a:cubicBezTo>
                  <a:pt x="3526" y="1"/>
                  <a:pt x="2586" y="154"/>
                  <a:pt x="2000" y="391"/>
                </a:cubicBezTo>
                <a:cubicBezTo>
                  <a:pt x="692" y="918"/>
                  <a:pt x="1" y="2277"/>
                  <a:pt x="106" y="3625"/>
                </a:cubicBezTo>
                <a:cubicBezTo>
                  <a:pt x="275" y="5825"/>
                  <a:pt x="1970" y="8645"/>
                  <a:pt x="1970" y="8645"/>
                </a:cubicBezTo>
                <a:cubicBezTo>
                  <a:pt x="2638" y="8653"/>
                  <a:pt x="3297" y="8710"/>
                  <a:pt x="3909" y="8710"/>
                </a:cubicBezTo>
                <a:cubicBezTo>
                  <a:pt x="5150" y="8710"/>
                  <a:pt x="6194" y="8475"/>
                  <a:pt x="6717" y="7114"/>
                </a:cubicBezTo>
                <a:cubicBezTo>
                  <a:pt x="7108" y="6100"/>
                  <a:pt x="5580" y="5376"/>
                  <a:pt x="7854" y="3512"/>
                </a:cubicBezTo>
                <a:cubicBezTo>
                  <a:pt x="8791" y="2742"/>
                  <a:pt x="8434" y="1349"/>
                  <a:pt x="7653" y="773"/>
                </a:cubicBezTo>
                <a:cubicBezTo>
                  <a:pt x="6899" y="219"/>
                  <a:pt x="5674" y="1"/>
                  <a:pt x="45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7165642" y="2378427"/>
            <a:ext cx="130651" cy="38968"/>
          </a:xfrm>
          <a:custGeom>
            <a:rect b="b" l="l" r="r" t="t"/>
            <a:pathLst>
              <a:path extrusionOk="0" h="910" w="3051">
                <a:moveTo>
                  <a:pt x="2977" y="0"/>
                </a:moveTo>
                <a:cubicBezTo>
                  <a:pt x="2961" y="0"/>
                  <a:pt x="2944" y="6"/>
                  <a:pt x="2931" y="18"/>
                </a:cubicBezTo>
                <a:cubicBezTo>
                  <a:pt x="2409" y="509"/>
                  <a:pt x="1683" y="777"/>
                  <a:pt x="964" y="777"/>
                </a:cubicBezTo>
                <a:cubicBezTo>
                  <a:pt x="669" y="777"/>
                  <a:pt x="375" y="732"/>
                  <a:pt x="97" y="639"/>
                </a:cubicBezTo>
                <a:cubicBezTo>
                  <a:pt x="89" y="636"/>
                  <a:pt x="82" y="635"/>
                  <a:pt x="75" y="635"/>
                </a:cubicBezTo>
                <a:cubicBezTo>
                  <a:pt x="46" y="635"/>
                  <a:pt x="21" y="653"/>
                  <a:pt x="12" y="682"/>
                </a:cubicBezTo>
                <a:cubicBezTo>
                  <a:pt x="0" y="716"/>
                  <a:pt x="20" y="754"/>
                  <a:pt x="54" y="766"/>
                </a:cubicBezTo>
                <a:cubicBezTo>
                  <a:pt x="345" y="862"/>
                  <a:pt x="652" y="910"/>
                  <a:pt x="960" y="910"/>
                </a:cubicBezTo>
                <a:cubicBezTo>
                  <a:pt x="1715" y="910"/>
                  <a:pt x="2475" y="630"/>
                  <a:pt x="3022" y="116"/>
                </a:cubicBezTo>
                <a:cubicBezTo>
                  <a:pt x="3049" y="91"/>
                  <a:pt x="3051" y="49"/>
                  <a:pt x="3025" y="21"/>
                </a:cubicBezTo>
                <a:cubicBezTo>
                  <a:pt x="3012" y="7"/>
                  <a:pt x="2995" y="0"/>
                  <a:pt x="29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7166669" y="2343527"/>
            <a:ext cx="110054" cy="68473"/>
          </a:xfrm>
          <a:custGeom>
            <a:rect b="b" l="l" r="r" t="t"/>
            <a:pathLst>
              <a:path extrusionOk="0" h="1599" w="2570">
                <a:moveTo>
                  <a:pt x="2491" y="0"/>
                </a:moveTo>
                <a:cubicBezTo>
                  <a:pt x="2468" y="0"/>
                  <a:pt x="2445" y="13"/>
                  <a:pt x="2433" y="35"/>
                </a:cubicBezTo>
                <a:cubicBezTo>
                  <a:pt x="2008" y="836"/>
                  <a:pt x="1254" y="1291"/>
                  <a:pt x="61" y="1466"/>
                </a:cubicBezTo>
                <a:cubicBezTo>
                  <a:pt x="25" y="1470"/>
                  <a:pt x="0" y="1504"/>
                  <a:pt x="5" y="1541"/>
                </a:cubicBezTo>
                <a:cubicBezTo>
                  <a:pt x="9" y="1574"/>
                  <a:pt x="39" y="1599"/>
                  <a:pt x="71" y="1599"/>
                </a:cubicBezTo>
                <a:cubicBezTo>
                  <a:pt x="74" y="1599"/>
                  <a:pt x="77" y="1597"/>
                  <a:pt x="80" y="1597"/>
                </a:cubicBezTo>
                <a:cubicBezTo>
                  <a:pt x="1319" y="1417"/>
                  <a:pt x="2104" y="940"/>
                  <a:pt x="2551" y="99"/>
                </a:cubicBezTo>
                <a:cubicBezTo>
                  <a:pt x="2569" y="66"/>
                  <a:pt x="2556" y="25"/>
                  <a:pt x="2523" y="9"/>
                </a:cubicBezTo>
                <a:cubicBezTo>
                  <a:pt x="2513" y="3"/>
                  <a:pt x="2502" y="0"/>
                  <a:pt x="24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6941720" y="2370205"/>
            <a:ext cx="300614" cy="291193"/>
          </a:xfrm>
          <a:custGeom>
            <a:rect b="b" l="l" r="r" t="t"/>
            <a:pathLst>
              <a:path extrusionOk="0" h="6800" w="7020">
                <a:moveTo>
                  <a:pt x="617" y="0"/>
                </a:moveTo>
                <a:lnTo>
                  <a:pt x="617" y="0"/>
                </a:lnTo>
                <a:cubicBezTo>
                  <a:pt x="370" y="526"/>
                  <a:pt x="262" y="1122"/>
                  <a:pt x="308" y="1715"/>
                </a:cubicBezTo>
                <a:cubicBezTo>
                  <a:pt x="477" y="3915"/>
                  <a:pt x="2172" y="6735"/>
                  <a:pt x="2172" y="6735"/>
                </a:cubicBezTo>
                <a:cubicBezTo>
                  <a:pt x="2840" y="6743"/>
                  <a:pt x="3499" y="6800"/>
                  <a:pt x="4111" y="6800"/>
                </a:cubicBezTo>
                <a:cubicBezTo>
                  <a:pt x="5352" y="6800"/>
                  <a:pt x="6396" y="6565"/>
                  <a:pt x="6919" y="5204"/>
                </a:cubicBezTo>
                <a:cubicBezTo>
                  <a:pt x="7020" y="4945"/>
                  <a:pt x="6993" y="4649"/>
                  <a:pt x="6938" y="4319"/>
                </a:cubicBezTo>
                <a:lnTo>
                  <a:pt x="6938" y="4319"/>
                </a:lnTo>
                <a:cubicBezTo>
                  <a:pt x="6220" y="4871"/>
                  <a:pt x="5376" y="5129"/>
                  <a:pt x="4540" y="5129"/>
                </a:cubicBezTo>
                <a:cubicBezTo>
                  <a:pt x="2239" y="5129"/>
                  <a:pt x="0" y="3171"/>
                  <a:pt x="61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7204996" y="2483813"/>
            <a:ext cx="52586" cy="96993"/>
          </a:xfrm>
          <a:custGeom>
            <a:rect b="b" l="l" r="r" t="t"/>
            <a:pathLst>
              <a:path extrusionOk="0" h="2265" w="1228">
                <a:moveTo>
                  <a:pt x="489" y="0"/>
                </a:moveTo>
                <a:cubicBezTo>
                  <a:pt x="381" y="0"/>
                  <a:pt x="278" y="117"/>
                  <a:pt x="193" y="415"/>
                </a:cubicBezTo>
                <a:cubicBezTo>
                  <a:pt x="1" y="1090"/>
                  <a:pt x="555" y="2265"/>
                  <a:pt x="922" y="2265"/>
                </a:cubicBezTo>
                <a:cubicBezTo>
                  <a:pt x="1080" y="2265"/>
                  <a:pt x="1203" y="2050"/>
                  <a:pt x="1219" y="1490"/>
                </a:cubicBezTo>
                <a:cubicBezTo>
                  <a:pt x="1227" y="1198"/>
                  <a:pt x="834" y="0"/>
                  <a:pt x="489" y="0"/>
                </a:cubicBezTo>
                <a:close/>
              </a:path>
            </a:pathLst>
          </a:custGeom>
          <a:solidFill>
            <a:srgbClr val="FF96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7165642" y="2410758"/>
            <a:ext cx="112281" cy="129538"/>
          </a:xfrm>
          <a:custGeom>
            <a:rect b="b" l="l" r="r" t="t"/>
            <a:pathLst>
              <a:path extrusionOk="0" h="3025" w="2622">
                <a:moveTo>
                  <a:pt x="2418" y="1"/>
                </a:moveTo>
                <a:lnTo>
                  <a:pt x="2418" y="1"/>
                </a:lnTo>
                <a:cubicBezTo>
                  <a:pt x="1370" y="704"/>
                  <a:pt x="0" y="1891"/>
                  <a:pt x="1195" y="2732"/>
                </a:cubicBezTo>
                <a:cubicBezTo>
                  <a:pt x="1486" y="2937"/>
                  <a:pt x="1697" y="3025"/>
                  <a:pt x="1849" y="3025"/>
                </a:cubicBezTo>
                <a:cubicBezTo>
                  <a:pt x="2622" y="3025"/>
                  <a:pt x="1873" y="747"/>
                  <a:pt x="24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7003471" y="2401594"/>
            <a:ext cx="100119" cy="100119"/>
          </a:xfrm>
          <a:custGeom>
            <a:rect b="b" l="l" r="r" t="t"/>
            <a:pathLst>
              <a:path extrusionOk="0" h="2338" w="2338">
                <a:moveTo>
                  <a:pt x="1170" y="0"/>
                </a:moveTo>
                <a:cubicBezTo>
                  <a:pt x="524" y="0"/>
                  <a:pt x="0" y="524"/>
                  <a:pt x="0" y="1170"/>
                </a:cubicBezTo>
                <a:cubicBezTo>
                  <a:pt x="0" y="1815"/>
                  <a:pt x="524" y="2338"/>
                  <a:pt x="1170" y="2338"/>
                </a:cubicBezTo>
                <a:cubicBezTo>
                  <a:pt x="1815" y="2338"/>
                  <a:pt x="2338" y="1815"/>
                  <a:pt x="2338" y="1170"/>
                </a:cubicBezTo>
                <a:cubicBezTo>
                  <a:pt x="2338" y="524"/>
                  <a:pt x="1815" y="0"/>
                  <a:pt x="11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6900439" y="2375858"/>
            <a:ext cx="194671" cy="177371"/>
          </a:xfrm>
          <a:custGeom>
            <a:rect b="b" l="l" r="r" t="t"/>
            <a:pathLst>
              <a:path extrusionOk="0" h="4142" w="4546">
                <a:moveTo>
                  <a:pt x="2273" y="1"/>
                </a:moveTo>
                <a:cubicBezTo>
                  <a:pt x="1743" y="1"/>
                  <a:pt x="1213" y="203"/>
                  <a:pt x="809" y="607"/>
                </a:cubicBezTo>
                <a:cubicBezTo>
                  <a:pt x="0" y="1415"/>
                  <a:pt x="0" y="2726"/>
                  <a:pt x="809" y="3536"/>
                </a:cubicBezTo>
                <a:cubicBezTo>
                  <a:pt x="1213" y="3940"/>
                  <a:pt x="1743" y="4142"/>
                  <a:pt x="2273" y="4142"/>
                </a:cubicBezTo>
                <a:cubicBezTo>
                  <a:pt x="2803" y="4142"/>
                  <a:pt x="3333" y="3940"/>
                  <a:pt x="3737" y="3536"/>
                </a:cubicBezTo>
                <a:cubicBezTo>
                  <a:pt x="4546" y="2726"/>
                  <a:pt x="4546" y="1415"/>
                  <a:pt x="3737" y="607"/>
                </a:cubicBezTo>
                <a:cubicBezTo>
                  <a:pt x="3333" y="203"/>
                  <a:pt x="2803" y="1"/>
                  <a:pt x="227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6909046" y="2450198"/>
            <a:ext cx="177456" cy="103031"/>
          </a:xfrm>
          <a:custGeom>
            <a:rect b="b" l="l" r="r" t="t"/>
            <a:pathLst>
              <a:path extrusionOk="0" h="2406" w="4144">
                <a:moveTo>
                  <a:pt x="29" y="1"/>
                </a:moveTo>
                <a:cubicBezTo>
                  <a:pt x="11" y="110"/>
                  <a:pt x="1" y="221"/>
                  <a:pt x="1" y="335"/>
                </a:cubicBezTo>
                <a:cubicBezTo>
                  <a:pt x="1" y="1478"/>
                  <a:pt x="929" y="2405"/>
                  <a:pt x="2072" y="2405"/>
                </a:cubicBezTo>
                <a:cubicBezTo>
                  <a:pt x="3215" y="2405"/>
                  <a:pt x="4143" y="1478"/>
                  <a:pt x="4143" y="335"/>
                </a:cubicBezTo>
                <a:cubicBezTo>
                  <a:pt x="4143" y="221"/>
                  <a:pt x="4133" y="110"/>
                  <a:pt x="4115" y="1"/>
                </a:cubicBezTo>
                <a:cubicBezTo>
                  <a:pt x="3955" y="985"/>
                  <a:pt x="3102" y="1737"/>
                  <a:pt x="2072" y="1737"/>
                </a:cubicBezTo>
                <a:cubicBezTo>
                  <a:pt x="1041" y="1737"/>
                  <a:pt x="189" y="985"/>
                  <a:pt x="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7198787" y="2499144"/>
            <a:ext cx="62435" cy="41195"/>
          </a:xfrm>
          <a:custGeom>
            <a:rect b="b" l="l" r="r" t="t"/>
            <a:pathLst>
              <a:path extrusionOk="0" h="962" w="1458">
                <a:moveTo>
                  <a:pt x="1450" y="1"/>
                </a:moveTo>
                <a:lnTo>
                  <a:pt x="1450" y="1"/>
                </a:lnTo>
                <a:cubicBezTo>
                  <a:pt x="1293" y="253"/>
                  <a:pt x="1079" y="414"/>
                  <a:pt x="770" y="414"/>
                </a:cubicBezTo>
                <a:cubicBezTo>
                  <a:pt x="647" y="414"/>
                  <a:pt x="510" y="388"/>
                  <a:pt x="355" y="334"/>
                </a:cubicBezTo>
                <a:lnTo>
                  <a:pt x="355" y="335"/>
                </a:lnTo>
                <a:cubicBezTo>
                  <a:pt x="211" y="283"/>
                  <a:pt x="94" y="227"/>
                  <a:pt x="1" y="164"/>
                </a:cubicBezTo>
                <a:lnTo>
                  <a:pt x="1" y="164"/>
                </a:lnTo>
                <a:cubicBezTo>
                  <a:pt x="63" y="341"/>
                  <a:pt x="198" y="510"/>
                  <a:pt x="421" y="668"/>
                </a:cubicBezTo>
                <a:cubicBezTo>
                  <a:pt x="712" y="873"/>
                  <a:pt x="923" y="961"/>
                  <a:pt x="1075" y="961"/>
                </a:cubicBezTo>
                <a:cubicBezTo>
                  <a:pt x="1407" y="961"/>
                  <a:pt x="1457" y="540"/>
                  <a:pt x="14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7226193" y="2498844"/>
            <a:ext cx="69458" cy="31475"/>
          </a:xfrm>
          <a:custGeom>
            <a:rect b="b" l="l" r="r" t="t"/>
            <a:pathLst>
              <a:path extrusionOk="0" h="735" w="1622">
                <a:moveTo>
                  <a:pt x="1544" y="0"/>
                </a:moveTo>
                <a:cubicBezTo>
                  <a:pt x="1536" y="0"/>
                  <a:pt x="1528" y="2"/>
                  <a:pt x="1520" y="5"/>
                </a:cubicBezTo>
                <a:lnTo>
                  <a:pt x="51" y="606"/>
                </a:lnTo>
                <a:cubicBezTo>
                  <a:pt x="17" y="621"/>
                  <a:pt x="0" y="659"/>
                  <a:pt x="14" y="693"/>
                </a:cubicBezTo>
                <a:cubicBezTo>
                  <a:pt x="26" y="720"/>
                  <a:pt x="49" y="735"/>
                  <a:pt x="76" y="735"/>
                </a:cubicBezTo>
                <a:cubicBezTo>
                  <a:pt x="85" y="735"/>
                  <a:pt x="94" y="733"/>
                  <a:pt x="101" y="730"/>
                </a:cubicBezTo>
                <a:lnTo>
                  <a:pt x="1571" y="129"/>
                </a:lnTo>
                <a:cubicBezTo>
                  <a:pt x="1605" y="114"/>
                  <a:pt x="1622" y="76"/>
                  <a:pt x="1607" y="42"/>
                </a:cubicBezTo>
                <a:cubicBezTo>
                  <a:pt x="1597" y="16"/>
                  <a:pt x="1571" y="0"/>
                  <a:pt x="15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6979747" y="2698996"/>
            <a:ext cx="265585" cy="181610"/>
          </a:xfrm>
          <a:custGeom>
            <a:rect b="b" l="l" r="r" t="t"/>
            <a:pathLst>
              <a:path extrusionOk="0" h="4241" w="6202">
                <a:moveTo>
                  <a:pt x="4833" y="1"/>
                </a:moveTo>
                <a:cubicBezTo>
                  <a:pt x="3545" y="73"/>
                  <a:pt x="2122" y="271"/>
                  <a:pt x="585" y="619"/>
                </a:cubicBezTo>
                <a:cubicBezTo>
                  <a:pt x="274" y="1767"/>
                  <a:pt x="73" y="2977"/>
                  <a:pt x="0" y="4241"/>
                </a:cubicBezTo>
                <a:cubicBezTo>
                  <a:pt x="2140" y="3376"/>
                  <a:pt x="4225" y="3039"/>
                  <a:pt x="6201" y="2512"/>
                </a:cubicBezTo>
                <a:cubicBezTo>
                  <a:pt x="6201" y="2512"/>
                  <a:pt x="5131" y="831"/>
                  <a:pt x="48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6757324" y="2735524"/>
            <a:ext cx="625251" cy="662721"/>
          </a:xfrm>
          <a:custGeom>
            <a:rect b="b" l="l" r="r" t="t"/>
            <a:pathLst>
              <a:path extrusionOk="0" h="15476" w="14601">
                <a:moveTo>
                  <a:pt x="8424" y="1"/>
                </a:moveTo>
                <a:cubicBezTo>
                  <a:pt x="1" y="1"/>
                  <a:pt x="2184" y="12535"/>
                  <a:pt x="2282" y="15215"/>
                </a:cubicBezTo>
                <a:cubicBezTo>
                  <a:pt x="4108" y="15402"/>
                  <a:pt x="5631" y="15476"/>
                  <a:pt x="6897" y="15476"/>
                </a:cubicBezTo>
                <a:cubicBezTo>
                  <a:pt x="11504" y="15476"/>
                  <a:pt x="12705" y="14502"/>
                  <a:pt x="12710" y="14482"/>
                </a:cubicBezTo>
                <a:cubicBezTo>
                  <a:pt x="13586" y="11402"/>
                  <a:pt x="14601" y="810"/>
                  <a:pt x="9966" y="126"/>
                </a:cubicBezTo>
                <a:cubicBezTo>
                  <a:pt x="9417" y="41"/>
                  <a:pt x="8903" y="1"/>
                  <a:pt x="84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6799591" y="2836628"/>
            <a:ext cx="251539" cy="758601"/>
          </a:xfrm>
          <a:custGeom>
            <a:rect b="b" l="l" r="r" t="t"/>
            <a:pathLst>
              <a:path extrusionOk="0" h="17715" w="5874">
                <a:moveTo>
                  <a:pt x="5873" y="1"/>
                </a:moveTo>
                <a:lnTo>
                  <a:pt x="1042" y="5990"/>
                </a:lnTo>
                <a:cubicBezTo>
                  <a:pt x="796" y="9435"/>
                  <a:pt x="1" y="17715"/>
                  <a:pt x="1" y="17715"/>
                </a:cubicBezTo>
                <a:lnTo>
                  <a:pt x="5344" y="17715"/>
                </a:lnTo>
                <a:cubicBezTo>
                  <a:pt x="5344" y="17715"/>
                  <a:pt x="5873" y="5381"/>
                  <a:pt x="58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6684397" y="2735781"/>
            <a:ext cx="123800" cy="125170"/>
          </a:xfrm>
          <a:custGeom>
            <a:rect b="b" l="l" r="r" t="t"/>
            <a:pathLst>
              <a:path extrusionOk="0" h="2923" w="2891">
                <a:moveTo>
                  <a:pt x="1561" y="1"/>
                </a:moveTo>
                <a:cubicBezTo>
                  <a:pt x="1519" y="1"/>
                  <a:pt x="1475" y="7"/>
                  <a:pt x="1431" y="21"/>
                </a:cubicBezTo>
                <a:cubicBezTo>
                  <a:pt x="498" y="382"/>
                  <a:pt x="1" y="1450"/>
                  <a:pt x="1" y="1450"/>
                </a:cubicBezTo>
                <a:cubicBezTo>
                  <a:pt x="1" y="1450"/>
                  <a:pt x="1419" y="2365"/>
                  <a:pt x="2225" y="2923"/>
                </a:cubicBezTo>
                <a:cubicBezTo>
                  <a:pt x="2439" y="2662"/>
                  <a:pt x="2891" y="2544"/>
                  <a:pt x="2891" y="2544"/>
                </a:cubicBezTo>
                <a:cubicBezTo>
                  <a:pt x="2891" y="2544"/>
                  <a:pt x="2406" y="1"/>
                  <a:pt x="1561" y="1"/>
                </a:cubicBezTo>
                <a:close/>
              </a:path>
            </a:pathLst>
          </a:custGeom>
          <a:solidFill>
            <a:srgbClr val="FF96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6733172" y="2696042"/>
            <a:ext cx="59395" cy="107228"/>
          </a:xfrm>
          <a:custGeom>
            <a:rect b="b" l="l" r="r" t="t"/>
            <a:pathLst>
              <a:path extrusionOk="0" h="2504" w="1387">
                <a:moveTo>
                  <a:pt x="161" y="1"/>
                </a:moveTo>
                <a:cubicBezTo>
                  <a:pt x="0" y="1"/>
                  <a:pt x="171" y="1022"/>
                  <a:pt x="171" y="1022"/>
                </a:cubicBezTo>
                <a:lnTo>
                  <a:pt x="1386" y="2504"/>
                </a:lnTo>
                <a:cubicBezTo>
                  <a:pt x="1111" y="1069"/>
                  <a:pt x="430" y="160"/>
                  <a:pt x="193" y="12"/>
                </a:cubicBezTo>
                <a:cubicBezTo>
                  <a:pt x="181" y="4"/>
                  <a:pt x="171" y="1"/>
                  <a:pt x="161" y="1"/>
                </a:cubicBezTo>
                <a:close/>
              </a:path>
            </a:pathLst>
          </a:custGeom>
          <a:solidFill>
            <a:srgbClr val="FF96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6629755" y="2756164"/>
            <a:ext cx="75625" cy="41709"/>
          </a:xfrm>
          <a:custGeom>
            <a:rect b="b" l="l" r="r" t="t"/>
            <a:pathLst>
              <a:path extrusionOk="0" h="974" w="1766">
                <a:moveTo>
                  <a:pt x="212" y="1"/>
                </a:moveTo>
                <a:cubicBezTo>
                  <a:pt x="122" y="1"/>
                  <a:pt x="62" y="20"/>
                  <a:pt x="51" y="66"/>
                </a:cubicBezTo>
                <a:cubicBezTo>
                  <a:pt x="0" y="273"/>
                  <a:pt x="1277" y="974"/>
                  <a:pt x="1277" y="974"/>
                </a:cubicBezTo>
                <a:lnTo>
                  <a:pt x="1765" y="430"/>
                </a:lnTo>
                <a:cubicBezTo>
                  <a:pt x="1765" y="430"/>
                  <a:pt x="641" y="1"/>
                  <a:pt x="212" y="1"/>
                </a:cubicBezTo>
                <a:close/>
              </a:path>
            </a:pathLst>
          </a:custGeom>
          <a:solidFill>
            <a:srgbClr val="FF96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6610356" y="2713342"/>
            <a:ext cx="108084" cy="68430"/>
          </a:xfrm>
          <a:custGeom>
            <a:rect b="b" l="l" r="r" t="t"/>
            <a:pathLst>
              <a:path extrusionOk="0" h="1598" w="2524">
                <a:moveTo>
                  <a:pt x="197" y="1"/>
                </a:moveTo>
                <a:cubicBezTo>
                  <a:pt x="168" y="1"/>
                  <a:pt x="148" y="6"/>
                  <a:pt x="141" y="18"/>
                </a:cubicBezTo>
                <a:cubicBezTo>
                  <a:pt x="0" y="240"/>
                  <a:pt x="1514" y="1088"/>
                  <a:pt x="1993" y="1598"/>
                </a:cubicBezTo>
                <a:lnTo>
                  <a:pt x="2523" y="1111"/>
                </a:lnTo>
                <a:cubicBezTo>
                  <a:pt x="2176" y="723"/>
                  <a:pt x="531" y="1"/>
                  <a:pt x="197" y="1"/>
                </a:cubicBezTo>
                <a:close/>
              </a:path>
            </a:pathLst>
          </a:custGeom>
          <a:solidFill>
            <a:srgbClr val="FF96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6635793" y="2691417"/>
            <a:ext cx="101147" cy="74640"/>
          </a:xfrm>
          <a:custGeom>
            <a:rect b="b" l="l" r="r" t="t"/>
            <a:pathLst>
              <a:path extrusionOk="0" h="1743" w="2362">
                <a:moveTo>
                  <a:pt x="134" y="0"/>
                </a:moveTo>
                <a:cubicBezTo>
                  <a:pt x="94" y="0"/>
                  <a:pt x="68" y="12"/>
                  <a:pt x="62" y="37"/>
                </a:cubicBezTo>
                <a:cubicBezTo>
                  <a:pt x="0" y="292"/>
                  <a:pt x="1461" y="1226"/>
                  <a:pt x="1956" y="1743"/>
                </a:cubicBezTo>
                <a:cubicBezTo>
                  <a:pt x="1956" y="1743"/>
                  <a:pt x="2362" y="1315"/>
                  <a:pt x="2325" y="1156"/>
                </a:cubicBezTo>
                <a:cubicBezTo>
                  <a:pt x="2301" y="1048"/>
                  <a:pt x="520" y="0"/>
                  <a:pt x="134" y="0"/>
                </a:cubicBezTo>
                <a:close/>
              </a:path>
            </a:pathLst>
          </a:custGeom>
          <a:solidFill>
            <a:srgbClr val="FF96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6661915" y="2678998"/>
            <a:ext cx="97421" cy="72670"/>
          </a:xfrm>
          <a:custGeom>
            <a:rect b="b" l="l" r="r" t="t"/>
            <a:pathLst>
              <a:path extrusionOk="0" h="1697" w="2275">
                <a:moveTo>
                  <a:pt x="258" y="0"/>
                </a:moveTo>
                <a:cubicBezTo>
                  <a:pt x="209" y="0"/>
                  <a:pt x="170" y="14"/>
                  <a:pt x="142" y="44"/>
                </a:cubicBezTo>
                <a:cubicBezTo>
                  <a:pt x="0" y="203"/>
                  <a:pt x="1238" y="1140"/>
                  <a:pt x="1570" y="1630"/>
                </a:cubicBezTo>
                <a:lnTo>
                  <a:pt x="2274" y="1696"/>
                </a:lnTo>
                <a:cubicBezTo>
                  <a:pt x="2039" y="1229"/>
                  <a:pt x="719" y="0"/>
                  <a:pt x="258" y="0"/>
                </a:cubicBezTo>
                <a:close/>
              </a:path>
            </a:pathLst>
          </a:custGeom>
          <a:solidFill>
            <a:srgbClr val="FF96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6717242" y="2832217"/>
            <a:ext cx="105215" cy="53871"/>
          </a:xfrm>
          <a:custGeom>
            <a:rect b="b" l="l" r="r" t="t"/>
            <a:pathLst>
              <a:path extrusionOk="0" h="1258" w="2457">
                <a:moveTo>
                  <a:pt x="241" y="0"/>
                </a:moveTo>
                <a:cubicBezTo>
                  <a:pt x="241" y="0"/>
                  <a:pt x="81" y="772"/>
                  <a:pt x="1" y="1158"/>
                </a:cubicBezTo>
                <a:lnTo>
                  <a:pt x="2396" y="1257"/>
                </a:lnTo>
                <a:lnTo>
                  <a:pt x="2457" y="92"/>
                </a:lnTo>
                <a:lnTo>
                  <a:pt x="2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6662728" y="2775349"/>
            <a:ext cx="418504" cy="512371"/>
          </a:xfrm>
          <a:custGeom>
            <a:rect b="b" l="l" r="r" t="t"/>
            <a:pathLst>
              <a:path extrusionOk="0" h="11965" w="9773">
                <a:moveTo>
                  <a:pt x="7604" y="0"/>
                </a:moveTo>
                <a:cubicBezTo>
                  <a:pt x="7153" y="0"/>
                  <a:pt x="6657" y="254"/>
                  <a:pt x="6191" y="872"/>
                </a:cubicBezTo>
                <a:lnTo>
                  <a:pt x="6191" y="871"/>
                </a:lnTo>
                <a:lnTo>
                  <a:pt x="391" y="9703"/>
                </a:lnTo>
                <a:cubicBezTo>
                  <a:pt x="0" y="10323"/>
                  <a:pt x="18" y="11318"/>
                  <a:pt x="607" y="11725"/>
                </a:cubicBezTo>
                <a:cubicBezTo>
                  <a:pt x="841" y="11887"/>
                  <a:pt x="1111" y="11965"/>
                  <a:pt x="1381" y="11965"/>
                </a:cubicBezTo>
                <a:cubicBezTo>
                  <a:pt x="1808" y="11965"/>
                  <a:pt x="2234" y="11771"/>
                  <a:pt x="2517" y="11407"/>
                </a:cubicBezTo>
                <a:lnTo>
                  <a:pt x="8668" y="3530"/>
                </a:lnTo>
                <a:cubicBezTo>
                  <a:pt x="9773" y="1986"/>
                  <a:pt x="8866" y="0"/>
                  <a:pt x="76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6655063" y="2848490"/>
            <a:ext cx="170348" cy="434563"/>
          </a:xfrm>
          <a:custGeom>
            <a:rect b="b" l="l" r="r" t="t"/>
            <a:pathLst>
              <a:path extrusionOk="0" h="10148" w="3978">
                <a:moveTo>
                  <a:pt x="949" y="1"/>
                </a:moveTo>
                <a:cubicBezTo>
                  <a:pt x="949" y="1"/>
                  <a:pt x="613" y="3301"/>
                  <a:pt x="431" y="6076"/>
                </a:cubicBezTo>
                <a:cubicBezTo>
                  <a:pt x="292" y="8209"/>
                  <a:pt x="0" y="9950"/>
                  <a:pt x="1509" y="10138"/>
                </a:cubicBezTo>
                <a:cubicBezTo>
                  <a:pt x="1556" y="10144"/>
                  <a:pt x="1603" y="10147"/>
                  <a:pt x="1648" y="10147"/>
                </a:cubicBezTo>
                <a:cubicBezTo>
                  <a:pt x="2298" y="10147"/>
                  <a:pt x="2747" y="9554"/>
                  <a:pt x="3007" y="8904"/>
                </a:cubicBezTo>
                <a:cubicBezTo>
                  <a:pt x="3669" y="7259"/>
                  <a:pt x="3598" y="7183"/>
                  <a:pt x="3709" y="5255"/>
                </a:cubicBezTo>
                <a:cubicBezTo>
                  <a:pt x="3754" y="4499"/>
                  <a:pt x="3977" y="313"/>
                  <a:pt x="3977" y="313"/>
                </a:cubicBezTo>
                <a:lnTo>
                  <a:pt x="94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6665126" y="3036609"/>
            <a:ext cx="157929" cy="251111"/>
          </a:xfrm>
          <a:custGeom>
            <a:rect b="b" l="l" r="r" t="t"/>
            <a:pathLst>
              <a:path extrusionOk="0" h="5864" w="3688">
                <a:moveTo>
                  <a:pt x="319" y="1"/>
                </a:moveTo>
                <a:lnTo>
                  <a:pt x="319" y="1"/>
                </a:lnTo>
                <a:cubicBezTo>
                  <a:pt x="275" y="562"/>
                  <a:pt x="232" y="1133"/>
                  <a:pt x="196" y="1683"/>
                </a:cubicBezTo>
                <a:cubicBezTo>
                  <a:pt x="152" y="2364"/>
                  <a:pt x="2" y="4069"/>
                  <a:pt x="2" y="4323"/>
                </a:cubicBezTo>
                <a:cubicBezTo>
                  <a:pt x="1" y="4937"/>
                  <a:pt x="119" y="5326"/>
                  <a:pt x="550" y="5624"/>
                </a:cubicBezTo>
                <a:cubicBezTo>
                  <a:pt x="784" y="5786"/>
                  <a:pt x="1055" y="5864"/>
                  <a:pt x="1325" y="5864"/>
                </a:cubicBezTo>
                <a:cubicBezTo>
                  <a:pt x="1752" y="5864"/>
                  <a:pt x="2178" y="5670"/>
                  <a:pt x="2461" y="5306"/>
                </a:cubicBezTo>
                <a:lnTo>
                  <a:pt x="3687" y="3735"/>
                </a:lnTo>
                <a:lnTo>
                  <a:pt x="3687" y="3735"/>
                </a:lnTo>
                <a:cubicBezTo>
                  <a:pt x="2848" y="4397"/>
                  <a:pt x="2080" y="4830"/>
                  <a:pt x="1506" y="4830"/>
                </a:cubicBezTo>
                <a:cubicBezTo>
                  <a:pt x="1330" y="4830"/>
                  <a:pt x="1172" y="4789"/>
                  <a:pt x="1036" y="4702"/>
                </a:cubicBezTo>
                <a:cubicBezTo>
                  <a:pt x="464" y="4336"/>
                  <a:pt x="310" y="2239"/>
                  <a:pt x="31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6859928" y="2784641"/>
            <a:ext cx="561831" cy="887796"/>
          </a:xfrm>
          <a:custGeom>
            <a:rect b="b" l="l" r="r" t="t"/>
            <a:pathLst>
              <a:path extrusionOk="0" h="20732" w="13120">
                <a:moveTo>
                  <a:pt x="8897" y="0"/>
                </a:moveTo>
                <a:cubicBezTo>
                  <a:pt x="7091" y="0"/>
                  <a:pt x="5290" y="122"/>
                  <a:pt x="3494" y="364"/>
                </a:cubicBezTo>
                <a:cubicBezTo>
                  <a:pt x="2301" y="528"/>
                  <a:pt x="1245" y="1789"/>
                  <a:pt x="983" y="3399"/>
                </a:cubicBezTo>
                <a:cubicBezTo>
                  <a:pt x="314" y="9229"/>
                  <a:pt x="0" y="14916"/>
                  <a:pt x="386" y="20396"/>
                </a:cubicBezTo>
                <a:cubicBezTo>
                  <a:pt x="2121" y="20621"/>
                  <a:pt x="3853" y="20731"/>
                  <a:pt x="5582" y="20731"/>
                </a:cubicBezTo>
                <a:cubicBezTo>
                  <a:pt x="7763" y="20731"/>
                  <a:pt x="9939" y="20555"/>
                  <a:pt x="12111" y="20209"/>
                </a:cubicBezTo>
                <a:cubicBezTo>
                  <a:pt x="12696" y="14429"/>
                  <a:pt x="13120" y="8732"/>
                  <a:pt x="13069" y="3174"/>
                </a:cubicBezTo>
                <a:cubicBezTo>
                  <a:pt x="13047" y="1594"/>
                  <a:pt x="11765" y="90"/>
                  <a:pt x="10378" y="27"/>
                </a:cubicBezTo>
                <a:cubicBezTo>
                  <a:pt x="9884" y="9"/>
                  <a:pt x="9390" y="0"/>
                  <a:pt x="8897" y="0"/>
                </a:cubicBezTo>
                <a:close/>
              </a:path>
            </a:pathLst>
          </a:custGeom>
          <a:solidFill>
            <a:srgbClr val="6E6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6995763" y="2817443"/>
            <a:ext cx="498411" cy="853881"/>
          </a:xfrm>
          <a:custGeom>
            <a:rect b="b" l="l" r="r" t="t"/>
            <a:pathLst>
              <a:path extrusionOk="0" h="19940" w="11639">
                <a:moveTo>
                  <a:pt x="5956" y="135"/>
                </a:moveTo>
                <a:cubicBezTo>
                  <a:pt x="6997" y="135"/>
                  <a:pt x="8039" y="171"/>
                  <a:pt x="9076" y="242"/>
                </a:cubicBezTo>
                <a:cubicBezTo>
                  <a:pt x="10278" y="336"/>
                  <a:pt x="11402" y="1619"/>
                  <a:pt x="11433" y="2933"/>
                </a:cubicBezTo>
                <a:cubicBezTo>
                  <a:pt x="11504" y="7622"/>
                  <a:pt x="11159" y="12784"/>
                  <a:pt x="10346" y="19170"/>
                </a:cubicBezTo>
                <a:cubicBezTo>
                  <a:pt x="7950" y="19593"/>
                  <a:pt x="5522" y="19806"/>
                  <a:pt x="3094" y="19806"/>
                </a:cubicBezTo>
                <a:cubicBezTo>
                  <a:pt x="2146" y="19806"/>
                  <a:pt x="1198" y="19773"/>
                  <a:pt x="253" y="19709"/>
                </a:cubicBezTo>
                <a:cubicBezTo>
                  <a:pt x="137" y="13699"/>
                  <a:pt x="544" y="7673"/>
                  <a:pt x="959" y="2568"/>
                </a:cubicBezTo>
                <a:cubicBezTo>
                  <a:pt x="1061" y="1328"/>
                  <a:pt x="1939" y="304"/>
                  <a:pt x="2959" y="234"/>
                </a:cubicBezTo>
                <a:cubicBezTo>
                  <a:pt x="3952" y="168"/>
                  <a:pt x="4953" y="135"/>
                  <a:pt x="5956" y="135"/>
                </a:cubicBezTo>
                <a:close/>
                <a:moveTo>
                  <a:pt x="5956" y="1"/>
                </a:moveTo>
                <a:cubicBezTo>
                  <a:pt x="4950" y="1"/>
                  <a:pt x="3946" y="34"/>
                  <a:pt x="2949" y="101"/>
                </a:cubicBezTo>
                <a:cubicBezTo>
                  <a:pt x="1865" y="175"/>
                  <a:pt x="932" y="1253"/>
                  <a:pt x="826" y="2557"/>
                </a:cubicBezTo>
                <a:cubicBezTo>
                  <a:pt x="410" y="7683"/>
                  <a:pt x="1" y="13736"/>
                  <a:pt x="119" y="19772"/>
                </a:cubicBezTo>
                <a:cubicBezTo>
                  <a:pt x="121" y="19806"/>
                  <a:pt x="148" y="19834"/>
                  <a:pt x="182" y="19837"/>
                </a:cubicBezTo>
                <a:cubicBezTo>
                  <a:pt x="1151" y="19905"/>
                  <a:pt x="2124" y="19939"/>
                  <a:pt x="3097" y="19939"/>
                </a:cubicBezTo>
                <a:cubicBezTo>
                  <a:pt x="5547" y="19939"/>
                  <a:pt x="8001" y="19723"/>
                  <a:pt x="10418" y="19292"/>
                </a:cubicBezTo>
                <a:cubicBezTo>
                  <a:pt x="10447" y="19288"/>
                  <a:pt x="10469" y="19264"/>
                  <a:pt x="10473" y="19236"/>
                </a:cubicBezTo>
                <a:cubicBezTo>
                  <a:pt x="11291" y="12821"/>
                  <a:pt x="11638" y="7639"/>
                  <a:pt x="11566" y="2930"/>
                </a:cubicBezTo>
                <a:cubicBezTo>
                  <a:pt x="11533" y="1552"/>
                  <a:pt x="10352" y="208"/>
                  <a:pt x="9084" y="108"/>
                </a:cubicBezTo>
                <a:cubicBezTo>
                  <a:pt x="8045" y="37"/>
                  <a:pt x="7000" y="1"/>
                  <a:pt x="59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6859928" y="2799801"/>
            <a:ext cx="393839" cy="872637"/>
          </a:xfrm>
          <a:custGeom>
            <a:rect b="b" l="l" r="r" t="t"/>
            <a:pathLst>
              <a:path extrusionOk="0" h="20378" w="9197">
                <a:moveTo>
                  <a:pt x="3559" y="1"/>
                </a:moveTo>
                <a:lnTo>
                  <a:pt x="3559" y="1"/>
                </a:lnTo>
                <a:cubicBezTo>
                  <a:pt x="3537" y="4"/>
                  <a:pt x="3515" y="7"/>
                  <a:pt x="3494" y="10"/>
                </a:cubicBezTo>
                <a:cubicBezTo>
                  <a:pt x="2301" y="174"/>
                  <a:pt x="1245" y="1435"/>
                  <a:pt x="983" y="3045"/>
                </a:cubicBezTo>
                <a:cubicBezTo>
                  <a:pt x="314" y="8875"/>
                  <a:pt x="0" y="14562"/>
                  <a:pt x="386" y="20042"/>
                </a:cubicBezTo>
                <a:cubicBezTo>
                  <a:pt x="2120" y="20267"/>
                  <a:pt x="3851" y="20378"/>
                  <a:pt x="5579" y="20378"/>
                </a:cubicBezTo>
                <a:cubicBezTo>
                  <a:pt x="6786" y="20378"/>
                  <a:pt x="7991" y="20324"/>
                  <a:pt x="9196" y="20217"/>
                </a:cubicBezTo>
                <a:lnTo>
                  <a:pt x="9196" y="20217"/>
                </a:lnTo>
                <a:cubicBezTo>
                  <a:pt x="8285" y="20279"/>
                  <a:pt x="7373" y="20310"/>
                  <a:pt x="6460" y="20310"/>
                </a:cubicBezTo>
                <a:cubicBezTo>
                  <a:pt x="4727" y="20310"/>
                  <a:pt x="2992" y="20197"/>
                  <a:pt x="1254" y="19970"/>
                </a:cubicBezTo>
                <a:cubicBezTo>
                  <a:pt x="865" y="14429"/>
                  <a:pt x="1176" y="8680"/>
                  <a:pt x="1843" y="2787"/>
                </a:cubicBezTo>
                <a:cubicBezTo>
                  <a:pt x="2043" y="1533"/>
                  <a:pt x="2715" y="491"/>
                  <a:pt x="3559" y="1"/>
                </a:cubicBezTo>
                <a:close/>
              </a:path>
            </a:pathLst>
          </a:custGeom>
          <a:solidFill>
            <a:srgbClr val="B2C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4951132" y="3328263"/>
            <a:ext cx="2363682" cy="816746"/>
          </a:xfrm>
          <a:custGeom>
            <a:rect b="b" l="l" r="r" t="t"/>
            <a:pathLst>
              <a:path extrusionOk="0" h="16598" w="48035">
                <a:moveTo>
                  <a:pt x="218" y="0"/>
                </a:moveTo>
                <a:cubicBezTo>
                  <a:pt x="186" y="0"/>
                  <a:pt x="153" y="8"/>
                  <a:pt x="124" y="25"/>
                </a:cubicBezTo>
                <a:cubicBezTo>
                  <a:pt x="32" y="77"/>
                  <a:pt x="1" y="194"/>
                  <a:pt x="52" y="284"/>
                </a:cubicBezTo>
                <a:cubicBezTo>
                  <a:pt x="3141" y="5662"/>
                  <a:pt x="12115" y="16598"/>
                  <a:pt x="33967" y="16598"/>
                </a:cubicBezTo>
                <a:cubicBezTo>
                  <a:pt x="38117" y="16598"/>
                  <a:pt x="42735" y="16202"/>
                  <a:pt x="47863" y="15301"/>
                </a:cubicBezTo>
                <a:cubicBezTo>
                  <a:pt x="47966" y="15283"/>
                  <a:pt x="48034" y="15184"/>
                  <a:pt x="48017" y="15080"/>
                </a:cubicBezTo>
                <a:cubicBezTo>
                  <a:pt x="48001" y="14987"/>
                  <a:pt x="47920" y="14923"/>
                  <a:pt x="47829" y="14923"/>
                </a:cubicBezTo>
                <a:cubicBezTo>
                  <a:pt x="47818" y="14923"/>
                  <a:pt x="47807" y="14924"/>
                  <a:pt x="47796" y="14926"/>
                </a:cubicBezTo>
                <a:cubicBezTo>
                  <a:pt x="42690" y="15824"/>
                  <a:pt x="38097" y="16217"/>
                  <a:pt x="33969" y="16217"/>
                </a:cubicBezTo>
                <a:cubicBezTo>
                  <a:pt x="12314" y="16217"/>
                  <a:pt x="3434" y="5411"/>
                  <a:pt x="383" y="95"/>
                </a:cubicBezTo>
                <a:cubicBezTo>
                  <a:pt x="348" y="34"/>
                  <a:pt x="284" y="0"/>
                  <a:pt x="2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6960605" y="2784684"/>
            <a:ext cx="559305" cy="883043"/>
          </a:xfrm>
          <a:custGeom>
            <a:rect b="b" l="l" r="r" t="t"/>
            <a:pathLst>
              <a:path extrusionOk="0" h="20621" w="13061">
                <a:moveTo>
                  <a:pt x="6538" y="0"/>
                </a:moveTo>
                <a:cubicBezTo>
                  <a:pt x="5432" y="0"/>
                  <a:pt x="4328" y="46"/>
                  <a:pt x="3226" y="136"/>
                </a:cubicBezTo>
                <a:cubicBezTo>
                  <a:pt x="2029" y="238"/>
                  <a:pt x="1007" y="1467"/>
                  <a:pt x="872" y="2896"/>
                </a:cubicBezTo>
                <a:cubicBezTo>
                  <a:pt x="339" y="8858"/>
                  <a:pt x="0" y="14732"/>
                  <a:pt x="197" y="20453"/>
                </a:cubicBezTo>
                <a:cubicBezTo>
                  <a:pt x="1444" y="20564"/>
                  <a:pt x="2688" y="20620"/>
                  <a:pt x="3930" y="20620"/>
                </a:cubicBezTo>
                <a:cubicBezTo>
                  <a:pt x="6579" y="20620"/>
                  <a:pt x="9217" y="20367"/>
                  <a:pt x="11845" y="19861"/>
                </a:cubicBezTo>
                <a:cubicBezTo>
                  <a:pt x="12606" y="14196"/>
                  <a:pt x="13061" y="8663"/>
                  <a:pt x="12898" y="3319"/>
                </a:cubicBezTo>
                <a:cubicBezTo>
                  <a:pt x="12843" y="1805"/>
                  <a:pt x="11515" y="296"/>
                  <a:pt x="10125" y="158"/>
                </a:cubicBezTo>
                <a:cubicBezTo>
                  <a:pt x="8927" y="53"/>
                  <a:pt x="7731" y="0"/>
                  <a:pt x="6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-7"/>
            <a:ext cx="305024" cy="280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E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/>
          <p:nvPr/>
        </p:nvSpPr>
        <p:spPr>
          <a:xfrm>
            <a:off x="781475" y="2600525"/>
            <a:ext cx="6777600" cy="2426100"/>
          </a:xfrm>
          <a:prstGeom prst="roundRect">
            <a:avLst>
              <a:gd fmla="val 8033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 txBox="1"/>
          <p:nvPr>
            <p:ph type="title"/>
          </p:nvPr>
        </p:nvSpPr>
        <p:spPr>
          <a:xfrm>
            <a:off x="715100" y="535000"/>
            <a:ext cx="77139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BACKGROUND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77" name="Google Shape;277;p24"/>
          <p:cNvSpPr txBox="1"/>
          <p:nvPr>
            <p:ph idx="1" type="subTitle"/>
          </p:nvPr>
        </p:nvSpPr>
        <p:spPr>
          <a:xfrm>
            <a:off x="715105" y="1610200"/>
            <a:ext cx="3186900" cy="12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autumn of 2021, there has been an explosion in interest, as seen by the trends for Google search terms “elpris”, and “nordpool”</a:t>
            </a:r>
            <a:endParaRPr/>
          </a:p>
        </p:txBody>
      </p:sp>
      <p:sp>
        <p:nvSpPr>
          <p:cNvPr id="278" name="Google Shape;278;p24"/>
          <p:cNvSpPr txBox="1"/>
          <p:nvPr>
            <p:ph idx="2" type="subTitle"/>
          </p:nvPr>
        </p:nvSpPr>
        <p:spPr>
          <a:xfrm>
            <a:off x="715105" y="1138900"/>
            <a:ext cx="3186900" cy="5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Increased </a:t>
            </a:r>
            <a:r>
              <a:rPr lang="en">
                <a:solidFill>
                  <a:srgbClr val="5C8CFF"/>
                </a:solidFill>
              </a:rPr>
              <a:t>Interest</a:t>
            </a:r>
            <a:endParaRPr>
              <a:solidFill>
                <a:srgbClr val="5C8CFF"/>
              </a:solidFill>
            </a:endParaRPr>
          </a:p>
        </p:txBody>
      </p:sp>
      <p:sp>
        <p:nvSpPr>
          <p:cNvPr id="279" name="Google Shape;279;p24"/>
          <p:cNvSpPr txBox="1"/>
          <p:nvPr>
            <p:ph idx="3" type="subTitle"/>
          </p:nvPr>
        </p:nvSpPr>
        <p:spPr>
          <a:xfrm>
            <a:off x="4372190" y="1610200"/>
            <a:ext cx="3186900" cy="12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 that is not intuitive to understand, and the relationship between data is not always clear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 txBox="1"/>
          <p:nvPr>
            <p:ph idx="4" type="subTitle"/>
          </p:nvPr>
        </p:nvSpPr>
        <p:spPr>
          <a:xfrm>
            <a:off x="4372195" y="1138900"/>
            <a:ext cx="3186900" cy="5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evolving </a:t>
            </a:r>
            <a:r>
              <a:rPr lang="en">
                <a:solidFill>
                  <a:srgbClr val="5C8CFF"/>
                </a:solidFill>
              </a:rPr>
              <a:t>market</a:t>
            </a:r>
            <a:endParaRPr>
              <a:solidFill>
                <a:srgbClr val="5C8CFF"/>
              </a:solidFill>
            </a:endParaRPr>
          </a:p>
        </p:txBody>
      </p:sp>
      <p:pic>
        <p:nvPicPr>
          <p:cNvPr id="281" name="Google Shape;2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-7"/>
            <a:ext cx="305024" cy="280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4"/>
          <p:cNvPicPr preferRelativeResize="0"/>
          <p:nvPr/>
        </p:nvPicPr>
        <p:blipFill rotWithShape="1">
          <a:blip r:embed="rId4">
            <a:alphaModFix/>
          </a:blip>
          <a:srcRect b="9541" l="633" r="1929" t="9525"/>
          <a:stretch/>
        </p:blipFill>
        <p:spPr>
          <a:xfrm>
            <a:off x="953050" y="2639600"/>
            <a:ext cx="6474772" cy="231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E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/>
          <p:nvPr>
            <p:ph type="title"/>
          </p:nvPr>
        </p:nvSpPr>
        <p:spPr>
          <a:xfrm>
            <a:off x="715100" y="535000"/>
            <a:ext cx="77139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TARGET </a:t>
            </a:r>
            <a:r>
              <a:rPr lang="en">
                <a:solidFill>
                  <a:srgbClr val="5C8CFF"/>
                </a:solidFill>
              </a:rPr>
              <a:t>AUDIENCE </a:t>
            </a:r>
            <a:r>
              <a:rPr lang="en">
                <a:solidFill>
                  <a:schemeClr val="lt2"/>
                </a:solidFill>
              </a:rPr>
              <a:t>&amp; </a:t>
            </a:r>
            <a:r>
              <a:rPr lang="en">
                <a:solidFill>
                  <a:srgbClr val="5C8CFF"/>
                </a:solidFill>
              </a:rPr>
              <a:t>PURPOSE</a:t>
            </a:r>
            <a:endParaRPr>
              <a:solidFill>
                <a:srgbClr val="5C8CFF"/>
              </a:solidFill>
            </a:endParaRPr>
          </a:p>
        </p:txBody>
      </p:sp>
      <p:sp>
        <p:nvSpPr>
          <p:cNvPr id="288" name="Google Shape;288;p25"/>
          <p:cNvSpPr txBox="1"/>
          <p:nvPr>
            <p:ph idx="1" type="subTitle"/>
          </p:nvPr>
        </p:nvSpPr>
        <p:spPr>
          <a:xfrm>
            <a:off x="715105" y="2028075"/>
            <a:ext cx="3186900" cy="12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Homeowners and consumers who want to gain a better understanding of the factors at play in the market</a:t>
            </a:r>
            <a:endParaRPr/>
          </a:p>
        </p:txBody>
      </p:sp>
      <p:sp>
        <p:nvSpPr>
          <p:cNvPr id="289" name="Google Shape;289;p25"/>
          <p:cNvSpPr txBox="1"/>
          <p:nvPr>
            <p:ph idx="5" type="subTitle"/>
          </p:nvPr>
        </p:nvSpPr>
        <p:spPr>
          <a:xfrm>
            <a:off x="715105" y="1480575"/>
            <a:ext cx="31869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ed Hat Display Black"/>
                <a:ea typeface="Red Hat Display Black"/>
                <a:cs typeface="Red Hat Display Black"/>
                <a:sym typeface="Red Hat Display Black"/>
              </a:rPr>
              <a:t>Non-professionals</a:t>
            </a:r>
            <a:endParaRPr/>
          </a:p>
        </p:txBody>
      </p:sp>
      <p:sp>
        <p:nvSpPr>
          <p:cNvPr id="290" name="Google Shape;290;p25"/>
          <p:cNvSpPr txBox="1"/>
          <p:nvPr>
            <p:ph idx="3" type="subTitle"/>
          </p:nvPr>
        </p:nvSpPr>
        <p:spPr>
          <a:xfrm>
            <a:off x="715090" y="3604300"/>
            <a:ext cx="3186900" cy="12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</a:t>
            </a:r>
            <a:r>
              <a:rPr lang="en"/>
              <a:t>ovide insights which lead to more informed decisions.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"/>
          <p:cNvSpPr txBox="1"/>
          <p:nvPr>
            <p:ph idx="4" type="subTitle"/>
          </p:nvPr>
        </p:nvSpPr>
        <p:spPr>
          <a:xfrm>
            <a:off x="715100" y="3056800"/>
            <a:ext cx="3425400" cy="5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insights</a:t>
            </a:r>
            <a:endParaRPr/>
          </a:p>
        </p:txBody>
      </p:sp>
      <p:grpSp>
        <p:nvGrpSpPr>
          <p:cNvPr id="292" name="Google Shape;292;p25"/>
          <p:cNvGrpSpPr/>
          <p:nvPr/>
        </p:nvGrpSpPr>
        <p:grpSpPr>
          <a:xfrm>
            <a:off x="6175320" y="2089653"/>
            <a:ext cx="1229269" cy="2293682"/>
            <a:chOff x="5568109" y="2584218"/>
            <a:chExt cx="1053358" cy="1965451"/>
          </a:xfrm>
        </p:grpSpPr>
        <p:sp>
          <p:nvSpPr>
            <p:cNvPr id="293" name="Google Shape;293;p25"/>
            <p:cNvSpPr/>
            <p:nvPr/>
          </p:nvSpPr>
          <p:spPr>
            <a:xfrm>
              <a:off x="5568109" y="2584218"/>
              <a:ext cx="550683" cy="467796"/>
            </a:xfrm>
            <a:custGeom>
              <a:rect b="b" l="l" r="r" t="t"/>
              <a:pathLst>
                <a:path extrusionOk="0" h="32926" w="38760">
                  <a:moveTo>
                    <a:pt x="20223" y="0"/>
                  </a:moveTo>
                  <a:cubicBezTo>
                    <a:pt x="19285" y="0"/>
                    <a:pt x="18324" y="69"/>
                    <a:pt x="17336" y="205"/>
                  </a:cubicBezTo>
                  <a:cubicBezTo>
                    <a:pt x="12622" y="854"/>
                    <a:pt x="8094" y="2968"/>
                    <a:pt x="4677" y="6293"/>
                  </a:cubicBezTo>
                  <a:cubicBezTo>
                    <a:pt x="3030" y="7894"/>
                    <a:pt x="1606" y="9806"/>
                    <a:pt x="982" y="12016"/>
                  </a:cubicBezTo>
                  <a:cubicBezTo>
                    <a:pt x="1" y="15501"/>
                    <a:pt x="1190" y="19386"/>
                    <a:pt x="3582" y="22104"/>
                  </a:cubicBezTo>
                  <a:cubicBezTo>
                    <a:pt x="5972" y="24823"/>
                    <a:pt x="9426" y="26455"/>
                    <a:pt x="12980" y="27151"/>
                  </a:cubicBezTo>
                  <a:cubicBezTo>
                    <a:pt x="14673" y="27481"/>
                    <a:pt x="16392" y="27614"/>
                    <a:pt x="18117" y="27614"/>
                  </a:cubicBezTo>
                  <a:cubicBezTo>
                    <a:pt x="20012" y="27614"/>
                    <a:pt x="21914" y="27454"/>
                    <a:pt x="23794" y="27220"/>
                  </a:cubicBezTo>
                  <a:cubicBezTo>
                    <a:pt x="23893" y="27208"/>
                    <a:pt x="23991" y="27195"/>
                    <a:pt x="24088" y="27183"/>
                  </a:cubicBezTo>
                  <a:cubicBezTo>
                    <a:pt x="24218" y="27388"/>
                    <a:pt x="24356" y="27590"/>
                    <a:pt x="24502" y="27785"/>
                  </a:cubicBezTo>
                  <a:cubicBezTo>
                    <a:pt x="26179" y="30049"/>
                    <a:pt x="28483" y="31848"/>
                    <a:pt x="31085" y="32925"/>
                  </a:cubicBezTo>
                  <a:cubicBezTo>
                    <a:pt x="29462" y="31317"/>
                    <a:pt x="28162" y="29388"/>
                    <a:pt x="27267" y="27287"/>
                  </a:cubicBezTo>
                  <a:cubicBezTo>
                    <a:pt x="27203" y="27134"/>
                    <a:pt x="27141" y="26931"/>
                    <a:pt x="27077" y="26700"/>
                  </a:cubicBezTo>
                  <a:cubicBezTo>
                    <a:pt x="28851" y="26337"/>
                    <a:pt x="30582" y="25814"/>
                    <a:pt x="32190" y="24990"/>
                  </a:cubicBezTo>
                  <a:cubicBezTo>
                    <a:pt x="34780" y="23661"/>
                    <a:pt x="37033" y="21448"/>
                    <a:pt x="37837" y="18651"/>
                  </a:cubicBezTo>
                  <a:cubicBezTo>
                    <a:pt x="38759" y="15434"/>
                    <a:pt x="37657" y="11939"/>
                    <a:pt x="35866" y="9115"/>
                  </a:cubicBezTo>
                  <a:cubicBezTo>
                    <a:pt x="34383" y="6779"/>
                    <a:pt x="32422" y="4751"/>
                    <a:pt x="30153" y="3173"/>
                  </a:cubicBezTo>
                  <a:cubicBezTo>
                    <a:pt x="27037" y="1006"/>
                    <a:pt x="23796" y="0"/>
                    <a:pt x="2022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rgbClr val="8FB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5705297" y="4319607"/>
              <a:ext cx="916171" cy="230062"/>
            </a:xfrm>
            <a:custGeom>
              <a:rect b="b" l="l" r="r" t="t"/>
              <a:pathLst>
                <a:path extrusionOk="0" h="16193" w="64485">
                  <a:moveTo>
                    <a:pt x="25539" y="0"/>
                  </a:moveTo>
                  <a:cubicBezTo>
                    <a:pt x="12272" y="0"/>
                    <a:pt x="1" y="1575"/>
                    <a:pt x="820" y="7312"/>
                  </a:cubicBezTo>
                  <a:cubicBezTo>
                    <a:pt x="1075" y="9083"/>
                    <a:pt x="2843" y="10178"/>
                    <a:pt x="4464" y="10933"/>
                  </a:cubicBezTo>
                  <a:cubicBezTo>
                    <a:pt x="12356" y="14602"/>
                    <a:pt x="21365" y="16192"/>
                    <a:pt x="30442" y="16192"/>
                  </a:cubicBezTo>
                  <a:cubicBezTo>
                    <a:pt x="39892" y="16192"/>
                    <a:pt x="49416" y="14468"/>
                    <a:pt x="57832" y="11569"/>
                  </a:cubicBezTo>
                  <a:cubicBezTo>
                    <a:pt x="60819" y="10538"/>
                    <a:pt x="64485" y="7230"/>
                    <a:pt x="61209" y="4125"/>
                  </a:cubicBezTo>
                  <a:cubicBezTo>
                    <a:pt x="59914" y="2899"/>
                    <a:pt x="58074" y="2477"/>
                    <a:pt x="56320" y="2154"/>
                  </a:cubicBezTo>
                  <a:cubicBezTo>
                    <a:pt x="55075" y="1925"/>
                    <a:pt x="51809" y="1508"/>
                    <a:pt x="47443" y="1101"/>
                  </a:cubicBezTo>
                  <a:cubicBezTo>
                    <a:pt x="41421" y="540"/>
                    <a:pt x="33309" y="0"/>
                    <a:pt x="25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5785285" y="3777989"/>
              <a:ext cx="305788" cy="286196"/>
            </a:xfrm>
            <a:custGeom>
              <a:rect b="b" l="l" r="r" t="t"/>
              <a:pathLst>
                <a:path extrusionOk="0" h="20144" w="21523">
                  <a:moveTo>
                    <a:pt x="619" y="1"/>
                  </a:moveTo>
                  <a:cubicBezTo>
                    <a:pt x="601" y="1"/>
                    <a:pt x="583" y="1"/>
                    <a:pt x="565" y="3"/>
                  </a:cubicBezTo>
                  <a:cubicBezTo>
                    <a:pt x="240" y="35"/>
                    <a:pt x="0" y="324"/>
                    <a:pt x="30" y="649"/>
                  </a:cubicBezTo>
                  <a:cubicBezTo>
                    <a:pt x="629" y="7097"/>
                    <a:pt x="2191" y="13414"/>
                    <a:pt x="4667" y="19420"/>
                  </a:cubicBezTo>
                  <a:cubicBezTo>
                    <a:pt x="4756" y="19635"/>
                    <a:pt x="4963" y="19778"/>
                    <a:pt x="5195" y="19786"/>
                  </a:cubicBezTo>
                  <a:lnTo>
                    <a:pt x="16243" y="20143"/>
                  </a:lnTo>
                  <a:lnTo>
                    <a:pt x="16263" y="20143"/>
                  </a:lnTo>
                  <a:cubicBezTo>
                    <a:pt x="16512" y="20143"/>
                    <a:pt x="16734" y="19988"/>
                    <a:pt x="16821" y="19753"/>
                  </a:cubicBezTo>
                  <a:cubicBezTo>
                    <a:pt x="18964" y="13861"/>
                    <a:pt x="20528" y="7731"/>
                    <a:pt x="21473" y="1535"/>
                  </a:cubicBezTo>
                  <a:cubicBezTo>
                    <a:pt x="21522" y="1212"/>
                    <a:pt x="21298" y="908"/>
                    <a:pt x="20974" y="859"/>
                  </a:cubicBezTo>
                  <a:cubicBezTo>
                    <a:pt x="20943" y="854"/>
                    <a:pt x="20912" y="851"/>
                    <a:pt x="20881" y="851"/>
                  </a:cubicBezTo>
                  <a:cubicBezTo>
                    <a:pt x="20593" y="851"/>
                    <a:pt x="20346" y="1063"/>
                    <a:pt x="20301" y="1357"/>
                  </a:cubicBezTo>
                  <a:cubicBezTo>
                    <a:pt x="19388" y="7334"/>
                    <a:pt x="17894" y="13249"/>
                    <a:pt x="15851" y="18944"/>
                  </a:cubicBezTo>
                  <a:lnTo>
                    <a:pt x="5617" y="18614"/>
                  </a:lnTo>
                  <a:cubicBezTo>
                    <a:pt x="3271" y="12822"/>
                    <a:pt x="1789" y="6744"/>
                    <a:pt x="1212" y="538"/>
                  </a:cubicBezTo>
                  <a:cubicBezTo>
                    <a:pt x="1181" y="231"/>
                    <a:pt x="918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5778621" y="3775943"/>
              <a:ext cx="312764" cy="68707"/>
            </a:xfrm>
            <a:custGeom>
              <a:rect b="b" l="l" r="r" t="t"/>
              <a:pathLst>
                <a:path extrusionOk="0" h="4836" w="22014">
                  <a:moveTo>
                    <a:pt x="1894" y="0"/>
                  </a:moveTo>
                  <a:cubicBezTo>
                    <a:pt x="858" y="0"/>
                    <a:pt x="0" y="1062"/>
                    <a:pt x="413" y="2115"/>
                  </a:cubicBezTo>
                  <a:cubicBezTo>
                    <a:pt x="731" y="2932"/>
                    <a:pt x="1641" y="3294"/>
                    <a:pt x="2463" y="3536"/>
                  </a:cubicBezTo>
                  <a:cubicBezTo>
                    <a:pt x="5400" y="4402"/>
                    <a:pt x="8457" y="4836"/>
                    <a:pt x="11514" y="4836"/>
                  </a:cubicBezTo>
                  <a:cubicBezTo>
                    <a:pt x="14319" y="4836"/>
                    <a:pt x="17124" y="4470"/>
                    <a:pt x="19838" y="3738"/>
                  </a:cubicBezTo>
                  <a:cubicBezTo>
                    <a:pt x="20336" y="3603"/>
                    <a:pt x="20844" y="3452"/>
                    <a:pt x="21266" y="3144"/>
                  </a:cubicBezTo>
                  <a:cubicBezTo>
                    <a:pt x="21688" y="2838"/>
                    <a:pt x="22013" y="2347"/>
                    <a:pt x="21998" y="1814"/>
                  </a:cubicBezTo>
                  <a:cubicBezTo>
                    <a:pt x="21979" y="1087"/>
                    <a:pt x="21320" y="515"/>
                    <a:pt x="20629" y="354"/>
                  </a:cubicBezTo>
                  <a:cubicBezTo>
                    <a:pt x="20420" y="306"/>
                    <a:pt x="20208" y="287"/>
                    <a:pt x="19996" y="287"/>
                  </a:cubicBezTo>
                  <a:cubicBezTo>
                    <a:pt x="19504" y="287"/>
                    <a:pt x="19008" y="390"/>
                    <a:pt x="18520" y="485"/>
                  </a:cubicBezTo>
                  <a:cubicBezTo>
                    <a:pt x="16905" y="798"/>
                    <a:pt x="15269" y="1018"/>
                    <a:pt x="13629" y="1139"/>
                  </a:cubicBezTo>
                  <a:cubicBezTo>
                    <a:pt x="12595" y="1216"/>
                    <a:pt x="11557" y="1254"/>
                    <a:pt x="10520" y="1254"/>
                  </a:cubicBezTo>
                  <a:cubicBezTo>
                    <a:pt x="8634" y="1254"/>
                    <a:pt x="6747" y="1127"/>
                    <a:pt x="4877" y="872"/>
                  </a:cubicBezTo>
                  <a:cubicBezTo>
                    <a:pt x="4261" y="788"/>
                    <a:pt x="3647" y="729"/>
                    <a:pt x="3077" y="458"/>
                  </a:cubicBezTo>
                  <a:cubicBezTo>
                    <a:pt x="2739" y="295"/>
                    <a:pt x="2460" y="58"/>
                    <a:pt x="2078" y="11"/>
                  </a:cubicBezTo>
                  <a:cubicBezTo>
                    <a:pt x="2016" y="4"/>
                    <a:pt x="1955" y="0"/>
                    <a:pt x="1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6374953" y="4128232"/>
              <a:ext cx="47638" cy="347416"/>
            </a:xfrm>
            <a:custGeom>
              <a:rect b="b" l="l" r="r" t="t"/>
              <a:pathLst>
                <a:path extrusionOk="0" h="24453" w="3353">
                  <a:moveTo>
                    <a:pt x="592" y="0"/>
                  </a:moveTo>
                  <a:cubicBezTo>
                    <a:pt x="264" y="3"/>
                    <a:pt x="0" y="269"/>
                    <a:pt x="0" y="595"/>
                  </a:cubicBezTo>
                  <a:cubicBezTo>
                    <a:pt x="18" y="7353"/>
                    <a:pt x="2114" y="23769"/>
                    <a:pt x="2134" y="23934"/>
                  </a:cubicBezTo>
                  <a:cubicBezTo>
                    <a:pt x="2174" y="24235"/>
                    <a:pt x="2428" y="24452"/>
                    <a:pt x="2721" y="24452"/>
                  </a:cubicBezTo>
                  <a:cubicBezTo>
                    <a:pt x="2746" y="24452"/>
                    <a:pt x="2773" y="24450"/>
                    <a:pt x="2798" y="24447"/>
                  </a:cubicBezTo>
                  <a:cubicBezTo>
                    <a:pt x="3123" y="24405"/>
                    <a:pt x="3353" y="24109"/>
                    <a:pt x="3311" y="23784"/>
                  </a:cubicBezTo>
                  <a:cubicBezTo>
                    <a:pt x="3289" y="23621"/>
                    <a:pt x="1204" y="7277"/>
                    <a:pt x="1187" y="592"/>
                  </a:cubicBezTo>
                  <a:cubicBezTo>
                    <a:pt x="1187" y="264"/>
                    <a:pt x="921" y="0"/>
                    <a:pt x="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6120283" y="4140564"/>
              <a:ext cx="69546" cy="335084"/>
            </a:xfrm>
            <a:custGeom>
              <a:rect b="b" l="l" r="r" t="t"/>
              <a:pathLst>
                <a:path extrusionOk="0" h="23585" w="4895">
                  <a:moveTo>
                    <a:pt x="638" y="0"/>
                  </a:moveTo>
                  <a:cubicBezTo>
                    <a:pt x="607" y="0"/>
                    <a:pt x="575" y="3"/>
                    <a:pt x="543" y="8"/>
                  </a:cubicBezTo>
                  <a:cubicBezTo>
                    <a:pt x="220" y="60"/>
                    <a:pt x="0" y="363"/>
                    <a:pt x="52" y="686"/>
                  </a:cubicBezTo>
                  <a:lnTo>
                    <a:pt x="3671" y="23086"/>
                  </a:lnTo>
                  <a:cubicBezTo>
                    <a:pt x="3718" y="23377"/>
                    <a:pt x="3969" y="23584"/>
                    <a:pt x="4255" y="23584"/>
                  </a:cubicBezTo>
                  <a:cubicBezTo>
                    <a:pt x="4287" y="23584"/>
                    <a:pt x="4317" y="23582"/>
                    <a:pt x="4349" y="23577"/>
                  </a:cubicBezTo>
                  <a:cubicBezTo>
                    <a:pt x="4672" y="23525"/>
                    <a:pt x="4894" y="23219"/>
                    <a:pt x="4840" y="22896"/>
                  </a:cubicBezTo>
                  <a:lnTo>
                    <a:pt x="1224" y="496"/>
                  </a:lnTo>
                  <a:cubicBezTo>
                    <a:pt x="1177" y="205"/>
                    <a:pt x="924" y="0"/>
                    <a:pt x="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5978947" y="4127323"/>
              <a:ext cx="42480" cy="296766"/>
            </a:xfrm>
            <a:custGeom>
              <a:rect b="b" l="l" r="r" t="t"/>
              <a:pathLst>
                <a:path extrusionOk="0" h="20888" w="2990">
                  <a:moveTo>
                    <a:pt x="350" y="0"/>
                  </a:moveTo>
                  <a:lnTo>
                    <a:pt x="0" y="44"/>
                  </a:lnTo>
                  <a:lnTo>
                    <a:pt x="2640" y="20888"/>
                  </a:lnTo>
                  <a:lnTo>
                    <a:pt x="2990" y="20843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6037155" y="3449937"/>
              <a:ext cx="468492" cy="711000"/>
            </a:xfrm>
            <a:custGeom>
              <a:rect b="b" l="l" r="r" t="t"/>
              <a:pathLst>
                <a:path extrusionOk="0" h="50044" w="32975">
                  <a:moveTo>
                    <a:pt x="4301" y="1"/>
                  </a:moveTo>
                  <a:cubicBezTo>
                    <a:pt x="3559" y="1"/>
                    <a:pt x="2907" y="338"/>
                    <a:pt x="2445" y="1330"/>
                  </a:cubicBezTo>
                  <a:cubicBezTo>
                    <a:pt x="0" y="6566"/>
                    <a:pt x="131" y="13996"/>
                    <a:pt x="770" y="21053"/>
                  </a:cubicBezTo>
                  <a:cubicBezTo>
                    <a:pt x="1172" y="25505"/>
                    <a:pt x="1776" y="29810"/>
                    <a:pt x="2062" y="33325"/>
                  </a:cubicBezTo>
                  <a:cubicBezTo>
                    <a:pt x="2368" y="37064"/>
                    <a:pt x="2006" y="42503"/>
                    <a:pt x="3419" y="45981"/>
                  </a:cubicBezTo>
                  <a:cubicBezTo>
                    <a:pt x="5000" y="49868"/>
                    <a:pt x="6313" y="49109"/>
                    <a:pt x="10861" y="49612"/>
                  </a:cubicBezTo>
                  <a:cubicBezTo>
                    <a:pt x="12820" y="49827"/>
                    <a:pt x="14798" y="50044"/>
                    <a:pt x="16765" y="50044"/>
                  </a:cubicBezTo>
                  <a:cubicBezTo>
                    <a:pt x="17861" y="50044"/>
                    <a:pt x="18954" y="49976"/>
                    <a:pt x="20039" y="49804"/>
                  </a:cubicBezTo>
                  <a:cubicBezTo>
                    <a:pt x="23071" y="49326"/>
                    <a:pt x="26080" y="47917"/>
                    <a:pt x="27792" y="45426"/>
                  </a:cubicBezTo>
                  <a:cubicBezTo>
                    <a:pt x="29314" y="43209"/>
                    <a:pt x="29642" y="40434"/>
                    <a:pt x="29928" y="37777"/>
                  </a:cubicBezTo>
                  <a:cubicBezTo>
                    <a:pt x="30824" y="29489"/>
                    <a:pt x="31717" y="21199"/>
                    <a:pt x="32612" y="12911"/>
                  </a:cubicBezTo>
                  <a:cubicBezTo>
                    <a:pt x="32844" y="10752"/>
                    <a:pt x="32975" y="8288"/>
                    <a:pt x="31438" y="6724"/>
                  </a:cubicBezTo>
                  <a:cubicBezTo>
                    <a:pt x="30052" y="5316"/>
                    <a:pt x="27839" y="5185"/>
                    <a:pt x="25846" y="5052"/>
                  </a:cubicBezTo>
                  <a:cubicBezTo>
                    <a:pt x="19748" y="4640"/>
                    <a:pt x="13713" y="3347"/>
                    <a:pt x="7995" y="1238"/>
                  </a:cubicBezTo>
                  <a:cubicBezTo>
                    <a:pt x="6789" y="794"/>
                    <a:pt x="5439" y="1"/>
                    <a:pt x="4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5806525" y="4432159"/>
              <a:ext cx="137315" cy="85828"/>
            </a:xfrm>
            <a:custGeom>
              <a:rect b="b" l="l" r="r" t="t"/>
              <a:pathLst>
                <a:path extrusionOk="0" h="6041" w="9665">
                  <a:moveTo>
                    <a:pt x="7655" y="0"/>
                  </a:moveTo>
                  <a:cubicBezTo>
                    <a:pt x="7480" y="0"/>
                    <a:pt x="7312" y="16"/>
                    <a:pt x="7166" y="43"/>
                  </a:cubicBezTo>
                  <a:cubicBezTo>
                    <a:pt x="6515" y="164"/>
                    <a:pt x="5940" y="532"/>
                    <a:pt x="5383" y="889"/>
                  </a:cubicBezTo>
                  <a:cubicBezTo>
                    <a:pt x="4036" y="1753"/>
                    <a:pt x="2689" y="2619"/>
                    <a:pt x="1345" y="3484"/>
                  </a:cubicBezTo>
                  <a:cubicBezTo>
                    <a:pt x="933" y="3748"/>
                    <a:pt x="506" y="4029"/>
                    <a:pt x="257" y="4449"/>
                  </a:cubicBezTo>
                  <a:cubicBezTo>
                    <a:pt x="10" y="4871"/>
                    <a:pt x="0" y="5477"/>
                    <a:pt x="373" y="5793"/>
                  </a:cubicBezTo>
                  <a:cubicBezTo>
                    <a:pt x="625" y="6009"/>
                    <a:pt x="976" y="6040"/>
                    <a:pt x="1311" y="6040"/>
                  </a:cubicBezTo>
                  <a:cubicBezTo>
                    <a:pt x="1343" y="6040"/>
                    <a:pt x="1375" y="6040"/>
                    <a:pt x="1406" y="6040"/>
                  </a:cubicBezTo>
                  <a:cubicBezTo>
                    <a:pt x="3446" y="6008"/>
                    <a:pt x="8720" y="4318"/>
                    <a:pt x="9112" y="3733"/>
                  </a:cubicBezTo>
                  <a:lnTo>
                    <a:pt x="9112" y="3736"/>
                  </a:lnTo>
                  <a:cubicBezTo>
                    <a:pt x="9665" y="2915"/>
                    <a:pt x="9502" y="1834"/>
                    <a:pt x="9319" y="924"/>
                  </a:cubicBezTo>
                  <a:cubicBezTo>
                    <a:pt x="9183" y="245"/>
                    <a:pt x="8356" y="0"/>
                    <a:pt x="7655" y="0"/>
                  </a:cubicBezTo>
                  <a:close/>
                </a:path>
              </a:pathLst>
            </a:custGeom>
            <a:solidFill>
              <a:srgbClr val="FFC7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5808415" y="4467990"/>
              <a:ext cx="132869" cy="49996"/>
            </a:xfrm>
            <a:custGeom>
              <a:rect b="b" l="l" r="r" t="t"/>
              <a:pathLst>
                <a:path extrusionOk="0" h="3519" w="9352">
                  <a:moveTo>
                    <a:pt x="9352" y="0"/>
                  </a:moveTo>
                  <a:cubicBezTo>
                    <a:pt x="6648" y="2166"/>
                    <a:pt x="3338" y="2748"/>
                    <a:pt x="0" y="2894"/>
                  </a:cubicBezTo>
                  <a:cubicBezTo>
                    <a:pt x="45" y="3039"/>
                    <a:pt x="121" y="3170"/>
                    <a:pt x="240" y="3271"/>
                  </a:cubicBezTo>
                  <a:cubicBezTo>
                    <a:pt x="492" y="3487"/>
                    <a:pt x="843" y="3518"/>
                    <a:pt x="1178" y="3518"/>
                  </a:cubicBezTo>
                  <a:cubicBezTo>
                    <a:pt x="1210" y="3518"/>
                    <a:pt x="1242" y="3518"/>
                    <a:pt x="1273" y="3518"/>
                  </a:cubicBezTo>
                  <a:cubicBezTo>
                    <a:pt x="3313" y="3486"/>
                    <a:pt x="8587" y="1796"/>
                    <a:pt x="8979" y="1211"/>
                  </a:cubicBezTo>
                  <a:cubicBezTo>
                    <a:pt x="9226" y="849"/>
                    <a:pt x="9329" y="430"/>
                    <a:pt x="9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5807008" y="4432159"/>
              <a:ext cx="134730" cy="76948"/>
            </a:xfrm>
            <a:custGeom>
              <a:rect b="b" l="l" r="r" t="t"/>
              <a:pathLst>
                <a:path extrusionOk="0" h="5416" w="9483">
                  <a:moveTo>
                    <a:pt x="7623" y="0"/>
                  </a:moveTo>
                  <a:cubicBezTo>
                    <a:pt x="7447" y="0"/>
                    <a:pt x="7279" y="16"/>
                    <a:pt x="7132" y="43"/>
                  </a:cubicBezTo>
                  <a:cubicBezTo>
                    <a:pt x="6481" y="164"/>
                    <a:pt x="5906" y="529"/>
                    <a:pt x="5349" y="889"/>
                  </a:cubicBezTo>
                  <a:cubicBezTo>
                    <a:pt x="4002" y="1753"/>
                    <a:pt x="2655" y="2619"/>
                    <a:pt x="1311" y="3484"/>
                  </a:cubicBezTo>
                  <a:cubicBezTo>
                    <a:pt x="899" y="3748"/>
                    <a:pt x="472" y="4029"/>
                    <a:pt x="223" y="4449"/>
                  </a:cubicBezTo>
                  <a:cubicBezTo>
                    <a:pt x="55" y="4735"/>
                    <a:pt x="1" y="5107"/>
                    <a:pt x="99" y="5416"/>
                  </a:cubicBezTo>
                  <a:cubicBezTo>
                    <a:pt x="3437" y="5270"/>
                    <a:pt x="6747" y="4688"/>
                    <a:pt x="9451" y="2522"/>
                  </a:cubicBezTo>
                  <a:cubicBezTo>
                    <a:pt x="9483" y="1985"/>
                    <a:pt x="9389" y="1427"/>
                    <a:pt x="9285" y="924"/>
                  </a:cubicBezTo>
                  <a:cubicBezTo>
                    <a:pt x="9149" y="244"/>
                    <a:pt x="8323" y="0"/>
                    <a:pt x="7623" y="0"/>
                  </a:cubicBezTo>
                  <a:close/>
                </a:path>
              </a:pathLst>
            </a:custGeom>
            <a:solidFill>
              <a:srgbClr val="FF6B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5953459" y="4443780"/>
              <a:ext cx="132940" cy="96583"/>
            </a:xfrm>
            <a:custGeom>
              <a:rect b="b" l="l" r="r" t="t"/>
              <a:pathLst>
                <a:path extrusionOk="0" h="6798" w="9357">
                  <a:moveTo>
                    <a:pt x="7372" y="1"/>
                  </a:moveTo>
                  <a:cubicBezTo>
                    <a:pt x="7070" y="1"/>
                    <a:pt x="6772" y="49"/>
                    <a:pt x="6535" y="123"/>
                  </a:cubicBezTo>
                  <a:cubicBezTo>
                    <a:pt x="5904" y="321"/>
                    <a:pt x="5376" y="752"/>
                    <a:pt x="4865" y="1174"/>
                  </a:cubicBezTo>
                  <a:cubicBezTo>
                    <a:pt x="3632" y="2193"/>
                    <a:pt x="2396" y="3211"/>
                    <a:pt x="1163" y="4230"/>
                  </a:cubicBezTo>
                  <a:cubicBezTo>
                    <a:pt x="785" y="4541"/>
                    <a:pt x="396" y="4869"/>
                    <a:pt x="198" y="5318"/>
                  </a:cubicBezTo>
                  <a:cubicBezTo>
                    <a:pt x="1" y="5764"/>
                    <a:pt x="65" y="6369"/>
                    <a:pt x="472" y="6640"/>
                  </a:cubicBezTo>
                  <a:cubicBezTo>
                    <a:pt x="654" y="6760"/>
                    <a:pt x="868" y="6797"/>
                    <a:pt x="1088" y="6797"/>
                  </a:cubicBezTo>
                  <a:cubicBezTo>
                    <a:pt x="1235" y="6797"/>
                    <a:pt x="1384" y="6781"/>
                    <a:pt x="1528" y="6761"/>
                  </a:cubicBezTo>
                  <a:cubicBezTo>
                    <a:pt x="3548" y="6487"/>
                    <a:pt x="8585" y="4186"/>
                    <a:pt x="8906" y="3559"/>
                  </a:cubicBezTo>
                  <a:cubicBezTo>
                    <a:pt x="9357" y="2679"/>
                    <a:pt x="9068" y="1623"/>
                    <a:pt x="8780" y="742"/>
                  </a:cubicBezTo>
                  <a:cubicBezTo>
                    <a:pt x="8600" y="193"/>
                    <a:pt x="7978" y="1"/>
                    <a:pt x="7372" y="1"/>
                  </a:cubicBezTo>
                  <a:close/>
                </a:path>
              </a:pathLst>
            </a:custGeom>
            <a:solidFill>
              <a:srgbClr val="FFC7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5953459" y="4443780"/>
              <a:ext cx="132940" cy="96583"/>
            </a:xfrm>
            <a:custGeom>
              <a:rect b="b" l="l" r="r" t="t"/>
              <a:pathLst>
                <a:path extrusionOk="0" h="6798" w="9357">
                  <a:moveTo>
                    <a:pt x="7372" y="1"/>
                  </a:moveTo>
                  <a:cubicBezTo>
                    <a:pt x="7070" y="1"/>
                    <a:pt x="6772" y="49"/>
                    <a:pt x="6535" y="123"/>
                  </a:cubicBezTo>
                  <a:cubicBezTo>
                    <a:pt x="5904" y="321"/>
                    <a:pt x="5376" y="752"/>
                    <a:pt x="4865" y="1174"/>
                  </a:cubicBezTo>
                  <a:cubicBezTo>
                    <a:pt x="3632" y="2193"/>
                    <a:pt x="2396" y="3211"/>
                    <a:pt x="1163" y="4230"/>
                  </a:cubicBezTo>
                  <a:cubicBezTo>
                    <a:pt x="785" y="4541"/>
                    <a:pt x="396" y="4869"/>
                    <a:pt x="198" y="5318"/>
                  </a:cubicBezTo>
                  <a:cubicBezTo>
                    <a:pt x="1" y="5764"/>
                    <a:pt x="65" y="6369"/>
                    <a:pt x="472" y="6640"/>
                  </a:cubicBezTo>
                  <a:cubicBezTo>
                    <a:pt x="654" y="6760"/>
                    <a:pt x="868" y="6797"/>
                    <a:pt x="1088" y="6797"/>
                  </a:cubicBezTo>
                  <a:cubicBezTo>
                    <a:pt x="1235" y="6797"/>
                    <a:pt x="1384" y="6781"/>
                    <a:pt x="1528" y="6761"/>
                  </a:cubicBezTo>
                  <a:cubicBezTo>
                    <a:pt x="3548" y="6487"/>
                    <a:pt x="8585" y="4186"/>
                    <a:pt x="8906" y="3559"/>
                  </a:cubicBezTo>
                  <a:cubicBezTo>
                    <a:pt x="9357" y="2679"/>
                    <a:pt x="9068" y="1623"/>
                    <a:pt x="8780" y="742"/>
                  </a:cubicBezTo>
                  <a:cubicBezTo>
                    <a:pt x="8600" y="193"/>
                    <a:pt x="7978" y="1"/>
                    <a:pt x="7372" y="1"/>
                  </a:cubicBezTo>
                  <a:close/>
                </a:path>
              </a:pathLst>
            </a:custGeom>
            <a:solidFill>
              <a:srgbClr val="FFC7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5956485" y="4479938"/>
              <a:ext cx="126830" cy="60424"/>
            </a:xfrm>
            <a:custGeom>
              <a:rect b="b" l="l" r="r" t="t"/>
              <a:pathLst>
                <a:path extrusionOk="0" h="4253" w="8927">
                  <a:moveTo>
                    <a:pt x="8927" y="0"/>
                  </a:moveTo>
                  <a:lnTo>
                    <a:pt x="8927" y="0"/>
                  </a:lnTo>
                  <a:cubicBezTo>
                    <a:pt x="6263" y="2077"/>
                    <a:pt x="3199" y="3328"/>
                    <a:pt x="0" y="3802"/>
                  </a:cubicBezTo>
                  <a:cubicBezTo>
                    <a:pt x="62" y="3918"/>
                    <a:pt x="146" y="4019"/>
                    <a:pt x="259" y="4095"/>
                  </a:cubicBezTo>
                  <a:cubicBezTo>
                    <a:pt x="441" y="4215"/>
                    <a:pt x="655" y="4252"/>
                    <a:pt x="875" y="4252"/>
                  </a:cubicBezTo>
                  <a:cubicBezTo>
                    <a:pt x="1022" y="4252"/>
                    <a:pt x="1171" y="4236"/>
                    <a:pt x="1315" y="4216"/>
                  </a:cubicBezTo>
                  <a:cubicBezTo>
                    <a:pt x="3335" y="3942"/>
                    <a:pt x="8372" y="1641"/>
                    <a:pt x="8693" y="1014"/>
                  </a:cubicBezTo>
                  <a:lnTo>
                    <a:pt x="8693" y="1012"/>
                  </a:lnTo>
                  <a:cubicBezTo>
                    <a:pt x="8858" y="694"/>
                    <a:pt x="8922" y="351"/>
                    <a:pt x="8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5954198" y="4443780"/>
              <a:ext cx="129231" cy="90175"/>
            </a:xfrm>
            <a:custGeom>
              <a:rect b="b" l="l" r="r" t="t"/>
              <a:pathLst>
                <a:path extrusionOk="0" h="6347" w="9096">
                  <a:moveTo>
                    <a:pt x="7320" y="1"/>
                  </a:moveTo>
                  <a:cubicBezTo>
                    <a:pt x="7018" y="1"/>
                    <a:pt x="6720" y="49"/>
                    <a:pt x="6483" y="123"/>
                  </a:cubicBezTo>
                  <a:cubicBezTo>
                    <a:pt x="5852" y="321"/>
                    <a:pt x="5324" y="752"/>
                    <a:pt x="4813" y="1174"/>
                  </a:cubicBezTo>
                  <a:cubicBezTo>
                    <a:pt x="3580" y="2193"/>
                    <a:pt x="2344" y="3211"/>
                    <a:pt x="1111" y="4230"/>
                  </a:cubicBezTo>
                  <a:cubicBezTo>
                    <a:pt x="733" y="4541"/>
                    <a:pt x="344" y="4869"/>
                    <a:pt x="146" y="5318"/>
                  </a:cubicBezTo>
                  <a:cubicBezTo>
                    <a:pt x="3" y="5641"/>
                    <a:pt x="1" y="6043"/>
                    <a:pt x="161" y="6347"/>
                  </a:cubicBezTo>
                  <a:cubicBezTo>
                    <a:pt x="3360" y="5873"/>
                    <a:pt x="6424" y="4622"/>
                    <a:pt x="9088" y="2545"/>
                  </a:cubicBezTo>
                  <a:cubicBezTo>
                    <a:pt x="9095" y="1934"/>
                    <a:pt x="8913" y="1302"/>
                    <a:pt x="8728" y="742"/>
                  </a:cubicBezTo>
                  <a:cubicBezTo>
                    <a:pt x="8548" y="193"/>
                    <a:pt x="7926" y="1"/>
                    <a:pt x="7320" y="1"/>
                  </a:cubicBezTo>
                  <a:close/>
                </a:path>
              </a:pathLst>
            </a:custGeom>
            <a:solidFill>
              <a:srgbClr val="FF6B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5863469" y="4373808"/>
              <a:ext cx="69262" cy="106499"/>
            </a:xfrm>
            <a:custGeom>
              <a:rect b="b" l="l" r="r" t="t"/>
              <a:pathLst>
                <a:path extrusionOk="0" h="7496" w="4875">
                  <a:moveTo>
                    <a:pt x="2141" y="0"/>
                  </a:moveTo>
                  <a:cubicBezTo>
                    <a:pt x="1899" y="0"/>
                    <a:pt x="1637" y="59"/>
                    <a:pt x="1355" y="189"/>
                  </a:cubicBezTo>
                  <a:cubicBezTo>
                    <a:pt x="748" y="468"/>
                    <a:pt x="336" y="1074"/>
                    <a:pt x="168" y="1721"/>
                  </a:cubicBezTo>
                  <a:cubicBezTo>
                    <a:pt x="1" y="2365"/>
                    <a:pt x="47" y="3048"/>
                    <a:pt x="163" y="3704"/>
                  </a:cubicBezTo>
                  <a:cubicBezTo>
                    <a:pt x="304" y="4491"/>
                    <a:pt x="538" y="5263"/>
                    <a:pt x="864" y="5993"/>
                  </a:cubicBezTo>
                  <a:cubicBezTo>
                    <a:pt x="1128" y="6587"/>
                    <a:pt x="1503" y="7202"/>
                    <a:pt x="2117" y="7419"/>
                  </a:cubicBezTo>
                  <a:cubicBezTo>
                    <a:pt x="2267" y="7471"/>
                    <a:pt x="2420" y="7496"/>
                    <a:pt x="2572" y="7496"/>
                  </a:cubicBezTo>
                  <a:cubicBezTo>
                    <a:pt x="3228" y="7496"/>
                    <a:pt x="3880" y="7048"/>
                    <a:pt x="4248" y="6474"/>
                  </a:cubicBezTo>
                  <a:cubicBezTo>
                    <a:pt x="4806" y="5603"/>
                    <a:pt x="4875" y="4488"/>
                    <a:pt x="4660" y="3477"/>
                  </a:cubicBezTo>
                  <a:cubicBezTo>
                    <a:pt x="4393" y="2223"/>
                    <a:pt x="3636" y="0"/>
                    <a:pt x="2141" y="0"/>
                  </a:cubicBezTo>
                  <a:close/>
                </a:path>
              </a:pathLst>
            </a:custGeom>
            <a:solidFill>
              <a:srgbClr val="FFB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5864946" y="3729498"/>
              <a:ext cx="217872" cy="65980"/>
            </a:xfrm>
            <a:custGeom>
              <a:rect b="b" l="l" r="r" t="t"/>
              <a:pathLst>
                <a:path extrusionOk="0" h="4644" w="15335">
                  <a:moveTo>
                    <a:pt x="12679" y="1"/>
                  </a:moveTo>
                  <a:cubicBezTo>
                    <a:pt x="12621" y="1"/>
                    <a:pt x="12561" y="3"/>
                    <a:pt x="12499" y="7"/>
                  </a:cubicBezTo>
                  <a:cubicBezTo>
                    <a:pt x="10076" y="177"/>
                    <a:pt x="439" y="1420"/>
                    <a:pt x="247" y="2190"/>
                  </a:cubicBezTo>
                  <a:cubicBezTo>
                    <a:pt x="0" y="3182"/>
                    <a:pt x="2435" y="3608"/>
                    <a:pt x="2837" y="4469"/>
                  </a:cubicBezTo>
                  <a:cubicBezTo>
                    <a:pt x="2897" y="4597"/>
                    <a:pt x="3389" y="4643"/>
                    <a:pt x="4126" y="4643"/>
                  </a:cubicBezTo>
                  <a:cubicBezTo>
                    <a:pt x="5967" y="4643"/>
                    <a:pt x="9335" y="4357"/>
                    <a:pt x="11312" y="4357"/>
                  </a:cubicBezTo>
                  <a:cubicBezTo>
                    <a:pt x="11620" y="4357"/>
                    <a:pt x="11894" y="4364"/>
                    <a:pt x="12124" y="4380"/>
                  </a:cubicBezTo>
                  <a:cubicBezTo>
                    <a:pt x="12163" y="4383"/>
                    <a:pt x="12201" y="4385"/>
                    <a:pt x="12239" y="4385"/>
                  </a:cubicBezTo>
                  <a:cubicBezTo>
                    <a:pt x="14401" y="4385"/>
                    <a:pt x="15334" y="1"/>
                    <a:pt x="12679" y="1"/>
                  </a:cubicBezTo>
                  <a:close/>
                </a:path>
              </a:pathLst>
            </a:custGeom>
            <a:solidFill>
              <a:srgbClr val="FFB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5777897" y="3907604"/>
              <a:ext cx="420087" cy="233784"/>
            </a:xfrm>
            <a:custGeom>
              <a:rect b="b" l="l" r="r" t="t"/>
              <a:pathLst>
                <a:path extrusionOk="0" h="16455" w="29568">
                  <a:moveTo>
                    <a:pt x="20719" y="0"/>
                  </a:moveTo>
                  <a:cubicBezTo>
                    <a:pt x="19275" y="0"/>
                    <a:pt x="17811" y="226"/>
                    <a:pt x="16406" y="552"/>
                  </a:cubicBezTo>
                  <a:lnTo>
                    <a:pt x="16406" y="554"/>
                  </a:lnTo>
                  <a:cubicBezTo>
                    <a:pt x="14008" y="1112"/>
                    <a:pt x="11677" y="1953"/>
                    <a:pt x="9470" y="3045"/>
                  </a:cubicBezTo>
                  <a:cubicBezTo>
                    <a:pt x="7511" y="4015"/>
                    <a:pt x="5656" y="5184"/>
                    <a:pt x="3929" y="6526"/>
                  </a:cubicBezTo>
                  <a:cubicBezTo>
                    <a:pt x="2736" y="7453"/>
                    <a:pt x="1228" y="8492"/>
                    <a:pt x="604" y="9927"/>
                  </a:cubicBezTo>
                  <a:cubicBezTo>
                    <a:pt x="0" y="11314"/>
                    <a:pt x="432" y="13075"/>
                    <a:pt x="1142" y="14345"/>
                  </a:cubicBezTo>
                  <a:cubicBezTo>
                    <a:pt x="2104" y="16067"/>
                    <a:pt x="3812" y="16455"/>
                    <a:pt x="5605" y="16455"/>
                  </a:cubicBezTo>
                  <a:cubicBezTo>
                    <a:pt x="5839" y="16455"/>
                    <a:pt x="6074" y="16448"/>
                    <a:pt x="6310" y="16437"/>
                  </a:cubicBezTo>
                  <a:cubicBezTo>
                    <a:pt x="11655" y="16180"/>
                    <a:pt x="16966" y="15172"/>
                    <a:pt x="22035" y="13452"/>
                  </a:cubicBezTo>
                  <a:cubicBezTo>
                    <a:pt x="23539" y="12939"/>
                    <a:pt x="25044" y="12355"/>
                    <a:pt x="26329" y="11420"/>
                  </a:cubicBezTo>
                  <a:cubicBezTo>
                    <a:pt x="27614" y="10482"/>
                    <a:pt x="28675" y="9150"/>
                    <a:pt x="28993" y="7594"/>
                  </a:cubicBezTo>
                  <a:cubicBezTo>
                    <a:pt x="29568" y="4780"/>
                    <a:pt x="27508" y="1921"/>
                    <a:pt x="24871" y="786"/>
                  </a:cubicBezTo>
                  <a:cubicBezTo>
                    <a:pt x="23558" y="221"/>
                    <a:pt x="22148" y="0"/>
                    <a:pt x="20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5775368" y="4036622"/>
              <a:ext cx="163812" cy="398037"/>
            </a:xfrm>
            <a:custGeom>
              <a:rect b="b" l="l" r="r" t="t"/>
              <a:pathLst>
                <a:path extrusionOk="0" h="28016" w="11530">
                  <a:moveTo>
                    <a:pt x="2777" y="1"/>
                  </a:moveTo>
                  <a:cubicBezTo>
                    <a:pt x="2259" y="1"/>
                    <a:pt x="1756" y="120"/>
                    <a:pt x="1323" y="410"/>
                  </a:cubicBezTo>
                  <a:cubicBezTo>
                    <a:pt x="694" y="832"/>
                    <a:pt x="314" y="1554"/>
                    <a:pt x="158" y="2294"/>
                  </a:cubicBezTo>
                  <a:cubicBezTo>
                    <a:pt x="0" y="3037"/>
                    <a:pt x="40" y="3804"/>
                    <a:pt x="94" y="4559"/>
                  </a:cubicBezTo>
                  <a:cubicBezTo>
                    <a:pt x="254" y="6826"/>
                    <a:pt x="528" y="9083"/>
                    <a:pt x="908" y="11322"/>
                  </a:cubicBezTo>
                  <a:cubicBezTo>
                    <a:pt x="1584" y="15284"/>
                    <a:pt x="2603" y="19188"/>
                    <a:pt x="3952" y="22975"/>
                  </a:cubicBezTo>
                  <a:cubicBezTo>
                    <a:pt x="4287" y="23922"/>
                    <a:pt x="4645" y="24862"/>
                    <a:pt x="5023" y="25792"/>
                  </a:cubicBezTo>
                  <a:cubicBezTo>
                    <a:pt x="5252" y="26359"/>
                    <a:pt x="5565" y="27800"/>
                    <a:pt x="6224" y="27985"/>
                  </a:cubicBezTo>
                  <a:cubicBezTo>
                    <a:pt x="6301" y="28006"/>
                    <a:pt x="6385" y="28015"/>
                    <a:pt x="6475" y="28015"/>
                  </a:cubicBezTo>
                  <a:cubicBezTo>
                    <a:pt x="7211" y="28015"/>
                    <a:pt x="8320" y="27364"/>
                    <a:pt x="8826" y="27050"/>
                  </a:cubicBezTo>
                  <a:cubicBezTo>
                    <a:pt x="9164" y="26838"/>
                    <a:pt x="11530" y="25244"/>
                    <a:pt x="11416" y="24753"/>
                  </a:cubicBezTo>
                  <a:cubicBezTo>
                    <a:pt x="10745" y="21845"/>
                    <a:pt x="10314" y="19193"/>
                    <a:pt x="10454" y="16211"/>
                  </a:cubicBezTo>
                  <a:cubicBezTo>
                    <a:pt x="10597" y="13229"/>
                    <a:pt x="10708" y="10193"/>
                    <a:pt x="9939" y="7307"/>
                  </a:cubicBezTo>
                  <a:cubicBezTo>
                    <a:pt x="9171" y="4423"/>
                    <a:pt x="7383" y="1663"/>
                    <a:pt x="4657" y="442"/>
                  </a:cubicBezTo>
                  <a:cubicBezTo>
                    <a:pt x="4073" y="180"/>
                    <a:pt x="3413" y="1"/>
                    <a:pt x="27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6073115" y="3786953"/>
              <a:ext cx="242451" cy="328904"/>
            </a:xfrm>
            <a:custGeom>
              <a:rect b="b" l="l" r="r" t="t"/>
              <a:pathLst>
                <a:path extrusionOk="0" h="23150" w="17065">
                  <a:moveTo>
                    <a:pt x="9517" y="1"/>
                  </a:moveTo>
                  <a:cubicBezTo>
                    <a:pt x="7549" y="1"/>
                    <a:pt x="5679" y="1047"/>
                    <a:pt x="4339" y="2507"/>
                  </a:cubicBezTo>
                  <a:cubicBezTo>
                    <a:pt x="2992" y="3980"/>
                    <a:pt x="2126" y="5840"/>
                    <a:pt x="1470" y="7734"/>
                  </a:cubicBezTo>
                  <a:cubicBezTo>
                    <a:pt x="553" y="10381"/>
                    <a:pt x="0" y="13237"/>
                    <a:pt x="481" y="16000"/>
                  </a:cubicBezTo>
                  <a:cubicBezTo>
                    <a:pt x="965" y="18762"/>
                    <a:pt x="2615" y="21421"/>
                    <a:pt x="5146" y="22561"/>
                  </a:cubicBezTo>
                  <a:cubicBezTo>
                    <a:pt x="6038" y="22963"/>
                    <a:pt x="6997" y="23150"/>
                    <a:pt x="7962" y="23150"/>
                  </a:cubicBezTo>
                  <a:cubicBezTo>
                    <a:pt x="10116" y="23150"/>
                    <a:pt x="12302" y="22220"/>
                    <a:pt x="13848" y="20667"/>
                  </a:cubicBezTo>
                  <a:cubicBezTo>
                    <a:pt x="16088" y="18419"/>
                    <a:pt x="17064" y="15085"/>
                    <a:pt x="16899" y="11895"/>
                  </a:cubicBezTo>
                  <a:lnTo>
                    <a:pt x="16899" y="11893"/>
                  </a:lnTo>
                  <a:cubicBezTo>
                    <a:pt x="16744" y="8933"/>
                    <a:pt x="15621" y="6429"/>
                    <a:pt x="14413" y="3792"/>
                  </a:cubicBezTo>
                  <a:cubicBezTo>
                    <a:pt x="13436" y="1661"/>
                    <a:pt x="12119" y="21"/>
                    <a:pt x="9558" y="1"/>
                  </a:cubicBezTo>
                  <a:cubicBezTo>
                    <a:pt x="9545" y="1"/>
                    <a:pt x="9531" y="1"/>
                    <a:pt x="9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5863184" y="3972518"/>
              <a:ext cx="424136" cy="222532"/>
            </a:xfrm>
            <a:custGeom>
              <a:rect b="b" l="l" r="r" t="t"/>
              <a:pathLst>
                <a:path extrusionOk="0" h="15663" w="29853">
                  <a:moveTo>
                    <a:pt x="24544" y="1"/>
                  </a:moveTo>
                  <a:cubicBezTo>
                    <a:pt x="23606" y="1"/>
                    <a:pt x="22640" y="151"/>
                    <a:pt x="21730" y="334"/>
                  </a:cubicBezTo>
                  <a:cubicBezTo>
                    <a:pt x="16732" y="1343"/>
                    <a:pt x="11888" y="2983"/>
                    <a:pt x="7058" y="4616"/>
                  </a:cubicBezTo>
                  <a:cubicBezTo>
                    <a:pt x="5879" y="5016"/>
                    <a:pt x="4700" y="5413"/>
                    <a:pt x="3538" y="5859"/>
                  </a:cubicBezTo>
                  <a:cubicBezTo>
                    <a:pt x="2882" y="6111"/>
                    <a:pt x="2125" y="6345"/>
                    <a:pt x="1624" y="6866"/>
                  </a:cubicBezTo>
                  <a:cubicBezTo>
                    <a:pt x="433" y="8104"/>
                    <a:pt x="1" y="10331"/>
                    <a:pt x="726" y="11875"/>
                  </a:cubicBezTo>
                  <a:cubicBezTo>
                    <a:pt x="1651" y="13839"/>
                    <a:pt x="3935" y="14737"/>
                    <a:pt x="6061" y="15173"/>
                  </a:cubicBezTo>
                  <a:cubicBezTo>
                    <a:pt x="7669" y="15502"/>
                    <a:pt x="9307" y="15663"/>
                    <a:pt x="10947" y="15663"/>
                  </a:cubicBezTo>
                  <a:cubicBezTo>
                    <a:pt x="15808" y="15663"/>
                    <a:pt x="20673" y="14245"/>
                    <a:pt x="24732" y="11565"/>
                  </a:cubicBezTo>
                  <a:cubicBezTo>
                    <a:pt x="26540" y="10371"/>
                    <a:pt x="28249" y="8859"/>
                    <a:pt x="29051" y="6848"/>
                  </a:cubicBezTo>
                  <a:cubicBezTo>
                    <a:pt x="29852" y="4836"/>
                    <a:pt x="29505" y="2246"/>
                    <a:pt x="27778" y="938"/>
                  </a:cubicBezTo>
                  <a:cubicBezTo>
                    <a:pt x="26851" y="236"/>
                    <a:pt x="25719" y="1"/>
                    <a:pt x="245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6003654" y="4373808"/>
              <a:ext cx="69262" cy="106499"/>
            </a:xfrm>
            <a:custGeom>
              <a:rect b="b" l="l" r="r" t="t"/>
              <a:pathLst>
                <a:path extrusionOk="0" h="7496" w="4875">
                  <a:moveTo>
                    <a:pt x="2141" y="0"/>
                  </a:moveTo>
                  <a:cubicBezTo>
                    <a:pt x="1898" y="0"/>
                    <a:pt x="1637" y="59"/>
                    <a:pt x="1354" y="189"/>
                  </a:cubicBezTo>
                  <a:cubicBezTo>
                    <a:pt x="748" y="468"/>
                    <a:pt x="338" y="1074"/>
                    <a:pt x="168" y="1721"/>
                  </a:cubicBezTo>
                  <a:cubicBezTo>
                    <a:pt x="0" y="2365"/>
                    <a:pt x="47" y="3048"/>
                    <a:pt x="163" y="3704"/>
                  </a:cubicBezTo>
                  <a:cubicBezTo>
                    <a:pt x="304" y="4491"/>
                    <a:pt x="538" y="5263"/>
                    <a:pt x="864" y="5993"/>
                  </a:cubicBezTo>
                  <a:cubicBezTo>
                    <a:pt x="1127" y="6587"/>
                    <a:pt x="1502" y="7202"/>
                    <a:pt x="2117" y="7419"/>
                  </a:cubicBezTo>
                  <a:cubicBezTo>
                    <a:pt x="2266" y="7471"/>
                    <a:pt x="2419" y="7496"/>
                    <a:pt x="2572" y="7496"/>
                  </a:cubicBezTo>
                  <a:cubicBezTo>
                    <a:pt x="3228" y="7496"/>
                    <a:pt x="3882" y="7048"/>
                    <a:pt x="4248" y="6474"/>
                  </a:cubicBezTo>
                  <a:cubicBezTo>
                    <a:pt x="4805" y="5603"/>
                    <a:pt x="4874" y="4488"/>
                    <a:pt x="4660" y="3477"/>
                  </a:cubicBezTo>
                  <a:cubicBezTo>
                    <a:pt x="4392" y="2223"/>
                    <a:pt x="3635" y="0"/>
                    <a:pt x="2141" y="0"/>
                  </a:cubicBezTo>
                  <a:close/>
                </a:path>
              </a:pathLst>
            </a:custGeom>
            <a:solidFill>
              <a:srgbClr val="FFB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5848153" y="4065790"/>
              <a:ext cx="226226" cy="383901"/>
            </a:xfrm>
            <a:custGeom>
              <a:rect b="b" l="l" r="r" t="t"/>
              <a:pathLst>
                <a:path extrusionOk="0" h="27021" w="15923">
                  <a:moveTo>
                    <a:pt x="3850" y="0"/>
                  </a:moveTo>
                  <a:cubicBezTo>
                    <a:pt x="2572" y="0"/>
                    <a:pt x="1306" y="611"/>
                    <a:pt x="681" y="1832"/>
                  </a:cubicBezTo>
                  <a:cubicBezTo>
                    <a:pt x="1" y="3164"/>
                    <a:pt x="203" y="4782"/>
                    <a:pt x="533" y="6250"/>
                  </a:cubicBezTo>
                  <a:cubicBezTo>
                    <a:pt x="2166" y="13502"/>
                    <a:pt x="6394" y="19785"/>
                    <a:pt x="10533" y="25862"/>
                  </a:cubicBezTo>
                  <a:cubicBezTo>
                    <a:pt x="10795" y="26247"/>
                    <a:pt x="11071" y="26644"/>
                    <a:pt x="11473" y="26854"/>
                  </a:cubicBezTo>
                  <a:cubicBezTo>
                    <a:pt x="11694" y="26971"/>
                    <a:pt x="11924" y="27020"/>
                    <a:pt x="12159" y="27020"/>
                  </a:cubicBezTo>
                  <a:cubicBezTo>
                    <a:pt x="12857" y="27020"/>
                    <a:pt x="13589" y="26579"/>
                    <a:pt x="14199" y="26149"/>
                  </a:cubicBezTo>
                  <a:cubicBezTo>
                    <a:pt x="14968" y="25608"/>
                    <a:pt x="15812" y="24940"/>
                    <a:pt x="15891" y="23980"/>
                  </a:cubicBezTo>
                  <a:cubicBezTo>
                    <a:pt x="15923" y="23588"/>
                    <a:pt x="15819" y="23201"/>
                    <a:pt x="15718" y="22824"/>
                  </a:cubicBezTo>
                  <a:lnTo>
                    <a:pt x="13784" y="15712"/>
                  </a:lnTo>
                  <a:cubicBezTo>
                    <a:pt x="12975" y="12728"/>
                    <a:pt x="12156" y="9726"/>
                    <a:pt x="10814" y="6956"/>
                  </a:cubicBezTo>
                  <a:cubicBezTo>
                    <a:pt x="10309" y="5915"/>
                    <a:pt x="9729" y="4911"/>
                    <a:pt x="9058" y="3973"/>
                  </a:cubicBezTo>
                  <a:cubicBezTo>
                    <a:pt x="8099" y="2629"/>
                    <a:pt x="6572" y="621"/>
                    <a:pt x="4951" y="155"/>
                  </a:cubicBezTo>
                  <a:cubicBezTo>
                    <a:pt x="4593" y="52"/>
                    <a:pt x="4221" y="0"/>
                    <a:pt x="3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6001793" y="3540993"/>
              <a:ext cx="133366" cy="243261"/>
            </a:xfrm>
            <a:custGeom>
              <a:rect b="b" l="l" r="r" t="t"/>
              <a:pathLst>
                <a:path extrusionOk="0" h="17122" w="9387">
                  <a:moveTo>
                    <a:pt x="7436" y="0"/>
                  </a:moveTo>
                  <a:cubicBezTo>
                    <a:pt x="6112" y="0"/>
                    <a:pt x="4539" y="426"/>
                    <a:pt x="4349" y="888"/>
                  </a:cubicBezTo>
                  <a:cubicBezTo>
                    <a:pt x="2571" y="5241"/>
                    <a:pt x="0" y="9849"/>
                    <a:pt x="190" y="14575"/>
                  </a:cubicBezTo>
                  <a:cubicBezTo>
                    <a:pt x="215" y="15243"/>
                    <a:pt x="925" y="16205"/>
                    <a:pt x="1182" y="16815"/>
                  </a:cubicBezTo>
                  <a:cubicBezTo>
                    <a:pt x="1282" y="17054"/>
                    <a:pt x="1461" y="17122"/>
                    <a:pt x="1679" y="17122"/>
                  </a:cubicBezTo>
                  <a:cubicBezTo>
                    <a:pt x="1961" y="17122"/>
                    <a:pt x="2308" y="17008"/>
                    <a:pt x="2631" y="17008"/>
                  </a:cubicBezTo>
                  <a:cubicBezTo>
                    <a:pt x="2693" y="17008"/>
                    <a:pt x="2753" y="17012"/>
                    <a:pt x="2812" y="17022"/>
                  </a:cubicBezTo>
                  <a:cubicBezTo>
                    <a:pt x="2884" y="17034"/>
                    <a:pt x="2957" y="17040"/>
                    <a:pt x="3029" y="17040"/>
                  </a:cubicBezTo>
                  <a:cubicBezTo>
                    <a:pt x="3524" y="17040"/>
                    <a:pt x="4009" y="16770"/>
                    <a:pt x="4369" y="16393"/>
                  </a:cubicBezTo>
                  <a:cubicBezTo>
                    <a:pt x="4783" y="15961"/>
                    <a:pt x="5060" y="15404"/>
                    <a:pt x="5321" y="14849"/>
                  </a:cubicBezTo>
                  <a:cubicBezTo>
                    <a:pt x="7349" y="10522"/>
                    <a:pt x="8700" y="5823"/>
                    <a:pt x="9295" y="1011"/>
                  </a:cubicBezTo>
                  <a:cubicBezTo>
                    <a:pt x="9387" y="271"/>
                    <a:pt x="8491" y="0"/>
                    <a:pt x="7436" y="0"/>
                  </a:cubicBezTo>
                  <a:close/>
                </a:path>
              </a:pathLst>
            </a:custGeom>
            <a:solidFill>
              <a:srgbClr val="FFB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6051661" y="3478168"/>
              <a:ext cx="264672" cy="445050"/>
            </a:xfrm>
            <a:custGeom>
              <a:rect b="b" l="l" r="r" t="t"/>
              <a:pathLst>
                <a:path extrusionOk="0" h="31325" w="18629">
                  <a:moveTo>
                    <a:pt x="7689" y="1"/>
                  </a:moveTo>
                  <a:cubicBezTo>
                    <a:pt x="5064" y="1"/>
                    <a:pt x="3241" y="2238"/>
                    <a:pt x="3039" y="4624"/>
                  </a:cubicBezTo>
                  <a:cubicBezTo>
                    <a:pt x="2694" y="8706"/>
                    <a:pt x="627" y="9870"/>
                    <a:pt x="297" y="12638"/>
                  </a:cubicBezTo>
                  <a:cubicBezTo>
                    <a:pt x="1" y="15097"/>
                    <a:pt x="2090" y="17714"/>
                    <a:pt x="2260" y="20183"/>
                  </a:cubicBezTo>
                  <a:cubicBezTo>
                    <a:pt x="2457" y="23010"/>
                    <a:pt x="997" y="23842"/>
                    <a:pt x="1192" y="26668"/>
                  </a:cubicBezTo>
                  <a:cubicBezTo>
                    <a:pt x="1236" y="27300"/>
                    <a:pt x="1293" y="27968"/>
                    <a:pt x="1666" y="28481"/>
                  </a:cubicBezTo>
                  <a:cubicBezTo>
                    <a:pt x="1984" y="28915"/>
                    <a:pt x="2484" y="29174"/>
                    <a:pt x="2975" y="29396"/>
                  </a:cubicBezTo>
                  <a:cubicBezTo>
                    <a:pt x="5764" y="30666"/>
                    <a:pt x="8829" y="31325"/>
                    <a:pt x="11893" y="31325"/>
                  </a:cubicBezTo>
                  <a:cubicBezTo>
                    <a:pt x="12336" y="31325"/>
                    <a:pt x="12779" y="31311"/>
                    <a:pt x="13222" y="31283"/>
                  </a:cubicBezTo>
                  <a:cubicBezTo>
                    <a:pt x="14611" y="31195"/>
                    <a:pt x="17171" y="30832"/>
                    <a:pt x="17918" y="29658"/>
                  </a:cubicBezTo>
                  <a:cubicBezTo>
                    <a:pt x="18629" y="28540"/>
                    <a:pt x="17336" y="27120"/>
                    <a:pt x="17065" y="25825"/>
                  </a:cubicBezTo>
                  <a:cubicBezTo>
                    <a:pt x="15733" y="19485"/>
                    <a:pt x="15306" y="12959"/>
                    <a:pt x="15804" y="6501"/>
                  </a:cubicBezTo>
                  <a:cubicBezTo>
                    <a:pt x="15896" y="5310"/>
                    <a:pt x="16004" y="4039"/>
                    <a:pt x="15437" y="2986"/>
                  </a:cubicBezTo>
                  <a:cubicBezTo>
                    <a:pt x="14776" y="1755"/>
                    <a:pt x="13375" y="1148"/>
                    <a:pt x="12077" y="630"/>
                  </a:cubicBezTo>
                  <a:cubicBezTo>
                    <a:pt x="10839" y="137"/>
                    <a:pt x="9527" y="172"/>
                    <a:pt x="8202" y="28"/>
                  </a:cubicBezTo>
                  <a:cubicBezTo>
                    <a:pt x="8028" y="10"/>
                    <a:pt x="7857" y="1"/>
                    <a:pt x="7689" y="1"/>
                  </a:cubicBezTo>
                  <a:close/>
                </a:path>
              </a:pathLst>
            </a:custGeom>
            <a:solidFill>
              <a:srgbClr val="5C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6218756" y="3518204"/>
              <a:ext cx="144121" cy="362405"/>
            </a:xfrm>
            <a:custGeom>
              <a:rect b="b" l="l" r="r" t="t"/>
              <a:pathLst>
                <a:path extrusionOk="0" h="25508" w="10144">
                  <a:moveTo>
                    <a:pt x="3578" y="0"/>
                  </a:moveTo>
                  <a:cubicBezTo>
                    <a:pt x="3091" y="0"/>
                    <a:pt x="2571" y="252"/>
                    <a:pt x="2031" y="871"/>
                  </a:cubicBezTo>
                  <a:cubicBezTo>
                    <a:pt x="950" y="2112"/>
                    <a:pt x="274" y="4191"/>
                    <a:pt x="173" y="5819"/>
                  </a:cubicBezTo>
                  <a:cubicBezTo>
                    <a:pt x="1" y="8594"/>
                    <a:pt x="1125" y="11285"/>
                    <a:pt x="2041" y="13848"/>
                  </a:cubicBezTo>
                  <a:cubicBezTo>
                    <a:pt x="3146" y="16944"/>
                    <a:pt x="4248" y="20039"/>
                    <a:pt x="5353" y="23135"/>
                  </a:cubicBezTo>
                  <a:cubicBezTo>
                    <a:pt x="5565" y="23727"/>
                    <a:pt x="5782" y="24331"/>
                    <a:pt x="6189" y="24807"/>
                  </a:cubicBezTo>
                  <a:cubicBezTo>
                    <a:pt x="6533" y="25209"/>
                    <a:pt x="7044" y="25507"/>
                    <a:pt x="7561" y="25507"/>
                  </a:cubicBezTo>
                  <a:cubicBezTo>
                    <a:pt x="7656" y="25507"/>
                    <a:pt x="7752" y="25497"/>
                    <a:pt x="7847" y="25476"/>
                  </a:cubicBezTo>
                  <a:cubicBezTo>
                    <a:pt x="8392" y="25350"/>
                    <a:pt x="8804" y="24881"/>
                    <a:pt x="9009" y="24363"/>
                  </a:cubicBezTo>
                  <a:cubicBezTo>
                    <a:pt x="10143" y="21505"/>
                    <a:pt x="9487" y="17015"/>
                    <a:pt x="9164" y="14033"/>
                  </a:cubicBezTo>
                  <a:cubicBezTo>
                    <a:pt x="9036" y="12869"/>
                    <a:pt x="8863" y="11712"/>
                    <a:pt x="8641" y="10562"/>
                  </a:cubicBezTo>
                  <a:cubicBezTo>
                    <a:pt x="8175" y="8145"/>
                    <a:pt x="7499" y="5767"/>
                    <a:pt x="6619" y="3468"/>
                  </a:cubicBezTo>
                  <a:cubicBezTo>
                    <a:pt x="6068" y="2028"/>
                    <a:pt x="4958" y="0"/>
                    <a:pt x="3578" y="0"/>
                  </a:cubicBezTo>
                  <a:close/>
                </a:path>
              </a:pathLst>
            </a:custGeom>
            <a:solidFill>
              <a:srgbClr val="FFB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6018544" y="3492404"/>
              <a:ext cx="131860" cy="195325"/>
            </a:xfrm>
            <a:custGeom>
              <a:rect b="b" l="l" r="r" t="t"/>
              <a:pathLst>
                <a:path extrusionOk="0" h="13748" w="9281">
                  <a:moveTo>
                    <a:pt x="8293" y="0"/>
                  </a:moveTo>
                  <a:cubicBezTo>
                    <a:pt x="7780" y="0"/>
                    <a:pt x="7101" y="237"/>
                    <a:pt x="6416" y="566"/>
                  </a:cubicBezTo>
                  <a:cubicBezTo>
                    <a:pt x="5141" y="1177"/>
                    <a:pt x="3841" y="2112"/>
                    <a:pt x="3540" y="2438"/>
                  </a:cubicBezTo>
                  <a:cubicBezTo>
                    <a:pt x="2933" y="3096"/>
                    <a:pt x="2556" y="3930"/>
                    <a:pt x="2218" y="4761"/>
                  </a:cubicBezTo>
                  <a:cubicBezTo>
                    <a:pt x="1266" y="7092"/>
                    <a:pt x="489" y="9537"/>
                    <a:pt x="1" y="12028"/>
                  </a:cubicBezTo>
                  <a:cubicBezTo>
                    <a:pt x="1332" y="13196"/>
                    <a:pt x="3014" y="13747"/>
                    <a:pt x="4542" y="13747"/>
                  </a:cubicBezTo>
                  <a:cubicBezTo>
                    <a:pt x="5038" y="13747"/>
                    <a:pt x="5519" y="13689"/>
                    <a:pt x="5965" y="13575"/>
                  </a:cubicBezTo>
                  <a:cubicBezTo>
                    <a:pt x="6739" y="11034"/>
                    <a:pt x="7304" y="8419"/>
                    <a:pt x="7632" y="5768"/>
                  </a:cubicBezTo>
                  <a:cubicBezTo>
                    <a:pt x="7840" y="4100"/>
                    <a:pt x="9280" y="2527"/>
                    <a:pt x="9177" y="817"/>
                  </a:cubicBezTo>
                  <a:cubicBezTo>
                    <a:pt x="9140" y="228"/>
                    <a:pt x="8796" y="0"/>
                    <a:pt x="8293" y="0"/>
                  </a:cubicBezTo>
                  <a:close/>
                </a:path>
              </a:pathLst>
            </a:custGeom>
            <a:solidFill>
              <a:srgbClr val="5C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6203582" y="3497305"/>
              <a:ext cx="149449" cy="183092"/>
            </a:xfrm>
            <a:custGeom>
              <a:rect b="b" l="l" r="r" t="t"/>
              <a:pathLst>
                <a:path extrusionOk="0" h="12887" w="10519">
                  <a:moveTo>
                    <a:pt x="3203" y="0"/>
                  </a:moveTo>
                  <a:cubicBezTo>
                    <a:pt x="2877" y="0"/>
                    <a:pt x="2562" y="71"/>
                    <a:pt x="2270" y="231"/>
                  </a:cubicBezTo>
                  <a:cubicBezTo>
                    <a:pt x="1574" y="613"/>
                    <a:pt x="1476" y="1762"/>
                    <a:pt x="1125" y="2475"/>
                  </a:cubicBezTo>
                  <a:cubicBezTo>
                    <a:pt x="129" y="4488"/>
                    <a:pt x="1" y="6992"/>
                    <a:pt x="319" y="9217"/>
                  </a:cubicBezTo>
                  <a:cubicBezTo>
                    <a:pt x="499" y="10465"/>
                    <a:pt x="817" y="11683"/>
                    <a:pt x="1194" y="12887"/>
                  </a:cubicBezTo>
                  <a:cubicBezTo>
                    <a:pt x="3836" y="12793"/>
                    <a:pt x="7936" y="11757"/>
                    <a:pt x="10518" y="11178"/>
                  </a:cubicBezTo>
                  <a:cubicBezTo>
                    <a:pt x="10353" y="10176"/>
                    <a:pt x="10274" y="9189"/>
                    <a:pt x="10005" y="8210"/>
                  </a:cubicBezTo>
                  <a:cubicBezTo>
                    <a:pt x="9463" y="6227"/>
                    <a:pt x="8787" y="4930"/>
                    <a:pt x="7733" y="3161"/>
                  </a:cubicBezTo>
                  <a:cubicBezTo>
                    <a:pt x="7080" y="2068"/>
                    <a:pt x="4972" y="0"/>
                    <a:pt x="3203" y="0"/>
                  </a:cubicBezTo>
                  <a:close/>
                </a:path>
              </a:pathLst>
            </a:custGeom>
            <a:solidFill>
              <a:srgbClr val="5C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6027310" y="3819730"/>
              <a:ext cx="326204" cy="73083"/>
            </a:xfrm>
            <a:custGeom>
              <a:rect b="b" l="l" r="r" t="t"/>
              <a:pathLst>
                <a:path extrusionOk="0" h="5144" w="22960">
                  <a:moveTo>
                    <a:pt x="21565" y="0"/>
                  </a:moveTo>
                  <a:cubicBezTo>
                    <a:pt x="21184" y="0"/>
                    <a:pt x="20740" y="153"/>
                    <a:pt x="20205" y="190"/>
                  </a:cubicBezTo>
                  <a:cubicBezTo>
                    <a:pt x="16004" y="484"/>
                    <a:pt x="1576" y="1261"/>
                    <a:pt x="1384" y="2030"/>
                  </a:cubicBezTo>
                  <a:cubicBezTo>
                    <a:pt x="1137" y="3022"/>
                    <a:pt x="0" y="3422"/>
                    <a:pt x="405" y="4285"/>
                  </a:cubicBezTo>
                  <a:cubicBezTo>
                    <a:pt x="632" y="4770"/>
                    <a:pt x="14505" y="5144"/>
                    <a:pt x="18346" y="5144"/>
                  </a:cubicBezTo>
                  <a:cubicBezTo>
                    <a:pt x="18432" y="5144"/>
                    <a:pt x="18513" y="5144"/>
                    <a:pt x="18589" y="5143"/>
                  </a:cubicBezTo>
                  <a:cubicBezTo>
                    <a:pt x="19608" y="5138"/>
                    <a:pt x="21438" y="4736"/>
                    <a:pt x="22141" y="3999"/>
                  </a:cubicBezTo>
                  <a:cubicBezTo>
                    <a:pt x="22824" y="3283"/>
                    <a:pt x="22960" y="1305"/>
                    <a:pt x="22412" y="484"/>
                  </a:cubicBezTo>
                  <a:cubicBezTo>
                    <a:pt x="22162" y="108"/>
                    <a:pt x="21885" y="0"/>
                    <a:pt x="21565" y="0"/>
                  </a:cubicBezTo>
                  <a:close/>
                </a:path>
              </a:pathLst>
            </a:custGeom>
            <a:solidFill>
              <a:srgbClr val="FFB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5805644" y="3785590"/>
              <a:ext cx="7942" cy="12460"/>
            </a:xfrm>
            <a:custGeom>
              <a:rect b="b" l="l" r="r" t="t"/>
              <a:pathLst>
                <a:path extrusionOk="0" h="877" w="559">
                  <a:moveTo>
                    <a:pt x="558" y="1"/>
                  </a:moveTo>
                  <a:lnTo>
                    <a:pt x="558" y="1"/>
                  </a:lnTo>
                  <a:cubicBezTo>
                    <a:pt x="373" y="275"/>
                    <a:pt x="188" y="573"/>
                    <a:pt x="1" y="876"/>
                  </a:cubicBezTo>
                  <a:cubicBezTo>
                    <a:pt x="242" y="622"/>
                    <a:pt x="445" y="341"/>
                    <a:pt x="558" y="1"/>
                  </a:cubicBezTo>
                  <a:close/>
                </a:path>
              </a:pathLst>
            </a:custGeom>
            <a:solidFill>
              <a:srgbClr val="FFB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5765977" y="3748053"/>
              <a:ext cx="170192" cy="79846"/>
            </a:xfrm>
            <a:custGeom>
              <a:rect b="b" l="l" r="r" t="t"/>
              <a:pathLst>
                <a:path extrusionOk="0" h="5620" w="11979">
                  <a:moveTo>
                    <a:pt x="6011" y="0"/>
                  </a:moveTo>
                  <a:cubicBezTo>
                    <a:pt x="4773" y="0"/>
                    <a:pt x="3551" y="165"/>
                    <a:pt x="2519" y="815"/>
                  </a:cubicBezTo>
                  <a:cubicBezTo>
                    <a:pt x="1638" y="1370"/>
                    <a:pt x="0" y="2270"/>
                    <a:pt x="370" y="2811"/>
                  </a:cubicBezTo>
                  <a:cubicBezTo>
                    <a:pt x="394" y="2845"/>
                    <a:pt x="437" y="2860"/>
                    <a:pt x="497" y="2860"/>
                  </a:cubicBezTo>
                  <a:cubicBezTo>
                    <a:pt x="959" y="2860"/>
                    <a:pt x="2392" y="1939"/>
                    <a:pt x="2901" y="1745"/>
                  </a:cubicBezTo>
                  <a:lnTo>
                    <a:pt x="2901" y="1745"/>
                  </a:lnTo>
                  <a:cubicBezTo>
                    <a:pt x="2901" y="1745"/>
                    <a:pt x="1685" y="2566"/>
                    <a:pt x="952" y="3336"/>
                  </a:cubicBezTo>
                  <a:cubicBezTo>
                    <a:pt x="585" y="3699"/>
                    <a:pt x="484" y="4399"/>
                    <a:pt x="723" y="4483"/>
                  </a:cubicBezTo>
                  <a:cubicBezTo>
                    <a:pt x="741" y="4489"/>
                    <a:pt x="763" y="4493"/>
                    <a:pt x="786" y="4493"/>
                  </a:cubicBezTo>
                  <a:cubicBezTo>
                    <a:pt x="1322" y="4493"/>
                    <a:pt x="3173" y="2905"/>
                    <a:pt x="3348" y="2640"/>
                  </a:cubicBezTo>
                  <a:lnTo>
                    <a:pt x="3348" y="2640"/>
                  </a:lnTo>
                  <a:cubicBezTo>
                    <a:pt x="3234" y="2981"/>
                    <a:pt x="723" y="5105"/>
                    <a:pt x="1157" y="5514"/>
                  </a:cubicBezTo>
                  <a:cubicBezTo>
                    <a:pt x="1235" y="5588"/>
                    <a:pt x="1335" y="5620"/>
                    <a:pt x="1448" y="5620"/>
                  </a:cubicBezTo>
                  <a:cubicBezTo>
                    <a:pt x="2042" y="5620"/>
                    <a:pt x="3017" y="4755"/>
                    <a:pt x="3264" y="4473"/>
                  </a:cubicBezTo>
                  <a:cubicBezTo>
                    <a:pt x="3843" y="3802"/>
                    <a:pt x="4877" y="3331"/>
                    <a:pt x="5762" y="3299"/>
                  </a:cubicBezTo>
                  <a:cubicBezTo>
                    <a:pt x="5766" y="3299"/>
                    <a:pt x="5770" y="3299"/>
                    <a:pt x="5774" y="3299"/>
                  </a:cubicBezTo>
                  <a:cubicBezTo>
                    <a:pt x="6230" y="3299"/>
                    <a:pt x="4298" y="4359"/>
                    <a:pt x="4655" y="4865"/>
                  </a:cubicBezTo>
                  <a:cubicBezTo>
                    <a:pt x="4756" y="5008"/>
                    <a:pt x="4947" y="5067"/>
                    <a:pt x="5195" y="5067"/>
                  </a:cubicBezTo>
                  <a:cubicBezTo>
                    <a:pt x="6262" y="5067"/>
                    <a:pt x="8391" y="3979"/>
                    <a:pt x="9036" y="3755"/>
                  </a:cubicBezTo>
                  <a:cubicBezTo>
                    <a:pt x="9662" y="3538"/>
                    <a:pt x="10294" y="3319"/>
                    <a:pt x="10868" y="2988"/>
                  </a:cubicBezTo>
                  <a:cubicBezTo>
                    <a:pt x="11266" y="2761"/>
                    <a:pt x="11658" y="2443"/>
                    <a:pt x="11766" y="1999"/>
                  </a:cubicBezTo>
                  <a:cubicBezTo>
                    <a:pt x="11978" y="1146"/>
                    <a:pt x="11090" y="334"/>
                    <a:pt x="10318" y="179"/>
                  </a:cubicBezTo>
                  <a:lnTo>
                    <a:pt x="10321" y="179"/>
                  </a:lnTo>
                  <a:cubicBezTo>
                    <a:pt x="9932" y="101"/>
                    <a:pt x="9507" y="87"/>
                    <a:pt x="9078" y="87"/>
                  </a:cubicBezTo>
                  <a:cubicBezTo>
                    <a:pt x="8834" y="87"/>
                    <a:pt x="8588" y="92"/>
                    <a:pt x="8348" y="92"/>
                  </a:cubicBezTo>
                  <a:cubicBezTo>
                    <a:pt x="8138" y="92"/>
                    <a:pt x="7932" y="88"/>
                    <a:pt x="7733" y="75"/>
                  </a:cubicBezTo>
                  <a:cubicBezTo>
                    <a:pt x="7167" y="36"/>
                    <a:pt x="6587" y="0"/>
                    <a:pt x="6011" y="0"/>
                  </a:cubicBezTo>
                  <a:close/>
                </a:path>
              </a:pathLst>
            </a:custGeom>
            <a:solidFill>
              <a:srgbClr val="FFB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5945758" y="3840658"/>
              <a:ext cx="170220" cy="79860"/>
            </a:xfrm>
            <a:custGeom>
              <a:rect b="b" l="l" r="r" t="t"/>
              <a:pathLst>
                <a:path extrusionOk="0" h="5621" w="11981">
                  <a:moveTo>
                    <a:pt x="6022" y="1"/>
                  </a:moveTo>
                  <a:cubicBezTo>
                    <a:pt x="4781" y="1"/>
                    <a:pt x="3556" y="165"/>
                    <a:pt x="2521" y="816"/>
                  </a:cubicBezTo>
                  <a:cubicBezTo>
                    <a:pt x="1641" y="1371"/>
                    <a:pt x="0" y="2272"/>
                    <a:pt x="373" y="2812"/>
                  </a:cubicBezTo>
                  <a:cubicBezTo>
                    <a:pt x="396" y="2845"/>
                    <a:pt x="439" y="2861"/>
                    <a:pt x="498" y="2861"/>
                  </a:cubicBezTo>
                  <a:cubicBezTo>
                    <a:pt x="960" y="2861"/>
                    <a:pt x="2394" y="1941"/>
                    <a:pt x="2901" y="1746"/>
                  </a:cubicBezTo>
                  <a:lnTo>
                    <a:pt x="2901" y="1746"/>
                  </a:lnTo>
                  <a:cubicBezTo>
                    <a:pt x="2901" y="1746"/>
                    <a:pt x="1687" y="2568"/>
                    <a:pt x="955" y="3337"/>
                  </a:cubicBezTo>
                  <a:cubicBezTo>
                    <a:pt x="585" y="3700"/>
                    <a:pt x="484" y="4400"/>
                    <a:pt x="725" y="4484"/>
                  </a:cubicBezTo>
                  <a:cubicBezTo>
                    <a:pt x="744" y="4491"/>
                    <a:pt x="765" y="4494"/>
                    <a:pt x="789" y="4494"/>
                  </a:cubicBezTo>
                  <a:cubicBezTo>
                    <a:pt x="1325" y="4494"/>
                    <a:pt x="3175" y="2906"/>
                    <a:pt x="3350" y="2644"/>
                  </a:cubicBezTo>
                  <a:lnTo>
                    <a:pt x="3350" y="2644"/>
                  </a:lnTo>
                  <a:cubicBezTo>
                    <a:pt x="3237" y="2985"/>
                    <a:pt x="725" y="5106"/>
                    <a:pt x="1157" y="5515"/>
                  </a:cubicBezTo>
                  <a:cubicBezTo>
                    <a:pt x="1235" y="5589"/>
                    <a:pt x="1335" y="5621"/>
                    <a:pt x="1449" y="5621"/>
                  </a:cubicBezTo>
                  <a:cubicBezTo>
                    <a:pt x="2044" y="5621"/>
                    <a:pt x="3019" y="4756"/>
                    <a:pt x="3264" y="4474"/>
                  </a:cubicBezTo>
                  <a:cubicBezTo>
                    <a:pt x="3821" y="3831"/>
                    <a:pt x="4795" y="3374"/>
                    <a:pt x="5656" y="3310"/>
                  </a:cubicBezTo>
                  <a:cubicBezTo>
                    <a:pt x="6995" y="2859"/>
                    <a:pt x="8367" y="2764"/>
                    <a:pt x="9748" y="2764"/>
                  </a:cubicBezTo>
                  <a:cubicBezTo>
                    <a:pt x="10225" y="2764"/>
                    <a:pt x="10703" y="2775"/>
                    <a:pt x="11182" y="2787"/>
                  </a:cubicBezTo>
                  <a:cubicBezTo>
                    <a:pt x="11458" y="2582"/>
                    <a:pt x="11690" y="2326"/>
                    <a:pt x="11769" y="2000"/>
                  </a:cubicBezTo>
                  <a:cubicBezTo>
                    <a:pt x="11981" y="1147"/>
                    <a:pt x="11093" y="335"/>
                    <a:pt x="10321" y="180"/>
                  </a:cubicBezTo>
                  <a:cubicBezTo>
                    <a:pt x="9929" y="102"/>
                    <a:pt x="9500" y="88"/>
                    <a:pt x="9066" y="88"/>
                  </a:cubicBezTo>
                  <a:cubicBezTo>
                    <a:pt x="8837" y="88"/>
                    <a:pt x="8607" y="92"/>
                    <a:pt x="8381" y="92"/>
                  </a:cubicBezTo>
                  <a:cubicBezTo>
                    <a:pt x="8159" y="92"/>
                    <a:pt x="7942" y="88"/>
                    <a:pt x="7733" y="74"/>
                  </a:cubicBezTo>
                  <a:cubicBezTo>
                    <a:pt x="7171" y="36"/>
                    <a:pt x="6595" y="1"/>
                    <a:pt x="6022" y="1"/>
                  </a:cubicBezTo>
                  <a:close/>
                </a:path>
              </a:pathLst>
            </a:custGeom>
            <a:solidFill>
              <a:srgbClr val="FFB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5987813" y="3169012"/>
              <a:ext cx="228755" cy="308189"/>
            </a:xfrm>
            <a:custGeom>
              <a:rect b="b" l="l" r="r" t="t"/>
              <a:pathLst>
                <a:path extrusionOk="0" h="21692" w="16101">
                  <a:moveTo>
                    <a:pt x="9558" y="1"/>
                  </a:moveTo>
                  <a:cubicBezTo>
                    <a:pt x="7827" y="1"/>
                    <a:pt x="6275" y="1206"/>
                    <a:pt x="5666" y="3175"/>
                  </a:cubicBezTo>
                  <a:cubicBezTo>
                    <a:pt x="5230" y="4591"/>
                    <a:pt x="4433" y="9120"/>
                    <a:pt x="2810" y="14152"/>
                  </a:cubicBezTo>
                  <a:cubicBezTo>
                    <a:pt x="2201" y="16041"/>
                    <a:pt x="0" y="19413"/>
                    <a:pt x="0" y="19413"/>
                  </a:cubicBezTo>
                  <a:cubicBezTo>
                    <a:pt x="0" y="19413"/>
                    <a:pt x="3688" y="21475"/>
                    <a:pt x="6406" y="21648"/>
                  </a:cubicBezTo>
                  <a:cubicBezTo>
                    <a:pt x="6881" y="21678"/>
                    <a:pt x="7356" y="21691"/>
                    <a:pt x="7831" y="21691"/>
                  </a:cubicBezTo>
                  <a:cubicBezTo>
                    <a:pt x="9979" y="21691"/>
                    <a:pt x="12130" y="21417"/>
                    <a:pt x="14263" y="21155"/>
                  </a:cubicBezTo>
                  <a:cubicBezTo>
                    <a:pt x="14901" y="19966"/>
                    <a:pt x="15543" y="18774"/>
                    <a:pt x="15733" y="17450"/>
                  </a:cubicBezTo>
                  <a:cubicBezTo>
                    <a:pt x="16100" y="14870"/>
                    <a:pt x="14674" y="12326"/>
                    <a:pt x="14803" y="9722"/>
                  </a:cubicBezTo>
                  <a:cubicBezTo>
                    <a:pt x="14859" y="8575"/>
                    <a:pt x="15217" y="7467"/>
                    <a:pt x="15488" y="6350"/>
                  </a:cubicBezTo>
                  <a:cubicBezTo>
                    <a:pt x="15984" y="4312"/>
                    <a:pt x="16019" y="3044"/>
                    <a:pt x="13967" y="1846"/>
                  </a:cubicBezTo>
                  <a:cubicBezTo>
                    <a:pt x="13362" y="1493"/>
                    <a:pt x="12704" y="1335"/>
                    <a:pt x="12126" y="908"/>
                  </a:cubicBezTo>
                  <a:cubicBezTo>
                    <a:pt x="11286" y="286"/>
                    <a:pt x="10401" y="1"/>
                    <a:pt x="9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6131649" y="3401547"/>
              <a:ext cx="90317" cy="124060"/>
            </a:xfrm>
            <a:custGeom>
              <a:rect b="b" l="l" r="r" t="t"/>
              <a:pathLst>
                <a:path extrusionOk="0" h="8732" w="6357">
                  <a:moveTo>
                    <a:pt x="2488" y="0"/>
                  </a:moveTo>
                  <a:cubicBezTo>
                    <a:pt x="1514" y="0"/>
                    <a:pt x="358" y="587"/>
                    <a:pt x="379" y="1623"/>
                  </a:cubicBezTo>
                  <a:cubicBezTo>
                    <a:pt x="394" y="2341"/>
                    <a:pt x="619" y="3021"/>
                    <a:pt x="587" y="3756"/>
                  </a:cubicBezTo>
                  <a:cubicBezTo>
                    <a:pt x="552" y="4568"/>
                    <a:pt x="389" y="5372"/>
                    <a:pt x="182" y="6166"/>
                  </a:cubicBezTo>
                  <a:cubicBezTo>
                    <a:pt x="0" y="6861"/>
                    <a:pt x="1331" y="8732"/>
                    <a:pt x="2903" y="8732"/>
                  </a:cubicBezTo>
                  <a:cubicBezTo>
                    <a:pt x="3955" y="8732"/>
                    <a:pt x="5115" y="7894"/>
                    <a:pt x="6003" y="5308"/>
                  </a:cubicBezTo>
                  <a:cubicBezTo>
                    <a:pt x="6356" y="4282"/>
                    <a:pt x="5732" y="3132"/>
                    <a:pt x="5278" y="2146"/>
                  </a:cubicBezTo>
                  <a:cubicBezTo>
                    <a:pt x="4824" y="1159"/>
                    <a:pt x="3998" y="283"/>
                    <a:pt x="2940" y="47"/>
                  </a:cubicBezTo>
                  <a:cubicBezTo>
                    <a:pt x="2798" y="15"/>
                    <a:pt x="2645" y="0"/>
                    <a:pt x="2488" y="0"/>
                  </a:cubicBezTo>
                  <a:close/>
                </a:path>
              </a:pathLst>
            </a:custGeom>
            <a:solidFill>
              <a:srgbClr val="FFB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6136736" y="3401561"/>
              <a:ext cx="77687" cy="75030"/>
            </a:xfrm>
            <a:custGeom>
              <a:rect b="b" l="l" r="r" t="t"/>
              <a:pathLst>
                <a:path extrusionOk="0" h="5281" w="5468">
                  <a:moveTo>
                    <a:pt x="2124" y="1"/>
                  </a:moveTo>
                  <a:cubicBezTo>
                    <a:pt x="1153" y="1"/>
                    <a:pt x="0" y="587"/>
                    <a:pt x="21" y="1622"/>
                  </a:cubicBezTo>
                  <a:cubicBezTo>
                    <a:pt x="36" y="2342"/>
                    <a:pt x="261" y="3020"/>
                    <a:pt x="229" y="3755"/>
                  </a:cubicBezTo>
                  <a:cubicBezTo>
                    <a:pt x="211" y="4130"/>
                    <a:pt x="167" y="4503"/>
                    <a:pt x="103" y="4873"/>
                  </a:cubicBezTo>
                  <a:cubicBezTo>
                    <a:pt x="427" y="5153"/>
                    <a:pt x="934" y="5280"/>
                    <a:pt x="1537" y="5280"/>
                  </a:cubicBezTo>
                  <a:cubicBezTo>
                    <a:pt x="2697" y="5280"/>
                    <a:pt x="4213" y="4809"/>
                    <a:pt x="5468" y="4051"/>
                  </a:cubicBezTo>
                  <a:cubicBezTo>
                    <a:pt x="5354" y="3395"/>
                    <a:pt x="5196" y="2749"/>
                    <a:pt x="4920" y="2147"/>
                  </a:cubicBezTo>
                  <a:cubicBezTo>
                    <a:pt x="4466" y="1161"/>
                    <a:pt x="3640" y="282"/>
                    <a:pt x="2579" y="48"/>
                  </a:cubicBezTo>
                  <a:cubicBezTo>
                    <a:pt x="2436" y="16"/>
                    <a:pt x="2283" y="1"/>
                    <a:pt x="2124" y="1"/>
                  </a:cubicBezTo>
                  <a:close/>
                </a:path>
              </a:pathLst>
            </a:custGeom>
            <a:solidFill>
              <a:srgbClr val="FFA5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6214096" y="3169836"/>
              <a:ext cx="208325" cy="289165"/>
            </a:xfrm>
            <a:custGeom>
              <a:rect b="b" l="l" r="r" t="t"/>
              <a:pathLst>
                <a:path extrusionOk="0" h="20353" w="14663">
                  <a:moveTo>
                    <a:pt x="2812" y="0"/>
                  </a:moveTo>
                  <a:cubicBezTo>
                    <a:pt x="2297" y="0"/>
                    <a:pt x="1780" y="301"/>
                    <a:pt x="1273" y="993"/>
                  </a:cubicBezTo>
                  <a:cubicBezTo>
                    <a:pt x="1" y="2732"/>
                    <a:pt x="4310" y="9077"/>
                    <a:pt x="4843" y="10951"/>
                  </a:cubicBezTo>
                  <a:cubicBezTo>
                    <a:pt x="5713" y="14030"/>
                    <a:pt x="6547" y="17118"/>
                    <a:pt x="7341" y="20218"/>
                  </a:cubicBezTo>
                  <a:cubicBezTo>
                    <a:pt x="7850" y="20309"/>
                    <a:pt x="8365" y="20353"/>
                    <a:pt x="8881" y="20353"/>
                  </a:cubicBezTo>
                  <a:cubicBezTo>
                    <a:pt x="10962" y="20353"/>
                    <a:pt x="13045" y="19634"/>
                    <a:pt x="14662" y="18319"/>
                  </a:cubicBezTo>
                  <a:cubicBezTo>
                    <a:pt x="12186" y="17587"/>
                    <a:pt x="10501" y="15243"/>
                    <a:pt x="9613" y="12821"/>
                  </a:cubicBezTo>
                  <a:cubicBezTo>
                    <a:pt x="9121" y="11479"/>
                    <a:pt x="5995" y="0"/>
                    <a:pt x="2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6067716" y="3187269"/>
              <a:ext cx="217844" cy="262668"/>
            </a:xfrm>
            <a:custGeom>
              <a:rect b="b" l="l" r="r" t="t"/>
              <a:pathLst>
                <a:path extrusionOk="0" h="18488" w="15333">
                  <a:moveTo>
                    <a:pt x="7472" y="0"/>
                  </a:moveTo>
                  <a:cubicBezTo>
                    <a:pt x="6606" y="0"/>
                    <a:pt x="5742" y="111"/>
                    <a:pt x="4894" y="292"/>
                  </a:cubicBezTo>
                  <a:cubicBezTo>
                    <a:pt x="4248" y="432"/>
                    <a:pt x="3491" y="516"/>
                    <a:pt x="3064" y="1086"/>
                  </a:cubicBezTo>
                  <a:cubicBezTo>
                    <a:pt x="2620" y="1678"/>
                    <a:pt x="2230" y="2383"/>
                    <a:pt x="1885" y="3042"/>
                  </a:cubicBezTo>
                  <a:cubicBezTo>
                    <a:pt x="1044" y="4643"/>
                    <a:pt x="952" y="5701"/>
                    <a:pt x="804" y="7517"/>
                  </a:cubicBezTo>
                  <a:cubicBezTo>
                    <a:pt x="595" y="10114"/>
                    <a:pt x="0" y="13052"/>
                    <a:pt x="1236" y="15328"/>
                  </a:cubicBezTo>
                  <a:cubicBezTo>
                    <a:pt x="2119" y="16956"/>
                    <a:pt x="4105" y="18160"/>
                    <a:pt x="5851" y="18355"/>
                  </a:cubicBezTo>
                  <a:cubicBezTo>
                    <a:pt x="6504" y="18428"/>
                    <a:pt x="7164" y="18487"/>
                    <a:pt x="7813" y="18487"/>
                  </a:cubicBezTo>
                  <a:cubicBezTo>
                    <a:pt x="8967" y="18487"/>
                    <a:pt x="10090" y="18301"/>
                    <a:pt x="11081" y="17674"/>
                  </a:cubicBezTo>
                  <a:cubicBezTo>
                    <a:pt x="12630" y="16695"/>
                    <a:pt x="13772" y="15116"/>
                    <a:pt x="14440" y="13377"/>
                  </a:cubicBezTo>
                  <a:cubicBezTo>
                    <a:pt x="15111" y="11638"/>
                    <a:pt x="15333" y="9742"/>
                    <a:pt x="15303" y="7869"/>
                  </a:cubicBezTo>
                  <a:cubicBezTo>
                    <a:pt x="15266" y="5351"/>
                    <a:pt x="14697" y="3834"/>
                    <a:pt x="12948" y="2073"/>
                  </a:cubicBezTo>
                  <a:cubicBezTo>
                    <a:pt x="11705" y="822"/>
                    <a:pt x="9973" y="166"/>
                    <a:pt x="8239" y="30"/>
                  </a:cubicBezTo>
                  <a:cubicBezTo>
                    <a:pt x="7983" y="10"/>
                    <a:pt x="7727" y="0"/>
                    <a:pt x="7472" y="0"/>
                  </a:cubicBezTo>
                  <a:close/>
                </a:path>
              </a:pathLst>
            </a:custGeom>
            <a:solidFill>
              <a:srgbClr val="FFB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6176801" y="3161113"/>
              <a:ext cx="201704" cy="324286"/>
            </a:xfrm>
            <a:custGeom>
              <a:rect b="b" l="l" r="r" t="t"/>
              <a:pathLst>
                <a:path extrusionOk="0" h="22825" w="14197">
                  <a:moveTo>
                    <a:pt x="2999" y="0"/>
                  </a:moveTo>
                  <a:cubicBezTo>
                    <a:pt x="2101" y="0"/>
                    <a:pt x="1261" y="172"/>
                    <a:pt x="869" y="613"/>
                  </a:cubicBezTo>
                  <a:cubicBezTo>
                    <a:pt x="1" y="1593"/>
                    <a:pt x="1923" y="3980"/>
                    <a:pt x="2576" y="4947"/>
                  </a:cubicBezTo>
                  <a:cubicBezTo>
                    <a:pt x="4313" y="7513"/>
                    <a:pt x="5035" y="13938"/>
                    <a:pt x="3970" y="16799"/>
                  </a:cubicBezTo>
                  <a:cubicBezTo>
                    <a:pt x="3156" y="18982"/>
                    <a:pt x="1664" y="21188"/>
                    <a:pt x="1471" y="22527"/>
                  </a:cubicBezTo>
                  <a:cubicBezTo>
                    <a:pt x="1916" y="22710"/>
                    <a:pt x="2916" y="22825"/>
                    <a:pt x="4193" y="22825"/>
                  </a:cubicBezTo>
                  <a:cubicBezTo>
                    <a:pt x="7198" y="22825"/>
                    <a:pt x="11737" y="22191"/>
                    <a:pt x="14197" y="20327"/>
                  </a:cubicBezTo>
                  <a:cubicBezTo>
                    <a:pt x="14197" y="20327"/>
                    <a:pt x="12056" y="18679"/>
                    <a:pt x="11084" y="15305"/>
                  </a:cubicBezTo>
                  <a:cubicBezTo>
                    <a:pt x="10114" y="11945"/>
                    <a:pt x="8373" y="10347"/>
                    <a:pt x="7783" y="3378"/>
                  </a:cubicBezTo>
                  <a:cubicBezTo>
                    <a:pt x="7677" y="2138"/>
                    <a:pt x="6750" y="998"/>
                    <a:pt x="5620" y="480"/>
                  </a:cubicBezTo>
                  <a:cubicBezTo>
                    <a:pt x="5007" y="201"/>
                    <a:pt x="3969" y="0"/>
                    <a:pt x="2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6039088" y="3142174"/>
              <a:ext cx="198465" cy="116402"/>
            </a:xfrm>
            <a:custGeom>
              <a:rect b="b" l="l" r="r" t="t"/>
              <a:pathLst>
                <a:path extrusionOk="0" h="8193" w="13969">
                  <a:moveTo>
                    <a:pt x="8801" y="0"/>
                  </a:moveTo>
                  <a:cubicBezTo>
                    <a:pt x="8535" y="0"/>
                    <a:pt x="8270" y="15"/>
                    <a:pt x="8009" y="45"/>
                  </a:cubicBezTo>
                  <a:cubicBezTo>
                    <a:pt x="5499" y="320"/>
                    <a:pt x="2521" y="3902"/>
                    <a:pt x="141" y="3902"/>
                  </a:cubicBezTo>
                  <a:cubicBezTo>
                    <a:pt x="94" y="3902"/>
                    <a:pt x="47" y="3900"/>
                    <a:pt x="0" y="3897"/>
                  </a:cubicBezTo>
                  <a:lnTo>
                    <a:pt x="0" y="3897"/>
                  </a:lnTo>
                  <a:cubicBezTo>
                    <a:pt x="0" y="3898"/>
                    <a:pt x="792" y="6717"/>
                    <a:pt x="4307" y="7649"/>
                  </a:cubicBezTo>
                  <a:cubicBezTo>
                    <a:pt x="5480" y="7961"/>
                    <a:pt x="6752" y="8193"/>
                    <a:pt x="7992" y="8193"/>
                  </a:cubicBezTo>
                  <a:cubicBezTo>
                    <a:pt x="9943" y="8193"/>
                    <a:pt x="11815" y="7619"/>
                    <a:pt x="13100" y="5878"/>
                  </a:cubicBezTo>
                  <a:cubicBezTo>
                    <a:pt x="13969" y="4702"/>
                    <a:pt x="13870" y="3180"/>
                    <a:pt x="13034" y="2001"/>
                  </a:cubicBezTo>
                  <a:cubicBezTo>
                    <a:pt x="12003" y="546"/>
                    <a:pt x="10383" y="0"/>
                    <a:pt x="8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6067261" y="3151509"/>
              <a:ext cx="160161" cy="50209"/>
            </a:xfrm>
            <a:custGeom>
              <a:rect b="b" l="l" r="r" t="t"/>
              <a:pathLst>
                <a:path extrusionOk="0" h="3534" w="11273">
                  <a:moveTo>
                    <a:pt x="7689" y="0"/>
                  </a:moveTo>
                  <a:cubicBezTo>
                    <a:pt x="7385" y="0"/>
                    <a:pt x="7080" y="35"/>
                    <a:pt x="6781" y="108"/>
                  </a:cubicBezTo>
                  <a:cubicBezTo>
                    <a:pt x="5748" y="359"/>
                    <a:pt x="4879" y="996"/>
                    <a:pt x="4041" y="1610"/>
                  </a:cubicBezTo>
                  <a:cubicBezTo>
                    <a:pt x="3870" y="1736"/>
                    <a:pt x="3700" y="1862"/>
                    <a:pt x="3528" y="1985"/>
                  </a:cubicBezTo>
                  <a:cubicBezTo>
                    <a:pt x="2815" y="2489"/>
                    <a:pt x="1786" y="3119"/>
                    <a:pt x="711" y="3119"/>
                  </a:cubicBezTo>
                  <a:cubicBezTo>
                    <a:pt x="561" y="3119"/>
                    <a:pt x="410" y="3107"/>
                    <a:pt x="259" y="3080"/>
                  </a:cubicBezTo>
                  <a:cubicBezTo>
                    <a:pt x="248" y="3078"/>
                    <a:pt x="236" y="3077"/>
                    <a:pt x="225" y="3077"/>
                  </a:cubicBezTo>
                  <a:cubicBezTo>
                    <a:pt x="128" y="3077"/>
                    <a:pt x="38" y="3149"/>
                    <a:pt x="20" y="3250"/>
                  </a:cubicBezTo>
                  <a:cubicBezTo>
                    <a:pt x="0" y="3361"/>
                    <a:pt x="74" y="3470"/>
                    <a:pt x="188" y="3490"/>
                  </a:cubicBezTo>
                  <a:cubicBezTo>
                    <a:pt x="363" y="3522"/>
                    <a:pt x="540" y="3534"/>
                    <a:pt x="713" y="3534"/>
                  </a:cubicBezTo>
                  <a:cubicBezTo>
                    <a:pt x="1902" y="3534"/>
                    <a:pt x="3005" y="2861"/>
                    <a:pt x="3767" y="2323"/>
                  </a:cubicBezTo>
                  <a:cubicBezTo>
                    <a:pt x="3942" y="2200"/>
                    <a:pt x="4115" y="2071"/>
                    <a:pt x="4287" y="1945"/>
                  </a:cubicBezTo>
                  <a:cubicBezTo>
                    <a:pt x="5094" y="1353"/>
                    <a:pt x="5928" y="742"/>
                    <a:pt x="6880" y="510"/>
                  </a:cubicBezTo>
                  <a:cubicBezTo>
                    <a:pt x="7138" y="447"/>
                    <a:pt x="7402" y="417"/>
                    <a:pt x="7668" y="417"/>
                  </a:cubicBezTo>
                  <a:cubicBezTo>
                    <a:pt x="8928" y="417"/>
                    <a:pt x="10209" y="1093"/>
                    <a:pt x="10858" y="2175"/>
                  </a:cubicBezTo>
                  <a:cubicBezTo>
                    <a:pt x="10897" y="2239"/>
                    <a:pt x="10965" y="2274"/>
                    <a:pt x="11035" y="2274"/>
                  </a:cubicBezTo>
                  <a:cubicBezTo>
                    <a:pt x="11072" y="2274"/>
                    <a:pt x="11109" y="2264"/>
                    <a:pt x="11142" y="2244"/>
                  </a:cubicBezTo>
                  <a:cubicBezTo>
                    <a:pt x="11241" y="2185"/>
                    <a:pt x="11273" y="2059"/>
                    <a:pt x="11214" y="1960"/>
                  </a:cubicBezTo>
                  <a:cubicBezTo>
                    <a:pt x="10482" y="744"/>
                    <a:pt x="9093" y="0"/>
                    <a:pt x="7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6069051" y="3180748"/>
              <a:ext cx="148284" cy="41344"/>
            </a:xfrm>
            <a:custGeom>
              <a:rect b="b" l="l" r="r" t="t"/>
              <a:pathLst>
                <a:path extrusionOk="0" h="2910" w="10437">
                  <a:moveTo>
                    <a:pt x="7741" y="0"/>
                  </a:moveTo>
                  <a:cubicBezTo>
                    <a:pt x="7003" y="0"/>
                    <a:pt x="6267" y="184"/>
                    <a:pt x="5626" y="558"/>
                  </a:cubicBezTo>
                  <a:cubicBezTo>
                    <a:pt x="5261" y="771"/>
                    <a:pt x="4933" y="1034"/>
                    <a:pt x="4615" y="1291"/>
                  </a:cubicBezTo>
                  <a:cubicBezTo>
                    <a:pt x="4292" y="1552"/>
                    <a:pt x="3986" y="1799"/>
                    <a:pt x="3646" y="1999"/>
                  </a:cubicBezTo>
                  <a:cubicBezTo>
                    <a:pt x="3076" y="2328"/>
                    <a:pt x="2415" y="2495"/>
                    <a:pt x="1754" y="2495"/>
                  </a:cubicBezTo>
                  <a:cubicBezTo>
                    <a:pt x="1261" y="2495"/>
                    <a:pt x="769" y="2402"/>
                    <a:pt x="316" y="2213"/>
                  </a:cubicBezTo>
                  <a:cubicBezTo>
                    <a:pt x="289" y="2202"/>
                    <a:pt x="262" y="2197"/>
                    <a:pt x="235" y="2197"/>
                  </a:cubicBezTo>
                  <a:cubicBezTo>
                    <a:pt x="154" y="2197"/>
                    <a:pt x="78" y="2245"/>
                    <a:pt x="44" y="2324"/>
                  </a:cubicBezTo>
                  <a:cubicBezTo>
                    <a:pt x="0" y="2431"/>
                    <a:pt x="49" y="2551"/>
                    <a:pt x="155" y="2596"/>
                  </a:cubicBezTo>
                  <a:cubicBezTo>
                    <a:pt x="659" y="2805"/>
                    <a:pt x="1204" y="2909"/>
                    <a:pt x="1751" y="2909"/>
                  </a:cubicBezTo>
                  <a:cubicBezTo>
                    <a:pt x="2486" y="2909"/>
                    <a:pt x="3221" y="2724"/>
                    <a:pt x="3853" y="2357"/>
                  </a:cubicBezTo>
                  <a:cubicBezTo>
                    <a:pt x="4223" y="2144"/>
                    <a:pt x="4556" y="1876"/>
                    <a:pt x="4877" y="1614"/>
                  </a:cubicBezTo>
                  <a:cubicBezTo>
                    <a:pt x="5197" y="1358"/>
                    <a:pt x="5498" y="1113"/>
                    <a:pt x="5834" y="916"/>
                  </a:cubicBezTo>
                  <a:cubicBezTo>
                    <a:pt x="6411" y="579"/>
                    <a:pt x="7076" y="413"/>
                    <a:pt x="7741" y="413"/>
                  </a:cubicBezTo>
                  <a:cubicBezTo>
                    <a:pt x="8575" y="413"/>
                    <a:pt x="9409" y="674"/>
                    <a:pt x="10074" y="1185"/>
                  </a:cubicBezTo>
                  <a:cubicBezTo>
                    <a:pt x="10111" y="1213"/>
                    <a:pt x="10156" y="1227"/>
                    <a:pt x="10200" y="1227"/>
                  </a:cubicBezTo>
                  <a:cubicBezTo>
                    <a:pt x="10262" y="1227"/>
                    <a:pt x="10324" y="1199"/>
                    <a:pt x="10365" y="1145"/>
                  </a:cubicBezTo>
                  <a:cubicBezTo>
                    <a:pt x="10436" y="1057"/>
                    <a:pt x="10419" y="926"/>
                    <a:pt x="10328" y="854"/>
                  </a:cubicBezTo>
                  <a:cubicBezTo>
                    <a:pt x="9590" y="289"/>
                    <a:pt x="8665" y="0"/>
                    <a:pt x="77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6089339" y="3206691"/>
              <a:ext cx="128763" cy="34709"/>
            </a:xfrm>
            <a:custGeom>
              <a:rect b="b" l="l" r="r" t="t"/>
              <a:pathLst>
                <a:path extrusionOk="0" h="2443" w="9063">
                  <a:moveTo>
                    <a:pt x="7757" y="0"/>
                  </a:moveTo>
                  <a:cubicBezTo>
                    <a:pt x="7252" y="0"/>
                    <a:pt x="6699" y="138"/>
                    <a:pt x="6137" y="412"/>
                  </a:cubicBezTo>
                  <a:cubicBezTo>
                    <a:pt x="5775" y="587"/>
                    <a:pt x="5429" y="802"/>
                    <a:pt x="5096" y="1009"/>
                  </a:cubicBezTo>
                  <a:cubicBezTo>
                    <a:pt x="4655" y="1283"/>
                    <a:pt x="4238" y="1539"/>
                    <a:pt x="3782" y="1724"/>
                  </a:cubicBezTo>
                  <a:cubicBezTo>
                    <a:pt x="3281" y="1926"/>
                    <a:pt x="2739" y="2026"/>
                    <a:pt x="2197" y="2026"/>
                  </a:cubicBezTo>
                  <a:cubicBezTo>
                    <a:pt x="1552" y="2026"/>
                    <a:pt x="906" y="1884"/>
                    <a:pt x="328" y="1601"/>
                  </a:cubicBezTo>
                  <a:cubicBezTo>
                    <a:pt x="299" y="1587"/>
                    <a:pt x="268" y="1580"/>
                    <a:pt x="237" y="1580"/>
                  </a:cubicBezTo>
                  <a:cubicBezTo>
                    <a:pt x="160" y="1580"/>
                    <a:pt x="85" y="1623"/>
                    <a:pt x="50" y="1697"/>
                  </a:cubicBezTo>
                  <a:cubicBezTo>
                    <a:pt x="0" y="1798"/>
                    <a:pt x="42" y="1924"/>
                    <a:pt x="146" y="1974"/>
                  </a:cubicBezTo>
                  <a:cubicBezTo>
                    <a:pt x="780" y="2284"/>
                    <a:pt x="1490" y="2442"/>
                    <a:pt x="2198" y="2442"/>
                  </a:cubicBezTo>
                  <a:lnTo>
                    <a:pt x="2198" y="2440"/>
                  </a:lnTo>
                  <a:cubicBezTo>
                    <a:pt x="2792" y="2440"/>
                    <a:pt x="3387" y="2331"/>
                    <a:pt x="3937" y="2109"/>
                  </a:cubicBezTo>
                  <a:cubicBezTo>
                    <a:pt x="4428" y="1912"/>
                    <a:pt x="4879" y="1631"/>
                    <a:pt x="5313" y="1362"/>
                  </a:cubicBezTo>
                  <a:cubicBezTo>
                    <a:pt x="5639" y="1160"/>
                    <a:pt x="5974" y="952"/>
                    <a:pt x="6320" y="785"/>
                  </a:cubicBezTo>
                  <a:cubicBezTo>
                    <a:pt x="6602" y="647"/>
                    <a:pt x="7169" y="414"/>
                    <a:pt x="7766" y="414"/>
                  </a:cubicBezTo>
                  <a:cubicBezTo>
                    <a:pt x="8087" y="414"/>
                    <a:pt x="8417" y="481"/>
                    <a:pt x="8717" y="666"/>
                  </a:cubicBezTo>
                  <a:cubicBezTo>
                    <a:pt x="8752" y="687"/>
                    <a:pt x="8789" y="697"/>
                    <a:pt x="8827" y="697"/>
                  </a:cubicBezTo>
                  <a:cubicBezTo>
                    <a:pt x="8896" y="697"/>
                    <a:pt x="8963" y="662"/>
                    <a:pt x="9004" y="600"/>
                  </a:cubicBezTo>
                  <a:cubicBezTo>
                    <a:pt x="9063" y="501"/>
                    <a:pt x="9033" y="373"/>
                    <a:pt x="8937" y="313"/>
                  </a:cubicBezTo>
                  <a:cubicBezTo>
                    <a:pt x="8598" y="105"/>
                    <a:pt x="8196" y="0"/>
                    <a:pt x="7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6234142" y="3198962"/>
              <a:ext cx="119798" cy="256275"/>
            </a:xfrm>
            <a:custGeom>
              <a:rect b="b" l="l" r="r" t="t"/>
              <a:pathLst>
                <a:path extrusionOk="0" h="18038" w="8432">
                  <a:moveTo>
                    <a:pt x="239" y="0"/>
                  </a:moveTo>
                  <a:cubicBezTo>
                    <a:pt x="165" y="0"/>
                    <a:pt x="92" y="40"/>
                    <a:pt x="55" y="110"/>
                  </a:cubicBezTo>
                  <a:cubicBezTo>
                    <a:pt x="0" y="211"/>
                    <a:pt x="40" y="337"/>
                    <a:pt x="144" y="391"/>
                  </a:cubicBezTo>
                  <a:cubicBezTo>
                    <a:pt x="1115" y="899"/>
                    <a:pt x="1554" y="1955"/>
                    <a:pt x="1730" y="2540"/>
                  </a:cubicBezTo>
                  <a:cubicBezTo>
                    <a:pt x="1816" y="2828"/>
                    <a:pt x="1880" y="3011"/>
                    <a:pt x="1932" y="3156"/>
                  </a:cubicBezTo>
                  <a:cubicBezTo>
                    <a:pt x="2043" y="3470"/>
                    <a:pt x="2080" y="3576"/>
                    <a:pt x="2144" y="4222"/>
                  </a:cubicBezTo>
                  <a:cubicBezTo>
                    <a:pt x="2645" y="9148"/>
                    <a:pt x="5627" y="14698"/>
                    <a:pt x="8027" y="17954"/>
                  </a:cubicBezTo>
                  <a:cubicBezTo>
                    <a:pt x="8069" y="18008"/>
                    <a:pt x="8131" y="18038"/>
                    <a:pt x="8195" y="18038"/>
                  </a:cubicBezTo>
                  <a:cubicBezTo>
                    <a:pt x="8239" y="18038"/>
                    <a:pt x="8281" y="18023"/>
                    <a:pt x="8318" y="17996"/>
                  </a:cubicBezTo>
                  <a:cubicBezTo>
                    <a:pt x="8409" y="17929"/>
                    <a:pt x="8431" y="17798"/>
                    <a:pt x="8362" y="17707"/>
                  </a:cubicBezTo>
                  <a:cubicBezTo>
                    <a:pt x="5992" y="14493"/>
                    <a:pt x="3049" y="9022"/>
                    <a:pt x="2558" y="4180"/>
                  </a:cubicBezTo>
                  <a:cubicBezTo>
                    <a:pt x="2487" y="3484"/>
                    <a:pt x="2440" y="3349"/>
                    <a:pt x="2324" y="3018"/>
                  </a:cubicBezTo>
                  <a:cubicBezTo>
                    <a:pt x="2275" y="2878"/>
                    <a:pt x="2213" y="2700"/>
                    <a:pt x="2129" y="2421"/>
                  </a:cubicBezTo>
                  <a:cubicBezTo>
                    <a:pt x="1794" y="1304"/>
                    <a:pt x="1155" y="451"/>
                    <a:pt x="336" y="24"/>
                  </a:cubicBezTo>
                  <a:cubicBezTo>
                    <a:pt x="305" y="8"/>
                    <a:pt x="272" y="0"/>
                    <a:pt x="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6243846" y="3184555"/>
              <a:ext cx="137287" cy="248148"/>
            </a:xfrm>
            <a:custGeom>
              <a:rect b="b" l="l" r="r" t="t"/>
              <a:pathLst>
                <a:path extrusionOk="0" h="17466" w="9663">
                  <a:moveTo>
                    <a:pt x="236" y="1"/>
                  </a:moveTo>
                  <a:cubicBezTo>
                    <a:pt x="157" y="1"/>
                    <a:pt x="82" y="47"/>
                    <a:pt x="48" y="125"/>
                  </a:cubicBezTo>
                  <a:cubicBezTo>
                    <a:pt x="1" y="229"/>
                    <a:pt x="48" y="352"/>
                    <a:pt x="154" y="399"/>
                  </a:cubicBezTo>
                  <a:cubicBezTo>
                    <a:pt x="1158" y="840"/>
                    <a:pt x="1666" y="1864"/>
                    <a:pt x="1880" y="2436"/>
                  </a:cubicBezTo>
                  <a:cubicBezTo>
                    <a:pt x="2152" y="3157"/>
                    <a:pt x="2275" y="3941"/>
                    <a:pt x="2396" y="4701"/>
                  </a:cubicBezTo>
                  <a:cubicBezTo>
                    <a:pt x="2425" y="4881"/>
                    <a:pt x="2453" y="5058"/>
                    <a:pt x="2485" y="5238"/>
                  </a:cubicBezTo>
                  <a:cubicBezTo>
                    <a:pt x="3254" y="9782"/>
                    <a:pt x="6202" y="13766"/>
                    <a:pt x="9273" y="17392"/>
                  </a:cubicBezTo>
                  <a:cubicBezTo>
                    <a:pt x="9312" y="17441"/>
                    <a:pt x="9372" y="17466"/>
                    <a:pt x="9431" y="17466"/>
                  </a:cubicBezTo>
                  <a:cubicBezTo>
                    <a:pt x="9478" y="17466"/>
                    <a:pt x="9524" y="17448"/>
                    <a:pt x="9564" y="17416"/>
                  </a:cubicBezTo>
                  <a:cubicBezTo>
                    <a:pt x="9653" y="17342"/>
                    <a:pt x="9663" y="17212"/>
                    <a:pt x="9589" y="17123"/>
                  </a:cubicBezTo>
                  <a:cubicBezTo>
                    <a:pt x="6557" y="13541"/>
                    <a:pt x="3646" y="9614"/>
                    <a:pt x="2894" y="5167"/>
                  </a:cubicBezTo>
                  <a:cubicBezTo>
                    <a:pt x="2864" y="4992"/>
                    <a:pt x="2835" y="4814"/>
                    <a:pt x="2808" y="4637"/>
                  </a:cubicBezTo>
                  <a:cubicBezTo>
                    <a:pt x="2682" y="3857"/>
                    <a:pt x="2554" y="3051"/>
                    <a:pt x="2270" y="2291"/>
                  </a:cubicBezTo>
                  <a:cubicBezTo>
                    <a:pt x="1861" y="1198"/>
                    <a:pt x="1167" y="392"/>
                    <a:pt x="321" y="19"/>
                  </a:cubicBezTo>
                  <a:cubicBezTo>
                    <a:pt x="294" y="7"/>
                    <a:pt x="265" y="1"/>
                    <a:pt x="2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6220020" y="3223072"/>
              <a:ext cx="103672" cy="248958"/>
            </a:xfrm>
            <a:custGeom>
              <a:rect b="b" l="l" r="r" t="t"/>
              <a:pathLst>
                <a:path extrusionOk="0" h="17523" w="7297">
                  <a:moveTo>
                    <a:pt x="231" y="1"/>
                  </a:moveTo>
                  <a:cubicBezTo>
                    <a:pt x="141" y="1"/>
                    <a:pt x="59" y="60"/>
                    <a:pt x="32" y="152"/>
                  </a:cubicBezTo>
                  <a:cubicBezTo>
                    <a:pt x="0" y="261"/>
                    <a:pt x="65" y="377"/>
                    <a:pt x="176" y="409"/>
                  </a:cubicBezTo>
                  <a:cubicBezTo>
                    <a:pt x="955" y="628"/>
                    <a:pt x="1503" y="1464"/>
                    <a:pt x="1804" y="2893"/>
                  </a:cubicBezTo>
                  <a:cubicBezTo>
                    <a:pt x="2085" y="4227"/>
                    <a:pt x="2243" y="5214"/>
                    <a:pt x="2413" y="6260"/>
                  </a:cubicBezTo>
                  <a:cubicBezTo>
                    <a:pt x="2543" y="7076"/>
                    <a:pt x="2679" y="7920"/>
                    <a:pt x="2881" y="8975"/>
                  </a:cubicBezTo>
                  <a:cubicBezTo>
                    <a:pt x="3362" y="11486"/>
                    <a:pt x="5232" y="15739"/>
                    <a:pt x="6922" y="17461"/>
                  </a:cubicBezTo>
                  <a:cubicBezTo>
                    <a:pt x="6961" y="17502"/>
                    <a:pt x="7016" y="17522"/>
                    <a:pt x="7070" y="17522"/>
                  </a:cubicBezTo>
                  <a:cubicBezTo>
                    <a:pt x="7122" y="17522"/>
                    <a:pt x="7176" y="17502"/>
                    <a:pt x="7215" y="17463"/>
                  </a:cubicBezTo>
                  <a:cubicBezTo>
                    <a:pt x="7297" y="17384"/>
                    <a:pt x="7297" y="17251"/>
                    <a:pt x="7218" y="17169"/>
                  </a:cubicBezTo>
                  <a:cubicBezTo>
                    <a:pt x="5577" y="15500"/>
                    <a:pt x="3760" y="11351"/>
                    <a:pt x="3291" y="8899"/>
                  </a:cubicBezTo>
                  <a:cubicBezTo>
                    <a:pt x="3089" y="7848"/>
                    <a:pt x="2953" y="7007"/>
                    <a:pt x="2822" y="6193"/>
                  </a:cubicBezTo>
                  <a:cubicBezTo>
                    <a:pt x="2652" y="5145"/>
                    <a:pt x="2492" y="4151"/>
                    <a:pt x="2208" y="2809"/>
                  </a:cubicBezTo>
                  <a:cubicBezTo>
                    <a:pt x="1873" y="1218"/>
                    <a:pt x="1226" y="275"/>
                    <a:pt x="289" y="9"/>
                  </a:cubicBezTo>
                  <a:cubicBezTo>
                    <a:pt x="270" y="3"/>
                    <a:pt x="250" y="1"/>
                    <a:pt x="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6224467" y="3244582"/>
              <a:ext cx="40633" cy="235575"/>
            </a:xfrm>
            <a:custGeom>
              <a:rect b="b" l="l" r="r" t="t"/>
              <a:pathLst>
                <a:path extrusionOk="0" h="16581" w="2860">
                  <a:moveTo>
                    <a:pt x="237" y="0"/>
                  </a:moveTo>
                  <a:cubicBezTo>
                    <a:pt x="204" y="0"/>
                    <a:pt x="170" y="8"/>
                    <a:pt x="139" y="24"/>
                  </a:cubicBezTo>
                  <a:cubicBezTo>
                    <a:pt x="40" y="79"/>
                    <a:pt x="1" y="204"/>
                    <a:pt x="55" y="306"/>
                  </a:cubicBezTo>
                  <a:cubicBezTo>
                    <a:pt x="1323" y="2656"/>
                    <a:pt x="1207" y="4373"/>
                    <a:pt x="1032" y="6968"/>
                  </a:cubicBezTo>
                  <a:cubicBezTo>
                    <a:pt x="849" y="9679"/>
                    <a:pt x="1323" y="13968"/>
                    <a:pt x="2435" y="16457"/>
                  </a:cubicBezTo>
                  <a:cubicBezTo>
                    <a:pt x="2470" y="16534"/>
                    <a:pt x="2544" y="16580"/>
                    <a:pt x="2623" y="16580"/>
                  </a:cubicBezTo>
                  <a:cubicBezTo>
                    <a:pt x="2652" y="16580"/>
                    <a:pt x="2682" y="16573"/>
                    <a:pt x="2709" y="16561"/>
                  </a:cubicBezTo>
                  <a:cubicBezTo>
                    <a:pt x="2813" y="16514"/>
                    <a:pt x="2859" y="16393"/>
                    <a:pt x="2813" y="16287"/>
                  </a:cubicBezTo>
                  <a:cubicBezTo>
                    <a:pt x="1727" y="13857"/>
                    <a:pt x="1266" y="9654"/>
                    <a:pt x="1446" y="6998"/>
                  </a:cubicBezTo>
                  <a:cubicBezTo>
                    <a:pt x="1626" y="4329"/>
                    <a:pt x="1747" y="2565"/>
                    <a:pt x="420" y="108"/>
                  </a:cubicBezTo>
                  <a:cubicBezTo>
                    <a:pt x="383" y="39"/>
                    <a:pt x="311" y="0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6003867" y="3238189"/>
              <a:ext cx="68622" cy="200894"/>
            </a:xfrm>
            <a:custGeom>
              <a:rect b="b" l="l" r="r" t="t"/>
              <a:pathLst>
                <a:path extrusionOk="0" h="14140" w="4830">
                  <a:moveTo>
                    <a:pt x="4596" y="0"/>
                  </a:moveTo>
                  <a:cubicBezTo>
                    <a:pt x="4592" y="0"/>
                    <a:pt x="4587" y="0"/>
                    <a:pt x="4583" y="1"/>
                  </a:cubicBezTo>
                  <a:cubicBezTo>
                    <a:pt x="4467" y="3"/>
                    <a:pt x="4376" y="97"/>
                    <a:pt x="4376" y="210"/>
                  </a:cubicBezTo>
                  <a:cubicBezTo>
                    <a:pt x="4413" y="5040"/>
                    <a:pt x="3123" y="9110"/>
                    <a:pt x="62" y="13819"/>
                  </a:cubicBezTo>
                  <a:cubicBezTo>
                    <a:pt x="0" y="13915"/>
                    <a:pt x="27" y="14043"/>
                    <a:pt x="123" y="14105"/>
                  </a:cubicBezTo>
                  <a:cubicBezTo>
                    <a:pt x="158" y="14127"/>
                    <a:pt x="197" y="14140"/>
                    <a:pt x="234" y="14140"/>
                  </a:cubicBezTo>
                  <a:cubicBezTo>
                    <a:pt x="303" y="14140"/>
                    <a:pt x="370" y="14105"/>
                    <a:pt x="409" y="14043"/>
                  </a:cubicBezTo>
                  <a:cubicBezTo>
                    <a:pt x="3517" y="9263"/>
                    <a:pt x="4830" y="5124"/>
                    <a:pt x="4790" y="208"/>
                  </a:cubicBezTo>
                  <a:cubicBezTo>
                    <a:pt x="4790" y="96"/>
                    <a:pt x="4712" y="0"/>
                    <a:pt x="4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6016270" y="3370787"/>
              <a:ext cx="55523" cy="84108"/>
            </a:xfrm>
            <a:custGeom>
              <a:rect b="b" l="l" r="r" t="t"/>
              <a:pathLst>
                <a:path extrusionOk="0" h="5920" w="3908">
                  <a:moveTo>
                    <a:pt x="3673" y="0"/>
                  </a:moveTo>
                  <a:cubicBezTo>
                    <a:pt x="3587" y="0"/>
                    <a:pt x="3505" y="56"/>
                    <a:pt x="3476" y="142"/>
                  </a:cubicBezTo>
                  <a:cubicBezTo>
                    <a:pt x="2778" y="2249"/>
                    <a:pt x="634" y="5371"/>
                    <a:pt x="183" y="5510"/>
                  </a:cubicBezTo>
                  <a:cubicBezTo>
                    <a:pt x="72" y="5532"/>
                    <a:pt x="0" y="5643"/>
                    <a:pt x="22" y="5754"/>
                  </a:cubicBezTo>
                  <a:cubicBezTo>
                    <a:pt x="42" y="5852"/>
                    <a:pt x="128" y="5919"/>
                    <a:pt x="225" y="5919"/>
                  </a:cubicBezTo>
                  <a:cubicBezTo>
                    <a:pt x="239" y="5919"/>
                    <a:pt x="252" y="5919"/>
                    <a:pt x="267" y="5917"/>
                  </a:cubicBezTo>
                  <a:cubicBezTo>
                    <a:pt x="960" y="5776"/>
                    <a:pt x="3217" y="2241"/>
                    <a:pt x="3870" y="273"/>
                  </a:cubicBezTo>
                  <a:cubicBezTo>
                    <a:pt x="3907" y="164"/>
                    <a:pt x="3848" y="46"/>
                    <a:pt x="3740" y="11"/>
                  </a:cubicBezTo>
                  <a:cubicBezTo>
                    <a:pt x="3718" y="4"/>
                    <a:pt x="3695" y="0"/>
                    <a:pt x="3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6045637" y="3410213"/>
              <a:ext cx="44839" cy="52042"/>
            </a:xfrm>
            <a:custGeom>
              <a:rect b="b" l="l" r="r" t="t"/>
              <a:pathLst>
                <a:path extrusionOk="0" h="3663" w="3156">
                  <a:moveTo>
                    <a:pt x="2922" y="0"/>
                  </a:moveTo>
                  <a:cubicBezTo>
                    <a:pt x="2836" y="0"/>
                    <a:pt x="2755" y="54"/>
                    <a:pt x="2726" y="140"/>
                  </a:cubicBezTo>
                  <a:cubicBezTo>
                    <a:pt x="2257" y="1496"/>
                    <a:pt x="1379" y="2350"/>
                    <a:pt x="111" y="3287"/>
                  </a:cubicBezTo>
                  <a:cubicBezTo>
                    <a:pt x="20" y="3356"/>
                    <a:pt x="0" y="3487"/>
                    <a:pt x="69" y="3578"/>
                  </a:cubicBezTo>
                  <a:cubicBezTo>
                    <a:pt x="109" y="3632"/>
                    <a:pt x="173" y="3662"/>
                    <a:pt x="235" y="3662"/>
                  </a:cubicBezTo>
                  <a:cubicBezTo>
                    <a:pt x="279" y="3662"/>
                    <a:pt x="321" y="3647"/>
                    <a:pt x="358" y="3620"/>
                  </a:cubicBezTo>
                  <a:cubicBezTo>
                    <a:pt x="1690" y="2636"/>
                    <a:pt x="2615" y="1731"/>
                    <a:pt x="3118" y="275"/>
                  </a:cubicBezTo>
                  <a:cubicBezTo>
                    <a:pt x="3155" y="167"/>
                    <a:pt x="3098" y="48"/>
                    <a:pt x="2990" y="11"/>
                  </a:cubicBezTo>
                  <a:cubicBezTo>
                    <a:pt x="2967" y="4"/>
                    <a:pt x="2945" y="0"/>
                    <a:pt x="2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6084807" y="3433556"/>
              <a:ext cx="25190" cy="37451"/>
            </a:xfrm>
            <a:custGeom>
              <a:rect b="b" l="l" r="r" t="t"/>
              <a:pathLst>
                <a:path extrusionOk="0" h="2636" w="1773">
                  <a:moveTo>
                    <a:pt x="1534" y="0"/>
                  </a:moveTo>
                  <a:cubicBezTo>
                    <a:pt x="1454" y="0"/>
                    <a:pt x="1380" y="46"/>
                    <a:pt x="1345" y="122"/>
                  </a:cubicBezTo>
                  <a:cubicBezTo>
                    <a:pt x="1002" y="894"/>
                    <a:pt x="573" y="1627"/>
                    <a:pt x="70" y="2303"/>
                  </a:cubicBezTo>
                  <a:cubicBezTo>
                    <a:pt x="1" y="2396"/>
                    <a:pt x="18" y="2525"/>
                    <a:pt x="112" y="2594"/>
                  </a:cubicBezTo>
                  <a:cubicBezTo>
                    <a:pt x="149" y="2621"/>
                    <a:pt x="191" y="2636"/>
                    <a:pt x="235" y="2636"/>
                  </a:cubicBezTo>
                  <a:cubicBezTo>
                    <a:pt x="299" y="2636"/>
                    <a:pt x="361" y="2606"/>
                    <a:pt x="401" y="2552"/>
                  </a:cubicBezTo>
                  <a:cubicBezTo>
                    <a:pt x="924" y="1851"/>
                    <a:pt x="1370" y="1092"/>
                    <a:pt x="1725" y="292"/>
                  </a:cubicBezTo>
                  <a:cubicBezTo>
                    <a:pt x="1772" y="186"/>
                    <a:pt x="1723" y="65"/>
                    <a:pt x="1619" y="19"/>
                  </a:cubicBezTo>
                  <a:cubicBezTo>
                    <a:pt x="1591" y="6"/>
                    <a:pt x="1562" y="0"/>
                    <a:pt x="1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6215701" y="3409886"/>
              <a:ext cx="18697" cy="75840"/>
            </a:xfrm>
            <a:custGeom>
              <a:rect b="b" l="l" r="r" t="t"/>
              <a:pathLst>
                <a:path extrusionOk="0" h="5338" w="1316">
                  <a:moveTo>
                    <a:pt x="1078" y="0"/>
                  </a:moveTo>
                  <a:cubicBezTo>
                    <a:pt x="1002" y="0"/>
                    <a:pt x="928" y="44"/>
                    <a:pt x="891" y="118"/>
                  </a:cubicBezTo>
                  <a:cubicBezTo>
                    <a:pt x="193" y="1561"/>
                    <a:pt x="1" y="3934"/>
                    <a:pt x="909" y="5249"/>
                  </a:cubicBezTo>
                  <a:cubicBezTo>
                    <a:pt x="948" y="5308"/>
                    <a:pt x="1012" y="5338"/>
                    <a:pt x="1079" y="5338"/>
                  </a:cubicBezTo>
                  <a:cubicBezTo>
                    <a:pt x="1118" y="5338"/>
                    <a:pt x="1160" y="5325"/>
                    <a:pt x="1197" y="5301"/>
                  </a:cubicBezTo>
                  <a:cubicBezTo>
                    <a:pt x="1291" y="5237"/>
                    <a:pt x="1313" y="5108"/>
                    <a:pt x="1249" y="5012"/>
                  </a:cubicBezTo>
                  <a:cubicBezTo>
                    <a:pt x="425" y="3821"/>
                    <a:pt x="618" y="1638"/>
                    <a:pt x="1266" y="298"/>
                  </a:cubicBezTo>
                  <a:cubicBezTo>
                    <a:pt x="1316" y="195"/>
                    <a:pt x="1271" y="71"/>
                    <a:pt x="1168" y="22"/>
                  </a:cubicBezTo>
                  <a:cubicBezTo>
                    <a:pt x="1139" y="7"/>
                    <a:pt x="1108" y="0"/>
                    <a:pt x="1078" y="0"/>
                  </a:cubicBezTo>
                  <a:close/>
                </a:path>
              </a:pathLst>
            </a:custGeom>
            <a:solidFill>
              <a:srgbClr val="4444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6060598" y="3133295"/>
              <a:ext cx="267726" cy="242252"/>
            </a:xfrm>
            <a:custGeom>
              <a:rect b="b" l="l" r="r" t="t"/>
              <a:pathLst>
                <a:path extrusionOk="0" h="17051" w="18844">
                  <a:moveTo>
                    <a:pt x="6615" y="0"/>
                  </a:moveTo>
                  <a:cubicBezTo>
                    <a:pt x="6207" y="0"/>
                    <a:pt x="5816" y="58"/>
                    <a:pt x="5454" y="174"/>
                  </a:cubicBezTo>
                  <a:cubicBezTo>
                    <a:pt x="4344" y="531"/>
                    <a:pt x="3523" y="1397"/>
                    <a:pt x="2729" y="2233"/>
                  </a:cubicBezTo>
                  <a:cubicBezTo>
                    <a:pt x="1888" y="3116"/>
                    <a:pt x="1093" y="3953"/>
                    <a:pt x="1" y="4217"/>
                  </a:cubicBezTo>
                  <a:lnTo>
                    <a:pt x="99" y="4619"/>
                  </a:lnTo>
                  <a:cubicBezTo>
                    <a:pt x="1310" y="4328"/>
                    <a:pt x="2184" y="3408"/>
                    <a:pt x="3030" y="2520"/>
                  </a:cubicBezTo>
                  <a:cubicBezTo>
                    <a:pt x="3824" y="1683"/>
                    <a:pt x="4574" y="894"/>
                    <a:pt x="5583" y="571"/>
                  </a:cubicBezTo>
                  <a:cubicBezTo>
                    <a:pt x="5904" y="468"/>
                    <a:pt x="6253" y="416"/>
                    <a:pt x="6619" y="416"/>
                  </a:cubicBezTo>
                  <a:cubicBezTo>
                    <a:pt x="7196" y="416"/>
                    <a:pt x="7815" y="544"/>
                    <a:pt x="8434" y="798"/>
                  </a:cubicBezTo>
                  <a:cubicBezTo>
                    <a:pt x="9334" y="1165"/>
                    <a:pt x="10099" y="1656"/>
                    <a:pt x="10972" y="2280"/>
                  </a:cubicBezTo>
                  <a:lnTo>
                    <a:pt x="11096" y="2369"/>
                  </a:lnTo>
                  <a:lnTo>
                    <a:pt x="11219" y="2275"/>
                  </a:lnTo>
                  <a:cubicBezTo>
                    <a:pt x="11510" y="2051"/>
                    <a:pt x="11925" y="1953"/>
                    <a:pt x="12379" y="1953"/>
                  </a:cubicBezTo>
                  <a:cubicBezTo>
                    <a:pt x="13177" y="1953"/>
                    <a:pt x="14095" y="2255"/>
                    <a:pt x="14672" y="2702"/>
                  </a:cubicBezTo>
                  <a:cubicBezTo>
                    <a:pt x="16162" y="3854"/>
                    <a:pt x="16152" y="7172"/>
                    <a:pt x="16150" y="8420"/>
                  </a:cubicBezTo>
                  <a:lnTo>
                    <a:pt x="16150" y="8563"/>
                  </a:lnTo>
                  <a:cubicBezTo>
                    <a:pt x="16145" y="11937"/>
                    <a:pt x="17030" y="15109"/>
                    <a:pt x="18513" y="17051"/>
                  </a:cubicBezTo>
                  <a:lnTo>
                    <a:pt x="18843" y="16799"/>
                  </a:lnTo>
                  <a:cubicBezTo>
                    <a:pt x="17413" y="14929"/>
                    <a:pt x="16559" y="11848"/>
                    <a:pt x="16564" y="8563"/>
                  </a:cubicBezTo>
                  <a:lnTo>
                    <a:pt x="16564" y="8422"/>
                  </a:lnTo>
                  <a:cubicBezTo>
                    <a:pt x="16567" y="7117"/>
                    <a:pt x="16576" y="3649"/>
                    <a:pt x="14926" y="2374"/>
                  </a:cubicBezTo>
                  <a:cubicBezTo>
                    <a:pt x="14336" y="1919"/>
                    <a:pt x="13302" y="1542"/>
                    <a:pt x="12361" y="1542"/>
                  </a:cubicBezTo>
                  <a:cubicBezTo>
                    <a:pt x="11893" y="1542"/>
                    <a:pt x="11449" y="1635"/>
                    <a:pt x="11093" y="1858"/>
                  </a:cubicBezTo>
                  <a:cubicBezTo>
                    <a:pt x="10247" y="1257"/>
                    <a:pt x="9487" y="778"/>
                    <a:pt x="8589" y="413"/>
                  </a:cubicBezTo>
                  <a:cubicBezTo>
                    <a:pt x="7921" y="139"/>
                    <a:pt x="7247" y="0"/>
                    <a:pt x="6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5997445" y="3864796"/>
              <a:ext cx="71677" cy="44953"/>
            </a:xfrm>
            <a:custGeom>
              <a:rect b="b" l="l" r="r" t="t"/>
              <a:pathLst>
                <a:path extrusionOk="0" h="3164" w="5045">
                  <a:moveTo>
                    <a:pt x="3924" y="1"/>
                  </a:moveTo>
                  <a:cubicBezTo>
                    <a:pt x="3075" y="1"/>
                    <a:pt x="2352" y="268"/>
                    <a:pt x="1540" y="866"/>
                  </a:cubicBezTo>
                  <a:cubicBezTo>
                    <a:pt x="938" y="1313"/>
                    <a:pt x="454" y="1915"/>
                    <a:pt x="136" y="2593"/>
                  </a:cubicBezTo>
                  <a:cubicBezTo>
                    <a:pt x="0" y="2886"/>
                    <a:pt x="242" y="3164"/>
                    <a:pt x="512" y="3164"/>
                  </a:cubicBezTo>
                  <a:cubicBezTo>
                    <a:pt x="598" y="3164"/>
                    <a:pt x="687" y="3135"/>
                    <a:pt x="768" y="3069"/>
                  </a:cubicBezTo>
                  <a:cubicBezTo>
                    <a:pt x="2107" y="1971"/>
                    <a:pt x="3540" y="987"/>
                    <a:pt x="5045" y="131"/>
                  </a:cubicBezTo>
                  <a:cubicBezTo>
                    <a:pt x="4640" y="46"/>
                    <a:pt x="4272" y="1"/>
                    <a:pt x="3924" y="1"/>
                  </a:cubicBezTo>
                  <a:close/>
                </a:path>
              </a:pathLst>
            </a:custGeom>
            <a:solidFill>
              <a:srgbClr val="FFB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6078371" y="3714168"/>
              <a:ext cx="104752" cy="13199"/>
            </a:xfrm>
            <a:custGeom>
              <a:rect b="b" l="l" r="r" t="t"/>
              <a:pathLst>
                <a:path extrusionOk="0" h="929" w="7373">
                  <a:moveTo>
                    <a:pt x="3587" y="1"/>
                  </a:moveTo>
                  <a:cubicBezTo>
                    <a:pt x="3054" y="1"/>
                    <a:pt x="2506" y="139"/>
                    <a:pt x="1976" y="267"/>
                  </a:cubicBezTo>
                  <a:cubicBezTo>
                    <a:pt x="1538" y="376"/>
                    <a:pt x="1116" y="481"/>
                    <a:pt x="788" y="481"/>
                  </a:cubicBezTo>
                  <a:cubicBezTo>
                    <a:pt x="623" y="481"/>
                    <a:pt x="482" y="454"/>
                    <a:pt x="375" y="388"/>
                  </a:cubicBezTo>
                  <a:cubicBezTo>
                    <a:pt x="337" y="365"/>
                    <a:pt x="297" y="354"/>
                    <a:pt x="256" y="354"/>
                  </a:cubicBezTo>
                  <a:cubicBezTo>
                    <a:pt x="181" y="354"/>
                    <a:pt x="109" y="393"/>
                    <a:pt x="67" y="462"/>
                  </a:cubicBezTo>
                  <a:cubicBezTo>
                    <a:pt x="0" y="568"/>
                    <a:pt x="35" y="704"/>
                    <a:pt x="138" y="770"/>
                  </a:cubicBezTo>
                  <a:cubicBezTo>
                    <a:pt x="326" y="884"/>
                    <a:pt x="545" y="928"/>
                    <a:pt x="789" y="928"/>
                  </a:cubicBezTo>
                  <a:cubicBezTo>
                    <a:pt x="1177" y="928"/>
                    <a:pt x="1623" y="817"/>
                    <a:pt x="2084" y="704"/>
                  </a:cubicBezTo>
                  <a:cubicBezTo>
                    <a:pt x="2588" y="580"/>
                    <a:pt x="3108" y="450"/>
                    <a:pt x="3587" y="450"/>
                  </a:cubicBezTo>
                  <a:lnTo>
                    <a:pt x="3589" y="450"/>
                  </a:lnTo>
                  <a:cubicBezTo>
                    <a:pt x="4105" y="452"/>
                    <a:pt x="4600" y="573"/>
                    <a:pt x="5077" y="691"/>
                  </a:cubicBezTo>
                  <a:cubicBezTo>
                    <a:pt x="5539" y="806"/>
                    <a:pt x="5985" y="917"/>
                    <a:pt x="6432" y="917"/>
                  </a:cubicBezTo>
                  <a:cubicBezTo>
                    <a:pt x="6685" y="917"/>
                    <a:pt x="6939" y="881"/>
                    <a:pt x="7195" y="790"/>
                  </a:cubicBezTo>
                  <a:cubicBezTo>
                    <a:pt x="7311" y="748"/>
                    <a:pt x="7373" y="620"/>
                    <a:pt x="7331" y="504"/>
                  </a:cubicBezTo>
                  <a:cubicBezTo>
                    <a:pt x="7298" y="411"/>
                    <a:pt x="7211" y="355"/>
                    <a:pt x="7120" y="355"/>
                  </a:cubicBezTo>
                  <a:cubicBezTo>
                    <a:pt x="7095" y="355"/>
                    <a:pt x="7070" y="359"/>
                    <a:pt x="7045" y="368"/>
                  </a:cubicBezTo>
                  <a:cubicBezTo>
                    <a:pt x="6843" y="440"/>
                    <a:pt x="6639" y="468"/>
                    <a:pt x="6430" y="468"/>
                  </a:cubicBezTo>
                  <a:cubicBezTo>
                    <a:pt x="6039" y="468"/>
                    <a:pt x="5632" y="368"/>
                    <a:pt x="5185" y="257"/>
                  </a:cubicBezTo>
                  <a:cubicBezTo>
                    <a:pt x="4682" y="131"/>
                    <a:pt x="4161" y="3"/>
                    <a:pt x="3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6048649" y="3607030"/>
              <a:ext cx="28955" cy="89138"/>
            </a:xfrm>
            <a:custGeom>
              <a:rect b="b" l="l" r="r" t="t"/>
              <a:pathLst>
                <a:path extrusionOk="0" h="6274" w="2038">
                  <a:moveTo>
                    <a:pt x="1785" y="0"/>
                  </a:moveTo>
                  <a:cubicBezTo>
                    <a:pt x="1694" y="0"/>
                    <a:pt x="1607" y="56"/>
                    <a:pt x="1574" y="147"/>
                  </a:cubicBezTo>
                  <a:cubicBezTo>
                    <a:pt x="0" y="4466"/>
                    <a:pt x="768" y="6084"/>
                    <a:pt x="800" y="6151"/>
                  </a:cubicBezTo>
                  <a:cubicBezTo>
                    <a:pt x="842" y="6230"/>
                    <a:pt x="918" y="6274"/>
                    <a:pt x="999" y="6274"/>
                  </a:cubicBezTo>
                  <a:cubicBezTo>
                    <a:pt x="1034" y="6274"/>
                    <a:pt x="1066" y="6267"/>
                    <a:pt x="1098" y="6252"/>
                  </a:cubicBezTo>
                  <a:cubicBezTo>
                    <a:pt x="1209" y="6197"/>
                    <a:pt x="1256" y="6064"/>
                    <a:pt x="1202" y="5953"/>
                  </a:cubicBezTo>
                  <a:cubicBezTo>
                    <a:pt x="1197" y="5938"/>
                    <a:pt x="504" y="4397"/>
                    <a:pt x="1996" y="300"/>
                  </a:cubicBezTo>
                  <a:cubicBezTo>
                    <a:pt x="2038" y="184"/>
                    <a:pt x="1976" y="55"/>
                    <a:pt x="1860" y="14"/>
                  </a:cubicBezTo>
                  <a:cubicBezTo>
                    <a:pt x="1836" y="4"/>
                    <a:pt x="1810" y="0"/>
                    <a:pt x="17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6204207" y="3578728"/>
              <a:ext cx="24380" cy="95474"/>
            </a:xfrm>
            <a:custGeom>
              <a:rect b="b" l="l" r="r" t="t"/>
              <a:pathLst>
                <a:path extrusionOk="0" h="6720" w="1716">
                  <a:moveTo>
                    <a:pt x="753" y="0"/>
                  </a:moveTo>
                  <a:cubicBezTo>
                    <a:pt x="653" y="0"/>
                    <a:pt x="564" y="69"/>
                    <a:pt x="539" y="170"/>
                  </a:cubicBezTo>
                  <a:cubicBezTo>
                    <a:pt x="1" y="2297"/>
                    <a:pt x="265" y="4640"/>
                    <a:pt x="1259" y="6596"/>
                  </a:cubicBezTo>
                  <a:cubicBezTo>
                    <a:pt x="1298" y="6672"/>
                    <a:pt x="1377" y="6719"/>
                    <a:pt x="1459" y="6719"/>
                  </a:cubicBezTo>
                  <a:cubicBezTo>
                    <a:pt x="1493" y="6719"/>
                    <a:pt x="1528" y="6709"/>
                    <a:pt x="1560" y="6695"/>
                  </a:cubicBezTo>
                  <a:cubicBezTo>
                    <a:pt x="1671" y="6638"/>
                    <a:pt x="1715" y="6502"/>
                    <a:pt x="1659" y="6391"/>
                  </a:cubicBezTo>
                  <a:cubicBezTo>
                    <a:pt x="711" y="4531"/>
                    <a:pt x="462" y="2304"/>
                    <a:pt x="973" y="279"/>
                  </a:cubicBezTo>
                  <a:cubicBezTo>
                    <a:pt x="1005" y="158"/>
                    <a:pt x="931" y="37"/>
                    <a:pt x="810" y="8"/>
                  </a:cubicBezTo>
                  <a:cubicBezTo>
                    <a:pt x="791" y="2"/>
                    <a:pt x="772" y="0"/>
                    <a:pt x="7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6120283" y="3548253"/>
              <a:ext cx="73993" cy="38786"/>
            </a:xfrm>
            <a:custGeom>
              <a:rect b="b" l="l" r="r" t="t"/>
              <a:pathLst>
                <a:path extrusionOk="0" h="2730" w="5208">
                  <a:moveTo>
                    <a:pt x="4952" y="1"/>
                  </a:moveTo>
                  <a:cubicBezTo>
                    <a:pt x="4872" y="1"/>
                    <a:pt x="4795" y="43"/>
                    <a:pt x="4754" y="120"/>
                  </a:cubicBezTo>
                  <a:cubicBezTo>
                    <a:pt x="4043" y="1459"/>
                    <a:pt x="3010" y="2281"/>
                    <a:pt x="2045" y="2281"/>
                  </a:cubicBezTo>
                  <a:cubicBezTo>
                    <a:pt x="2025" y="2281"/>
                    <a:pt x="2006" y="2281"/>
                    <a:pt x="1986" y="2278"/>
                  </a:cubicBezTo>
                  <a:cubicBezTo>
                    <a:pt x="1322" y="2256"/>
                    <a:pt x="780" y="1847"/>
                    <a:pt x="462" y="1126"/>
                  </a:cubicBezTo>
                  <a:cubicBezTo>
                    <a:pt x="423" y="1043"/>
                    <a:pt x="341" y="994"/>
                    <a:pt x="255" y="994"/>
                  </a:cubicBezTo>
                  <a:cubicBezTo>
                    <a:pt x="225" y="994"/>
                    <a:pt x="195" y="1000"/>
                    <a:pt x="166" y="1013"/>
                  </a:cubicBezTo>
                  <a:cubicBezTo>
                    <a:pt x="52" y="1065"/>
                    <a:pt x="0" y="1196"/>
                    <a:pt x="52" y="1309"/>
                  </a:cubicBezTo>
                  <a:cubicBezTo>
                    <a:pt x="439" y="2182"/>
                    <a:pt x="1137" y="2698"/>
                    <a:pt x="1971" y="2727"/>
                  </a:cubicBezTo>
                  <a:cubicBezTo>
                    <a:pt x="1996" y="2727"/>
                    <a:pt x="2023" y="2730"/>
                    <a:pt x="2048" y="2730"/>
                  </a:cubicBezTo>
                  <a:cubicBezTo>
                    <a:pt x="3195" y="2730"/>
                    <a:pt x="4349" y="1839"/>
                    <a:pt x="5151" y="330"/>
                  </a:cubicBezTo>
                  <a:cubicBezTo>
                    <a:pt x="5207" y="221"/>
                    <a:pt x="5165" y="86"/>
                    <a:pt x="5057" y="26"/>
                  </a:cubicBezTo>
                  <a:cubicBezTo>
                    <a:pt x="5024" y="9"/>
                    <a:pt x="4988" y="1"/>
                    <a:pt x="49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5855683" y="3966366"/>
              <a:ext cx="224450" cy="446400"/>
            </a:xfrm>
            <a:custGeom>
              <a:rect b="b" l="l" r="r" t="t"/>
              <a:pathLst>
                <a:path extrusionOk="0" h="31420" w="15798">
                  <a:moveTo>
                    <a:pt x="15541" y="0"/>
                  </a:moveTo>
                  <a:cubicBezTo>
                    <a:pt x="15504" y="0"/>
                    <a:pt x="15467" y="9"/>
                    <a:pt x="15432" y="29"/>
                  </a:cubicBezTo>
                  <a:cubicBezTo>
                    <a:pt x="14036" y="821"/>
                    <a:pt x="12512" y="1433"/>
                    <a:pt x="11039" y="2025"/>
                  </a:cubicBezTo>
                  <a:cubicBezTo>
                    <a:pt x="9729" y="2553"/>
                    <a:pt x="8375" y="3095"/>
                    <a:pt x="7105" y="3766"/>
                  </a:cubicBezTo>
                  <a:cubicBezTo>
                    <a:pt x="3042" y="5912"/>
                    <a:pt x="776" y="8224"/>
                    <a:pt x="369" y="10636"/>
                  </a:cubicBezTo>
                  <a:cubicBezTo>
                    <a:pt x="1" y="12804"/>
                    <a:pt x="702" y="14980"/>
                    <a:pt x="1449" y="17025"/>
                  </a:cubicBezTo>
                  <a:cubicBezTo>
                    <a:pt x="3225" y="21874"/>
                    <a:pt x="8656" y="31215"/>
                    <a:pt x="8713" y="31309"/>
                  </a:cubicBezTo>
                  <a:cubicBezTo>
                    <a:pt x="8755" y="31380"/>
                    <a:pt x="8829" y="31420"/>
                    <a:pt x="8906" y="31420"/>
                  </a:cubicBezTo>
                  <a:cubicBezTo>
                    <a:pt x="8945" y="31420"/>
                    <a:pt x="8982" y="31413"/>
                    <a:pt x="9019" y="31390"/>
                  </a:cubicBezTo>
                  <a:cubicBezTo>
                    <a:pt x="9125" y="31329"/>
                    <a:pt x="9162" y="31191"/>
                    <a:pt x="9100" y="31084"/>
                  </a:cubicBezTo>
                  <a:cubicBezTo>
                    <a:pt x="9046" y="30991"/>
                    <a:pt x="3632" y="21682"/>
                    <a:pt x="1871" y="16869"/>
                  </a:cubicBezTo>
                  <a:cubicBezTo>
                    <a:pt x="1143" y="14884"/>
                    <a:pt x="462" y="12770"/>
                    <a:pt x="810" y="10712"/>
                  </a:cubicBezTo>
                  <a:cubicBezTo>
                    <a:pt x="1192" y="8443"/>
                    <a:pt x="3380" y="6240"/>
                    <a:pt x="7312" y="4163"/>
                  </a:cubicBezTo>
                  <a:cubicBezTo>
                    <a:pt x="8565" y="3502"/>
                    <a:pt x="9907" y="2962"/>
                    <a:pt x="11207" y="2442"/>
                  </a:cubicBezTo>
                  <a:cubicBezTo>
                    <a:pt x="12692" y="1845"/>
                    <a:pt x="14231" y="1226"/>
                    <a:pt x="15652" y="419"/>
                  </a:cubicBezTo>
                  <a:cubicBezTo>
                    <a:pt x="15760" y="357"/>
                    <a:pt x="15797" y="222"/>
                    <a:pt x="15738" y="113"/>
                  </a:cubicBezTo>
                  <a:cubicBezTo>
                    <a:pt x="15696" y="41"/>
                    <a:pt x="15620" y="0"/>
                    <a:pt x="15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5987813" y="4142937"/>
              <a:ext cx="84151" cy="269374"/>
            </a:xfrm>
            <a:custGeom>
              <a:rect b="b" l="l" r="r" t="t"/>
              <a:pathLst>
                <a:path extrusionOk="0" h="18960" w="5923">
                  <a:moveTo>
                    <a:pt x="253" y="0"/>
                  </a:moveTo>
                  <a:cubicBezTo>
                    <a:pt x="224" y="0"/>
                    <a:pt x="194" y="6"/>
                    <a:pt x="166" y="18"/>
                  </a:cubicBezTo>
                  <a:cubicBezTo>
                    <a:pt x="52" y="68"/>
                    <a:pt x="0" y="201"/>
                    <a:pt x="50" y="314"/>
                  </a:cubicBezTo>
                  <a:cubicBezTo>
                    <a:pt x="2603" y="6217"/>
                    <a:pt x="4423" y="12426"/>
                    <a:pt x="5459" y="18770"/>
                  </a:cubicBezTo>
                  <a:cubicBezTo>
                    <a:pt x="5476" y="18881"/>
                    <a:pt x="5572" y="18960"/>
                    <a:pt x="5681" y="18960"/>
                  </a:cubicBezTo>
                  <a:cubicBezTo>
                    <a:pt x="5693" y="18960"/>
                    <a:pt x="5706" y="18960"/>
                    <a:pt x="5718" y="18957"/>
                  </a:cubicBezTo>
                  <a:cubicBezTo>
                    <a:pt x="5839" y="18938"/>
                    <a:pt x="5923" y="18822"/>
                    <a:pt x="5903" y="18698"/>
                  </a:cubicBezTo>
                  <a:cubicBezTo>
                    <a:pt x="4860" y="12317"/>
                    <a:pt x="3029" y="6072"/>
                    <a:pt x="462" y="137"/>
                  </a:cubicBezTo>
                  <a:cubicBezTo>
                    <a:pt x="425" y="52"/>
                    <a:pt x="341" y="0"/>
                    <a:pt x="2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6101885" y="3879771"/>
              <a:ext cx="305774" cy="286182"/>
            </a:xfrm>
            <a:custGeom>
              <a:rect b="b" l="l" r="r" t="t"/>
              <a:pathLst>
                <a:path extrusionOk="0" h="20143" w="21522">
                  <a:moveTo>
                    <a:pt x="617" y="0"/>
                  </a:moveTo>
                  <a:cubicBezTo>
                    <a:pt x="601" y="0"/>
                    <a:pt x="584" y="1"/>
                    <a:pt x="568" y="2"/>
                  </a:cubicBezTo>
                  <a:cubicBezTo>
                    <a:pt x="240" y="34"/>
                    <a:pt x="0" y="323"/>
                    <a:pt x="30" y="648"/>
                  </a:cubicBezTo>
                  <a:cubicBezTo>
                    <a:pt x="632" y="7096"/>
                    <a:pt x="2191" y="13411"/>
                    <a:pt x="4667" y="19420"/>
                  </a:cubicBezTo>
                  <a:cubicBezTo>
                    <a:pt x="4756" y="19634"/>
                    <a:pt x="4963" y="19777"/>
                    <a:pt x="5195" y="19785"/>
                  </a:cubicBezTo>
                  <a:lnTo>
                    <a:pt x="16243" y="20142"/>
                  </a:lnTo>
                  <a:lnTo>
                    <a:pt x="16263" y="20142"/>
                  </a:lnTo>
                  <a:cubicBezTo>
                    <a:pt x="16512" y="20142"/>
                    <a:pt x="16734" y="19987"/>
                    <a:pt x="16820" y="19753"/>
                  </a:cubicBezTo>
                  <a:cubicBezTo>
                    <a:pt x="18964" y="13860"/>
                    <a:pt x="20530" y="7730"/>
                    <a:pt x="21473" y="1534"/>
                  </a:cubicBezTo>
                  <a:cubicBezTo>
                    <a:pt x="21522" y="1211"/>
                    <a:pt x="21300" y="907"/>
                    <a:pt x="20977" y="858"/>
                  </a:cubicBezTo>
                  <a:cubicBezTo>
                    <a:pt x="20945" y="853"/>
                    <a:pt x="20914" y="851"/>
                    <a:pt x="20883" y="851"/>
                  </a:cubicBezTo>
                  <a:cubicBezTo>
                    <a:pt x="20594" y="851"/>
                    <a:pt x="20345" y="1064"/>
                    <a:pt x="20301" y="1356"/>
                  </a:cubicBezTo>
                  <a:cubicBezTo>
                    <a:pt x="19391" y="7333"/>
                    <a:pt x="17893" y="13248"/>
                    <a:pt x="15853" y="18944"/>
                  </a:cubicBezTo>
                  <a:lnTo>
                    <a:pt x="5619" y="18613"/>
                  </a:lnTo>
                  <a:cubicBezTo>
                    <a:pt x="3271" y="12821"/>
                    <a:pt x="1789" y="6741"/>
                    <a:pt x="1211" y="537"/>
                  </a:cubicBezTo>
                  <a:cubicBezTo>
                    <a:pt x="1183" y="229"/>
                    <a:pt x="91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6095221" y="3877711"/>
              <a:ext cx="312764" cy="68707"/>
            </a:xfrm>
            <a:custGeom>
              <a:rect b="b" l="l" r="r" t="t"/>
              <a:pathLst>
                <a:path extrusionOk="0" h="4836" w="22014">
                  <a:moveTo>
                    <a:pt x="1894" y="0"/>
                  </a:moveTo>
                  <a:cubicBezTo>
                    <a:pt x="858" y="0"/>
                    <a:pt x="0" y="1062"/>
                    <a:pt x="413" y="2116"/>
                  </a:cubicBezTo>
                  <a:cubicBezTo>
                    <a:pt x="733" y="2932"/>
                    <a:pt x="1641" y="3295"/>
                    <a:pt x="2462" y="3536"/>
                  </a:cubicBezTo>
                  <a:cubicBezTo>
                    <a:pt x="5401" y="4402"/>
                    <a:pt x="8459" y="4836"/>
                    <a:pt x="11515" y="4836"/>
                  </a:cubicBezTo>
                  <a:cubicBezTo>
                    <a:pt x="14320" y="4836"/>
                    <a:pt x="17125" y="4470"/>
                    <a:pt x="19837" y="3739"/>
                  </a:cubicBezTo>
                  <a:cubicBezTo>
                    <a:pt x="20338" y="3603"/>
                    <a:pt x="20844" y="3452"/>
                    <a:pt x="21266" y="3144"/>
                  </a:cubicBezTo>
                  <a:cubicBezTo>
                    <a:pt x="21687" y="2838"/>
                    <a:pt x="22013" y="2347"/>
                    <a:pt x="22001" y="1815"/>
                  </a:cubicBezTo>
                  <a:cubicBezTo>
                    <a:pt x="21981" y="1087"/>
                    <a:pt x="21320" y="515"/>
                    <a:pt x="20629" y="354"/>
                  </a:cubicBezTo>
                  <a:cubicBezTo>
                    <a:pt x="20421" y="307"/>
                    <a:pt x="20209" y="287"/>
                    <a:pt x="19997" y="287"/>
                  </a:cubicBezTo>
                  <a:cubicBezTo>
                    <a:pt x="19506" y="287"/>
                    <a:pt x="19008" y="390"/>
                    <a:pt x="18523" y="485"/>
                  </a:cubicBezTo>
                  <a:cubicBezTo>
                    <a:pt x="16905" y="798"/>
                    <a:pt x="15272" y="1018"/>
                    <a:pt x="13629" y="1139"/>
                  </a:cubicBezTo>
                  <a:cubicBezTo>
                    <a:pt x="12594" y="1216"/>
                    <a:pt x="11557" y="1254"/>
                    <a:pt x="10520" y="1254"/>
                  </a:cubicBezTo>
                  <a:cubicBezTo>
                    <a:pt x="8634" y="1254"/>
                    <a:pt x="6748" y="1127"/>
                    <a:pt x="4880" y="872"/>
                  </a:cubicBezTo>
                  <a:cubicBezTo>
                    <a:pt x="4263" y="788"/>
                    <a:pt x="3646" y="729"/>
                    <a:pt x="3079" y="458"/>
                  </a:cubicBezTo>
                  <a:cubicBezTo>
                    <a:pt x="2741" y="295"/>
                    <a:pt x="2460" y="58"/>
                    <a:pt x="2078" y="11"/>
                  </a:cubicBezTo>
                  <a:cubicBezTo>
                    <a:pt x="2016" y="4"/>
                    <a:pt x="1954" y="0"/>
                    <a:pt x="1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4" name="Google Shape;354;p25"/>
            <p:cNvGrpSpPr/>
            <p:nvPr/>
          </p:nvGrpSpPr>
          <p:grpSpPr>
            <a:xfrm>
              <a:off x="5789884" y="2702880"/>
              <a:ext cx="107151" cy="171243"/>
              <a:chOff x="5867409" y="1761367"/>
              <a:chExt cx="107151" cy="171243"/>
            </a:xfrm>
          </p:grpSpPr>
          <p:sp>
            <p:nvSpPr>
              <p:cNvPr id="355" name="Google Shape;355;p25"/>
              <p:cNvSpPr/>
              <p:nvPr/>
            </p:nvSpPr>
            <p:spPr>
              <a:xfrm>
                <a:off x="5898393" y="1896302"/>
                <a:ext cx="36154" cy="36308"/>
              </a:xfrm>
              <a:custGeom>
                <a:rect b="b" l="l" r="r" t="t"/>
                <a:pathLst>
                  <a:path extrusionOk="0" h="941" w="937">
                    <a:moveTo>
                      <a:pt x="477" y="1"/>
                    </a:moveTo>
                    <a:cubicBezTo>
                      <a:pt x="475" y="1"/>
                      <a:pt x="473" y="1"/>
                      <a:pt x="471" y="1"/>
                    </a:cubicBezTo>
                    <a:cubicBezTo>
                      <a:pt x="344" y="1"/>
                      <a:pt x="228" y="48"/>
                      <a:pt x="138" y="139"/>
                    </a:cubicBezTo>
                    <a:cubicBezTo>
                      <a:pt x="48" y="227"/>
                      <a:pt x="0" y="343"/>
                      <a:pt x="0" y="472"/>
                    </a:cubicBezTo>
                    <a:cubicBezTo>
                      <a:pt x="0" y="599"/>
                      <a:pt x="49" y="714"/>
                      <a:pt x="138" y="803"/>
                    </a:cubicBezTo>
                    <a:cubicBezTo>
                      <a:pt x="228" y="894"/>
                      <a:pt x="344" y="941"/>
                      <a:pt x="471" y="941"/>
                    </a:cubicBezTo>
                    <a:cubicBezTo>
                      <a:pt x="600" y="941"/>
                      <a:pt x="715" y="894"/>
                      <a:pt x="804" y="802"/>
                    </a:cubicBezTo>
                    <a:cubicBezTo>
                      <a:pt x="890" y="712"/>
                      <a:pt x="936" y="598"/>
                      <a:pt x="936" y="470"/>
                    </a:cubicBezTo>
                    <a:cubicBezTo>
                      <a:pt x="936" y="344"/>
                      <a:pt x="890" y="230"/>
                      <a:pt x="804" y="140"/>
                    </a:cubicBezTo>
                    <a:cubicBezTo>
                      <a:pt x="717" y="50"/>
                      <a:pt x="603" y="1"/>
                      <a:pt x="477" y="1"/>
                    </a:cubicBezTo>
                    <a:close/>
                  </a:path>
                </a:pathLst>
              </a:custGeom>
              <a:solidFill>
                <a:srgbClr val="5C8C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5"/>
              <p:cNvSpPr/>
              <p:nvPr/>
            </p:nvSpPr>
            <p:spPr>
              <a:xfrm>
                <a:off x="5867409" y="1761367"/>
                <a:ext cx="107151" cy="123742"/>
              </a:xfrm>
              <a:custGeom>
                <a:rect b="b" l="l" r="r" t="t"/>
                <a:pathLst>
                  <a:path extrusionOk="0" h="3207" w="2777">
                    <a:moveTo>
                      <a:pt x="1436" y="1"/>
                    </a:moveTo>
                    <a:cubicBezTo>
                      <a:pt x="1156" y="1"/>
                      <a:pt x="892" y="66"/>
                      <a:pt x="651" y="196"/>
                    </a:cubicBezTo>
                    <a:cubicBezTo>
                      <a:pt x="411" y="323"/>
                      <a:pt x="204" y="510"/>
                      <a:pt x="38" y="748"/>
                    </a:cubicBezTo>
                    <a:cubicBezTo>
                      <a:pt x="11" y="785"/>
                      <a:pt x="1" y="830"/>
                      <a:pt x="10" y="874"/>
                    </a:cubicBezTo>
                    <a:cubicBezTo>
                      <a:pt x="17" y="919"/>
                      <a:pt x="44" y="957"/>
                      <a:pt x="81" y="982"/>
                    </a:cubicBezTo>
                    <a:lnTo>
                      <a:pt x="401" y="1200"/>
                    </a:lnTo>
                    <a:cubicBezTo>
                      <a:pt x="429" y="1220"/>
                      <a:pt x="462" y="1229"/>
                      <a:pt x="494" y="1229"/>
                    </a:cubicBezTo>
                    <a:cubicBezTo>
                      <a:pt x="546" y="1229"/>
                      <a:pt x="597" y="1205"/>
                      <a:pt x="630" y="1160"/>
                    </a:cubicBezTo>
                    <a:cubicBezTo>
                      <a:pt x="737" y="1013"/>
                      <a:pt x="860" y="899"/>
                      <a:pt x="996" y="824"/>
                    </a:cubicBezTo>
                    <a:cubicBezTo>
                      <a:pt x="1128" y="750"/>
                      <a:pt x="1267" y="713"/>
                      <a:pt x="1418" y="713"/>
                    </a:cubicBezTo>
                    <a:cubicBezTo>
                      <a:pt x="1600" y="713"/>
                      <a:pt x="1748" y="760"/>
                      <a:pt x="1871" y="856"/>
                    </a:cubicBezTo>
                    <a:cubicBezTo>
                      <a:pt x="1983" y="944"/>
                      <a:pt x="2037" y="1042"/>
                      <a:pt x="2037" y="1166"/>
                    </a:cubicBezTo>
                    <a:cubicBezTo>
                      <a:pt x="2037" y="1264"/>
                      <a:pt x="2013" y="1348"/>
                      <a:pt x="1966" y="1422"/>
                    </a:cubicBezTo>
                    <a:cubicBezTo>
                      <a:pt x="1911" y="1506"/>
                      <a:pt x="1813" y="1603"/>
                      <a:pt x="1674" y="1708"/>
                    </a:cubicBezTo>
                    <a:lnTo>
                      <a:pt x="1433" y="1885"/>
                    </a:lnTo>
                    <a:cubicBezTo>
                      <a:pt x="1234" y="2032"/>
                      <a:pt x="1094" y="2199"/>
                      <a:pt x="1012" y="2381"/>
                    </a:cubicBezTo>
                    <a:cubicBezTo>
                      <a:pt x="934" y="2564"/>
                      <a:pt x="901" y="2787"/>
                      <a:pt x="919" y="3051"/>
                    </a:cubicBezTo>
                    <a:cubicBezTo>
                      <a:pt x="925" y="3138"/>
                      <a:pt x="997" y="3206"/>
                      <a:pt x="1085" y="3206"/>
                    </a:cubicBezTo>
                    <a:lnTo>
                      <a:pt x="1446" y="3206"/>
                    </a:lnTo>
                    <a:cubicBezTo>
                      <a:pt x="1492" y="3206"/>
                      <a:pt x="1536" y="3187"/>
                      <a:pt x="1569" y="3154"/>
                    </a:cubicBezTo>
                    <a:cubicBezTo>
                      <a:pt x="1600" y="3120"/>
                      <a:pt x="1616" y="3074"/>
                      <a:pt x="1613" y="3028"/>
                    </a:cubicBezTo>
                    <a:cubicBezTo>
                      <a:pt x="1603" y="2885"/>
                      <a:pt x="1619" y="2765"/>
                      <a:pt x="1662" y="2673"/>
                    </a:cubicBezTo>
                    <a:cubicBezTo>
                      <a:pt x="1702" y="2581"/>
                      <a:pt x="1778" y="2495"/>
                      <a:pt x="1884" y="2417"/>
                    </a:cubicBezTo>
                    <a:lnTo>
                      <a:pt x="2066" y="2281"/>
                    </a:lnTo>
                    <a:cubicBezTo>
                      <a:pt x="2325" y="2091"/>
                      <a:pt x="2503" y="1921"/>
                      <a:pt x="2610" y="1758"/>
                    </a:cubicBezTo>
                    <a:cubicBezTo>
                      <a:pt x="2721" y="1588"/>
                      <a:pt x="2777" y="1386"/>
                      <a:pt x="2777" y="1160"/>
                    </a:cubicBezTo>
                    <a:cubicBezTo>
                      <a:pt x="2777" y="994"/>
                      <a:pt x="2741" y="836"/>
                      <a:pt x="2672" y="691"/>
                    </a:cubicBezTo>
                    <a:cubicBezTo>
                      <a:pt x="2602" y="548"/>
                      <a:pt x="2505" y="423"/>
                      <a:pt x="2382" y="320"/>
                    </a:cubicBezTo>
                    <a:cubicBezTo>
                      <a:pt x="2262" y="220"/>
                      <a:pt x="2118" y="141"/>
                      <a:pt x="1957" y="85"/>
                    </a:cubicBezTo>
                    <a:cubicBezTo>
                      <a:pt x="1797" y="29"/>
                      <a:pt x="1621" y="1"/>
                      <a:pt x="1436" y="1"/>
                    </a:cubicBezTo>
                    <a:close/>
                  </a:path>
                </a:pathLst>
              </a:custGeom>
              <a:solidFill>
                <a:srgbClr val="5C8C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7" name="Google Shape;357;p25"/>
            <p:cNvGrpSpPr/>
            <p:nvPr/>
          </p:nvGrpSpPr>
          <p:grpSpPr>
            <a:xfrm>
              <a:off x="6078548" y="3283432"/>
              <a:ext cx="135421" cy="93276"/>
              <a:chOff x="3144855" y="1096900"/>
              <a:chExt cx="120675" cy="83118"/>
            </a:xfrm>
          </p:grpSpPr>
          <p:sp>
            <p:nvSpPr>
              <p:cNvPr id="358" name="Google Shape;358;p25"/>
              <p:cNvSpPr/>
              <p:nvPr/>
            </p:nvSpPr>
            <p:spPr>
              <a:xfrm>
                <a:off x="3158901" y="1115485"/>
                <a:ext cx="18114" cy="17514"/>
              </a:xfrm>
              <a:custGeom>
                <a:rect b="b" l="l" r="r" t="t"/>
                <a:pathLst>
                  <a:path extrusionOk="0" h="409" w="423">
                    <a:moveTo>
                      <a:pt x="212" y="0"/>
                    </a:moveTo>
                    <a:cubicBezTo>
                      <a:pt x="207" y="0"/>
                      <a:pt x="202" y="0"/>
                      <a:pt x="198" y="1"/>
                    </a:cubicBezTo>
                    <a:cubicBezTo>
                      <a:pt x="87" y="8"/>
                      <a:pt x="1" y="104"/>
                      <a:pt x="8" y="217"/>
                    </a:cubicBezTo>
                    <a:cubicBezTo>
                      <a:pt x="15" y="326"/>
                      <a:pt x="107" y="408"/>
                      <a:pt x="215" y="408"/>
                    </a:cubicBezTo>
                    <a:cubicBezTo>
                      <a:pt x="219" y="408"/>
                      <a:pt x="222" y="408"/>
                      <a:pt x="226" y="408"/>
                    </a:cubicBezTo>
                    <a:cubicBezTo>
                      <a:pt x="339" y="399"/>
                      <a:pt x="423" y="303"/>
                      <a:pt x="416" y="190"/>
                    </a:cubicBezTo>
                    <a:cubicBezTo>
                      <a:pt x="408" y="82"/>
                      <a:pt x="318" y="0"/>
                      <a:pt x="2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5"/>
              <p:cNvSpPr/>
              <p:nvPr/>
            </p:nvSpPr>
            <p:spPr>
              <a:xfrm>
                <a:off x="3168493" y="1113258"/>
                <a:ext cx="9292" cy="8950"/>
              </a:xfrm>
              <a:custGeom>
                <a:rect b="b" l="l" r="r" t="t"/>
                <a:pathLst>
                  <a:path extrusionOk="0" h="209" w="217">
                    <a:moveTo>
                      <a:pt x="107" y="1"/>
                    </a:moveTo>
                    <a:cubicBezTo>
                      <a:pt x="105" y="1"/>
                      <a:pt x="103" y="1"/>
                      <a:pt x="101" y="1"/>
                    </a:cubicBezTo>
                    <a:cubicBezTo>
                      <a:pt x="45" y="5"/>
                      <a:pt x="1" y="54"/>
                      <a:pt x="5" y="112"/>
                    </a:cubicBezTo>
                    <a:cubicBezTo>
                      <a:pt x="9" y="167"/>
                      <a:pt x="54" y="208"/>
                      <a:pt x="108" y="208"/>
                    </a:cubicBezTo>
                    <a:cubicBezTo>
                      <a:pt x="111" y="208"/>
                      <a:pt x="113" y="208"/>
                      <a:pt x="116" y="208"/>
                    </a:cubicBezTo>
                    <a:cubicBezTo>
                      <a:pt x="172" y="205"/>
                      <a:pt x="217" y="155"/>
                      <a:pt x="212" y="99"/>
                    </a:cubicBezTo>
                    <a:cubicBezTo>
                      <a:pt x="208" y="43"/>
                      <a:pt x="162" y="1"/>
                      <a:pt x="1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5"/>
              <p:cNvSpPr/>
              <p:nvPr/>
            </p:nvSpPr>
            <p:spPr>
              <a:xfrm>
                <a:off x="3230501" y="1116127"/>
                <a:ext cx="18114" cy="17514"/>
              </a:xfrm>
              <a:custGeom>
                <a:rect b="b" l="l" r="r" t="t"/>
                <a:pathLst>
                  <a:path extrusionOk="0" h="409" w="423">
                    <a:moveTo>
                      <a:pt x="211" y="0"/>
                    </a:moveTo>
                    <a:cubicBezTo>
                      <a:pt x="207" y="0"/>
                      <a:pt x="202" y="0"/>
                      <a:pt x="197" y="1"/>
                    </a:cubicBezTo>
                    <a:cubicBezTo>
                      <a:pt x="85" y="8"/>
                      <a:pt x="1" y="106"/>
                      <a:pt x="8" y="218"/>
                    </a:cubicBezTo>
                    <a:cubicBezTo>
                      <a:pt x="15" y="325"/>
                      <a:pt x="105" y="408"/>
                      <a:pt x="212" y="408"/>
                    </a:cubicBezTo>
                    <a:cubicBezTo>
                      <a:pt x="217" y="408"/>
                      <a:pt x="221" y="408"/>
                      <a:pt x="226" y="408"/>
                    </a:cubicBezTo>
                    <a:cubicBezTo>
                      <a:pt x="338" y="400"/>
                      <a:pt x="423" y="303"/>
                      <a:pt x="415" y="190"/>
                    </a:cubicBezTo>
                    <a:cubicBezTo>
                      <a:pt x="408" y="82"/>
                      <a:pt x="318" y="0"/>
                      <a:pt x="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5"/>
              <p:cNvSpPr/>
              <p:nvPr/>
            </p:nvSpPr>
            <p:spPr>
              <a:xfrm>
                <a:off x="3240093" y="1113943"/>
                <a:ext cx="9207" cy="8950"/>
              </a:xfrm>
              <a:custGeom>
                <a:rect b="b" l="l" r="r" t="t"/>
                <a:pathLst>
                  <a:path extrusionOk="0" h="209" w="215">
                    <a:moveTo>
                      <a:pt x="109" y="1"/>
                    </a:moveTo>
                    <a:cubicBezTo>
                      <a:pt x="106" y="1"/>
                      <a:pt x="104" y="1"/>
                      <a:pt x="101" y="1"/>
                    </a:cubicBezTo>
                    <a:cubicBezTo>
                      <a:pt x="43" y="4"/>
                      <a:pt x="0" y="54"/>
                      <a:pt x="5" y="111"/>
                    </a:cubicBezTo>
                    <a:cubicBezTo>
                      <a:pt x="7" y="167"/>
                      <a:pt x="55" y="209"/>
                      <a:pt x="109" y="209"/>
                    </a:cubicBezTo>
                    <a:cubicBezTo>
                      <a:pt x="110" y="209"/>
                      <a:pt x="112" y="209"/>
                      <a:pt x="114" y="208"/>
                    </a:cubicBezTo>
                    <a:cubicBezTo>
                      <a:pt x="172" y="204"/>
                      <a:pt x="215" y="154"/>
                      <a:pt x="212" y="97"/>
                    </a:cubicBezTo>
                    <a:cubicBezTo>
                      <a:pt x="208" y="42"/>
                      <a:pt x="163" y="1"/>
                      <a:pt x="1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5"/>
              <p:cNvSpPr/>
              <p:nvPr/>
            </p:nvSpPr>
            <p:spPr>
              <a:xfrm>
                <a:off x="3179798" y="1102467"/>
                <a:ext cx="19484" cy="59352"/>
              </a:xfrm>
              <a:custGeom>
                <a:rect b="b" l="l" r="r" t="t"/>
                <a:pathLst>
                  <a:path extrusionOk="0" h="1386" w="455">
                    <a:moveTo>
                      <a:pt x="313" y="0"/>
                    </a:moveTo>
                    <a:cubicBezTo>
                      <a:pt x="281" y="0"/>
                      <a:pt x="252" y="23"/>
                      <a:pt x="246" y="54"/>
                    </a:cubicBezTo>
                    <a:lnTo>
                      <a:pt x="4" y="1307"/>
                    </a:lnTo>
                    <a:cubicBezTo>
                      <a:pt x="0" y="1326"/>
                      <a:pt x="6" y="1347"/>
                      <a:pt x="19" y="1363"/>
                    </a:cubicBezTo>
                    <a:cubicBezTo>
                      <a:pt x="31" y="1378"/>
                      <a:pt x="50" y="1386"/>
                      <a:pt x="70" y="1386"/>
                    </a:cubicBezTo>
                    <a:lnTo>
                      <a:pt x="73" y="1386"/>
                    </a:lnTo>
                    <a:lnTo>
                      <a:pt x="388" y="1377"/>
                    </a:lnTo>
                    <a:cubicBezTo>
                      <a:pt x="425" y="1377"/>
                      <a:pt x="455" y="1346"/>
                      <a:pt x="453" y="1309"/>
                    </a:cubicBezTo>
                    <a:cubicBezTo>
                      <a:pt x="452" y="1272"/>
                      <a:pt x="422" y="1243"/>
                      <a:pt x="386" y="1243"/>
                    </a:cubicBezTo>
                    <a:lnTo>
                      <a:pt x="385" y="1243"/>
                    </a:lnTo>
                    <a:lnTo>
                      <a:pt x="151" y="1251"/>
                    </a:lnTo>
                    <a:lnTo>
                      <a:pt x="378" y="80"/>
                    </a:lnTo>
                    <a:cubicBezTo>
                      <a:pt x="385" y="44"/>
                      <a:pt x="361" y="9"/>
                      <a:pt x="324" y="1"/>
                    </a:cubicBezTo>
                    <a:cubicBezTo>
                      <a:pt x="320" y="1"/>
                      <a:pt x="317" y="0"/>
                      <a:pt x="313" y="0"/>
                    </a:cubicBezTo>
                    <a:close/>
                  </a:path>
                </a:pathLst>
              </a:custGeom>
              <a:solidFill>
                <a:srgbClr val="CD73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5"/>
              <p:cNvSpPr/>
              <p:nvPr/>
            </p:nvSpPr>
            <p:spPr>
              <a:xfrm>
                <a:off x="3219196" y="1097971"/>
                <a:ext cx="46334" cy="8393"/>
              </a:xfrm>
              <a:custGeom>
                <a:rect b="b" l="l" r="r" t="t"/>
                <a:pathLst>
                  <a:path extrusionOk="0" h="196" w="1082">
                    <a:moveTo>
                      <a:pt x="414" y="1"/>
                    </a:moveTo>
                    <a:cubicBezTo>
                      <a:pt x="378" y="1"/>
                      <a:pt x="341" y="2"/>
                      <a:pt x="303" y="6"/>
                    </a:cubicBezTo>
                    <a:cubicBezTo>
                      <a:pt x="217" y="13"/>
                      <a:pt x="131" y="22"/>
                      <a:pt x="11" y="51"/>
                    </a:cubicBezTo>
                    <a:lnTo>
                      <a:pt x="1" y="66"/>
                    </a:lnTo>
                    <a:cubicBezTo>
                      <a:pt x="85" y="99"/>
                      <a:pt x="173" y="127"/>
                      <a:pt x="263" y="145"/>
                    </a:cubicBezTo>
                    <a:cubicBezTo>
                      <a:pt x="353" y="162"/>
                      <a:pt x="445" y="177"/>
                      <a:pt x="537" y="186"/>
                    </a:cubicBezTo>
                    <a:cubicBezTo>
                      <a:pt x="615" y="192"/>
                      <a:pt x="691" y="195"/>
                      <a:pt x="767" y="195"/>
                    </a:cubicBezTo>
                    <a:cubicBezTo>
                      <a:pt x="782" y="195"/>
                      <a:pt x="797" y="195"/>
                      <a:pt x="812" y="195"/>
                    </a:cubicBezTo>
                    <a:cubicBezTo>
                      <a:pt x="904" y="195"/>
                      <a:pt x="994" y="189"/>
                      <a:pt x="1082" y="176"/>
                    </a:cubicBezTo>
                    <a:lnTo>
                      <a:pt x="1074" y="158"/>
                    </a:lnTo>
                    <a:cubicBezTo>
                      <a:pt x="965" y="103"/>
                      <a:pt x="876" y="74"/>
                      <a:pt x="789" y="50"/>
                    </a:cubicBezTo>
                    <a:cubicBezTo>
                      <a:pt x="703" y="28"/>
                      <a:pt x="623" y="13"/>
                      <a:pt x="544" y="7"/>
                    </a:cubicBezTo>
                    <a:cubicBezTo>
                      <a:pt x="500" y="3"/>
                      <a:pt x="457" y="1"/>
                      <a:pt x="4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5"/>
              <p:cNvSpPr/>
              <p:nvPr/>
            </p:nvSpPr>
            <p:spPr>
              <a:xfrm>
                <a:off x="3144855" y="1096900"/>
                <a:ext cx="46505" cy="7837"/>
              </a:xfrm>
              <a:custGeom>
                <a:rect b="b" l="l" r="r" t="t"/>
                <a:pathLst>
                  <a:path extrusionOk="0" h="183" w="1086">
                    <a:moveTo>
                      <a:pt x="593" y="1"/>
                    </a:moveTo>
                    <a:cubicBezTo>
                      <a:pt x="572" y="1"/>
                      <a:pt x="551" y="1"/>
                      <a:pt x="530" y="2"/>
                    </a:cubicBezTo>
                    <a:cubicBezTo>
                      <a:pt x="450" y="5"/>
                      <a:pt x="373" y="14"/>
                      <a:pt x="292" y="32"/>
                    </a:cubicBezTo>
                    <a:cubicBezTo>
                      <a:pt x="208" y="51"/>
                      <a:pt x="123" y="72"/>
                      <a:pt x="8" y="116"/>
                    </a:cubicBezTo>
                    <a:lnTo>
                      <a:pt x="0" y="134"/>
                    </a:lnTo>
                    <a:cubicBezTo>
                      <a:pt x="88" y="153"/>
                      <a:pt x="178" y="170"/>
                      <a:pt x="270" y="176"/>
                    </a:cubicBezTo>
                    <a:cubicBezTo>
                      <a:pt x="332" y="181"/>
                      <a:pt x="396" y="183"/>
                      <a:pt x="460" y="183"/>
                    </a:cubicBezTo>
                    <a:cubicBezTo>
                      <a:pt x="489" y="183"/>
                      <a:pt x="519" y="182"/>
                      <a:pt x="548" y="182"/>
                    </a:cubicBezTo>
                    <a:cubicBezTo>
                      <a:pt x="640" y="177"/>
                      <a:pt x="732" y="167"/>
                      <a:pt x="822" y="153"/>
                    </a:cubicBezTo>
                    <a:cubicBezTo>
                      <a:pt x="912" y="142"/>
                      <a:pt x="1001" y="124"/>
                      <a:pt x="1086" y="99"/>
                    </a:cubicBezTo>
                    <a:lnTo>
                      <a:pt x="1077" y="82"/>
                    </a:lnTo>
                    <a:cubicBezTo>
                      <a:pt x="961" y="42"/>
                      <a:pt x="868" y="25"/>
                      <a:pt x="779" y="13"/>
                    </a:cubicBezTo>
                    <a:cubicBezTo>
                      <a:pt x="715" y="5"/>
                      <a:pt x="653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5"/>
              <p:cNvSpPr/>
              <p:nvPr/>
            </p:nvSpPr>
            <p:spPr>
              <a:xfrm>
                <a:off x="3180013" y="1171497"/>
                <a:ext cx="53914" cy="8522"/>
              </a:xfrm>
              <a:custGeom>
                <a:rect b="b" l="l" r="r" t="t"/>
                <a:pathLst>
                  <a:path extrusionOk="0" h="199" w="1259">
                    <a:moveTo>
                      <a:pt x="1187" y="1"/>
                    </a:moveTo>
                    <a:cubicBezTo>
                      <a:pt x="1182" y="1"/>
                      <a:pt x="1176" y="1"/>
                      <a:pt x="1171" y="3"/>
                    </a:cubicBezTo>
                    <a:cubicBezTo>
                      <a:pt x="959" y="49"/>
                      <a:pt x="747" y="64"/>
                      <a:pt x="568" y="64"/>
                    </a:cubicBezTo>
                    <a:cubicBezTo>
                      <a:pt x="289" y="64"/>
                      <a:pt x="87" y="29"/>
                      <a:pt x="84" y="28"/>
                    </a:cubicBezTo>
                    <a:cubicBezTo>
                      <a:pt x="80" y="27"/>
                      <a:pt x="75" y="27"/>
                      <a:pt x="71" y="27"/>
                    </a:cubicBezTo>
                    <a:cubicBezTo>
                      <a:pt x="40" y="27"/>
                      <a:pt x="12" y="50"/>
                      <a:pt x="7" y="83"/>
                    </a:cubicBezTo>
                    <a:cubicBezTo>
                      <a:pt x="1" y="120"/>
                      <a:pt x="25" y="154"/>
                      <a:pt x="62" y="160"/>
                    </a:cubicBezTo>
                    <a:cubicBezTo>
                      <a:pt x="75" y="163"/>
                      <a:pt x="279" y="197"/>
                      <a:pt x="564" y="197"/>
                    </a:cubicBezTo>
                    <a:lnTo>
                      <a:pt x="564" y="198"/>
                    </a:lnTo>
                    <a:cubicBezTo>
                      <a:pt x="750" y="198"/>
                      <a:pt x="972" y="182"/>
                      <a:pt x="1199" y="133"/>
                    </a:cubicBezTo>
                    <a:cubicBezTo>
                      <a:pt x="1234" y="124"/>
                      <a:pt x="1258" y="89"/>
                      <a:pt x="1249" y="53"/>
                    </a:cubicBezTo>
                    <a:cubicBezTo>
                      <a:pt x="1243" y="22"/>
                      <a:pt x="1216" y="1"/>
                      <a:pt x="1187" y="1"/>
                    </a:cubicBezTo>
                    <a:close/>
                  </a:path>
                </a:pathLst>
              </a:custGeom>
              <a:solidFill>
                <a:srgbClr val="CD73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66" name="Google Shape;3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-7"/>
            <a:ext cx="305024" cy="2807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5"/>
          <p:cNvGrpSpPr/>
          <p:nvPr/>
        </p:nvGrpSpPr>
        <p:grpSpPr>
          <a:xfrm>
            <a:off x="5141099" y="1884424"/>
            <a:ext cx="1138111" cy="2276704"/>
            <a:chOff x="5141099" y="1884424"/>
            <a:chExt cx="1138111" cy="2276704"/>
          </a:xfrm>
        </p:grpSpPr>
        <p:sp>
          <p:nvSpPr>
            <p:cNvPr id="368" name="Google Shape;368;p25"/>
            <p:cNvSpPr/>
            <p:nvPr/>
          </p:nvSpPr>
          <p:spPr>
            <a:xfrm>
              <a:off x="5518629" y="3487941"/>
              <a:ext cx="365639" cy="186028"/>
            </a:xfrm>
            <a:custGeom>
              <a:rect b="b" l="l" r="r" t="t"/>
              <a:pathLst>
                <a:path extrusionOk="0" h="11220" w="22053">
                  <a:moveTo>
                    <a:pt x="17992" y="1"/>
                  </a:moveTo>
                  <a:cubicBezTo>
                    <a:pt x="17434" y="1"/>
                    <a:pt x="16867" y="63"/>
                    <a:pt x="16325" y="143"/>
                  </a:cubicBezTo>
                  <a:cubicBezTo>
                    <a:pt x="12630" y="689"/>
                    <a:pt x="9016" y="1717"/>
                    <a:pt x="5415" y="2746"/>
                  </a:cubicBezTo>
                  <a:cubicBezTo>
                    <a:pt x="4534" y="2995"/>
                    <a:pt x="3656" y="3246"/>
                    <a:pt x="2785" y="3533"/>
                  </a:cubicBezTo>
                  <a:cubicBezTo>
                    <a:pt x="2294" y="3695"/>
                    <a:pt x="1732" y="3838"/>
                    <a:pt x="1342" y="4211"/>
                  </a:cubicBezTo>
                  <a:cubicBezTo>
                    <a:pt x="417" y="5099"/>
                    <a:pt x="0" y="6764"/>
                    <a:pt x="459" y="7968"/>
                  </a:cubicBezTo>
                  <a:cubicBezTo>
                    <a:pt x="1046" y="9494"/>
                    <a:pt x="2674" y="10274"/>
                    <a:pt x="4209" y="10698"/>
                  </a:cubicBezTo>
                  <a:cubicBezTo>
                    <a:pt x="5566" y="11072"/>
                    <a:pt x="6758" y="11219"/>
                    <a:pt x="7853" y="11219"/>
                  </a:cubicBezTo>
                  <a:cubicBezTo>
                    <a:pt x="10466" y="11219"/>
                    <a:pt x="12522" y="10379"/>
                    <a:pt x="14926" y="9763"/>
                  </a:cubicBezTo>
                  <a:cubicBezTo>
                    <a:pt x="17321" y="9149"/>
                    <a:pt x="20701" y="6887"/>
                    <a:pt x="21377" y="5397"/>
                  </a:cubicBezTo>
                  <a:cubicBezTo>
                    <a:pt x="22052" y="3910"/>
                    <a:pt x="21917" y="1932"/>
                    <a:pt x="20715" y="864"/>
                  </a:cubicBezTo>
                  <a:cubicBezTo>
                    <a:pt x="19970" y="202"/>
                    <a:pt x="18996" y="1"/>
                    <a:pt x="17992" y="1"/>
                  </a:cubicBezTo>
                  <a:close/>
                </a:path>
              </a:pathLst>
            </a:custGeom>
            <a:solidFill>
              <a:srgbClr val="8F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25"/>
            <p:cNvGrpSpPr/>
            <p:nvPr/>
          </p:nvGrpSpPr>
          <p:grpSpPr>
            <a:xfrm>
              <a:off x="5141099" y="1884424"/>
              <a:ext cx="1138111" cy="2276704"/>
              <a:chOff x="4681888" y="2408357"/>
              <a:chExt cx="975245" cy="1950903"/>
            </a:xfrm>
          </p:grpSpPr>
          <p:sp>
            <p:nvSpPr>
              <p:cNvPr id="370" name="Google Shape;370;p25"/>
              <p:cNvSpPr/>
              <p:nvPr/>
            </p:nvSpPr>
            <p:spPr>
              <a:xfrm>
                <a:off x="4681888" y="2408357"/>
                <a:ext cx="550711" cy="467796"/>
              </a:xfrm>
              <a:custGeom>
                <a:rect b="b" l="l" r="r" t="t"/>
                <a:pathLst>
                  <a:path extrusionOk="0" h="32926" w="38762">
                    <a:moveTo>
                      <a:pt x="20223" y="0"/>
                    </a:moveTo>
                    <a:cubicBezTo>
                      <a:pt x="19285" y="0"/>
                      <a:pt x="18324" y="70"/>
                      <a:pt x="17336" y="206"/>
                    </a:cubicBezTo>
                    <a:cubicBezTo>
                      <a:pt x="12625" y="854"/>
                      <a:pt x="8096" y="2966"/>
                      <a:pt x="4680" y="6293"/>
                    </a:cubicBezTo>
                    <a:cubicBezTo>
                      <a:pt x="3032" y="7894"/>
                      <a:pt x="1609" y="9806"/>
                      <a:pt x="985" y="12016"/>
                    </a:cubicBezTo>
                    <a:cubicBezTo>
                      <a:pt x="1" y="15501"/>
                      <a:pt x="1192" y="19386"/>
                      <a:pt x="3582" y="22105"/>
                    </a:cubicBezTo>
                    <a:cubicBezTo>
                      <a:pt x="5975" y="24823"/>
                      <a:pt x="9428" y="26456"/>
                      <a:pt x="12980" y="27149"/>
                    </a:cubicBezTo>
                    <a:cubicBezTo>
                      <a:pt x="14676" y="27481"/>
                      <a:pt x="16398" y="27614"/>
                      <a:pt x="18124" y="27614"/>
                    </a:cubicBezTo>
                    <a:cubicBezTo>
                      <a:pt x="20018" y="27614"/>
                      <a:pt x="21917" y="27454"/>
                      <a:pt x="23797" y="27220"/>
                    </a:cubicBezTo>
                    <a:cubicBezTo>
                      <a:pt x="23893" y="27208"/>
                      <a:pt x="23991" y="27196"/>
                      <a:pt x="24090" y="27183"/>
                    </a:cubicBezTo>
                    <a:cubicBezTo>
                      <a:pt x="24221" y="27388"/>
                      <a:pt x="24359" y="27590"/>
                      <a:pt x="24505" y="27785"/>
                    </a:cubicBezTo>
                    <a:cubicBezTo>
                      <a:pt x="26182" y="30050"/>
                      <a:pt x="28483" y="31848"/>
                      <a:pt x="31088" y="32926"/>
                    </a:cubicBezTo>
                    <a:cubicBezTo>
                      <a:pt x="29465" y="31318"/>
                      <a:pt x="28165" y="29389"/>
                      <a:pt x="27270" y="27287"/>
                    </a:cubicBezTo>
                    <a:cubicBezTo>
                      <a:pt x="27203" y="27134"/>
                      <a:pt x="27141" y="26932"/>
                      <a:pt x="27077" y="26700"/>
                    </a:cubicBezTo>
                    <a:cubicBezTo>
                      <a:pt x="28851" y="26337"/>
                      <a:pt x="30585" y="25814"/>
                      <a:pt x="32191" y="24991"/>
                    </a:cubicBezTo>
                    <a:cubicBezTo>
                      <a:pt x="34781" y="23661"/>
                      <a:pt x="37033" y="21449"/>
                      <a:pt x="37837" y="18651"/>
                    </a:cubicBezTo>
                    <a:cubicBezTo>
                      <a:pt x="38762" y="15435"/>
                      <a:pt x="37659" y="11940"/>
                      <a:pt x="35868" y="9115"/>
                    </a:cubicBezTo>
                    <a:cubicBezTo>
                      <a:pt x="34386" y="6779"/>
                      <a:pt x="32425" y="4752"/>
                      <a:pt x="30156" y="3173"/>
                    </a:cubicBezTo>
                    <a:cubicBezTo>
                      <a:pt x="27038" y="1007"/>
                      <a:pt x="23796" y="0"/>
                      <a:pt x="202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19050">
                <a:solidFill>
                  <a:srgbClr val="5C8C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5"/>
              <p:cNvSpPr/>
              <p:nvPr/>
            </p:nvSpPr>
            <p:spPr>
              <a:xfrm>
                <a:off x="4740934" y="4129198"/>
                <a:ext cx="916199" cy="230062"/>
              </a:xfrm>
              <a:custGeom>
                <a:rect b="b" l="l" r="r" t="t"/>
                <a:pathLst>
                  <a:path extrusionOk="0" h="16193" w="64487">
                    <a:moveTo>
                      <a:pt x="25538" y="1"/>
                    </a:moveTo>
                    <a:cubicBezTo>
                      <a:pt x="12272" y="1"/>
                      <a:pt x="0" y="1575"/>
                      <a:pt x="820" y="7312"/>
                    </a:cubicBezTo>
                    <a:cubicBezTo>
                      <a:pt x="1074" y="9083"/>
                      <a:pt x="2843" y="10179"/>
                      <a:pt x="4463" y="10933"/>
                    </a:cubicBezTo>
                    <a:cubicBezTo>
                      <a:pt x="12355" y="14602"/>
                      <a:pt x="21363" y="16193"/>
                      <a:pt x="30439" y="16193"/>
                    </a:cubicBezTo>
                    <a:cubicBezTo>
                      <a:pt x="39890" y="16193"/>
                      <a:pt x="49415" y="14468"/>
                      <a:pt x="57832" y="11567"/>
                    </a:cubicBezTo>
                    <a:cubicBezTo>
                      <a:pt x="60819" y="10539"/>
                      <a:pt x="64487" y="7229"/>
                      <a:pt x="61209" y="4126"/>
                    </a:cubicBezTo>
                    <a:cubicBezTo>
                      <a:pt x="59914" y="2900"/>
                      <a:pt x="58074" y="2478"/>
                      <a:pt x="56320" y="2152"/>
                    </a:cubicBezTo>
                    <a:cubicBezTo>
                      <a:pt x="55077" y="1923"/>
                      <a:pt x="51808" y="1506"/>
                      <a:pt x="47442" y="1101"/>
                    </a:cubicBezTo>
                    <a:cubicBezTo>
                      <a:pt x="41420" y="541"/>
                      <a:pt x="33309" y="1"/>
                      <a:pt x="255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5"/>
              <p:cNvSpPr/>
              <p:nvPr/>
            </p:nvSpPr>
            <p:spPr>
              <a:xfrm>
                <a:off x="5406314" y="3928858"/>
                <a:ext cx="47638" cy="347416"/>
              </a:xfrm>
              <a:custGeom>
                <a:rect b="b" l="l" r="r" t="t"/>
                <a:pathLst>
                  <a:path extrusionOk="0" h="24453" w="3353">
                    <a:moveTo>
                      <a:pt x="592" y="0"/>
                    </a:moveTo>
                    <a:cubicBezTo>
                      <a:pt x="266" y="3"/>
                      <a:pt x="0" y="269"/>
                      <a:pt x="3" y="595"/>
                    </a:cubicBezTo>
                    <a:cubicBezTo>
                      <a:pt x="20" y="7354"/>
                      <a:pt x="2114" y="23769"/>
                      <a:pt x="2134" y="23934"/>
                    </a:cubicBezTo>
                    <a:cubicBezTo>
                      <a:pt x="2173" y="24235"/>
                      <a:pt x="2427" y="24452"/>
                      <a:pt x="2721" y="24452"/>
                    </a:cubicBezTo>
                    <a:cubicBezTo>
                      <a:pt x="2748" y="24452"/>
                      <a:pt x="2773" y="24450"/>
                      <a:pt x="2797" y="24447"/>
                    </a:cubicBezTo>
                    <a:cubicBezTo>
                      <a:pt x="3123" y="24405"/>
                      <a:pt x="3352" y="24109"/>
                      <a:pt x="3310" y="23784"/>
                    </a:cubicBezTo>
                    <a:cubicBezTo>
                      <a:pt x="3291" y="23621"/>
                      <a:pt x="1204" y="7277"/>
                      <a:pt x="1186" y="592"/>
                    </a:cubicBezTo>
                    <a:cubicBezTo>
                      <a:pt x="1186" y="264"/>
                      <a:pt x="923" y="0"/>
                      <a:pt x="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5"/>
              <p:cNvSpPr/>
              <p:nvPr/>
            </p:nvSpPr>
            <p:spPr>
              <a:xfrm>
                <a:off x="5151630" y="3941176"/>
                <a:ext cx="69546" cy="335098"/>
              </a:xfrm>
              <a:custGeom>
                <a:rect b="b" l="l" r="r" t="t"/>
                <a:pathLst>
                  <a:path extrusionOk="0" h="23586" w="4895">
                    <a:moveTo>
                      <a:pt x="642" y="1"/>
                    </a:moveTo>
                    <a:cubicBezTo>
                      <a:pt x="609" y="1"/>
                      <a:pt x="577" y="4"/>
                      <a:pt x="543" y="9"/>
                    </a:cubicBezTo>
                    <a:cubicBezTo>
                      <a:pt x="223" y="61"/>
                      <a:pt x="1" y="364"/>
                      <a:pt x="55" y="687"/>
                    </a:cubicBezTo>
                    <a:lnTo>
                      <a:pt x="3671" y="23087"/>
                    </a:lnTo>
                    <a:cubicBezTo>
                      <a:pt x="3718" y="23378"/>
                      <a:pt x="3970" y="23585"/>
                      <a:pt x="4256" y="23585"/>
                    </a:cubicBezTo>
                    <a:cubicBezTo>
                      <a:pt x="4288" y="23585"/>
                      <a:pt x="4320" y="23583"/>
                      <a:pt x="4352" y="23578"/>
                    </a:cubicBezTo>
                    <a:cubicBezTo>
                      <a:pt x="4675" y="23526"/>
                      <a:pt x="4895" y="23220"/>
                      <a:pt x="4840" y="22897"/>
                    </a:cubicBezTo>
                    <a:lnTo>
                      <a:pt x="1224" y="498"/>
                    </a:lnTo>
                    <a:cubicBezTo>
                      <a:pt x="1178" y="207"/>
                      <a:pt x="927" y="1"/>
                      <a:pt x="6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5"/>
              <p:cNvSpPr/>
              <p:nvPr/>
            </p:nvSpPr>
            <p:spPr>
              <a:xfrm>
                <a:off x="5003915" y="3919623"/>
                <a:ext cx="55423" cy="312949"/>
              </a:xfrm>
              <a:custGeom>
                <a:rect b="b" l="l" r="r" t="t"/>
                <a:pathLst>
                  <a:path extrusionOk="0" h="22027" w="3901">
                    <a:moveTo>
                      <a:pt x="623" y="1"/>
                    </a:moveTo>
                    <a:cubicBezTo>
                      <a:pt x="601" y="1"/>
                      <a:pt x="579" y="2"/>
                      <a:pt x="556" y="4"/>
                    </a:cubicBezTo>
                    <a:cubicBezTo>
                      <a:pt x="230" y="46"/>
                      <a:pt x="1" y="342"/>
                      <a:pt x="43" y="668"/>
                    </a:cubicBezTo>
                    <a:lnTo>
                      <a:pt x="2685" y="21508"/>
                    </a:lnTo>
                    <a:cubicBezTo>
                      <a:pt x="2722" y="21807"/>
                      <a:pt x="2978" y="22026"/>
                      <a:pt x="3272" y="22026"/>
                    </a:cubicBezTo>
                    <a:cubicBezTo>
                      <a:pt x="3296" y="22026"/>
                      <a:pt x="3321" y="22024"/>
                      <a:pt x="3348" y="22021"/>
                    </a:cubicBezTo>
                    <a:cubicBezTo>
                      <a:pt x="3671" y="21980"/>
                      <a:pt x="3901" y="21684"/>
                      <a:pt x="3861" y="21358"/>
                    </a:cubicBezTo>
                    <a:lnTo>
                      <a:pt x="1219" y="517"/>
                    </a:lnTo>
                    <a:cubicBezTo>
                      <a:pt x="1180" y="214"/>
                      <a:pt x="925" y="1"/>
                      <a:pt x="6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5"/>
              <p:cNvSpPr/>
              <p:nvPr/>
            </p:nvSpPr>
            <p:spPr>
              <a:xfrm>
                <a:off x="5052135" y="3272770"/>
                <a:ext cx="484902" cy="688794"/>
              </a:xfrm>
              <a:custGeom>
                <a:rect b="b" l="l" r="r" t="t"/>
                <a:pathLst>
                  <a:path extrusionOk="0" h="48481" w="34130">
                    <a:moveTo>
                      <a:pt x="6442" y="1"/>
                    </a:moveTo>
                    <a:cubicBezTo>
                      <a:pt x="4725" y="1"/>
                      <a:pt x="3067" y="431"/>
                      <a:pt x="2445" y="1765"/>
                    </a:cubicBezTo>
                    <a:cubicBezTo>
                      <a:pt x="1" y="7002"/>
                      <a:pt x="1284" y="12431"/>
                      <a:pt x="1923" y="19490"/>
                    </a:cubicBezTo>
                    <a:cubicBezTo>
                      <a:pt x="2325" y="23943"/>
                      <a:pt x="2929" y="28247"/>
                      <a:pt x="3218" y="31762"/>
                    </a:cubicBezTo>
                    <a:cubicBezTo>
                      <a:pt x="3521" y="35499"/>
                      <a:pt x="3158" y="40940"/>
                      <a:pt x="4572" y="44418"/>
                    </a:cubicBezTo>
                    <a:cubicBezTo>
                      <a:pt x="6153" y="48303"/>
                      <a:pt x="7465" y="47546"/>
                      <a:pt x="12014" y="48049"/>
                    </a:cubicBezTo>
                    <a:cubicBezTo>
                      <a:pt x="13973" y="48265"/>
                      <a:pt x="15950" y="48481"/>
                      <a:pt x="17917" y="48481"/>
                    </a:cubicBezTo>
                    <a:cubicBezTo>
                      <a:pt x="19014" y="48481"/>
                      <a:pt x="20107" y="48414"/>
                      <a:pt x="21192" y="48242"/>
                    </a:cubicBezTo>
                    <a:cubicBezTo>
                      <a:pt x="24224" y="47763"/>
                      <a:pt x="27233" y="46355"/>
                      <a:pt x="28945" y="43863"/>
                    </a:cubicBezTo>
                    <a:cubicBezTo>
                      <a:pt x="30467" y="41646"/>
                      <a:pt x="30797" y="38871"/>
                      <a:pt x="31083" y="36214"/>
                    </a:cubicBezTo>
                    <a:cubicBezTo>
                      <a:pt x="31976" y="27926"/>
                      <a:pt x="32869" y="19636"/>
                      <a:pt x="33765" y="11348"/>
                    </a:cubicBezTo>
                    <a:cubicBezTo>
                      <a:pt x="33996" y="9190"/>
                      <a:pt x="34130" y="6725"/>
                      <a:pt x="32590" y="5162"/>
                    </a:cubicBezTo>
                    <a:cubicBezTo>
                      <a:pt x="31204" y="3753"/>
                      <a:pt x="28992" y="3622"/>
                      <a:pt x="26999" y="3489"/>
                    </a:cubicBezTo>
                    <a:cubicBezTo>
                      <a:pt x="20901" y="3077"/>
                      <a:pt x="16177" y="2791"/>
                      <a:pt x="10460" y="682"/>
                    </a:cubicBezTo>
                    <a:cubicBezTo>
                      <a:pt x="9524" y="337"/>
                      <a:pt x="7960" y="1"/>
                      <a:pt x="6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5"/>
              <p:cNvSpPr/>
              <p:nvPr/>
            </p:nvSpPr>
            <p:spPr>
              <a:xfrm>
                <a:off x="4839634" y="3534145"/>
                <a:ext cx="305774" cy="286196"/>
              </a:xfrm>
              <a:custGeom>
                <a:rect b="b" l="l" r="r" t="t"/>
                <a:pathLst>
                  <a:path extrusionOk="0" h="20144" w="21522">
                    <a:moveTo>
                      <a:pt x="622" y="1"/>
                    </a:moveTo>
                    <a:cubicBezTo>
                      <a:pt x="604" y="1"/>
                      <a:pt x="586" y="1"/>
                      <a:pt x="568" y="3"/>
                    </a:cubicBezTo>
                    <a:cubicBezTo>
                      <a:pt x="242" y="33"/>
                      <a:pt x="0" y="321"/>
                      <a:pt x="32" y="647"/>
                    </a:cubicBezTo>
                    <a:cubicBezTo>
                      <a:pt x="632" y="7097"/>
                      <a:pt x="2193" y="13412"/>
                      <a:pt x="4667" y="19418"/>
                    </a:cubicBezTo>
                    <a:cubicBezTo>
                      <a:pt x="4756" y="19635"/>
                      <a:pt x="4963" y="19778"/>
                      <a:pt x="5197" y="19786"/>
                    </a:cubicBezTo>
                    <a:lnTo>
                      <a:pt x="16246" y="20141"/>
                    </a:lnTo>
                    <a:cubicBezTo>
                      <a:pt x="16253" y="20143"/>
                      <a:pt x="16258" y="20143"/>
                      <a:pt x="16265" y="20143"/>
                    </a:cubicBezTo>
                    <a:cubicBezTo>
                      <a:pt x="16512" y="20141"/>
                      <a:pt x="16736" y="19985"/>
                      <a:pt x="16823" y="19751"/>
                    </a:cubicBezTo>
                    <a:cubicBezTo>
                      <a:pt x="18964" y="13861"/>
                      <a:pt x="20530" y="7731"/>
                      <a:pt x="21472" y="1532"/>
                    </a:cubicBezTo>
                    <a:cubicBezTo>
                      <a:pt x="21522" y="1209"/>
                      <a:pt x="21300" y="908"/>
                      <a:pt x="20977" y="859"/>
                    </a:cubicBezTo>
                    <a:cubicBezTo>
                      <a:pt x="20945" y="854"/>
                      <a:pt x="20913" y="852"/>
                      <a:pt x="20882" y="852"/>
                    </a:cubicBezTo>
                    <a:cubicBezTo>
                      <a:pt x="20593" y="852"/>
                      <a:pt x="20345" y="1063"/>
                      <a:pt x="20301" y="1355"/>
                    </a:cubicBezTo>
                    <a:cubicBezTo>
                      <a:pt x="19391" y="7334"/>
                      <a:pt x="17896" y="13249"/>
                      <a:pt x="15853" y="18942"/>
                    </a:cubicBezTo>
                    <a:lnTo>
                      <a:pt x="5619" y="18611"/>
                    </a:lnTo>
                    <a:cubicBezTo>
                      <a:pt x="3273" y="12822"/>
                      <a:pt x="1789" y="6742"/>
                      <a:pt x="1211" y="538"/>
                    </a:cubicBezTo>
                    <a:cubicBezTo>
                      <a:pt x="1183" y="229"/>
                      <a:pt x="921" y="1"/>
                      <a:pt x="6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5"/>
              <p:cNvSpPr/>
              <p:nvPr/>
            </p:nvSpPr>
            <p:spPr>
              <a:xfrm>
                <a:off x="4832970" y="3532099"/>
                <a:ext cx="312792" cy="68679"/>
              </a:xfrm>
              <a:custGeom>
                <a:rect b="b" l="l" r="r" t="t"/>
                <a:pathLst>
                  <a:path extrusionOk="0" h="4834" w="22016">
                    <a:moveTo>
                      <a:pt x="1896" y="0"/>
                    </a:moveTo>
                    <a:cubicBezTo>
                      <a:pt x="858" y="0"/>
                      <a:pt x="0" y="1062"/>
                      <a:pt x="415" y="2115"/>
                    </a:cubicBezTo>
                    <a:cubicBezTo>
                      <a:pt x="733" y="2929"/>
                      <a:pt x="1641" y="3292"/>
                      <a:pt x="2465" y="3534"/>
                    </a:cubicBezTo>
                    <a:cubicBezTo>
                      <a:pt x="5401" y="4400"/>
                      <a:pt x="8457" y="4834"/>
                      <a:pt x="11512" y="4834"/>
                    </a:cubicBezTo>
                    <a:cubicBezTo>
                      <a:pt x="14318" y="4834"/>
                      <a:pt x="17125" y="4468"/>
                      <a:pt x="19840" y="3736"/>
                    </a:cubicBezTo>
                    <a:cubicBezTo>
                      <a:pt x="20338" y="3603"/>
                      <a:pt x="20846" y="3450"/>
                      <a:pt x="21268" y="3144"/>
                    </a:cubicBezTo>
                    <a:cubicBezTo>
                      <a:pt x="21687" y="2838"/>
                      <a:pt x="22015" y="2345"/>
                      <a:pt x="22001" y="1815"/>
                    </a:cubicBezTo>
                    <a:cubicBezTo>
                      <a:pt x="21981" y="1084"/>
                      <a:pt x="21322" y="512"/>
                      <a:pt x="20629" y="354"/>
                    </a:cubicBezTo>
                    <a:cubicBezTo>
                      <a:pt x="20419" y="305"/>
                      <a:pt x="20205" y="286"/>
                      <a:pt x="19991" y="286"/>
                    </a:cubicBezTo>
                    <a:cubicBezTo>
                      <a:pt x="19503" y="286"/>
                      <a:pt x="19008" y="388"/>
                      <a:pt x="18523" y="483"/>
                    </a:cubicBezTo>
                    <a:cubicBezTo>
                      <a:pt x="16907" y="798"/>
                      <a:pt x="15272" y="1015"/>
                      <a:pt x="13629" y="1136"/>
                    </a:cubicBezTo>
                    <a:cubicBezTo>
                      <a:pt x="12594" y="1213"/>
                      <a:pt x="11557" y="1252"/>
                      <a:pt x="10520" y="1252"/>
                    </a:cubicBezTo>
                    <a:cubicBezTo>
                      <a:pt x="8635" y="1252"/>
                      <a:pt x="6749" y="1124"/>
                      <a:pt x="4880" y="870"/>
                    </a:cubicBezTo>
                    <a:cubicBezTo>
                      <a:pt x="4263" y="786"/>
                      <a:pt x="3646" y="729"/>
                      <a:pt x="3079" y="455"/>
                    </a:cubicBezTo>
                    <a:cubicBezTo>
                      <a:pt x="2741" y="295"/>
                      <a:pt x="2460" y="58"/>
                      <a:pt x="2080" y="11"/>
                    </a:cubicBezTo>
                    <a:cubicBezTo>
                      <a:pt x="2018" y="4"/>
                      <a:pt x="1957" y="0"/>
                      <a:pt x="18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5"/>
              <p:cNvSpPr/>
              <p:nvPr/>
            </p:nvSpPr>
            <p:spPr>
              <a:xfrm>
                <a:off x="4755866" y="4196925"/>
                <a:ext cx="184257" cy="128137"/>
              </a:xfrm>
              <a:custGeom>
                <a:rect b="b" l="l" r="r" t="t"/>
                <a:pathLst>
                  <a:path extrusionOk="0" h="9019" w="12969">
                    <a:moveTo>
                      <a:pt x="10237" y="1"/>
                    </a:moveTo>
                    <a:cubicBezTo>
                      <a:pt x="9871" y="1"/>
                      <a:pt x="9515" y="50"/>
                      <a:pt x="9224" y="131"/>
                    </a:cubicBezTo>
                    <a:cubicBezTo>
                      <a:pt x="8348" y="372"/>
                      <a:pt x="7606" y="937"/>
                      <a:pt x="6885" y="1492"/>
                    </a:cubicBezTo>
                    <a:cubicBezTo>
                      <a:pt x="5146" y="2829"/>
                      <a:pt x="3405" y="4166"/>
                      <a:pt x="1666" y="5503"/>
                    </a:cubicBezTo>
                    <a:cubicBezTo>
                      <a:pt x="1133" y="5912"/>
                      <a:pt x="583" y="6342"/>
                      <a:pt x="292" y="6946"/>
                    </a:cubicBezTo>
                    <a:cubicBezTo>
                      <a:pt x="1" y="7550"/>
                      <a:pt x="60" y="8381"/>
                      <a:pt x="605" y="8771"/>
                    </a:cubicBezTo>
                    <a:cubicBezTo>
                      <a:pt x="875" y="8964"/>
                      <a:pt x="1206" y="9018"/>
                      <a:pt x="1544" y="9018"/>
                    </a:cubicBezTo>
                    <a:cubicBezTo>
                      <a:pt x="1711" y="9018"/>
                      <a:pt x="1881" y="9005"/>
                      <a:pt x="2046" y="8988"/>
                    </a:cubicBezTo>
                    <a:cubicBezTo>
                      <a:pt x="4828" y="8710"/>
                      <a:pt x="11841" y="5794"/>
                      <a:pt x="12309" y="4950"/>
                    </a:cubicBezTo>
                    <a:cubicBezTo>
                      <a:pt x="12968" y="3769"/>
                      <a:pt x="12625" y="2309"/>
                      <a:pt x="12270" y="1085"/>
                    </a:cubicBezTo>
                    <a:cubicBezTo>
                      <a:pt x="12037" y="282"/>
                      <a:pt x="11110" y="1"/>
                      <a:pt x="10237" y="1"/>
                    </a:cubicBezTo>
                    <a:close/>
                  </a:path>
                </a:pathLst>
              </a:custGeom>
              <a:solidFill>
                <a:srgbClr val="FFC7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5"/>
              <p:cNvSpPr/>
              <p:nvPr/>
            </p:nvSpPr>
            <p:spPr>
              <a:xfrm>
                <a:off x="4759162" y="4243099"/>
                <a:ext cx="177096" cy="81963"/>
              </a:xfrm>
              <a:custGeom>
                <a:rect b="b" l="l" r="r" t="t"/>
                <a:pathLst>
                  <a:path extrusionOk="0" h="5769" w="12465">
                    <a:moveTo>
                      <a:pt x="12447" y="1"/>
                    </a:moveTo>
                    <a:cubicBezTo>
                      <a:pt x="9002" y="3274"/>
                      <a:pt x="4544" y="4446"/>
                      <a:pt x="1" y="5033"/>
                    </a:cubicBezTo>
                    <a:cubicBezTo>
                      <a:pt x="80" y="5225"/>
                      <a:pt x="201" y="5395"/>
                      <a:pt x="373" y="5521"/>
                    </a:cubicBezTo>
                    <a:cubicBezTo>
                      <a:pt x="643" y="5714"/>
                      <a:pt x="974" y="5768"/>
                      <a:pt x="1312" y="5768"/>
                    </a:cubicBezTo>
                    <a:cubicBezTo>
                      <a:pt x="1479" y="5768"/>
                      <a:pt x="1649" y="5755"/>
                      <a:pt x="1814" y="5738"/>
                    </a:cubicBezTo>
                    <a:cubicBezTo>
                      <a:pt x="4596" y="5460"/>
                      <a:pt x="11609" y="2544"/>
                      <a:pt x="12077" y="1700"/>
                    </a:cubicBezTo>
                    <a:cubicBezTo>
                      <a:pt x="12371" y="1175"/>
                      <a:pt x="12465" y="593"/>
                      <a:pt x="124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5"/>
              <p:cNvSpPr/>
              <p:nvPr/>
            </p:nvSpPr>
            <p:spPr>
              <a:xfrm>
                <a:off x="4756775" y="4196925"/>
                <a:ext cx="179270" cy="117681"/>
              </a:xfrm>
              <a:custGeom>
                <a:rect b="b" l="l" r="r" t="t"/>
                <a:pathLst>
                  <a:path extrusionOk="0" h="8283" w="12618">
                    <a:moveTo>
                      <a:pt x="10174" y="1"/>
                    </a:moveTo>
                    <a:cubicBezTo>
                      <a:pt x="9809" y="1"/>
                      <a:pt x="9453" y="50"/>
                      <a:pt x="9162" y="131"/>
                    </a:cubicBezTo>
                    <a:cubicBezTo>
                      <a:pt x="8286" y="372"/>
                      <a:pt x="7542" y="937"/>
                      <a:pt x="6821" y="1492"/>
                    </a:cubicBezTo>
                    <a:cubicBezTo>
                      <a:pt x="5082" y="2829"/>
                      <a:pt x="3341" y="4166"/>
                      <a:pt x="1602" y="5503"/>
                    </a:cubicBezTo>
                    <a:cubicBezTo>
                      <a:pt x="1069" y="5912"/>
                      <a:pt x="519" y="6342"/>
                      <a:pt x="228" y="6946"/>
                    </a:cubicBezTo>
                    <a:lnTo>
                      <a:pt x="230" y="6946"/>
                    </a:lnTo>
                    <a:cubicBezTo>
                      <a:pt x="31" y="7358"/>
                      <a:pt x="1" y="7871"/>
                      <a:pt x="169" y="8283"/>
                    </a:cubicBezTo>
                    <a:cubicBezTo>
                      <a:pt x="4715" y="7698"/>
                      <a:pt x="9172" y="6524"/>
                      <a:pt x="12618" y="3251"/>
                    </a:cubicBezTo>
                    <a:cubicBezTo>
                      <a:pt x="12596" y="2516"/>
                      <a:pt x="12403" y="1763"/>
                      <a:pt x="12206" y="1085"/>
                    </a:cubicBezTo>
                    <a:cubicBezTo>
                      <a:pt x="11973" y="282"/>
                      <a:pt x="11046" y="1"/>
                      <a:pt x="101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5"/>
              <p:cNvSpPr/>
              <p:nvPr/>
            </p:nvSpPr>
            <p:spPr>
              <a:xfrm>
                <a:off x="4817697" y="3707803"/>
                <a:ext cx="414163" cy="202258"/>
              </a:xfrm>
              <a:custGeom>
                <a:rect b="b" l="l" r="r" t="t"/>
                <a:pathLst>
                  <a:path extrusionOk="0" h="14236" w="29151">
                    <a:moveTo>
                      <a:pt x="21137" y="0"/>
                    </a:moveTo>
                    <a:cubicBezTo>
                      <a:pt x="19350" y="0"/>
                      <a:pt x="17521" y="324"/>
                      <a:pt x="15792" y="767"/>
                    </a:cubicBezTo>
                    <a:cubicBezTo>
                      <a:pt x="13429" y="1374"/>
                      <a:pt x="11149" y="2203"/>
                      <a:pt x="9006" y="3224"/>
                    </a:cubicBezTo>
                    <a:cubicBezTo>
                      <a:pt x="7102" y="4131"/>
                      <a:pt x="5316" y="5190"/>
                      <a:pt x="3663" y="6379"/>
                    </a:cubicBezTo>
                    <a:cubicBezTo>
                      <a:pt x="2523" y="7200"/>
                      <a:pt x="1076" y="8130"/>
                      <a:pt x="528" y="9319"/>
                    </a:cubicBezTo>
                    <a:cubicBezTo>
                      <a:pt x="0" y="10468"/>
                      <a:pt x="523" y="11850"/>
                      <a:pt x="1300" y="12819"/>
                    </a:cubicBezTo>
                    <a:cubicBezTo>
                      <a:pt x="2186" y="13922"/>
                      <a:pt x="3548" y="14236"/>
                      <a:pt x="5022" y="14236"/>
                    </a:cubicBezTo>
                    <a:cubicBezTo>
                      <a:pt x="5529" y="14236"/>
                      <a:pt x="6050" y="14199"/>
                      <a:pt x="6569" y="14144"/>
                    </a:cubicBezTo>
                    <a:cubicBezTo>
                      <a:pt x="11889" y="13584"/>
                      <a:pt x="17133" y="12422"/>
                      <a:pt x="22099" y="10708"/>
                    </a:cubicBezTo>
                    <a:cubicBezTo>
                      <a:pt x="23574" y="10197"/>
                      <a:pt x="25044" y="9630"/>
                      <a:pt x="26275" y="8793"/>
                    </a:cubicBezTo>
                    <a:cubicBezTo>
                      <a:pt x="27508" y="7960"/>
                      <a:pt x="28495" y="6823"/>
                      <a:pt x="28729" y="5557"/>
                    </a:cubicBezTo>
                    <a:cubicBezTo>
                      <a:pt x="29151" y="3268"/>
                      <a:pt x="26943" y="1120"/>
                      <a:pt x="24252" y="387"/>
                    </a:cubicBezTo>
                    <a:cubicBezTo>
                      <a:pt x="23248" y="115"/>
                      <a:pt x="22200" y="0"/>
                      <a:pt x="21137" y="0"/>
                    </a:cubicBezTo>
                    <a:close/>
                  </a:path>
                </a:pathLst>
              </a:custGeom>
              <a:solidFill>
                <a:srgbClr val="8FB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5"/>
              <p:cNvSpPr/>
              <p:nvPr/>
            </p:nvSpPr>
            <p:spPr>
              <a:xfrm>
                <a:off x="5104504" y="3587594"/>
                <a:ext cx="242423" cy="326957"/>
              </a:xfrm>
              <a:custGeom>
                <a:rect b="b" l="l" r="r" t="t"/>
                <a:pathLst>
                  <a:path extrusionOk="0" h="23013" w="17063">
                    <a:moveTo>
                      <a:pt x="9515" y="0"/>
                    </a:moveTo>
                    <a:cubicBezTo>
                      <a:pt x="7549" y="0"/>
                      <a:pt x="5676" y="1046"/>
                      <a:pt x="4339" y="2506"/>
                    </a:cubicBezTo>
                    <a:cubicBezTo>
                      <a:pt x="2990" y="3979"/>
                      <a:pt x="2124" y="5839"/>
                      <a:pt x="1468" y="7733"/>
                    </a:cubicBezTo>
                    <a:cubicBezTo>
                      <a:pt x="550" y="10380"/>
                      <a:pt x="0" y="13236"/>
                      <a:pt x="481" y="15999"/>
                    </a:cubicBezTo>
                    <a:cubicBezTo>
                      <a:pt x="962" y="18762"/>
                      <a:pt x="2615" y="21421"/>
                      <a:pt x="5143" y="22560"/>
                    </a:cubicBezTo>
                    <a:cubicBezTo>
                      <a:pt x="5838" y="22873"/>
                      <a:pt x="6606" y="23012"/>
                      <a:pt x="7403" y="23012"/>
                    </a:cubicBezTo>
                    <a:cubicBezTo>
                      <a:pt x="9913" y="23012"/>
                      <a:pt x="12711" y="21631"/>
                      <a:pt x="14410" y="19923"/>
                    </a:cubicBezTo>
                    <a:cubicBezTo>
                      <a:pt x="16650" y="17676"/>
                      <a:pt x="17062" y="15084"/>
                      <a:pt x="16897" y="11894"/>
                    </a:cubicBezTo>
                    <a:cubicBezTo>
                      <a:pt x="16744" y="8932"/>
                      <a:pt x="15619" y="6428"/>
                      <a:pt x="14410" y="3791"/>
                    </a:cubicBezTo>
                    <a:cubicBezTo>
                      <a:pt x="13434" y="1660"/>
                      <a:pt x="12116" y="22"/>
                      <a:pt x="9556" y="0"/>
                    </a:cubicBezTo>
                    <a:cubicBezTo>
                      <a:pt x="9542" y="0"/>
                      <a:pt x="9528" y="0"/>
                      <a:pt x="9515" y="0"/>
                    </a:cubicBezTo>
                    <a:close/>
                  </a:path>
                </a:pathLst>
              </a:custGeom>
              <a:solidFill>
                <a:srgbClr val="8FB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5"/>
              <p:cNvSpPr/>
              <p:nvPr/>
            </p:nvSpPr>
            <p:spPr>
              <a:xfrm>
                <a:off x="5020850" y="4189352"/>
                <a:ext cx="176571" cy="142544"/>
              </a:xfrm>
              <a:custGeom>
                <a:rect b="b" l="l" r="r" t="t"/>
                <a:pathLst>
                  <a:path extrusionOk="0" h="10033" w="12428">
                    <a:moveTo>
                      <a:pt x="9720" y="0"/>
                    </a:moveTo>
                    <a:cubicBezTo>
                      <a:pt x="9202" y="0"/>
                      <a:pt x="8673" y="115"/>
                      <a:pt x="8278" y="276"/>
                    </a:cubicBezTo>
                    <a:cubicBezTo>
                      <a:pt x="7437" y="619"/>
                      <a:pt x="6766" y="1270"/>
                      <a:pt x="6115" y="1904"/>
                    </a:cubicBezTo>
                    <a:cubicBezTo>
                      <a:pt x="4546" y="3439"/>
                      <a:pt x="2978" y="4973"/>
                      <a:pt x="1409" y="6507"/>
                    </a:cubicBezTo>
                    <a:cubicBezTo>
                      <a:pt x="930" y="6976"/>
                      <a:pt x="434" y="7469"/>
                      <a:pt x="217" y="8103"/>
                    </a:cubicBezTo>
                    <a:cubicBezTo>
                      <a:pt x="0" y="8737"/>
                      <a:pt x="156" y="9556"/>
                      <a:pt x="743" y="9879"/>
                    </a:cubicBezTo>
                    <a:cubicBezTo>
                      <a:pt x="948" y="9992"/>
                      <a:pt x="1176" y="10032"/>
                      <a:pt x="1409" y="10032"/>
                    </a:cubicBezTo>
                    <a:cubicBezTo>
                      <a:pt x="1672" y="10032"/>
                      <a:pt x="1942" y="9981"/>
                      <a:pt x="2198" y="9923"/>
                    </a:cubicBezTo>
                    <a:cubicBezTo>
                      <a:pt x="4929" y="9317"/>
                      <a:pt x="11547" y="5592"/>
                      <a:pt x="11912" y="4697"/>
                    </a:cubicBezTo>
                    <a:cubicBezTo>
                      <a:pt x="12427" y="3446"/>
                      <a:pt x="11912" y="2035"/>
                      <a:pt x="11416" y="863"/>
                    </a:cubicBezTo>
                    <a:cubicBezTo>
                      <a:pt x="11145" y="226"/>
                      <a:pt x="10445" y="0"/>
                      <a:pt x="9720" y="0"/>
                    </a:cubicBezTo>
                    <a:close/>
                  </a:path>
                </a:pathLst>
              </a:custGeom>
              <a:solidFill>
                <a:srgbClr val="FFC7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5"/>
              <p:cNvSpPr/>
              <p:nvPr/>
            </p:nvSpPr>
            <p:spPr>
              <a:xfrm>
                <a:off x="5020850" y="4189352"/>
                <a:ext cx="176571" cy="142544"/>
              </a:xfrm>
              <a:custGeom>
                <a:rect b="b" l="l" r="r" t="t"/>
                <a:pathLst>
                  <a:path extrusionOk="0" h="10033" w="12428">
                    <a:moveTo>
                      <a:pt x="9720" y="0"/>
                    </a:moveTo>
                    <a:cubicBezTo>
                      <a:pt x="9202" y="0"/>
                      <a:pt x="8673" y="115"/>
                      <a:pt x="8278" y="276"/>
                    </a:cubicBezTo>
                    <a:cubicBezTo>
                      <a:pt x="7437" y="619"/>
                      <a:pt x="6766" y="1270"/>
                      <a:pt x="6115" y="1904"/>
                    </a:cubicBezTo>
                    <a:cubicBezTo>
                      <a:pt x="4546" y="3439"/>
                      <a:pt x="2978" y="4973"/>
                      <a:pt x="1409" y="6507"/>
                    </a:cubicBezTo>
                    <a:cubicBezTo>
                      <a:pt x="930" y="6976"/>
                      <a:pt x="434" y="7469"/>
                      <a:pt x="217" y="8103"/>
                    </a:cubicBezTo>
                    <a:cubicBezTo>
                      <a:pt x="0" y="8737"/>
                      <a:pt x="156" y="9556"/>
                      <a:pt x="743" y="9879"/>
                    </a:cubicBezTo>
                    <a:cubicBezTo>
                      <a:pt x="948" y="9992"/>
                      <a:pt x="1176" y="10032"/>
                      <a:pt x="1409" y="10032"/>
                    </a:cubicBezTo>
                    <a:cubicBezTo>
                      <a:pt x="1672" y="10032"/>
                      <a:pt x="1942" y="9981"/>
                      <a:pt x="2198" y="9923"/>
                    </a:cubicBezTo>
                    <a:cubicBezTo>
                      <a:pt x="4929" y="9317"/>
                      <a:pt x="11547" y="5592"/>
                      <a:pt x="11912" y="4697"/>
                    </a:cubicBezTo>
                    <a:cubicBezTo>
                      <a:pt x="12427" y="3446"/>
                      <a:pt x="11912" y="2035"/>
                      <a:pt x="11416" y="863"/>
                    </a:cubicBezTo>
                    <a:cubicBezTo>
                      <a:pt x="11145" y="226"/>
                      <a:pt x="10445" y="0"/>
                      <a:pt x="9720" y="0"/>
                    </a:cubicBezTo>
                    <a:close/>
                  </a:path>
                </a:pathLst>
              </a:custGeom>
              <a:solidFill>
                <a:srgbClr val="FFC7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5025894" y="4236067"/>
                <a:ext cx="167563" cy="95830"/>
              </a:xfrm>
              <a:custGeom>
                <a:rect b="b" l="l" r="r" t="t"/>
                <a:pathLst>
                  <a:path extrusionOk="0" h="6745" w="11794">
                    <a:moveTo>
                      <a:pt x="11759" y="0"/>
                    </a:moveTo>
                    <a:lnTo>
                      <a:pt x="11759" y="0"/>
                    </a:lnTo>
                    <a:cubicBezTo>
                      <a:pt x="8357" y="3143"/>
                      <a:pt x="4317" y="5207"/>
                      <a:pt x="0" y="6218"/>
                    </a:cubicBezTo>
                    <a:cubicBezTo>
                      <a:pt x="99" y="6369"/>
                      <a:pt x="225" y="6500"/>
                      <a:pt x="388" y="6591"/>
                    </a:cubicBezTo>
                    <a:cubicBezTo>
                      <a:pt x="593" y="6704"/>
                      <a:pt x="821" y="6744"/>
                      <a:pt x="1054" y="6744"/>
                    </a:cubicBezTo>
                    <a:cubicBezTo>
                      <a:pt x="1317" y="6744"/>
                      <a:pt x="1587" y="6693"/>
                      <a:pt x="1843" y="6635"/>
                    </a:cubicBezTo>
                    <a:cubicBezTo>
                      <a:pt x="4574" y="6029"/>
                      <a:pt x="11192" y="2304"/>
                      <a:pt x="11557" y="1409"/>
                    </a:cubicBezTo>
                    <a:lnTo>
                      <a:pt x="11559" y="1409"/>
                    </a:lnTo>
                    <a:cubicBezTo>
                      <a:pt x="11744" y="955"/>
                      <a:pt x="11794" y="479"/>
                      <a:pt x="117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5021688" y="4189352"/>
                <a:ext cx="171286" cy="135071"/>
              </a:xfrm>
              <a:custGeom>
                <a:rect b="b" l="l" r="r" t="t"/>
                <a:pathLst>
                  <a:path extrusionOk="0" h="9507" w="12056">
                    <a:moveTo>
                      <a:pt x="9661" y="0"/>
                    </a:moveTo>
                    <a:cubicBezTo>
                      <a:pt x="9143" y="0"/>
                      <a:pt x="8614" y="115"/>
                      <a:pt x="8219" y="276"/>
                    </a:cubicBezTo>
                    <a:cubicBezTo>
                      <a:pt x="7378" y="619"/>
                      <a:pt x="6707" y="1270"/>
                      <a:pt x="6056" y="1904"/>
                    </a:cubicBezTo>
                    <a:cubicBezTo>
                      <a:pt x="4487" y="3439"/>
                      <a:pt x="2919" y="4973"/>
                      <a:pt x="1350" y="6507"/>
                    </a:cubicBezTo>
                    <a:cubicBezTo>
                      <a:pt x="871" y="6976"/>
                      <a:pt x="375" y="7469"/>
                      <a:pt x="158" y="8103"/>
                    </a:cubicBezTo>
                    <a:cubicBezTo>
                      <a:pt x="0" y="8562"/>
                      <a:pt x="42" y="9112"/>
                      <a:pt x="296" y="9506"/>
                    </a:cubicBezTo>
                    <a:cubicBezTo>
                      <a:pt x="4611" y="8493"/>
                      <a:pt x="8653" y="6431"/>
                      <a:pt x="12055" y="3288"/>
                    </a:cubicBezTo>
                    <a:cubicBezTo>
                      <a:pt x="11996" y="2452"/>
                      <a:pt x="11673" y="1611"/>
                      <a:pt x="11357" y="863"/>
                    </a:cubicBezTo>
                    <a:cubicBezTo>
                      <a:pt x="11086" y="226"/>
                      <a:pt x="10386" y="0"/>
                      <a:pt x="9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5"/>
              <p:cNvSpPr/>
              <p:nvPr/>
            </p:nvSpPr>
            <p:spPr>
              <a:xfrm>
                <a:off x="4986113" y="3832375"/>
                <a:ext cx="193989" cy="395963"/>
              </a:xfrm>
              <a:custGeom>
                <a:rect b="b" l="l" r="r" t="t"/>
                <a:pathLst>
                  <a:path extrusionOk="0" h="27870" w="13654">
                    <a:moveTo>
                      <a:pt x="4034" y="1"/>
                    </a:moveTo>
                    <a:cubicBezTo>
                      <a:pt x="2921" y="1"/>
                      <a:pt x="1819" y="473"/>
                      <a:pt x="1148" y="1468"/>
                    </a:cubicBezTo>
                    <a:cubicBezTo>
                      <a:pt x="314" y="2707"/>
                      <a:pt x="1" y="4404"/>
                      <a:pt x="469" y="5832"/>
                    </a:cubicBezTo>
                    <a:cubicBezTo>
                      <a:pt x="2280" y="11335"/>
                      <a:pt x="8466" y="27351"/>
                      <a:pt x="8841" y="27610"/>
                    </a:cubicBezTo>
                    <a:cubicBezTo>
                      <a:pt x="9108" y="27795"/>
                      <a:pt x="9406" y="27869"/>
                      <a:pt x="9716" y="27869"/>
                    </a:cubicBezTo>
                    <a:cubicBezTo>
                      <a:pt x="10353" y="27869"/>
                      <a:pt x="11043" y="27554"/>
                      <a:pt x="11634" y="27237"/>
                    </a:cubicBezTo>
                    <a:cubicBezTo>
                      <a:pt x="12462" y="26793"/>
                      <a:pt x="13380" y="26231"/>
                      <a:pt x="13575" y="25286"/>
                    </a:cubicBezTo>
                    <a:cubicBezTo>
                      <a:pt x="13654" y="24904"/>
                      <a:pt x="13597" y="24507"/>
                      <a:pt x="13540" y="24120"/>
                    </a:cubicBezTo>
                    <a:cubicBezTo>
                      <a:pt x="13188" y="21690"/>
                      <a:pt x="12835" y="19258"/>
                      <a:pt x="12482" y="16826"/>
                    </a:cubicBezTo>
                    <a:cubicBezTo>
                      <a:pt x="12038" y="13767"/>
                      <a:pt x="11587" y="10686"/>
                      <a:pt x="10590" y="7776"/>
                    </a:cubicBezTo>
                    <a:cubicBezTo>
                      <a:pt x="10213" y="6680"/>
                      <a:pt x="9759" y="5615"/>
                      <a:pt x="9206" y="4604"/>
                    </a:cubicBezTo>
                    <a:cubicBezTo>
                      <a:pt x="8415" y="3153"/>
                      <a:pt x="7144" y="975"/>
                      <a:pt x="5588" y="316"/>
                    </a:cubicBezTo>
                    <a:cubicBezTo>
                      <a:pt x="5097" y="108"/>
                      <a:pt x="4565" y="1"/>
                      <a:pt x="4034" y="1"/>
                    </a:cubicBezTo>
                    <a:close/>
                  </a:path>
                </a:pathLst>
              </a:custGeom>
              <a:solidFill>
                <a:srgbClr val="8FB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5"/>
              <p:cNvSpPr/>
              <p:nvPr/>
            </p:nvSpPr>
            <p:spPr>
              <a:xfrm>
                <a:off x="4795022" y="3405837"/>
                <a:ext cx="227135" cy="166270"/>
              </a:xfrm>
              <a:custGeom>
                <a:rect b="b" l="l" r="r" t="t"/>
                <a:pathLst>
                  <a:path extrusionOk="0" h="11703" w="15987">
                    <a:moveTo>
                      <a:pt x="2238" y="0"/>
                    </a:moveTo>
                    <a:cubicBezTo>
                      <a:pt x="1131" y="0"/>
                      <a:pt x="886" y="1965"/>
                      <a:pt x="0" y="2685"/>
                    </a:cubicBezTo>
                    <a:cubicBezTo>
                      <a:pt x="0" y="2685"/>
                      <a:pt x="9884" y="10724"/>
                      <a:pt x="11956" y="11387"/>
                    </a:cubicBezTo>
                    <a:cubicBezTo>
                      <a:pt x="12503" y="11561"/>
                      <a:pt x="13073" y="11702"/>
                      <a:pt x="13650" y="11702"/>
                    </a:cubicBezTo>
                    <a:cubicBezTo>
                      <a:pt x="13743" y="11702"/>
                      <a:pt x="13838" y="11699"/>
                      <a:pt x="13932" y="11691"/>
                    </a:cubicBezTo>
                    <a:cubicBezTo>
                      <a:pt x="14603" y="11631"/>
                      <a:pt x="15284" y="11326"/>
                      <a:pt x="15639" y="10778"/>
                    </a:cubicBezTo>
                    <a:cubicBezTo>
                      <a:pt x="15987" y="10235"/>
                      <a:pt x="15967" y="9542"/>
                      <a:pt x="15737" y="8958"/>
                    </a:cubicBezTo>
                    <a:cubicBezTo>
                      <a:pt x="15506" y="8371"/>
                      <a:pt x="15089" y="7872"/>
                      <a:pt x="14664" y="7396"/>
                    </a:cubicBezTo>
                    <a:cubicBezTo>
                      <a:pt x="12439" y="4888"/>
                      <a:pt x="3338" y="92"/>
                      <a:pt x="2321" y="4"/>
                    </a:cubicBezTo>
                    <a:cubicBezTo>
                      <a:pt x="2293" y="1"/>
                      <a:pt x="2265" y="0"/>
                      <a:pt x="2238" y="0"/>
                    </a:cubicBezTo>
                    <a:close/>
                  </a:path>
                </a:pathLst>
              </a:custGeom>
              <a:solidFill>
                <a:srgbClr val="FFBC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5"/>
              <p:cNvSpPr/>
              <p:nvPr/>
            </p:nvSpPr>
            <p:spPr>
              <a:xfrm>
                <a:off x="4935264" y="3392880"/>
                <a:ext cx="200056" cy="179228"/>
              </a:xfrm>
              <a:custGeom>
                <a:rect b="b" l="l" r="r" t="t"/>
                <a:pathLst>
                  <a:path extrusionOk="0" h="12615" w="14081">
                    <a:moveTo>
                      <a:pt x="7369" y="1"/>
                    </a:moveTo>
                    <a:cubicBezTo>
                      <a:pt x="7119" y="501"/>
                      <a:pt x="6878" y="1002"/>
                      <a:pt x="6641" y="1493"/>
                    </a:cubicBezTo>
                    <a:cubicBezTo>
                      <a:pt x="5886" y="3052"/>
                      <a:pt x="1" y="10656"/>
                      <a:pt x="2435" y="12334"/>
                    </a:cubicBezTo>
                    <a:cubicBezTo>
                      <a:pt x="2716" y="12527"/>
                      <a:pt x="3046" y="12614"/>
                      <a:pt x="3414" y="12614"/>
                    </a:cubicBezTo>
                    <a:cubicBezTo>
                      <a:pt x="6396" y="12614"/>
                      <a:pt x="11820" y="6880"/>
                      <a:pt x="12970" y="5536"/>
                    </a:cubicBezTo>
                    <a:cubicBezTo>
                      <a:pt x="13350" y="5092"/>
                      <a:pt x="13718" y="4633"/>
                      <a:pt x="14080" y="4167"/>
                    </a:cubicBezTo>
                    <a:cubicBezTo>
                      <a:pt x="11559" y="3126"/>
                      <a:pt x="9330" y="1710"/>
                      <a:pt x="7369" y="1"/>
                    </a:cubicBezTo>
                    <a:close/>
                  </a:path>
                </a:pathLst>
              </a:custGeom>
              <a:solidFill>
                <a:srgbClr val="FFBC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5"/>
              <p:cNvSpPr/>
              <p:nvPr/>
            </p:nvSpPr>
            <p:spPr>
              <a:xfrm>
                <a:off x="4988670" y="3289989"/>
                <a:ext cx="170760" cy="222404"/>
              </a:xfrm>
              <a:custGeom>
                <a:rect b="b" l="l" r="r" t="t"/>
                <a:pathLst>
                  <a:path extrusionOk="0" h="15654" w="12019">
                    <a:moveTo>
                      <a:pt x="10608" y="1"/>
                    </a:moveTo>
                    <a:cubicBezTo>
                      <a:pt x="8895" y="1"/>
                      <a:pt x="6540" y="2108"/>
                      <a:pt x="5761" y="2980"/>
                    </a:cubicBezTo>
                    <a:cubicBezTo>
                      <a:pt x="5566" y="3197"/>
                      <a:pt x="4577" y="4579"/>
                      <a:pt x="3484" y="6160"/>
                    </a:cubicBezTo>
                    <a:cubicBezTo>
                      <a:pt x="1856" y="8520"/>
                      <a:pt x="1" y="11327"/>
                      <a:pt x="213" y="11404"/>
                    </a:cubicBezTo>
                    <a:cubicBezTo>
                      <a:pt x="2181" y="12097"/>
                      <a:pt x="6441" y="15244"/>
                      <a:pt x="8457" y="15654"/>
                    </a:cubicBezTo>
                    <a:cubicBezTo>
                      <a:pt x="9014" y="13796"/>
                      <a:pt x="9668" y="9687"/>
                      <a:pt x="9853" y="8841"/>
                    </a:cubicBezTo>
                    <a:cubicBezTo>
                      <a:pt x="10425" y="6266"/>
                      <a:pt x="12018" y="3937"/>
                      <a:pt x="11932" y="1212"/>
                    </a:cubicBezTo>
                    <a:cubicBezTo>
                      <a:pt x="11922" y="903"/>
                      <a:pt x="11878" y="558"/>
                      <a:pt x="11641" y="358"/>
                    </a:cubicBezTo>
                    <a:cubicBezTo>
                      <a:pt x="11346" y="107"/>
                      <a:pt x="10993" y="1"/>
                      <a:pt x="106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5"/>
              <p:cNvSpPr/>
              <p:nvPr/>
            </p:nvSpPr>
            <p:spPr>
              <a:xfrm>
                <a:off x="5077765" y="3273523"/>
                <a:ext cx="291964" cy="457482"/>
              </a:xfrm>
              <a:custGeom>
                <a:rect b="b" l="l" r="r" t="t"/>
                <a:pathLst>
                  <a:path extrusionOk="0" h="32200" w="20550">
                    <a:moveTo>
                      <a:pt x="12124" y="1"/>
                    </a:moveTo>
                    <a:cubicBezTo>
                      <a:pt x="11191" y="1"/>
                      <a:pt x="10241" y="590"/>
                      <a:pt x="9254" y="590"/>
                    </a:cubicBezTo>
                    <a:cubicBezTo>
                      <a:pt x="9172" y="590"/>
                      <a:pt x="9090" y="586"/>
                      <a:pt x="9008" y="577"/>
                    </a:cubicBezTo>
                    <a:cubicBezTo>
                      <a:pt x="8586" y="532"/>
                      <a:pt x="8172" y="508"/>
                      <a:pt x="7770" y="508"/>
                    </a:cubicBezTo>
                    <a:cubicBezTo>
                      <a:pt x="5416" y="508"/>
                      <a:pt x="3449" y="1312"/>
                      <a:pt x="2324" y="3175"/>
                    </a:cubicBezTo>
                    <a:cubicBezTo>
                      <a:pt x="883" y="5560"/>
                      <a:pt x="0" y="29718"/>
                      <a:pt x="42" y="30352"/>
                    </a:cubicBezTo>
                    <a:cubicBezTo>
                      <a:pt x="139" y="31723"/>
                      <a:pt x="4336" y="32199"/>
                      <a:pt x="8910" y="32199"/>
                    </a:cubicBezTo>
                    <a:cubicBezTo>
                      <a:pt x="14270" y="32199"/>
                      <a:pt x="20147" y="31546"/>
                      <a:pt x="20550" y="30912"/>
                    </a:cubicBezTo>
                    <a:cubicBezTo>
                      <a:pt x="20550" y="30912"/>
                      <a:pt x="20348" y="28354"/>
                      <a:pt x="20242" y="27035"/>
                    </a:cubicBezTo>
                    <a:cubicBezTo>
                      <a:pt x="19613" y="19250"/>
                      <a:pt x="18500" y="16408"/>
                      <a:pt x="18073" y="10493"/>
                    </a:cubicBezTo>
                    <a:cubicBezTo>
                      <a:pt x="17985" y="9299"/>
                      <a:pt x="17541" y="3537"/>
                      <a:pt x="16976" y="2487"/>
                    </a:cubicBezTo>
                    <a:cubicBezTo>
                      <a:pt x="16312" y="1256"/>
                      <a:pt x="14122" y="649"/>
                      <a:pt x="12824" y="131"/>
                    </a:cubicBezTo>
                    <a:cubicBezTo>
                      <a:pt x="12592" y="38"/>
                      <a:pt x="12358" y="1"/>
                      <a:pt x="121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5"/>
              <p:cNvSpPr/>
              <p:nvPr/>
            </p:nvSpPr>
            <p:spPr>
              <a:xfrm>
                <a:off x="4987946" y="3790363"/>
                <a:ext cx="146636" cy="409759"/>
              </a:xfrm>
              <a:custGeom>
                <a:rect b="b" l="l" r="r" t="t"/>
                <a:pathLst>
                  <a:path extrusionOk="0" h="28841" w="10321">
                    <a:moveTo>
                      <a:pt x="10064" y="1"/>
                    </a:moveTo>
                    <a:cubicBezTo>
                      <a:pt x="10034" y="1"/>
                      <a:pt x="10002" y="7"/>
                      <a:pt x="9973" y="20"/>
                    </a:cubicBezTo>
                    <a:cubicBezTo>
                      <a:pt x="9687" y="146"/>
                      <a:pt x="9253" y="331"/>
                      <a:pt x="8735" y="548"/>
                    </a:cubicBezTo>
                    <a:cubicBezTo>
                      <a:pt x="6571" y="1461"/>
                      <a:pt x="3300" y="2839"/>
                      <a:pt x="2326" y="3656"/>
                    </a:cubicBezTo>
                    <a:cubicBezTo>
                      <a:pt x="945" y="4810"/>
                      <a:pt x="118" y="6315"/>
                      <a:pt x="64" y="7785"/>
                    </a:cubicBezTo>
                    <a:cubicBezTo>
                      <a:pt x="0" y="9428"/>
                      <a:pt x="7518" y="27915"/>
                      <a:pt x="7839" y="28702"/>
                    </a:cubicBezTo>
                    <a:cubicBezTo>
                      <a:pt x="7874" y="28788"/>
                      <a:pt x="7958" y="28840"/>
                      <a:pt x="8046" y="28840"/>
                    </a:cubicBezTo>
                    <a:cubicBezTo>
                      <a:pt x="8076" y="28840"/>
                      <a:pt x="8103" y="28835"/>
                      <a:pt x="8130" y="28825"/>
                    </a:cubicBezTo>
                    <a:cubicBezTo>
                      <a:pt x="8246" y="28779"/>
                      <a:pt x="8300" y="28648"/>
                      <a:pt x="8254" y="28532"/>
                    </a:cubicBezTo>
                    <a:cubicBezTo>
                      <a:pt x="6083" y="23202"/>
                      <a:pt x="464" y="9085"/>
                      <a:pt x="511" y="7800"/>
                    </a:cubicBezTo>
                    <a:cubicBezTo>
                      <a:pt x="562" y="6460"/>
                      <a:pt x="1330" y="5074"/>
                      <a:pt x="2612" y="3999"/>
                    </a:cubicBezTo>
                    <a:cubicBezTo>
                      <a:pt x="3537" y="3227"/>
                      <a:pt x="6899" y="1808"/>
                      <a:pt x="8907" y="962"/>
                    </a:cubicBezTo>
                    <a:cubicBezTo>
                      <a:pt x="9430" y="743"/>
                      <a:pt x="9867" y="558"/>
                      <a:pt x="10155" y="429"/>
                    </a:cubicBezTo>
                    <a:cubicBezTo>
                      <a:pt x="10269" y="380"/>
                      <a:pt x="10321" y="247"/>
                      <a:pt x="10271" y="133"/>
                    </a:cubicBezTo>
                    <a:cubicBezTo>
                      <a:pt x="10233" y="50"/>
                      <a:pt x="10150" y="1"/>
                      <a:pt x="10064" y="1"/>
                    </a:cubicBezTo>
                    <a:close/>
                  </a:path>
                </a:pathLst>
              </a:custGeom>
              <a:solidFill>
                <a:srgbClr val="5C8C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5"/>
              <p:cNvSpPr/>
              <p:nvPr/>
            </p:nvSpPr>
            <p:spPr>
              <a:xfrm>
                <a:off x="5078888" y="3414404"/>
                <a:ext cx="22576" cy="232918"/>
              </a:xfrm>
              <a:custGeom>
                <a:rect b="b" l="l" r="r" t="t"/>
                <a:pathLst>
                  <a:path extrusionOk="0" h="16394" w="1589">
                    <a:moveTo>
                      <a:pt x="1142" y="0"/>
                    </a:moveTo>
                    <a:cubicBezTo>
                      <a:pt x="449" y="5417"/>
                      <a:pt x="64" y="10930"/>
                      <a:pt x="0" y="16388"/>
                    </a:cubicBezTo>
                    <a:lnTo>
                      <a:pt x="449" y="16393"/>
                    </a:lnTo>
                    <a:cubicBezTo>
                      <a:pt x="511" y="10952"/>
                      <a:pt x="895" y="5456"/>
                      <a:pt x="1589" y="59"/>
                    </a:cubicBezTo>
                    <a:lnTo>
                      <a:pt x="11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5"/>
              <p:cNvSpPr/>
              <p:nvPr/>
            </p:nvSpPr>
            <p:spPr>
              <a:xfrm>
                <a:off x="5253299" y="3389967"/>
                <a:ext cx="141663" cy="107323"/>
              </a:xfrm>
              <a:custGeom>
                <a:rect b="b" l="l" r="r" t="t"/>
                <a:pathLst>
                  <a:path extrusionOk="0" h="7554" w="9971">
                    <a:moveTo>
                      <a:pt x="440" y="1"/>
                    </a:moveTo>
                    <a:lnTo>
                      <a:pt x="1" y="97"/>
                    </a:lnTo>
                    <a:cubicBezTo>
                      <a:pt x="514" y="2406"/>
                      <a:pt x="1244" y="4680"/>
                      <a:pt x="2171" y="6853"/>
                    </a:cubicBezTo>
                    <a:cubicBezTo>
                      <a:pt x="2277" y="7107"/>
                      <a:pt x="2418" y="7386"/>
                      <a:pt x="2711" y="7502"/>
                    </a:cubicBezTo>
                    <a:cubicBezTo>
                      <a:pt x="2810" y="7541"/>
                      <a:pt x="2909" y="7554"/>
                      <a:pt x="3005" y="7554"/>
                    </a:cubicBezTo>
                    <a:cubicBezTo>
                      <a:pt x="3094" y="7554"/>
                      <a:pt x="3183" y="7544"/>
                      <a:pt x="3269" y="7531"/>
                    </a:cubicBezTo>
                    <a:cubicBezTo>
                      <a:pt x="5815" y="7149"/>
                      <a:pt x="8195" y="5913"/>
                      <a:pt x="9971" y="4049"/>
                    </a:cubicBezTo>
                    <a:lnTo>
                      <a:pt x="9648" y="3740"/>
                    </a:lnTo>
                    <a:cubicBezTo>
                      <a:pt x="7938" y="5531"/>
                      <a:pt x="5652" y="6720"/>
                      <a:pt x="3202" y="7087"/>
                    </a:cubicBezTo>
                    <a:cubicBezTo>
                      <a:pt x="3134" y="7097"/>
                      <a:pt x="3067" y="7106"/>
                      <a:pt x="3006" y="7106"/>
                    </a:cubicBezTo>
                    <a:cubicBezTo>
                      <a:pt x="2958" y="7106"/>
                      <a:pt x="2914" y="7100"/>
                      <a:pt x="2877" y="7085"/>
                    </a:cubicBezTo>
                    <a:cubicBezTo>
                      <a:pt x="2744" y="7033"/>
                      <a:pt x="2655" y="6848"/>
                      <a:pt x="2583" y="6678"/>
                    </a:cubicBezTo>
                    <a:cubicBezTo>
                      <a:pt x="1666" y="4530"/>
                      <a:pt x="945" y="2282"/>
                      <a:pt x="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5"/>
              <p:cNvSpPr/>
              <p:nvPr/>
            </p:nvSpPr>
            <p:spPr>
              <a:xfrm>
                <a:off x="5152966" y="3326858"/>
                <a:ext cx="100973" cy="42551"/>
              </a:xfrm>
              <a:custGeom>
                <a:rect b="b" l="l" r="r" t="t"/>
                <a:pathLst>
                  <a:path extrusionOk="0" h="2995" w="7107">
                    <a:moveTo>
                      <a:pt x="6700" y="0"/>
                    </a:moveTo>
                    <a:cubicBezTo>
                      <a:pt x="6160" y="1145"/>
                      <a:pt x="5107" y="2035"/>
                      <a:pt x="3888" y="2381"/>
                    </a:cubicBezTo>
                    <a:cubicBezTo>
                      <a:pt x="3497" y="2492"/>
                      <a:pt x="3092" y="2547"/>
                      <a:pt x="2685" y="2547"/>
                    </a:cubicBezTo>
                    <a:cubicBezTo>
                      <a:pt x="1827" y="2547"/>
                      <a:pt x="966" y="2303"/>
                      <a:pt x="245" y="1836"/>
                    </a:cubicBezTo>
                    <a:lnTo>
                      <a:pt x="1" y="2213"/>
                    </a:lnTo>
                    <a:cubicBezTo>
                      <a:pt x="797" y="2726"/>
                      <a:pt x="1742" y="2995"/>
                      <a:pt x="2689" y="2995"/>
                    </a:cubicBezTo>
                    <a:cubicBezTo>
                      <a:pt x="3136" y="2995"/>
                      <a:pt x="3582" y="2933"/>
                      <a:pt x="4011" y="2812"/>
                    </a:cubicBezTo>
                    <a:cubicBezTo>
                      <a:pt x="5353" y="2430"/>
                      <a:pt x="6510" y="1451"/>
                      <a:pt x="7107" y="193"/>
                    </a:cubicBezTo>
                    <a:lnTo>
                      <a:pt x="67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5"/>
              <p:cNvSpPr/>
              <p:nvPr/>
            </p:nvSpPr>
            <p:spPr>
              <a:xfrm>
                <a:off x="4994211" y="3451727"/>
                <a:ext cx="60467" cy="37295"/>
              </a:xfrm>
              <a:custGeom>
                <a:rect b="b" l="l" r="r" t="t"/>
                <a:pathLst>
                  <a:path extrusionOk="0" h="2625" w="4256">
                    <a:moveTo>
                      <a:pt x="215" y="0"/>
                    </a:moveTo>
                    <a:lnTo>
                      <a:pt x="1" y="392"/>
                    </a:lnTo>
                    <a:lnTo>
                      <a:pt x="4039" y="2625"/>
                    </a:lnTo>
                    <a:lnTo>
                      <a:pt x="4256" y="2232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5"/>
              <p:cNvSpPr/>
              <p:nvPr/>
            </p:nvSpPr>
            <p:spPr>
              <a:xfrm>
                <a:off x="5025965" y="3433670"/>
                <a:ext cx="48377" cy="34084"/>
              </a:xfrm>
              <a:custGeom>
                <a:rect b="b" l="l" r="r" t="t"/>
                <a:pathLst>
                  <a:path extrusionOk="0" h="2399" w="3405">
                    <a:moveTo>
                      <a:pt x="200" y="1"/>
                    </a:moveTo>
                    <a:lnTo>
                      <a:pt x="0" y="403"/>
                    </a:lnTo>
                    <a:cubicBezTo>
                      <a:pt x="1105" y="955"/>
                      <a:pt x="2156" y="1626"/>
                      <a:pt x="3126" y="2398"/>
                    </a:cubicBezTo>
                    <a:lnTo>
                      <a:pt x="3404" y="2048"/>
                    </a:lnTo>
                    <a:cubicBezTo>
                      <a:pt x="2410" y="1256"/>
                      <a:pt x="1332" y="568"/>
                      <a:pt x="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5"/>
              <p:cNvSpPr/>
              <p:nvPr/>
            </p:nvSpPr>
            <p:spPr>
              <a:xfrm>
                <a:off x="5317077" y="3423796"/>
                <a:ext cx="52127" cy="39852"/>
              </a:xfrm>
              <a:custGeom>
                <a:rect b="b" l="l" r="r" t="t"/>
                <a:pathLst>
                  <a:path extrusionOk="0" h="2805" w="3669">
                    <a:moveTo>
                      <a:pt x="3336" y="0"/>
                    </a:moveTo>
                    <a:cubicBezTo>
                      <a:pt x="2416" y="1019"/>
                      <a:pt x="1264" y="1848"/>
                      <a:pt x="1" y="2393"/>
                    </a:cubicBezTo>
                    <a:lnTo>
                      <a:pt x="181" y="2805"/>
                    </a:lnTo>
                    <a:cubicBezTo>
                      <a:pt x="1501" y="2232"/>
                      <a:pt x="2707" y="1367"/>
                      <a:pt x="3669" y="301"/>
                    </a:cubicBezTo>
                    <a:lnTo>
                      <a:pt x="3336" y="0"/>
                    </a:lnTo>
                    <a:close/>
                  </a:path>
                </a:pathLst>
              </a:custGeom>
              <a:solidFill>
                <a:srgbClr val="E5B5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5"/>
              <p:cNvSpPr/>
              <p:nvPr/>
            </p:nvSpPr>
            <p:spPr>
              <a:xfrm>
                <a:off x="5159345" y="3177594"/>
                <a:ext cx="98600" cy="160019"/>
              </a:xfrm>
              <a:custGeom>
                <a:rect b="b" l="l" r="r" t="t"/>
                <a:pathLst>
                  <a:path extrusionOk="0" h="11263" w="6940">
                    <a:moveTo>
                      <a:pt x="2957" y="1"/>
                    </a:moveTo>
                    <a:cubicBezTo>
                      <a:pt x="1907" y="1"/>
                      <a:pt x="663" y="636"/>
                      <a:pt x="686" y="1755"/>
                    </a:cubicBezTo>
                    <a:cubicBezTo>
                      <a:pt x="701" y="2532"/>
                      <a:pt x="943" y="3267"/>
                      <a:pt x="908" y="4059"/>
                    </a:cubicBezTo>
                    <a:cubicBezTo>
                      <a:pt x="869" y="4942"/>
                      <a:pt x="694" y="5812"/>
                      <a:pt x="472" y="6663"/>
                    </a:cubicBezTo>
                    <a:lnTo>
                      <a:pt x="469" y="6663"/>
                    </a:lnTo>
                    <a:cubicBezTo>
                      <a:pt x="0" y="8452"/>
                      <a:pt x="474" y="9357"/>
                      <a:pt x="1180" y="9981"/>
                    </a:cubicBezTo>
                    <a:cubicBezTo>
                      <a:pt x="1635" y="10383"/>
                      <a:pt x="2316" y="11263"/>
                      <a:pt x="3275" y="11263"/>
                    </a:cubicBezTo>
                    <a:cubicBezTo>
                      <a:pt x="3936" y="11263"/>
                      <a:pt x="4729" y="10845"/>
                      <a:pt x="5671" y="9567"/>
                    </a:cubicBezTo>
                    <a:cubicBezTo>
                      <a:pt x="6059" y="9041"/>
                      <a:pt x="6515" y="8548"/>
                      <a:pt x="6715" y="7926"/>
                    </a:cubicBezTo>
                    <a:cubicBezTo>
                      <a:pt x="6939" y="7226"/>
                      <a:pt x="6850" y="6468"/>
                      <a:pt x="6762" y="5736"/>
                    </a:cubicBezTo>
                    <a:cubicBezTo>
                      <a:pt x="6616" y="4572"/>
                      <a:pt x="6468" y="3388"/>
                      <a:pt x="5977" y="2320"/>
                    </a:cubicBezTo>
                    <a:cubicBezTo>
                      <a:pt x="5489" y="1254"/>
                      <a:pt x="4596" y="307"/>
                      <a:pt x="3451" y="53"/>
                    </a:cubicBezTo>
                    <a:cubicBezTo>
                      <a:pt x="3296" y="18"/>
                      <a:pt x="3129" y="1"/>
                      <a:pt x="2957" y="1"/>
                    </a:cubicBezTo>
                    <a:close/>
                  </a:path>
                </a:pathLst>
              </a:custGeom>
              <a:solidFill>
                <a:srgbClr val="FFBC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5"/>
              <p:cNvSpPr/>
              <p:nvPr/>
            </p:nvSpPr>
            <p:spPr>
              <a:xfrm>
                <a:off x="5165639" y="3203750"/>
                <a:ext cx="88939" cy="81082"/>
              </a:xfrm>
              <a:custGeom>
                <a:rect b="b" l="l" r="r" t="t"/>
                <a:pathLst>
                  <a:path extrusionOk="0" h="5707" w="6260">
                    <a:moveTo>
                      <a:pt x="2434" y="1"/>
                    </a:moveTo>
                    <a:cubicBezTo>
                      <a:pt x="1322" y="1"/>
                      <a:pt x="1" y="634"/>
                      <a:pt x="26" y="1756"/>
                    </a:cubicBezTo>
                    <a:cubicBezTo>
                      <a:pt x="43" y="2531"/>
                      <a:pt x="297" y="3266"/>
                      <a:pt x="260" y="4060"/>
                    </a:cubicBezTo>
                    <a:cubicBezTo>
                      <a:pt x="243" y="4465"/>
                      <a:pt x="191" y="4867"/>
                      <a:pt x="120" y="5266"/>
                    </a:cubicBezTo>
                    <a:cubicBezTo>
                      <a:pt x="490" y="5569"/>
                      <a:pt x="1071" y="5707"/>
                      <a:pt x="1761" y="5707"/>
                    </a:cubicBezTo>
                    <a:cubicBezTo>
                      <a:pt x="3088" y="5707"/>
                      <a:pt x="4823" y="5199"/>
                      <a:pt x="6259" y="4381"/>
                    </a:cubicBezTo>
                    <a:cubicBezTo>
                      <a:pt x="6131" y="3670"/>
                      <a:pt x="6037" y="1860"/>
                      <a:pt x="5719" y="1209"/>
                    </a:cubicBezTo>
                    <a:cubicBezTo>
                      <a:pt x="5201" y="141"/>
                      <a:pt x="4168" y="306"/>
                      <a:pt x="2954" y="52"/>
                    </a:cubicBezTo>
                    <a:cubicBezTo>
                      <a:pt x="2791" y="18"/>
                      <a:pt x="2615" y="1"/>
                      <a:pt x="2434" y="1"/>
                    </a:cubicBezTo>
                    <a:close/>
                  </a:path>
                </a:pathLst>
              </a:custGeom>
              <a:solidFill>
                <a:srgbClr val="FFA5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5"/>
              <p:cNvSpPr/>
              <p:nvPr/>
            </p:nvSpPr>
            <p:spPr>
              <a:xfrm>
                <a:off x="5287369" y="3322198"/>
                <a:ext cx="138267" cy="380392"/>
              </a:xfrm>
              <a:custGeom>
                <a:rect b="b" l="l" r="r" t="t"/>
                <a:pathLst>
                  <a:path extrusionOk="0" h="26774" w="9732">
                    <a:moveTo>
                      <a:pt x="3609" y="1"/>
                    </a:moveTo>
                    <a:cubicBezTo>
                      <a:pt x="3333" y="1"/>
                      <a:pt x="3025" y="83"/>
                      <a:pt x="2677" y="274"/>
                    </a:cubicBezTo>
                    <a:cubicBezTo>
                      <a:pt x="1978" y="654"/>
                      <a:pt x="1500" y="1340"/>
                      <a:pt x="1147" y="2053"/>
                    </a:cubicBezTo>
                    <a:cubicBezTo>
                      <a:pt x="151" y="4065"/>
                      <a:pt x="0" y="6416"/>
                      <a:pt x="318" y="8641"/>
                    </a:cubicBezTo>
                    <a:cubicBezTo>
                      <a:pt x="637" y="10863"/>
                      <a:pt x="1396" y="13000"/>
                      <a:pt x="2151" y="15116"/>
                    </a:cubicBezTo>
                    <a:cubicBezTo>
                      <a:pt x="3256" y="18212"/>
                      <a:pt x="4361" y="21307"/>
                      <a:pt x="5466" y="24403"/>
                    </a:cubicBezTo>
                    <a:cubicBezTo>
                      <a:pt x="5676" y="24992"/>
                      <a:pt x="5896" y="25597"/>
                      <a:pt x="6303" y="26075"/>
                    </a:cubicBezTo>
                    <a:cubicBezTo>
                      <a:pt x="6644" y="26477"/>
                      <a:pt x="7153" y="26773"/>
                      <a:pt x="7672" y="26773"/>
                    </a:cubicBezTo>
                    <a:cubicBezTo>
                      <a:pt x="7768" y="26773"/>
                      <a:pt x="7864" y="26763"/>
                      <a:pt x="7960" y="26741"/>
                    </a:cubicBezTo>
                    <a:cubicBezTo>
                      <a:pt x="8503" y="26618"/>
                      <a:pt x="8917" y="26149"/>
                      <a:pt x="9122" y="25631"/>
                    </a:cubicBezTo>
                    <a:cubicBezTo>
                      <a:pt x="9327" y="25113"/>
                      <a:pt x="9359" y="24543"/>
                      <a:pt x="9388" y="23988"/>
                    </a:cubicBezTo>
                    <a:cubicBezTo>
                      <a:pt x="9595" y="19911"/>
                      <a:pt x="9731" y="15802"/>
                      <a:pt x="9127" y="11764"/>
                    </a:cubicBezTo>
                    <a:cubicBezTo>
                      <a:pt x="8954" y="10604"/>
                      <a:pt x="8717" y="9452"/>
                      <a:pt x="8407" y="8320"/>
                    </a:cubicBezTo>
                    <a:cubicBezTo>
                      <a:pt x="7861" y="6340"/>
                      <a:pt x="7092" y="4411"/>
                      <a:pt x="6036" y="2645"/>
                    </a:cubicBezTo>
                    <a:cubicBezTo>
                      <a:pt x="5408" y="1588"/>
                      <a:pt x="4818" y="1"/>
                      <a:pt x="3609" y="1"/>
                    </a:cubicBezTo>
                    <a:close/>
                  </a:path>
                </a:pathLst>
              </a:custGeom>
              <a:solidFill>
                <a:srgbClr val="FFBC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5"/>
              <p:cNvSpPr/>
              <p:nvPr/>
            </p:nvSpPr>
            <p:spPr>
              <a:xfrm>
                <a:off x="5178937" y="3628057"/>
                <a:ext cx="234878" cy="76095"/>
              </a:xfrm>
              <a:custGeom>
                <a:rect b="b" l="l" r="r" t="t"/>
                <a:pathLst>
                  <a:path extrusionOk="0" h="5356" w="16532">
                    <a:moveTo>
                      <a:pt x="12483" y="0"/>
                    </a:moveTo>
                    <a:cubicBezTo>
                      <a:pt x="8544" y="0"/>
                      <a:pt x="198" y="2088"/>
                      <a:pt x="198" y="2088"/>
                    </a:cubicBezTo>
                    <a:cubicBezTo>
                      <a:pt x="0" y="3080"/>
                      <a:pt x="1091" y="4049"/>
                      <a:pt x="1409" y="4910"/>
                    </a:cubicBezTo>
                    <a:cubicBezTo>
                      <a:pt x="1497" y="5148"/>
                      <a:pt x="3901" y="5181"/>
                      <a:pt x="6582" y="5181"/>
                    </a:cubicBezTo>
                    <a:cubicBezTo>
                      <a:pt x="7608" y="5181"/>
                      <a:pt x="8675" y="5176"/>
                      <a:pt x="9669" y="5176"/>
                    </a:cubicBezTo>
                    <a:cubicBezTo>
                      <a:pt x="11509" y="5176"/>
                      <a:pt x="13097" y="5193"/>
                      <a:pt x="13708" y="5287"/>
                    </a:cubicBezTo>
                    <a:cubicBezTo>
                      <a:pt x="13958" y="5326"/>
                      <a:pt x="14221" y="5355"/>
                      <a:pt x="14481" y="5355"/>
                    </a:cubicBezTo>
                    <a:cubicBezTo>
                      <a:pt x="15053" y="5355"/>
                      <a:pt x="15610" y="5212"/>
                      <a:pt x="15992" y="4705"/>
                    </a:cubicBezTo>
                    <a:cubicBezTo>
                      <a:pt x="16532" y="3990"/>
                      <a:pt x="16473" y="2784"/>
                      <a:pt x="16039" y="1962"/>
                    </a:cubicBezTo>
                    <a:cubicBezTo>
                      <a:pt x="15604" y="1141"/>
                      <a:pt x="14884" y="633"/>
                      <a:pt x="14164" y="255"/>
                    </a:cubicBezTo>
                    <a:cubicBezTo>
                      <a:pt x="13821" y="76"/>
                      <a:pt x="13232" y="0"/>
                      <a:pt x="12483" y="0"/>
                    </a:cubicBezTo>
                    <a:close/>
                  </a:path>
                </a:pathLst>
              </a:custGeom>
              <a:solidFill>
                <a:srgbClr val="FFBC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5"/>
              <p:cNvSpPr/>
              <p:nvPr/>
            </p:nvSpPr>
            <p:spPr>
              <a:xfrm>
                <a:off x="5259749" y="3293030"/>
                <a:ext cx="156908" cy="201363"/>
              </a:xfrm>
              <a:custGeom>
                <a:rect b="b" l="l" r="r" t="t"/>
                <a:pathLst>
                  <a:path extrusionOk="0" h="14173" w="11044">
                    <a:moveTo>
                      <a:pt x="3009" y="1"/>
                    </a:moveTo>
                    <a:cubicBezTo>
                      <a:pt x="2522" y="1"/>
                      <a:pt x="2040" y="205"/>
                      <a:pt x="1594" y="689"/>
                    </a:cubicBezTo>
                    <a:cubicBezTo>
                      <a:pt x="1241" y="1072"/>
                      <a:pt x="965" y="1503"/>
                      <a:pt x="753" y="1967"/>
                    </a:cubicBezTo>
                    <a:cubicBezTo>
                      <a:pt x="0" y="3602"/>
                      <a:pt x="28" y="5637"/>
                      <a:pt x="252" y="7339"/>
                    </a:cubicBezTo>
                    <a:cubicBezTo>
                      <a:pt x="335" y="7978"/>
                      <a:pt x="1784" y="14172"/>
                      <a:pt x="2475" y="14172"/>
                    </a:cubicBezTo>
                    <a:cubicBezTo>
                      <a:pt x="2483" y="14172"/>
                      <a:pt x="2491" y="14171"/>
                      <a:pt x="2499" y="14169"/>
                    </a:cubicBezTo>
                    <a:cubicBezTo>
                      <a:pt x="5045" y="13622"/>
                      <a:pt x="8700" y="11501"/>
                      <a:pt x="11044" y="10104"/>
                    </a:cubicBezTo>
                    <a:cubicBezTo>
                      <a:pt x="10950" y="9771"/>
                      <a:pt x="10859" y="9438"/>
                      <a:pt x="10755" y="9105"/>
                    </a:cubicBezTo>
                    <a:cubicBezTo>
                      <a:pt x="9744" y="5862"/>
                      <a:pt x="7346" y="3089"/>
                      <a:pt x="4855" y="859"/>
                    </a:cubicBezTo>
                    <a:cubicBezTo>
                      <a:pt x="4278" y="343"/>
                      <a:pt x="3640" y="1"/>
                      <a:pt x="30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5"/>
              <p:cNvSpPr/>
              <p:nvPr/>
            </p:nvSpPr>
            <p:spPr>
              <a:xfrm>
                <a:off x="5107061" y="3000682"/>
                <a:ext cx="202883" cy="263990"/>
              </a:xfrm>
              <a:custGeom>
                <a:rect b="b" l="l" r="r" t="t"/>
                <a:pathLst>
                  <a:path extrusionOk="0" h="18581" w="14280">
                    <a:moveTo>
                      <a:pt x="6954" y="0"/>
                    </a:moveTo>
                    <a:cubicBezTo>
                      <a:pt x="6149" y="0"/>
                      <a:pt x="5346" y="103"/>
                      <a:pt x="4559" y="273"/>
                    </a:cubicBezTo>
                    <a:cubicBezTo>
                      <a:pt x="3957" y="401"/>
                      <a:pt x="3251" y="482"/>
                      <a:pt x="2854" y="1010"/>
                    </a:cubicBezTo>
                    <a:cubicBezTo>
                      <a:pt x="2440" y="1563"/>
                      <a:pt x="2077" y="2221"/>
                      <a:pt x="1757" y="2833"/>
                    </a:cubicBezTo>
                    <a:cubicBezTo>
                      <a:pt x="972" y="4323"/>
                      <a:pt x="536" y="5978"/>
                      <a:pt x="400" y="7668"/>
                    </a:cubicBezTo>
                    <a:cubicBezTo>
                      <a:pt x="205" y="10087"/>
                      <a:pt x="0" y="13615"/>
                      <a:pt x="1152" y="15734"/>
                    </a:cubicBezTo>
                    <a:cubicBezTo>
                      <a:pt x="1976" y="17251"/>
                      <a:pt x="3824" y="18373"/>
                      <a:pt x="5449" y="18553"/>
                    </a:cubicBezTo>
                    <a:cubicBezTo>
                      <a:pt x="5604" y="18570"/>
                      <a:pt x="5779" y="18581"/>
                      <a:pt x="5970" y="18581"/>
                    </a:cubicBezTo>
                    <a:cubicBezTo>
                      <a:pt x="7862" y="18581"/>
                      <a:pt x="11337" y="17562"/>
                      <a:pt x="12440" y="12053"/>
                    </a:cubicBezTo>
                    <a:cubicBezTo>
                      <a:pt x="12780" y="10351"/>
                      <a:pt x="14280" y="10147"/>
                      <a:pt x="14253" y="8403"/>
                    </a:cubicBezTo>
                    <a:cubicBezTo>
                      <a:pt x="14218" y="6057"/>
                      <a:pt x="13688" y="3571"/>
                      <a:pt x="12060" y="1933"/>
                    </a:cubicBezTo>
                    <a:cubicBezTo>
                      <a:pt x="10900" y="766"/>
                      <a:pt x="9287" y="154"/>
                      <a:pt x="7672" y="28"/>
                    </a:cubicBezTo>
                    <a:cubicBezTo>
                      <a:pt x="7433" y="9"/>
                      <a:pt x="7193" y="0"/>
                      <a:pt x="6954" y="0"/>
                    </a:cubicBezTo>
                    <a:close/>
                  </a:path>
                </a:pathLst>
              </a:custGeom>
              <a:solidFill>
                <a:srgbClr val="FFBC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5"/>
              <p:cNvSpPr/>
              <p:nvPr/>
            </p:nvSpPr>
            <p:spPr>
              <a:xfrm>
                <a:off x="5089813" y="2986261"/>
                <a:ext cx="235134" cy="250649"/>
              </a:xfrm>
              <a:custGeom>
                <a:rect b="b" l="l" r="r" t="t"/>
                <a:pathLst>
                  <a:path extrusionOk="0" h="17642" w="16550">
                    <a:moveTo>
                      <a:pt x="11270" y="0"/>
                    </a:moveTo>
                    <a:cubicBezTo>
                      <a:pt x="10575" y="0"/>
                      <a:pt x="9864" y="132"/>
                      <a:pt x="9288" y="343"/>
                    </a:cubicBezTo>
                    <a:cubicBezTo>
                      <a:pt x="8472" y="641"/>
                      <a:pt x="7242" y="789"/>
                      <a:pt x="6041" y="789"/>
                    </a:cubicBezTo>
                    <a:cubicBezTo>
                      <a:pt x="5661" y="789"/>
                      <a:pt x="5284" y="775"/>
                      <a:pt x="4924" y="745"/>
                    </a:cubicBezTo>
                    <a:cubicBezTo>
                      <a:pt x="4754" y="731"/>
                      <a:pt x="4584" y="723"/>
                      <a:pt x="4414" y="723"/>
                    </a:cubicBezTo>
                    <a:cubicBezTo>
                      <a:pt x="3175" y="723"/>
                      <a:pt x="1973" y="1111"/>
                      <a:pt x="1027" y="1988"/>
                    </a:cubicBezTo>
                    <a:cubicBezTo>
                      <a:pt x="368" y="2600"/>
                      <a:pt x="1" y="3488"/>
                      <a:pt x="178" y="4368"/>
                    </a:cubicBezTo>
                    <a:cubicBezTo>
                      <a:pt x="460" y="5756"/>
                      <a:pt x="1792" y="6099"/>
                      <a:pt x="3465" y="6099"/>
                    </a:cubicBezTo>
                    <a:cubicBezTo>
                      <a:pt x="5096" y="6099"/>
                      <a:pt x="7053" y="5772"/>
                      <a:pt x="8677" y="5772"/>
                    </a:cubicBezTo>
                    <a:cubicBezTo>
                      <a:pt x="9875" y="5772"/>
                      <a:pt x="10892" y="5950"/>
                      <a:pt x="11463" y="6566"/>
                    </a:cubicBezTo>
                    <a:cubicBezTo>
                      <a:pt x="11463" y="6566"/>
                      <a:pt x="11513" y="7513"/>
                      <a:pt x="11776" y="9035"/>
                    </a:cubicBezTo>
                    <a:cubicBezTo>
                      <a:pt x="11912" y="9830"/>
                      <a:pt x="12714" y="11056"/>
                      <a:pt x="12805" y="11258"/>
                    </a:cubicBezTo>
                    <a:cubicBezTo>
                      <a:pt x="13676" y="13179"/>
                      <a:pt x="12867" y="15890"/>
                      <a:pt x="11599" y="17641"/>
                    </a:cubicBezTo>
                    <a:cubicBezTo>
                      <a:pt x="12435" y="16995"/>
                      <a:pt x="15706" y="15402"/>
                      <a:pt x="16101" y="9869"/>
                    </a:cubicBezTo>
                    <a:cubicBezTo>
                      <a:pt x="16162" y="9030"/>
                      <a:pt x="16549" y="6337"/>
                      <a:pt x="16377" y="5515"/>
                    </a:cubicBezTo>
                    <a:cubicBezTo>
                      <a:pt x="16204" y="4697"/>
                      <a:pt x="15955" y="2908"/>
                      <a:pt x="14576" y="2602"/>
                    </a:cubicBezTo>
                    <a:cubicBezTo>
                      <a:pt x="14576" y="2602"/>
                      <a:pt x="14344" y="1024"/>
                      <a:pt x="12968" y="343"/>
                    </a:cubicBezTo>
                    <a:cubicBezTo>
                      <a:pt x="12482" y="102"/>
                      <a:pt x="11882" y="0"/>
                      <a:pt x="11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5"/>
              <p:cNvSpPr/>
              <p:nvPr/>
            </p:nvSpPr>
            <p:spPr>
              <a:xfrm>
                <a:off x="5256666" y="3128180"/>
                <a:ext cx="41926" cy="42310"/>
              </a:xfrm>
              <a:custGeom>
                <a:rect b="b" l="l" r="r" t="t"/>
                <a:pathLst>
                  <a:path extrusionOk="0" h="2978" w="2951">
                    <a:moveTo>
                      <a:pt x="1822" y="1"/>
                    </a:moveTo>
                    <a:cubicBezTo>
                      <a:pt x="1449" y="1"/>
                      <a:pt x="1299" y="260"/>
                      <a:pt x="1004" y="410"/>
                    </a:cubicBezTo>
                    <a:cubicBezTo>
                      <a:pt x="711" y="561"/>
                      <a:pt x="452" y="541"/>
                      <a:pt x="237" y="852"/>
                    </a:cubicBezTo>
                    <a:cubicBezTo>
                      <a:pt x="60" y="1106"/>
                      <a:pt x="0" y="1432"/>
                      <a:pt x="45" y="1737"/>
                    </a:cubicBezTo>
                    <a:cubicBezTo>
                      <a:pt x="129" y="2325"/>
                      <a:pt x="610" y="2835"/>
                      <a:pt x="1194" y="2951"/>
                    </a:cubicBezTo>
                    <a:cubicBezTo>
                      <a:pt x="1282" y="2969"/>
                      <a:pt x="1372" y="2978"/>
                      <a:pt x="1462" y="2978"/>
                    </a:cubicBezTo>
                    <a:cubicBezTo>
                      <a:pt x="1963" y="2978"/>
                      <a:pt x="2464" y="2706"/>
                      <a:pt x="2721" y="2275"/>
                    </a:cubicBezTo>
                    <a:cubicBezTo>
                      <a:pt x="2879" y="2011"/>
                      <a:pt x="2951" y="1700"/>
                      <a:pt x="2948" y="1392"/>
                    </a:cubicBezTo>
                    <a:cubicBezTo>
                      <a:pt x="2948" y="1064"/>
                      <a:pt x="2864" y="729"/>
                      <a:pt x="2672" y="462"/>
                    </a:cubicBezTo>
                    <a:cubicBezTo>
                      <a:pt x="2477" y="198"/>
                      <a:pt x="2169" y="8"/>
                      <a:pt x="1838" y="1"/>
                    </a:cubicBezTo>
                    <a:cubicBezTo>
                      <a:pt x="1833" y="1"/>
                      <a:pt x="1828" y="1"/>
                      <a:pt x="1822" y="1"/>
                    </a:cubicBezTo>
                    <a:close/>
                  </a:path>
                </a:pathLst>
              </a:custGeom>
              <a:solidFill>
                <a:srgbClr val="FFBC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5"/>
              <p:cNvSpPr/>
              <p:nvPr/>
            </p:nvSpPr>
            <p:spPr>
              <a:xfrm>
                <a:off x="5271343" y="3136634"/>
                <a:ext cx="23357" cy="22093"/>
              </a:xfrm>
              <a:custGeom>
                <a:rect b="b" l="l" r="r" t="t"/>
                <a:pathLst>
                  <a:path extrusionOk="0" h="1555" w="1644">
                    <a:moveTo>
                      <a:pt x="734" y="0"/>
                    </a:moveTo>
                    <a:cubicBezTo>
                      <a:pt x="371" y="3"/>
                      <a:pt x="45" y="284"/>
                      <a:pt x="8" y="629"/>
                    </a:cubicBezTo>
                    <a:cubicBezTo>
                      <a:pt x="1" y="711"/>
                      <a:pt x="60" y="782"/>
                      <a:pt x="142" y="792"/>
                    </a:cubicBezTo>
                    <a:cubicBezTo>
                      <a:pt x="148" y="793"/>
                      <a:pt x="154" y="793"/>
                      <a:pt x="160" y="793"/>
                    </a:cubicBezTo>
                    <a:cubicBezTo>
                      <a:pt x="237" y="793"/>
                      <a:pt x="295" y="737"/>
                      <a:pt x="302" y="661"/>
                    </a:cubicBezTo>
                    <a:cubicBezTo>
                      <a:pt x="322" y="467"/>
                      <a:pt x="526" y="296"/>
                      <a:pt x="736" y="294"/>
                    </a:cubicBezTo>
                    <a:lnTo>
                      <a:pt x="738" y="294"/>
                    </a:lnTo>
                    <a:cubicBezTo>
                      <a:pt x="948" y="294"/>
                      <a:pt x="1160" y="442"/>
                      <a:pt x="1252" y="657"/>
                    </a:cubicBezTo>
                    <a:cubicBezTo>
                      <a:pt x="1340" y="859"/>
                      <a:pt x="1326" y="1115"/>
                      <a:pt x="1212" y="1340"/>
                    </a:cubicBezTo>
                    <a:cubicBezTo>
                      <a:pt x="1175" y="1414"/>
                      <a:pt x="1205" y="1503"/>
                      <a:pt x="1279" y="1537"/>
                    </a:cubicBezTo>
                    <a:cubicBezTo>
                      <a:pt x="1298" y="1549"/>
                      <a:pt x="1321" y="1554"/>
                      <a:pt x="1343" y="1554"/>
                    </a:cubicBezTo>
                    <a:cubicBezTo>
                      <a:pt x="1397" y="1554"/>
                      <a:pt x="1449" y="1525"/>
                      <a:pt x="1474" y="1473"/>
                    </a:cubicBezTo>
                    <a:cubicBezTo>
                      <a:pt x="1626" y="1170"/>
                      <a:pt x="1644" y="822"/>
                      <a:pt x="1520" y="538"/>
                    </a:cubicBezTo>
                    <a:cubicBezTo>
                      <a:pt x="1385" y="222"/>
                      <a:pt x="1062" y="0"/>
                      <a:pt x="738" y="0"/>
                    </a:cubicBezTo>
                    <a:close/>
                  </a:path>
                </a:pathLst>
              </a:custGeom>
              <a:solidFill>
                <a:srgbClr val="FF9D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5"/>
              <p:cNvSpPr/>
              <p:nvPr/>
            </p:nvSpPr>
            <p:spPr>
              <a:xfrm>
                <a:off x="5107161" y="3060908"/>
                <a:ext cx="148085" cy="16410"/>
              </a:xfrm>
              <a:custGeom>
                <a:rect b="b" l="l" r="r" t="t"/>
                <a:pathLst>
                  <a:path extrusionOk="0" h="1155" w="10423">
                    <a:moveTo>
                      <a:pt x="164" y="1"/>
                    </a:moveTo>
                    <a:cubicBezTo>
                      <a:pt x="121" y="1"/>
                      <a:pt x="78" y="20"/>
                      <a:pt x="50" y="57"/>
                    </a:cubicBezTo>
                    <a:cubicBezTo>
                      <a:pt x="1" y="118"/>
                      <a:pt x="13" y="210"/>
                      <a:pt x="75" y="259"/>
                    </a:cubicBezTo>
                    <a:cubicBezTo>
                      <a:pt x="990" y="979"/>
                      <a:pt x="2154" y="1154"/>
                      <a:pt x="3074" y="1154"/>
                    </a:cubicBezTo>
                    <a:cubicBezTo>
                      <a:pt x="3202" y="1154"/>
                      <a:pt x="3326" y="1152"/>
                      <a:pt x="3444" y="1145"/>
                    </a:cubicBezTo>
                    <a:cubicBezTo>
                      <a:pt x="4194" y="1108"/>
                      <a:pt x="4941" y="972"/>
                      <a:pt x="5667" y="841"/>
                    </a:cubicBezTo>
                    <a:cubicBezTo>
                      <a:pt x="6061" y="770"/>
                      <a:pt x="6471" y="696"/>
                      <a:pt x="6873" y="639"/>
                    </a:cubicBezTo>
                    <a:cubicBezTo>
                      <a:pt x="7368" y="569"/>
                      <a:pt x="7821" y="534"/>
                      <a:pt x="8238" y="534"/>
                    </a:cubicBezTo>
                    <a:cubicBezTo>
                      <a:pt x="8997" y="534"/>
                      <a:pt x="9638" y="650"/>
                      <a:pt x="10203" y="886"/>
                    </a:cubicBezTo>
                    <a:cubicBezTo>
                      <a:pt x="10220" y="893"/>
                      <a:pt x="10238" y="896"/>
                      <a:pt x="10256" y="896"/>
                    </a:cubicBezTo>
                    <a:cubicBezTo>
                      <a:pt x="10313" y="896"/>
                      <a:pt x="10368" y="863"/>
                      <a:pt x="10390" y="807"/>
                    </a:cubicBezTo>
                    <a:cubicBezTo>
                      <a:pt x="10422" y="733"/>
                      <a:pt x="10388" y="649"/>
                      <a:pt x="10314" y="617"/>
                    </a:cubicBezTo>
                    <a:cubicBezTo>
                      <a:pt x="9713" y="367"/>
                      <a:pt x="9035" y="243"/>
                      <a:pt x="8237" y="243"/>
                    </a:cubicBezTo>
                    <a:cubicBezTo>
                      <a:pt x="7807" y="243"/>
                      <a:pt x="7341" y="279"/>
                      <a:pt x="6833" y="350"/>
                    </a:cubicBezTo>
                    <a:cubicBezTo>
                      <a:pt x="6424" y="409"/>
                      <a:pt x="6012" y="483"/>
                      <a:pt x="5615" y="555"/>
                    </a:cubicBezTo>
                    <a:cubicBezTo>
                      <a:pt x="4899" y="686"/>
                      <a:pt x="4162" y="819"/>
                      <a:pt x="3429" y="856"/>
                    </a:cubicBezTo>
                    <a:cubicBezTo>
                      <a:pt x="3315" y="862"/>
                      <a:pt x="3194" y="865"/>
                      <a:pt x="3069" y="865"/>
                    </a:cubicBezTo>
                    <a:cubicBezTo>
                      <a:pt x="2197" y="865"/>
                      <a:pt x="1102" y="699"/>
                      <a:pt x="255" y="32"/>
                    </a:cubicBezTo>
                    <a:cubicBezTo>
                      <a:pt x="228" y="11"/>
                      <a:pt x="195" y="1"/>
                      <a:pt x="1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5"/>
              <p:cNvSpPr/>
              <p:nvPr/>
            </p:nvSpPr>
            <p:spPr>
              <a:xfrm>
                <a:off x="5293222" y="3030603"/>
                <a:ext cx="23840" cy="154052"/>
              </a:xfrm>
              <a:custGeom>
                <a:rect b="b" l="l" r="r" t="t"/>
                <a:pathLst>
                  <a:path extrusionOk="0" h="10843" w="1678">
                    <a:moveTo>
                      <a:pt x="168" y="0"/>
                    </a:moveTo>
                    <a:cubicBezTo>
                      <a:pt x="116" y="0"/>
                      <a:pt x="65" y="28"/>
                      <a:pt x="40" y="76"/>
                    </a:cubicBezTo>
                    <a:cubicBezTo>
                      <a:pt x="0" y="147"/>
                      <a:pt x="27" y="236"/>
                      <a:pt x="99" y="273"/>
                    </a:cubicBezTo>
                    <a:cubicBezTo>
                      <a:pt x="563" y="517"/>
                      <a:pt x="928" y="991"/>
                      <a:pt x="1130" y="1600"/>
                    </a:cubicBezTo>
                    <a:cubicBezTo>
                      <a:pt x="1325" y="2187"/>
                      <a:pt x="1349" y="2821"/>
                      <a:pt x="1357" y="3369"/>
                    </a:cubicBezTo>
                    <a:cubicBezTo>
                      <a:pt x="1389" y="5505"/>
                      <a:pt x="1142" y="7826"/>
                      <a:pt x="587" y="10668"/>
                    </a:cubicBezTo>
                    <a:cubicBezTo>
                      <a:pt x="572" y="10747"/>
                      <a:pt x="622" y="10823"/>
                      <a:pt x="701" y="10838"/>
                    </a:cubicBezTo>
                    <a:cubicBezTo>
                      <a:pt x="710" y="10840"/>
                      <a:pt x="720" y="10843"/>
                      <a:pt x="729" y="10843"/>
                    </a:cubicBezTo>
                    <a:lnTo>
                      <a:pt x="729" y="10843"/>
                    </a:lnTo>
                    <a:cubicBezTo>
                      <a:pt x="798" y="10842"/>
                      <a:pt x="856" y="10793"/>
                      <a:pt x="871" y="10724"/>
                    </a:cubicBezTo>
                    <a:cubicBezTo>
                      <a:pt x="1431" y="7861"/>
                      <a:pt x="1677" y="5522"/>
                      <a:pt x="1645" y="3364"/>
                    </a:cubicBezTo>
                    <a:cubicBezTo>
                      <a:pt x="1638" y="2797"/>
                      <a:pt x="1611" y="2135"/>
                      <a:pt x="1404" y="1509"/>
                    </a:cubicBezTo>
                    <a:cubicBezTo>
                      <a:pt x="1179" y="828"/>
                      <a:pt x="765" y="298"/>
                      <a:pt x="234" y="17"/>
                    </a:cubicBezTo>
                    <a:cubicBezTo>
                      <a:pt x="213" y="5"/>
                      <a:pt x="191" y="0"/>
                      <a:pt x="168" y="0"/>
                    </a:cubicBezTo>
                    <a:close/>
                    <a:moveTo>
                      <a:pt x="729" y="10843"/>
                    </a:moveTo>
                    <a:cubicBezTo>
                      <a:pt x="729" y="10843"/>
                      <a:pt x="728" y="10843"/>
                      <a:pt x="728" y="10843"/>
                    </a:cubicBezTo>
                    <a:lnTo>
                      <a:pt x="730" y="10843"/>
                    </a:lnTo>
                    <a:cubicBezTo>
                      <a:pt x="730" y="10843"/>
                      <a:pt x="730" y="10843"/>
                      <a:pt x="729" y="1084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5"/>
              <p:cNvSpPr/>
              <p:nvPr/>
            </p:nvSpPr>
            <p:spPr>
              <a:xfrm>
                <a:off x="5287184" y="3041330"/>
                <a:ext cx="15827" cy="68750"/>
              </a:xfrm>
              <a:custGeom>
                <a:rect b="b" l="l" r="r" t="t"/>
                <a:pathLst>
                  <a:path extrusionOk="0" h="4839" w="1114">
                    <a:moveTo>
                      <a:pt x="164" y="1"/>
                    </a:moveTo>
                    <a:cubicBezTo>
                      <a:pt x="146" y="1"/>
                      <a:pt x="127" y="4"/>
                      <a:pt x="109" y="11"/>
                    </a:cubicBezTo>
                    <a:cubicBezTo>
                      <a:pt x="35" y="44"/>
                      <a:pt x="1" y="127"/>
                      <a:pt x="33" y="201"/>
                    </a:cubicBezTo>
                    <a:cubicBezTo>
                      <a:pt x="625" y="1612"/>
                      <a:pt x="820" y="3159"/>
                      <a:pt x="595" y="4673"/>
                    </a:cubicBezTo>
                    <a:cubicBezTo>
                      <a:pt x="585" y="4752"/>
                      <a:pt x="640" y="4826"/>
                      <a:pt x="719" y="4836"/>
                    </a:cubicBezTo>
                    <a:cubicBezTo>
                      <a:pt x="726" y="4839"/>
                      <a:pt x="733" y="4839"/>
                      <a:pt x="741" y="4839"/>
                    </a:cubicBezTo>
                    <a:cubicBezTo>
                      <a:pt x="810" y="4839"/>
                      <a:pt x="872" y="4787"/>
                      <a:pt x="884" y="4715"/>
                    </a:cubicBezTo>
                    <a:cubicBezTo>
                      <a:pt x="1113" y="3149"/>
                      <a:pt x="911" y="1548"/>
                      <a:pt x="299" y="90"/>
                    </a:cubicBezTo>
                    <a:cubicBezTo>
                      <a:pt x="275" y="34"/>
                      <a:pt x="221" y="1"/>
                      <a:pt x="1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5"/>
              <p:cNvSpPr/>
              <p:nvPr/>
            </p:nvSpPr>
            <p:spPr>
              <a:xfrm>
                <a:off x="5276813" y="3059174"/>
                <a:ext cx="14705" cy="68707"/>
              </a:xfrm>
              <a:custGeom>
                <a:rect b="b" l="l" r="r" t="t"/>
                <a:pathLst>
                  <a:path extrusionOk="0" h="4836" w="1035">
                    <a:moveTo>
                      <a:pt x="163" y="0"/>
                    </a:moveTo>
                    <a:cubicBezTo>
                      <a:pt x="148" y="0"/>
                      <a:pt x="132" y="3"/>
                      <a:pt x="117" y="9"/>
                    </a:cubicBezTo>
                    <a:cubicBezTo>
                      <a:pt x="40" y="33"/>
                      <a:pt x="1" y="115"/>
                      <a:pt x="25" y="191"/>
                    </a:cubicBezTo>
                    <a:cubicBezTo>
                      <a:pt x="511" y="1644"/>
                      <a:pt x="743" y="3156"/>
                      <a:pt x="716" y="4688"/>
                    </a:cubicBezTo>
                    <a:cubicBezTo>
                      <a:pt x="716" y="4767"/>
                      <a:pt x="780" y="4833"/>
                      <a:pt x="859" y="4836"/>
                    </a:cubicBezTo>
                    <a:lnTo>
                      <a:pt x="862" y="4836"/>
                    </a:lnTo>
                    <a:cubicBezTo>
                      <a:pt x="941" y="4836"/>
                      <a:pt x="1005" y="4772"/>
                      <a:pt x="1007" y="4693"/>
                    </a:cubicBezTo>
                    <a:cubicBezTo>
                      <a:pt x="1034" y="3129"/>
                      <a:pt x="795" y="1585"/>
                      <a:pt x="299" y="100"/>
                    </a:cubicBezTo>
                    <a:cubicBezTo>
                      <a:pt x="280" y="39"/>
                      <a:pt x="223" y="0"/>
                      <a:pt x="1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5"/>
              <p:cNvSpPr/>
              <p:nvPr/>
            </p:nvSpPr>
            <p:spPr>
              <a:xfrm>
                <a:off x="5262023" y="3078894"/>
                <a:ext cx="10670" cy="43390"/>
              </a:xfrm>
              <a:custGeom>
                <a:rect b="b" l="l" r="r" t="t"/>
                <a:pathLst>
                  <a:path extrusionOk="0" h="3054" w="751">
                    <a:moveTo>
                      <a:pt x="165" y="0"/>
                    </a:moveTo>
                    <a:cubicBezTo>
                      <a:pt x="148" y="0"/>
                      <a:pt x="131" y="3"/>
                      <a:pt x="114" y="9"/>
                    </a:cubicBezTo>
                    <a:cubicBezTo>
                      <a:pt x="40" y="36"/>
                      <a:pt x="1" y="120"/>
                      <a:pt x="28" y="197"/>
                    </a:cubicBezTo>
                    <a:cubicBezTo>
                      <a:pt x="346" y="1053"/>
                      <a:pt x="457" y="1985"/>
                      <a:pt x="349" y="2890"/>
                    </a:cubicBezTo>
                    <a:cubicBezTo>
                      <a:pt x="341" y="2972"/>
                      <a:pt x="398" y="3043"/>
                      <a:pt x="477" y="3053"/>
                    </a:cubicBezTo>
                    <a:lnTo>
                      <a:pt x="494" y="3053"/>
                    </a:lnTo>
                    <a:cubicBezTo>
                      <a:pt x="566" y="3053"/>
                      <a:pt x="630" y="2999"/>
                      <a:pt x="637" y="2925"/>
                    </a:cubicBezTo>
                    <a:cubicBezTo>
                      <a:pt x="751" y="1973"/>
                      <a:pt x="632" y="996"/>
                      <a:pt x="299" y="96"/>
                    </a:cubicBezTo>
                    <a:cubicBezTo>
                      <a:pt x="278" y="36"/>
                      <a:pt x="224" y="0"/>
                      <a:pt x="1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5"/>
              <p:cNvSpPr/>
              <p:nvPr/>
            </p:nvSpPr>
            <p:spPr>
              <a:xfrm>
                <a:off x="5122263" y="2990921"/>
                <a:ext cx="163088" cy="39568"/>
              </a:xfrm>
              <a:custGeom>
                <a:rect b="b" l="l" r="r" t="t"/>
                <a:pathLst>
                  <a:path extrusionOk="0" h="2785" w="11479">
                    <a:moveTo>
                      <a:pt x="8646" y="1"/>
                    </a:moveTo>
                    <a:cubicBezTo>
                      <a:pt x="7983" y="1"/>
                      <a:pt x="7335" y="199"/>
                      <a:pt x="6703" y="392"/>
                    </a:cubicBezTo>
                    <a:cubicBezTo>
                      <a:pt x="6067" y="586"/>
                      <a:pt x="5463" y="772"/>
                      <a:pt x="4847" y="772"/>
                    </a:cubicBezTo>
                    <a:cubicBezTo>
                      <a:pt x="4743" y="772"/>
                      <a:pt x="4639" y="766"/>
                      <a:pt x="4534" y="755"/>
                    </a:cubicBezTo>
                    <a:cubicBezTo>
                      <a:pt x="4332" y="735"/>
                      <a:pt x="4123" y="688"/>
                      <a:pt x="3920" y="641"/>
                    </a:cubicBezTo>
                    <a:cubicBezTo>
                      <a:pt x="3638" y="578"/>
                      <a:pt x="3345" y="508"/>
                      <a:pt x="3046" y="508"/>
                    </a:cubicBezTo>
                    <a:cubicBezTo>
                      <a:pt x="3032" y="508"/>
                      <a:pt x="3017" y="508"/>
                      <a:pt x="3003" y="508"/>
                    </a:cubicBezTo>
                    <a:cubicBezTo>
                      <a:pt x="2273" y="513"/>
                      <a:pt x="1661" y="888"/>
                      <a:pt x="1278" y="1199"/>
                    </a:cubicBezTo>
                    <a:cubicBezTo>
                      <a:pt x="798" y="1591"/>
                      <a:pt x="418" y="2079"/>
                      <a:pt x="50" y="2551"/>
                    </a:cubicBezTo>
                    <a:cubicBezTo>
                      <a:pt x="1" y="2615"/>
                      <a:pt x="13" y="2706"/>
                      <a:pt x="75" y="2755"/>
                    </a:cubicBezTo>
                    <a:cubicBezTo>
                      <a:pt x="102" y="2775"/>
                      <a:pt x="133" y="2785"/>
                      <a:pt x="165" y="2785"/>
                    </a:cubicBezTo>
                    <a:lnTo>
                      <a:pt x="165" y="2785"/>
                    </a:lnTo>
                    <a:cubicBezTo>
                      <a:pt x="209" y="2785"/>
                      <a:pt x="250" y="2765"/>
                      <a:pt x="280" y="2728"/>
                    </a:cubicBezTo>
                    <a:cubicBezTo>
                      <a:pt x="637" y="2269"/>
                      <a:pt x="1007" y="1793"/>
                      <a:pt x="1461" y="1426"/>
                    </a:cubicBezTo>
                    <a:cubicBezTo>
                      <a:pt x="1809" y="1142"/>
                      <a:pt x="2359" y="804"/>
                      <a:pt x="3003" y="799"/>
                    </a:cubicBezTo>
                    <a:cubicBezTo>
                      <a:pt x="3012" y="799"/>
                      <a:pt x="3022" y="799"/>
                      <a:pt x="3032" y="799"/>
                    </a:cubicBezTo>
                    <a:cubicBezTo>
                      <a:pt x="3301" y="799"/>
                      <a:pt x="3573" y="863"/>
                      <a:pt x="3856" y="925"/>
                    </a:cubicBezTo>
                    <a:cubicBezTo>
                      <a:pt x="4066" y="972"/>
                      <a:pt x="4283" y="1021"/>
                      <a:pt x="4505" y="1043"/>
                    </a:cubicBezTo>
                    <a:cubicBezTo>
                      <a:pt x="4617" y="1055"/>
                      <a:pt x="4728" y="1061"/>
                      <a:pt x="4840" y="1061"/>
                    </a:cubicBezTo>
                    <a:cubicBezTo>
                      <a:pt x="5505" y="1061"/>
                      <a:pt x="6155" y="863"/>
                      <a:pt x="6787" y="669"/>
                    </a:cubicBezTo>
                    <a:cubicBezTo>
                      <a:pt x="7420" y="476"/>
                      <a:pt x="8024" y="291"/>
                      <a:pt x="8636" y="291"/>
                    </a:cubicBezTo>
                    <a:cubicBezTo>
                      <a:pt x="8767" y="291"/>
                      <a:pt x="8899" y="300"/>
                      <a:pt x="9031" y="318"/>
                    </a:cubicBezTo>
                    <a:cubicBezTo>
                      <a:pt x="10072" y="464"/>
                      <a:pt x="10975" y="1317"/>
                      <a:pt x="11177" y="2351"/>
                    </a:cubicBezTo>
                    <a:cubicBezTo>
                      <a:pt x="11190" y="2420"/>
                      <a:pt x="11251" y="2467"/>
                      <a:pt x="11319" y="2467"/>
                    </a:cubicBezTo>
                    <a:cubicBezTo>
                      <a:pt x="11329" y="2467"/>
                      <a:pt x="11338" y="2466"/>
                      <a:pt x="11347" y="2464"/>
                    </a:cubicBezTo>
                    <a:cubicBezTo>
                      <a:pt x="11426" y="2449"/>
                      <a:pt x="11478" y="2373"/>
                      <a:pt x="11461" y="2294"/>
                    </a:cubicBezTo>
                    <a:cubicBezTo>
                      <a:pt x="11236" y="1145"/>
                      <a:pt x="10230" y="192"/>
                      <a:pt x="9071" y="30"/>
                    </a:cubicBezTo>
                    <a:cubicBezTo>
                      <a:pt x="8928" y="10"/>
                      <a:pt x="8787" y="1"/>
                      <a:pt x="8646" y="1"/>
                    </a:cubicBezTo>
                    <a:close/>
                    <a:moveTo>
                      <a:pt x="165" y="2785"/>
                    </a:moveTo>
                    <a:cubicBezTo>
                      <a:pt x="164" y="2785"/>
                      <a:pt x="164" y="2785"/>
                      <a:pt x="164" y="2785"/>
                    </a:cubicBezTo>
                    <a:lnTo>
                      <a:pt x="166" y="2785"/>
                    </a:lnTo>
                    <a:cubicBezTo>
                      <a:pt x="166" y="2785"/>
                      <a:pt x="165" y="2785"/>
                      <a:pt x="165" y="2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5"/>
              <p:cNvSpPr/>
              <p:nvPr/>
            </p:nvSpPr>
            <p:spPr>
              <a:xfrm>
                <a:off x="5131626" y="3009690"/>
                <a:ext cx="138793" cy="25986"/>
              </a:xfrm>
              <a:custGeom>
                <a:rect b="b" l="l" r="r" t="t"/>
                <a:pathLst>
                  <a:path extrusionOk="0" h="1829" w="9769">
                    <a:moveTo>
                      <a:pt x="7403" y="1"/>
                    </a:moveTo>
                    <a:cubicBezTo>
                      <a:pt x="6992" y="1"/>
                      <a:pt x="6591" y="64"/>
                      <a:pt x="6229" y="134"/>
                    </a:cubicBezTo>
                    <a:cubicBezTo>
                      <a:pt x="6066" y="166"/>
                      <a:pt x="5906" y="201"/>
                      <a:pt x="5743" y="236"/>
                    </a:cubicBezTo>
                    <a:cubicBezTo>
                      <a:pt x="5262" y="339"/>
                      <a:pt x="4763" y="448"/>
                      <a:pt x="4270" y="462"/>
                    </a:cubicBezTo>
                    <a:cubicBezTo>
                      <a:pt x="4223" y="464"/>
                      <a:pt x="4175" y="465"/>
                      <a:pt x="4128" y="465"/>
                    </a:cubicBezTo>
                    <a:cubicBezTo>
                      <a:pt x="3824" y="465"/>
                      <a:pt x="3516" y="433"/>
                      <a:pt x="3217" y="406"/>
                    </a:cubicBezTo>
                    <a:cubicBezTo>
                      <a:pt x="2907" y="376"/>
                      <a:pt x="2591" y="346"/>
                      <a:pt x="2274" y="346"/>
                    </a:cubicBezTo>
                    <a:cubicBezTo>
                      <a:pt x="2171" y="346"/>
                      <a:pt x="2069" y="349"/>
                      <a:pt x="1966" y="356"/>
                    </a:cubicBezTo>
                    <a:cubicBezTo>
                      <a:pt x="1229" y="408"/>
                      <a:pt x="279" y="778"/>
                      <a:pt x="25" y="1642"/>
                    </a:cubicBezTo>
                    <a:cubicBezTo>
                      <a:pt x="0" y="1718"/>
                      <a:pt x="45" y="1799"/>
                      <a:pt x="121" y="1822"/>
                    </a:cubicBezTo>
                    <a:cubicBezTo>
                      <a:pt x="136" y="1827"/>
                      <a:pt x="151" y="1827"/>
                      <a:pt x="163" y="1827"/>
                    </a:cubicBezTo>
                    <a:lnTo>
                      <a:pt x="163" y="1829"/>
                    </a:lnTo>
                    <a:cubicBezTo>
                      <a:pt x="225" y="1829"/>
                      <a:pt x="284" y="1787"/>
                      <a:pt x="301" y="1725"/>
                    </a:cubicBezTo>
                    <a:cubicBezTo>
                      <a:pt x="501" y="1050"/>
                      <a:pt x="1290" y="697"/>
                      <a:pt x="1986" y="647"/>
                    </a:cubicBezTo>
                    <a:cubicBezTo>
                      <a:pt x="2084" y="640"/>
                      <a:pt x="2182" y="637"/>
                      <a:pt x="2280" y="637"/>
                    </a:cubicBezTo>
                    <a:cubicBezTo>
                      <a:pt x="2583" y="637"/>
                      <a:pt x="2890" y="666"/>
                      <a:pt x="3187" y="694"/>
                    </a:cubicBezTo>
                    <a:cubicBezTo>
                      <a:pt x="3503" y="725"/>
                      <a:pt x="3828" y="755"/>
                      <a:pt x="4151" y="755"/>
                    </a:cubicBezTo>
                    <a:cubicBezTo>
                      <a:pt x="4194" y="755"/>
                      <a:pt x="4237" y="755"/>
                      <a:pt x="4280" y="754"/>
                    </a:cubicBezTo>
                    <a:cubicBezTo>
                      <a:pt x="4798" y="736"/>
                      <a:pt x="5311" y="628"/>
                      <a:pt x="5804" y="519"/>
                    </a:cubicBezTo>
                    <a:cubicBezTo>
                      <a:pt x="5965" y="485"/>
                      <a:pt x="6125" y="450"/>
                      <a:pt x="6285" y="421"/>
                    </a:cubicBezTo>
                    <a:cubicBezTo>
                      <a:pt x="6633" y="352"/>
                      <a:pt x="7015" y="291"/>
                      <a:pt x="7404" y="291"/>
                    </a:cubicBezTo>
                    <a:cubicBezTo>
                      <a:pt x="7672" y="291"/>
                      <a:pt x="7944" y="320"/>
                      <a:pt x="8209" y="396"/>
                    </a:cubicBezTo>
                    <a:cubicBezTo>
                      <a:pt x="8868" y="583"/>
                      <a:pt x="9361" y="1064"/>
                      <a:pt x="9470" y="1622"/>
                    </a:cubicBezTo>
                    <a:cubicBezTo>
                      <a:pt x="9483" y="1692"/>
                      <a:pt x="9542" y="1740"/>
                      <a:pt x="9611" y="1740"/>
                    </a:cubicBezTo>
                    <a:cubicBezTo>
                      <a:pt x="9620" y="1740"/>
                      <a:pt x="9629" y="1739"/>
                      <a:pt x="9638" y="1738"/>
                    </a:cubicBezTo>
                    <a:cubicBezTo>
                      <a:pt x="9717" y="1723"/>
                      <a:pt x="9768" y="1646"/>
                      <a:pt x="9754" y="1568"/>
                    </a:cubicBezTo>
                    <a:cubicBezTo>
                      <a:pt x="9628" y="904"/>
                      <a:pt x="9051" y="334"/>
                      <a:pt x="8288" y="117"/>
                    </a:cubicBezTo>
                    <a:cubicBezTo>
                      <a:pt x="7995" y="33"/>
                      <a:pt x="7696" y="1"/>
                      <a:pt x="74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5"/>
              <p:cNvSpPr/>
              <p:nvPr/>
            </p:nvSpPr>
            <p:spPr>
              <a:xfrm>
                <a:off x="5143433" y="3027392"/>
                <a:ext cx="116430" cy="19265"/>
              </a:xfrm>
              <a:custGeom>
                <a:rect b="b" l="l" r="r" t="t"/>
                <a:pathLst>
                  <a:path extrusionOk="0" h="1356" w="8195">
                    <a:moveTo>
                      <a:pt x="5863" y="0"/>
                    </a:moveTo>
                    <a:cubicBezTo>
                      <a:pt x="5756" y="0"/>
                      <a:pt x="5648" y="4"/>
                      <a:pt x="5538" y="13"/>
                    </a:cubicBezTo>
                    <a:cubicBezTo>
                      <a:pt x="4798" y="72"/>
                      <a:pt x="4088" y="309"/>
                      <a:pt x="3402" y="541"/>
                    </a:cubicBezTo>
                    <a:cubicBezTo>
                      <a:pt x="3215" y="603"/>
                      <a:pt x="3025" y="667"/>
                      <a:pt x="2837" y="726"/>
                    </a:cubicBezTo>
                    <a:cubicBezTo>
                      <a:pt x="2301" y="894"/>
                      <a:pt x="1651" y="1065"/>
                      <a:pt x="996" y="1065"/>
                    </a:cubicBezTo>
                    <a:cubicBezTo>
                      <a:pt x="729" y="1065"/>
                      <a:pt x="461" y="1036"/>
                      <a:pt x="200" y="968"/>
                    </a:cubicBezTo>
                    <a:cubicBezTo>
                      <a:pt x="187" y="964"/>
                      <a:pt x="174" y="962"/>
                      <a:pt x="161" y="962"/>
                    </a:cubicBezTo>
                    <a:cubicBezTo>
                      <a:pt x="97" y="962"/>
                      <a:pt x="39" y="1006"/>
                      <a:pt x="23" y="1071"/>
                    </a:cubicBezTo>
                    <a:cubicBezTo>
                      <a:pt x="1" y="1148"/>
                      <a:pt x="47" y="1227"/>
                      <a:pt x="126" y="1247"/>
                    </a:cubicBezTo>
                    <a:cubicBezTo>
                      <a:pt x="413" y="1323"/>
                      <a:pt x="706" y="1355"/>
                      <a:pt x="997" y="1355"/>
                    </a:cubicBezTo>
                    <a:cubicBezTo>
                      <a:pt x="1690" y="1355"/>
                      <a:pt x="2366" y="1177"/>
                      <a:pt x="2924" y="1002"/>
                    </a:cubicBezTo>
                    <a:cubicBezTo>
                      <a:pt x="3114" y="941"/>
                      <a:pt x="3303" y="879"/>
                      <a:pt x="3493" y="815"/>
                    </a:cubicBezTo>
                    <a:cubicBezTo>
                      <a:pt x="4164" y="590"/>
                      <a:pt x="4857" y="359"/>
                      <a:pt x="5560" y="302"/>
                    </a:cubicBezTo>
                    <a:cubicBezTo>
                      <a:pt x="5651" y="294"/>
                      <a:pt x="5745" y="290"/>
                      <a:pt x="5841" y="290"/>
                    </a:cubicBezTo>
                    <a:cubicBezTo>
                      <a:pt x="6572" y="290"/>
                      <a:pt x="7428" y="518"/>
                      <a:pt x="7916" y="1170"/>
                    </a:cubicBezTo>
                    <a:cubicBezTo>
                      <a:pt x="7944" y="1208"/>
                      <a:pt x="7986" y="1227"/>
                      <a:pt x="8030" y="1227"/>
                    </a:cubicBezTo>
                    <a:cubicBezTo>
                      <a:pt x="8061" y="1227"/>
                      <a:pt x="8092" y="1218"/>
                      <a:pt x="8118" y="1197"/>
                    </a:cubicBezTo>
                    <a:cubicBezTo>
                      <a:pt x="8183" y="1150"/>
                      <a:pt x="8195" y="1059"/>
                      <a:pt x="8148" y="995"/>
                    </a:cubicBezTo>
                    <a:cubicBezTo>
                      <a:pt x="7672" y="359"/>
                      <a:pt x="6832" y="0"/>
                      <a:pt x="58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5"/>
              <p:cNvSpPr/>
              <p:nvPr/>
            </p:nvSpPr>
            <p:spPr>
              <a:xfrm>
                <a:off x="5113227" y="3045365"/>
                <a:ext cx="142231" cy="16879"/>
              </a:xfrm>
              <a:custGeom>
                <a:rect b="b" l="l" r="r" t="t"/>
                <a:pathLst>
                  <a:path extrusionOk="0" h="1188" w="10011">
                    <a:moveTo>
                      <a:pt x="165" y="1"/>
                    </a:moveTo>
                    <a:cubicBezTo>
                      <a:pt x="124" y="1"/>
                      <a:pt x="82" y="18"/>
                      <a:pt x="52" y="51"/>
                    </a:cubicBezTo>
                    <a:cubicBezTo>
                      <a:pt x="0" y="112"/>
                      <a:pt x="8" y="204"/>
                      <a:pt x="69" y="255"/>
                    </a:cubicBezTo>
                    <a:cubicBezTo>
                      <a:pt x="925" y="978"/>
                      <a:pt x="2048" y="1188"/>
                      <a:pt x="3061" y="1188"/>
                    </a:cubicBezTo>
                    <a:cubicBezTo>
                      <a:pt x="3441" y="1188"/>
                      <a:pt x="3804" y="1158"/>
                      <a:pt x="4132" y="1116"/>
                    </a:cubicBezTo>
                    <a:cubicBezTo>
                      <a:pt x="4648" y="1050"/>
                      <a:pt x="5166" y="946"/>
                      <a:pt x="5666" y="847"/>
                    </a:cubicBezTo>
                    <a:cubicBezTo>
                      <a:pt x="6500" y="685"/>
                      <a:pt x="7366" y="514"/>
                      <a:pt x="8222" y="509"/>
                    </a:cubicBezTo>
                    <a:cubicBezTo>
                      <a:pt x="8957" y="512"/>
                      <a:pt x="9465" y="685"/>
                      <a:pt x="9731" y="1040"/>
                    </a:cubicBezTo>
                    <a:cubicBezTo>
                      <a:pt x="9759" y="1078"/>
                      <a:pt x="9803" y="1098"/>
                      <a:pt x="9847" y="1098"/>
                    </a:cubicBezTo>
                    <a:cubicBezTo>
                      <a:pt x="9877" y="1098"/>
                      <a:pt x="9908" y="1088"/>
                      <a:pt x="9934" y="1069"/>
                    </a:cubicBezTo>
                    <a:cubicBezTo>
                      <a:pt x="9998" y="1020"/>
                      <a:pt x="10010" y="929"/>
                      <a:pt x="9963" y="865"/>
                    </a:cubicBezTo>
                    <a:cubicBezTo>
                      <a:pt x="9643" y="440"/>
                      <a:pt x="9067" y="221"/>
                      <a:pt x="8260" y="221"/>
                    </a:cubicBezTo>
                    <a:cubicBezTo>
                      <a:pt x="8246" y="221"/>
                      <a:pt x="8233" y="221"/>
                      <a:pt x="8219" y="221"/>
                    </a:cubicBezTo>
                    <a:cubicBezTo>
                      <a:pt x="7336" y="226"/>
                      <a:pt x="6458" y="398"/>
                      <a:pt x="5610" y="564"/>
                    </a:cubicBezTo>
                    <a:cubicBezTo>
                      <a:pt x="5114" y="662"/>
                      <a:pt x="4601" y="763"/>
                      <a:pt x="4095" y="828"/>
                    </a:cubicBezTo>
                    <a:cubicBezTo>
                      <a:pt x="3778" y="868"/>
                      <a:pt x="3427" y="897"/>
                      <a:pt x="3061" y="897"/>
                    </a:cubicBezTo>
                    <a:cubicBezTo>
                      <a:pt x="2103" y="897"/>
                      <a:pt x="1048" y="703"/>
                      <a:pt x="257" y="33"/>
                    </a:cubicBezTo>
                    <a:cubicBezTo>
                      <a:pt x="231" y="11"/>
                      <a:pt x="198" y="1"/>
                      <a:pt x="1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5"/>
              <p:cNvSpPr/>
              <p:nvPr/>
            </p:nvSpPr>
            <p:spPr>
              <a:xfrm>
                <a:off x="5284144" y="3171414"/>
                <a:ext cx="10982" cy="33075"/>
              </a:xfrm>
              <a:custGeom>
                <a:rect b="b" l="l" r="r" t="t"/>
                <a:pathLst>
                  <a:path extrusionOk="0" h="2328" w="773">
                    <a:moveTo>
                      <a:pt x="557" y="1"/>
                    </a:moveTo>
                    <a:cubicBezTo>
                      <a:pt x="551" y="1"/>
                      <a:pt x="544" y="1"/>
                      <a:pt x="538" y="2"/>
                    </a:cubicBezTo>
                    <a:cubicBezTo>
                      <a:pt x="459" y="12"/>
                      <a:pt x="402" y="83"/>
                      <a:pt x="412" y="162"/>
                    </a:cubicBezTo>
                    <a:cubicBezTo>
                      <a:pt x="479" y="702"/>
                      <a:pt x="358" y="1070"/>
                      <a:pt x="205" y="1534"/>
                    </a:cubicBezTo>
                    <a:cubicBezTo>
                      <a:pt x="143" y="1721"/>
                      <a:pt x="79" y="1921"/>
                      <a:pt x="20" y="2148"/>
                    </a:cubicBezTo>
                    <a:cubicBezTo>
                      <a:pt x="0" y="2224"/>
                      <a:pt x="47" y="2303"/>
                      <a:pt x="126" y="2323"/>
                    </a:cubicBezTo>
                    <a:cubicBezTo>
                      <a:pt x="136" y="2325"/>
                      <a:pt x="148" y="2328"/>
                      <a:pt x="161" y="2328"/>
                    </a:cubicBezTo>
                    <a:cubicBezTo>
                      <a:pt x="225" y="2328"/>
                      <a:pt x="284" y="2283"/>
                      <a:pt x="301" y="2219"/>
                    </a:cubicBezTo>
                    <a:cubicBezTo>
                      <a:pt x="358" y="2000"/>
                      <a:pt x="420" y="1807"/>
                      <a:pt x="481" y="1625"/>
                    </a:cubicBezTo>
                    <a:cubicBezTo>
                      <a:pt x="637" y="1146"/>
                      <a:pt x="772" y="732"/>
                      <a:pt x="701" y="128"/>
                    </a:cubicBezTo>
                    <a:cubicBezTo>
                      <a:pt x="692" y="55"/>
                      <a:pt x="632" y="1"/>
                      <a:pt x="5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5"/>
              <p:cNvSpPr/>
              <p:nvPr/>
            </p:nvSpPr>
            <p:spPr>
              <a:xfrm>
                <a:off x="5093465" y="3657580"/>
                <a:ext cx="170192" cy="72643"/>
              </a:xfrm>
              <a:custGeom>
                <a:rect b="b" l="l" r="r" t="t"/>
                <a:pathLst>
                  <a:path extrusionOk="0" h="5113" w="11979">
                    <a:moveTo>
                      <a:pt x="6014" y="0"/>
                    </a:moveTo>
                    <a:cubicBezTo>
                      <a:pt x="4774" y="0"/>
                      <a:pt x="3551" y="165"/>
                      <a:pt x="2519" y="817"/>
                    </a:cubicBezTo>
                    <a:cubicBezTo>
                      <a:pt x="1638" y="1369"/>
                      <a:pt x="0" y="2269"/>
                      <a:pt x="370" y="2810"/>
                    </a:cubicBezTo>
                    <a:cubicBezTo>
                      <a:pt x="394" y="2844"/>
                      <a:pt x="437" y="2859"/>
                      <a:pt x="497" y="2859"/>
                    </a:cubicBezTo>
                    <a:cubicBezTo>
                      <a:pt x="959" y="2859"/>
                      <a:pt x="2392" y="1939"/>
                      <a:pt x="2901" y="1744"/>
                    </a:cubicBezTo>
                    <a:lnTo>
                      <a:pt x="2901" y="1744"/>
                    </a:lnTo>
                    <a:cubicBezTo>
                      <a:pt x="2901" y="1744"/>
                      <a:pt x="1685" y="2565"/>
                      <a:pt x="955" y="3337"/>
                    </a:cubicBezTo>
                    <a:cubicBezTo>
                      <a:pt x="585" y="3700"/>
                      <a:pt x="484" y="4398"/>
                      <a:pt x="725" y="4484"/>
                    </a:cubicBezTo>
                    <a:cubicBezTo>
                      <a:pt x="743" y="4491"/>
                      <a:pt x="764" y="4494"/>
                      <a:pt x="788" y="4494"/>
                    </a:cubicBezTo>
                    <a:cubicBezTo>
                      <a:pt x="1322" y="4494"/>
                      <a:pt x="3173" y="2907"/>
                      <a:pt x="3347" y="2642"/>
                    </a:cubicBezTo>
                    <a:lnTo>
                      <a:pt x="3347" y="2642"/>
                    </a:lnTo>
                    <a:cubicBezTo>
                      <a:pt x="3234" y="2982"/>
                      <a:pt x="1391" y="4563"/>
                      <a:pt x="1826" y="4973"/>
                    </a:cubicBezTo>
                    <a:cubicBezTo>
                      <a:pt x="1930" y="5072"/>
                      <a:pt x="2050" y="5113"/>
                      <a:pt x="2177" y="5113"/>
                    </a:cubicBezTo>
                    <a:cubicBezTo>
                      <a:pt x="2639" y="5113"/>
                      <a:pt x="3193" y="4572"/>
                      <a:pt x="3421" y="4309"/>
                    </a:cubicBezTo>
                    <a:cubicBezTo>
                      <a:pt x="3979" y="3666"/>
                      <a:pt x="4793" y="3374"/>
                      <a:pt x="5654" y="3310"/>
                    </a:cubicBezTo>
                    <a:cubicBezTo>
                      <a:pt x="6999" y="2858"/>
                      <a:pt x="8375" y="2762"/>
                      <a:pt x="9762" y="2762"/>
                    </a:cubicBezTo>
                    <a:cubicBezTo>
                      <a:pt x="10234" y="2762"/>
                      <a:pt x="10708" y="2773"/>
                      <a:pt x="11182" y="2785"/>
                    </a:cubicBezTo>
                    <a:cubicBezTo>
                      <a:pt x="11455" y="2580"/>
                      <a:pt x="11687" y="2326"/>
                      <a:pt x="11769" y="2001"/>
                    </a:cubicBezTo>
                    <a:lnTo>
                      <a:pt x="11769" y="1998"/>
                    </a:lnTo>
                    <a:cubicBezTo>
                      <a:pt x="11978" y="1147"/>
                      <a:pt x="11093" y="333"/>
                      <a:pt x="10321" y="178"/>
                    </a:cubicBezTo>
                    <a:cubicBezTo>
                      <a:pt x="9936" y="101"/>
                      <a:pt x="9516" y="87"/>
                      <a:pt x="9092" y="87"/>
                    </a:cubicBezTo>
                    <a:cubicBezTo>
                      <a:pt x="8847" y="87"/>
                      <a:pt x="8600" y="92"/>
                      <a:pt x="8359" y="92"/>
                    </a:cubicBezTo>
                    <a:cubicBezTo>
                      <a:pt x="8145" y="92"/>
                      <a:pt x="7935" y="88"/>
                      <a:pt x="7733" y="74"/>
                    </a:cubicBezTo>
                    <a:cubicBezTo>
                      <a:pt x="7168" y="36"/>
                      <a:pt x="6589" y="0"/>
                      <a:pt x="6014" y="0"/>
                    </a:cubicBezTo>
                    <a:close/>
                  </a:path>
                </a:pathLst>
              </a:custGeom>
              <a:solidFill>
                <a:srgbClr val="FFBC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5"/>
              <p:cNvSpPr/>
              <p:nvPr/>
            </p:nvSpPr>
            <p:spPr>
              <a:xfrm>
                <a:off x="5097599" y="3659001"/>
                <a:ext cx="72259" cy="19606"/>
              </a:xfrm>
              <a:custGeom>
                <a:rect b="b" l="l" r="r" t="t"/>
                <a:pathLst>
                  <a:path extrusionOk="0" h="1380" w="5086">
                    <a:moveTo>
                      <a:pt x="4102" y="1"/>
                    </a:moveTo>
                    <a:cubicBezTo>
                      <a:pt x="2846" y="1"/>
                      <a:pt x="682" y="609"/>
                      <a:pt x="328" y="761"/>
                    </a:cubicBezTo>
                    <a:cubicBezTo>
                      <a:pt x="178" y="828"/>
                      <a:pt x="0" y="944"/>
                      <a:pt x="30" y="1079"/>
                    </a:cubicBezTo>
                    <a:cubicBezTo>
                      <a:pt x="50" y="1180"/>
                      <a:pt x="175" y="1225"/>
                      <a:pt x="286" y="1252"/>
                    </a:cubicBezTo>
                    <a:cubicBezTo>
                      <a:pt x="542" y="1315"/>
                      <a:pt x="1224" y="1379"/>
                      <a:pt x="1993" y="1379"/>
                    </a:cubicBezTo>
                    <a:cubicBezTo>
                      <a:pt x="3281" y="1379"/>
                      <a:pt x="4813" y="1197"/>
                      <a:pt x="4988" y="519"/>
                    </a:cubicBezTo>
                    <a:cubicBezTo>
                      <a:pt x="5086" y="136"/>
                      <a:pt x="4695" y="1"/>
                      <a:pt x="4102" y="1"/>
                    </a:cubicBezTo>
                    <a:close/>
                  </a:path>
                </a:pathLst>
              </a:custGeom>
              <a:solidFill>
                <a:srgbClr val="FFBC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5"/>
              <p:cNvSpPr/>
              <p:nvPr/>
            </p:nvSpPr>
            <p:spPr>
              <a:xfrm>
                <a:off x="4701934" y="3339417"/>
                <a:ext cx="156908" cy="115734"/>
              </a:xfrm>
              <a:custGeom>
                <a:rect b="b" l="l" r="r" t="t"/>
                <a:pathLst>
                  <a:path extrusionOk="0" h="8146" w="11044">
                    <a:moveTo>
                      <a:pt x="2328" y="0"/>
                    </a:moveTo>
                    <a:cubicBezTo>
                      <a:pt x="2277" y="0"/>
                      <a:pt x="2227" y="10"/>
                      <a:pt x="2179" y="31"/>
                    </a:cubicBezTo>
                    <a:cubicBezTo>
                      <a:pt x="1634" y="273"/>
                      <a:pt x="3289" y="3115"/>
                      <a:pt x="3281" y="3472"/>
                    </a:cubicBezTo>
                    <a:cubicBezTo>
                      <a:pt x="3202" y="3152"/>
                      <a:pt x="1885" y="860"/>
                      <a:pt x="1426" y="858"/>
                    </a:cubicBezTo>
                    <a:cubicBezTo>
                      <a:pt x="1170" y="858"/>
                      <a:pt x="1032" y="1551"/>
                      <a:pt x="1259" y="2015"/>
                    </a:cubicBezTo>
                    <a:cubicBezTo>
                      <a:pt x="1690" y="2987"/>
                      <a:pt x="2559" y="4168"/>
                      <a:pt x="2559" y="4168"/>
                    </a:cubicBezTo>
                    <a:cubicBezTo>
                      <a:pt x="2120" y="3792"/>
                      <a:pt x="973" y="2299"/>
                      <a:pt x="593" y="2299"/>
                    </a:cubicBezTo>
                    <a:cubicBezTo>
                      <a:pt x="569" y="2299"/>
                      <a:pt x="548" y="2305"/>
                      <a:pt x="531" y="2318"/>
                    </a:cubicBezTo>
                    <a:cubicBezTo>
                      <a:pt x="1" y="2703"/>
                      <a:pt x="1244" y="4099"/>
                      <a:pt x="1888" y="4915"/>
                    </a:cubicBezTo>
                    <a:cubicBezTo>
                      <a:pt x="2993" y="6319"/>
                      <a:pt x="4833" y="6879"/>
                      <a:pt x="6552" y="7360"/>
                    </a:cubicBezTo>
                    <a:cubicBezTo>
                      <a:pt x="7349" y="7584"/>
                      <a:pt x="8215" y="8011"/>
                      <a:pt x="9026" y="8129"/>
                    </a:cubicBezTo>
                    <a:cubicBezTo>
                      <a:pt x="9102" y="8140"/>
                      <a:pt x="9181" y="8146"/>
                      <a:pt x="9261" y="8146"/>
                    </a:cubicBezTo>
                    <a:cubicBezTo>
                      <a:pt x="10011" y="8146"/>
                      <a:pt x="10922" y="7687"/>
                      <a:pt x="11000" y="6899"/>
                    </a:cubicBezTo>
                    <a:cubicBezTo>
                      <a:pt x="11044" y="6442"/>
                      <a:pt x="9956" y="6358"/>
                      <a:pt x="9660" y="6011"/>
                    </a:cubicBezTo>
                    <a:cubicBezTo>
                      <a:pt x="9228" y="5507"/>
                      <a:pt x="9006" y="4269"/>
                      <a:pt x="8488" y="3855"/>
                    </a:cubicBezTo>
                    <a:cubicBezTo>
                      <a:pt x="7907" y="3389"/>
                      <a:pt x="6411" y="1728"/>
                      <a:pt x="5553" y="1728"/>
                    </a:cubicBezTo>
                    <a:cubicBezTo>
                      <a:pt x="5444" y="1728"/>
                      <a:pt x="5345" y="1755"/>
                      <a:pt x="5260" y="1815"/>
                    </a:cubicBezTo>
                    <a:cubicBezTo>
                      <a:pt x="4773" y="2156"/>
                      <a:pt x="6093" y="3676"/>
                      <a:pt x="5834" y="3676"/>
                    </a:cubicBezTo>
                    <a:cubicBezTo>
                      <a:pt x="5820" y="3676"/>
                      <a:pt x="5801" y="3672"/>
                      <a:pt x="5778" y="3662"/>
                    </a:cubicBezTo>
                    <a:cubicBezTo>
                      <a:pt x="4954" y="3334"/>
                      <a:pt x="4137" y="2545"/>
                      <a:pt x="3814" y="1719"/>
                    </a:cubicBezTo>
                    <a:cubicBezTo>
                      <a:pt x="3664" y="1337"/>
                      <a:pt x="2921" y="0"/>
                      <a:pt x="2328" y="0"/>
                    </a:cubicBezTo>
                    <a:close/>
                  </a:path>
                </a:pathLst>
              </a:custGeom>
              <a:solidFill>
                <a:srgbClr val="FFBC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1" name="Google Shape;421;p25"/>
              <p:cNvGrpSpPr/>
              <p:nvPr/>
            </p:nvGrpSpPr>
            <p:grpSpPr>
              <a:xfrm>
                <a:off x="4903684" y="2496330"/>
                <a:ext cx="107151" cy="171243"/>
                <a:chOff x="5867409" y="1761367"/>
                <a:chExt cx="107151" cy="171243"/>
              </a:xfrm>
            </p:grpSpPr>
            <p:sp>
              <p:nvSpPr>
                <p:cNvPr id="422" name="Google Shape;422;p25"/>
                <p:cNvSpPr/>
                <p:nvPr/>
              </p:nvSpPr>
              <p:spPr>
                <a:xfrm>
                  <a:off x="5898393" y="1896302"/>
                  <a:ext cx="36154" cy="36308"/>
                </a:xfrm>
                <a:custGeom>
                  <a:rect b="b" l="l" r="r" t="t"/>
                  <a:pathLst>
                    <a:path extrusionOk="0" h="941" w="937">
                      <a:moveTo>
                        <a:pt x="477" y="1"/>
                      </a:moveTo>
                      <a:cubicBezTo>
                        <a:pt x="475" y="1"/>
                        <a:pt x="473" y="1"/>
                        <a:pt x="471" y="1"/>
                      </a:cubicBezTo>
                      <a:cubicBezTo>
                        <a:pt x="344" y="1"/>
                        <a:pt x="228" y="48"/>
                        <a:pt x="138" y="139"/>
                      </a:cubicBezTo>
                      <a:cubicBezTo>
                        <a:pt x="48" y="227"/>
                        <a:pt x="0" y="343"/>
                        <a:pt x="0" y="472"/>
                      </a:cubicBezTo>
                      <a:cubicBezTo>
                        <a:pt x="0" y="599"/>
                        <a:pt x="49" y="714"/>
                        <a:pt x="138" y="803"/>
                      </a:cubicBezTo>
                      <a:cubicBezTo>
                        <a:pt x="228" y="894"/>
                        <a:pt x="344" y="941"/>
                        <a:pt x="471" y="941"/>
                      </a:cubicBezTo>
                      <a:cubicBezTo>
                        <a:pt x="600" y="941"/>
                        <a:pt x="715" y="894"/>
                        <a:pt x="804" y="802"/>
                      </a:cubicBezTo>
                      <a:cubicBezTo>
                        <a:pt x="890" y="712"/>
                        <a:pt x="936" y="598"/>
                        <a:pt x="936" y="470"/>
                      </a:cubicBezTo>
                      <a:cubicBezTo>
                        <a:pt x="936" y="344"/>
                        <a:pt x="890" y="230"/>
                        <a:pt x="804" y="140"/>
                      </a:cubicBezTo>
                      <a:cubicBezTo>
                        <a:pt x="717" y="50"/>
                        <a:pt x="603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5C8C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25"/>
                <p:cNvSpPr/>
                <p:nvPr/>
              </p:nvSpPr>
              <p:spPr>
                <a:xfrm>
                  <a:off x="5867409" y="1761367"/>
                  <a:ext cx="107151" cy="123742"/>
                </a:xfrm>
                <a:custGeom>
                  <a:rect b="b" l="l" r="r" t="t"/>
                  <a:pathLst>
                    <a:path extrusionOk="0" h="3207" w="2777">
                      <a:moveTo>
                        <a:pt x="1436" y="1"/>
                      </a:moveTo>
                      <a:cubicBezTo>
                        <a:pt x="1156" y="1"/>
                        <a:pt x="892" y="66"/>
                        <a:pt x="651" y="196"/>
                      </a:cubicBezTo>
                      <a:cubicBezTo>
                        <a:pt x="411" y="323"/>
                        <a:pt x="204" y="510"/>
                        <a:pt x="38" y="748"/>
                      </a:cubicBezTo>
                      <a:cubicBezTo>
                        <a:pt x="11" y="785"/>
                        <a:pt x="1" y="830"/>
                        <a:pt x="10" y="874"/>
                      </a:cubicBezTo>
                      <a:cubicBezTo>
                        <a:pt x="17" y="919"/>
                        <a:pt x="44" y="957"/>
                        <a:pt x="81" y="982"/>
                      </a:cubicBezTo>
                      <a:lnTo>
                        <a:pt x="401" y="1200"/>
                      </a:lnTo>
                      <a:cubicBezTo>
                        <a:pt x="429" y="1220"/>
                        <a:pt x="462" y="1229"/>
                        <a:pt x="494" y="1229"/>
                      </a:cubicBezTo>
                      <a:cubicBezTo>
                        <a:pt x="546" y="1229"/>
                        <a:pt x="597" y="1205"/>
                        <a:pt x="630" y="1160"/>
                      </a:cubicBezTo>
                      <a:cubicBezTo>
                        <a:pt x="737" y="1013"/>
                        <a:pt x="860" y="899"/>
                        <a:pt x="996" y="824"/>
                      </a:cubicBezTo>
                      <a:cubicBezTo>
                        <a:pt x="1128" y="750"/>
                        <a:pt x="1267" y="713"/>
                        <a:pt x="1418" y="713"/>
                      </a:cubicBezTo>
                      <a:cubicBezTo>
                        <a:pt x="1600" y="713"/>
                        <a:pt x="1748" y="760"/>
                        <a:pt x="1871" y="856"/>
                      </a:cubicBezTo>
                      <a:cubicBezTo>
                        <a:pt x="1983" y="944"/>
                        <a:pt x="2037" y="1042"/>
                        <a:pt x="2037" y="1166"/>
                      </a:cubicBezTo>
                      <a:cubicBezTo>
                        <a:pt x="2037" y="1264"/>
                        <a:pt x="2013" y="1348"/>
                        <a:pt x="1966" y="1422"/>
                      </a:cubicBezTo>
                      <a:cubicBezTo>
                        <a:pt x="1911" y="1506"/>
                        <a:pt x="1813" y="1603"/>
                        <a:pt x="1674" y="1708"/>
                      </a:cubicBezTo>
                      <a:lnTo>
                        <a:pt x="1433" y="1885"/>
                      </a:lnTo>
                      <a:cubicBezTo>
                        <a:pt x="1234" y="2032"/>
                        <a:pt x="1094" y="2199"/>
                        <a:pt x="1012" y="2381"/>
                      </a:cubicBezTo>
                      <a:cubicBezTo>
                        <a:pt x="934" y="2564"/>
                        <a:pt x="901" y="2787"/>
                        <a:pt x="919" y="3051"/>
                      </a:cubicBezTo>
                      <a:cubicBezTo>
                        <a:pt x="925" y="3138"/>
                        <a:pt x="997" y="3206"/>
                        <a:pt x="1085" y="3206"/>
                      </a:cubicBezTo>
                      <a:lnTo>
                        <a:pt x="1446" y="3206"/>
                      </a:lnTo>
                      <a:cubicBezTo>
                        <a:pt x="1492" y="3206"/>
                        <a:pt x="1536" y="3187"/>
                        <a:pt x="1569" y="3154"/>
                      </a:cubicBezTo>
                      <a:cubicBezTo>
                        <a:pt x="1600" y="3120"/>
                        <a:pt x="1616" y="3074"/>
                        <a:pt x="1613" y="3028"/>
                      </a:cubicBezTo>
                      <a:cubicBezTo>
                        <a:pt x="1603" y="2885"/>
                        <a:pt x="1619" y="2765"/>
                        <a:pt x="1662" y="2673"/>
                      </a:cubicBezTo>
                      <a:cubicBezTo>
                        <a:pt x="1702" y="2581"/>
                        <a:pt x="1778" y="2495"/>
                        <a:pt x="1884" y="2417"/>
                      </a:cubicBezTo>
                      <a:lnTo>
                        <a:pt x="2066" y="2281"/>
                      </a:lnTo>
                      <a:cubicBezTo>
                        <a:pt x="2325" y="2091"/>
                        <a:pt x="2503" y="1921"/>
                        <a:pt x="2610" y="1758"/>
                      </a:cubicBezTo>
                      <a:cubicBezTo>
                        <a:pt x="2721" y="1588"/>
                        <a:pt x="2777" y="1386"/>
                        <a:pt x="2777" y="1160"/>
                      </a:cubicBezTo>
                      <a:cubicBezTo>
                        <a:pt x="2777" y="994"/>
                        <a:pt x="2741" y="836"/>
                        <a:pt x="2672" y="691"/>
                      </a:cubicBezTo>
                      <a:cubicBezTo>
                        <a:pt x="2602" y="548"/>
                        <a:pt x="2505" y="423"/>
                        <a:pt x="2382" y="320"/>
                      </a:cubicBezTo>
                      <a:cubicBezTo>
                        <a:pt x="2262" y="220"/>
                        <a:pt x="2118" y="141"/>
                        <a:pt x="1957" y="85"/>
                      </a:cubicBezTo>
                      <a:cubicBezTo>
                        <a:pt x="1797" y="29"/>
                        <a:pt x="1621" y="1"/>
                        <a:pt x="1436" y="1"/>
                      </a:cubicBezTo>
                      <a:close/>
                    </a:path>
                  </a:pathLst>
                </a:custGeom>
                <a:solidFill>
                  <a:srgbClr val="5C8C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4" name="Google Shape;424;p25"/>
              <p:cNvGrpSpPr/>
              <p:nvPr/>
            </p:nvGrpSpPr>
            <p:grpSpPr>
              <a:xfrm>
                <a:off x="5106073" y="3107582"/>
                <a:ext cx="135421" cy="93276"/>
                <a:chOff x="3144855" y="1096900"/>
                <a:chExt cx="120675" cy="83118"/>
              </a:xfrm>
            </p:grpSpPr>
            <p:sp>
              <p:nvSpPr>
                <p:cNvPr id="425" name="Google Shape;425;p25"/>
                <p:cNvSpPr/>
                <p:nvPr/>
              </p:nvSpPr>
              <p:spPr>
                <a:xfrm>
                  <a:off x="3158901" y="1115485"/>
                  <a:ext cx="18114" cy="17514"/>
                </a:xfrm>
                <a:custGeom>
                  <a:rect b="b" l="l" r="r" t="t"/>
                  <a:pathLst>
                    <a:path extrusionOk="0" h="409" w="423">
                      <a:moveTo>
                        <a:pt x="212" y="0"/>
                      </a:moveTo>
                      <a:cubicBezTo>
                        <a:pt x="207" y="0"/>
                        <a:pt x="202" y="0"/>
                        <a:pt x="198" y="1"/>
                      </a:cubicBezTo>
                      <a:cubicBezTo>
                        <a:pt x="87" y="8"/>
                        <a:pt x="1" y="104"/>
                        <a:pt x="8" y="217"/>
                      </a:cubicBezTo>
                      <a:cubicBezTo>
                        <a:pt x="15" y="326"/>
                        <a:pt x="107" y="408"/>
                        <a:pt x="215" y="408"/>
                      </a:cubicBezTo>
                      <a:cubicBezTo>
                        <a:pt x="219" y="408"/>
                        <a:pt x="222" y="408"/>
                        <a:pt x="226" y="408"/>
                      </a:cubicBezTo>
                      <a:cubicBezTo>
                        <a:pt x="339" y="399"/>
                        <a:pt x="423" y="303"/>
                        <a:pt x="416" y="190"/>
                      </a:cubicBezTo>
                      <a:cubicBezTo>
                        <a:pt x="408" y="82"/>
                        <a:pt x="318" y="0"/>
                        <a:pt x="2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25"/>
                <p:cNvSpPr/>
                <p:nvPr/>
              </p:nvSpPr>
              <p:spPr>
                <a:xfrm>
                  <a:off x="3168493" y="1113258"/>
                  <a:ext cx="9292" cy="8950"/>
                </a:xfrm>
                <a:custGeom>
                  <a:rect b="b" l="l" r="r" t="t"/>
                  <a:pathLst>
                    <a:path extrusionOk="0" h="209" w="217">
                      <a:moveTo>
                        <a:pt x="107" y="1"/>
                      </a:moveTo>
                      <a:cubicBezTo>
                        <a:pt x="105" y="1"/>
                        <a:pt x="103" y="1"/>
                        <a:pt x="101" y="1"/>
                      </a:cubicBezTo>
                      <a:cubicBezTo>
                        <a:pt x="45" y="5"/>
                        <a:pt x="1" y="54"/>
                        <a:pt x="5" y="112"/>
                      </a:cubicBezTo>
                      <a:cubicBezTo>
                        <a:pt x="9" y="167"/>
                        <a:pt x="54" y="208"/>
                        <a:pt x="108" y="208"/>
                      </a:cubicBezTo>
                      <a:cubicBezTo>
                        <a:pt x="111" y="208"/>
                        <a:pt x="113" y="208"/>
                        <a:pt x="116" y="208"/>
                      </a:cubicBezTo>
                      <a:cubicBezTo>
                        <a:pt x="172" y="205"/>
                        <a:pt x="217" y="155"/>
                        <a:pt x="212" y="99"/>
                      </a:cubicBezTo>
                      <a:cubicBezTo>
                        <a:pt x="208" y="43"/>
                        <a:pt x="162" y="1"/>
                        <a:pt x="10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25"/>
                <p:cNvSpPr/>
                <p:nvPr/>
              </p:nvSpPr>
              <p:spPr>
                <a:xfrm>
                  <a:off x="3230501" y="1116127"/>
                  <a:ext cx="18114" cy="17514"/>
                </a:xfrm>
                <a:custGeom>
                  <a:rect b="b" l="l" r="r" t="t"/>
                  <a:pathLst>
                    <a:path extrusionOk="0" h="409" w="423">
                      <a:moveTo>
                        <a:pt x="211" y="0"/>
                      </a:moveTo>
                      <a:cubicBezTo>
                        <a:pt x="207" y="0"/>
                        <a:pt x="202" y="0"/>
                        <a:pt x="197" y="1"/>
                      </a:cubicBezTo>
                      <a:cubicBezTo>
                        <a:pt x="85" y="8"/>
                        <a:pt x="1" y="106"/>
                        <a:pt x="8" y="218"/>
                      </a:cubicBezTo>
                      <a:cubicBezTo>
                        <a:pt x="15" y="325"/>
                        <a:pt x="105" y="408"/>
                        <a:pt x="212" y="408"/>
                      </a:cubicBezTo>
                      <a:cubicBezTo>
                        <a:pt x="217" y="408"/>
                        <a:pt x="221" y="408"/>
                        <a:pt x="226" y="408"/>
                      </a:cubicBezTo>
                      <a:cubicBezTo>
                        <a:pt x="338" y="400"/>
                        <a:pt x="423" y="303"/>
                        <a:pt x="415" y="190"/>
                      </a:cubicBezTo>
                      <a:cubicBezTo>
                        <a:pt x="408" y="82"/>
                        <a:pt x="318" y="0"/>
                        <a:pt x="2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25"/>
                <p:cNvSpPr/>
                <p:nvPr/>
              </p:nvSpPr>
              <p:spPr>
                <a:xfrm>
                  <a:off x="3240093" y="1113943"/>
                  <a:ext cx="9207" cy="8950"/>
                </a:xfrm>
                <a:custGeom>
                  <a:rect b="b" l="l" r="r" t="t"/>
                  <a:pathLst>
                    <a:path extrusionOk="0" h="209" w="215">
                      <a:moveTo>
                        <a:pt x="109" y="1"/>
                      </a:moveTo>
                      <a:cubicBezTo>
                        <a:pt x="106" y="1"/>
                        <a:pt x="104" y="1"/>
                        <a:pt x="101" y="1"/>
                      </a:cubicBezTo>
                      <a:cubicBezTo>
                        <a:pt x="43" y="4"/>
                        <a:pt x="0" y="54"/>
                        <a:pt x="5" y="111"/>
                      </a:cubicBezTo>
                      <a:cubicBezTo>
                        <a:pt x="7" y="167"/>
                        <a:pt x="55" y="209"/>
                        <a:pt x="109" y="209"/>
                      </a:cubicBezTo>
                      <a:cubicBezTo>
                        <a:pt x="110" y="209"/>
                        <a:pt x="112" y="209"/>
                        <a:pt x="114" y="208"/>
                      </a:cubicBezTo>
                      <a:cubicBezTo>
                        <a:pt x="172" y="204"/>
                        <a:pt x="215" y="154"/>
                        <a:pt x="212" y="97"/>
                      </a:cubicBezTo>
                      <a:cubicBezTo>
                        <a:pt x="208" y="42"/>
                        <a:pt x="163" y="1"/>
                        <a:pt x="10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25"/>
                <p:cNvSpPr/>
                <p:nvPr/>
              </p:nvSpPr>
              <p:spPr>
                <a:xfrm>
                  <a:off x="3179798" y="1102467"/>
                  <a:ext cx="19484" cy="59352"/>
                </a:xfrm>
                <a:custGeom>
                  <a:rect b="b" l="l" r="r" t="t"/>
                  <a:pathLst>
                    <a:path extrusionOk="0" h="1386" w="455">
                      <a:moveTo>
                        <a:pt x="313" y="0"/>
                      </a:moveTo>
                      <a:cubicBezTo>
                        <a:pt x="281" y="0"/>
                        <a:pt x="252" y="23"/>
                        <a:pt x="246" y="54"/>
                      </a:cubicBezTo>
                      <a:lnTo>
                        <a:pt x="4" y="1307"/>
                      </a:lnTo>
                      <a:cubicBezTo>
                        <a:pt x="0" y="1326"/>
                        <a:pt x="6" y="1347"/>
                        <a:pt x="19" y="1363"/>
                      </a:cubicBezTo>
                      <a:cubicBezTo>
                        <a:pt x="31" y="1378"/>
                        <a:pt x="50" y="1386"/>
                        <a:pt x="70" y="1386"/>
                      </a:cubicBezTo>
                      <a:lnTo>
                        <a:pt x="73" y="1386"/>
                      </a:lnTo>
                      <a:lnTo>
                        <a:pt x="388" y="1377"/>
                      </a:lnTo>
                      <a:cubicBezTo>
                        <a:pt x="425" y="1377"/>
                        <a:pt x="455" y="1346"/>
                        <a:pt x="453" y="1309"/>
                      </a:cubicBezTo>
                      <a:cubicBezTo>
                        <a:pt x="452" y="1272"/>
                        <a:pt x="422" y="1243"/>
                        <a:pt x="386" y="1243"/>
                      </a:cubicBezTo>
                      <a:lnTo>
                        <a:pt x="385" y="1243"/>
                      </a:lnTo>
                      <a:lnTo>
                        <a:pt x="151" y="1251"/>
                      </a:lnTo>
                      <a:lnTo>
                        <a:pt x="378" y="80"/>
                      </a:lnTo>
                      <a:cubicBezTo>
                        <a:pt x="385" y="44"/>
                        <a:pt x="361" y="9"/>
                        <a:pt x="324" y="1"/>
                      </a:cubicBezTo>
                      <a:cubicBezTo>
                        <a:pt x="320" y="1"/>
                        <a:pt x="317" y="0"/>
                        <a:pt x="313" y="0"/>
                      </a:cubicBezTo>
                      <a:close/>
                    </a:path>
                  </a:pathLst>
                </a:custGeom>
                <a:solidFill>
                  <a:srgbClr val="CD736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25"/>
                <p:cNvSpPr/>
                <p:nvPr/>
              </p:nvSpPr>
              <p:spPr>
                <a:xfrm>
                  <a:off x="3219196" y="1097971"/>
                  <a:ext cx="46334" cy="8393"/>
                </a:xfrm>
                <a:custGeom>
                  <a:rect b="b" l="l" r="r" t="t"/>
                  <a:pathLst>
                    <a:path extrusionOk="0" h="196" w="1082">
                      <a:moveTo>
                        <a:pt x="414" y="1"/>
                      </a:moveTo>
                      <a:cubicBezTo>
                        <a:pt x="378" y="1"/>
                        <a:pt x="341" y="2"/>
                        <a:pt x="303" y="6"/>
                      </a:cubicBezTo>
                      <a:cubicBezTo>
                        <a:pt x="217" y="13"/>
                        <a:pt x="131" y="22"/>
                        <a:pt x="11" y="51"/>
                      </a:cubicBezTo>
                      <a:lnTo>
                        <a:pt x="1" y="66"/>
                      </a:lnTo>
                      <a:cubicBezTo>
                        <a:pt x="85" y="99"/>
                        <a:pt x="173" y="127"/>
                        <a:pt x="263" y="145"/>
                      </a:cubicBezTo>
                      <a:cubicBezTo>
                        <a:pt x="353" y="162"/>
                        <a:pt x="445" y="177"/>
                        <a:pt x="537" y="186"/>
                      </a:cubicBezTo>
                      <a:cubicBezTo>
                        <a:pt x="615" y="192"/>
                        <a:pt x="691" y="195"/>
                        <a:pt x="767" y="195"/>
                      </a:cubicBezTo>
                      <a:cubicBezTo>
                        <a:pt x="782" y="195"/>
                        <a:pt x="797" y="195"/>
                        <a:pt x="812" y="195"/>
                      </a:cubicBezTo>
                      <a:cubicBezTo>
                        <a:pt x="904" y="195"/>
                        <a:pt x="994" y="189"/>
                        <a:pt x="1082" y="176"/>
                      </a:cubicBezTo>
                      <a:lnTo>
                        <a:pt x="1074" y="158"/>
                      </a:lnTo>
                      <a:cubicBezTo>
                        <a:pt x="965" y="103"/>
                        <a:pt x="876" y="74"/>
                        <a:pt x="789" y="50"/>
                      </a:cubicBezTo>
                      <a:cubicBezTo>
                        <a:pt x="703" y="28"/>
                        <a:pt x="623" y="13"/>
                        <a:pt x="544" y="7"/>
                      </a:cubicBezTo>
                      <a:cubicBezTo>
                        <a:pt x="500" y="3"/>
                        <a:pt x="457" y="1"/>
                        <a:pt x="4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25"/>
                <p:cNvSpPr/>
                <p:nvPr/>
              </p:nvSpPr>
              <p:spPr>
                <a:xfrm>
                  <a:off x="3144855" y="1096900"/>
                  <a:ext cx="46505" cy="7837"/>
                </a:xfrm>
                <a:custGeom>
                  <a:rect b="b" l="l" r="r" t="t"/>
                  <a:pathLst>
                    <a:path extrusionOk="0" h="183" w="1086">
                      <a:moveTo>
                        <a:pt x="593" y="1"/>
                      </a:moveTo>
                      <a:cubicBezTo>
                        <a:pt x="572" y="1"/>
                        <a:pt x="551" y="1"/>
                        <a:pt x="530" y="2"/>
                      </a:cubicBezTo>
                      <a:cubicBezTo>
                        <a:pt x="450" y="5"/>
                        <a:pt x="373" y="14"/>
                        <a:pt x="292" y="32"/>
                      </a:cubicBezTo>
                      <a:cubicBezTo>
                        <a:pt x="208" y="51"/>
                        <a:pt x="123" y="72"/>
                        <a:pt x="8" y="116"/>
                      </a:cubicBezTo>
                      <a:lnTo>
                        <a:pt x="0" y="134"/>
                      </a:lnTo>
                      <a:cubicBezTo>
                        <a:pt x="88" y="153"/>
                        <a:pt x="178" y="170"/>
                        <a:pt x="270" y="176"/>
                      </a:cubicBezTo>
                      <a:cubicBezTo>
                        <a:pt x="332" y="181"/>
                        <a:pt x="396" y="183"/>
                        <a:pt x="460" y="183"/>
                      </a:cubicBezTo>
                      <a:cubicBezTo>
                        <a:pt x="489" y="183"/>
                        <a:pt x="519" y="182"/>
                        <a:pt x="548" y="182"/>
                      </a:cubicBezTo>
                      <a:cubicBezTo>
                        <a:pt x="640" y="177"/>
                        <a:pt x="732" y="167"/>
                        <a:pt x="822" y="153"/>
                      </a:cubicBezTo>
                      <a:cubicBezTo>
                        <a:pt x="912" y="142"/>
                        <a:pt x="1001" y="124"/>
                        <a:pt x="1086" y="99"/>
                      </a:cubicBezTo>
                      <a:lnTo>
                        <a:pt x="1077" y="82"/>
                      </a:lnTo>
                      <a:cubicBezTo>
                        <a:pt x="961" y="42"/>
                        <a:pt x="868" y="25"/>
                        <a:pt x="779" y="13"/>
                      </a:cubicBezTo>
                      <a:cubicBezTo>
                        <a:pt x="715" y="5"/>
                        <a:pt x="653" y="1"/>
                        <a:pt x="5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25"/>
                <p:cNvSpPr/>
                <p:nvPr/>
              </p:nvSpPr>
              <p:spPr>
                <a:xfrm>
                  <a:off x="3180013" y="1171497"/>
                  <a:ext cx="53914" cy="8522"/>
                </a:xfrm>
                <a:custGeom>
                  <a:rect b="b" l="l" r="r" t="t"/>
                  <a:pathLst>
                    <a:path extrusionOk="0" h="199" w="1259">
                      <a:moveTo>
                        <a:pt x="1187" y="1"/>
                      </a:moveTo>
                      <a:cubicBezTo>
                        <a:pt x="1182" y="1"/>
                        <a:pt x="1176" y="1"/>
                        <a:pt x="1171" y="3"/>
                      </a:cubicBezTo>
                      <a:cubicBezTo>
                        <a:pt x="959" y="49"/>
                        <a:pt x="747" y="64"/>
                        <a:pt x="568" y="64"/>
                      </a:cubicBezTo>
                      <a:cubicBezTo>
                        <a:pt x="289" y="64"/>
                        <a:pt x="87" y="29"/>
                        <a:pt x="84" y="28"/>
                      </a:cubicBezTo>
                      <a:cubicBezTo>
                        <a:pt x="80" y="27"/>
                        <a:pt x="75" y="27"/>
                        <a:pt x="71" y="27"/>
                      </a:cubicBezTo>
                      <a:cubicBezTo>
                        <a:pt x="40" y="27"/>
                        <a:pt x="12" y="50"/>
                        <a:pt x="7" y="83"/>
                      </a:cubicBezTo>
                      <a:cubicBezTo>
                        <a:pt x="1" y="120"/>
                        <a:pt x="25" y="154"/>
                        <a:pt x="62" y="160"/>
                      </a:cubicBezTo>
                      <a:cubicBezTo>
                        <a:pt x="75" y="163"/>
                        <a:pt x="279" y="197"/>
                        <a:pt x="564" y="197"/>
                      </a:cubicBezTo>
                      <a:lnTo>
                        <a:pt x="564" y="198"/>
                      </a:lnTo>
                      <a:cubicBezTo>
                        <a:pt x="750" y="198"/>
                        <a:pt x="972" y="182"/>
                        <a:pt x="1199" y="133"/>
                      </a:cubicBezTo>
                      <a:cubicBezTo>
                        <a:pt x="1234" y="124"/>
                        <a:pt x="1258" y="89"/>
                        <a:pt x="1249" y="53"/>
                      </a:cubicBezTo>
                      <a:cubicBezTo>
                        <a:pt x="1243" y="22"/>
                        <a:pt x="1216" y="1"/>
                        <a:pt x="1187" y="1"/>
                      </a:cubicBezTo>
                      <a:close/>
                    </a:path>
                  </a:pathLst>
                </a:custGeom>
                <a:solidFill>
                  <a:srgbClr val="CD736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3" name="Google Shape;433;p25"/>
              <p:cNvSpPr/>
              <p:nvPr/>
            </p:nvSpPr>
            <p:spPr>
              <a:xfrm>
                <a:off x="4794766" y="3781441"/>
                <a:ext cx="104880" cy="418681"/>
              </a:xfrm>
              <a:custGeom>
                <a:rect b="b" l="l" r="r" t="t"/>
                <a:pathLst>
                  <a:path extrusionOk="0" h="29469" w="7382">
                    <a:moveTo>
                      <a:pt x="7125" y="0"/>
                    </a:moveTo>
                    <a:cubicBezTo>
                      <a:pt x="7095" y="0"/>
                      <a:pt x="7065" y="6"/>
                      <a:pt x="7036" y="19"/>
                    </a:cubicBezTo>
                    <a:cubicBezTo>
                      <a:pt x="3987" y="1346"/>
                      <a:pt x="2075" y="2915"/>
                      <a:pt x="1187" y="4824"/>
                    </a:cubicBezTo>
                    <a:cubicBezTo>
                      <a:pt x="1" y="7377"/>
                      <a:pt x="2660" y="28381"/>
                      <a:pt x="2773" y="29273"/>
                    </a:cubicBezTo>
                    <a:cubicBezTo>
                      <a:pt x="2788" y="29387"/>
                      <a:pt x="2884" y="29468"/>
                      <a:pt x="2995" y="29468"/>
                    </a:cubicBezTo>
                    <a:lnTo>
                      <a:pt x="3025" y="29468"/>
                    </a:lnTo>
                    <a:cubicBezTo>
                      <a:pt x="3148" y="29451"/>
                      <a:pt x="3235" y="29340"/>
                      <a:pt x="3220" y="29217"/>
                    </a:cubicBezTo>
                    <a:cubicBezTo>
                      <a:pt x="2260" y="21698"/>
                      <a:pt x="687" y="6963"/>
                      <a:pt x="1594" y="5011"/>
                    </a:cubicBezTo>
                    <a:cubicBezTo>
                      <a:pt x="2433" y="3208"/>
                      <a:pt x="4271" y="1711"/>
                      <a:pt x="7216" y="431"/>
                    </a:cubicBezTo>
                    <a:cubicBezTo>
                      <a:pt x="7329" y="382"/>
                      <a:pt x="7381" y="251"/>
                      <a:pt x="7332" y="137"/>
                    </a:cubicBezTo>
                    <a:cubicBezTo>
                      <a:pt x="7295" y="51"/>
                      <a:pt x="7212" y="0"/>
                      <a:pt x="7125" y="0"/>
                    </a:cubicBezTo>
                    <a:close/>
                  </a:path>
                </a:pathLst>
              </a:custGeom>
              <a:solidFill>
                <a:srgbClr val="5C8C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5"/>
              <p:cNvSpPr/>
              <p:nvPr/>
            </p:nvSpPr>
            <p:spPr>
              <a:xfrm>
                <a:off x="4803390" y="3824845"/>
                <a:ext cx="127924" cy="409176"/>
              </a:xfrm>
              <a:custGeom>
                <a:rect b="b" l="l" r="r" t="t"/>
                <a:pathLst>
                  <a:path extrusionOk="0" h="28800" w="9004">
                    <a:moveTo>
                      <a:pt x="2789" y="0"/>
                    </a:moveTo>
                    <a:cubicBezTo>
                      <a:pt x="2587" y="0"/>
                      <a:pt x="2384" y="43"/>
                      <a:pt x="2181" y="141"/>
                    </a:cubicBezTo>
                    <a:cubicBezTo>
                      <a:pt x="1498" y="472"/>
                      <a:pt x="790" y="1727"/>
                      <a:pt x="531" y="2437"/>
                    </a:cubicBezTo>
                    <a:cubicBezTo>
                      <a:pt x="274" y="3150"/>
                      <a:pt x="208" y="3917"/>
                      <a:pt x="156" y="4672"/>
                    </a:cubicBezTo>
                    <a:cubicBezTo>
                      <a:pt x="1" y="6939"/>
                      <a:pt x="2356" y="28446"/>
                      <a:pt x="2985" y="28720"/>
                    </a:cubicBezTo>
                    <a:cubicBezTo>
                      <a:pt x="3114" y="28776"/>
                      <a:pt x="3271" y="28800"/>
                      <a:pt x="3444" y="28800"/>
                    </a:cubicBezTo>
                    <a:cubicBezTo>
                      <a:pt x="4173" y="28800"/>
                      <a:pt x="5197" y="28374"/>
                      <a:pt x="5691" y="28155"/>
                    </a:cubicBezTo>
                    <a:cubicBezTo>
                      <a:pt x="6056" y="27989"/>
                      <a:pt x="8617" y="26741"/>
                      <a:pt x="8572" y="26238"/>
                    </a:cubicBezTo>
                    <a:cubicBezTo>
                      <a:pt x="8311" y="23266"/>
                      <a:pt x="8631" y="20627"/>
                      <a:pt x="8804" y="17647"/>
                    </a:cubicBezTo>
                    <a:cubicBezTo>
                      <a:pt x="9004" y="14161"/>
                      <a:pt x="8671" y="8932"/>
                      <a:pt x="8308" y="5967"/>
                    </a:cubicBezTo>
                    <a:cubicBezTo>
                      <a:pt x="7948" y="3005"/>
                      <a:pt x="7776" y="2812"/>
                      <a:pt x="5245" y="1226"/>
                    </a:cubicBezTo>
                    <a:cubicBezTo>
                      <a:pt x="4454" y="728"/>
                      <a:pt x="3627" y="0"/>
                      <a:pt x="2789" y="0"/>
                    </a:cubicBezTo>
                    <a:close/>
                  </a:path>
                </a:pathLst>
              </a:custGeom>
              <a:solidFill>
                <a:srgbClr val="8FB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5" name="Google Shape;435;p25"/>
            <p:cNvSpPr/>
            <p:nvPr/>
          </p:nvSpPr>
          <p:spPr>
            <a:xfrm>
              <a:off x="5518629" y="3487941"/>
              <a:ext cx="365639" cy="186028"/>
            </a:xfrm>
            <a:custGeom>
              <a:rect b="b" l="l" r="r" t="t"/>
              <a:pathLst>
                <a:path extrusionOk="0" h="11220" w="22053">
                  <a:moveTo>
                    <a:pt x="17992" y="1"/>
                  </a:moveTo>
                  <a:cubicBezTo>
                    <a:pt x="17434" y="1"/>
                    <a:pt x="16867" y="63"/>
                    <a:pt x="16325" y="143"/>
                  </a:cubicBezTo>
                  <a:cubicBezTo>
                    <a:pt x="12630" y="689"/>
                    <a:pt x="9016" y="1717"/>
                    <a:pt x="5415" y="2746"/>
                  </a:cubicBezTo>
                  <a:cubicBezTo>
                    <a:pt x="4534" y="2995"/>
                    <a:pt x="3656" y="3246"/>
                    <a:pt x="2785" y="3533"/>
                  </a:cubicBezTo>
                  <a:cubicBezTo>
                    <a:pt x="2294" y="3695"/>
                    <a:pt x="1732" y="3838"/>
                    <a:pt x="1342" y="4211"/>
                  </a:cubicBezTo>
                  <a:cubicBezTo>
                    <a:pt x="417" y="5099"/>
                    <a:pt x="0" y="6764"/>
                    <a:pt x="459" y="7968"/>
                  </a:cubicBezTo>
                  <a:cubicBezTo>
                    <a:pt x="1046" y="9494"/>
                    <a:pt x="2674" y="10274"/>
                    <a:pt x="4209" y="10698"/>
                  </a:cubicBezTo>
                  <a:cubicBezTo>
                    <a:pt x="5566" y="11072"/>
                    <a:pt x="6758" y="11219"/>
                    <a:pt x="7853" y="11219"/>
                  </a:cubicBezTo>
                  <a:cubicBezTo>
                    <a:pt x="10466" y="11219"/>
                    <a:pt x="12522" y="10379"/>
                    <a:pt x="14926" y="9763"/>
                  </a:cubicBezTo>
                  <a:cubicBezTo>
                    <a:pt x="17321" y="9149"/>
                    <a:pt x="20701" y="6887"/>
                    <a:pt x="21377" y="5397"/>
                  </a:cubicBezTo>
                  <a:cubicBezTo>
                    <a:pt x="22052" y="3910"/>
                    <a:pt x="21917" y="1932"/>
                    <a:pt x="20715" y="864"/>
                  </a:cubicBezTo>
                  <a:cubicBezTo>
                    <a:pt x="19970" y="202"/>
                    <a:pt x="18996" y="1"/>
                    <a:pt x="17992" y="1"/>
                  </a:cubicBezTo>
                  <a:close/>
                </a:path>
              </a:pathLst>
            </a:custGeom>
            <a:solidFill>
              <a:srgbClr val="8F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E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6"/>
          <p:cNvSpPr txBox="1"/>
          <p:nvPr>
            <p:ph idx="1" type="subTitle"/>
          </p:nvPr>
        </p:nvSpPr>
        <p:spPr>
          <a:xfrm>
            <a:off x="715100" y="1974325"/>
            <a:ext cx="35919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comprehensive overview of current electricity price trends.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6"/>
          <p:cNvSpPr txBox="1"/>
          <p:nvPr>
            <p:ph idx="2" type="subTitle"/>
          </p:nvPr>
        </p:nvSpPr>
        <p:spPr>
          <a:xfrm>
            <a:off x="715105" y="1503050"/>
            <a:ext cx="3591900" cy="5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ONE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42" name="Google Shape;442;p26"/>
          <p:cNvSpPr txBox="1"/>
          <p:nvPr>
            <p:ph idx="3" type="subTitle"/>
          </p:nvPr>
        </p:nvSpPr>
        <p:spPr>
          <a:xfrm>
            <a:off x="4837125" y="1974325"/>
            <a:ext cx="35919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non-professional users identify patterns and trends in electricity prices.</a:t>
            </a:r>
            <a:endParaRPr/>
          </a:p>
        </p:txBody>
      </p:sp>
      <p:sp>
        <p:nvSpPr>
          <p:cNvPr id="443" name="Google Shape;443;p26"/>
          <p:cNvSpPr txBox="1"/>
          <p:nvPr>
            <p:ph idx="4" type="subTitle"/>
          </p:nvPr>
        </p:nvSpPr>
        <p:spPr>
          <a:xfrm>
            <a:off x="4837127" y="1503050"/>
            <a:ext cx="3591900" cy="5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THREE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44" name="Google Shape;444;p26"/>
          <p:cNvSpPr txBox="1"/>
          <p:nvPr>
            <p:ph idx="5" type="subTitle"/>
          </p:nvPr>
        </p:nvSpPr>
        <p:spPr>
          <a:xfrm>
            <a:off x="715075" y="3211700"/>
            <a:ext cx="35919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Aid consumers in educating themselves about the various factors that influence electricity prices in order for them to be able to make more informed decisions.</a:t>
            </a:r>
            <a:endParaRPr/>
          </a:p>
        </p:txBody>
      </p:sp>
      <p:sp>
        <p:nvSpPr>
          <p:cNvPr id="445" name="Google Shape;445;p26"/>
          <p:cNvSpPr txBox="1"/>
          <p:nvPr>
            <p:ph idx="6" type="subTitle"/>
          </p:nvPr>
        </p:nvSpPr>
        <p:spPr>
          <a:xfrm>
            <a:off x="715080" y="2740425"/>
            <a:ext cx="3591900" cy="5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TWO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46" name="Google Shape;446;p26"/>
          <p:cNvSpPr txBox="1"/>
          <p:nvPr>
            <p:ph idx="7" type="subTitle"/>
          </p:nvPr>
        </p:nvSpPr>
        <p:spPr>
          <a:xfrm>
            <a:off x="4837100" y="3211700"/>
            <a:ext cx="35919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user-friendly tool that is easy to navigate and understand.</a:t>
            </a:r>
            <a:endParaRPr/>
          </a:p>
        </p:txBody>
      </p:sp>
      <p:sp>
        <p:nvSpPr>
          <p:cNvPr id="447" name="Google Shape;447;p26"/>
          <p:cNvSpPr txBox="1"/>
          <p:nvPr>
            <p:ph idx="8" type="subTitle"/>
          </p:nvPr>
        </p:nvSpPr>
        <p:spPr>
          <a:xfrm>
            <a:off x="4837102" y="2740425"/>
            <a:ext cx="3591900" cy="5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FOUR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448" name="Google Shape;4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-7"/>
            <a:ext cx="305024" cy="280742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6"/>
          <p:cNvSpPr/>
          <p:nvPr/>
        </p:nvSpPr>
        <p:spPr>
          <a:xfrm rot="-1772456">
            <a:off x="5467949" y="3563942"/>
            <a:ext cx="5397256" cy="2569565"/>
          </a:xfrm>
          <a:custGeom>
            <a:rect b="b" l="l" r="r" t="t"/>
            <a:pathLst>
              <a:path extrusionOk="0" h="37262" w="107194">
                <a:moveTo>
                  <a:pt x="107194" y="5222"/>
                </a:moveTo>
                <a:cubicBezTo>
                  <a:pt x="105191" y="-124"/>
                  <a:pt x="92523" y="-2157"/>
                  <a:pt x="90204" y="3060"/>
                </a:cubicBezTo>
                <a:cubicBezTo>
                  <a:pt x="85000" y="14768"/>
                  <a:pt x="84197" y="34047"/>
                  <a:pt x="71669" y="36732"/>
                </a:cubicBezTo>
                <a:cubicBezTo>
                  <a:pt x="64569" y="38254"/>
                  <a:pt x="54820" y="36094"/>
                  <a:pt x="50971" y="29936"/>
                </a:cubicBezTo>
                <a:cubicBezTo>
                  <a:pt x="45869" y="21774"/>
                  <a:pt x="47152" y="7779"/>
                  <a:pt x="38306" y="3986"/>
                </a:cubicBezTo>
                <a:cubicBezTo>
                  <a:pt x="34408" y="2315"/>
                  <a:pt x="28790" y="6240"/>
                  <a:pt x="27184" y="10165"/>
                </a:cubicBezTo>
                <a:cubicBezTo>
                  <a:pt x="24860" y="15847"/>
                  <a:pt x="25570" y="24410"/>
                  <a:pt x="20079" y="27155"/>
                </a:cubicBezTo>
                <a:cubicBezTo>
                  <a:pt x="11741" y="31322"/>
                  <a:pt x="8336" y="11864"/>
                  <a:pt x="0" y="7693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0" name="Google Shape;450;p26"/>
          <p:cNvSpPr txBox="1"/>
          <p:nvPr>
            <p:ph type="title"/>
          </p:nvPr>
        </p:nvSpPr>
        <p:spPr>
          <a:xfrm>
            <a:off x="715100" y="535000"/>
            <a:ext cx="77139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OUR </a:t>
            </a:r>
            <a:r>
              <a:rPr lang="en">
                <a:solidFill>
                  <a:srgbClr val="5C8CFF"/>
                </a:solidFill>
              </a:rPr>
              <a:t>OBJECTIVES</a:t>
            </a:r>
            <a:endParaRPr>
              <a:solidFill>
                <a:srgbClr val="5C8C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E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7"/>
          <p:cNvSpPr txBox="1"/>
          <p:nvPr>
            <p:ph type="title"/>
          </p:nvPr>
        </p:nvSpPr>
        <p:spPr>
          <a:xfrm>
            <a:off x="715100" y="535000"/>
            <a:ext cx="77139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OUR </a:t>
            </a:r>
            <a:r>
              <a:rPr lang="en">
                <a:solidFill>
                  <a:srgbClr val="5C8CFF"/>
                </a:solidFill>
              </a:rPr>
              <a:t>APPROACH</a:t>
            </a:r>
            <a:endParaRPr>
              <a:solidFill>
                <a:srgbClr val="5C8CFF"/>
              </a:solidFill>
            </a:endParaRPr>
          </a:p>
        </p:txBody>
      </p:sp>
      <p:sp>
        <p:nvSpPr>
          <p:cNvPr id="456" name="Google Shape;456;p27"/>
          <p:cNvSpPr txBox="1"/>
          <p:nvPr>
            <p:ph idx="1" type="subTitle"/>
          </p:nvPr>
        </p:nvSpPr>
        <p:spPr>
          <a:xfrm>
            <a:off x="715100" y="2306900"/>
            <a:ext cx="2490000" cy="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combination of graphs allow the user to make comparisons and draw conclusions</a:t>
            </a:r>
            <a:endParaRPr/>
          </a:p>
        </p:txBody>
      </p:sp>
      <p:sp>
        <p:nvSpPr>
          <p:cNvPr id="457" name="Google Shape;457;p27"/>
          <p:cNvSpPr txBox="1"/>
          <p:nvPr>
            <p:ph idx="2" type="subTitle"/>
          </p:nvPr>
        </p:nvSpPr>
        <p:spPr>
          <a:xfrm>
            <a:off x="715104" y="1835625"/>
            <a:ext cx="2490000" cy="5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458" name="Google Shape;458;p27"/>
          <p:cNvSpPr txBox="1"/>
          <p:nvPr>
            <p:ph idx="3" type="subTitle"/>
          </p:nvPr>
        </p:nvSpPr>
        <p:spPr>
          <a:xfrm>
            <a:off x="3326998" y="2306900"/>
            <a:ext cx="2490000" cy="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Filters </a:t>
            </a:r>
            <a:r>
              <a:rPr lang="en"/>
              <a:t>enable </a:t>
            </a:r>
            <a:r>
              <a:rPr lang="en"/>
              <a:t>the user to display information that is relevant to them</a:t>
            </a:r>
            <a:endParaRPr/>
          </a:p>
        </p:txBody>
      </p:sp>
      <p:sp>
        <p:nvSpPr>
          <p:cNvPr id="459" name="Google Shape;459;p27"/>
          <p:cNvSpPr txBox="1"/>
          <p:nvPr>
            <p:ph idx="4" type="subTitle"/>
          </p:nvPr>
        </p:nvSpPr>
        <p:spPr>
          <a:xfrm>
            <a:off x="3327002" y="1835625"/>
            <a:ext cx="2490000" cy="5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Filters</a:t>
            </a:r>
            <a:endParaRPr/>
          </a:p>
        </p:txBody>
      </p:sp>
      <p:sp>
        <p:nvSpPr>
          <p:cNvPr id="460" name="Google Shape;460;p27"/>
          <p:cNvSpPr txBox="1"/>
          <p:nvPr>
            <p:ph idx="9" type="subTitle"/>
          </p:nvPr>
        </p:nvSpPr>
        <p:spPr>
          <a:xfrm>
            <a:off x="5938886" y="2306900"/>
            <a:ext cx="2490000" cy="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text box containing background information about global events gives context to the data, which aids in making richer insights</a:t>
            </a:r>
            <a:endParaRPr/>
          </a:p>
        </p:txBody>
      </p:sp>
      <p:sp>
        <p:nvSpPr>
          <p:cNvPr id="461" name="Google Shape;461;p27"/>
          <p:cNvSpPr txBox="1"/>
          <p:nvPr>
            <p:ph idx="13" type="subTitle"/>
          </p:nvPr>
        </p:nvSpPr>
        <p:spPr>
          <a:xfrm>
            <a:off x="5938893" y="1835625"/>
            <a:ext cx="2490000" cy="5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</a:t>
            </a:r>
            <a:endParaRPr/>
          </a:p>
        </p:txBody>
      </p:sp>
      <p:pic>
        <p:nvPicPr>
          <p:cNvPr id="462" name="Google Shape;4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-7"/>
            <a:ext cx="305024" cy="280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E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8"/>
          <p:cNvSpPr/>
          <p:nvPr/>
        </p:nvSpPr>
        <p:spPr>
          <a:xfrm>
            <a:off x="4752797" y="1447338"/>
            <a:ext cx="3676094" cy="2248801"/>
          </a:xfrm>
          <a:custGeom>
            <a:rect b="b" l="l" r="r" t="t"/>
            <a:pathLst>
              <a:path extrusionOk="0" h="44283" w="72389">
                <a:moveTo>
                  <a:pt x="26583" y="1"/>
                </a:moveTo>
                <a:cubicBezTo>
                  <a:pt x="23094" y="1"/>
                  <a:pt x="19591" y="1054"/>
                  <a:pt x="16105" y="3722"/>
                </a:cubicBezTo>
                <a:cubicBezTo>
                  <a:pt x="1" y="16050"/>
                  <a:pt x="11643" y="35040"/>
                  <a:pt x="24886" y="39837"/>
                </a:cubicBezTo>
                <a:cubicBezTo>
                  <a:pt x="31015" y="42057"/>
                  <a:pt x="39494" y="44282"/>
                  <a:pt x="47556" y="44282"/>
                </a:cubicBezTo>
                <a:cubicBezTo>
                  <a:pt x="54172" y="44282"/>
                  <a:pt x="60508" y="42784"/>
                  <a:pt x="65034" y="38556"/>
                </a:cubicBezTo>
                <a:cubicBezTo>
                  <a:pt x="69420" y="34460"/>
                  <a:pt x="72389" y="27520"/>
                  <a:pt x="70023" y="20662"/>
                </a:cubicBezTo>
                <a:cubicBezTo>
                  <a:pt x="67118" y="12239"/>
                  <a:pt x="60279" y="15056"/>
                  <a:pt x="54282" y="12126"/>
                </a:cubicBezTo>
                <a:cubicBezTo>
                  <a:pt x="45553" y="7862"/>
                  <a:pt x="36117" y="1"/>
                  <a:pt x="265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8"/>
          <p:cNvSpPr txBox="1"/>
          <p:nvPr>
            <p:ph type="title"/>
          </p:nvPr>
        </p:nvSpPr>
        <p:spPr>
          <a:xfrm>
            <a:off x="715100" y="2050800"/>
            <a:ext cx="3025800" cy="144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Lets go to </a:t>
            </a:r>
            <a:r>
              <a:rPr lang="en">
                <a:solidFill>
                  <a:srgbClr val="5C8CFF"/>
                </a:solidFill>
              </a:rPr>
              <a:t>Tableau</a:t>
            </a:r>
            <a:endParaRPr>
              <a:solidFill>
                <a:srgbClr val="5C8CFF"/>
              </a:solidFill>
            </a:endParaRPr>
          </a:p>
        </p:txBody>
      </p:sp>
      <p:sp>
        <p:nvSpPr>
          <p:cNvPr id="469" name="Google Shape;469;p28"/>
          <p:cNvSpPr/>
          <p:nvPr/>
        </p:nvSpPr>
        <p:spPr>
          <a:xfrm rot="578220">
            <a:off x="4935700" y="2983251"/>
            <a:ext cx="2363653" cy="816736"/>
          </a:xfrm>
          <a:custGeom>
            <a:rect b="b" l="l" r="r" t="t"/>
            <a:pathLst>
              <a:path extrusionOk="0" h="16598" w="48035">
                <a:moveTo>
                  <a:pt x="218" y="0"/>
                </a:moveTo>
                <a:cubicBezTo>
                  <a:pt x="186" y="0"/>
                  <a:pt x="153" y="8"/>
                  <a:pt x="124" y="25"/>
                </a:cubicBezTo>
                <a:cubicBezTo>
                  <a:pt x="32" y="77"/>
                  <a:pt x="1" y="194"/>
                  <a:pt x="52" y="284"/>
                </a:cubicBezTo>
                <a:cubicBezTo>
                  <a:pt x="3141" y="5662"/>
                  <a:pt x="12115" y="16598"/>
                  <a:pt x="33967" y="16598"/>
                </a:cubicBezTo>
                <a:cubicBezTo>
                  <a:pt x="38117" y="16598"/>
                  <a:pt x="42735" y="16202"/>
                  <a:pt x="47863" y="15301"/>
                </a:cubicBezTo>
                <a:cubicBezTo>
                  <a:pt x="47966" y="15283"/>
                  <a:pt x="48034" y="15184"/>
                  <a:pt x="48017" y="15080"/>
                </a:cubicBezTo>
                <a:cubicBezTo>
                  <a:pt x="48001" y="14987"/>
                  <a:pt x="47920" y="14923"/>
                  <a:pt x="47829" y="14923"/>
                </a:cubicBezTo>
                <a:cubicBezTo>
                  <a:pt x="47818" y="14923"/>
                  <a:pt x="47807" y="14924"/>
                  <a:pt x="47796" y="14926"/>
                </a:cubicBezTo>
                <a:cubicBezTo>
                  <a:pt x="42690" y="15824"/>
                  <a:pt x="38097" y="16217"/>
                  <a:pt x="33969" y="16217"/>
                </a:cubicBezTo>
                <a:cubicBezTo>
                  <a:pt x="12314" y="16217"/>
                  <a:pt x="3434" y="5411"/>
                  <a:pt x="383" y="95"/>
                </a:cubicBezTo>
                <a:cubicBezTo>
                  <a:pt x="348" y="34"/>
                  <a:pt x="284" y="0"/>
                  <a:pt x="2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-7"/>
            <a:ext cx="305024" cy="2807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1" name="Google Shape;471;p28"/>
          <p:cNvGrpSpPr/>
          <p:nvPr/>
        </p:nvGrpSpPr>
        <p:grpSpPr>
          <a:xfrm>
            <a:off x="5517056" y="2115905"/>
            <a:ext cx="2961439" cy="1458087"/>
            <a:chOff x="5517056" y="2166280"/>
            <a:chExt cx="2961439" cy="1458087"/>
          </a:xfrm>
        </p:grpSpPr>
        <p:sp>
          <p:nvSpPr>
            <p:cNvPr id="472" name="Google Shape;472;p28"/>
            <p:cNvSpPr/>
            <p:nvPr/>
          </p:nvSpPr>
          <p:spPr>
            <a:xfrm>
              <a:off x="6437539" y="2727125"/>
              <a:ext cx="159883" cy="149082"/>
            </a:xfrm>
            <a:custGeom>
              <a:rect b="b" l="l" r="r" t="t"/>
              <a:pathLst>
                <a:path extrusionOk="0" h="11277" w="12094">
                  <a:moveTo>
                    <a:pt x="5383" y="0"/>
                  </a:moveTo>
                  <a:cubicBezTo>
                    <a:pt x="1557" y="0"/>
                    <a:pt x="0" y="8470"/>
                    <a:pt x="0" y="8470"/>
                  </a:cubicBezTo>
                  <a:lnTo>
                    <a:pt x="5126" y="11277"/>
                  </a:lnTo>
                  <a:cubicBezTo>
                    <a:pt x="5126" y="11277"/>
                    <a:pt x="12094" y="2552"/>
                    <a:pt x="6540" y="246"/>
                  </a:cubicBezTo>
                  <a:cubicBezTo>
                    <a:pt x="6133" y="77"/>
                    <a:pt x="5748" y="0"/>
                    <a:pt x="5383" y="0"/>
                  </a:cubicBezTo>
                  <a:close/>
                </a:path>
              </a:pathLst>
            </a:custGeom>
            <a:solidFill>
              <a:srgbClr val="F9CE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5552975" y="2702166"/>
              <a:ext cx="167048" cy="148130"/>
            </a:xfrm>
            <a:custGeom>
              <a:rect b="b" l="l" r="r" t="t"/>
              <a:pathLst>
                <a:path extrusionOk="0" h="11205" w="12636">
                  <a:moveTo>
                    <a:pt x="6680" y="1"/>
                  </a:moveTo>
                  <a:cubicBezTo>
                    <a:pt x="6237" y="1"/>
                    <a:pt x="5774" y="117"/>
                    <a:pt x="5293" y="376"/>
                  </a:cubicBezTo>
                  <a:cubicBezTo>
                    <a:pt x="1" y="3234"/>
                    <a:pt x="7820" y="11205"/>
                    <a:pt x="7820" y="11205"/>
                  </a:cubicBezTo>
                  <a:lnTo>
                    <a:pt x="12635" y="7893"/>
                  </a:lnTo>
                  <a:cubicBezTo>
                    <a:pt x="12635" y="7893"/>
                    <a:pt x="10335" y="1"/>
                    <a:pt x="6680" y="1"/>
                  </a:cubicBezTo>
                  <a:close/>
                </a:path>
              </a:pathLst>
            </a:custGeom>
            <a:solidFill>
              <a:srgbClr val="F9CE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6041586" y="2635775"/>
              <a:ext cx="122853" cy="140463"/>
            </a:xfrm>
            <a:custGeom>
              <a:rect b="b" l="l" r="r" t="t"/>
              <a:pathLst>
                <a:path extrusionOk="0" h="10625" w="9293">
                  <a:moveTo>
                    <a:pt x="124" y="1"/>
                  </a:moveTo>
                  <a:cubicBezTo>
                    <a:pt x="124" y="1"/>
                    <a:pt x="106" y="5319"/>
                    <a:pt x="0" y="8277"/>
                  </a:cubicBezTo>
                  <a:cubicBezTo>
                    <a:pt x="0" y="8277"/>
                    <a:pt x="2861" y="10624"/>
                    <a:pt x="4646" y="10624"/>
                  </a:cubicBezTo>
                  <a:cubicBezTo>
                    <a:pt x="7943" y="10624"/>
                    <a:pt x="9292" y="10178"/>
                    <a:pt x="9292" y="10178"/>
                  </a:cubicBezTo>
                  <a:cubicBezTo>
                    <a:pt x="9292" y="10178"/>
                    <a:pt x="8792" y="3174"/>
                    <a:pt x="8492" y="1"/>
                  </a:cubicBezTo>
                  <a:close/>
                </a:path>
              </a:pathLst>
            </a:custGeom>
            <a:solidFill>
              <a:srgbClr val="F9CE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6046940" y="2484234"/>
              <a:ext cx="174953" cy="182410"/>
            </a:xfrm>
            <a:custGeom>
              <a:rect b="b" l="l" r="r" t="t"/>
              <a:pathLst>
                <a:path extrusionOk="0" h="13798" w="13234">
                  <a:moveTo>
                    <a:pt x="5780" y="0"/>
                  </a:moveTo>
                  <a:cubicBezTo>
                    <a:pt x="4143" y="0"/>
                    <a:pt x="2607" y="252"/>
                    <a:pt x="1902" y="892"/>
                  </a:cubicBezTo>
                  <a:cubicBezTo>
                    <a:pt x="101" y="2528"/>
                    <a:pt x="1" y="6369"/>
                    <a:pt x="935" y="7536"/>
                  </a:cubicBezTo>
                  <a:cubicBezTo>
                    <a:pt x="1868" y="8703"/>
                    <a:pt x="4808" y="8906"/>
                    <a:pt x="4808" y="8906"/>
                  </a:cubicBezTo>
                  <a:cubicBezTo>
                    <a:pt x="4808" y="8906"/>
                    <a:pt x="2815" y="12303"/>
                    <a:pt x="6504" y="13742"/>
                  </a:cubicBezTo>
                  <a:cubicBezTo>
                    <a:pt x="6597" y="13778"/>
                    <a:pt x="6743" y="13798"/>
                    <a:pt x="6927" y="13798"/>
                  </a:cubicBezTo>
                  <a:cubicBezTo>
                    <a:pt x="7989" y="13798"/>
                    <a:pt x="10326" y="13149"/>
                    <a:pt x="11155" y="11366"/>
                  </a:cubicBezTo>
                  <a:cubicBezTo>
                    <a:pt x="13233" y="6897"/>
                    <a:pt x="11391" y="1318"/>
                    <a:pt x="11391" y="1318"/>
                  </a:cubicBezTo>
                  <a:cubicBezTo>
                    <a:pt x="11122" y="611"/>
                    <a:pt x="8330" y="0"/>
                    <a:pt x="5780" y="0"/>
                  </a:cubicBezTo>
                  <a:close/>
                </a:path>
              </a:pathLst>
            </a:custGeom>
            <a:solidFill>
              <a:srgbClr val="F9CE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5636063" y="2713284"/>
              <a:ext cx="892376" cy="615959"/>
            </a:xfrm>
            <a:custGeom>
              <a:rect b="b" l="l" r="r" t="t"/>
              <a:pathLst>
                <a:path extrusionOk="0" h="46593" w="67502">
                  <a:moveTo>
                    <a:pt x="35850" y="0"/>
                  </a:moveTo>
                  <a:cubicBezTo>
                    <a:pt x="29016" y="0"/>
                    <a:pt x="21775" y="1081"/>
                    <a:pt x="18926" y="3309"/>
                  </a:cubicBezTo>
                  <a:cubicBezTo>
                    <a:pt x="16186" y="5454"/>
                    <a:pt x="13813" y="12781"/>
                    <a:pt x="13041" y="12906"/>
                  </a:cubicBezTo>
                  <a:cubicBezTo>
                    <a:pt x="13038" y="12907"/>
                    <a:pt x="13036" y="12907"/>
                    <a:pt x="13033" y="12907"/>
                  </a:cubicBezTo>
                  <a:cubicBezTo>
                    <a:pt x="12496" y="12907"/>
                    <a:pt x="7175" y="5307"/>
                    <a:pt x="5922" y="4761"/>
                  </a:cubicBezTo>
                  <a:cubicBezTo>
                    <a:pt x="5857" y="4733"/>
                    <a:pt x="5774" y="4719"/>
                    <a:pt x="5676" y="4719"/>
                  </a:cubicBezTo>
                  <a:cubicBezTo>
                    <a:pt x="4329" y="4719"/>
                    <a:pt x="113" y="7239"/>
                    <a:pt x="65" y="8676"/>
                  </a:cubicBezTo>
                  <a:cubicBezTo>
                    <a:pt x="1" y="10546"/>
                    <a:pt x="12128" y="28709"/>
                    <a:pt x="12128" y="28709"/>
                  </a:cubicBezTo>
                  <a:lnTo>
                    <a:pt x="16614" y="26444"/>
                  </a:lnTo>
                  <a:lnTo>
                    <a:pt x="16614" y="26444"/>
                  </a:lnTo>
                  <a:cubicBezTo>
                    <a:pt x="16614" y="26444"/>
                    <a:pt x="15847" y="42998"/>
                    <a:pt x="16853" y="44558"/>
                  </a:cubicBezTo>
                  <a:cubicBezTo>
                    <a:pt x="17913" y="45843"/>
                    <a:pt x="30414" y="46593"/>
                    <a:pt x="40338" y="46593"/>
                  </a:cubicBezTo>
                  <a:cubicBezTo>
                    <a:pt x="46507" y="46593"/>
                    <a:pt x="51680" y="46303"/>
                    <a:pt x="52489" y="45672"/>
                  </a:cubicBezTo>
                  <a:cubicBezTo>
                    <a:pt x="53359" y="44315"/>
                    <a:pt x="52407" y="36113"/>
                    <a:pt x="52407" y="36113"/>
                  </a:cubicBezTo>
                  <a:lnTo>
                    <a:pt x="58918" y="29835"/>
                  </a:lnTo>
                  <a:cubicBezTo>
                    <a:pt x="58918" y="29835"/>
                    <a:pt x="67502" y="13224"/>
                    <a:pt x="66919" y="11388"/>
                  </a:cubicBezTo>
                  <a:cubicBezTo>
                    <a:pt x="66546" y="10199"/>
                    <a:pt x="61406" y="7678"/>
                    <a:pt x="60681" y="7678"/>
                  </a:cubicBezTo>
                  <a:cubicBezTo>
                    <a:pt x="60670" y="7678"/>
                    <a:pt x="60659" y="7679"/>
                    <a:pt x="60650" y="7681"/>
                  </a:cubicBezTo>
                  <a:cubicBezTo>
                    <a:pt x="59799" y="7801"/>
                    <a:pt x="57047" y="13379"/>
                    <a:pt x="56321" y="13379"/>
                  </a:cubicBezTo>
                  <a:cubicBezTo>
                    <a:pt x="56277" y="13379"/>
                    <a:pt x="56240" y="13358"/>
                    <a:pt x="56211" y="13314"/>
                  </a:cubicBezTo>
                  <a:cubicBezTo>
                    <a:pt x="54944" y="11354"/>
                    <a:pt x="52009" y="3971"/>
                    <a:pt x="49400" y="2270"/>
                  </a:cubicBezTo>
                  <a:cubicBezTo>
                    <a:pt x="47100" y="770"/>
                    <a:pt x="41620" y="0"/>
                    <a:pt x="35850" y="0"/>
                  </a:cubicBezTo>
                  <a:close/>
                </a:path>
              </a:pathLst>
            </a:custGeom>
            <a:solidFill>
              <a:srgbClr val="5C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5798457" y="2403791"/>
              <a:ext cx="431025" cy="505639"/>
            </a:xfrm>
            <a:custGeom>
              <a:rect b="b" l="l" r="r" t="t"/>
              <a:pathLst>
                <a:path extrusionOk="0" h="38248" w="32604">
                  <a:moveTo>
                    <a:pt x="22987" y="1"/>
                  </a:moveTo>
                  <a:cubicBezTo>
                    <a:pt x="20290" y="1"/>
                    <a:pt x="17384" y="1161"/>
                    <a:pt x="15123" y="3965"/>
                  </a:cubicBezTo>
                  <a:cubicBezTo>
                    <a:pt x="10272" y="9983"/>
                    <a:pt x="14148" y="15053"/>
                    <a:pt x="12919" y="19881"/>
                  </a:cubicBezTo>
                  <a:cubicBezTo>
                    <a:pt x="11693" y="24711"/>
                    <a:pt x="0" y="34688"/>
                    <a:pt x="16396" y="37874"/>
                  </a:cubicBezTo>
                  <a:cubicBezTo>
                    <a:pt x="17702" y="38128"/>
                    <a:pt x="18896" y="38247"/>
                    <a:pt x="19984" y="38247"/>
                  </a:cubicBezTo>
                  <a:cubicBezTo>
                    <a:pt x="32604" y="38247"/>
                    <a:pt x="31056" y="22289"/>
                    <a:pt x="27414" y="16338"/>
                  </a:cubicBezTo>
                  <a:cubicBezTo>
                    <a:pt x="25731" y="13588"/>
                    <a:pt x="26083" y="12097"/>
                    <a:pt x="26511" y="11163"/>
                  </a:cubicBezTo>
                  <a:cubicBezTo>
                    <a:pt x="27157" y="9752"/>
                    <a:pt x="28391" y="10471"/>
                    <a:pt x="29805" y="8616"/>
                  </a:cubicBezTo>
                  <a:cubicBezTo>
                    <a:pt x="31344" y="6594"/>
                    <a:pt x="30385" y="3739"/>
                    <a:pt x="29063" y="2397"/>
                  </a:cubicBezTo>
                  <a:cubicBezTo>
                    <a:pt x="27599" y="912"/>
                    <a:pt x="25375" y="1"/>
                    <a:pt x="22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6243813" y="2862339"/>
              <a:ext cx="60561" cy="158944"/>
            </a:xfrm>
            <a:custGeom>
              <a:rect b="b" l="l" r="r" t="t"/>
              <a:pathLst>
                <a:path extrusionOk="0" h="12023" w="4581">
                  <a:moveTo>
                    <a:pt x="220" y="1"/>
                  </a:moveTo>
                  <a:cubicBezTo>
                    <a:pt x="217" y="1"/>
                    <a:pt x="214" y="1"/>
                    <a:pt x="211" y="2"/>
                  </a:cubicBezTo>
                  <a:cubicBezTo>
                    <a:pt x="1" y="74"/>
                    <a:pt x="760" y="2824"/>
                    <a:pt x="1910" y="6144"/>
                  </a:cubicBezTo>
                  <a:cubicBezTo>
                    <a:pt x="3040" y="9418"/>
                    <a:pt x="4129" y="12023"/>
                    <a:pt x="4361" y="12023"/>
                  </a:cubicBezTo>
                  <a:cubicBezTo>
                    <a:pt x="4364" y="12023"/>
                    <a:pt x="4367" y="12022"/>
                    <a:pt x="4370" y="12021"/>
                  </a:cubicBezTo>
                  <a:cubicBezTo>
                    <a:pt x="4580" y="11949"/>
                    <a:pt x="3821" y="9199"/>
                    <a:pt x="2671" y="5880"/>
                  </a:cubicBezTo>
                  <a:cubicBezTo>
                    <a:pt x="1540" y="2604"/>
                    <a:pt x="451" y="1"/>
                    <a:pt x="220" y="1"/>
                  </a:cubicBezTo>
                  <a:close/>
                </a:path>
              </a:pathLst>
            </a:custGeom>
            <a:solidFill>
              <a:srgbClr val="100248">
                <a:alpha val="29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5876654" y="2839297"/>
              <a:ext cx="15930" cy="186851"/>
            </a:xfrm>
            <a:custGeom>
              <a:rect b="b" l="l" r="r" t="t"/>
              <a:pathLst>
                <a:path extrusionOk="0" h="14134" w="1205">
                  <a:moveTo>
                    <a:pt x="960" y="1"/>
                  </a:moveTo>
                  <a:cubicBezTo>
                    <a:pt x="736" y="1"/>
                    <a:pt x="396" y="3151"/>
                    <a:pt x="198" y="7045"/>
                  </a:cubicBezTo>
                  <a:cubicBezTo>
                    <a:pt x="1" y="10945"/>
                    <a:pt x="21" y="14118"/>
                    <a:pt x="245" y="14134"/>
                  </a:cubicBezTo>
                  <a:cubicBezTo>
                    <a:pt x="245" y="14134"/>
                    <a:pt x="246" y="14134"/>
                    <a:pt x="246" y="14134"/>
                  </a:cubicBezTo>
                  <a:cubicBezTo>
                    <a:pt x="469" y="14134"/>
                    <a:pt x="809" y="10986"/>
                    <a:pt x="1007" y="7089"/>
                  </a:cubicBezTo>
                  <a:cubicBezTo>
                    <a:pt x="1204" y="3184"/>
                    <a:pt x="1184" y="11"/>
                    <a:pt x="960" y="1"/>
                  </a:cubicBezTo>
                  <a:cubicBezTo>
                    <a:pt x="960" y="1"/>
                    <a:pt x="960" y="1"/>
                    <a:pt x="960" y="1"/>
                  </a:cubicBezTo>
                  <a:close/>
                </a:path>
              </a:pathLst>
            </a:custGeom>
            <a:solidFill>
              <a:srgbClr val="100248">
                <a:alpha val="29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6903015" y="2618616"/>
              <a:ext cx="139233" cy="182198"/>
            </a:xfrm>
            <a:custGeom>
              <a:rect b="b" l="l" r="r" t="t"/>
              <a:pathLst>
                <a:path extrusionOk="0" h="13782" w="10532">
                  <a:moveTo>
                    <a:pt x="9688" y="1"/>
                  </a:moveTo>
                  <a:lnTo>
                    <a:pt x="129" y="267"/>
                  </a:lnTo>
                  <a:cubicBezTo>
                    <a:pt x="129" y="267"/>
                    <a:pt x="111" y="5811"/>
                    <a:pt x="1" y="8892"/>
                  </a:cubicBezTo>
                  <a:cubicBezTo>
                    <a:pt x="1" y="8892"/>
                    <a:pt x="3818" y="13782"/>
                    <a:pt x="5678" y="13782"/>
                  </a:cubicBezTo>
                  <a:cubicBezTo>
                    <a:pt x="9115" y="13782"/>
                    <a:pt x="10532" y="10783"/>
                    <a:pt x="10532" y="10783"/>
                  </a:cubicBezTo>
                  <a:cubicBezTo>
                    <a:pt x="10532" y="10783"/>
                    <a:pt x="10001" y="3310"/>
                    <a:pt x="9688" y="1"/>
                  </a:cubicBezTo>
                  <a:close/>
                </a:path>
              </a:pathLst>
            </a:custGeom>
            <a:solidFill>
              <a:srgbClr val="F9CE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6910484" y="2469401"/>
              <a:ext cx="170089" cy="188636"/>
            </a:xfrm>
            <a:custGeom>
              <a:rect b="b" l="l" r="r" t="t"/>
              <a:pathLst>
                <a:path extrusionOk="0" h="14269" w="12866">
                  <a:moveTo>
                    <a:pt x="5662" y="0"/>
                  </a:moveTo>
                  <a:cubicBezTo>
                    <a:pt x="4060" y="0"/>
                    <a:pt x="2555" y="246"/>
                    <a:pt x="1865" y="872"/>
                  </a:cubicBezTo>
                  <a:cubicBezTo>
                    <a:pt x="100" y="2475"/>
                    <a:pt x="0" y="6236"/>
                    <a:pt x="916" y="7381"/>
                  </a:cubicBezTo>
                  <a:cubicBezTo>
                    <a:pt x="1832" y="8525"/>
                    <a:pt x="4710" y="8722"/>
                    <a:pt x="4710" y="8722"/>
                  </a:cubicBezTo>
                  <a:cubicBezTo>
                    <a:pt x="4710" y="8722"/>
                    <a:pt x="2678" y="12742"/>
                    <a:pt x="6290" y="14151"/>
                  </a:cubicBezTo>
                  <a:cubicBezTo>
                    <a:pt x="6464" y="14218"/>
                    <a:pt x="6828" y="14269"/>
                    <a:pt x="7294" y="14269"/>
                  </a:cubicBezTo>
                  <a:cubicBezTo>
                    <a:pt x="8497" y="14269"/>
                    <a:pt x="10379" y="13932"/>
                    <a:pt x="11421" y="12681"/>
                  </a:cubicBezTo>
                  <a:cubicBezTo>
                    <a:pt x="12866" y="10944"/>
                    <a:pt x="11160" y="1290"/>
                    <a:pt x="11160" y="1290"/>
                  </a:cubicBezTo>
                  <a:cubicBezTo>
                    <a:pt x="10895" y="598"/>
                    <a:pt x="8160" y="0"/>
                    <a:pt x="5662" y="0"/>
                  </a:cubicBezTo>
                  <a:close/>
                </a:path>
              </a:pathLst>
            </a:custGeom>
            <a:solidFill>
              <a:srgbClr val="F9CE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6653196" y="2650833"/>
              <a:ext cx="842722" cy="651336"/>
            </a:xfrm>
            <a:custGeom>
              <a:rect b="b" l="l" r="r" t="t"/>
              <a:pathLst>
                <a:path extrusionOk="0" h="49269" w="63746">
                  <a:moveTo>
                    <a:pt x="57522" y="1"/>
                  </a:moveTo>
                  <a:cubicBezTo>
                    <a:pt x="57522" y="1"/>
                    <a:pt x="53217" y="9716"/>
                    <a:pt x="51719" y="9716"/>
                  </a:cubicBezTo>
                  <a:cubicBezTo>
                    <a:pt x="51699" y="9716"/>
                    <a:pt x="51680" y="9714"/>
                    <a:pt x="51660" y="9711"/>
                  </a:cubicBezTo>
                  <a:cubicBezTo>
                    <a:pt x="47081" y="8857"/>
                    <a:pt x="42905" y="6407"/>
                    <a:pt x="38130" y="5781"/>
                  </a:cubicBezTo>
                  <a:cubicBezTo>
                    <a:pt x="34560" y="5313"/>
                    <a:pt x="30174" y="4941"/>
                    <a:pt x="25810" y="4941"/>
                  </a:cubicBezTo>
                  <a:cubicBezTo>
                    <a:pt x="19052" y="4941"/>
                    <a:pt x="12347" y="5833"/>
                    <a:pt x="8813" y="8639"/>
                  </a:cubicBezTo>
                  <a:cubicBezTo>
                    <a:pt x="6573" y="10419"/>
                    <a:pt x="1" y="18438"/>
                    <a:pt x="1" y="21553"/>
                  </a:cubicBezTo>
                  <a:cubicBezTo>
                    <a:pt x="1" y="27543"/>
                    <a:pt x="6827" y="37004"/>
                    <a:pt x="6827" y="37004"/>
                  </a:cubicBezTo>
                  <a:lnTo>
                    <a:pt x="7040" y="45647"/>
                  </a:lnTo>
                  <a:cubicBezTo>
                    <a:pt x="7048" y="46730"/>
                    <a:pt x="7461" y="47751"/>
                    <a:pt x="8523" y="47966"/>
                  </a:cubicBezTo>
                  <a:cubicBezTo>
                    <a:pt x="12539" y="48778"/>
                    <a:pt x="21768" y="49269"/>
                    <a:pt x="29005" y="49269"/>
                  </a:cubicBezTo>
                  <a:cubicBezTo>
                    <a:pt x="32217" y="49269"/>
                    <a:pt x="35036" y="49172"/>
                    <a:pt x="36832" y="48964"/>
                  </a:cubicBezTo>
                  <a:cubicBezTo>
                    <a:pt x="37938" y="48836"/>
                    <a:pt x="38756" y="47876"/>
                    <a:pt x="38697" y="46766"/>
                  </a:cubicBezTo>
                  <a:lnTo>
                    <a:pt x="38651" y="18803"/>
                  </a:lnTo>
                  <a:lnTo>
                    <a:pt x="38651" y="18803"/>
                  </a:lnTo>
                  <a:cubicBezTo>
                    <a:pt x="38652" y="18803"/>
                    <a:pt x="48976" y="20938"/>
                    <a:pt x="53854" y="20938"/>
                  </a:cubicBezTo>
                  <a:cubicBezTo>
                    <a:pt x="54505" y="20938"/>
                    <a:pt x="55058" y="20900"/>
                    <a:pt x="55478" y="20814"/>
                  </a:cubicBezTo>
                  <a:cubicBezTo>
                    <a:pt x="59841" y="19919"/>
                    <a:pt x="63746" y="2315"/>
                    <a:pt x="63746" y="2315"/>
                  </a:cubicBezTo>
                  <a:lnTo>
                    <a:pt x="57522" y="1"/>
                  </a:lnTo>
                  <a:close/>
                </a:path>
              </a:pathLst>
            </a:custGeom>
            <a:solidFill>
              <a:srgbClr val="F9CE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6826603" y="2376875"/>
              <a:ext cx="245522" cy="273958"/>
            </a:xfrm>
            <a:custGeom>
              <a:rect b="b" l="l" r="r" t="t"/>
              <a:pathLst>
                <a:path extrusionOk="0" h="20723" w="18572">
                  <a:moveTo>
                    <a:pt x="13169" y="0"/>
                  </a:moveTo>
                  <a:cubicBezTo>
                    <a:pt x="10395" y="0"/>
                    <a:pt x="8539" y="3265"/>
                    <a:pt x="7089" y="3664"/>
                  </a:cubicBezTo>
                  <a:cubicBezTo>
                    <a:pt x="4054" y="4503"/>
                    <a:pt x="1391" y="5680"/>
                    <a:pt x="681" y="9008"/>
                  </a:cubicBezTo>
                  <a:cubicBezTo>
                    <a:pt x="1" y="12189"/>
                    <a:pt x="2428" y="18553"/>
                    <a:pt x="5781" y="20041"/>
                  </a:cubicBezTo>
                  <a:cubicBezTo>
                    <a:pt x="6612" y="20411"/>
                    <a:pt x="7600" y="20723"/>
                    <a:pt x="8596" y="20723"/>
                  </a:cubicBezTo>
                  <a:cubicBezTo>
                    <a:pt x="9550" y="20723"/>
                    <a:pt x="10510" y="20436"/>
                    <a:pt x="11345" y="19639"/>
                  </a:cubicBezTo>
                  <a:cubicBezTo>
                    <a:pt x="12184" y="18838"/>
                    <a:pt x="11345" y="15375"/>
                    <a:pt x="11345" y="15375"/>
                  </a:cubicBezTo>
                  <a:cubicBezTo>
                    <a:pt x="9259" y="15170"/>
                    <a:pt x="9318" y="12340"/>
                    <a:pt x="10073" y="11437"/>
                  </a:cubicBezTo>
                  <a:cubicBezTo>
                    <a:pt x="10243" y="11235"/>
                    <a:pt x="10455" y="11164"/>
                    <a:pt x="10669" y="11164"/>
                  </a:cubicBezTo>
                  <a:cubicBezTo>
                    <a:pt x="11165" y="11164"/>
                    <a:pt x="11668" y="11545"/>
                    <a:pt x="11668" y="11545"/>
                  </a:cubicBezTo>
                  <a:cubicBezTo>
                    <a:pt x="11967" y="12816"/>
                    <a:pt x="13089" y="12934"/>
                    <a:pt x="13494" y="12934"/>
                  </a:cubicBezTo>
                  <a:cubicBezTo>
                    <a:pt x="13586" y="12934"/>
                    <a:pt x="13641" y="12928"/>
                    <a:pt x="13641" y="12928"/>
                  </a:cubicBezTo>
                  <a:cubicBezTo>
                    <a:pt x="13641" y="12928"/>
                    <a:pt x="15067" y="12904"/>
                    <a:pt x="16199" y="11399"/>
                  </a:cubicBezTo>
                  <a:cubicBezTo>
                    <a:pt x="17261" y="9985"/>
                    <a:pt x="17528" y="8382"/>
                    <a:pt x="17505" y="8287"/>
                  </a:cubicBezTo>
                  <a:lnTo>
                    <a:pt x="17617" y="7756"/>
                  </a:lnTo>
                  <a:cubicBezTo>
                    <a:pt x="17617" y="7756"/>
                    <a:pt x="18572" y="2137"/>
                    <a:pt x="14862" y="401"/>
                  </a:cubicBezTo>
                  <a:cubicBezTo>
                    <a:pt x="14262" y="120"/>
                    <a:pt x="13699" y="0"/>
                    <a:pt x="13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6693927" y="2716139"/>
              <a:ext cx="554288" cy="586016"/>
            </a:xfrm>
            <a:custGeom>
              <a:rect b="b" l="l" r="r" t="t"/>
              <a:pathLst>
                <a:path extrusionOk="0" h="44328" w="41928">
                  <a:moveTo>
                    <a:pt x="22723" y="0"/>
                  </a:moveTo>
                  <a:cubicBezTo>
                    <a:pt x="15967" y="0"/>
                    <a:pt x="9265" y="892"/>
                    <a:pt x="5732" y="3699"/>
                  </a:cubicBezTo>
                  <a:cubicBezTo>
                    <a:pt x="4516" y="4666"/>
                    <a:pt x="2025" y="7470"/>
                    <a:pt x="1" y="10328"/>
                  </a:cubicBezTo>
                  <a:cubicBezTo>
                    <a:pt x="2392" y="12338"/>
                    <a:pt x="4988" y="14044"/>
                    <a:pt x="5016" y="14063"/>
                  </a:cubicBezTo>
                  <a:lnTo>
                    <a:pt x="5016" y="14063"/>
                  </a:lnTo>
                  <a:cubicBezTo>
                    <a:pt x="4454" y="20038"/>
                    <a:pt x="4537" y="29989"/>
                    <a:pt x="4537" y="29989"/>
                  </a:cubicBezTo>
                  <a:lnTo>
                    <a:pt x="3746" y="32064"/>
                  </a:lnTo>
                  <a:lnTo>
                    <a:pt x="3959" y="40704"/>
                  </a:lnTo>
                  <a:cubicBezTo>
                    <a:pt x="3967" y="41790"/>
                    <a:pt x="4383" y="42811"/>
                    <a:pt x="5442" y="43026"/>
                  </a:cubicBezTo>
                  <a:cubicBezTo>
                    <a:pt x="9457" y="43836"/>
                    <a:pt x="18683" y="44328"/>
                    <a:pt x="25918" y="44328"/>
                  </a:cubicBezTo>
                  <a:cubicBezTo>
                    <a:pt x="29132" y="44328"/>
                    <a:pt x="31954" y="44231"/>
                    <a:pt x="33751" y="44022"/>
                  </a:cubicBezTo>
                  <a:cubicBezTo>
                    <a:pt x="34857" y="43893"/>
                    <a:pt x="35675" y="42936"/>
                    <a:pt x="35616" y="41823"/>
                  </a:cubicBezTo>
                  <a:lnTo>
                    <a:pt x="35570" y="13860"/>
                  </a:lnTo>
                  <a:lnTo>
                    <a:pt x="35570" y="13860"/>
                  </a:lnTo>
                  <a:cubicBezTo>
                    <a:pt x="35570" y="13860"/>
                    <a:pt x="37397" y="14240"/>
                    <a:pt x="39875" y="14676"/>
                  </a:cubicBezTo>
                  <a:cubicBezTo>
                    <a:pt x="40475" y="12239"/>
                    <a:pt x="41360" y="8062"/>
                    <a:pt x="41927" y="2734"/>
                  </a:cubicBezTo>
                  <a:cubicBezTo>
                    <a:pt x="39701" y="1931"/>
                    <a:pt x="37451" y="1156"/>
                    <a:pt x="35049" y="841"/>
                  </a:cubicBezTo>
                  <a:cubicBezTo>
                    <a:pt x="31478" y="372"/>
                    <a:pt x="27089" y="0"/>
                    <a:pt x="227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7413637" y="2562801"/>
              <a:ext cx="146729" cy="118636"/>
            </a:xfrm>
            <a:custGeom>
              <a:rect b="b" l="l" r="r" t="t"/>
              <a:pathLst>
                <a:path extrusionOk="0" h="8974" w="11099">
                  <a:moveTo>
                    <a:pt x="8366" y="0"/>
                  </a:moveTo>
                  <a:cubicBezTo>
                    <a:pt x="6741" y="0"/>
                    <a:pt x="4679" y="933"/>
                    <a:pt x="3402" y="1909"/>
                  </a:cubicBezTo>
                  <a:cubicBezTo>
                    <a:pt x="3312" y="1313"/>
                    <a:pt x="2892" y="426"/>
                    <a:pt x="2566" y="241"/>
                  </a:cubicBezTo>
                  <a:cubicBezTo>
                    <a:pt x="2401" y="149"/>
                    <a:pt x="2183" y="88"/>
                    <a:pt x="1959" y="88"/>
                  </a:cubicBezTo>
                  <a:cubicBezTo>
                    <a:pt x="1509" y="88"/>
                    <a:pt x="1033" y="334"/>
                    <a:pt x="908" y="1070"/>
                  </a:cubicBezTo>
                  <a:cubicBezTo>
                    <a:pt x="585" y="2991"/>
                    <a:pt x="0" y="6660"/>
                    <a:pt x="0" y="6660"/>
                  </a:cubicBezTo>
                  <a:lnTo>
                    <a:pt x="6227" y="8974"/>
                  </a:lnTo>
                  <a:cubicBezTo>
                    <a:pt x="8659" y="5575"/>
                    <a:pt x="11098" y="3615"/>
                    <a:pt x="10747" y="1803"/>
                  </a:cubicBezTo>
                  <a:cubicBezTo>
                    <a:pt x="10491" y="489"/>
                    <a:pt x="9543" y="0"/>
                    <a:pt x="8366" y="0"/>
                  </a:cubicBezTo>
                  <a:close/>
                </a:path>
              </a:pathLst>
            </a:custGeom>
            <a:solidFill>
              <a:srgbClr val="F9CE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8163079" y="3062966"/>
              <a:ext cx="201367" cy="528298"/>
            </a:xfrm>
            <a:custGeom>
              <a:rect b="b" l="l" r="r" t="t"/>
              <a:pathLst>
                <a:path extrusionOk="0" h="39962" w="15232">
                  <a:moveTo>
                    <a:pt x="6114" y="1"/>
                  </a:moveTo>
                  <a:lnTo>
                    <a:pt x="1" y="978"/>
                  </a:lnTo>
                  <a:lnTo>
                    <a:pt x="11250" y="39962"/>
                  </a:lnTo>
                  <a:lnTo>
                    <a:pt x="15231" y="39959"/>
                  </a:lnTo>
                  <a:lnTo>
                    <a:pt x="61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7906069" y="3062966"/>
              <a:ext cx="209167" cy="528298"/>
            </a:xfrm>
            <a:custGeom>
              <a:rect b="b" l="l" r="r" t="t"/>
              <a:pathLst>
                <a:path extrusionOk="0" h="39962" w="15822">
                  <a:moveTo>
                    <a:pt x="9706" y="1"/>
                  </a:moveTo>
                  <a:lnTo>
                    <a:pt x="1" y="39962"/>
                  </a:lnTo>
                  <a:lnTo>
                    <a:pt x="3985" y="39962"/>
                  </a:lnTo>
                  <a:lnTo>
                    <a:pt x="15822" y="975"/>
                  </a:lnTo>
                  <a:lnTo>
                    <a:pt x="9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7634795" y="2405337"/>
              <a:ext cx="843700" cy="939307"/>
            </a:xfrm>
            <a:custGeom>
              <a:rect b="b" l="l" r="r" t="t"/>
              <a:pathLst>
                <a:path extrusionOk="0" h="71052" w="63820">
                  <a:moveTo>
                    <a:pt x="32880" y="1"/>
                  </a:moveTo>
                  <a:cubicBezTo>
                    <a:pt x="23134" y="1"/>
                    <a:pt x="13307" y="2030"/>
                    <a:pt x="9077" y="7111"/>
                  </a:cubicBezTo>
                  <a:cubicBezTo>
                    <a:pt x="0" y="18014"/>
                    <a:pt x="20462" y="30749"/>
                    <a:pt x="1380" y="51464"/>
                  </a:cubicBezTo>
                  <a:lnTo>
                    <a:pt x="14251" y="71051"/>
                  </a:lnTo>
                  <a:cubicBezTo>
                    <a:pt x="14251" y="71051"/>
                    <a:pt x="33651" y="70674"/>
                    <a:pt x="41634" y="66103"/>
                  </a:cubicBezTo>
                  <a:cubicBezTo>
                    <a:pt x="50318" y="61131"/>
                    <a:pt x="53797" y="49635"/>
                    <a:pt x="51739" y="38135"/>
                  </a:cubicBezTo>
                  <a:cubicBezTo>
                    <a:pt x="48589" y="20526"/>
                    <a:pt x="63820" y="16336"/>
                    <a:pt x="57517" y="6449"/>
                  </a:cubicBezTo>
                  <a:cubicBezTo>
                    <a:pt x="55103" y="2663"/>
                    <a:pt x="44045" y="1"/>
                    <a:pt x="328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7574564" y="3042264"/>
              <a:ext cx="519480" cy="549000"/>
            </a:xfrm>
            <a:custGeom>
              <a:rect b="b" l="l" r="r" t="t"/>
              <a:pathLst>
                <a:path extrusionOk="0" h="41528" w="39295">
                  <a:moveTo>
                    <a:pt x="23498" y="0"/>
                  </a:moveTo>
                  <a:cubicBezTo>
                    <a:pt x="18983" y="0"/>
                    <a:pt x="13028" y="988"/>
                    <a:pt x="5177" y="3527"/>
                  </a:cubicBezTo>
                  <a:cubicBezTo>
                    <a:pt x="5177" y="3527"/>
                    <a:pt x="2725" y="6051"/>
                    <a:pt x="1940" y="8616"/>
                  </a:cubicBezTo>
                  <a:cubicBezTo>
                    <a:pt x="0" y="14943"/>
                    <a:pt x="957" y="25309"/>
                    <a:pt x="1860" y="41528"/>
                  </a:cubicBezTo>
                  <a:lnTo>
                    <a:pt x="26757" y="41528"/>
                  </a:lnTo>
                  <a:cubicBezTo>
                    <a:pt x="26757" y="41528"/>
                    <a:pt x="30069" y="15233"/>
                    <a:pt x="31152" y="14855"/>
                  </a:cubicBezTo>
                  <a:cubicBezTo>
                    <a:pt x="34918" y="13547"/>
                    <a:pt x="37450" y="12090"/>
                    <a:pt x="37450" y="12090"/>
                  </a:cubicBezTo>
                  <a:cubicBezTo>
                    <a:pt x="37450" y="12090"/>
                    <a:pt x="39295" y="0"/>
                    <a:pt x="23498" y="0"/>
                  </a:cubicBezTo>
                  <a:close/>
                </a:path>
              </a:pathLst>
            </a:custGeom>
            <a:solidFill>
              <a:srgbClr val="F9CE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7643004" y="2847731"/>
              <a:ext cx="591278" cy="364779"/>
            </a:xfrm>
            <a:custGeom>
              <a:rect b="b" l="l" r="r" t="t"/>
              <a:pathLst>
                <a:path extrusionOk="0" h="27593" w="44726">
                  <a:moveTo>
                    <a:pt x="32834" y="1"/>
                  </a:moveTo>
                  <a:cubicBezTo>
                    <a:pt x="24887" y="1"/>
                    <a:pt x="14569" y="6046"/>
                    <a:pt x="14569" y="6046"/>
                  </a:cubicBezTo>
                  <a:cubicBezTo>
                    <a:pt x="14569" y="6046"/>
                    <a:pt x="3656" y="12767"/>
                    <a:pt x="0" y="18242"/>
                  </a:cubicBezTo>
                  <a:cubicBezTo>
                    <a:pt x="0" y="18242"/>
                    <a:pt x="1337" y="18601"/>
                    <a:pt x="4500" y="18611"/>
                  </a:cubicBezTo>
                  <a:cubicBezTo>
                    <a:pt x="10003" y="18626"/>
                    <a:pt x="17876" y="18798"/>
                    <a:pt x="24092" y="20999"/>
                  </a:cubicBezTo>
                  <a:cubicBezTo>
                    <a:pt x="30067" y="23116"/>
                    <a:pt x="30754" y="27592"/>
                    <a:pt x="30754" y="27592"/>
                  </a:cubicBezTo>
                  <a:cubicBezTo>
                    <a:pt x="34412" y="26723"/>
                    <a:pt x="44725" y="18493"/>
                    <a:pt x="41380" y="6012"/>
                  </a:cubicBezTo>
                  <a:cubicBezTo>
                    <a:pt x="40171" y="1505"/>
                    <a:pt x="36798" y="1"/>
                    <a:pt x="32834" y="1"/>
                  </a:cubicBezTo>
                  <a:close/>
                </a:path>
              </a:pathLst>
            </a:custGeom>
            <a:solidFill>
              <a:srgbClr val="377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7619697" y="2353793"/>
              <a:ext cx="34531" cy="64804"/>
            </a:xfrm>
            <a:custGeom>
              <a:rect b="b" l="l" r="r" t="t"/>
              <a:pathLst>
                <a:path extrusionOk="0" h="4902" w="2612">
                  <a:moveTo>
                    <a:pt x="1465" y="0"/>
                  </a:moveTo>
                  <a:cubicBezTo>
                    <a:pt x="1316" y="0"/>
                    <a:pt x="1174" y="26"/>
                    <a:pt x="1060" y="74"/>
                  </a:cubicBezTo>
                  <a:cubicBezTo>
                    <a:pt x="432" y="335"/>
                    <a:pt x="29" y="1708"/>
                    <a:pt x="19" y="2026"/>
                  </a:cubicBezTo>
                  <a:cubicBezTo>
                    <a:pt x="1" y="2603"/>
                    <a:pt x="960" y="4591"/>
                    <a:pt x="2494" y="4902"/>
                  </a:cubicBezTo>
                  <a:cubicBezTo>
                    <a:pt x="2494" y="4902"/>
                    <a:pt x="2261" y="3268"/>
                    <a:pt x="2512" y="1162"/>
                  </a:cubicBezTo>
                  <a:cubicBezTo>
                    <a:pt x="2612" y="319"/>
                    <a:pt x="1989" y="0"/>
                    <a:pt x="1465" y="0"/>
                  </a:cubicBezTo>
                  <a:close/>
                </a:path>
              </a:pathLst>
            </a:custGeom>
            <a:solidFill>
              <a:srgbClr val="F9CE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7509376" y="2343388"/>
              <a:ext cx="146689" cy="117949"/>
            </a:xfrm>
            <a:custGeom>
              <a:rect b="b" l="l" r="r" t="t"/>
              <a:pathLst>
                <a:path extrusionOk="0" h="8922" w="11096">
                  <a:moveTo>
                    <a:pt x="4433" y="0"/>
                  </a:moveTo>
                  <a:cubicBezTo>
                    <a:pt x="3525" y="0"/>
                    <a:pt x="2653" y="373"/>
                    <a:pt x="1924" y="1307"/>
                  </a:cubicBezTo>
                  <a:cubicBezTo>
                    <a:pt x="0" y="3778"/>
                    <a:pt x="4859" y="6261"/>
                    <a:pt x="6481" y="8921"/>
                  </a:cubicBezTo>
                  <a:lnTo>
                    <a:pt x="11096" y="6392"/>
                  </a:lnTo>
                  <a:cubicBezTo>
                    <a:pt x="11096" y="6392"/>
                    <a:pt x="10331" y="3926"/>
                    <a:pt x="9087" y="2577"/>
                  </a:cubicBezTo>
                  <a:cubicBezTo>
                    <a:pt x="7852" y="1235"/>
                    <a:pt x="6083" y="0"/>
                    <a:pt x="4433" y="0"/>
                  </a:cubicBezTo>
                  <a:close/>
                </a:path>
              </a:pathLst>
            </a:custGeom>
            <a:solidFill>
              <a:srgbClr val="F9CE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7585339" y="2419377"/>
              <a:ext cx="376162" cy="253599"/>
            </a:xfrm>
            <a:custGeom>
              <a:rect b="b" l="l" r="r" t="t"/>
              <a:pathLst>
                <a:path extrusionOk="0" h="19183" w="28454">
                  <a:moveTo>
                    <a:pt x="4672" y="1"/>
                  </a:moveTo>
                  <a:cubicBezTo>
                    <a:pt x="4501" y="1"/>
                    <a:pt x="4328" y="38"/>
                    <a:pt x="4165" y="115"/>
                  </a:cubicBezTo>
                  <a:lnTo>
                    <a:pt x="822" y="1693"/>
                  </a:lnTo>
                  <a:cubicBezTo>
                    <a:pt x="265" y="1955"/>
                    <a:pt x="1" y="2599"/>
                    <a:pt x="216" y="3176"/>
                  </a:cubicBezTo>
                  <a:cubicBezTo>
                    <a:pt x="2028" y="8042"/>
                    <a:pt x="5840" y="17678"/>
                    <a:pt x="8610" y="19012"/>
                  </a:cubicBezTo>
                  <a:cubicBezTo>
                    <a:pt x="8855" y="19130"/>
                    <a:pt x="9254" y="19182"/>
                    <a:pt x="9768" y="19182"/>
                  </a:cubicBezTo>
                  <a:cubicBezTo>
                    <a:pt x="13599" y="19182"/>
                    <a:pt x="23836" y="16284"/>
                    <a:pt x="24331" y="16005"/>
                  </a:cubicBezTo>
                  <a:lnTo>
                    <a:pt x="28454" y="2781"/>
                  </a:lnTo>
                  <a:lnTo>
                    <a:pt x="28454" y="2781"/>
                  </a:lnTo>
                  <a:cubicBezTo>
                    <a:pt x="28453" y="2781"/>
                    <a:pt x="25350" y="2830"/>
                    <a:pt x="22184" y="3697"/>
                  </a:cubicBezTo>
                  <a:cubicBezTo>
                    <a:pt x="19464" y="4444"/>
                    <a:pt x="12528" y="8341"/>
                    <a:pt x="11619" y="8341"/>
                  </a:cubicBezTo>
                  <a:cubicBezTo>
                    <a:pt x="11598" y="8341"/>
                    <a:pt x="11580" y="8339"/>
                    <a:pt x="11566" y="8335"/>
                  </a:cubicBezTo>
                  <a:lnTo>
                    <a:pt x="5617" y="472"/>
                  </a:lnTo>
                  <a:cubicBezTo>
                    <a:pt x="5387" y="167"/>
                    <a:pt x="5034" y="1"/>
                    <a:pt x="4672" y="1"/>
                  </a:cubicBezTo>
                  <a:close/>
                </a:path>
              </a:pathLst>
            </a:custGeom>
            <a:solidFill>
              <a:srgbClr val="5C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7892320" y="2169069"/>
              <a:ext cx="233333" cy="224238"/>
            </a:xfrm>
            <a:custGeom>
              <a:rect b="b" l="l" r="r" t="t"/>
              <a:pathLst>
                <a:path extrusionOk="0" h="16962" w="17650">
                  <a:moveTo>
                    <a:pt x="8508" y="0"/>
                  </a:moveTo>
                  <a:cubicBezTo>
                    <a:pt x="0" y="0"/>
                    <a:pt x="879" y="7372"/>
                    <a:pt x="879" y="7372"/>
                  </a:cubicBezTo>
                  <a:lnTo>
                    <a:pt x="6798" y="11302"/>
                  </a:lnTo>
                  <a:lnTo>
                    <a:pt x="10276" y="16961"/>
                  </a:lnTo>
                  <a:cubicBezTo>
                    <a:pt x="10276" y="16961"/>
                    <a:pt x="15979" y="15781"/>
                    <a:pt x="16905" y="10522"/>
                  </a:cubicBezTo>
                  <a:cubicBezTo>
                    <a:pt x="17649" y="6289"/>
                    <a:pt x="16182" y="209"/>
                    <a:pt x="8937" y="6"/>
                  </a:cubicBezTo>
                  <a:cubicBezTo>
                    <a:pt x="8792" y="2"/>
                    <a:pt x="8649" y="0"/>
                    <a:pt x="8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7989051" y="2452612"/>
              <a:ext cx="308951" cy="370213"/>
            </a:xfrm>
            <a:custGeom>
              <a:rect b="b" l="l" r="r" t="t"/>
              <a:pathLst>
                <a:path extrusionOk="0" h="28004" w="23370">
                  <a:moveTo>
                    <a:pt x="4968" y="0"/>
                  </a:moveTo>
                  <a:cubicBezTo>
                    <a:pt x="1885" y="0"/>
                    <a:pt x="0" y="1589"/>
                    <a:pt x="520" y="5736"/>
                  </a:cubicBezTo>
                  <a:cubicBezTo>
                    <a:pt x="946" y="9143"/>
                    <a:pt x="9068" y="13825"/>
                    <a:pt x="10776" y="18096"/>
                  </a:cubicBezTo>
                  <a:cubicBezTo>
                    <a:pt x="11587" y="20118"/>
                    <a:pt x="7164" y="22735"/>
                    <a:pt x="7164" y="22735"/>
                  </a:cubicBezTo>
                  <a:lnTo>
                    <a:pt x="11012" y="28004"/>
                  </a:lnTo>
                  <a:cubicBezTo>
                    <a:pt x="11199" y="27596"/>
                    <a:pt x="22810" y="26903"/>
                    <a:pt x="23147" y="21531"/>
                  </a:cubicBezTo>
                  <a:cubicBezTo>
                    <a:pt x="23370" y="17976"/>
                    <a:pt x="17936" y="3191"/>
                    <a:pt x="9021" y="659"/>
                  </a:cubicBezTo>
                  <a:cubicBezTo>
                    <a:pt x="7537" y="239"/>
                    <a:pt x="6163" y="0"/>
                    <a:pt x="4968" y="0"/>
                  </a:cubicBezTo>
                  <a:close/>
                </a:path>
              </a:pathLst>
            </a:custGeom>
            <a:solidFill>
              <a:srgbClr val="5C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7814402" y="2457940"/>
              <a:ext cx="402615" cy="495023"/>
            </a:xfrm>
            <a:custGeom>
              <a:rect b="b" l="l" r="r" t="t"/>
              <a:pathLst>
                <a:path extrusionOk="0" h="37445" w="30455">
                  <a:moveTo>
                    <a:pt x="15297" y="0"/>
                  </a:moveTo>
                  <a:cubicBezTo>
                    <a:pt x="11361" y="0"/>
                    <a:pt x="7352" y="726"/>
                    <a:pt x="4541" y="1819"/>
                  </a:cubicBezTo>
                  <a:cubicBezTo>
                    <a:pt x="1268" y="3091"/>
                    <a:pt x="2361" y="11095"/>
                    <a:pt x="2125" y="13732"/>
                  </a:cubicBezTo>
                  <a:cubicBezTo>
                    <a:pt x="1009" y="26139"/>
                    <a:pt x="83" y="34748"/>
                    <a:pt x="83" y="34748"/>
                  </a:cubicBezTo>
                  <a:cubicBezTo>
                    <a:pt x="1" y="35744"/>
                    <a:pt x="488" y="36736"/>
                    <a:pt x="1478" y="36883"/>
                  </a:cubicBezTo>
                  <a:cubicBezTo>
                    <a:pt x="3999" y="37252"/>
                    <a:pt x="8783" y="37444"/>
                    <a:pt x="13651" y="37444"/>
                  </a:cubicBezTo>
                  <a:cubicBezTo>
                    <a:pt x="18686" y="37444"/>
                    <a:pt x="23812" y="37239"/>
                    <a:pt x="26617" y="36811"/>
                  </a:cubicBezTo>
                  <a:cubicBezTo>
                    <a:pt x="27743" y="36639"/>
                    <a:pt x="28661" y="35674"/>
                    <a:pt x="28613" y="34535"/>
                  </a:cubicBezTo>
                  <a:cubicBezTo>
                    <a:pt x="28069" y="21847"/>
                    <a:pt x="30455" y="8620"/>
                    <a:pt x="27284" y="4192"/>
                  </a:cubicBezTo>
                  <a:cubicBezTo>
                    <a:pt x="25110" y="1156"/>
                    <a:pt x="20262" y="0"/>
                    <a:pt x="15297" y="0"/>
                  </a:cubicBezTo>
                  <a:close/>
                </a:path>
              </a:pathLst>
            </a:custGeom>
            <a:solidFill>
              <a:srgbClr val="5C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7955419" y="2341802"/>
              <a:ext cx="95554" cy="199199"/>
            </a:xfrm>
            <a:custGeom>
              <a:rect b="b" l="l" r="r" t="t"/>
              <a:pathLst>
                <a:path extrusionOk="0" h="15068" w="7228">
                  <a:moveTo>
                    <a:pt x="7227" y="1"/>
                  </a:moveTo>
                  <a:lnTo>
                    <a:pt x="137" y="3982"/>
                  </a:lnTo>
                  <a:cubicBezTo>
                    <a:pt x="42" y="7097"/>
                    <a:pt x="1" y="8508"/>
                    <a:pt x="1" y="8508"/>
                  </a:cubicBezTo>
                  <a:cubicBezTo>
                    <a:pt x="1" y="8508"/>
                    <a:pt x="165" y="15024"/>
                    <a:pt x="1583" y="15067"/>
                  </a:cubicBezTo>
                  <a:cubicBezTo>
                    <a:pt x="1590" y="15068"/>
                    <a:pt x="1596" y="15068"/>
                    <a:pt x="1603" y="15068"/>
                  </a:cubicBezTo>
                  <a:cubicBezTo>
                    <a:pt x="3284" y="15068"/>
                    <a:pt x="6971" y="8410"/>
                    <a:pt x="6971" y="8410"/>
                  </a:cubicBezTo>
                  <a:cubicBezTo>
                    <a:pt x="7043" y="6050"/>
                    <a:pt x="7227" y="1"/>
                    <a:pt x="7227" y="1"/>
                  </a:cubicBezTo>
                  <a:close/>
                </a:path>
              </a:pathLst>
            </a:custGeom>
            <a:solidFill>
              <a:srgbClr val="EDB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7899975" y="2235857"/>
              <a:ext cx="191016" cy="189337"/>
            </a:xfrm>
            <a:custGeom>
              <a:rect b="b" l="l" r="r" t="t"/>
              <a:pathLst>
                <a:path extrusionOk="0" h="14322" w="14449">
                  <a:moveTo>
                    <a:pt x="3839" y="0"/>
                  </a:moveTo>
                  <a:cubicBezTo>
                    <a:pt x="3582" y="0"/>
                    <a:pt x="1351" y="66"/>
                    <a:pt x="300" y="2320"/>
                  </a:cubicBezTo>
                  <a:cubicBezTo>
                    <a:pt x="0" y="10903"/>
                    <a:pt x="2165" y="13877"/>
                    <a:pt x="4626" y="14256"/>
                  </a:cubicBezTo>
                  <a:cubicBezTo>
                    <a:pt x="4908" y="14300"/>
                    <a:pt x="5189" y="14322"/>
                    <a:pt x="5468" y="14322"/>
                  </a:cubicBezTo>
                  <a:cubicBezTo>
                    <a:pt x="8231" y="14322"/>
                    <a:pt x="10747" y="12173"/>
                    <a:pt x="12304" y="7912"/>
                  </a:cubicBezTo>
                  <a:cubicBezTo>
                    <a:pt x="13933" y="7761"/>
                    <a:pt x="14449" y="4990"/>
                    <a:pt x="13507" y="4162"/>
                  </a:cubicBezTo>
                  <a:cubicBezTo>
                    <a:pt x="13370" y="4041"/>
                    <a:pt x="13238" y="3995"/>
                    <a:pt x="13115" y="3995"/>
                  </a:cubicBezTo>
                  <a:cubicBezTo>
                    <a:pt x="12708" y="3995"/>
                    <a:pt x="12406" y="4505"/>
                    <a:pt x="12406" y="4505"/>
                  </a:cubicBezTo>
                  <a:cubicBezTo>
                    <a:pt x="12406" y="4505"/>
                    <a:pt x="6537" y="4028"/>
                    <a:pt x="3864" y="0"/>
                  </a:cubicBezTo>
                  <a:cubicBezTo>
                    <a:pt x="3864" y="0"/>
                    <a:pt x="3855" y="0"/>
                    <a:pt x="3839" y="0"/>
                  </a:cubicBezTo>
                  <a:close/>
                </a:path>
              </a:pathLst>
            </a:custGeom>
            <a:solidFill>
              <a:srgbClr val="F9CE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7986010" y="2310431"/>
              <a:ext cx="14357" cy="20266"/>
            </a:xfrm>
            <a:custGeom>
              <a:rect b="b" l="l" r="r" t="t"/>
              <a:pathLst>
                <a:path extrusionOk="0" h="1533" w="1086">
                  <a:moveTo>
                    <a:pt x="552" y="1"/>
                  </a:moveTo>
                  <a:cubicBezTo>
                    <a:pt x="265" y="1"/>
                    <a:pt x="26" y="333"/>
                    <a:pt x="13" y="750"/>
                  </a:cubicBezTo>
                  <a:cubicBezTo>
                    <a:pt x="1" y="1173"/>
                    <a:pt x="226" y="1522"/>
                    <a:pt x="519" y="1532"/>
                  </a:cubicBezTo>
                  <a:cubicBezTo>
                    <a:pt x="522" y="1532"/>
                    <a:pt x="525" y="1532"/>
                    <a:pt x="529" y="1532"/>
                  </a:cubicBezTo>
                  <a:cubicBezTo>
                    <a:pt x="817" y="1532"/>
                    <a:pt x="1060" y="1199"/>
                    <a:pt x="1073" y="781"/>
                  </a:cubicBezTo>
                  <a:cubicBezTo>
                    <a:pt x="1086" y="360"/>
                    <a:pt x="857" y="9"/>
                    <a:pt x="565" y="1"/>
                  </a:cubicBezTo>
                  <a:cubicBezTo>
                    <a:pt x="561" y="1"/>
                    <a:pt x="55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7983644" y="2296907"/>
              <a:ext cx="27246" cy="9069"/>
            </a:xfrm>
            <a:custGeom>
              <a:rect b="b" l="l" r="r" t="t"/>
              <a:pathLst>
                <a:path extrusionOk="0" h="686" w="2061">
                  <a:moveTo>
                    <a:pt x="809" y="0"/>
                  </a:moveTo>
                  <a:cubicBezTo>
                    <a:pt x="597" y="0"/>
                    <a:pt x="407" y="47"/>
                    <a:pt x="275" y="111"/>
                  </a:cubicBezTo>
                  <a:cubicBezTo>
                    <a:pt x="85" y="198"/>
                    <a:pt x="0" y="300"/>
                    <a:pt x="21" y="347"/>
                  </a:cubicBezTo>
                  <a:cubicBezTo>
                    <a:pt x="38" y="383"/>
                    <a:pt x="97" y="392"/>
                    <a:pt x="185" y="392"/>
                  </a:cubicBezTo>
                  <a:cubicBezTo>
                    <a:pt x="280" y="392"/>
                    <a:pt x="409" y="381"/>
                    <a:pt x="560" y="381"/>
                  </a:cubicBezTo>
                  <a:cubicBezTo>
                    <a:pt x="696" y="381"/>
                    <a:pt x="848" y="390"/>
                    <a:pt x="1008" y="424"/>
                  </a:cubicBezTo>
                  <a:cubicBezTo>
                    <a:pt x="1439" y="500"/>
                    <a:pt x="1789" y="685"/>
                    <a:pt x="1928" y="685"/>
                  </a:cubicBezTo>
                  <a:cubicBezTo>
                    <a:pt x="1952" y="685"/>
                    <a:pt x="1970" y="680"/>
                    <a:pt x="1980" y="667"/>
                  </a:cubicBezTo>
                  <a:cubicBezTo>
                    <a:pt x="2060" y="593"/>
                    <a:pt x="1727" y="149"/>
                    <a:pt x="1080" y="26"/>
                  </a:cubicBezTo>
                  <a:cubicBezTo>
                    <a:pt x="987" y="8"/>
                    <a:pt x="896" y="0"/>
                    <a:pt x="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7910114" y="2309347"/>
              <a:ext cx="14357" cy="20266"/>
            </a:xfrm>
            <a:custGeom>
              <a:rect b="b" l="l" r="r" t="t"/>
              <a:pathLst>
                <a:path extrusionOk="0" h="1533" w="1086">
                  <a:moveTo>
                    <a:pt x="552" y="0"/>
                  </a:moveTo>
                  <a:cubicBezTo>
                    <a:pt x="265" y="0"/>
                    <a:pt x="26" y="333"/>
                    <a:pt x="13" y="750"/>
                  </a:cubicBezTo>
                  <a:cubicBezTo>
                    <a:pt x="0" y="1173"/>
                    <a:pt x="226" y="1522"/>
                    <a:pt x="518" y="1532"/>
                  </a:cubicBezTo>
                  <a:cubicBezTo>
                    <a:pt x="522" y="1532"/>
                    <a:pt x="525" y="1532"/>
                    <a:pt x="528" y="1532"/>
                  </a:cubicBezTo>
                  <a:cubicBezTo>
                    <a:pt x="816" y="1532"/>
                    <a:pt x="1060" y="1202"/>
                    <a:pt x="1073" y="783"/>
                  </a:cubicBezTo>
                  <a:cubicBezTo>
                    <a:pt x="1085" y="360"/>
                    <a:pt x="857" y="8"/>
                    <a:pt x="565" y="1"/>
                  </a:cubicBezTo>
                  <a:cubicBezTo>
                    <a:pt x="560" y="1"/>
                    <a:pt x="556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7900887" y="2294990"/>
              <a:ext cx="27445" cy="8117"/>
            </a:xfrm>
            <a:custGeom>
              <a:rect b="b" l="l" r="r" t="t"/>
              <a:pathLst>
                <a:path extrusionOk="0" h="614" w="2076">
                  <a:moveTo>
                    <a:pt x="1194" y="1"/>
                  </a:moveTo>
                  <a:cubicBezTo>
                    <a:pt x="1136" y="1"/>
                    <a:pt x="1077" y="4"/>
                    <a:pt x="1016" y="12"/>
                  </a:cubicBezTo>
                  <a:cubicBezTo>
                    <a:pt x="362" y="91"/>
                    <a:pt x="0" y="512"/>
                    <a:pt x="77" y="592"/>
                  </a:cubicBezTo>
                  <a:cubicBezTo>
                    <a:pt x="89" y="607"/>
                    <a:pt x="110" y="614"/>
                    <a:pt x="141" y="614"/>
                  </a:cubicBezTo>
                  <a:cubicBezTo>
                    <a:pt x="287" y="614"/>
                    <a:pt x="640" y="461"/>
                    <a:pt x="1063" y="412"/>
                  </a:cubicBezTo>
                  <a:cubicBezTo>
                    <a:pt x="1155" y="399"/>
                    <a:pt x="1245" y="395"/>
                    <a:pt x="1330" y="395"/>
                  </a:cubicBezTo>
                  <a:cubicBezTo>
                    <a:pt x="1594" y="395"/>
                    <a:pt x="1814" y="440"/>
                    <a:pt x="1941" y="440"/>
                  </a:cubicBezTo>
                  <a:cubicBezTo>
                    <a:pt x="1999" y="440"/>
                    <a:pt x="2037" y="431"/>
                    <a:pt x="2053" y="404"/>
                  </a:cubicBezTo>
                  <a:cubicBezTo>
                    <a:pt x="2076" y="361"/>
                    <a:pt x="1999" y="248"/>
                    <a:pt x="1814" y="150"/>
                  </a:cubicBezTo>
                  <a:cubicBezTo>
                    <a:pt x="1668" y="67"/>
                    <a:pt x="1445" y="1"/>
                    <a:pt x="1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7935034" y="2344076"/>
              <a:ext cx="21654" cy="16816"/>
            </a:xfrm>
            <a:custGeom>
              <a:rect b="b" l="l" r="r" t="t"/>
              <a:pathLst>
                <a:path extrusionOk="0" h="1272" w="1638">
                  <a:moveTo>
                    <a:pt x="801" y="0"/>
                  </a:moveTo>
                  <a:cubicBezTo>
                    <a:pt x="371" y="0"/>
                    <a:pt x="21" y="269"/>
                    <a:pt x="11" y="611"/>
                  </a:cubicBezTo>
                  <a:cubicBezTo>
                    <a:pt x="1" y="963"/>
                    <a:pt x="352" y="1258"/>
                    <a:pt x="799" y="1271"/>
                  </a:cubicBezTo>
                  <a:cubicBezTo>
                    <a:pt x="811" y="1271"/>
                    <a:pt x="823" y="1271"/>
                    <a:pt x="834" y="1271"/>
                  </a:cubicBezTo>
                  <a:cubicBezTo>
                    <a:pt x="1265" y="1271"/>
                    <a:pt x="1617" y="1002"/>
                    <a:pt x="1627" y="660"/>
                  </a:cubicBezTo>
                  <a:cubicBezTo>
                    <a:pt x="1638" y="309"/>
                    <a:pt x="1283" y="14"/>
                    <a:pt x="837" y="1"/>
                  </a:cubicBezTo>
                  <a:cubicBezTo>
                    <a:pt x="825" y="0"/>
                    <a:pt x="813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7942226" y="2356119"/>
              <a:ext cx="12797" cy="4772"/>
            </a:xfrm>
            <a:custGeom>
              <a:rect b="b" l="l" r="r" t="t"/>
              <a:pathLst>
                <a:path extrusionOk="0" h="361" w="968">
                  <a:moveTo>
                    <a:pt x="689" y="0"/>
                  </a:moveTo>
                  <a:cubicBezTo>
                    <a:pt x="394" y="0"/>
                    <a:pt x="140" y="134"/>
                    <a:pt x="1" y="321"/>
                  </a:cubicBezTo>
                  <a:cubicBezTo>
                    <a:pt x="80" y="344"/>
                    <a:pt x="167" y="357"/>
                    <a:pt x="255" y="360"/>
                  </a:cubicBezTo>
                  <a:cubicBezTo>
                    <a:pt x="267" y="360"/>
                    <a:pt x="279" y="360"/>
                    <a:pt x="291" y="360"/>
                  </a:cubicBezTo>
                  <a:cubicBezTo>
                    <a:pt x="581" y="360"/>
                    <a:pt x="830" y="242"/>
                    <a:pt x="968" y="59"/>
                  </a:cubicBezTo>
                  <a:cubicBezTo>
                    <a:pt x="888" y="36"/>
                    <a:pt x="801" y="3"/>
                    <a:pt x="714" y="0"/>
                  </a:cubicBezTo>
                  <a:cubicBezTo>
                    <a:pt x="706" y="0"/>
                    <a:pt x="697" y="0"/>
                    <a:pt x="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7939145" y="2300939"/>
              <a:ext cx="18217" cy="36950"/>
            </a:xfrm>
            <a:custGeom>
              <a:rect b="b" l="l" r="r" t="t"/>
              <a:pathLst>
                <a:path extrusionOk="0" h="2795" w="1378">
                  <a:moveTo>
                    <a:pt x="983" y="0"/>
                  </a:moveTo>
                  <a:cubicBezTo>
                    <a:pt x="774" y="0"/>
                    <a:pt x="590" y="154"/>
                    <a:pt x="575" y="367"/>
                  </a:cubicBezTo>
                  <a:cubicBezTo>
                    <a:pt x="552" y="691"/>
                    <a:pt x="421" y="1650"/>
                    <a:pt x="108" y="2202"/>
                  </a:cubicBezTo>
                  <a:cubicBezTo>
                    <a:pt x="0" y="2391"/>
                    <a:pt x="64" y="2633"/>
                    <a:pt x="254" y="2743"/>
                  </a:cubicBezTo>
                  <a:cubicBezTo>
                    <a:pt x="316" y="2776"/>
                    <a:pt x="385" y="2794"/>
                    <a:pt x="449" y="2794"/>
                  </a:cubicBezTo>
                  <a:cubicBezTo>
                    <a:pt x="588" y="2794"/>
                    <a:pt x="721" y="2722"/>
                    <a:pt x="793" y="2594"/>
                  </a:cubicBezTo>
                  <a:cubicBezTo>
                    <a:pt x="1260" y="1776"/>
                    <a:pt x="1357" y="478"/>
                    <a:pt x="1362" y="424"/>
                  </a:cubicBezTo>
                  <a:cubicBezTo>
                    <a:pt x="1378" y="206"/>
                    <a:pt x="1214" y="16"/>
                    <a:pt x="998" y="0"/>
                  </a:cubicBezTo>
                  <a:cubicBezTo>
                    <a:pt x="993" y="0"/>
                    <a:pt x="988" y="0"/>
                    <a:pt x="983" y="0"/>
                  </a:cubicBezTo>
                  <a:close/>
                </a:path>
              </a:pathLst>
            </a:custGeom>
            <a:solidFill>
              <a:srgbClr val="F4A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8083614" y="2809578"/>
              <a:ext cx="108986" cy="11131"/>
            </a:xfrm>
            <a:custGeom>
              <a:rect b="b" l="l" r="r" t="t"/>
              <a:pathLst>
                <a:path extrusionOk="0" h="842" w="8244">
                  <a:moveTo>
                    <a:pt x="7755" y="0"/>
                  </a:moveTo>
                  <a:cubicBezTo>
                    <a:pt x="7072" y="0"/>
                    <a:pt x="5695" y="115"/>
                    <a:pt x="4105" y="196"/>
                  </a:cubicBezTo>
                  <a:cubicBezTo>
                    <a:pt x="1853" y="330"/>
                    <a:pt x="21" y="371"/>
                    <a:pt x="11" y="535"/>
                  </a:cubicBezTo>
                  <a:cubicBezTo>
                    <a:pt x="1" y="669"/>
                    <a:pt x="1161" y="842"/>
                    <a:pt x="2778" y="842"/>
                  </a:cubicBezTo>
                  <a:cubicBezTo>
                    <a:pt x="3204" y="842"/>
                    <a:pt x="3662" y="830"/>
                    <a:pt x="4139" y="802"/>
                  </a:cubicBezTo>
                  <a:cubicBezTo>
                    <a:pt x="6427" y="684"/>
                    <a:pt x="8243" y="230"/>
                    <a:pt x="8213" y="71"/>
                  </a:cubicBezTo>
                  <a:cubicBezTo>
                    <a:pt x="8204" y="20"/>
                    <a:pt x="8039" y="0"/>
                    <a:pt x="7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7855040" y="2677801"/>
              <a:ext cx="212895" cy="241410"/>
            </a:xfrm>
            <a:custGeom>
              <a:rect b="b" l="l" r="r" t="t"/>
              <a:pathLst>
                <a:path extrusionOk="0" h="18261" w="16104">
                  <a:moveTo>
                    <a:pt x="10970" y="0"/>
                  </a:moveTo>
                  <a:lnTo>
                    <a:pt x="0" y="3930"/>
                  </a:lnTo>
                  <a:lnTo>
                    <a:pt x="5133" y="18261"/>
                  </a:lnTo>
                  <a:lnTo>
                    <a:pt x="16103" y="14331"/>
                  </a:lnTo>
                  <a:lnTo>
                    <a:pt x="109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7967793" y="2743373"/>
              <a:ext cx="115979" cy="83947"/>
            </a:xfrm>
            <a:custGeom>
              <a:rect b="b" l="l" r="r" t="t"/>
              <a:pathLst>
                <a:path extrusionOk="0" h="6350" w="8773">
                  <a:moveTo>
                    <a:pt x="7311" y="0"/>
                  </a:moveTo>
                  <a:cubicBezTo>
                    <a:pt x="5214" y="0"/>
                    <a:pt x="0" y="354"/>
                    <a:pt x="504" y="3906"/>
                  </a:cubicBezTo>
                  <a:cubicBezTo>
                    <a:pt x="776" y="5821"/>
                    <a:pt x="2460" y="6350"/>
                    <a:pt x="4237" y="6350"/>
                  </a:cubicBezTo>
                  <a:cubicBezTo>
                    <a:pt x="6433" y="6350"/>
                    <a:pt x="8772" y="5543"/>
                    <a:pt x="8772" y="5543"/>
                  </a:cubicBezTo>
                  <a:lnTo>
                    <a:pt x="8162" y="22"/>
                  </a:lnTo>
                  <a:cubicBezTo>
                    <a:pt x="8162" y="22"/>
                    <a:pt x="7833" y="0"/>
                    <a:pt x="7311" y="0"/>
                  </a:cubicBezTo>
                  <a:close/>
                </a:path>
              </a:pathLst>
            </a:custGeom>
            <a:solidFill>
              <a:srgbClr val="F9CE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8070116" y="2166280"/>
              <a:ext cx="185093" cy="236440"/>
            </a:xfrm>
            <a:custGeom>
              <a:rect b="b" l="l" r="r" t="t"/>
              <a:pathLst>
                <a:path extrusionOk="0" h="17885" w="14001">
                  <a:moveTo>
                    <a:pt x="1" y="2285"/>
                  </a:moveTo>
                  <a:lnTo>
                    <a:pt x="1" y="2288"/>
                  </a:lnTo>
                  <a:cubicBezTo>
                    <a:pt x="1" y="2287"/>
                    <a:pt x="1" y="2287"/>
                    <a:pt x="2" y="2287"/>
                  </a:cubicBezTo>
                  <a:lnTo>
                    <a:pt x="2" y="2287"/>
                  </a:lnTo>
                  <a:lnTo>
                    <a:pt x="1" y="2285"/>
                  </a:lnTo>
                  <a:close/>
                  <a:moveTo>
                    <a:pt x="5491" y="0"/>
                  </a:moveTo>
                  <a:cubicBezTo>
                    <a:pt x="2478" y="0"/>
                    <a:pt x="104" y="2140"/>
                    <a:pt x="2" y="2287"/>
                  </a:cubicBezTo>
                  <a:lnTo>
                    <a:pt x="2" y="2287"/>
                  </a:lnTo>
                  <a:lnTo>
                    <a:pt x="1106" y="4481"/>
                  </a:lnTo>
                  <a:cubicBezTo>
                    <a:pt x="1453" y="4373"/>
                    <a:pt x="1775" y="4322"/>
                    <a:pt x="2072" y="4322"/>
                  </a:cubicBezTo>
                  <a:cubicBezTo>
                    <a:pt x="4567" y="4322"/>
                    <a:pt x="5304" y="7955"/>
                    <a:pt x="4293" y="12354"/>
                  </a:cubicBezTo>
                  <a:cubicBezTo>
                    <a:pt x="3649" y="15156"/>
                    <a:pt x="5321" y="16821"/>
                    <a:pt x="6881" y="17736"/>
                  </a:cubicBezTo>
                  <a:cubicBezTo>
                    <a:pt x="7054" y="17838"/>
                    <a:pt x="7238" y="17884"/>
                    <a:pt x="7416" y="17884"/>
                  </a:cubicBezTo>
                  <a:cubicBezTo>
                    <a:pt x="7960" y="17884"/>
                    <a:pt x="8457" y="17454"/>
                    <a:pt x="8467" y="16841"/>
                  </a:cubicBezTo>
                  <a:cubicBezTo>
                    <a:pt x="8526" y="12926"/>
                    <a:pt x="14000" y="5469"/>
                    <a:pt x="10001" y="1857"/>
                  </a:cubicBezTo>
                  <a:cubicBezTo>
                    <a:pt x="8470" y="475"/>
                    <a:pt x="6910" y="0"/>
                    <a:pt x="5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7887521" y="2297964"/>
              <a:ext cx="51294" cy="39171"/>
            </a:xfrm>
            <a:custGeom>
              <a:rect b="b" l="l" r="r" t="t"/>
              <a:pathLst>
                <a:path extrusionOk="0" h="2963" w="3880">
                  <a:moveTo>
                    <a:pt x="450" y="464"/>
                  </a:moveTo>
                  <a:lnTo>
                    <a:pt x="2810" y="713"/>
                  </a:lnTo>
                  <a:cubicBezTo>
                    <a:pt x="3154" y="749"/>
                    <a:pt x="3400" y="1190"/>
                    <a:pt x="3349" y="1675"/>
                  </a:cubicBezTo>
                  <a:cubicBezTo>
                    <a:pt x="3299" y="2141"/>
                    <a:pt x="2988" y="2508"/>
                    <a:pt x="2665" y="2508"/>
                  </a:cubicBezTo>
                  <a:cubicBezTo>
                    <a:pt x="2650" y="2508"/>
                    <a:pt x="2635" y="2508"/>
                    <a:pt x="2620" y="2506"/>
                  </a:cubicBezTo>
                  <a:lnTo>
                    <a:pt x="1058" y="2339"/>
                  </a:lnTo>
                  <a:cubicBezTo>
                    <a:pt x="763" y="2309"/>
                    <a:pt x="532" y="1980"/>
                    <a:pt x="514" y="1562"/>
                  </a:cubicBezTo>
                  <a:lnTo>
                    <a:pt x="450" y="464"/>
                  </a:lnTo>
                  <a:close/>
                  <a:moveTo>
                    <a:pt x="398" y="1"/>
                  </a:moveTo>
                  <a:cubicBezTo>
                    <a:pt x="303" y="1"/>
                    <a:pt x="210" y="37"/>
                    <a:pt x="137" y="105"/>
                  </a:cubicBezTo>
                  <a:cubicBezTo>
                    <a:pt x="49" y="187"/>
                    <a:pt x="1" y="305"/>
                    <a:pt x="6" y="431"/>
                  </a:cubicBezTo>
                  <a:lnTo>
                    <a:pt x="57" y="1583"/>
                  </a:lnTo>
                  <a:cubicBezTo>
                    <a:pt x="88" y="2229"/>
                    <a:pt x="488" y="2740"/>
                    <a:pt x="1011" y="2793"/>
                  </a:cubicBezTo>
                  <a:lnTo>
                    <a:pt x="2574" y="2958"/>
                  </a:lnTo>
                  <a:cubicBezTo>
                    <a:pt x="2605" y="2963"/>
                    <a:pt x="2635" y="2963"/>
                    <a:pt x="2666" y="2963"/>
                  </a:cubicBezTo>
                  <a:cubicBezTo>
                    <a:pt x="3228" y="2963"/>
                    <a:pt x="3728" y="2429"/>
                    <a:pt x="3803" y="1724"/>
                  </a:cubicBezTo>
                  <a:cubicBezTo>
                    <a:pt x="3880" y="980"/>
                    <a:pt x="3456" y="320"/>
                    <a:pt x="2859" y="259"/>
                  </a:cubicBezTo>
                  <a:lnTo>
                    <a:pt x="434" y="2"/>
                  </a:lnTo>
                  <a:cubicBezTo>
                    <a:pt x="422" y="1"/>
                    <a:pt x="410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7961249" y="2299683"/>
              <a:ext cx="61301" cy="39938"/>
            </a:xfrm>
            <a:custGeom>
              <a:rect b="b" l="l" r="r" t="t"/>
              <a:pathLst>
                <a:path extrusionOk="0" h="3021" w="4637">
                  <a:moveTo>
                    <a:pt x="4170" y="460"/>
                  </a:moveTo>
                  <a:lnTo>
                    <a:pt x="4085" y="1553"/>
                  </a:lnTo>
                  <a:cubicBezTo>
                    <a:pt x="4052" y="1979"/>
                    <a:pt x="3744" y="2317"/>
                    <a:pt x="3354" y="2358"/>
                  </a:cubicBezTo>
                  <a:lnTo>
                    <a:pt x="1448" y="2561"/>
                  </a:lnTo>
                  <a:cubicBezTo>
                    <a:pt x="1418" y="2564"/>
                    <a:pt x="1389" y="2566"/>
                    <a:pt x="1360" y="2566"/>
                  </a:cubicBezTo>
                  <a:cubicBezTo>
                    <a:pt x="928" y="2566"/>
                    <a:pt x="580" y="2212"/>
                    <a:pt x="532" y="1750"/>
                  </a:cubicBezTo>
                  <a:cubicBezTo>
                    <a:pt x="478" y="1255"/>
                    <a:pt x="806" y="814"/>
                    <a:pt x="1260" y="768"/>
                  </a:cubicBezTo>
                  <a:lnTo>
                    <a:pt x="4170" y="460"/>
                  </a:lnTo>
                  <a:close/>
                  <a:moveTo>
                    <a:pt x="4219" y="0"/>
                  </a:moveTo>
                  <a:cubicBezTo>
                    <a:pt x="4202" y="0"/>
                    <a:pt x="4184" y="1"/>
                    <a:pt x="4167" y="3"/>
                  </a:cubicBezTo>
                  <a:lnTo>
                    <a:pt x="1212" y="314"/>
                  </a:lnTo>
                  <a:cubicBezTo>
                    <a:pt x="509" y="388"/>
                    <a:pt x="1" y="1052"/>
                    <a:pt x="78" y="1799"/>
                  </a:cubicBezTo>
                  <a:cubicBezTo>
                    <a:pt x="152" y="2497"/>
                    <a:pt x="717" y="3020"/>
                    <a:pt x="1368" y="3020"/>
                  </a:cubicBezTo>
                  <a:cubicBezTo>
                    <a:pt x="1412" y="3020"/>
                    <a:pt x="1453" y="3017"/>
                    <a:pt x="1496" y="3015"/>
                  </a:cubicBezTo>
                  <a:lnTo>
                    <a:pt x="3403" y="2812"/>
                  </a:lnTo>
                  <a:cubicBezTo>
                    <a:pt x="4011" y="2748"/>
                    <a:pt x="4490" y="2232"/>
                    <a:pt x="4539" y="1589"/>
                  </a:cubicBezTo>
                  <a:lnTo>
                    <a:pt x="4629" y="434"/>
                  </a:lnTo>
                  <a:cubicBezTo>
                    <a:pt x="4637" y="316"/>
                    <a:pt x="4593" y="201"/>
                    <a:pt x="4508" y="119"/>
                  </a:cubicBezTo>
                  <a:cubicBezTo>
                    <a:pt x="4430" y="43"/>
                    <a:pt x="4329" y="0"/>
                    <a:pt x="42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7933950" y="2312044"/>
              <a:ext cx="32574" cy="8038"/>
            </a:xfrm>
            <a:custGeom>
              <a:rect b="b" l="l" r="r" t="t"/>
              <a:pathLst>
                <a:path extrusionOk="0" h="608" w="2464">
                  <a:moveTo>
                    <a:pt x="1168" y="1"/>
                  </a:moveTo>
                  <a:cubicBezTo>
                    <a:pt x="802" y="1"/>
                    <a:pt x="395" y="43"/>
                    <a:pt x="1" y="171"/>
                  </a:cubicBezTo>
                  <a:lnTo>
                    <a:pt x="142" y="605"/>
                  </a:lnTo>
                  <a:cubicBezTo>
                    <a:pt x="482" y="495"/>
                    <a:pt x="837" y="458"/>
                    <a:pt x="1161" y="458"/>
                  </a:cubicBezTo>
                  <a:cubicBezTo>
                    <a:pt x="1809" y="458"/>
                    <a:pt x="2329" y="606"/>
                    <a:pt x="2338" y="607"/>
                  </a:cubicBezTo>
                  <a:lnTo>
                    <a:pt x="2463" y="169"/>
                  </a:lnTo>
                  <a:cubicBezTo>
                    <a:pt x="2430" y="159"/>
                    <a:pt x="1874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8017725" y="2292557"/>
              <a:ext cx="47394" cy="23188"/>
            </a:xfrm>
            <a:custGeom>
              <a:rect b="b" l="l" r="r" t="t"/>
              <a:pathLst>
                <a:path extrusionOk="0" h="1754" w="3585">
                  <a:moveTo>
                    <a:pt x="3417" y="1"/>
                  </a:moveTo>
                  <a:lnTo>
                    <a:pt x="0" y="1327"/>
                  </a:lnTo>
                  <a:lnTo>
                    <a:pt x="167" y="1753"/>
                  </a:lnTo>
                  <a:lnTo>
                    <a:pt x="3584" y="427"/>
                  </a:lnTo>
                  <a:lnTo>
                    <a:pt x="34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7722840" y="3097946"/>
              <a:ext cx="71494" cy="493318"/>
            </a:xfrm>
            <a:custGeom>
              <a:rect b="b" l="l" r="r" t="t"/>
              <a:pathLst>
                <a:path extrusionOk="0" h="37316" w="5408">
                  <a:moveTo>
                    <a:pt x="5361" y="0"/>
                  </a:moveTo>
                  <a:cubicBezTo>
                    <a:pt x="5281" y="0"/>
                    <a:pt x="4848" y="339"/>
                    <a:pt x="4284" y="1074"/>
                  </a:cubicBezTo>
                  <a:cubicBezTo>
                    <a:pt x="3676" y="1849"/>
                    <a:pt x="2940" y="3075"/>
                    <a:pt x="2229" y="4679"/>
                  </a:cubicBezTo>
                  <a:cubicBezTo>
                    <a:pt x="1878" y="5484"/>
                    <a:pt x="1516" y="6367"/>
                    <a:pt x="1260" y="7398"/>
                  </a:cubicBezTo>
                  <a:cubicBezTo>
                    <a:pt x="1019" y="8414"/>
                    <a:pt x="839" y="9502"/>
                    <a:pt x="708" y="10649"/>
                  </a:cubicBezTo>
                  <a:cubicBezTo>
                    <a:pt x="441" y="12945"/>
                    <a:pt x="269" y="15471"/>
                    <a:pt x="182" y="18124"/>
                  </a:cubicBezTo>
                  <a:cubicBezTo>
                    <a:pt x="0" y="23429"/>
                    <a:pt x="64" y="28229"/>
                    <a:pt x="169" y="31703"/>
                  </a:cubicBezTo>
                  <a:cubicBezTo>
                    <a:pt x="223" y="33437"/>
                    <a:pt x="290" y="34843"/>
                    <a:pt x="359" y="35813"/>
                  </a:cubicBezTo>
                  <a:cubicBezTo>
                    <a:pt x="428" y="36780"/>
                    <a:pt x="495" y="37316"/>
                    <a:pt x="551" y="37316"/>
                  </a:cubicBezTo>
                  <a:cubicBezTo>
                    <a:pt x="551" y="37316"/>
                    <a:pt x="552" y="37316"/>
                    <a:pt x="552" y="37316"/>
                  </a:cubicBezTo>
                  <a:cubicBezTo>
                    <a:pt x="608" y="37313"/>
                    <a:pt x="647" y="36777"/>
                    <a:pt x="675" y="35805"/>
                  </a:cubicBezTo>
                  <a:cubicBezTo>
                    <a:pt x="700" y="34835"/>
                    <a:pt x="721" y="33432"/>
                    <a:pt x="739" y="31695"/>
                  </a:cubicBezTo>
                  <a:cubicBezTo>
                    <a:pt x="783" y="28227"/>
                    <a:pt x="808" y="23434"/>
                    <a:pt x="990" y="18152"/>
                  </a:cubicBezTo>
                  <a:cubicBezTo>
                    <a:pt x="1078" y="15513"/>
                    <a:pt x="1224" y="13001"/>
                    <a:pt x="1450" y="10733"/>
                  </a:cubicBezTo>
                  <a:cubicBezTo>
                    <a:pt x="1557" y="9599"/>
                    <a:pt x="1709" y="8527"/>
                    <a:pt x="1911" y="7552"/>
                  </a:cubicBezTo>
                  <a:cubicBezTo>
                    <a:pt x="2119" y="6595"/>
                    <a:pt x="2445" y="5700"/>
                    <a:pt x="2755" y="4899"/>
                  </a:cubicBezTo>
                  <a:cubicBezTo>
                    <a:pt x="3384" y="3301"/>
                    <a:pt x="4030" y="2065"/>
                    <a:pt x="4541" y="1254"/>
                  </a:cubicBezTo>
                  <a:cubicBezTo>
                    <a:pt x="5049" y="438"/>
                    <a:pt x="5408" y="46"/>
                    <a:pt x="5372" y="5"/>
                  </a:cubicBezTo>
                  <a:cubicBezTo>
                    <a:pt x="5370" y="2"/>
                    <a:pt x="5366" y="0"/>
                    <a:pt x="5361" y="0"/>
                  </a:cubicBezTo>
                  <a:close/>
                </a:path>
              </a:pathLst>
            </a:custGeom>
            <a:solidFill>
              <a:srgbClr val="F4A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5517056" y="2976547"/>
              <a:ext cx="1814524" cy="646194"/>
            </a:xfrm>
            <a:custGeom>
              <a:rect b="b" l="l" r="r" t="t"/>
              <a:pathLst>
                <a:path extrusionOk="0" h="48880" w="137256">
                  <a:moveTo>
                    <a:pt x="68842" y="0"/>
                  </a:moveTo>
                  <a:cubicBezTo>
                    <a:pt x="46588" y="0"/>
                    <a:pt x="24978" y="2060"/>
                    <a:pt x="15989" y="4521"/>
                  </a:cubicBezTo>
                  <a:cubicBezTo>
                    <a:pt x="6194" y="7202"/>
                    <a:pt x="1" y="18503"/>
                    <a:pt x="4124" y="29044"/>
                  </a:cubicBezTo>
                  <a:cubicBezTo>
                    <a:pt x="8441" y="40088"/>
                    <a:pt x="7035" y="48880"/>
                    <a:pt x="7035" y="48880"/>
                  </a:cubicBezTo>
                  <a:lnTo>
                    <a:pt x="130126" y="48880"/>
                  </a:lnTo>
                  <a:cubicBezTo>
                    <a:pt x="128535" y="33667"/>
                    <a:pt x="137255" y="23923"/>
                    <a:pt x="132504" y="13939"/>
                  </a:cubicBezTo>
                  <a:cubicBezTo>
                    <a:pt x="127510" y="3449"/>
                    <a:pt x="97638" y="0"/>
                    <a:pt x="68842" y="0"/>
                  </a:cubicBezTo>
                  <a:close/>
                </a:path>
              </a:pathLst>
            </a:custGeom>
            <a:solidFill>
              <a:srgbClr val="5C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7058918" y="3305408"/>
              <a:ext cx="413442" cy="318959"/>
            </a:xfrm>
            <a:custGeom>
              <a:rect b="b" l="l" r="r" t="t"/>
              <a:pathLst>
                <a:path extrusionOk="0" h="24127" w="31274">
                  <a:moveTo>
                    <a:pt x="23457" y="0"/>
                  </a:moveTo>
                  <a:cubicBezTo>
                    <a:pt x="21506" y="0"/>
                    <a:pt x="19451" y="587"/>
                    <a:pt x="17311" y="587"/>
                  </a:cubicBezTo>
                  <a:cubicBezTo>
                    <a:pt x="17132" y="587"/>
                    <a:pt x="16953" y="583"/>
                    <a:pt x="16773" y="574"/>
                  </a:cubicBezTo>
                  <a:cubicBezTo>
                    <a:pt x="16511" y="561"/>
                    <a:pt x="16256" y="555"/>
                    <a:pt x="16010" y="555"/>
                  </a:cubicBezTo>
                  <a:cubicBezTo>
                    <a:pt x="11984" y="555"/>
                    <a:pt x="10111" y="2175"/>
                    <a:pt x="10111" y="2175"/>
                  </a:cubicBezTo>
                  <a:cubicBezTo>
                    <a:pt x="10111" y="2175"/>
                    <a:pt x="1" y="20666"/>
                    <a:pt x="13495" y="24004"/>
                  </a:cubicBezTo>
                  <a:lnTo>
                    <a:pt x="29187" y="24127"/>
                  </a:lnTo>
                  <a:cubicBezTo>
                    <a:pt x="29187" y="24127"/>
                    <a:pt x="31273" y="4927"/>
                    <a:pt x="27935" y="1733"/>
                  </a:cubicBezTo>
                  <a:cubicBezTo>
                    <a:pt x="26517" y="377"/>
                    <a:pt x="25020" y="0"/>
                    <a:pt x="23457" y="0"/>
                  </a:cubicBezTo>
                  <a:close/>
                </a:path>
              </a:pathLst>
            </a:custGeom>
            <a:solidFill>
              <a:srgbClr val="5C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7274285" y="3312983"/>
              <a:ext cx="158627" cy="98185"/>
            </a:xfrm>
            <a:custGeom>
              <a:rect b="b" l="l" r="r" t="t"/>
              <a:pathLst>
                <a:path extrusionOk="0" h="7427" w="11999">
                  <a:moveTo>
                    <a:pt x="480" y="1"/>
                  </a:moveTo>
                  <a:cubicBezTo>
                    <a:pt x="375" y="1"/>
                    <a:pt x="82" y="1006"/>
                    <a:pt x="15" y="2684"/>
                  </a:cubicBezTo>
                  <a:cubicBezTo>
                    <a:pt x="0" y="3107"/>
                    <a:pt x="5" y="3577"/>
                    <a:pt x="57" y="4080"/>
                  </a:cubicBezTo>
                  <a:cubicBezTo>
                    <a:pt x="110" y="4585"/>
                    <a:pt x="195" y="5129"/>
                    <a:pt x="428" y="5691"/>
                  </a:cubicBezTo>
                  <a:cubicBezTo>
                    <a:pt x="644" y="6235"/>
                    <a:pt x="1052" y="6868"/>
                    <a:pt x="1757" y="7145"/>
                  </a:cubicBezTo>
                  <a:cubicBezTo>
                    <a:pt x="2260" y="7317"/>
                    <a:pt x="2800" y="7427"/>
                    <a:pt x="3339" y="7427"/>
                  </a:cubicBezTo>
                  <a:cubicBezTo>
                    <a:pt x="3476" y="7427"/>
                    <a:pt x="3614" y="7420"/>
                    <a:pt x="3751" y="7405"/>
                  </a:cubicBezTo>
                  <a:cubicBezTo>
                    <a:pt x="5105" y="7302"/>
                    <a:pt x="6283" y="6843"/>
                    <a:pt x="7296" y="6373"/>
                  </a:cubicBezTo>
                  <a:cubicBezTo>
                    <a:pt x="8312" y="5893"/>
                    <a:pt x="9169" y="5368"/>
                    <a:pt x="9864" y="4898"/>
                  </a:cubicBezTo>
                  <a:cubicBezTo>
                    <a:pt x="11252" y="3946"/>
                    <a:pt x="11998" y="3218"/>
                    <a:pt x="11929" y="3131"/>
                  </a:cubicBezTo>
                  <a:cubicBezTo>
                    <a:pt x="11924" y="3125"/>
                    <a:pt x="11916" y="3122"/>
                    <a:pt x="11904" y="3122"/>
                  </a:cubicBezTo>
                  <a:cubicBezTo>
                    <a:pt x="11738" y="3122"/>
                    <a:pt x="10899" y="3658"/>
                    <a:pt x="9564" y="4413"/>
                  </a:cubicBezTo>
                  <a:cubicBezTo>
                    <a:pt x="8843" y="4811"/>
                    <a:pt x="7978" y="5270"/>
                    <a:pt x="6991" y="5693"/>
                  </a:cubicBezTo>
                  <a:cubicBezTo>
                    <a:pt x="6006" y="6109"/>
                    <a:pt x="4879" y="6512"/>
                    <a:pt x="3697" y="6599"/>
                  </a:cubicBezTo>
                  <a:cubicBezTo>
                    <a:pt x="3572" y="6613"/>
                    <a:pt x="3450" y="6619"/>
                    <a:pt x="3329" y="6619"/>
                  </a:cubicBezTo>
                  <a:cubicBezTo>
                    <a:pt x="2874" y="6619"/>
                    <a:pt x="2445" y="6528"/>
                    <a:pt x="2047" y="6407"/>
                  </a:cubicBezTo>
                  <a:cubicBezTo>
                    <a:pt x="1611" y="6250"/>
                    <a:pt x="1314" y="5847"/>
                    <a:pt x="1113" y="5396"/>
                  </a:cubicBezTo>
                  <a:cubicBezTo>
                    <a:pt x="903" y="4949"/>
                    <a:pt x="798" y="4454"/>
                    <a:pt x="721" y="3993"/>
                  </a:cubicBezTo>
                  <a:cubicBezTo>
                    <a:pt x="647" y="3528"/>
                    <a:pt x="608" y="3084"/>
                    <a:pt x="588" y="2679"/>
                  </a:cubicBezTo>
                  <a:cubicBezTo>
                    <a:pt x="508" y="1047"/>
                    <a:pt x="600" y="16"/>
                    <a:pt x="482" y="1"/>
                  </a:cubicBezTo>
                  <a:cubicBezTo>
                    <a:pt x="481" y="1"/>
                    <a:pt x="481" y="1"/>
                    <a:pt x="4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8075311" y="2606149"/>
              <a:ext cx="101887" cy="134540"/>
            </a:xfrm>
            <a:custGeom>
              <a:rect b="b" l="l" r="r" t="t"/>
              <a:pathLst>
                <a:path extrusionOk="0" h="10177" w="7707">
                  <a:moveTo>
                    <a:pt x="3093" y="1"/>
                  </a:moveTo>
                  <a:cubicBezTo>
                    <a:pt x="3090" y="1"/>
                    <a:pt x="3088" y="1"/>
                    <a:pt x="3086" y="2"/>
                  </a:cubicBezTo>
                  <a:lnTo>
                    <a:pt x="3084" y="2"/>
                  </a:lnTo>
                  <a:cubicBezTo>
                    <a:pt x="2938" y="84"/>
                    <a:pt x="4592" y="3314"/>
                    <a:pt x="6781" y="7219"/>
                  </a:cubicBezTo>
                  <a:lnTo>
                    <a:pt x="6806" y="7265"/>
                  </a:lnTo>
                  <a:cubicBezTo>
                    <a:pt x="6808" y="7266"/>
                    <a:pt x="6808" y="7267"/>
                    <a:pt x="6809" y="7267"/>
                  </a:cubicBezTo>
                  <a:lnTo>
                    <a:pt x="6809" y="7267"/>
                  </a:lnTo>
                  <a:cubicBezTo>
                    <a:pt x="6808" y="7268"/>
                    <a:pt x="6809" y="7268"/>
                    <a:pt x="6809" y="7268"/>
                  </a:cubicBezTo>
                  <a:cubicBezTo>
                    <a:pt x="6809" y="7268"/>
                    <a:pt x="6809" y="7268"/>
                    <a:pt x="6809" y="7268"/>
                  </a:cubicBezTo>
                  <a:lnTo>
                    <a:pt x="6809" y="7268"/>
                  </a:lnTo>
                  <a:cubicBezTo>
                    <a:pt x="6807" y="7269"/>
                    <a:pt x="6804" y="7270"/>
                    <a:pt x="6799" y="7273"/>
                  </a:cubicBezTo>
                  <a:lnTo>
                    <a:pt x="6709" y="7316"/>
                  </a:lnTo>
                  <a:cubicBezTo>
                    <a:pt x="6460" y="7421"/>
                    <a:pt x="6216" y="7526"/>
                    <a:pt x="5978" y="7632"/>
                  </a:cubicBezTo>
                  <a:cubicBezTo>
                    <a:pt x="5493" y="7829"/>
                    <a:pt x="5023" y="8022"/>
                    <a:pt x="4577" y="8206"/>
                  </a:cubicBezTo>
                  <a:cubicBezTo>
                    <a:pt x="3682" y="8565"/>
                    <a:pt x="2874" y="8891"/>
                    <a:pt x="2191" y="9163"/>
                  </a:cubicBezTo>
                  <a:cubicBezTo>
                    <a:pt x="834" y="9715"/>
                    <a:pt x="0" y="10082"/>
                    <a:pt x="29" y="10161"/>
                  </a:cubicBezTo>
                  <a:cubicBezTo>
                    <a:pt x="32" y="10171"/>
                    <a:pt x="50" y="10176"/>
                    <a:pt x="82" y="10176"/>
                  </a:cubicBezTo>
                  <a:cubicBezTo>
                    <a:pt x="295" y="10176"/>
                    <a:pt x="1121" y="9956"/>
                    <a:pt x="2337" y="9566"/>
                  </a:cubicBezTo>
                  <a:cubicBezTo>
                    <a:pt x="3038" y="9343"/>
                    <a:pt x="3864" y="9061"/>
                    <a:pt x="4777" y="8727"/>
                  </a:cubicBezTo>
                  <a:cubicBezTo>
                    <a:pt x="5234" y="8558"/>
                    <a:pt x="5711" y="8378"/>
                    <a:pt x="6203" y="8181"/>
                  </a:cubicBezTo>
                  <a:cubicBezTo>
                    <a:pt x="6450" y="8078"/>
                    <a:pt x="6701" y="7973"/>
                    <a:pt x="6953" y="7865"/>
                  </a:cubicBezTo>
                  <a:cubicBezTo>
                    <a:pt x="7168" y="7768"/>
                    <a:pt x="7384" y="7670"/>
                    <a:pt x="7602" y="7570"/>
                  </a:cubicBezTo>
                  <a:cubicBezTo>
                    <a:pt x="7707" y="7557"/>
                    <a:pt x="7604" y="7473"/>
                    <a:pt x="7589" y="7419"/>
                  </a:cubicBezTo>
                  <a:lnTo>
                    <a:pt x="7486" y="7237"/>
                  </a:lnTo>
                  <a:lnTo>
                    <a:pt x="7309" y="6921"/>
                  </a:lnTo>
                  <a:cubicBezTo>
                    <a:pt x="5151" y="3068"/>
                    <a:pt x="3280" y="1"/>
                    <a:pt x="3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5611513" y="3049759"/>
              <a:ext cx="1833297" cy="574607"/>
            </a:xfrm>
            <a:custGeom>
              <a:rect b="b" l="l" r="r" t="t"/>
              <a:pathLst>
                <a:path extrusionOk="0" h="43465" w="138676">
                  <a:moveTo>
                    <a:pt x="64177" y="0"/>
                  </a:moveTo>
                  <a:cubicBezTo>
                    <a:pt x="51518" y="0"/>
                    <a:pt x="39220" y="984"/>
                    <a:pt x="30867" y="1959"/>
                  </a:cubicBezTo>
                  <a:cubicBezTo>
                    <a:pt x="10988" y="4281"/>
                    <a:pt x="1" y="9596"/>
                    <a:pt x="6011" y="30294"/>
                  </a:cubicBezTo>
                  <a:cubicBezTo>
                    <a:pt x="7876" y="36715"/>
                    <a:pt x="6011" y="43342"/>
                    <a:pt x="6011" y="43342"/>
                  </a:cubicBezTo>
                  <a:lnTo>
                    <a:pt x="138673" y="43465"/>
                  </a:lnTo>
                  <a:lnTo>
                    <a:pt x="138673" y="43465"/>
                  </a:lnTo>
                  <a:cubicBezTo>
                    <a:pt x="101059" y="36456"/>
                    <a:pt x="122670" y="21728"/>
                    <a:pt x="112286" y="10789"/>
                  </a:cubicBezTo>
                  <a:cubicBezTo>
                    <a:pt x="104285" y="2364"/>
                    <a:pt x="83798" y="0"/>
                    <a:pt x="64177" y="0"/>
                  </a:cubicBezTo>
                  <a:close/>
                  <a:moveTo>
                    <a:pt x="138673" y="43465"/>
                  </a:moveTo>
                  <a:cubicBezTo>
                    <a:pt x="138673" y="43465"/>
                    <a:pt x="138673" y="43465"/>
                    <a:pt x="138673" y="43465"/>
                  </a:cubicBezTo>
                  <a:lnTo>
                    <a:pt x="138676" y="43465"/>
                  </a:lnTo>
                  <a:lnTo>
                    <a:pt x="138673" y="434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0" name="Google Shape;52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7690" y="2661563"/>
            <a:ext cx="478975" cy="32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E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9"/>
          <p:cNvSpPr/>
          <p:nvPr/>
        </p:nvSpPr>
        <p:spPr>
          <a:xfrm rot="4541945">
            <a:off x="4414805" y="1054063"/>
            <a:ext cx="4674973" cy="3209744"/>
          </a:xfrm>
          <a:custGeom>
            <a:rect b="b" l="l" r="r" t="t"/>
            <a:pathLst>
              <a:path extrusionOk="0" h="44283" w="72389">
                <a:moveTo>
                  <a:pt x="26583" y="1"/>
                </a:moveTo>
                <a:cubicBezTo>
                  <a:pt x="23094" y="1"/>
                  <a:pt x="19591" y="1054"/>
                  <a:pt x="16105" y="3722"/>
                </a:cubicBezTo>
                <a:cubicBezTo>
                  <a:pt x="1" y="16050"/>
                  <a:pt x="11643" y="35040"/>
                  <a:pt x="24886" y="39837"/>
                </a:cubicBezTo>
                <a:cubicBezTo>
                  <a:pt x="31015" y="42057"/>
                  <a:pt x="39494" y="44282"/>
                  <a:pt x="47556" y="44282"/>
                </a:cubicBezTo>
                <a:cubicBezTo>
                  <a:pt x="54172" y="44282"/>
                  <a:pt x="60508" y="42784"/>
                  <a:pt x="65034" y="38556"/>
                </a:cubicBezTo>
                <a:cubicBezTo>
                  <a:pt x="69420" y="34460"/>
                  <a:pt x="72389" y="27520"/>
                  <a:pt x="70023" y="20662"/>
                </a:cubicBezTo>
                <a:cubicBezTo>
                  <a:pt x="67118" y="12239"/>
                  <a:pt x="60279" y="15056"/>
                  <a:pt x="54282" y="12126"/>
                </a:cubicBezTo>
                <a:cubicBezTo>
                  <a:pt x="45553" y="7862"/>
                  <a:pt x="36117" y="1"/>
                  <a:pt x="265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9"/>
          <p:cNvSpPr txBox="1"/>
          <p:nvPr>
            <p:ph type="title"/>
          </p:nvPr>
        </p:nvSpPr>
        <p:spPr>
          <a:xfrm>
            <a:off x="715100" y="535000"/>
            <a:ext cx="7713900" cy="72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DATA </a:t>
            </a:r>
            <a:r>
              <a:rPr lang="en">
                <a:solidFill>
                  <a:srgbClr val="5C8CFF"/>
                </a:solidFill>
              </a:rPr>
              <a:t>PREPARATION</a:t>
            </a:r>
            <a:endParaRPr>
              <a:solidFill>
                <a:srgbClr val="5C8CFF"/>
              </a:solidFill>
            </a:endParaRPr>
          </a:p>
        </p:txBody>
      </p:sp>
      <p:sp>
        <p:nvSpPr>
          <p:cNvPr id="527" name="Google Shape;527;p29"/>
          <p:cNvSpPr txBox="1"/>
          <p:nvPr/>
        </p:nvSpPr>
        <p:spPr>
          <a:xfrm>
            <a:off x="715100" y="1392500"/>
            <a:ext cx="845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C8CFF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rPr>
              <a:t>01</a:t>
            </a:r>
            <a:endParaRPr sz="3000">
              <a:solidFill>
                <a:srgbClr val="5C8CFF"/>
              </a:solidFill>
              <a:latin typeface="Red Hat Display Black"/>
              <a:ea typeface="Red Hat Display Black"/>
              <a:cs typeface="Red Hat Display Black"/>
              <a:sym typeface="Red Hat Display Black"/>
            </a:endParaRPr>
          </a:p>
        </p:txBody>
      </p:sp>
      <p:sp>
        <p:nvSpPr>
          <p:cNvPr id="528" name="Google Shape;528;p29"/>
          <p:cNvSpPr txBox="1"/>
          <p:nvPr/>
        </p:nvSpPr>
        <p:spPr>
          <a:xfrm>
            <a:off x="1560200" y="1865000"/>
            <a:ext cx="3600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• </a:t>
            </a:r>
            <a:r>
              <a:rPr lang="en" sz="1200">
                <a:solidFill>
                  <a:srgbClr val="100248"/>
                </a:solidFill>
                <a:latin typeface="Red Hat Text"/>
                <a:ea typeface="Red Hat Text"/>
                <a:cs typeface="Red Hat Text"/>
                <a:sym typeface="Red Hat Text"/>
              </a:rPr>
              <a:t>Structured data from Statistics Sweden (SCB).</a:t>
            </a:r>
            <a:endParaRPr sz="1200">
              <a:solidFill>
                <a:srgbClr val="100248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00248"/>
                </a:solidFill>
                <a:latin typeface="Red Hat Text"/>
                <a:ea typeface="Red Hat Text"/>
                <a:cs typeface="Red Hat Text"/>
                <a:sym typeface="Red Hat Text"/>
              </a:rPr>
              <a:t>• </a:t>
            </a:r>
            <a:r>
              <a:rPr lang="en" sz="1200">
                <a:solidFill>
                  <a:srgbClr val="100248"/>
                </a:solidFill>
                <a:latin typeface="Red Hat Text"/>
                <a:ea typeface="Red Hat Text"/>
                <a:cs typeface="Red Hat Text"/>
                <a:sym typeface="Red Hat Text"/>
              </a:rPr>
              <a:t>Export, import, prices, usage, a</a:t>
            </a:r>
            <a:r>
              <a:rPr lang="en" sz="1200">
                <a:solidFill>
                  <a:srgbClr val="100248"/>
                </a:solidFill>
                <a:latin typeface="Red Hat Text"/>
                <a:ea typeface="Red Hat Text"/>
                <a:cs typeface="Red Hat Text"/>
                <a:sym typeface="Red Hat Text"/>
              </a:rPr>
              <a:t>nd production</a:t>
            </a:r>
            <a:endParaRPr sz="1200">
              <a:solidFill>
                <a:srgbClr val="100248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29" name="Google Shape;529;p29"/>
          <p:cNvSpPr txBox="1"/>
          <p:nvPr/>
        </p:nvSpPr>
        <p:spPr>
          <a:xfrm>
            <a:off x="1560208" y="1392500"/>
            <a:ext cx="3011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00248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rPr>
              <a:t>EXTRACT</a:t>
            </a:r>
            <a:endParaRPr sz="2400">
              <a:solidFill>
                <a:srgbClr val="100248"/>
              </a:solidFill>
              <a:latin typeface="Red Hat Display Black"/>
              <a:ea typeface="Red Hat Display Black"/>
              <a:cs typeface="Red Hat Display Black"/>
              <a:sym typeface="Red Hat Display Black"/>
            </a:endParaRPr>
          </a:p>
        </p:txBody>
      </p:sp>
      <p:sp>
        <p:nvSpPr>
          <p:cNvPr id="530" name="Google Shape;530;p29"/>
          <p:cNvSpPr txBox="1"/>
          <p:nvPr/>
        </p:nvSpPr>
        <p:spPr>
          <a:xfrm>
            <a:off x="715100" y="2489900"/>
            <a:ext cx="845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C8CFF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rPr>
              <a:t>02</a:t>
            </a:r>
            <a:endParaRPr sz="3000">
              <a:solidFill>
                <a:srgbClr val="5C8CFF"/>
              </a:solidFill>
              <a:latin typeface="Red Hat Display Black"/>
              <a:ea typeface="Red Hat Display Black"/>
              <a:cs typeface="Red Hat Display Black"/>
              <a:sym typeface="Red Hat Display Black"/>
            </a:endParaRPr>
          </a:p>
        </p:txBody>
      </p:sp>
      <p:sp>
        <p:nvSpPr>
          <p:cNvPr id="531" name="Google Shape;531;p29"/>
          <p:cNvSpPr txBox="1"/>
          <p:nvPr/>
        </p:nvSpPr>
        <p:spPr>
          <a:xfrm>
            <a:off x="1560200" y="2962400"/>
            <a:ext cx="3011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• </a:t>
            </a:r>
            <a:r>
              <a:rPr lang="en" sz="1200">
                <a:solidFill>
                  <a:srgbClr val="100248"/>
                </a:solidFill>
                <a:latin typeface="Red Hat Text"/>
                <a:ea typeface="Red Hat Text"/>
                <a:cs typeface="Red Hat Text"/>
                <a:sym typeface="Red Hat Text"/>
              </a:rPr>
              <a:t>Different formats &amp; structures</a:t>
            </a:r>
            <a:endParaRPr sz="1200">
              <a:solidFill>
                <a:srgbClr val="100248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• Excel &amp; Tableau Prep</a:t>
            </a:r>
            <a:endParaRPr sz="1200">
              <a:solidFill>
                <a:srgbClr val="100248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32" name="Google Shape;532;p29"/>
          <p:cNvSpPr txBox="1"/>
          <p:nvPr/>
        </p:nvSpPr>
        <p:spPr>
          <a:xfrm>
            <a:off x="1560208" y="2489900"/>
            <a:ext cx="3011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00248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rPr>
              <a:t>TRANSFORM</a:t>
            </a:r>
            <a:endParaRPr sz="2400">
              <a:solidFill>
                <a:srgbClr val="100248"/>
              </a:solidFill>
              <a:latin typeface="Red Hat Display Black"/>
              <a:ea typeface="Red Hat Display Black"/>
              <a:cs typeface="Red Hat Display Black"/>
              <a:sym typeface="Red Hat Display Black"/>
            </a:endParaRPr>
          </a:p>
        </p:txBody>
      </p:sp>
      <p:sp>
        <p:nvSpPr>
          <p:cNvPr id="533" name="Google Shape;533;p29"/>
          <p:cNvSpPr txBox="1"/>
          <p:nvPr/>
        </p:nvSpPr>
        <p:spPr>
          <a:xfrm>
            <a:off x="715100" y="3587300"/>
            <a:ext cx="845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C8CFF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rPr>
              <a:t>03</a:t>
            </a:r>
            <a:endParaRPr sz="3000">
              <a:solidFill>
                <a:srgbClr val="5C8CFF"/>
              </a:solidFill>
              <a:latin typeface="Red Hat Display Black"/>
              <a:ea typeface="Red Hat Display Black"/>
              <a:cs typeface="Red Hat Display Black"/>
              <a:sym typeface="Red Hat Display Black"/>
            </a:endParaRPr>
          </a:p>
        </p:txBody>
      </p:sp>
      <p:sp>
        <p:nvSpPr>
          <p:cNvPr id="534" name="Google Shape;534;p29"/>
          <p:cNvSpPr txBox="1"/>
          <p:nvPr/>
        </p:nvSpPr>
        <p:spPr>
          <a:xfrm>
            <a:off x="1560200" y="4059800"/>
            <a:ext cx="3011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• Ready to use data</a:t>
            </a:r>
            <a:endParaRPr sz="1200">
              <a:solidFill>
                <a:srgbClr val="100248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35" name="Google Shape;535;p29"/>
          <p:cNvSpPr txBox="1"/>
          <p:nvPr/>
        </p:nvSpPr>
        <p:spPr>
          <a:xfrm>
            <a:off x="1560208" y="3587300"/>
            <a:ext cx="3011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00248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rPr>
              <a:t>LOAD</a:t>
            </a:r>
            <a:endParaRPr sz="2400">
              <a:solidFill>
                <a:srgbClr val="100248"/>
              </a:solidFill>
              <a:latin typeface="Red Hat Display Black"/>
              <a:ea typeface="Red Hat Display Black"/>
              <a:cs typeface="Red Hat Display Black"/>
              <a:sym typeface="Red Hat Display Black"/>
            </a:endParaRPr>
          </a:p>
        </p:txBody>
      </p:sp>
      <p:cxnSp>
        <p:nvCxnSpPr>
          <p:cNvPr id="536" name="Google Shape;536;p29"/>
          <p:cNvCxnSpPr>
            <a:stCxn id="527" idx="2"/>
            <a:endCxn id="530" idx="0"/>
          </p:cNvCxnSpPr>
          <p:nvPr/>
        </p:nvCxnSpPr>
        <p:spPr>
          <a:xfrm>
            <a:off x="1137650" y="1941200"/>
            <a:ext cx="0" cy="54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29"/>
          <p:cNvCxnSpPr>
            <a:stCxn id="530" idx="2"/>
            <a:endCxn id="533" idx="0"/>
          </p:cNvCxnSpPr>
          <p:nvPr/>
        </p:nvCxnSpPr>
        <p:spPr>
          <a:xfrm>
            <a:off x="1137650" y="3038600"/>
            <a:ext cx="0" cy="54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38" name="Google Shape;5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-7"/>
            <a:ext cx="305024" cy="280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8262" y="1508175"/>
            <a:ext cx="305024" cy="283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8262" y="1872250"/>
            <a:ext cx="305024" cy="283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5262" y="1508175"/>
            <a:ext cx="305024" cy="283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5262" y="1872250"/>
            <a:ext cx="305024" cy="283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6301" y="3821891"/>
            <a:ext cx="1275950" cy="87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7834" y="2784625"/>
            <a:ext cx="583200" cy="5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29"/>
          <p:cNvSpPr/>
          <p:nvPr/>
        </p:nvSpPr>
        <p:spPr>
          <a:xfrm rot="5400000">
            <a:off x="6552371" y="2391801"/>
            <a:ext cx="314100" cy="18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2C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9"/>
          <p:cNvSpPr/>
          <p:nvPr/>
        </p:nvSpPr>
        <p:spPr>
          <a:xfrm rot="5400000">
            <a:off x="6537226" y="3575551"/>
            <a:ext cx="314100" cy="18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2C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E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0"/>
          <p:cNvSpPr/>
          <p:nvPr/>
        </p:nvSpPr>
        <p:spPr>
          <a:xfrm>
            <a:off x="1011747" y="1447338"/>
            <a:ext cx="3676094" cy="2248801"/>
          </a:xfrm>
          <a:custGeom>
            <a:rect b="b" l="l" r="r" t="t"/>
            <a:pathLst>
              <a:path extrusionOk="0" h="44283" w="72389">
                <a:moveTo>
                  <a:pt x="26583" y="1"/>
                </a:moveTo>
                <a:cubicBezTo>
                  <a:pt x="23094" y="1"/>
                  <a:pt x="19591" y="1054"/>
                  <a:pt x="16105" y="3722"/>
                </a:cubicBezTo>
                <a:cubicBezTo>
                  <a:pt x="1" y="16050"/>
                  <a:pt x="11643" y="35040"/>
                  <a:pt x="24886" y="39837"/>
                </a:cubicBezTo>
                <a:cubicBezTo>
                  <a:pt x="31015" y="42057"/>
                  <a:pt x="39494" y="44282"/>
                  <a:pt x="47556" y="44282"/>
                </a:cubicBezTo>
                <a:cubicBezTo>
                  <a:pt x="54172" y="44282"/>
                  <a:pt x="60508" y="42784"/>
                  <a:pt x="65034" y="38556"/>
                </a:cubicBezTo>
                <a:cubicBezTo>
                  <a:pt x="69420" y="34460"/>
                  <a:pt x="72389" y="27520"/>
                  <a:pt x="70023" y="20662"/>
                </a:cubicBezTo>
                <a:cubicBezTo>
                  <a:pt x="67118" y="12239"/>
                  <a:pt x="60279" y="15056"/>
                  <a:pt x="54282" y="12126"/>
                </a:cubicBezTo>
                <a:cubicBezTo>
                  <a:pt x="45553" y="7862"/>
                  <a:pt x="36117" y="1"/>
                  <a:pt x="265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0"/>
          <p:cNvSpPr/>
          <p:nvPr/>
        </p:nvSpPr>
        <p:spPr>
          <a:xfrm rot="578220">
            <a:off x="1194650" y="2983251"/>
            <a:ext cx="2363653" cy="816736"/>
          </a:xfrm>
          <a:custGeom>
            <a:rect b="b" l="l" r="r" t="t"/>
            <a:pathLst>
              <a:path extrusionOk="0" h="16598" w="48035">
                <a:moveTo>
                  <a:pt x="218" y="0"/>
                </a:moveTo>
                <a:cubicBezTo>
                  <a:pt x="186" y="0"/>
                  <a:pt x="153" y="8"/>
                  <a:pt x="124" y="25"/>
                </a:cubicBezTo>
                <a:cubicBezTo>
                  <a:pt x="32" y="77"/>
                  <a:pt x="1" y="194"/>
                  <a:pt x="52" y="284"/>
                </a:cubicBezTo>
                <a:cubicBezTo>
                  <a:pt x="3141" y="5662"/>
                  <a:pt x="12115" y="16598"/>
                  <a:pt x="33967" y="16598"/>
                </a:cubicBezTo>
                <a:cubicBezTo>
                  <a:pt x="38117" y="16598"/>
                  <a:pt x="42735" y="16202"/>
                  <a:pt x="47863" y="15301"/>
                </a:cubicBezTo>
                <a:cubicBezTo>
                  <a:pt x="47966" y="15283"/>
                  <a:pt x="48034" y="15184"/>
                  <a:pt x="48017" y="15080"/>
                </a:cubicBezTo>
                <a:cubicBezTo>
                  <a:pt x="48001" y="14987"/>
                  <a:pt x="47920" y="14923"/>
                  <a:pt x="47829" y="14923"/>
                </a:cubicBezTo>
                <a:cubicBezTo>
                  <a:pt x="47818" y="14923"/>
                  <a:pt x="47807" y="14924"/>
                  <a:pt x="47796" y="14926"/>
                </a:cubicBezTo>
                <a:cubicBezTo>
                  <a:pt x="42690" y="15824"/>
                  <a:pt x="38097" y="16217"/>
                  <a:pt x="33969" y="16217"/>
                </a:cubicBezTo>
                <a:cubicBezTo>
                  <a:pt x="12314" y="16217"/>
                  <a:pt x="3434" y="5411"/>
                  <a:pt x="383" y="95"/>
                </a:cubicBezTo>
                <a:cubicBezTo>
                  <a:pt x="348" y="34"/>
                  <a:pt x="284" y="0"/>
                  <a:pt x="2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0"/>
          <p:cNvSpPr txBox="1"/>
          <p:nvPr>
            <p:ph type="ctrTitle"/>
          </p:nvPr>
        </p:nvSpPr>
        <p:spPr>
          <a:xfrm>
            <a:off x="5324200" y="723175"/>
            <a:ext cx="31047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554" name="Google Shape;554;p30"/>
          <p:cNvSpPr txBox="1"/>
          <p:nvPr/>
        </p:nvSpPr>
        <p:spPr>
          <a:xfrm>
            <a:off x="5324200" y="3962525"/>
            <a:ext cx="31047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Please keep this slide for attribution</a:t>
            </a:r>
            <a:endParaRPr b="1" sz="1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55" name="Google Shape;555;p30"/>
          <p:cNvSpPr/>
          <p:nvPr/>
        </p:nvSpPr>
        <p:spPr>
          <a:xfrm>
            <a:off x="2236693" y="2743688"/>
            <a:ext cx="392511" cy="217514"/>
          </a:xfrm>
          <a:custGeom>
            <a:rect b="b" l="l" r="r" t="t"/>
            <a:pathLst>
              <a:path extrusionOk="0" h="27656" w="49906">
                <a:moveTo>
                  <a:pt x="23917" y="1"/>
                </a:moveTo>
                <a:cubicBezTo>
                  <a:pt x="20761" y="1"/>
                  <a:pt x="8214" y="6572"/>
                  <a:pt x="0" y="9674"/>
                </a:cubicBezTo>
                <a:cubicBezTo>
                  <a:pt x="2765" y="12900"/>
                  <a:pt x="6603" y="15356"/>
                  <a:pt x="9828" y="17658"/>
                </a:cubicBezTo>
                <a:cubicBezTo>
                  <a:pt x="12130" y="19502"/>
                  <a:pt x="23033" y="27180"/>
                  <a:pt x="25798" y="27640"/>
                </a:cubicBezTo>
                <a:cubicBezTo>
                  <a:pt x="25892" y="27650"/>
                  <a:pt x="25993" y="27656"/>
                  <a:pt x="26100" y="27656"/>
                </a:cubicBezTo>
                <a:cubicBezTo>
                  <a:pt x="30691" y="27656"/>
                  <a:pt x="46549" y="18200"/>
                  <a:pt x="49906" y="15339"/>
                </a:cubicBezTo>
                <a:cubicBezTo>
                  <a:pt x="43455" y="12114"/>
                  <a:pt x="27485" y="64"/>
                  <a:pt x="23956" y="1"/>
                </a:cubicBezTo>
                <a:cubicBezTo>
                  <a:pt x="23943" y="1"/>
                  <a:pt x="23931" y="1"/>
                  <a:pt x="23917" y="1"/>
                </a:cubicBezTo>
                <a:close/>
              </a:path>
            </a:pathLst>
          </a:custGeom>
          <a:solidFill>
            <a:srgbClr val="B2C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6" name="Google Shape;556;p30"/>
          <p:cNvGrpSpPr/>
          <p:nvPr/>
        </p:nvGrpSpPr>
        <p:grpSpPr>
          <a:xfrm>
            <a:off x="1907629" y="1973555"/>
            <a:ext cx="2266772" cy="1524685"/>
            <a:chOff x="1907629" y="1973555"/>
            <a:chExt cx="2266772" cy="1524685"/>
          </a:xfrm>
        </p:grpSpPr>
        <p:grpSp>
          <p:nvGrpSpPr>
            <p:cNvPr id="557" name="Google Shape;557;p30"/>
            <p:cNvGrpSpPr/>
            <p:nvPr/>
          </p:nvGrpSpPr>
          <p:grpSpPr>
            <a:xfrm>
              <a:off x="3128623" y="2154982"/>
              <a:ext cx="135421" cy="93276"/>
              <a:chOff x="3144855" y="1096900"/>
              <a:chExt cx="120675" cy="83118"/>
            </a:xfrm>
          </p:grpSpPr>
          <p:sp>
            <p:nvSpPr>
              <p:cNvPr id="558" name="Google Shape;558;p30"/>
              <p:cNvSpPr/>
              <p:nvPr/>
            </p:nvSpPr>
            <p:spPr>
              <a:xfrm>
                <a:off x="3158901" y="1115485"/>
                <a:ext cx="18114" cy="17514"/>
              </a:xfrm>
              <a:custGeom>
                <a:rect b="b" l="l" r="r" t="t"/>
                <a:pathLst>
                  <a:path extrusionOk="0" h="409" w="423">
                    <a:moveTo>
                      <a:pt x="212" y="0"/>
                    </a:moveTo>
                    <a:cubicBezTo>
                      <a:pt x="207" y="0"/>
                      <a:pt x="202" y="0"/>
                      <a:pt x="198" y="1"/>
                    </a:cubicBezTo>
                    <a:cubicBezTo>
                      <a:pt x="87" y="8"/>
                      <a:pt x="1" y="104"/>
                      <a:pt x="8" y="217"/>
                    </a:cubicBezTo>
                    <a:cubicBezTo>
                      <a:pt x="15" y="326"/>
                      <a:pt x="107" y="408"/>
                      <a:pt x="215" y="408"/>
                    </a:cubicBezTo>
                    <a:cubicBezTo>
                      <a:pt x="219" y="408"/>
                      <a:pt x="222" y="408"/>
                      <a:pt x="226" y="408"/>
                    </a:cubicBezTo>
                    <a:cubicBezTo>
                      <a:pt x="339" y="399"/>
                      <a:pt x="423" y="303"/>
                      <a:pt x="416" y="190"/>
                    </a:cubicBezTo>
                    <a:cubicBezTo>
                      <a:pt x="408" y="82"/>
                      <a:pt x="318" y="0"/>
                      <a:pt x="2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0"/>
              <p:cNvSpPr/>
              <p:nvPr/>
            </p:nvSpPr>
            <p:spPr>
              <a:xfrm>
                <a:off x="3168493" y="1113258"/>
                <a:ext cx="9292" cy="8950"/>
              </a:xfrm>
              <a:custGeom>
                <a:rect b="b" l="l" r="r" t="t"/>
                <a:pathLst>
                  <a:path extrusionOk="0" h="209" w="217">
                    <a:moveTo>
                      <a:pt x="107" y="1"/>
                    </a:moveTo>
                    <a:cubicBezTo>
                      <a:pt x="105" y="1"/>
                      <a:pt x="103" y="1"/>
                      <a:pt x="101" y="1"/>
                    </a:cubicBezTo>
                    <a:cubicBezTo>
                      <a:pt x="45" y="5"/>
                      <a:pt x="1" y="54"/>
                      <a:pt x="5" y="112"/>
                    </a:cubicBezTo>
                    <a:cubicBezTo>
                      <a:pt x="9" y="167"/>
                      <a:pt x="54" y="208"/>
                      <a:pt x="108" y="208"/>
                    </a:cubicBezTo>
                    <a:cubicBezTo>
                      <a:pt x="111" y="208"/>
                      <a:pt x="113" y="208"/>
                      <a:pt x="116" y="208"/>
                    </a:cubicBezTo>
                    <a:cubicBezTo>
                      <a:pt x="172" y="205"/>
                      <a:pt x="217" y="155"/>
                      <a:pt x="212" y="99"/>
                    </a:cubicBezTo>
                    <a:cubicBezTo>
                      <a:pt x="208" y="43"/>
                      <a:pt x="162" y="1"/>
                      <a:pt x="1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0"/>
              <p:cNvSpPr/>
              <p:nvPr/>
            </p:nvSpPr>
            <p:spPr>
              <a:xfrm>
                <a:off x="3230501" y="1116127"/>
                <a:ext cx="18114" cy="17514"/>
              </a:xfrm>
              <a:custGeom>
                <a:rect b="b" l="l" r="r" t="t"/>
                <a:pathLst>
                  <a:path extrusionOk="0" h="409" w="423">
                    <a:moveTo>
                      <a:pt x="211" y="0"/>
                    </a:moveTo>
                    <a:cubicBezTo>
                      <a:pt x="207" y="0"/>
                      <a:pt x="202" y="0"/>
                      <a:pt x="197" y="1"/>
                    </a:cubicBezTo>
                    <a:cubicBezTo>
                      <a:pt x="85" y="8"/>
                      <a:pt x="1" y="106"/>
                      <a:pt x="8" y="218"/>
                    </a:cubicBezTo>
                    <a:cubicBezTo>
                      <a:pt x="15" y="325"/>
                      <a:pt x="105" y="408"/>
                      <a:pt x="212" y="408"/>
                    </a:cubicBezTo>
                    <a:cubicBezTo>
                      <a:pt x="217" y="408"/>
                      <a:pt x="221" y="408"/>
                      <a:pt x="226" y="408"/>
                    </a:cubicBezTo>
                    <a:cubicBezTo>
                      <a:pt x="338" y="400"/>
                      <a:pt x="423" y="303"/>
                      <a:pt x="415" y="190"/>
                    </a:cubicBezTo>
                    <a:cubicBezTo>
                      <a:pt x="408" y="82"/>
                      <a:pt x="318" y="0"/>
                      <a:pt x="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0"/>
              <p:cNvSpPr/>
              <p:nvPr/>
            </p:nvSpPr>
            <p:spPr>
              <a:xfrm>
                <a:off x="3240093" y="1113943"/>
                <a:ext cx="9207" cy="8950"/>
              </a:xfrm>
              <a:custGeom>
                <a:rect b="b" l="l" r="r" t="t"/>
                <a:pathLst>
                  <a:path extrusionOk="0" h="209" w="215">
                    <a:moveTo>
                      <a:pt x="109" y="1"/>
                    </a:moveTo>
                    <a:cubicBezTo>
                      <a:pt x="106" y="1"/>
                      <a:pt x="104" y="1"/>
                      <a:pt x="101" y="1"/>
                    </a:cubicBezTo>
                    <a:cubicBezTo>
                      <a:pt x="43" y="4"/>
                      <a:pt x="0" y="54"/>
                      <a:pt x="5" y="111"/>
                    </a:cubicBezTo>
                    <a:cubicBezTo>
                      <a:pt x="7" y="167"/>
                      <a:pt x="55" y="209"/>
                      <a:pt x="109" y="209"/>
                    </a:cubicBezTo>
                    <a:cubicBezTo>
                      <a:pt x="110" y="209"/>
                      <a:pt x="112" y="209"/>
                      <a:pt x="114" y="208"/>
                    </a:cubicBezTo>
                    <a:cubicBezTo>
                      <a:pt x="172" y="204"/>
                      <a:pt x="215" y="154"/>
                      <a:pt x="212" y="97"/>
                    </a:cubicBezTo>
                    <a:cubicBezTo>
                      <a:pt x="208" y="42"/>
                      <a:pt x="163" y="1"/>
                      <a:pt x="1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0"/>
              <p:cNvSpPr/>
              <p:nvPr/>
            </p:nvSpPr>
            <p:spPr>
              <a:xfrm>
                <a:off x="3179798" y="1102467"/>
                <a:ext cx="19484" cy="59352"/>
              </a:xfrm>
              <a:custGeom>
                <a:rect b="b" l="l" r="r" t="t"/>
                <a:pathLst>
                  <a:path extrusionOk="0" h="1386" w="455">
                    <a:moveTo>
                      <a:pt x="313" y="0"/>
                    </a:moveTo>
                    <a:cubicBezTo>
                      <a:pt x="281" y="0"/>
                      <a:pt x="252" y="23"/>
                      <a:pt x="246" y="54"/>
                    </a:cubicBezTo>
                    <a:lnTo>
                      <a:pt x="4" y="1307"/>
                    </a:lnTo>
                    <a:cubicBezTo>
                      <a:pt x="0" y="1326"/>
                      <a:pt x="6" y="1347"/>
                      <a:pt x="19" y="1363"/>
                    </a:cubicBezTo>
                    <a:cubicBezTo>
                      <a:pt x="31" y="1378"/>
                      <a:pt x="50" y="1386"/>
                      <a:pt x="70" y="1386"/>
                    </a:cubicBezTo>
                    <a:lnTo>
                      <a:pt x="73" y="1386"/>
                    </a:lnTo>
                    <a:lnTo>
                      <a:pt x="388" y="1377"/>
                    </a:lnTo>
                    <a:cubicBezTo>
                      <a:pt x="425" y="1377"/>
                      <a:pt x="455" y="1346"/>
                      <a:pt x="453" y="1309"/>
                    </a:cubicBezTo>
                    <a:cubicBezTo>
                      <a:pt x="452" y="1272"/>
                      <a:pt x="422" y="1243"/>
                      <a:pt x="386" y="1243"/>
                    </a:cubicBezTo>
                    <a:lnTo>
                      <a:pt x="385" y="1243"/>
                    </a:lnTo>
                    <a:lnTo>
                      <a:pt x="151" y="1251"/>
                    </a:lnTo>
                    <a:lnTo>
                      <a:pt x="378" y="80"/>
                    </a:lnTo>
                    <a:cubicBezTo>
                      <a:pt x="385" y="44"/>
                      <a:pt x="361" y="9"/>
                      <a:pt x="324" y="1"/>
                    </a:cubicBezTo>
                    <a:cubicBezTo>
                      <a:pt x="320" y="1"/>
                      <a:pt x="317" y="0"/>
                      <a:pt x="313" y="0"/>
                    </a:cubicBezTo>
                    <a:close/>
                  </a:path>
                </a:pathLst>
              </a:custGeom>
              <a:solidFill>
                <a:srgbClr val="CD73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30"/>
              <p:cNvSpPr/>
              <p:nvPr/>
            </p:nvSpPr>
            <p:spPr>
              <a:xfrm>
                <a:off x="3219196" y="1097971"/>
                <a:ext cx="46334" cy="8393"/>
              </a:xfrm>
              <a:custGeom>
                <a:rect b="b" l="l" r="r" t="t"/>
                <a:pathLst>
                  <a:path extrusionOk="0" h="196" w="1082">
                    <a:moveTo>
                      <a:pt x="414" y="1"/>
                    </a:moveTo>
                    <a:cubicBezTo>
                      <a:pt x="378" y="1"/>
                      <a:pt x="341" y="2"/>
                      <a:pt x="303" y="6"/>
                    </a:cubicBezTo>
                    <a:cubicBezTo>
                      <a:pt x="217" y="13"/>
                      <a:pt x="131" y="22"/>
                      <a:pt x="11" y="51"/>
                    </a:cubicBezTo>
                    <a:lnTo>
                      <a:pt x="1" y="66"/>
                    </a:lnTo>
                    <a:cubicBezTo>
                      <a:pt x="85" y="99"/>
                      <a:pt x="173" y="127"/>
                      <a:pt x="263" y="145"/>
                    </a:cubicBezTo>
                    <a:cubicBezTo>
                      <a:pt x="353" y="162"/>
                      <a:pt x="445" y="177"/>
                      <a:pt x="537" y="186"/>
                    </a:cubicBezTo>
                    <a:cubicBezTo>
                      <a:pt x="615" y="192"/>
                      <a:pt x="691" y="195"/>
                      <a:pt x="767" y="195"/>
                    </a:cubicBezTo>
                    <a:cubicBezTo>
                      <a:pt x="782" y="195"/>
                      <a:pt x="797" y="195"/>
                      <a:pt x="812" y="195"/>
                    </a:cubicBezTo>
                    <a:cubicBezTo>
                      <a:pt x="904" y="195"/>
                      <a:pt x="994" y="189"/>
                      <a:pt x="1082" y="176"/>
                    </a:cubicBezTo>
                    <a:lnTo>
                      <a:pt x="1074" y="158"/>
                    </a:lnTo>
                    <a:cubicBezTo>
                      <a:pt x="965" y="103"/>
                      <a:pt x="876" y="74"/>
                      <a:pt x="789" y="50"/>
                    </a:cubicBezTo>
                    <a:cubicBezTo>
                      <a:pt x="703" y="28"/>
                      <a:pt x="623" y="13"/>
                      <a:pt x="544" y="7"/>
                    </a:cubicBezTo>
                    <a:cubicBezTo>
                      <a:pt x="500" y="3"/>
                      <a:pt x="457" y="1"/>
                      <a:pt x="4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30"/>
              <p:cNvSpPr/>
              <p:nvPr/>
            </p:nvSpPr>
            <p:spPr>
              <a:xfrm>
                <a:off x="3144855" y="1096900"/>
                <a:ext cx="46505" cy="7837"/>
              </a:xfrm>
              <a:custGeom>
                <a:rect b="b" l="l" r="r" t="t"/>
                <a:pathLst>
                  <a:path extrusionOk="0" h="183" w="1086">
                    <a:moveTo>
                      <a:pt x="593" y="1"/>
                    </a:moveTo>
                    <a:cubicBezTo>
                      <a:pt x="572" y="1"/>
                      <a:pt x="551" y="1"/>
                      <a:pt x="530" y="2"/>
                    </a:cubicBezTo>
                    <a:cubicBezTo>
                      <a:pt x="450" y="5"/>
                      <a:pt x="373" y="14"/>
                      <a:pt x="292" y="32"/>
                    </a:cubicBezTo>
                    <a:cubicBezTo>
                      <a:pt x="208" y="51"/>
                      <a:pt x="123" y="72"/>
                      <a:pt x="8" y="116"/>
                    </a:cubicBezTo>
                    <a:lnTo>
                      <a:pt x="0" y="134"/>
                    </a:lnTo>
                    <a:cubicBezTo>
                      <a:pt x="88" y="153"/>
                      <a:pt x="178" y="170"/>
                      <a:pt x="270" y="176"/>
                    </a:cubicBezTo>
                    <a:cubicBezTo>
                      <a:pt x="332" y="181"/>
                      <a:pt x="396" y="183"/>
                      <a:pt x="460" y="183"/>
                    </a:cubicBezTo>
                    <a:cubicBezTo>
                      <a:pt x="489" y="183"/>
                      <a:pt x="519" y="182"/>
                      <a:pt x="548" y="182"/>
                    </a:cubicBezTo>
                    <a:cubicBezTo>
                      <a:pt x="640" y="177"/>
                      <a:pt x="732" y="167"/>
                      <a:pt x="822" y="153"/>
                    </a:cubicBezTo>
                    <a:cubicBezTo>
                      <a:pt x="912" y="142"/>
                      <a:pt x="1001" y="124"/>
                      <a:pt x="1086" y="99"/>
                    </a:cubicBezTo>
                    <a:lnTo>
                      <a:pt x="1077" y="82"/>
                    </a:lnTo>
                    <a:cubicBezTo>
                      <a:pt x="961" y="42"/>
                      <a:pt x="868" y="25"/>
                      <a:pt x="779" y="13"/>
                    </a:cubicBezTo>
                    <a:cubicBezTo>
                      <a:pt x="715" y="5"/>
                      <a:pt x="653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0"/>
              <p:cNvSpPr/>
              <p:nvPr/>
            </p:nvSpPr>
            <p:spPr>
              <a:xfrm>
                <a:off x="3180013" y="1171497"/>
                <a:ext cx="53914" cy="8522"/>
              </a:xfrm>
              <a:custGeom>
                <a:rect b="b" l="l" r="r" t="t"/>
                <a:pathLst>
                  <a:path extrusionOk="0" h="199" w="1259">
                    <a:moveTo>
                      <a:pt x="1187" y="1"/>
                    </a:moveTo>
                    <a:cubicBezTo>
                      <a:pt x="1182" y="1"/>
                      <a:pt x="1176" y="1"/>
                      <a:pt x="1171" y="3"/>
                    </a:cubicBezTo>
                    <a:cubicBezTo>
                      <a:pt x="959" y="49"/>
                      <a:pt x="747" y="64"/>
                      <a:pt x="568" y="64"/>
                    </a:cubicBezTo>
                    <a:cubicBezTo>
                      <a:pt x="289" y="64"/>
                      <a:pt x="87" y="29"/>
                      <a:pt x="84" y="28"/>
                    </a:cubicBezTo>
                    <a:cubicBezTo>
                      <a:pt x="80" y="27"/>
                      <a:pt x="75" y="27"/>
                      <a:pt x="71" y="27"/>
                    </a:cubicBezTo>
                    <a:cubicBezTo>
                      <a:pt x="40" y="27"/>
                      <a:pt x="12" y="50"/>
                      <a:pt x="7" y="83"/>
                    </a:cubicBezTo>
                    <a:cubicBezTo>
                      <a:pt x="1" y="120"/>
                      <a:pt x="25" y="154"/>
                      <a:pt x="62" y="160"/>
                    </a:cubicBezTo>
                    <a:cubicBezTo>
                      <a:pt x="75" y="163"/>
                      <a:pt x="279" y="197"/>
                      <a:pt x="564" y="197"/>
                    </a:cubicBezTo>
                    <a:lnTo>
                      <a:pt x="564" y="198"/>
                    </a:lnTo>
                    <a:cubicBezTo>
                      <a:pt x="750" y="198"/>
                      <a:pt x="972" y="182"/>
                      <a:pt x="1199" y="133"/>
                    </a:cubicBezTo>
                    <a:cubicBezTo>
                      <a:pt x="1234" y="124"/>
                      <a:pt x="1258" y="89"/>
                      <a:pt x="1249" y="53"/>
                    </a:cubicBezTo>
                    <a:cubicBezTo>
                      <a:pt x="1243" y="22"/>
                      <a:pt x="1216" y="1"/>
                      <a:pt x="1187" y="1"/>
                    </a:cubicBezTo>
                    <a:close/>
                  </a:path>
                </a:pathLst>
              </a:custGeom>
              <a:solidFill>
                <a:srgbClr val="CD73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6" name="Google Shape;566;p30"/>
            <p:cNvGrpSpPr/>
            <p:nvPr/>
          </p:nvGrpSpPr>
          <p:grpSpPr>
            <a:xfrm>
              <a:off x="2189897" y="2182369"/>
              <a:ext cx="103601" cy="105005"/>
              <a:chOff x="1841066" y="1041873"/>
              <a:chExt cx="114679" cy="116220"/>
            </a:xfrm>
          </p:grpSpPr>
          <p:sp>
            <p:nvSpPr>
              <p:cNvPr id="567" name="Google Shape;567;p30"/>
              <p:cNvSpPr/>
              <p:nvPr/>
            </p:nvSpPr>
            <p:spPr>
              <a:xfrm>
                <a:off x="1876523" y="1148287"/>
                <a:ext cx="59181" cy="9806"/>
              </a:xfrm>
              <a:custGeom>
                <a:rect b="b" l="l" r="r" t="t"/>
                <a:pathLst>
                  <a:path extrusionOk="0" h="229" w="1382">
                    <a:moveTo>
                      <a:pt x="1307" y="0"/>
                    </a:moveTo>
                    <a:cubicBezTo>
                      <a:pt x="1301" y="0"/>
                      <a:pt x="1295" y="1"/>
                      <a:pt x="1288" y="3"/>
                    </a:cubicBezTo>
                    <a:cubicBezTo>
                      <a:pt x="1284" y="4"/>
                      <a:pt x="978" y="93"/>
                      <a:pt x="594" y="93"/>
                    </a:cubicBezTo>
                    <a:cubicBezTo>
                      <a:pt x="434" y="93"/>
                      <a:pt x="261" y="78"/>
                      <a:pt x="91" y="34"/>
                    </a:cubicBezTo>
                    <a:cubicBezTo>
                      <a:pt x="85" y="33"/>
                      <a:pt x="80" y="32"/>
                      <a:pt x="74" y="32"/>
                    </a:cubicBezTo>
                    <a:cubicBezTo>
                      <a:pt x="44" y="32"/>
                      <a:pt x="18" y="53"/>
                      <a:pt x="9" y="83"/>
                    </a:cubicBezTo>
                    <a:cubicBezTo>
                      <a:pt x="0" y="119"/>
                      <a:pt x="23" y="156"/>
                      <a:pt x="58" y="165"/>
                    </a:cubicBezTo>
                    <a:cubicBezTo>
                      <a:pt x="243" y="210"/>
                      <a:pt x="428" y="228"/>
                      <a:pt x="598" y="228"/>
                    </a:cubicBezTo>
                    <a:cubicBezTo>
                      <a:pt x="995" y="228"/>
                      <a:pt x="1308" y="136"/>
                      <a:pt x="1327" y="132"/>
                    </a:cubicBezTo>
                    <a:cubicBezTo>
                      <a:pt x="1362" y="122"/>
                      <a:pt x="1382" y="85"/>
                      <a:pt x="1371" y="49"/>
                    </a:cubicBezTo>
                    <a:cubicBezTo>
                      <a:pt x="1363" y="20"/>
                      <a:pt x="1336" y="0"/>
                      <a:pt x="1307" y="0"/>
                    </a:cubicBezTo>
                    <a:close/>
                  </a:path>
                </a:pathLst>
              </a:custGeom>
              <a:solidFill>
                <a:srgbClr val="CD73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0"/>
              <p:cNvSpPr/>
              <p:nvPr/>
            </p:nvSpPr>
            <p:spPr>
              <a:xfrm>
                <a:off x="1856225" y="1076345"/>
                <a:ext cx="18542" cy="17514"/>
              </a:xfrm>
              <a:custGeom>
                <a:rect b="b" l="l" r="r" t="t"/>
                <a:pathLst>
                  <a:path extrusionOk="0" h="409" w="433">
                    <a:moveTo>
                      <a:pt x="218" y="1"/>
                    </a:moveTo>
                    <a:cubicBezTo>
                      <a:pt x="209" y="1"/>
                      <a:pt x="200" y="1"/>
                      <a:pt x="192" y="3"/>
                    </a:cubicBezTo>
                    <a:cubicBezTo>
                      <a:pt x="79" y="17"/>
                      <a:pt x="1" y="120"/>
                      <a:pt x="15" y="231"/>
                    </a:cubicBezTo>
                    <a:cubicBezTo>
                      <a:pt x="28" y="334"/>
                      <a:pt x="115" y="409"/>
                      <a:pt x="216" y="409"/>
                    </a:cubicBezTo>
                    <a:cubicBezTo>
                      <a:pt x="225" y="409"/>
                      <a:pt x="234" y="408"/>
                      <a:pt x="243" y="407"/>
                    </a:cubicBezTo>
                    <a:cubicBezTo>
                      <a:pt x="354" y="394"/>
                      <a:pt x="433" y="291"/>
                      <a:pt x="420" y="179"/>
                    </a:cubicBezTo>
                    <a:cubicBezTo>
                      <a:pt x="406" y="77"/>
                      <a:pt x="318" y="1"/>
                      <a:pt x="2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0"/>
              <p:cNvSpPr/>
              <p:nvPr/>
            </p:nvSpPr>
            <p:spPr>
              <a:xfrm>
                <a:off x="1865561" y="1073947"/>
                <a:ext cx="9464" cy="8907"/>
              </a:xfrm>
              <a:custGeom>
                <a:rect b="b" l="l" r="r" t="t"/>
                <a:pathLst>
                  <a:path extrusionOk="0" h="208" w="221">
                    <a:moveTo>
                      <a:pt x="110" y="0"/>
                    </a:moveTo>
                    <a:cubicBezTo>
                      <a:pt x="106" y="0"/>
                      <a:pt x="101" y="0"/>
                      <a:pt x="96" y="1"/>
                    </a:cubicBezTo>
                    <a:cubicBezTo>
                      <a:pt x="40" y="8"/>
                      <a:pt x="0" y="60"/>
                      <a:pt x="8" y="116"/>
                    </a:cubicBezTo>
                    <a:cubicBezTo>
                      <a:pt x="13" y="170"/>
                      <a:pt x="59" y="208"/>
                      <a:pt x="110" y="208"/>
                    </a:cubicBezTo>
                    <a:cubicBezTo>
                      <a:pt x="114" y="208"/>
                      <a:pt x="119" y="207"/>
                      <a:pt x="123" y="207"/>
                    </a:cubicBezTo>
                    <a:cubicBezTo>
                      <a:pt x="181" y="199"/>
                      <a:pt x="221" y="147"/>
                      <a:pt x="213" y="90"/>
                    </a:cubicBezTo>
                    <a:cubicBezTo>
                      <a:pt x="207" y="38"/>
                      <a:pt x="162" y="0"/>
                      <a:pt x="1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0"/>
              <p:cNvSpPr/>
              <p:nvPr/>
            </p:nvSpPr>
            <p:spPr>
              <a:xfrm>
                <a:off x="1927697" y="1072791"/>
                <a:ext cx="18585" cy="17514"/>
              </a:xfrm>
              <a:custGeom>
                <a:rect b="b" l="l" r="r" t="t"/>
                <a:pathLst>
                  <a:path extrusionOk="0" h="409" w="434">
                    <a:moveTo>
                      <a:pt x="218" y="1"/>
                    </a:moveTo>
                    <a:cubicBezTo>
                      <a:pt x="209" y="1"/>
                      <a:pt x="200" y="2"/>
                      <a:pt x="191" y="3"/>
                    </a:cubicBezTo>
                    <a:cubicBezTo>
                      <a:pt x="80" y="16"/>
                      <a:pt x="0" y="118"/>
                      <a:pt x="15" y="231"/>
                    </a:cubicBezTo>
                    <a:cubicBezTo>
                      <a:pt x="29" y="333"/>
                      <a:pt x="116" y="409"/>
                      <a:pt x="216" y="409"/>
                    </a:cubicBezTo>
                    <a:cubicBezTo>
                      <a:pt x="225" y="409"/>
                      <a:pt x="234" y="408"/>
                      <a:pt x="243" y="407"/>
                    </a:cubicBezTo>
                    <a:cubicBezTo>
                      <a:pt x="354" y="392"/>
                      <a:pt x="434" y="290"/>
                      <a:pt x="419" y="179"/>
                    </a:cubicBezTo>
                    <a:cubicBezTo>
                      <a:pt x="407" y="76"/>
                      <a:pt x="320" y="1"/>
                      <a:pt x="2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0"/>
              <p:cNvSpPr/>
              <p:nvPr/>
            </p:nvSpPr>
            <p:spPr>
              <a:xfrm>
                <a:off x="1936989" y="1070307"/>
                <a:ext cx="9507" cy="8993"/>
              </a:xfrm>
              <a:custGeom>
                <a:rect b="b" l="l" r="r" t="t"/>
                <a:pathLst>
                  <a:path extrusionOk="0" h="210" w="222">
                    <a:moveTo>
                      <a:pt x="112" y="1"/>
                    </a:moveTo>
                    <a:cubicBezTo>
                      <a:pt x="107" y="1"/>
                      <a:pt x="103" y="1"/>
                      <a:pt x="99" y="2"/>
                    </a:cubicBezTo>
                    <a:cubicBezTo>
                      <a:pt x="41" y="9"/>
                      <a:pt x="1" y="61"/>
                      <a:pt x="8" y="118"/>
                    </a:cubicBezTo>
                    <a:cubicBezTo>
                      <a:pt x="15" y="170"/>
                      <a:pt x="60" y="210"/>
                      <a:pt x="111" y="210"/>
                    </a:cubicBezTo>
                    <a:cubicBezTo>
                      <a:pt x="115" y="210"/>
                      <a:pt x="119" y="209"/>
                      <a:pt x="124" y="209"/>
                    </a:cubicBezTo>
                    <a:cubicBezTo>
                      <a:pt x="181" y="201"/>
                      <a:pt x="221" y="150"/>
                      <a:pt x="214" y="92"/>
                    </a:cubicBezTo>
                    <a:cubicBezTo>
                      <a:pt x="207" y="40"/>
                      <a:pt x="163" y="1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0"/>
              <p:cNvSpPr/>
              <p:nvPr/>
            </p:nvSpPr>
            <p:spPr>
              <a:xfrm>
                <a:off x="1841066" y="1047569"/>
                <a:ext cx="46034" cy="17514"/>
              </a:xfrm>
              <a:custGeom>
                <a:rect b="b" l="l" r="r" t="t"/>
                <a:pathLst>
                  <a:path extrusionOk="0" h="409" w="1075">
                    <a:moveTo>
                      <a:pt x="713" y="1"/>
                    </a:moveTo>
                    <a:cubicBezTo>
                      <a:pt x="662" y="1"/>
                      <a:pt x="605" y="10"/>
                      <a:pt x="541" y="34"/>
                    </a:cubicBezTo>
                    <a:cubicBezTo>
                      <a:pt x="248" y="164"/>
                      <a:pt x="1" y="386"/>
                      <a:pt x="1" y="386"/>
                    </a:cubicBezTo>
                    <a:cubicBezTo>
                      <a:pt x="20" y="402"/>
                      <a:pt x="76" y="409"/>
                      <a:pt x="154" y="409"/>
                    </a:cubicBezTo>
                    <a:cubicBezTo>
                      <a:pt x="440" y="409"/>
                      <a:pt x="1012" y="314"/>
                      <a:pt x="1074" y="233"/>
                    </a:cubicBezTo>
                    <a:cubicBezTo>
                      <a:pt x="1074" y="233"/>
                      <a:pt x="965" y="1"/>
                      <a:pt x="7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0"/>
              <p:cNvSpPr/>
              <p:nvPr/>
            </p:nvSpPr>
            <p:spPr>
              <a:xfrm>
                <a:off x="1909754" y="1041873"/>
                <a:ext cx="45991" cy="17514"/>
              </a:xfrm>
              <a:custGeom>
                <a:rect b="b" l="l" r="r" t="t"/>
                <a:pathLst>
                  <a:path extrusionOk="0" h="409" w="1074">
                    <a:moveTo>
                      <a:pt x="712" y="0"/>
                    </a:moveTo>
                    <a:cubicBezTo>
                      <a:pt x="660" y="0"/>
                      <a:pt x="603" y="10"/>
                      <a:pt x="539" y="33"/>
                    </a:cubicBezTo>
                    <a:cubicBezTo>
                      <a:pt x="246" y="164"/>
                      <a:pt x="0" y="386"/>
                      <a:pt x="0" y="386"/>
                    </a:cubicBezTo>
                    <a:cubicBezTo>
                      <a:pt x="20" y="402"/>
                      <a:pt x="76" y="409"/>
                      <a:pt x="153" y="409"/>
                    </a:cubicBezTo>
                    <a:cubicBezTo>
                      <a:pt x="438" y="409"/>
                      <a:pt x="1011" y="314"/>
                      <a:pt x="1074" y="233"/>
                    </a:cubicBezTo>
                    <a:cubicBezTo>
                      <a:pt x="1074" y="233"/>
                      <a:pt x="964" y="0"/>
                      <a:pt x="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1895280" y="1057503"/>
                <a:ext cx="35543" cy="76224"/>
              </a:xfrm>
              <a:custGeom>
                <a:rect b="b" l="l" r="r" t="t"/>
                <a:pathLst>
                  <a:path extrusionOk="0" h="1780" w="830">
                    <a:moveTo>
                      <a:pt x="342" y="1"/>
                    </a:moveTo>
                    <a:cubicBezTo>
                      <a:pt x="339" y="1"/>
                      <a:pt x="337" y="1"/>
                      <a:pt x="334" y="1"/>
                    </a:cubicBezTo>
                    <a:cubicBezTo>
                      <a:pt x="298" y="6"/>
                      <a:pt x="272" y="40"/>
                      <a:pt x="277" y="77"/>
                    </a:cubicBezTo>
                    <a:cubicBezTo>
                      <a:pt x="325" y="457"/>
                      <a:pt x="411" y="1211"/>
                      <a:pt x="411" y="1211"/>
                    </a:cubicBezTo>
                    <a:cubicBezTo>
                      <a:pt x="414" y="1241"/>
                      <a:pt x="434" y="1263"/>
                      <a:pt x="463" y="1269"/>
                    </a:cubicBezTo>
                    <a:cubicBezTo>
                      <a:pt x="464" y="1270"/>
                      <a:pt x="606" y="1300"/>
                      <a:pt x="662" y="1390"/>
                    </a:cubicBezTo>
                    <a:cubicBezTo>
                      <a:pt x="686" y="1427"/>
                      <a:pt x="692" y="1470"/>
                      <a:pt x="679" y="1522"/>
                    </a:cubicBezTo>
                    <a:cubicBezTo>
                      <a:pt x="671" y="1552"/>
                      <a:pt x="649" y="1577"/>
                      <a:pt x="612" y="1596"/>
                    </a:cubicBezTo>
                    <a:cubicBezTo>
                      <a:pt x="550" y="1631"/>
                      <a:pt x="455" y="1646"/>
                      <a:pt x="358" y="1646"/>
                    </a:cubicBezTo>
                    <a:cubicBezTo>
                      <a:pt x="264" y="1646"/>
                      <a:pt x="168" y="1632"/>
                      <a:pt x="97" y="1608"/>
                    </a:cubicBezTo>
                    <a:cubicBezTo>
                      <a:pt x="90" y="1606"/>
                      <a:pt x="83" y="1604"/>
                      <a:pt x="76" y="1604"/>
                    </a:cubicBezTo>
                    <a:cubicBezTo>
                      <a:pt x="47" y="1604"/>
                      <a:pt x="22" y="1622"/>
                      <a:pt x="12" y="1651"/>
                    </a:cubicBezTo>
                    <a:cubicBezTo>
                      <a:pt x="1" y="1685"/>
                      <a:pt x="20" y="1723"/>
                      <a:pt x="55" y="1735"/>
                    </a:cubicBezTo>
                    <a:cubicBezTo>
                      <a:pt x="129" y="1760"/>
                      <a:pt x="243" y="1780"/>
                      <a:pt x="362" y="1780"/>
                    </a:cubicBezTo>
                    <a:lnTo>
                      <a:pt x="362" y="1778"/>
                    </a:lnTo>
                    <a:cubicBezTo>
                      <a:pt x="474" y="1778"/>
                      <a:pt x="590" y="1760"/>
                      <a:pt x="677" y="1713"/>
                    </a:cubicBezTo>
                    <a:cubicBezTo>
                      <a:pt x="747" y="1676"/>
                      <a:pt x="791" y="1620"/>
                      <a:pt x="809" y="1553"/>
                    </a:cubicBezTo>
                    <a:cubicBezTo>
                      <a:pt x="830" y="1466"/>
                      <a:pt x="819" y="1387"/>
                      <a:pt x="775" y="1318"/>
                    </a:cubicBezTo>
                    <a:cubicBezTo>
                      <a:pt x="714" y="1220"/>
                      <a:pt x="602" y="1171"/>
                      <a:pt x="538" y="1150"/>
                    </a:cubicBezTo>
                    <a:cubicBezTo>
                      <a:pt x="519" y="983"/>
                      <a:pt x="451" y="385"/>
                      <a:pt x="409" y="59"/>
                    </a:cubicBezTo>
                    <a:cubicBezTo>
                      <a:pt x="405" y="26"/>
                      <a:pt x="377" y="1"/>
                      <a:pt x="342" y="1"/>
                    </a:cubicBezTo>
                    <a:close/>
                  </a:path>
                </a:pathLst>
              </a:custGeom>
              <a:solidFill>
                <a:srgbClr val="CD73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5" name="Google Shape;575;p30"/>
            <p:cNvGrpSpPr/>
            <p:nvPr/>
          </p:nvGrpSpPr>
          <p:grpSpPr>
            <a:xfrm>
              <a:off x="3775423" y="2154982"/>
              <a:ext cx="135421" cy="93276"/>
              <a:chOff x="3144855" y="1096900"/>
              <a:chExt cx="120675" cy="83118"/>
            </a:xfrm>
          </p:grpSpPr>
          <p:sp>
            <p:nvSpPr>
              <p:cNvPr id="576" name="Google Shape;576;p30"/>
              <p:cNvSpPr/>
              <p:nvPr/>
            </p:nvSpPr>
            <p:spPr>
              <a:xfrm>
                <a:off x="3158901" y="1115485"/>
                <a:ext cx="18114" cy="17514"/>
              </a:xfrm>
              <a:custGeom>
                <a:rect b="b" l="l" r="r" t="t"/>
                <a:pathLst>
                  <a:path extrusionOk="0" h="409" w="423">
                    <a:moveTo>
                      <a:pt x="212" y="0"/>
                    </a:moveTo>
                    <a:cubicBezTo>
                      <a:pt x="207" y="0"/>
                      <a:pt x="202" y="0"/>
                      <a:pt x="198" y="1"/>
                    </a:cubicBezTo>
                    <a:cubicBezTo>
                      <a:pt x="87" y="8"/>
                      <a:pt x="1" y="104"/>
                      <a:pt x="8" y="217"/>
                    </a:cubicBezTo>
                    <a:cubicBezTo>
                      <a:pt x="15" y="326"/>
                      <a:pt x="107" y="408"/>
                      <a:pt x="215" y="408"/>
                    </a:cubicBezTo>
                    <a:cubicBezTo>
                      <a:pt x="219" y="408"/>
                      <a:pt x="222" y="408"/>
                      <a:pt x="226" y="408"/>
                    </a:cubicBezTo>
                    <a:cubicBezTo>
                      <a:pt x="339" y="399"/>
                      <a:pt x="423" y="303"/>
                      <a:pt x="416" y="190"/>
                    </a:cubicBezTo>
                    <a:cubicBezTo>
                      <a:pt x="408" y="82"/>
                      <a:pt x="318" y="0"/>
                      <a:pt x="2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30"/>
              <p:cNvSpPr/>
              <p:nvPr/>
            </p:nvSpPr>
            <p:spPr>
              <a:xfrm>
                <a:off x="3168493" y="1113258"/>
                <a:ext cx="9292" cy="8950"/>
              </a:xfrm>
              <a:custGeom>
                <a:rect b="b" l="l" r="r" t="t"/>
                <a:pathLst>
                  <a:path extrusionOk="0" h="209" w="217">
                    <a:moveTo>
                      <a:pt x="107" y="1"/>
                    </a:moveTo>
                    <a:cubicBezTo>
                      <a:pt x="105" y="1"/>
                      <a:pt x="103" y="1"/>
                      <a:pt x="101" y="1"/>
                    </a:cubicBezTo>
                    <a:cubicBezTo>
                      <a:pt x="45" y="5"/>
                      <a:pt x="1" y="54"/>
                      <a:pt x="5" y="112"/>
                    </a:cubicBezTo>
                    <a:cubicBezTo>
                      <a:pt x="9" y="167"/>
                      <a:pt x="54" y="208"/>
                      <a:pt x="108" y="208"/>
                    </a:cubicBezTo>
                    <a:cubicBezTo>
                      <a:pt x="111" y="208"/>
                      <a:pt x="113" y="208"/>
                      <a:pt x="116" y="208"/>
                    </a:cubicBezTo>
                    <a:cubicBezTo>
                      <a:pt x="172" y="205"/>
                      <a:pt x="217" y="155"/>
                      <a:pt x="212" y="99"/>
                    </a:cubicBezTo>
                    <a:cubicBezTo>
                      <a:pt x="208" y="43"/>
                      <a:pt x="162" y="1"/>
                      <a:pt x="1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30"/>
              <p:cNvSpPr/>
              <p:nvPr/>
            </p:nvSpPr>
            <p:spPr>
              <a:xfrm>
                <a:off x="3230501" y="1116127"/>
                <a:ext cx="18114" cy="17514"/>
              </a:xfrm>
              <a:custGeom>
                <a:rect b="b" l="l" r="r" t="t"/>
                <a:pathLst>
                  <a:path extrusionOk="0" h="409" w="423">
                    <a:moveTo>
                      <a:pt x="211" y="0"/>
                    </a:moveTo>
                    <a:cubicBezTo>
                      <a:pt x="207" y="0"/>
                      <a:pt x="202" y="0"/>
                      <a:pt x="197" y="1"/>
                    </a:cubicBezTo>
                    <a:cubicBezTo>
                      <a:pt x="85" y="8"/>
                      <a:pt x="1" y="106"/>
                      <a:pt x="8" y="218"/>
                    </a:cubicBezTo>
                    <a:cubicBezTo>
                      <a:pt x="15" y="325"/>
                      <a:pt x="105" y="408"/>
                      <a:pt x="212" y="408"/>
                    </a:cubicBezTo>
                    <a:cubicBezTo>
                      <a:pt x="217" y="408"/>
                      <a:pt x="221" y="408"/>
                      <a:pt x="226" y="408"/>
                    </a:cubicBezTo>
                    <a:cubicBezTo>
                      <a:pt x="338" y="400"/>
                      <a:pt x="423" y="303"/>
                      <a:pt x="415" y="190"/>
                    </a:cubicBezTo>
                    <a:cubicBezTo>
                      <a:pt x="408" y="82"/>
                      <a:pt x="318" y="0"/>
                      <a:pt x="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240093" y="1113943"/>
                <a:ext cx="9207" cy="8950"/>
              </a:xfrm>
              <a:custGeom>
                <a:rect b="b" l="l" r="r" t="t"/>
                <a:pathLst>
                  <a:path extrusionOk="0" h="209" w="215">
                    <a:moveTo>
                      <a:pt x="109" y="1"/>
                    </a:moveTo>
                    <a:cubicBezTo>
                      <a:pt x="106" y="1"/>
                      <a:pt x="104" y="1"/>
                      <a:pt x="101" y="1"/>
                    </a:cubicBezTo>
                    <a:cubicBezTo>
                      <a:pt x="43" y="4"/>
                      <a:pt x="0" y="54"/>
                      <a:pt x="5" y="111"/>
                    </a:cubicBezTo>
                    <a:cubicBezTo>
                      <a:pt x="7" y="167"/>
                      <a:pt x="55" y="209"/>
                      <a:pt x="109" y="209"/>
                    </a:cubicBezTo>
                    <a:cubicBezTo>
                      <a:pt x="110" y="209"/>
                      <a:pt x="112" y="209"/>
                      <a:pt x="114" y="208"/>
                    </a:cubicBezTo>
                    <a:cubicBezTo>
                      <a:pt x="172" y="204"/>
                      <a:pt x="215" y="154"/>
                      <a:pt x="212" y="97"/>
                    </a:cubicBezTo>
                    <a:cubicBezTo>
                      <a:pt x="208" y="42"/>
                      <a:pt x="163" y="1"/>
                      <a:pt x="1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0"/>
              <p:cNvSpPr/>
              <p:nvPr/>
            </p:nvSpPr>
            <p:spPr>
              <a:xfrm>
                <a:off x="3179798" y="1102467"/>
                <a:ext cx="19484" cy="59352"/>
              </a:xfrm>
              <a:custGeom>
                <a:rect b="b" l="l" r="r" t="t"/>
                <a:pathLst>
                  <a:path extrusionOk="0" h="1386" w="455">
                    <a:moveTo>
                      <a:pt x="313" y="0"/>
                    </a:moveTo>
                    <a:cubicBezTo>
                      <a:pt x="281" y="0"/>
                      <a:pt x="252" y="23"/>
                      <a:pt x="246" y="54"/>
                    </a:cubicBezTo>
                    <a:lnTo>
                      <a:pt x="4" y="1307"/>
                    </a:lnTo>
                    <a:cubicBezTo>
                      <a:pt x="0" y="1326"/>
                      <a:pt x="6" y="1347"/>
                      <a:pt x="19" y="1363"/>
                    </a:cubicBezTo>
                    <a:cubicBezTo>
                      <a:pt x="31" y="1378"/>
                      <a:pt x="50" y="1386"/>
                      <a:pt x="70" y="1386"/>
                    </a:cubicBezTo>
                    <a:lnTo>
                      <a:pt x="73" y="1386"/>
                    </a:lnTo>
                    <a:lnTo>
                      <a:pt x="388" y="1377"/>
                    </a:lnTo>
                    <a:cubicBezTo>
                      <a:pt x="425" y="1377"/>
                      <a:pt x="455" y="1346"/>
                      <a:pt x="453" y="1309"/>
                    </a:cubicBezTo>
                    <a:cubicBezTo>
                      <a:pt x="452" y="1272"/>
                      <a:pt x="422" y="1243"/>
                      <a:pt x="386" y="1243"/>
                    </a:cubicBezTo>
                    <a:lnTo>
                      <a:pt x="385" y="1243"/>
                    </a:lnTo>
                    <a:lnTo>
                      <a:pt x="151" y="1251"/>
                    </a:lnTo>
                    <a:lnTo>
                      <a:pt x="378" y="80"/>
                    </a:lnTo>
                    <a:cubicBezTo>
                      <a:pt x="385" y="44"/>
                      <a:pt x="361" y="9"/>
                      <a:pt x="324" y="1"/>
                    </a:cubicBezTo>
                    <a:cubicBezTo>
                      <a:pt x="320" y="1"/>
                      <a:pt x="317" y="0"/>
                      <a:pt x="313" y="0"/>
                    </a:cubicBezTo>
                    <a:close/>
                  </a:path>
                </a:pathLst>
              </a:custGeom>
              <a:solidFill>
                <a:srgbClr val="CD73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0"/>
              <p:cNvSpPr/>
              <p:nvPr/>
            </p:nvSpPr>
            <p:spPr>
              <a:xfrm>
                <a:off x="3219196" y="1097971"/>
                <a:ext cx="46334" cy="8393"/>
              </a:xfrm>
              <a:custGeom>
                <a:rect b="b" l="l" r="r" t="t"/>
                <a:pathLst>
                  <a:path extrusionOk="0" h="196" w="1082">
                    <a:moveTo>
                      <a:pt x="414" y="1"/>
                    </a:moveTo>
                    <a:cubicBezTo>
                      <a:pt x="378" y="1"/>
                      <a:pt x="341" y="2"/>
                      <a:pt x="303" y="6"/>
                    </a:cubicBezTo>
                    <a:cubicBezTo>
                      <a:pt x="217" y="13"/>
                      <a:pt x="131" y="22"/>
                      <a:pt x="11" y="51"/>
                    </a:cubicBezTo>
                    <a:lnTo>
                      <a:pt x="1" y="66"/>
                    </a:lnTo>
                    <a:cubicBezTo>
                      <a:pt x="85" y="99"/>
                      <a:pt x="173" y="127"/>
                      <a:pt x="263" y="145"/>
                    </a:cubicBezTo>
                    <a:cubicBezTo>
                      <a:pt x="353" y="162"/>
                      <a:pt x="445" y="177"/>
                      <a:pt x="537" y="186"/>
                    </a:cubicBezTo>
                    <a:cubicBezTo>
                      <a:pt x="615" y="192"/>
                      <a:pt x="691" y="195"/>
                      <a:pt x="767" y="195"/>
                    </a:cubicBezTo>
                    <a:cubicBezTo>
                      <a:pt x="782" y="195"/>
                      <a:pt x="797" y="195"/>
                      <a:pt x="812" y="195"/>
                    </a:cubicBezTo>
                    <a:cubicBezTo>
                      <a:pt x="904" y="195"/>
                      <a:pt x="994" y="189"/>
                      <a:pt x="1082" y="176"/>
                    </a:cubicBezTo>
                    <a:lnTo>
                      <a:pt x="1074" y="158"/>
                    </a:lnTo>
                    <a:cubicBezTo>
                      <a:pt x="965" y="103"/>
                      <a:pt x="876" y="74"/>
                      <a:pt x="789" y="50"/>
                    </a:cubicBezTo>
                    <a:cubicBezTo>
                      <a:pt x="703" y="28"/>
                      <a:pt x="623" y="13"/>
                      <a:pt x="544" y="7"/>
                    </a:cubicBezTo>
                    <a:cubicBezTo>
                      <a:pt x="500" y="3"/>
                      <a:pt x="457" y="1"/>
                      <a:pt x="4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0"/>
              <p:cNvSpPr/>
              <p:nvPr/>
            </p:nvSpPr>
            <p:spPr>
              <a:xfrm>
                <a:off x="3144855" y="1096900"/>
                <a:ext cx="46505" cy="7837"/>
              </a:xfrm>
              <a:custGeom>
                <a:rect b="b" l="l" r="r" t="t"/>
                <a:pathLst>
                  <a:path extrusionOk="0" h="183" w="1086">
                    <a:moveTo>
                      <a:pt x="593" y="1"/>
                    </a:moveTo>
                    <a:cubicBezTo>
                      <a:pt x="572" y="1"/>
                      <a:pt x="551" y="1"/>
                      <a:pt x="530" y="2"/>
                    </a:cubicBezTo>
                    <a:cubicBezTo>
                      <a:pt x="450" y="5"/>
                      <a:pt x="373" y="14"/>
                      <a:pt x="292" y="32"/>
                    </a:cubicBezTo>
                    <a:cubicBezTo>
                      <a:pt x="208" y="51"/>
                      <a:pt x="123" y="72"/>
                      <a:pt x="8" y="116"/>
                    </a:cubicBezTo>
                    <a:lnTo>
                      <a:pt x="0" y="134"/>
                    </a:lnTo>
                    <a:cubicBezTo>
                      <a:pt x="88" y="153"/>
                      <a:pt x="178" y="170"/>
                      <a:pt x="270" y="176"/>
                    </a:cubicBezTo>
                    <a:cubicBezTo>
                      <a:pt x="332" y="181"/>
                      <a:pt x="396" y="183"/>
                      <a:pt x="460" y="183"/>
                    </a:cubicBezTo>
                    <a:cubicBezTo>
                      <a:pt x="489" y="183"/>
                      <a:pt x="519" y="182"/>
                      <a:pt x="548" y="182"/>
                    </a:cubicBezTo>
                    <a:cubicBezTo>
                      <a:pt x="640" y="177"/>
                      <a:pt x="732" y="167"/>
                      <a:pt x="822" y="153"/>
                    </a:cubicBezTo>
                    <a:cubicBezTo>
                      <a:pt x="912" y="142"/>
                      <a:pt x="1001" y="124"/>
                      <a:pt x="1086" y="99"/>
                    </a:cubicBezTo>
                    <a:lnTo>
                      <a:pt x="1077" y="82"/>
                    </a:lnTo>
                    <a:cubicBezTo>
                      <a:pt x="961" y="42"/>
                      <a:pt x="868" y="25"/>
                      <a:pt x="779" y="13"/>
                    </a:cubicBezTo>
                    <a:cubicBezTo>
                      <a:pt x="715" y="5"/>
                      <a:pt x="653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0"/>
              <p:cNvSpPr/>
              <p:nvPr/>
            </p:nvSpPr>
            <p:spPr>
              <a:xfrm>
                <a:off x="3180013" y="1171497"/>
                <a:ext cx="53914" cy="8522"/>
              </a:xfrm>
              <a:custGeom>
                <a:rect b="b" l="l" r="r" t="t"/>
                <a:pathLst>
                  <a:path extrusionOk="0" h="199" w="1259">
                    <a:moveTo>
                      <a:pt x="1187" y="1"/>
                    </a:moveTo>
                    <a:cubicBezTo>
                      <a:pt x="1182" y="1"/>
                      <a:pt x="1176" y="1"/>
                      <a:pt x="1171" y="3"/>
                    </a:cubicBezTo>
                    <a:cubicBezTo>
                      <a:pt x="959" y="49"/>
                      <a:pt x="747" y="64"/>
                      <a:pt x="568" y="64"/>
                    </a:cubicBezTo>
                    <a:cubicBezTo>
                      <a:pt x="289" y="64"/>
                      <a:pt x="87" y="29"/>
                      <a:pt x="84" y="28"/>
                    </a:cubicBezTo>
                    <a:cubicBezTo>
                      <a:pt x="80" y="27"/>
                      <a:pt x="75" y="27"/>
                      <a:pt x="71" y="27"/>
                    </a:cubicBezTo>
                    <a:cubicBezTo>
                      <a:pt x="40" y="27"/>
                      <a:pt x="12" y="50"/>
                      <a:pt x="7" y="83"/>
                    </a:cubicBezTo>
                    <a:cubicBezTo>
                      <a:pt x="1" y="120"/>
                      <a:pt x="25" y="154"/>
                      <a:pt x="62" y="160"/>
                    </a:cubicBezTo>
                    <a:cubicBezTo>
                      <a:pt x="75" y="163"/>
                      <a:pt x="279" y="197"/>
                      <a:pt x="564" y="197"/>
                    </a:cubicBezTo>
                    <a:lnTo>
                      <a:pt x="564" y="198"/>
                    </a:lnTo>
                    <a:cubicBezTo>
                      <a:pt x="750" y="198"/>
                      <a:pt x="972" y="182"/>
                      <a:pt x="1199" y="133"/>
                    </a:cubicBezTo>
                    <a:cubicBezTo>
                      <a:pt x="1234" y="124"/>
                      <a:pt x="1258" y="89"/>
                      <a:pt x="1249" y="53"/>
                    </a:cubicBezTo>
                    <a:cubicBezTo>
                      <a:pt x="1243" y="22"/>
                      <a:pt x="1216" y="1"/>
                      <a:pt x="1187" y="1"/>
                    </a:cubicBezTo>
                    <a:close/>
                  </a:path>
                </a:pathLst>
              </a:custGeom>
              <a:solidFill>
                <a:srgbClr val="CD73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4" name="Google Shape;584;p30"/>
            <p:cNvGrpSpPr/>
            <p:nvPr/>
          </p:nvGrpSpPr>
          <p:grpSpPr>
            <a:xfrm>
              <a:off x="1907629" y="1973555"/>
              <a:ext cx="2266772" cy="1524685"/>
              <a:chOff x="206625" y="433450"/>
              <a:chExt cx="7205250" cy="4846425"/>
            </a:xfrm>
          </p:grpSpPr>
          <p:sp>
            <p:nvSpPr>
              <p:cNvPr id="585" name="Google Shape;585;p30"/>
              <p:cNvSpPr/>
              <p:nvPr/>
            </p:nvSpPr>
            <p:spPr>
              <a:xfrm>
                <a:off x="4584325" y="3833000"/>
                <a:ext cx="287350" cy="1085475"/>
              </a:xfrm>
              <a:custGeom>
                <a:rect b="b" l="l" r="r" t="t"/>
                <a:pathLst>
                  <a:path extrusionOk="0" h="43419" w="11494">
                    <a:moveTo>
                      <a:pt x="4086" y="0"/>
                    </a:moveTo>
                    <a:lnTo>
                      <a:pt x="0" y="709"/>
                    </a:lnTo>
                    <a:lnTo>
                      <a:pt x="7410" y="43419"/>
                    </a:lnTo>
                    <a:lnTo>
                      <a:pt x="11493" y="42710"/>
                    </a:lnTo>
                    <a:lnTo>
                      <a:pt x="40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30"/>
              <p:cNvSpPr/>
              <p:nvPr/>
            </p:nvSpPr>
            <p:spPr>
              <a:xfrm>
                <a:off x="3153300" y="3752850"/>
                <a:ext cx="438200" cy="1057625"/>
              </a:xfrm>
              <a:custGeom>
                <a:rect b="b" l="l" r="r" t="t"/>
                <a:pathLst>
                  <a:path extrusionOk="0" h="42305" w="17528">
                    <a:moveTo>
                      <a:pt x="13591" y="0"/>
                    </a:moveTo>
                    <a:lnTo>
                      <a:pt x="0" y="41001"/>
                    </a:lnTo>
                    <a:lnTo>
                      <a:pt x="3934" y="42305"/>
                    </a:lnTo>
                    <a:lnTo>
                      <a:pt x="17528" y="1304"/>
                    </a:lnTo>
                    <a:lnTo>
                      <a:pt x="135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30"/>
              <p:cNvSpPr/>
              <p:nvPr/>
            </p:nvSpPr>
            <p:spPr>
              <a:xfrm>
                <a:off x="5001825" y="3609275"/>
                <a:ext cx="335375" cy="796725"/>
              </a:xfrm>
              <a:custGeom>
                <a:rect b="b" l="l" r="r" t="t"/>
                <a:pathLst>
                  <a:path extrusionOk="0" h="31869" w="13415">
                    <a:moveTo>
                      <a:pt x="3962" y="1"/>
                    </a:moveTo>
                    <a:lnTo>
                      <a:pt x="1" y="1225"/>
                    </a:lnTo>
                    <a:lnTo>
                      <a:pt x="9451" y="31869"/>
                    </a:lnTo>
                    <a:lnTo>
                      <a:pt x="13415" y="30647"/>
                    </a:lnTo>
                    <a:lnTo>
                      <a:pt x="39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30"/>
              <p:cNvSpPr/>
              <p:nvPr/>
            </p:nvSpPr>
            <p:spPr>
              <a:xfrm>
                <a:off x="3849300" y="3823125"/>
                <a:ext cx="187550" cy="473375"/>
              </a:xfrm>
              <a:custGeom>
                <a:rect b="b" l="l" r="r" t="t"/>
                <a:pathLst>
                  <a:path extrusionOk="0" h="18935" w="7502">
                    <a:moveTo>
                      <a:pt x="3427" y="1"/>
                    </a:moveTo>
                    <a:lnTo>
                      <a:pt x="1" y="18165"/>
                    </a:lnTo>
                    <a:lnTo>
                      <a:pt x="4075" y="18934"/>
                    </a:lnTo>
                    <a:lnTo>
                      <a:pt x="7502" y="770"/>
                    </a:lnTo>
                    <a:lnTo>
                      <a:pt x="3427" y="1"/>
                    </a:lnTo>
                    <a:close/>
                  </a:path>
                </a:pathLst>
              </a:custGeom>
              <a:solidFill>
                <a:srgbClr val="2811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0"/>
              <p:cNvSpPr/>
              <p:nvPr/>
            </p:nvSpPr>
            <p:spPr>
              <a:xfrm>
                <a:off x="3156050" y="1386250"/>
                <a:ext cx="2307225" cy="2523675"/>
              </a:xfrm>
              <a:custGeom>
                <a:rect b="b" l="l" r="r" t="t"/>
                <a:pathLst>
                  <a:path extrusionOk="0" h="100947" w="92289">
                    <a:moveTo>
                      <a:pt x="50388" y="1"/>
                    </a:moveTo>
                    <a:cubicBezTo>
                      <a:pt x="41490" y="1"/>
                      <a:pt x="31042" y="1161"/>
                      <a:pt x="26785" y="10449"/>
                    </a:cubicBezTo>
                    <a:cubicBezTo>
                      <a:pt x="23303" y="18187"/>
                      <a:pt x="26011" y="30570"/>
                      <a:pt x="27171" y="38697"/>
                    </a:cubicBezTo>
                    <a:cubicBezTo>
                      <a:pt x="27946" y="45272"/>
                      <a:pt x="30802" y="59315"/>
                      <a:pt x="30212" y="63072"/>
                    </a:cubicBezTo>
                    <a:cubicBezTo>
                      <a:pt x="29184" y="69600"/>
                      <a:pt x="1" y="75469"/>
                      <a:pt x="8985" y="91982"/>
                    </a:cubicBezTo>
                    <a:cubicBezTo>
                      <a:pt x="12833" y="99056"/>
                      <a:pt x="26396" y="99833"/>
                      <a:pt x="33363" y="100219"/>
                    </a:cubicBezTo>
                    <a:cubicBezTo>
                      <a:pt x="38193" y="100404"/>
                      <a:pt x="44540" y="100947"/>
                      <a:pt x="50905" y="100947"/>
                    </a:cubicBezTo>
                    <a:cubicBezTo>
                      <a:pt x="57796" y="100947"/>
                      <a:pt x="64707" y="100311"/>
                      <a:pt x="69735" y="97898"/>
                    </a:cubicBezTo>
                    <a:cubicBezTo>
                      <a:pt x="78637" y="94030"/>
                      <a:pt x="83861" y="86126"/>
                      <a:pt x="77862" y="67386"/>
                    </a:cubicBezTo>
                    <a:cubicBezTo>
                      <a:pt x="82118" y="51907"/>
                      <a:pt x="85711" y="44224"/>
                      <a:pt x="89967" y="28356"/>
                    </a:cubicBezTo>
                    <a:cubicBezTo>
                      <a:pt x="92288" y="19072"/>
                      <a:pt x="91571" y="8624"/>
                      <a:pt x="79963" y="4367"/>
                    </a:cubicBezTo>
                    <a:cubicBezTo>
                      <a:pt x="68740" y="111"/>
                      <a:pt x="61997" y="1"/>
                      <a:pt x="50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0"/>
              <p:cNvSpPr/>
              <p:nvPr/>
            </p:nvSpPr>
            <p:spPr>
              <a:xfrm>
                <a:off x="2892050" y="4755525"/>
                <a:ext cx="694700" cy="409250"/>
              </a:xfrm>
              <a:custGeom>
                <a:rect b="b" l="l" r="r" t="t"/>
                <a:pathLst>
                  <a:path extrusionOk="0" h="16370" w="27788">
                    <a:moveTo>
                      <a:pt x="17378" y="1"/>
                    </a:moveTo>
                    <a:cubicBezTo>
                      <a:pt x="14715" y="2929"/>
                      <a:pt x="0" y="16370"/>
                      <a:pt x="6824" y="16370"/>
                    </a:cubicBezTo>
                    <a:cubicBezTo>
                      <a:pt x="7084" y="16370"/>
                      <a:pt x="7376" y="16350"/>
                      <a:pt x="7702" y="16309"/>
                    </a:cubicBezTo>
                    <a:cubicBezTo>
                      <a:pt x="11297" y="15755"/>
                      <a:pt x="20694" y="12990"/>
                      <a:pt x="24011" y="11334"/>
                    </a:cubicBezTo>
                    <a:cubicBezTo>
                      <a:pt x="26958" y="9859"/>
                      <a:pt x="27788" y="6082"/>
                      <a:pt x="26497" y="1"/>
                    </a:cubicBezTo>
                    <a:close/>
                  </a:path>
                </a:pathLst>
              </a:custGeom>
              <a:solidFill>
                <a:srgbClr val="F9CE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30"/>
              <p:cNvSpPr/>
              <p:nvPr/>
            </p:nvSpPr>
            <p:spPr>
              <a:xfrm>
                <a:off x="3699750" y="3113350"/>
                <a:ext cx="1342700" cy="1789925"/>
              </a:xfrm>
              <a:custGeom>
                <a:rect b="b" l="l" r="r" t="t"/>
                <a:pathLst>
                  <a:path extrusionOk="0" h="71597" w="53708">
                    <a:moveTo>
                      <a:pt x="46518" y="0"/>
                    </a:moveTo>
                    <a:lnTo>
                      <a:pt x="27447" y="1566"/>
                    </a:lnTo>
                    <a:cubicBezTo>
                      <a:pt x="7824" y="8044"/>
                      <a:pt x="577" y="18796"/>
                      <a:pt x="596" y="24320"/>
                    </a:cubicBezTo>
                    <a:cubicBezTo>
                      <a:pt x="615" y="29473"/>
                      <a:pt x="1" y="69214"/>
                      <a:pt x="2041" y="70211"/>
                    </a:cubicBezTo>
                    <a:cubicBezTo>
                      <a:pt x="4077" y="71206"/>
                      <a:pt x="6758" y="71597"/>
                      <a:pt x="9301" y="71597"/>
                    </a:cubicBezTo>
                    <a:cubicBezTo>
                      <a:pt x="13290" y="71597"/>
                      <a:pt x="16942" y="70635"/>
                      <a:pt x="17241" y="69536"/>
                    </a:cubicBezTo>
                    <a:cubicBezTo>
                      <a:pt x="19480" y="61357"/>
                      <a:pt x="13908" y="29525"/>
                      <a:pt x="16668" y="27085"/>
                    </a:cubicBezTo>
                    <a:cubicBezTo>
                      <a:pt x="23143" y="21359"/>
                      <a:pt x="53707" y="29701"/>
                      <a:pt x="465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0"/>
              <p:cNvSpPr/>
              <p:nvPr/>
            </p:nvSpPr>
            <p:spPr>
              <a:xfrm>
                <a:off x="3193075" y="3021200"/>
                <a:ext cx="1434750" cy="1790000"/>
              </a:xfrm>
              <a:custGeom>
                <a:rect b="b" l="l" r="r" t="t"/>
                <a:pathLst>
                  <a:path extrusionOk="0" h="71600" w="57390">
                    <a:moveTo>
                      <a:pt x="50203" y="1"/>
                    </a:moveTo>
                    <a:lnTo>
                      <a:pt x="38925" y="2393"/>
                    </a:lnTo>
                    <a:cubicBezTo>
                      <a:pt x="6368" y="5310"/>
                      <a:pt x="573" y="18799"/>
                      <a:pt x="593" y="24320"/>
                    </a:cubicBezTo>
                    <a:cubicBezTo>
                      <a:pt x="612" y="29473"/>
                      <a:pt x="0" y="69214"/>
                      <a:pt x="2040" y="70214"/>
                    </a:cubicBezTo>
                    <a:cubicBezTo>
                      <a:pt x="4075" y="71209"/>
                      <a:pt x="6752" y="71599"/>
                      <a:pt x="9293" y="71599"/>
                    </a:cubicBezTo>
                    <a:cubicBezTo>
                      <a:pt x="13284" y="71599"/>
                      <a:pt x="16939" y="70636"/>
                      <a:pt x="17241" y="69536"/>
                    </a:cubicBezTo>
                    <a:cubicBezTo>
                      <a:pt x="19479" y="61357"/>
                      <a:pt x="13908" y="29525"/>
                      <a:pt x="16667" y="27085"/>
                    </a:cubicBezTo>
                    <a:cubicBezTo>
                      <a:pt x="23143" y="21362"/>
                      <a:pt x="57390" y="29702"/>
                      <a:pt x="502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0"/>
              <p:cNvSpPr/>
              <p:nvPr/>
            </p:nvSpPr>
            <p:spPr>
              <a:xfrm>
                <a:off x="4012500" y="935125"/>
                <a:ext cx="809000" cy="853900"/>
              </a:xfrm>
              <a:custGeom>
                <a:rect b="b" l="l" r="r" t="t"/>
                <a:pathLst>
                  <a:path extrusionOk="0" h="34156" w="32360">
                    <a:moveTo>
                      <a:pt x="29556" y="0"/>
                    </a:moveTo>
                    <a:lnTo>
                      <a:pt x="97" y="1175"/>
                    </a:lnTo>
                    <a:cubicBezTo>
                      <a:pt x="337" y="7159"/>
                      <a:pt x="593" y="13602"/>
                      <a:pt x="1291" y="19567"/>
                    </a:cubicBezTo>
                    <a:cubicBezTo>
                      <a:pt x="2046" y="26914"/>
                      <a:pt x="1" y="33450"/>
                      <a:pt x="7403" y="34076"/>
                    </a:cubicBezTo>
                    <a:cubicBezTo>
                      <a:pt x="8102" y="34129"/>
                      <a:pt x="8782" y="34155"/>
                      <a:pt x="9445" y="34155"/>
                    </a:cubicBezTo>
                    <a:cubicBezTo>
                      <a:pt x="27638" y="34155"/>
                      <a:pt x="32359" y="14568"/>
                      <a:pt x="29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0"/>
              <p:cNvSpPr/>
              <p:nvPr/>
            </p:nvSpPr>
            <p:spPr>
              <a:xfrm>
                <a:off x="3035650" y="2497875"/>
                <a:ext cx="464750" cy="345825"/>
              </a:xfrm>
              <a:custGeom>
                <a:rect b="b" l="l" r="r" t="t"/>
                <a:pathLst>
                  <a:path extrusionOk="0" h="13833" w="18590">
                    <a:moveTo>
                      <a:pt x="9994" y="0"/>
                    </a:moveTo>
                    <a:cubicBezTo>
                      <a:pt x="9804" y="0"/>
                      <a:pt x="9615" y="234"/>
                      <a:pt x="9407" y="829"/>
                    </a:cubicBezTo>
                    <a:cubicBezTo>
                      <a:pt x="9243" y="1297"/>
                      <a:pt x="9569" y="3475"/>
                      <a:pt x="9978" y="3817"/>
                    </a:cubicBezTo>
                    <a:lnTo>
                      <a:pt x="9978" y="3817"/>
                    </a:lnTo>
                    <a:cubicBezTo>
                      <a:pt x="7453" y="2206"/>
                      <a:pt x="4699" y="537"/>
                      <a:pt x="3293" y="537"/>
                    </a:cubicBezTo>
                    <a:cubicBezTo>
                      <a:pt x="3000" y="537"/>
                      <a:pt x="2765" y="610"/>
                      <a:pt x="2603" y="771"/>
                    </a:cubicBezTo>
                    <a:cubicBezTo>
                      <a:pt x="1633" y="1739"/>
                      <a:pt x="5057" y="4264"/>
                      <a:pt x="6730" y="4931"/>
                    </a:cubicBezTo>
                    <a:cubicBezTo>
                      <a:pt x="6023" y="4808"/>
                      <a:pt x="2894" y="3450"/>
                      <a:pt x="1362" y="3450"/>
                    </a:cubicBezTo>
                    <a:cubicBezTo>
                      <a:pt x="933" y="3450"/>
                      <a:pt x="629" y="3556"/>
                      <a:pt x="538" y="3825"/>
                    </a:cubicBezTo>
                    <a:cubicBezTo>
                      <a:pt x="207" y="4801"/>
                      <a:pt x="4318" y="7117"/>
                      <a:pt x="5178" y="7401"/>
                    </a:cubicBezTo>
                    <a:cubicBezTo>
                      <a:pt x="4252" y="7365"/>
                      <a:pt x="2413" y="6814"/>
                      <a:pt x="1235" y="6814"/>
                    </a:cubicBezTo>
                    <a:cubicBezTo>
                      <a:pt x="607" y="6814"/>
                      <a:pt x="167" y="6970"/>
                      <a:pt x="152" y="7445"/>
                    </a:cubicBezTo>
                    <a:cubicBezTo>
                      <a:pt x="1" y="8421"/>
                      <a:pt x="3576" y="9860"/>
                      <a:pt x="5338" y="10304"/>
                    </a:cubicBezTo>
                    <a:cubicBezTo>
                      <a:pt x="4844" y="10215"/>
                      <a:pt x="3609" y="9925"/>
                      <a:pt x="2596" y="9925"/>
                    </a:cubicBezTo>
                    <a:cubicBezTo>
                      <a:pt x="1755" y="9925"/>
                      <a:pt x="1067" y="10125"/>
                      <a:pt x="1084" y="10808"/>
                    </a:cubicBezTo>
                    <a:cubicBezTo>
                      <a:pt x="1109" y="11878"/>
                      <a:pt x="4646" y="12355"/>
                      <a:pt x="5351" y="12504"/>
                    </a:cubicBezTo>
                    <a:cubicBezTo>
                      <a:pt x="7298" y="12918"/>
                      <a:pt x="8690" y="13393"/>
                      <a:pt x="10579" y="13393"/>
                    </a:cubicBezTo>
                    <a:cubicBezTo>
                      <a:pt x="10712" y="13393"/>
                      <a:pt x="10848" y="13391"/>
                      <a:pt x="10986" y="13386"/>
                    </a:cubicBezTo>
                    <a:cubicBezTo>
                      <a:pt x="11374" y="13371"/>
                      <a:pt x="11838" y="13358"/>
                      <a:pt x="12334" y="13358"/>
                    </a:cubicBezTo>
                    <a:cubicBezTo>
                      <a:pt x="13614" y="13358"/>
                      <a:pt x="15103" y="13447"/>
                      <a:pt x="16023" y="13832"/>
                    </a:cubicBezTo>
                    <a:cubicBezTo>
                      <a:pt x="16480" y="12107"/>
                      <a:pt x="17828" y="9601"/>
                      <a:pt x="18589" y="7955"/>
                    </a:cubicBezTo>
                    <a:cubicBezTo>
                      <a:pt x="17001" y="7136"/>
                      <a:pt x="15174" y="6905"/>
                      <a:pt x="13972" y="5535"/>
                    </a:cubicBezTo>
                    <a:cubicBezTo>
                      <a:pt x="12770" y="4167"/>
                      <a:pt x="11714" y="2557"/>
                      <a:pt x="10818" y="980"/>
                    </a:cubicBezTo>
                    <a:cubicBezTo>
                      <a:pt x="10510" y="435"/>
                      <a:pt x="10251" y="0"/>
                      <a:pt x="9994" y="0"/>
                    </a:cubicBezTo>
                    <a:close/>
                  </a:path>
                </a:pathLst>
              </a:custGeom>
              <a:solidFill>
                <a:srgbClr val="EFB5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0"/>
              <p:cNvSpPr/>
              <p:nvPr/>
            </p:nvSpPr>
            <p:spPr>
              <a:xfrm>
                <a:off x="3352200" y="1665525"/>
                <a:ext cx="916625" cy="1370825"/>
              </a:xfrm>
              <a:custGeom>
                <a:rect b="b" l="l" r="r" t="t"/>
                <a:pathLst>
                  <a:path extrusionOk="0" h="54833" w="36665">
                    <a:moveTo>
                      <a:pt x="33423" y="0"/>
                    </a:moveTo>
                    <a:cubicBezTo>
                      <a:pt x="18946" y="0"/>
                      <a:pt x="19083" y="13032"/>
                      <a:pt x="19581" y="26098"/>
                    </a:cubicBezTo>
                    <a:cubicBezTo>
                      <a:pt x="19700" y="29070"/>
                      <a:pt x="19581" y="39884"/>
                      <a:pt x="18986" y="40993"/>
                    </a:cubicBezTo>
                    <a:cubicBezTo>
                      <a:pt x="18694" y="41091"/>
                      <a:pt x="18251" y="41134"/>
                      <a:pt x="17693" y="41134"/>
                    </a:cubicBezTo>
                    <a:cubicBezTo>
                      <a:pt x="14017" y="41134"/>
                      <a:pt x="5389" y="39275"/>
                      <a:pt x="2675" y="39275"/>
                    </a:cubicBezTo>
                    <a:cubicBezTo>
                      <a:pt x="2667" y="39275"/>
                      <a:pt x="2658" y="39275"/>
                      <a:pt x="2650" y="39275"/>
                    </a:cubicBezTo>
                    <a:cubicBezTo>
                      <a:pt x="1927" y="43997"/>
                      <a:pt x="1346" y="45392"/>
                      <a:pt x="0" y="47780"/>
                    </a:cubicBezTo>
                    <a:cubicBezTo>
                      <a:pt x="3311" y="49304"/>
                      <a:pt x="5784" y="50501"/>
                      <a:pt x="9892" y="51678"/>
                    </a:cubicBezTo>
                    <a:cubicBezTo>
                      <a:pt x="14616" y="53031"/>
                      <a:pt x="20462" y="54833"/>
                      <a:pt x="25501" y="54833"/>
                    </a:cubicBezTo>
                    <a:cubicBezTo>
                      <a:pt x="31107" y="54833"/>
                      <a:pt x="35713" y="52604"/>
                      <a:pt x="36665" y="45048"/>
                    </a:cubicBezTo>
                    <a:lnTo>
                      <a:pt x="34658" y="30"/>
                    </a:lnTo>
                    <a:lnTo>
                      <a:pt x="34661" y="30"/>
                    </a:lnTo>
                    <a:cubicBezTo>
                      <a:pt x="34237" y="10"/>
                      <a:pt x="33824" y="0"/>
                      <a:pt x="33423" y="0"/>
                    </a:cubicBezTo>
                    <a:close/>
                  </a:path>
                </a:pathLst>
              </a:custGeom>
              <a:solidFill>
                <a:srgbClr val="555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30"/>
              <p:cNvSpPr/>
              <p:nvPr/>
            </p:nvSpPr>
            <p:spPr>
              <a:xfrm>
                <a:off x="3957925" y="1639200"/>
                <a:ext cx="993950" cy="1543175"/>
              </a:xfrm>
              <a:custGeom>
                <a:rect b="b" l="l" r="r" t="t"/>
                <a:pathLst>
                  <a:path extrusionOk="0" h="61727" w="39758">
                    <a:moveTo>
                      <a:pt x="17243" y="0"/>
                    </a:moveTo>
                    <a:cubicBezTo>
                      <a:pt x="10513" y="0"/>
                      <a:pt x="4285" y="1203"/>
                      <a:pt x="2330" y="8529"/>
                    </a:cubicBezTo>
                    <a:cubicBezTo>
                      <a:pt x="0" y="17864"/>
                      <a:pt x="375" y="31407"/>
                      <a:pt x="1075" y="40620"/>
                    </a:cubicBezTo>
                    <a:cubicBezTo>
                      <a:pt x="1244" y="44857"/>
                      <a:pt x="960" y="54702"/>
                      <a:pt x="1045" y="58771"/>
                    </a:cubicBezTo>
                    <a:cubicBezTo>
                      <a:pt x="7814" y="60566"/>
                      <a:pt x="15806" y="61727"/>
                      <a:pt x="23547" y="61727"/>
                    </a:cubicBezTo>
                    <a:cubicBezTo>
                      <a:pt x="28417" y="61727"/>
                      <a:pt x="33187" y="61268"/>
                      <a:pt x="37492" y="60218"/>
                    </a:cubicBezTo>
                    <a:cubicBezTo>
                      <a:pt x="38112" y="49064"/>
                      <a:pt x="38846" y="35043"/>
                      <a:pt x="38986" y="23005"/>
                    </a:cubicBezTo>
                    <a:cubicBezTo>
                      <a:pt x="38920" y="12846"/>
                      <a:pt x="39758" y="285"/>
                      <a:pt x="27546" y="285"/>
                    </a:cubicBezTo>
                    <a:cubicBezTo>
                      <a:pt x="27464" y="285"/>
                      <a:pt x="27381" y="286"/>
                      <a:pt x="27298" y="287"/>
                    </a:cubicBezTo>
                    <a:cubicBezTo>
                      <a:pt x="27209" y="287"/>
                      <a:pt x="27120" y="287"/>
                      <a:pt x="27031" y="287"/>
                    </a:cubicBezTo>
                    <a:cubicBezTo>
                      <a:pt x="23942" y="287"/>
                      <a:pt x="20533" y="0"/>
                      <a:pt x="17243" y="0"/>
                    </a:cubicBezTo>
                    <a:close/>
                  </a:path>
                </a:pathLst>
              </a:custGeom>
              <a:solidFill>
                <a:srgbClr val="8FB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30"/>
              <p:cNvSpPr/>
              <p:nvPr/>
            </p:nvSpPr>
            <p:spPr>
              <a:xfrm>
                <a:off x="4009275" y="3016175"/>
                <a:ext cx="468925" cy="355800"/>
              </a:xfrm>
              <a:custGeom>
                <a:rect b="b" l="l" r="r" t="t"/>
                <a:pathLst>
                  <a:path extrusionOk="0" h="14232" w="18757">
                    <a:moveTo>
                      <a:pt x="6349" y="0"/>
                    </a:moveTo>
                    <a:cubicBezTo>
                      <a:pt x="6056" y="0"/>
                      <a:pt x="5949" y="269"/>
                      <a:pt x="6139" y="1059"/>
                    </a:cubicBezTo>
                    <a:cubicBezTo>
                      <a:pt x="6256" y="1541"/>
                      <a:pt x="7715" y="3193"/>
                      <a:pt x="8243" y="3256"/>
                    </a:cubicBezTo>
                    <a:lnTo>
                      <a:pt x="8243" y="3256"/>
                    </a:lnTo>
                    <a:cubicBezTo>
                      <a:pt x="4621" y="3280"/>
                      <a:pt x="677" y="3412"/>
                      <a:pt x="394" y="4703"/>
                    </a:cubicBezTo>
                    <a:cubicBezTo>
                      <a:pt x="180" y="5696"/>
                      <a:pt x="2455" y="6097"/>
                      <a:pt x="4368" y="6097"/>
                    </a:cubicBezTo>
                    <a:cubicBezTo>
                      <a:pt x="5037" y="6097"/>
                      <a:pt x="5662" y="6048"/>
                      <a:pt x="6120" y="5958"/>
                    </a:cubicBezTo>
                    <a:lnTo>
                      <a:pt x="6120" y="5958"/>
                    </a:lnTo>
                    <a:cubicBezTo>
                      <a:pt x="5274" y="6313"/>
                      <a:pt x="0" y="7127"/>
                      <a:pt x="320" y="8392"/>
                    </a:cubicBezTo>
                    <a:cubicBezTo>
                      <a:pt x="456" y="8932"/>
                      <a:pt x="1898" y="9095"/>
                      <a:pt x="3332" y="9095"/>
                    </a:cubicBezTo>
                    <a:cubicBezTo>
                      <a:pt x="4548" y="9095"/>
                      <a:pt x="5757" y="8978"/>
                      <a:pt x="6159" y="8874"/>
                    </a:cubicBezTo>
                    <a:lnTo>
                      <a:pt x="6159" y="8874"/>
                    </a:lnTo>
                    <a:cubicBezTo>
                      <a:pt x="4937" y="9599"/>
                      <a:pt x="1257" y="10473"/>
                      <a:pt x="1963" y="11642"/>
                    </a:cubicBezTo>
                    <a:cubicBezTo>
                      <a:pt x="2099" y="11945"/>
                      <a:pt x="2620" y="12063"/>
                      <a:pt x="3316" y="12063"/>
                    </a:cubicBezTo>
                    <a:cubicBezTo>
                      <a:pt x="4683" y="12063"/>
                      <a:pt x="6728" y="11610"/>
                      <a:pt x="7868" y="11223"/>
                    </a:cubicBezTo>
                    <a:lnTo>
                      <a:pt x="7868" y="11223"/>
                    </a:lnTo>
                    <a:cubicBezTo>
                      <a:pt x="7024" y="11579"/>
                      <a:pt x="3722" y="12714"/>
                      <a:pt x="4574" y="13958"/>
                    </a:cubicBezTo>
                    <a:cubicBezTo>
                      <a:pt x="4707" y="14154"/>
                      <a:pt x="4968" y="14232"/>
                      <a:pt x="5303" y="14232"/>
                    </a:cubicBezTo>
                    <a:cubicBezTo>
                      <a:pt x="6479" y="14232"/>
                      <a:pt x="8552" y="13266"/>
                      <a:pt x="9078" y="13065"/>
                    </a:cubicBezTo>
                    <a:cubicBezTo>
                      <a:pt x="11066" y="12304"/>
                      <a:pt x="12560" y="11951"/>
                      <a:pt x="14286" y="10743"/>
                    </a:cubicBezTo>
                    <a:cubicBezTo>
                      <a:pt x="15424" y="9944"/>
                      <a:pt x="17392" y="8626"/>
                      <a:pt x="18757" y="8384"/>
                    </a:cubicBezTo>
                    <a:cubicBezTo>
                      <a:pt x="18206" y="6688"/>
                      <a:pt x="17974" y="3849"/>
                      <a:pt x="17720" y="2054"/>
                    </a:cubicBezTo>
                    <a:cubicBezTo>
                      <a:pt x="16355" y="2190"/>
                      <a:pt x="15057" y="2693"/>
                      <a:pt x="13736" y="2693"/>
                    </a:cubicBezTo>
                    <a:cubicBezTo>
                      <a:pt x="13337" y="2693"/>
                      <a:pt x="12936" y="2647"/>
                      <a:pt x="12530" y="2531"/>
                    </a:cubicBezTo>
                    <a:cubicBezTo>
                      <a:pt x="10776" y="2035"/>
                      <a:pt x="9015" y="1257"/>
                      <a:pt x="7407" y="417"/>
                    </a:cubicBezTo>
                    <a:cubicBezTo>
                      <a:pt x="6968" y="188"/>
                      <a:pt x="6593" y="0"/>
                      <a:pt x="6349" y="0"/>
                    </a:cubicBezTo>
                    <a:close/>
                  </a:path>
                </a:pathLst>
              </a:custGeom>
              <a:solidFill>
                <a:srgbClr val="EFB5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0"/>
              <p:cNvSpPr/>
              <p:nvPr/>
            </p:nvSpPr>
            <p:spPr>
              <a:xfrm>
                <a:off x="4360325" y="1702125"/>
                <a:ext cx="817625" cy="1596425"/>
              </a:xfrm>
              <a:custGeom>
                <a:rect b="b" l="l" r="r" t="t"/>
                <a:pathLst>
                  <a:path extrusionOk="0" h="63857" w="32705">
                    <a:moveTo>
                      <a:pt x="20118" y="1"/>
                    </a:moveTo>
                    <a:cubicBezTo>
                      <a:pt x="19813" y="1"/>
                      <a:pt x="19499" y="23"/>
                      <a:pt x="19174" y="69"/>
                    </a:cubicBezTo>
                    <a:cubicBezTo>
                      <a:pt x="7769" y="3126"/>
                      <a:pt x="14399" y="30682"/>
                      <a:pt x="13958" y="42688"/>
                    </a:cubicBezTo>
                    <a:cubicBezTo>
                      <a:pt x="13958" y="42688"/>
                      <a:pt x="8503" y="50704"/>
                      <a:pt x="1" y="53602"/>
                    </a:cubicBezTo>
                    <a:cubicBezTo>
                      <a:pt x="1851" y="56731"/>
                      <a:pt x="2623" y="60259"/>
                      <a:pt x="2973" y="63857"/>
                    </a:cubicBezTo>
                    <a:cubicBezTo>
                      <a:pt x="14948" y="60314"/>
                      <a:pt x="26697" y="54779"/>
                      <a:pt x="27433" y="46299"/>
                    </a:cubicBezTo>
                    <a:cubicBezTo>
                      <a:pt x="28139" y="38184"/>
                      <a:pt x="32704" y="1"/>
                      <a:pt x="20118" y="1"/>
                    </a:cubicBezTo>
                    <a:close/>
                  </a:path>
                </a:pathLst>
              </a:custGeom>
              <a:solidFill>
                <a:srgbClr val="555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0"/>
              <p:cNvSpPr/>
              <p:nvPr/>
            </p:nvSpPr>
            <p:spPr>
              <a:xfrm>
                <a:off x="4305500" y="1351250"/>
                <a:ext cx="273100" cy="414575"/>
              </a:xfrm>
              <a:custGeom>
                <a:rect b="b" l="l" r="r" t="t"/>
                <a:pathLst>
                  <a:path extrusionOk="0" h="16583" w="10924">
                    <a:moveTo>
                      <a:pt x="5446" y="0"/>
                    </a:moveTo>
                    <a:cubicBezTo>
                      <a:pt x="2752" y="0"/>
                      <a:pt x="1" y="1390"/>
                      <a:pt x="107" y="4053"/>
                    </a:cubicBezTo>
                    <a:cubicBezTo>
                      <a:pt x="226" y="7016"/>
                      <a:pt x="341" y="9980"/>
                      <a:pt x="460" y="12943"/>
                    </a:cubicBezTo>
                    <a:cubicBezTo>
                      <a:pt x="558" y="15400"/>
                      <a:pt x="2993" y="16582"/>
                      <a:pt x="5478" y="16582"/>
                    </a:cubicBezTo>
                    <a:cubicBezTo>
                      <a:pt x="8172" y="16582"/>
                      <a:pt x="10923" y="15193"/>
                      <a:pt x="10817" y="12530"/>
                    </a:cubicBezTo>
                    <a:cubicBezTo>
                      <a:pt x="10699" y="9566"/>
                      <a:pt x="10580" y="6603"/>
                      <a:pt x="10461" y="3639"/>
                    </a:cubicBezTo>
                    <a:cubicBezTo>
                      <a:pt x="10365" y="1183"/>
                      <a:pt x="7930" y="0"/>
                      <a:pt x="5446" y="0"/>
                    </a:cubicBezTo>
                    <a:close/>
                  </a:path>
                </a:pathLst>
              </a:custGeom>
              <a:solidFill>
                <a:srgbClr val="EFB5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4070700" y="885700"/>
                <a:ext cx="673875" cy="651775"/>
              </a:xfrm>
              <a:custGeom>
                <a:rect b="b" l="l" r="r" t="t"/>
                <a:pathLst>
                  <a:path extrusionOk="0" h="26071" w="26955">
                    <a:moveTo>
                      <a:pt x="24168" y="1"/>
                    </a:moveTo>
                    <a:lnTo>
                      <a:pt x="678" y="938"/>
                    </a:lnTo>
                    <a:cubicBezTo>
                      <a:pt x="730" y="16793"/>
                      <a:pt x="0" y="26071"/>
                      <a:pt x="12718" y="26071"/>
                    </a:cubicBezTo>
                    <a:cubicBezTo>
                      <a:pt x="13310" y="26071"/>
                      <a:pt x="13931" y="26051"/>
                      <a:pt x="14583" y="26010"/>
                    </a:cubicBezTo>
                    <a:cubicBezTo>
                      <a:pt x="26955" y="25192"/>
                      <a:pt x="25058" y="16560"/>
                      <a:pt x="24168" y="1"/>
                    </a:cubicBezTo>
                    <a:close/>
                  </a:path>
                </a:pathLst>
              </a:custGeom>
              <a:solidFill>
                <a:srgbClr val="EFB5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0"/>
              <p:cNvSpPr/>
              <p:nvPr/>
            </p:nvSpPr>
            <p:spPr>
              <a:xfrm>
                <a:off x="4515275" y="529600"/>
                <a:ext cx="567500" cy="1251650"/>
              </a:xfrm>
              <a:custGeom>
                <a:rect b="b" l="l" r="r" t="t"/>
                <a:pathLst>
                  <a:path extrusionOk="0" h="50066" w="22700">
                    <a:moveTo>
                      <a:pt x="7706" y="0"/>
                    </a:moveTo>
                    <a:cubicBezTo>
                      <a:pt x="4769" y="0"/>
                      <a:pt x="1838" y="1676"/>
                      <a:pt x="292" y="6330"/>
                    </a:cubicBezTo>
                    <a:lnTo>
                      <a:pt x="0" y="10622"/>
                    </a:lnTo>
                    <a:cubicBezTo>
                      <a:pt x="1469" y="24354"/>
                      <a:pt x="3281" y="35058"/>
                      <a:pt x="651" y="50066"/>
                    </a:cubicBezTo>
                    <a:cubicBezTo>
                      <a:pt x="22699" y="44199"/>
                      <a:pt x="18550" y="36511"/>
                      <a:pt x="18942" y="23179"/>
                    </a:cubicBezTo>
                    <a:cubicBezTo>
                      <a:pt x="19176" y="17465"/>
                      <a:pt x="19165" y="7637"/>
                      <a:pt x="14445" y="2912"/>
                    </a:cubicBezTo>
                    <a:cubicBezTo>
                      <a:pt x="12787" y="1251"/>
                      <a:pt x="10244" y="0"/>
                      <a:pt x="7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0"/>
              <p:cNvSpPr/>
              <p:nvPr/>
            </p:nvSpPr>
            <p:spPr>
              <a:xfrm>
                <a:off x="3875900" y="470325"/>
                <a:ext cx="775650" cy="565900"/>
              </a:xfrm>
              <a:custGeom>
                <a:rect b="b" l="l" r="r" t="t"/>
                <a:pathLst>
                  <a:path extrusionOk="0" h="22636" w="31026">
                    <a:moveTo>
                      <a:pt x="17384" y="1"/>
                    </a:moveTo>
                    <a:cubicBezTo>
                      <a:pt x="14726" y="1"/>
                      <a:pt x="12109" y="643"/>
                      <a:pt x="9928" y="2074"/>
                    </a:cubicBezTo>
                    <a:cubicBezTo>
                      <a:pt x="4533" y="5517"/>
                      <a:pt x="3483" y="13856"/>
                      <a:pt x="1" y="19066"/>
                    </a:cubicBezTo>
                    <a:cubicBezTo>
                      <a:pt x="2692" y="21551"/>
                      <a:pt x="6336" y="22636"/>
                      <a:pt x="10161" y="22636"/>
                    </a:cubicBezTo>
                    <a:cubicBezTo>
                      <a:pt x="17902" y="22636"/>
                      <a:pt x="26386" y="18191"/>
                      <a:pt x="29222" y="11907"/>
                    </a:cubicBezTo>
                    <a:lnTo>
                      <a:pt x="31025" y="7075"/>
                    </a:lnTo>
                    <a:cubicBezTo>
                      <a:pt x="28673" y="2802"/>
                      <a:pt x="22936" y="1"/>
                      <a:pt x="173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30"/>
              <p:cNvSpPr/>
              <p:nvPr/>
            </p:nvSpPr>
            <p:spPr>
              <a:xfrm>
                <a:off x="4639450" y="1133750"/>
                <a:ext cx="164175" cy="145400"/>
              </a:xfrm>
              <a:custGeom>
                <a:rect b="b" l="l" r="r" t="t"/>
                <a:pathLst>
                  <a:path extrusionOk="0" h="5816" w="6567">
                    <a:moveTo>
                      <a:pt x="1791" y="1"/>
                    </a:moveTo>
                    <a:cubicBezTo>
                      <a:pt x="1255" y="1"/>
                      <a:pt x="658" y="74"/>
                      <a:pt x="1" y="237"/>
                    </a:cubicBezTo>
                    <a:lnTo>
                      <a:pt x="152" y="5781"/>
                    </a:lnTo>
                    <a:cubicBezTo>
                      <a:pt x="417" y="5804"/>
                      <a:pt x="672" y="5815"/>
                      <a:pt x="915" y="5815"/>
                    </a:cubicBezTo>
                    <a:cubicBezTo>
                      <a:pt x="6504" y="5815"/>
                      <a:pt x="6566" y="1"/>
                      <a:pt x="1791" y="1"/>
                    </a:cubicBezTo>
                    <a:close/>
                  </a:path>
                </a:pathLst>
              </a:custGeom>
              <a:solidFill>
                <a:srgbClr val="EFB5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0"/>
              <p:cNvSpPr/>
              <p:nvPr/>
            </p:nvSpPr>
            <p:spPr>
              <a:xfrm>
                <a:off x="6532925" y="3832850"/>
                <a:ext cx="287350" cy="1085550"/>
              </a:xfrm>
              <a:custGeom>
                <a:rect b="b" l="l" r="r" t="t"/>
                <a:pathLst>
                  <a:path extrusionOk="0" h="43422" w="11494">
                    <a:moveTo>
                      <a:pt x="4086" y="1"/>
                    </a:moveTo>
                    <a:lnTo>
                      <a:pt x="0" y="709"/>
                    </a:lnTo>
                    <a:lnTo>
                      <a:pt x="7408" y="43422"/>
                    </a:lnTo>
                    <a:lnTo>
                      <a:pt x="11493" y="42713"/>
                    </a:lnTo>
                    <a:lnTo>
                      <a:pt x="40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0"/>
              <p:cNvSpPr/>
              <p:nvPr/>
            </p:nvSpPr>
            <p:spPr>
              <a:xfrm>
                <a:off x="5101825" y="3752850"/>
                <a:ext cx="438150" cy="1057625"/>
              </a:xfrm>
              <a:custGeom>
                <a:rect b="b" l="l" r="r" t="t"/>
                <a:pathLst>
                  <a:path extrusionOk="0" h="42305" w="17526">
                    <a:moveTo>
                      <a:pt x="13591" y="0"/>
                    </a:moveTo>
                    <a:lnTo>
                      <a:pt x="1" y="41001"/>
                    </a:lnTo>
                    <a:lnTo>
                      <a:pt x="3935" y="42305"/>
                    </a:lnTo>
                    <a:lnTo>
                      <a:pt x="17525" y="1304"/>
                    </a:lnTo>
                    <a:lnTo>
                      <a:pt x="135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0"/>
              <p:cNvSpPr/>
              <p:nvPr/>
            </p:nvSpPr>
            <p:spPr>
              <a:xfrm>
                <a:off x="6950375" y="3609425"/>
                <a:ext cx="335375" cy="796650"/>
              </a:xfrm>
              <a:custGeom>
                <a:rect b="b" l="l" r="r" t="t"/>
                <a:pathLst>
                  <a:path extrusionOk="0" h="31866" w="13415">
                    <a:moveTo>
                      <a:pt x="3964" y="0"/>
                    </a:moveTo>
                    <a:lnTo>
                      <a:pt x="0" y="1222"/>
                    </a:lnTo>
                    <a:lnTo>
                      <a:pt x="9453" y="31865"/>
                    </a:lnTo>
                    <a:lnTo>
                      <a:pt x="13414" y="30644"/>
                    </a:lnTo>
                    <a:lnTo>
                      <a:pt x="39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0"/>
              <p:cNvSpPr/>
              <p:nvPr/>
            </p:nvSpPr>
            <p:spPr>
              <a:xfrm>
                <a:off x="5797850" y="3823125"/>
                <a:ext cx="187475" cy="473375"/>
              </a:xfrm>
              <a:custGeom>
                <a:rect b="b" l="l" r="r" t="t"/>
                <a:pathLst>
                  <a:path extrusionOk="0" h="18935" w="7499">
                    <a:moveTo>
                      <a:pt x="3427" y="1"/>
                    </a:moveTo>
                    <a:lnTo>
                      <a:pt x="0" y="18165"/>
                    </a:lnTo>
                    <a:lnTo>
                      <a:pt x="4075" y="18934"/>
                    </a:lnTo>
                    <a:lnTo>
                      <a:pt x="7498" y="770"/>
                    </a:lnTo>
                    <a:lnTo>
                      <a:pt x="3427" y="1"/>
                    </a:lnTo>
                    <a:close/>
                  </a:path>
                </a:pathLst>
              </a:custGeom>
              <a:solidFill>
                <a:srgbClr val="2811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0"/>
              <p:cNvSpPr/>
              <p:nvPr/>
            </p:nvSpPr>
            <p:spPr>
              <a:xfrm>
                <a:off x="5104600" y="1386250"/>
                <a:ext cx="2307275" cy="2523675"/>
              </a:xfrm>
              <a:custGeom>
                <a:rect b="b" l="l" r="r" t="t"/>
                <a:pathLst>
                  <a:path extrusionOk="0" h="100947" w="92291">
                    <a:moveTo>
                      <a:pt x="50388" y="1"/>
                    </a:moveTo>
                    <a:cubicBezTo>
                      <a:pt x="41489" y="1"/>
                      <a:pt x="31041" y="1161"/>
                      <a:pt x="26785" y="10449"/>
                    </a:cubicBezTo>
                    <a:cubicBezTo>
                      <a:pt x="23303" y="18187"/>
                      <a:pt x="26010" y="30570"/>
                      <a:pt x="27173" y="38697"/>
                    </a:cubicBezTo>
                    <a:cubicBezTo>
                      <a:pt x="27945" y="45272"/>
                      <a:pt x="30804" y="59315"/>
                      <a:pt x="30211" y="63072"/>
                    </a:cubicBezTo>
                    <a:cubicBezTo>
                      <a:pt x="29183" y="69600"/>
                      <a:pt x="0" y="75469"/>
                      <a:pt x="8984" y="91982"/>
                    </a:cubicBezTo>
                    <a:cubicBezTo>
                      <a:pt x="12833" y="99056"/>
                      <a:pt x="26399" y="99833"/>
                      <a:pt x="33362" y="100219"/>
                    </a:cubicBezTo>
                    <a:cubicBezTo>
                      <a:pt x="38192" y="100404"/>
                      <a:pt x="44540" y="100947"/>
                      <a:pt x="50905" y="100947"/>
                    </a:cubicBezTo>
                    <a:cubicBezTo>
                      <a:pt x="57795" y="100947"/>
                      <a:pt x="64706" y="100311"/>
                      <a:pt x="69735" y="97898"/>
                    </a:cubicBezTo>
                    <a:cubicBezTo>
                      <a:pt x="78636" y="94030"/>
                      <a:pt x="83860" y="86126"/>
                      <a:pt x="77861" y="67386"/>
                    </a:cubicBezTo>
                    <a:cubicBezTo>
                      <a:pt x="82118" y="51907"/>
                      <a:pt x="85710" y="44224"/>
                      <a:pt x="89966" y="28356"/>
                    </a:cubicBezTo>
                    <a:cubicBezTo>
                      <a:pt x="92290" y="19072"/>
                      <a:pt x="91571" y="8624"/>
                      <a:pt x="79962" y="4367"/>
                    </a:cubicBezTo>
                    <a:cubicBezTo>
                      <a:pt x="68739" y="111"/>
                      <a:pt x="61996" y="1"/>
                      <a:pt x="50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0"/>
              <p:cNvSpPr/>
              <p:nvPr/>
            </p:nvSpPr>
            <p:spPr>
              <a:xfrm>
                <a:off x="4840650" y="4801575"/>
                <a:ext cx="694625" cy="409250"/>
              </a:xfrm>
              <a:custGeom>
                <a:rect b="b" l="l" r="r" t="t"/>
                <a:pathLst>
                  <a:path extrusionOk="0" h="16370" w="27785">
                    <a:moveTo>
                      <a:pt x="17375" y="0"/>
                    </a:moveTo>
                    <a:cubicBezTo>
                      <a:pt x="14712" y="2929"/>
                      <a:pt x="0" y="16369"/>
                      <a:pt x="6822" y="16369"/>
                    </a:cubicBezTo>
                    <a:cubicBezTo>
                      <a:pt x="7083" y="16369"/>
                      <a:pt x="7376" y="16350"/>
                      <a:pt x="7702" y="16309"/>
                    </a:cubicBezTo>
                    <a:cubicBezTo>
                      <a:pt x="11294" y="15755"/>
                      <a:pt x="20692" y="12990"/>
                      <a:pt x="24008" y="11333"/>
                    </a:cubicBezTo>
                    <a:cubicBezTo>
                      <a:pt x="26955" y="9858"/>
                      <a:pt x="27785" y="6081"/>
                      <a:pt x="264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0"/>
              <p:cNvSpPr/>
              <p:nvPr/>
            </p:nvSpPr>
            <p:spPr>
              <a:xfrm>
                <a:off x="5347400" y="4870700"/>
                <a:ext cx="694575" cy="409175"/>
              </a:xfrm>
              <a:custGeom>
                <a:rect b="b" l="l" r="r" t="t"/>
                <a:pathLst>
                  <a:path extrusionOk="0" h="16367" w="27783">
                    <a:moveTo>
                      <a:pt x="17373" y="0"/>
                    </a:moveTo>
                    <a:cubicBezTo>
                      <a:pt x="14710" y="2929"/>
                      <a:pt x="1" y="16367"/>
                      <a:pt x="6819" y="16367"/>
                    </a:cubicBezTo>
                    <a:cubicBezTo>
                      <a:pt x="7081" y="16367"/>
                      <a:pt x="7373" y="16347"/>
                      <a:pt x="7700" y="16306"/>
                    </a:cubicBezTo>
                    <a:cubicBezTo>
                      <a:pt x="11292" y="15752"/>
                      <a:pt x="20689" y="12990"/>
                      <a:pt x="24006" y="11333"/>
                    </a:cubicBezTo>
                    <a:cubicBezTo>
                      <a:pt x="26955" y="9858"/>
                      <a:pt x="27782" y="6081"/>
                      <a:pt x="264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30"/>
              <p:cNvSpPr/>
              <p:nvPr/>
            </p:nvSpPr>
            <p:spPr>
              <a:xfrm>
                <a:off x="5648275" y="3136375"/>
                <a:ext cx="1342700" cy="1789975"/>
              </a:xfrm>
              <a:custGeom>
                <a:rect b="b" l="l" r="r" t="t"/>
                <a:pathLst>
                  <a:path extrusionOk="0" h="71599" w="53708">
                    <a:moveTo>
                      <a:pt x="46521" y="0"/>
                    </a:moveTo>
                    <a:lnTo>
                      <a:pt x="27450" y="1566"/>
                    </a:lnTo>
                    <a:cubicBezTo>
                      <a:pt x="7827" y="8044"/>
                      <a:pt x="577" y="18798"/>
                      <a:pt x="596" y="24320"/>
                    </a:cubicBezTo>
                    <a:cubicBezTo>
                      <a:pt x="616" y="29472"/>
                      <a:pt x="1" y="69213"/>
                      <a:pt x="2044" y="70214"/>
                    </a:cubicBezTo>
                    <a:cubicBezTo>
                      <a:pt x="4078" y="71208"/>
                      <a:pt x="6756" y="71599"/>
                      <a:pt x="9297" y="71599"/>
                    </a:cubicBezTo>
                    <a:cubicBezTo>
                      <a:pt x="13288" y="71599"/>
                      <a:pt x="16943" y="70636"/>
                      <a:pt x="17244" y="69536"/>
                    </a:cubicBezTo>
                    <a:cubicBezTo>
                      <a:pt x="19480" y="61357"/>
                      <a:pt x="13911" y="29525"/>
                      <a:pt x="16671" y="27085"/>
                    </a:cubicBezTo>
                    <a:cubicBezTo>
                      <a:pt x="23147" y="21362"/>
                      <a:pt x="53708" y="29701"/>
                      <a:pt x="465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30"/>
              <p:cNvSpPr/>
              <p:nvPr/>
            </p:nvSpPr>
            <p:spPr>
              <a:xfrm>
                <a:off x="5141600" y="3067300"/>
                <a:ext cx="1342700" cy="1789925"/>
              </a:xfrm>
              <a:custGeom>
                <a:rect b="b" l="l" r="r" t="t"/>
                <a:pathLst>
                  <a:path extrusionOk="0" h="71597" w="53708">
                    <a:moveTo>
                      <a:pt x="46518" y="1"/>
                    </a:moveTo>
                    <a:lnTo>
                      <a:pt x="38529" y="2548"/>
                    </a:lnTo>
                    <a:cubicBezTo>
                      <a:pt x="9475" y="7367"/>
                      <a:pt x="574" y="18796"/>
                      <a:pt x="596" y="24321"/>
                    </a:cubicBezTo>
                    <a:cubicBezTo>
                      <a:pt x="615" y="29473"/>
                      <a:pt x="0" y="69214"/>
                      <a:pt x="2040" y="70212"/>
                    </a:cubicBezTo>
                    <a:cubicBezTo>
                      <a:pt x="4076" y="71206"/>
                      <a:pt x="6755" y="71597"/>
                      <a:pt x="9297" y="71597"/>
                    </a:cubicBezTo>
                    <a:cubicBezTo>
                      <a:pt x="13288" y="71597"/>
                      <a:pt x="16941" y="70635"/>
                      <a:pt x="17241" y="69537"/>
                    </a:cubicBezTo>
                    <a:cubicBezTo>
                      <a:pt x="19480" y="61355"/>
                      <a:pt x="13911" y="29525"/>
                      <a:pt x="16668" y="27083"/>
                    </a:cubicBezTo>
                    <a:cubicBezTo>
                      <a:pt x="23143" y="21360"/>
                      <a:pt x="53707" y="29702"/>
                      <a:pt x="465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30"/>
              <p:cNvSpPr/>
              <p:nvPr/>
            </p:nvSpPr>
            <p:spPr>
              <a:xfrm>
                <a:off x="5143400" y="888025"/>
                <a:ext cx="378075" cy="462900"/>
              </a:xfrm>
              <a:custGeom>
                <a:rect b="b" l="l" r="r" t="t"/>
                <a:pathLst>
                  <a:path extrusionOk="0" h="18516" w="15123">
                    <a:moveTo>
                      <a:pt x="9819" y="1"/>
                    </a:moveTo>
                    <a:cubicBezTo>
                      <a:pt x="8567" y="1"/>
                      <a:pt x="8505" y="4080"/>
                      <a:pt x="8918" y="5782"/>
                    </a:cubicBezTo>
                    <a:cubicBezTo>
                      <a:pt x="8537" y="4984"/>
                      <a:pt x="7553" y="76"/>
                      <a:pt x="6364" y="76"/>
                    </a:cubicBezTo>
                    <a:cubicBezTo>
                      <a:pt x="6321" y="76"/>
                      <a:pt x="6279" y="82"/>
                      <a:pt x="6236" y="95"/>
                    </a:cubicBezTo>
                    <a:cubicBezTo>
                      <a:pt x="5249" y="390"/>
                      <a:pt x="5740" y="5082"/>
                      <a:pt x="6007" y="5950"/>
                    </a:cubicBezTo>
                    <a:cubicBezTo>
                      <a:pt x="5302" y="4870"/>
                      <a:pt x="4385" y="1774"/>
                      <a:pt x="3373" y="1774"/>
                    </a:cubicBezTo>
                    <a:cubicBezTo>
                      <a:pt x="3270" y="1774"/>
                      <a:pt x="3165" y="1806"/>
                      <a:pt x="3060" y="1876"/>
                    </a:cubicBezTo>
                    <a:cubicBezTo>
                      <a:pt x="2178" y="2317"/>
                      <a:pt x="3074" y="6066"/>
                      <a:pt x="3730" y="7759"/>
                    </a:cubicBezTo>
                    <a:cubicBezTo>
                      <a:pt x="3388" y="7029"/>
                      <a:pt x="2360" y="4428"/>
                      <a:pt x="1296" y="4428"/>
                    </a:cubicBezTo>
                    <a:cubicBezTo>
                      <a:pt x="1150" y="4428"/>
                      <a:pt x="1003" y="4476"/>
                      <a:pt x="857" y="4586"/>
                    </a:cubicBezTo>
                    <a:cubicBezTo>
                      <a:pt x="0" y="5225"/>
                      <a:pt x="1657" y="8382"/>
                      <a:pt x="1944" y="9046"/>
                    </a:cubicBezTo>
                    <a:cubicBezTo>
                      <a:pt x="2790" y="11001"/>
                      <a:pt x="3209" y="12478"/>
                      <a:pt x="4488" y="14149"/>
                    </a:cubicBezTo>
                    <a:cubicBezTo>
                      <a:pt x="5337" y="15252"/>
                      <a:pt x="6738" y="17162"/>
                      <a:pt x="7041" y="18516"/>
                    </a:cubicBezTo>
                    <a:cubicBezTo>
                      <a:pt x="8711" y="17890"/>
                      <a:pt x="11534" y="17537"/>
                      <a:pt x="13321" y="17203"/>
                    </a:cubicBezTo>
                    <a:cubicBezTo>
                      <a:pt x="13064" y="15436"/>
                      <a:pt x="12196" y="13810"/>
                      <a:pt x="12618" y="12037"/>
                    </a:cubicBezTo>
                    <a:cubicBezTo>
                      <a:pt x="13037" y="10267"/>
                      <a:pt x="13740" y="8473"/>
                      <a:pt x="14506" y="6830"/>
                    </a:cubicBezTo>
                    <a:cubicBezTo>
                      <a:pt x="14872" y="6050"/>
                      <a:pt x="15123" y="5469"/>
                      <a:pt x="14491" y="5469"/>
                    </a:cubicBezTo>
                    <a:cubicBezTo>
                      <a:pt x="14328" y="5469"/>
                      <a:pt x="14106" y="5508"/>
                      <a:pt x="13811" y="5592"/>
                    </a:cubicBezTo>
                    <a:cubicBezTo>
                      <a:pt x="13342" y="5728"/>
                      <a:pt x="11780" y="7227"/>
                      <a:pt x="11707" y="7773"/>
                    </a:cubicBezTo>
                    <a:lnTo>
                      <a:pt x="11707" y="7773"/>
                    </a:lnTo>
                    <a:cubicBezTo>
                      <a:pt x="11527" y="4160"/>
                      <a:pt x="11224" y="234"/>
                      <a:pt x="9922" y="10"/>
                    </a:cubicBezTo>
                    <a:cubicBezTo>
                      <a:pt x="9886" y="4"/>
                      <a:pt x="9852" y="1"/>
                      <a:pt x="9819" y="1"/>
                    </a:cubicBezTo>
                    <a:close/>
                  </a:path>
                </a:pathLst>
              </a:custGeom>
              <a:solidFill>
                <a:srgbClr val="EFB5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30"/>
              <p:cNvSpPr/>
              <p:nvPr/>
            </p:nvSpPr>
            <p:spPr>
              <a:xfrm>
                <a:off x="5248775" y="1211625"/>
                <a:ext cx="971225" cy="1065225"/>
              </a:xfrm>
              <a:custGeom>
                <a:rect b="b" l="l" r="r" t="t"/>
                <a:pathLst>
                  <a:path extrusionOk="0" h="42609" w="38849">
                    <a:moveTo>
                      <a:pt x="9213" y="0"/>
                    </a:moveTo>
                    <a:cubicBezTo>
                      <a:pt x="4731" y="1354"/>
                      <a:pt x="3686" y="1842"/>
                      <a:pt x="0" y="3223"/>
                    </a:cubicBezTo>
                    <a:cubicBezTo>
                      <a:pt x="4166" y="22731"/>
                      <a:pt x="4687" y="42609"/>
                      <a:pt x="21176" y="42609"/>
                    </a:cubicBezTo>
                    <a:cubicBezTo>
                      <a:pt x="23816" y="42609"/>
                      <a:pt x="26864" y="42100"/>
                      <a:pt x="30401" y="40998"/>
                    </a:cubicBezTo>
                    <a:lnTo>
                      <a:pt x="38848" y="17966"/>
                    </a:lnTo>
                    <a:cubicBezTo>
                      <a:pt x="37870" y="17764"/>
                      <a:pt x="36893" y="17672"/>
                      <a:pt x="35922" y="17672"/>
                    </a:cubicBezTo>
                    <a:cubicBezTo>
                      <a:pt x="29121" y="17672"/>
                      <a:pt x="22629" y="22225"/>
                      <a:pt x="18195" y="25853"/>
                    </a:cubicBezTo>
                    <a:cubicBezTo>
                      <a:pt x="13908" y="17731"/>
                      <a:pt x="13243" y="10964"/>
                      <a:pt x="92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30"/>
              <p:cNvSpPr/>
              <p:nvPr/>
            </p:nvSpPr>
            <p:spPr>
              <a:xfrm>
                <a:off x="5914925" y="1638325"/>
                <a:ext cx="1057450" cy="1590175"/>
              </a:xfrm>
              <a:custGeom>
                <a:rect b="b" l="l" r="r" t="t"/>
                <a:pathLst>
                  <a:path extrusionOk="0" h="63607" w="42298">
                    <a:moveTo>
                      <a:pt x="14259" y="0"/>
                    </a:moveTo>
                    <a:cubicBezTo>
                      <a:pt x="7741" y="0"/>
                      <a:pt x="4782" y="1364"/>
                      <a:pt x="2609" y="8537"/>
                    </a:cubicBezTo>
                    <a:cubicBezTo>
                      <a:pt x="1" y="17670"/>
                      <a:pt x="709" y="31067"/>
                      <a:pt x="1035" y="40200"/>
                    </a:cubicBezTo>
                    <a:cubicBezTo>
                      <a:pt x="1035" y="44666"/>
                      <a:pt x="1313" y="56504"/>
                      <a:pt x="1189" y="60768"/>
                    </a:cubicBezTo>
                    <a:cubicBezTo>
                      <a:pt x="6981" y="63267"/>
                      <a:pt x="14526" y="63606"/>
                      <a:pt x="20939" y="63606"/>
                    </a:cubicBezTo>
                    <a:cubicBezTo>
                      <a:pt x="21503" y="63606"/>
                      <a:pt x="22059" y="63604"/>
                      <a:pt x="22603" y="63600"/>
                    </a:cubicBezTo>
                    <a:cubicBezTo>
                      <a:pt x="27610" y="63561"/>
                      <a:pt x="32547" y="63106"/>
                      <a:pt x="37338" y="61926"/>
                    </a:cubicBezTo>
                    <a:cubicBezTo>
                      <a:pt x="37694" y="50489"/>
                      <a:pt x="36908" y="32534"/>
                      <a:pt x="37503" y="20617"/>
                    </a:cubicBezTo>
                    <a:cubicBezTo>
                      <a:pt x="37832" y="10508"/>
                      <a:pt x="42297" y="823"/>
                      <a:pt x="27069" y="468"/>
                    </a:cubicBezTo>
                    <a:cubicBezTo>
                      <a:pt x="21676" y="342"/>
                      <a:pt x="17522" y="0"/>
                      <a:pt x="142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30"/>
              <p:cNvSpPr/>
              <p:nvPr/>
            </p:nvSpPr>
            <p:spPr>
              <a:xfrm>
                <a:off x="6273175" y="1384575"/>
                <a:ext cx="259150" cy="414600"/>
              </a:xfrm>
              <a:custGeom>
                <a:rect b="b" l="l" r="r" t="t"/>
                <a:pathLst>
                  <a:path extrusionOk="0" h="16584" w="10366">
                    <a:moveTo>
                      <a:pt x="5183" y="0"/>
                    </a:moveTo>
                    <a:cubicBezTo>
                      <a:pt x="2592" y="0"/>
                      <a:pt x="0" y="1281"/>
                      <a:pt x="0" y="3842"/>
                    </a:cubicBezTo>
                    <a:lnTo>
                      <a:pt x="0" y="12740"/>
                    </a:lnTo>
                    <a:cubicBezTo>
                      <a:pt x="0" y="15303"/>
                      <a:pt x="2592" y="16584"/>
                      <a:pt x="5183" y="16584"/>
                    </a:cubicBezTo>
                    <a:cubicBezTo>
                      <a:pt x="7774" y="16584"/>
                      <a:pt x="10366" y="15303"/>
                      <a:pt x="10366" y="12740"/>
                    </a:cubicBezTo>
                    <a:lnTo>
                      <a:pt x="10366" y="3842"/>
                    </a:lnTo>
                    <a:cubicBezTo>
                      <a:pt x="10366" y="1281"/>
                      <a:pt x="7774" y="0"/>
                      <a:pt x="5183" y="0"/>
                    </a:cubicBezTo>
                    <a:close/>
                  </a:path>
                </a:pathLst>
              </a:custGeom>
              <a:solidFill>
                <a:srgbClr val="EFB5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0"/>
              <p:cNvSpPr/>
              <p:nvPr/>
            </p:nvSpPr>
            <p:spPr>
              <a:xfrm>
                <a:off x="6064550" y="868275"/>
                <a:ext cx="688800" cy="640575"/>
              </a:xfrm>
              <a:custGeom>
                <a:rect b="b" l="l" r="r" t="t"/>
                <a:pathLst>
                  <a:path extrusionOk="0" h="25623" w="27552">
                    <a:moveTo>
                      <a:pt x="1340" y="0"/>
                    </a:moveTo>
                    <a:cubicBezTo>
                      <a:pt x="1" y="20378"/>
                      <a:pt x="451" y="25622"/>
                      <a:pt x="13872" y="25622"/>
                    </a:cubicBezTo>
                    <a:cubicBezTo>
                      <a:pt x="14288" y="25622"/>
                      <a:pt x="14716" y="25617"/>
                      <a:pt x="15157" y="25607"/>
                    </a:cubicBezTo>
                    <a:cubicBezTo>
                      <a:pt x="27552" y="25282"/>
                      <a:pt x="25999" y="16585"/>
                      <a:pt x="25771" y="0"/>
                    </a:cubicBezTo>
                    <a:close/>
                  </a:path>
                </a:pathLst>
              </a:custGeom>
              <a:solidFill>
                <a:srgbClr val="EFB5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0"/>
              <p:cNvSpPr/>
              <p:nvPr/>
            </p:nvSpPr>
            <p:spPr>
              <a:xfrm>
                <a:off x="5735225" y="433450"/>
                <a:ext cx="964575" cy="594775"/>
              </a:xfrm>
              <a:custGeom>
                <a:rect b="b" l="l" r="r" t="t"/>
                <a:pathLst>
                  <a:path extrusionOk="0" h="23791" w="38583">
                    <a:moveTo>
                      <a:pt x="23689" y="1"/>
                    </a:moveTo>
                    <a:cubicBezTo>
                      <a:pt x="20269" y="1"/>
                      <a:pt x="17295" y="1888"/>
                      <a:pt x="17394" y="6251"/>
                    </a:cubicBezTo>
                    <a:cubicBezTo>
                      <a:pt x="16300" y="4326"/>
                      <a:pt x="14642" y="3465"/>
                      <a:pt x="13056" y="3465"/>
                    </a:cubicBezTo>
                    <a:cubicBezTo>
                      <a:pt x="10467" y="3465"/>
                      <a:pt x="8070" y="5762"/>
                      <a:pt x="8642" y="9476"/>
                    </a:cubicBezTo>
                    <a:cubicBezTo>
                      <a:pt x="7756" y="8882"/>
                      <a:pt x="6924" y="8627"/>
                      <a:pt x="6172" y="8627"/>
                    </a:cubicBezTo>
                    <a:cubicBezTo>
                      <a:pt x="1643" y="8627"/>
                      <a:pt x="0" y="17864"/>
                      <a:pt x="6899" y="17864"/>
                    </a:cubicBezTo>
                    <a:cubicBezTo>
                      <a:pt x="7298" y="17864"/>
                      <a:pt x="7725" y="17833"/>
                      <a:pt x="8181" y="17768"/>
                    </a:cubicBezTo>
                    <a:lnTo>
                      <a:pt x="8181" y="17768"/>
                    </a:lnTo>
                    <a:cubicBezTo>
                      <a:pt x="7407" y="21384"/>
                      <a:pt x="10000" y="23335"/>
                      <a:pt x="12732" y="23335"/>
                    </a:cubicBezTo>
                    <a:cubicBezTo>
                      <a:pt x="14871" y="23335"/>
                      <a:pt x="17096" y="22139"/>
                      <a:pt x="17855" y="19610"/>
                    </a:cubicBezTo>
                    <a:cubicBezTo>
                      <a:pt x="17977" y="22262"/>
                      <a:pt x="21104" y="23790"/>
                      <a:pt x="24284" y="23790"/>
                    </a:cubicBezTo>
                    <a:cubicBezTo>
                      <a:pt x="27044" y="23790"/>
                      <a:pt x="29844" y="22638"/>
                      <a:pt x="30753" y="20070"/>
                    </a:cubicBezTo>
                    <a:cubicBezTo>
                      <a:pt x="31215" y="22082"/>
                      <a:pt x="32884" y="23119"/>
                      <a:pt x="34565" y="23119"/>
                    </a:cubicBezTo>
                    <a:cubicBezTo>
                      <a:pt x="36445" y="23119"/>
                      <a:pt x="38340" y="21824"/>
                      <a:pt x="38583" y="19149"/>
                    </a:cubicBezTo>
                    <a:lnTo>
                      <a:pt x="33516" y="8539"/>
                    </a:lnTo>
                    <a:cubicBezTo>
                      <a:pt x="33516" y="3302"/>
                      <a:pt x="28213" y="1"/>
                      <a:pt x="23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30"/>
              <p:cNvSpPr/>
              <p:nvPr/>
            </p:nvSpPr>
            <p:spPr>
              <a:xfrm>
                <a:off x="6538575" y="572500"/>
                <a:ext cx="368825" cy="777325"/>
              </a:xfrm>
              <a:custGeom>
                <a:rect b="b" l="l" r="r" t="t"/>
                <a:pathLst>
                  <a:path extrusionOk="0" h="31093" w="14753">
                    <a:moveTo>
                      <a:pt x="5935" y="0"/>
                    </a:moveTo>
                    <a:cubicBezTo>
                      <a:pt x="3920" y="0"/>
                      <a:pt x="1799" y="1147"/>
                      <a:pt x="1" y="3914"/>
                    </a:cubicBezTo>
                    <a:lnTo>
                      <a:pt x="2766" y="14048"/>
                    </a:lnTo>
                    <a:cubicBezTo>
                      <a:pt x="4262" y="20824"/>
                      <a:pt x="5605" y="24675"/>
                      <a:pt x="5988" y="31092"/>
                    </a:cubicBezTo>
                    <a:cubicBezTo>
                      <a:pt x="8753" y="25102"/>
                      <a:pt x="11113" y="18880"/>
                      <a:pt x="12899" y="12666"/>
                    </a:cubicBezTo>
                    <a:cubicBezTo>
                      <a:pt x="14753" y="6221"/>
                      <a:pt x="10630" y="0"/>
                      <a:pt x="5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30"/>
              <p:cNvSpPr/>
              <p:nvPr/>
            </p:nvSpPr>
            <p:spPr>
              <a:xfrm>
                <a:off x="6711275" y="1112775"/>
                <a:ext cx="142400" cy="138250"/>
              </a:xfrm>
              <a:custGeom>
                <a:rect b="b" l="l" r="r" t="t"/>
                <a:pathLst>
                  <a:path extrusionOk="0" h="5530" w="5696">
                    <a:moveTo>
                      <a:pt x="2105" y="1"/>
                    </a:moveTo>
                    <a:cubicBezTo>
                      <a:pt x="1511" y="1"/>
                      <a:pt x="810" y="152"/>
                      <a:pt x="1" y="506"/>
                    </a:cubicBezTo>
                    <a:lnTo>
                      <a:pt x="1" y="5107"/>
                    </a:lnTo>
                    <a:cubicBezTo>
                      <a:pt x="693" y="5402"/>
                      <a:pt x="1311" y="5530"/>
                      <a:pt x="1853" y="5530"/>
                    </a:cubicBezTo>
                    <a:cubicBezTo>
                      <a:pt x="5414" y="5530"/>
                      <a:pt x="5696" y="1"/>
                      <a:pt x="2105" y="1"/>
                    </a:cubicBezTo>
                    <a:close/>
                  </a:path>
                </a:pathLst>
              </a:custGeom>
              <a:solidFill>
                <a:srgbClr val="EFB5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30"/>
              <p:cNvSpPr/>
              <p:nvPr/>
            </p:nvSpPr>
            <p:spPr>
              <a:xfrm>
                <a:off x="6001550" y="3021900"/>
                <a:ext cx="468950" cy="355725"/>
              </a:xfrm>
              <a:custGeom>
                <a:rect b="b" l="l" r="r" t="t"/>
                <a:pathLst>
                  <a:path extrusionOk="0" h="14229" w="18758">
                    <a:moveTo>
                      <a:pt x="6352" y="0"/>
                    </a:moveTo>
                    <a:cubicBezTo>
                      <a:pt x="6059" y="0"/>
                      <a:pt x="5952" y="269"/>
                      <a:pt x="6143" y="1059"/>
                    </a:cubicBezTo>
                    <a:cubicBezTo>
                      <a:pt x="6257" y="1539"/>
                      <a:pt x="7723" y="3195"/>
                      <a:pt x="8247" y="3256"/>
                    </a:cubicBezTo>
                    <a:lnTo>
                      <a:pt x="8247" y="3256"/>
                    </a:lnTo>
                    <a:cubicBezTo>
                      <a:pt x="4623" y="3279"/>
                      <a:pt x="678" y="3409"/>
                      <a:pt x="398" y="4700"/>
                    </a:cubicBezTo>
                    <a:cubicBezTo>
                      <a:pt x="182" y="5693"/>
                      <a:pt x="2457" y="6094"/>
                      <a:pt x="4369" y="6094"/>
                    </a:cubicBezTo>
                    <a:cubicBezTo>
                      <a:pt x="5038" y="6094"/>
                      <a:pt x="5663" y="6045"/>
                      <a:pt x="6121" y="5955"/>
                    </a:cubicBezTo>
                    <a:lnTo>
                      <a:pt x="6121" y="5955"/>
                    </a:lnTo>
                    <a:cubicBezTo>
                      <a:pt x="5275" y="6313"/>
                      <a:pt x="1" y="7126"/>
                      <a:pt x="321" y="8389"/>
                    </a:cubicBezTo>
                    <a:cubicBezTo>
                      <a:pt x="458" y="8929"/>
                      <a:pt x="1901" y="9092"/>
                      <a:pt x="3334" y="9092"/>
                    </a:cubicBezTo>
                    <a:cubicBezTo>
                      <a:pt x="4549" y="9092"/>
                      <a:pt x="5757" y="8975"/>
                      <a:pt x="6160" y="8871"/>
                    </a:cubicBezTo>
                    <a:lnTo>
                      <a:pt x="6160" y="8871"/>
                    </a:lnTo>
                    <a:cubicBezTo>
                      <a:pt x="4938" y="9596"/>
                      <a:pt x="1258" y="10470"/>
                      <a:pt x="1964" y="11639"/>
                    </a:cubicBezTo>
                    <a:cubicBezTo>
                      <a:pt x="2100" y="11943"/>
                      <a:pt x="2622" y="12060"/>
                      <a:pt x="3320" y="12060"/>
                    </a:cubicBezTo>
                    <a:cubicBezTo>
                      <a:pt x="4687" y="12060"/>
                      <a:pt x="6730" y="11609"/>
                      <a:pt x="7869" y="11220"/>
                    </a:cubicBezTo>
                    <a:lnTo>
                      <a:pt x="7869" y="11220"/>
                    </a:lnTo>
                    <a:cubicBezTo>
                      <a:pt x="7025" y="11578"/>
                      <a:pt x="3723" y="12711"/>
                      <a:pt x="4574" y="13955"/>
                    </a:cubicBezTo>
                    <a:cubicBezTo>
                      <a:pt x="4707" y="14151"/>
                      <a:pt x="4969" y="14229"/>
                      <a:pt x="5304" y="14229"/>
                    </a:cubicBezTo>
                    <a:cubicBezTo>
                      <a:pt x="6480" y="14229"/>
                      <a:pt x="8553" y="13263"/>
                      <a:pt x="9079" y="13062"/>
                    </a:cubicBezTo>
                    <a:cubicBezTo>
                      <a:pt x="11067" y="12303"/>
                      <a:pt x="12561" y="11948"/>
                      <a:pt x="14286" y="10740"/>
                    </a:cubicBezTo>
                    <a:cubicBezTo>
                      <a:pt x="15425" y="9941"/>
                      <a:pt x="17393" y="8623"/>
                      <a:pt x="18758" y="8381"/>
                    </a:cubicBezTo>
                    <a:cubicBezTo>
                      <a:pt x="18207" y="6685"/>
                      <a:pt x="17975" y="3846"/>
                      <a:pt x="17721" y="2051"/>
                    </a:cubicBezTo>
                    <a:cubicBezTo>
                      <a:pt x="16357" y="2189"/>
                      <a:pt x="15060" y="2690"/>
                      <a:pt x="13739" y="2690"/>
                    </a:cubicBezTo>
                    <a:cubicBezTo>
                      <a:pt x="13339" y="2690"/>
                      <a:pt x="12937" y="2644"/>
                      <a:pt x="12530" y="2528"/>
                    </a:cubicBezTo>
                    <a:cubicBezTo>
                      <a:pt x="10780" y="2035"/>
                      <a:pt x="9018" y="1254"/>
                      <a:pt x="7408" y="416"/>
                    </a:cubicBezTo>
                    <a:cubicBezTo>
                      <a:pt x="6970" y="188"/>
                      <a:pt x="6596" y="0"/>
                      <a:pt x="6352" y="0"/>
                    </a:cubicBezTo>
                    <a:close/>
                  </a:path>
                </a:pathLst>
              </a:custGeom>
              <a:solidFill>
                <a:srgbClr val="EFB5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30"/>
              <p:cNvSpPr/>
              <p:nvPr/>
            </p:nvSpPr>
            <p:spPr>
              <a:xfrm>
                <a:off x="6369300" y="1672350"/>
                <a:ext cx="747175" cy="1616425"/>
              </a:xfrm>
              <a:custGeom>
                <a:rect b="b" l="l" r="r" t="t"/>
                <a:pathLst>
                  <a:path extrusionOk="0" h="64657" w="29887">
                    <a:moveTo>
                      <a:pt x="17668" y="0"/>
                    </a:moveTo>
                    <a:cubicBezTo>
                      <a:pt x="17268" y="0"/>
                      <a:pt x="16852" y="41"/>
                      <a:pt x="16420" y="124"/>
                    </a:cubicBezTo>
                    <a:cubicBezTo>
                      <a:pt x="5186" y="3760"/>
                      <a:pt x="13214" y="30944"/>
                      <a:pt x="13385" y="42955"/>
                    </a:cubicBezTo>
                    <a:cubicBezTo>
                      <a:pt x="13385" y="42955"/>
                      <a:pt x="8348" y="51242"/>
                      <a:pt x="1" y="54567"/>
                    </a:cubicBezTo>
                    <a:cubicBezTo>
                      <a:pt x="2011" y="57596"/>
                      <a:pt x="2962" y="61081"/>
                      <a:pt x="3494" y="64656"/>
                    </a:cubicBezTo>
                    <a:cubicBezTo>
                      <a:pt x="15273" y="60507"/>
                      <a:pt x="26725" y="54382"/>
                      <a:pt x="27028" y="45875"/>
                    </a:cubicBezTo>
                    <a:cubicBezTo>
                      <a:pt x="27314" y="37802"/>
                      <a:pt x="29887" y="0"/>
                      <a:pt x="176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0"/>
              <p:cNvSpPr/>
              <p:nvPr/>
            </p:nvSpPr>
            <p:spPr>
              <a:xfrm>
                <a:off x="798075" y="3833125"/>
                <a:ext cx="287550" cy="1085500"/>
              </a:xfrm>
              <a:custGeom>
                <a:rect b="b" l="l" r="r" t="t"/>
                <a:pathLst>
                  <a:path extrusionOk="0" h="43420" w="11502">
                    <a:moveTo>
                      <a:pt x="7416" y="1"/>
                    </a:moveTo>
                    <a:lnTo>
                      <a:pt x="1" y="42711"/>
                    </a:lnTo>
                    <a:lnTo>
                      <a:pt x="4086" y="43419"/>
                    </a:lnTo>
                    <a:lnTo>
                      <a:pt x="11502" y="709"/>
                    </a:lnTo>
                    <a:lnTo>
                      <a:pt x="74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0"/>
              <p:cNvSpPr/>
              <p:nvPr/>
            </p:nvSpPr>
            <p:spPr>
              <a:xfrm>
                <a:off x="2078375" y="3752900"/>
                <a:ext cx="438350" cy="1057575"/>
              </a:xfrm>
              <a:custGeom>
                <a:rect b="b" l="l" r="r" t="t"/>
                <a:pathLst>
                  <a:path extrusionOk="0" h="42303" w="17534">
                    <a:moveTo>
                      <a:pt x="3934" y="1"/>
                    </a:moveTo>
                    <a:lnTo>
                      <a:pt x="1" y="1305"/>
                    </a:lnTo>
                    <a:lnTo>
                      <a:pt x="13600" y="42303"/>
                    </a:lnTo>
                    <a:lnTo>
                      <a:pt x="17533" y="40999"/>
                    </a:lnTo>
                    <a:lnTo>
                      <a:pt x="39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0"/>
              <p:cNvSpPr/>
              <p:nvPr/>
            </p:nvSpPr>
            <p:spPr>
              <a:xfrm>
                <a:off x="332600" y="3609225"/>
                <a:ext cx="335375" cy="796650"/>
              </a:xfrm>
              <a:custGeom>
                <a:rect b="b" l="l" r="r" t="t"/>
                <a:pathLst>
                  <a:path extrusionOk="0" h="31866" w="13415">
                    <a:moveTo>
                      <a:pt x="9451" y="0"/>
                    </a:moveTo>
                    <a:lnTo>
                      <a:pt x="0" y="30644"/>
                    </a:lnTo>
                    <a:lnTo>
                      <a:pt x="3962" y="31865"/>
                    </a:lnTo>
                    <a:lnTo>
                      <a:pt x="13415" y="1221"/>
                    </a:lnTo>
                    <a:lnTo>
                      <a:pt x="94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30"/>
              <p:cNvSpPr/>
              <p:nvPr/>
            </p:nvSpPr>
            <p:spPr>
              <a:xfrm>
                <a:off x="1633150" y="3823125"/>
                <a:ext cx="187625" cy="473300"/>
              </a:xfrm>
              <a:custGeom>
                <a:rect b="b" l="l" r="r" t="t"/>
                <a:pathLst>
                  <a:path extrusionOk="0" h="18932" w="7505">
                    <a:moveTo>
                      <a:pt x="4075" y="1"/>
                    </a:moveTo>
                    <a:lnTo>
                      <a:pt x="1" y="770"/>
                    </a:lnTo>
                    <a:lnTo>
                      <a:pt x="3430" y="18931"/>
                    </a:lnTo>
                    <a:lnTo>
                      <a:pt x="7505" y="18162"/>
                    </a:lnTo>
                    <a:lnTo>
                      <a:pt x="4075" y="1"/>
                    </a:lnTo>
                    <a:close/>
                  </a:path>
                </a:pathLst>
              </a:custGeom>
              <a:solidFill>
                <a:srgbClr val="2811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0"/>
              <p:cNvSpPr/>
              <p:nvPr/>
            </p:nvSpPr>
            <p:spPr>
              <a:xfrm>
                <a:off x="206625" y="1386250"/>
                <a:ext cx="2307275" cy="2523675"/>
              </a:xfrm>
              <a:custGeom>
                <a:rect b="b" l="l" r="r" t="t"/>
                <a:pathLst>
                  <a:path extrusionOk="0" h="100947" w="92291">
                    <a:moveTo>
                      <a:pt x="41903" y="1"/>
                    </a:moveTo>
                    <a:cubicBezTo>
                      <a:pt x="30294" y="1"/>
                      <a:pt x="23548" y="111"/>
                      <a:pt x="12328" y="4367"/>
                    </a:cubicBezTo>
                    <a:cubicBezTo>
                      <a:pt x="720" y="8624"/>
                      <a:pt x="0" y="19072"/>
                      <a:pt x="2324" y="28356"/>
                    </a:cubicBezTo>
                    <a:cubicBezTo>
                      <a:pt x="6578" y="44224"/>
                      <a:pt x="10173" y="51907"/>
                      <a:pt x="14429" y="67386"/>
                    </a:cubicBezTo>
                    <a:cubicBezTo>
                      <a:pt x="8430" y="86126"/>
                      <a:pt x="13654" y="94030"/>
                      <a:pt x="22556" y="97898"/>
                    </a:cubicBezTo>
                    <a:cubicBezTo>
                      <a:pt x="27584" y="100311"/>
                      <a:pt x="34494" y="100947"/>
                      <a:pt x="41385" y="100947"/>
                    </a:cubicBezTo>
                    <a:cubicBezTo>
                      <a:pt x="47749" y="100947"/>
                      <a:pt x="54097" y="100404"/>
                      <a:pt x="58928" y="100219"/>
                    </a:cubicBezTo>
                    <a:cubicBezTo>
                      <a:pt x="65892" y="99833"/>
                      <a:pt x="79458" y="99056"/>
                      <a:pt x="83303" y="91982"/>
                    </a:cubicBezTo>
                    <a:cubicBezTo>
                      <a:pt x="92290" y="75469"/>
                      <a:pt x="63105" y="69600"/>
                      <a:pt x="62079" y="63072"/>
                    </a:cubicBezTo>
                    <a:cubicBezTo>
                      <a:pt x="61487" y="59315"/>
                      <a:pt x="64345" y="45272"/>
                      <a:pt x="65117" y="38697"/>
                    </a:cubicBezTo>
                    <a:cubicBezTo>
                      <a:pt x="66280" y="30570"/>
                      <a:pt x="68988" y="18187"/>
                      <a:pt x="65506" y="10449"/>
                    </a:cubicBezTo>
                    <a:cubicBezTo>
                      <a:pt x="61249" y="1161"/>
                      <a:pt x="50801" y="1"/>
                      <a:pt x="419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0"/>
              <p:cNvSpPr/>
              <p:nvPr/>
            </p:nvSpPr>
            <p:spPr>
              <a:xfrm>
                <a:off x="1645575" y="4847675"/>
                <a:ext cx="694625" cy="409175"/>
              </a:xfrm>
              <a:custGeom>
                <a:rect b="b" l="l" r="r" t="t"/>
                <a:pathLst>
                  <a:path extrusionOk="0" h="16367" w="27785">
                    <a:moveTo>
                      <a:pt x="1290" y="0"/>
                    </a:moveTo>
                    <a:cubicBezTo>
                      <a:pt x="0" y="6079"/>
                      <a:pt x="830" y="9858"/>
                      <a:pt x="3777" y="11333"/>
                    </a:cubicBezTo>
                    <a:cubicBezTo>
                      <a:pt x="7093" y="12990"/>
                      <a:pt x="16491" y="15752"/>
                      <a:pt x="20086" y="16306"/>
                    </a:cubicBezTo>
                    <a:cubicBezTo>
                      <a:pt x="20412" y="16347"/>
                      <a:pt x="20705" y="16367"/>
                      <a:pt x="20966" y="16367"/>
                    </a:cubicBezTo>
                    <a:cubicBezTo>
                      <a:pt x="27785" y="16367"/>
                      <a:pt x="13073" y="2929"/>
                      <a:pt x="10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0"/>
              <p:cNvSpPr/>
              <p:nvPr/>
            </p:nvSpPr>
            <p:spPr>
              <a:xfrm>
                <a:off x="2175275" y="4755525"/>
                <a:ext cx="694775" cy="409250"/>
              </a:xfrm>
              <a:custGeom>
                <a:rect b="b" l="l" r="r" t="t"/>
                <a:pathLst>
                  <a:path extrusionOk="0" h="16370" w="27791">
                    <a:moveTo>
                      <a:pt x="1291" y="1"/>
                    </a:moveTo>
                    <a:cubicBezTo>
                      <a:pt x="0" y="6082"/>
                      <a:pt x="830" y="9859"/>
                      <a:pt x="3780" y="11334"/>
                    </a:cubicBezTo>
                    <a:cubicBezTo>
                      <a:pt x="7096" y="12990"/>
                      <a:pt x="16494" y="15755"/>
                      <a:pt x="20086" y="16309"/>
                    </a:cubicBezTo>
                    <a:cubicBezTo>
                      <a:pt x="20412" y="16350"/>
                      <a:pt x="20704" y="16370"/>
                      <a:pt x="20965" y="16370"/>
                    </a:cubicBezTo>
                    <a:cubicBezTo>
                      <a:pt x="27790" y="16370"/>
                      <a:pt x="13076" y="2929"/>
                      <a:pt x="10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0"/>
              <p:cNvSpPr/>
              <p:nvPr/>
            </p:nvSpPr>
            <p:spPr>
              <a:xfrm>
                <a:off x="696550" y="3113350"/>
                <a:ext cx="1342700" cy="1789925"/>
              </a:xfrm>
              <a:custGeom>
                <a:rect b="b" l="l" r="r" t="t"/>
                <a:pathLst>
                  <a:path extrusionOk="0" h="71597" w="53708">
                    <a:moveTo>
                      <a:pt x="7190" y="0"/>
                    </a:moveTo>
                    <a:cubicBezTo>
                      <a:pt x="1" y="29701"/>
                      <a:pt x="30565" y="21359"/>
                      <a:pt x="37040" y="27085"/>
                    </a:cubicBezTo>
                    <a:cubicBezTo>
                      <a:pt x="39797" y="29525"/>
                      <a:pt x="34229" y="61357"/>
                      <a:pt x="36467" y="69536"/>
                    </a:cubicBezTo>
                    <a:cubicBezTo>
                      <a:pt x="36767" y="70635"/>
                      <a:pt x="40418" y="71597"/>
                      <a:pt x="44408" y="71597"/>
                    </a:cubicBezTo>
                    <a:cubicBezTo>
                      <a:pt x="46951" y="71597"/>
                      <a:pt x="49631" y="71206"/>
                      <a:pt x="51668" y="70211"/>
                    </a:cubicBezTo>
                    <a:cubicBezTo>
                      <a:pt x="53708" y="69214"/>
                      <a:pt x="53093" y="29473"/>
                      <a:pt x="53112" y="24320"/>
                    </a:cubicBezTo>
                    <a:cubicBezTo>
                      <a:pt x="53134" y="18796"/>
                      <a:pt x="45884" y="8965"/>
                      <a:pt x="26262" y="2487"/>
                    </a:cubicBezTo>
                    <a:lnTo>
                      <a:pt x="71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0"/>
              <p:cNvSpPr/>
              <p:nvPr/>
            </p:nvSpPr>
            <p:spPr>
              <a:xfrm>
                <a:off x="1226325" y="3021200"/>
                <a:ext cx="1342700" cy="1790000"/>
              </a:xfrm>
              <a:custGeom>
                <a:rect b="b" l="l" r="r" t="t"/>
                <a:pathLst>
                  <a:path extrusionOk="0" h="71600" w="53708">
                    <a:moveTo>
                      <a:pt x="7188" y="1"/>
                    </a:moveTo>
                    <a:cubicBezTo>
                      <a:pt x="1" y="29702"/>
                      <a:pt x="30562" y="21362"/>
                      <a:pt x="37038" y="27085"/>
                    </a:cubicBezTo>
                    <a:cubicBezTo>
                      <a:pt x="39797" y="29525"/>
                      <a:pt x="34226" y="61357"/>
                      <a:pt x="36464" y="69536"/>
                    </a:cubicBezTo>
                    <a:cubicBezTo>
                      <a:pt x="36766" y="70636"/>
                      <a:pt x="40421" y="71599"/>
                      <a:pt x="44412" y="71599"/>
                    </a:cubicBezTo>
                    <a:cubicBezTo>
                      <a:pt x="46953" y="71599"/>
                      <a:pt x="49631" y="71209"/>
                      <a:pt x="51665" y="70214"/>
                    </a:cubicBezTo>
                    <a:cubicBezTo>
                      <a:pt x="53708" y="69214"/>
                      <a:pt x="53093" y="29473"/>
                      <a:pt x="53112" y="24320"/>
                    </a:cubicBezTo>
                    <a:cubicBezTo>
                      <a:pt x="53132" y="18799"/>
                      <a:pt x="45884" y="8968"/>
                      <a:pt x="26259" y="2487"/>
                    </a:cubicBezTo>
                    <a:lnTo>
                      <a:pt x="71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30"/>
              <p:cNvSpPr/>
              <p:nvPr/>
            </p:nvSpPr>
            <p:spPr>
              <a:xfrm>
                <a:off x="2294425" y="1692000"/>
                <a:ext cx="423325" cy="454650"/>
              </a:xfrm>
              <a:custGeom>
                <a:rect b="b" l="l" r="r" t="t"/>
                <a:pathLst>
                  <a:path extrusionOk="0" h="18186" w="16933">
                    <a:moveTo>
                      <a:pt x="9659" y="1"/>
                    </a:moveTo>
                    <a:cubicBezTo>
                      <a:pt x="8383" y="1"/>
                      <a:pt x="6656" y="3360"/>
                      <a:pt x="5148" y="6491"/>
                    </a:cubicBezTo>
                    <a:lnTo>
                      <a:pt x="5148" y="6491"/>
                    </a:lnTo>
                    <a:cubicBezTo>
                      <a:pt x="5317" y="5989"/>
                      <a:pt x="4449" y="3960"/>
                      <a:pt x="4064" y="3650"/>
                    </a:cubicBezTo>
                    <a:cubicBezTo>
                      <a:pt x="3689" y="3346"/>
                      <a:pt x="3434" y="3216"/>
                      <a:pt x="3263" y="3216"/>
                    </a:cubicBezTo>
                    <a:cubicBezTo>
                      <a:pt x="2906" y="3216"/>
                      <a:pt x="2913" y="3783"/>
                      <a:pt x="2940" y="4518"/>
                    </a:cubicBezTo>
                    <a:cubicBezTo>
                      <a:pt x="3011" y="6332"/>
                      <a:pt x="2959" y="8256"/>
                      <a:pt x="2656" y="10051"/>
                    </a:cubicBezTo>
                    <a:cubicBezTo>
                      <a:pt x="2355" y="11848"/>
                      <a:pt x="924" y="13006"/>
                      <a:pt x="1" y="14539"/>
                    </a:cubicBezTo>
                    <a:cubicBezTo>
                      <a:pt x="1514" y="15537"/>
                      <a:pt x="3979" y="16959"/>
                      <a:pt x="5277" y="18186"/>
                    </a:cubicBezTo>
                    <a:cubicBezTo>
                      <a:pt x="6082" y="17058"/>
                      <a:pt x="8114" y="15843"/>
                      <a:pt x="9324" y="15156"/>
                    </a:cubicBezTo>
                    <a:cubicBezTo>
                      <a:pt x="11155" y="14114"/>
                      <a:pt x="12114" y="12915"/>
                      <a:pt x="13652" y="11446"/>
                    </a:cubicBezTo>
                    <a:cubicBezTo>
                      <a:pt x="14176" y="10944"/>
                      <a:pt x="16933" y="8681"/>
                      <a:pt x="16390" y="7757"/>
                    </a:cubicBezTo>
                    <a:cubicBezTo>
                      <a:pt x="16236" y="7495"/>
                      <a:pt x="16014" y="7387"/>
                      <a:pt x="15753" y="7387"/>
                    </a:cubicBezTo>
                    <a:cubicBezTo>
                      <a:pt x="14716" y="7387"/>
                      <a:pt x="13051" y="9077"/>
                      <a:pt x="12505" y="9565"/>
                    </a:cubicBezTo>
                    <a:cubicBezTo>
                      <a:pt x="13774" y="8259"/>
                      <a:pt x="16056" y="5155"/>
                      <a:pt x="15414" y="4405"/>
                    </a:cubicBezTo>
                    <a:cubicBezTo>
                      <a:pt x="15295" y="4225"/>
                      <a:pt x="15136" y="4148"/>
                      <a:pt x="14947" y="4148"/>
                    </a:cubicBezTo>
                    <a:cubicBezTo>
                      <a:pt x="13943" y="4148"/>
                      <a:pt x="12107" y="6347"/>
                      <a:pt x="11116" y="7013"/>
                    </a:cubicBezTo>
                    <a:cubicBezTo>
                      <a:pt x="11698" y="6315"/>
                      <a:pt x="13975" y="2186"/>
                      <a:pt x="13181" y="1530"/>
                    </a:cubicBezTo>
                    <a:cubicBezTo>
                      <a:pt x="13095" y="1459"/>
                      <a:pt x="12995" y="1426"/>
                      <a:pt x="12883" y="1426"/>
                    </a:cubicBezTo>
                    <a:cubicBezTo>
                      <a:pt x="11683" y="1426"/>
                      <a:pt x="9125" y="5171"/>
                      <a:pt x="8500" y="5728"/>
                    </a:cubicBezTo>
                    <a:cubicBezTo>
                      <a:pt x="9570" y="4281"/>
                      <a:pt x="11152" y="330"/>
                      <a:pt x="9818" y="19"/>
                    </a:cubicBezTo>
                    <a:cubicBezTo>
                      <a:pt x="9766" y="7"/>
                      <a:pt x="9713" y="1"/>
                      <a:pt x="9659" y="1"/>
                    </a:cubicBezTo>
                    <a:close/>
                  </a:path>
                </a:pathLst>
              </a:custGeom>
              <a:solidFill>
                <a:srgbClr val="EFB5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0"/>
              <p:cNvSpPr/>
              <p:nvPr/>
            </p:nvSpPr>
            <p:spPr>
              <a:xfrm>
                <a:off x="1481825" y="1678200"/>
                <a:ext cx="1006925" cy="998250"/>
              </a:xfrm>
              <a:custGeom>
                <a:rect b="b" l="l" r="r" t="t"/>
                <a:pathLst>
                  <a:path extrusionOk="0" h="39930" w="40277">
                    <a:moveTo>
                      <a:pt x="1098" y="1"/>
                    </a:moveTo>
                    <a:cubicBezTo>
                      <a:pt x="738" y="1"/>
                      <a:pt x="372" y="15"/>
                      <a:pt x="0" y="44"/>
                    </a:cubicBezTo>
                    <a:lnTo>
                      <a:pt x="4190" y="24155"/>
                    </a:lnTo>
                    <a:cubicBezTo>
                      <a:pt x="9487" y="29394"/>
                      <a:pt x="14638" y="39930"/>
                      <a:pt x="21785" y="39930"/>
                    </a:cubicBezTo>
                    <a:cubicBezTo>
                      <a:pt x="22209" y="39930"/>
                      <a:pt x="22639" y="39893"/>
                      <a:pt x="23077" y="39816"/>
                    </a:cubicBezTo>
                    <a:cubicBezTo>
                      <a:pt x="27854" y="38947"/>
                      <a:pt x="37817" y="23716"/>
                      <a:pt x="40276" y="18035"/>
                    </a:cubicBezTo>
                    <a:cubicBezTo>
                      <a:pt x="37302" y="16513"/>
                      <a:pt x="36017" y="14503"/>
                      <a:pt x="32971" y="11041"/>
                    </a:cubicBezTo>
                    <a:cubicBezTo>
                      <a:pt x="28830" y="15625"/>
                      <a:pt x="22528" y="21569"/>
                      <a:pt x="21235" y="24155"/>
                    </a:cubicBezTo>
                    <a:cubicBezTo>
                      <a:pt x="17958" y="14891"/>
                      <a:pt x="12660" y="1"/>
                      <a:pt x="10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0"/>
              <p:cNvSpPr/>
              <p:nvPr/>
            </p:nvSpPr>
            <p:spPr>
              <a:xfrm>
                <a:off x="725100" y="1636450"/>
                <a:ext cx="978450" cy="1589275"/>
              </a:xfrm>
              <a:custGeom>
                <a:rect b="b" l="l" r="r" t="t"/>
                <a:pathLst>
                  <a:path extrusionOk="0" h="63571" w="39138">
                    <a:moveTo>
                      <a:pt x="23588" y="1"/>
                    </a:moveTo>
                    <a:cubicBezTo>
                      <a:pt x="19775" y="1"/>
                      <a:pt x="15692" y="611"/>
                      <a:pt x="12069" y="744"/>
                    </a:cubicBezTo>
                    <a:cubicBezTo>
                      <a:pt x="0" y="1078"/>
                      <a:pt x="1307" y="13849"/>
                      <a:pt x="1632" y="24201"/>
                    </a:cubicBezTo>
                    <a:cubicBezTo>
                      <a:pt x="2236" y="36576"/>
                      <a:pt x="3777" y="49017"/>
                      <a:pt x="4518" y="60446"/>
                    </a:cubicBezTo>
                    <a:lnTo>
                      <a:pt x="4521" y="60446"/>
                    </a:lnTo>
                    <a:cubicBezTo>
                      <a:pt x="8126" y="62673"/>
                      <a:pt x="14554" y="63570"/>
                      <a:pt x="19142" y="63570"/>
                    </a:cubicBezTo>
                    <a:cubicBezTo>
                      <a:pt x="19904" y="63570"/>
                      <a:pt x="20615" y="63546"/>
                      <a:pt x="21255" y="63498"/>
                    </a:cubicBezTo>
                    <a:cubicBezTo>
                      <a:pt x="27121" y="63060"/>
                      <a:pt x="31438" y="61218"/>
                      <a:pt x="37031" y="59796"/>
                    </a:cubicBezTo>
                    <a:cubicBezTo>
                      <a:pt x="36896" y="55385"/>
                      <a:pt x="37183" y="45103"/>
                      <a:pt x="37183" y="40477"/>
                    </a:cubicBezTo>
                    <a:cubicBezTo>
                      <a:pt x="37508" y="31126"/>
                      <a:pt x="39138" y="17408"/>
                      <a:pt x="36530" y="8060"/>
                    </a:cubicBezTo>
                    <a:cubicBezTo>
                      <a:pt x="34560" y="1412"/>
                      <a:pt x="29388" y="1"/>
                      <a:pt x="235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30"/>
              <p:cNvSpPr/>
              <p:nvPr/>
            </p:nvSpPr>
            <p:spPr>
              <a:xfrm>
                <a:off x="484300" y="617700"/>
                <a:ext cx="1424775" cy="1035575"/>
              </a:xfrm>
              <a:custGeom>
                <a:rect b="b" l="l" r="r" t="t"/>
                <a:pathLst>
                  <a:path extrusionOk="0" h="41423" w="56991">
                    <a:moveTo>
                      <a:pt x="21091" y="0"/>
                    </a:moveTo>
                    <a:cubicBezTo>
                      <a:pt x="17625" y="0"/>
                      <a:pt x="16126" y="3485"/>
                      <a:pt x="14150" y="5792"/>
                    </a:cubicBezTo>
                    <a:cubicBezTo>
                      <a:pt x="12769" y="8093"/>
                      <a:pt x="12306" y="9938"/>
                      <a:pt x="10004" y="12240"/>
                    </a:cubicBezTo>
                    <a:cubicBezTo>
                      <a:pt x="7700" y="14544"/>
                      <a:pt x="2018" y="17767"/>
                      <a:pt x="1252" y="24678"/>
                    </a:cubicBezTo>
                    <a:cubicBezTo>
                      <a:pt x="0" y="35939"/>
                      <a:pt x="11846" y="38958"/>
                      <a:pt x="20138" y="40799"/>
                    </a:cubicBezTo>
                    <a:cubicBezTo>
                      <a:pt x="21796" y="41215"/>
                      <a:pt x="24450" y="41422"/>
                      <a:pt x="27477" y="41422"/>
                    </a:cubicBezTo>
                    <a:cubicBezTo>
                      <a:pt x="34539" y="41422"/>
                      <a:pt x="43632" y="40293"/>
                      <a:pt x="46856" y="38037"/>
                    </a:cubicBezTo>
                    <a:cubicBezTo>
                      <a:pt x="56990" y="30666"/>
                      <a:pt x="43171" y="18690"/>
                      <a:pt x="46396" y="9014"/>
                    </a:cubicBezTo>
                    <a:lnTo>
                      <a:pt x="26321" y="1951"/>
                    </a:lnTo>
                    <a:cubicBezTo>
                      <a:pt x="24163" y="553"/>
                      <a:pt x="22471" y="0"/>
                      <a:pt x="210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0"/>
              <p:cNvSpPr/>
              <p:nvPr/>
            </p:nvSpPr>
            <p:spPr>
              <a:xfrm>
                <a:off x="1086150" y="1384575"/>
                <a:ext cx="259175" cy="414600"/>
              </a:xfrm>
              <a:custGeom>
                <a:rect b="b" l="l" r="r" t="t"/>
                <a:pathLst>
                  <a:path extrusionOk="0" h="16584" w="10367">
                    <a:moveTo>
                      <a:pt x="5183" y="0"/>
                    </a:moveTo>
                    <a:cubicBezTo>
                      <a:pt x="2592" y="0"/>
                      <a:pt x="1" y="1281"/>
                      <a:pt x="1" y="3842"/>
                    </a:cubicBezTo>
                    <a:lnTo>
                      <a:pt x="1" y="12740"/>
                    </a:lnTo>
                    <a:cubicBezTo>
                      <a:pt x="1" y="15303"/>
                      <a:pt x="2592" y="16584"/>
                      <a:pt x="5183" y="16584"/>
                    </a:cubicBezTo>
                    <a:cubicBezTo>
                      <a:pt x="7775" y="16584"/>
                      <a:pt x="10366" y="15303"/>
                      <a:pt x="10366" y="12740"/>
                    </a:cubicBezTo>
                    <a:lnTo>
                      <a:pt x="10366" y="3842"/>
                    </a:lnTo>
                    <a:cubicBezTo>
                      <a:pt x="10366" y="1281"/>
                      <a:pt x="7775" y="0"/>
                      <a:pt x="5183" y="0"/>
                    </a:cubicBezTo>
                    <a:close/>
                  </a:path>
                </a:pathLst>
              </a:custGeom>
              <a:solidFill>
                <a:srgbClr val="EFB5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>
                <a:off x="889675" y="934425"/>
                <a:ext cx="675800" cy="640425"/>
              </a:xfrm>
              <a:custGeom>
                <a:rect b="b" l="l" r="r" t="t"/>
                <a:pathLst>
                  <a:path extrusionOk="0" h="25617" w="27032">
                    <a:moveTo>
                      <a:pt x="1781" y="1"/>
                    </a:moveTo>
                    <a:cubicBezTo>
                      <a:pt x="1552" y="16585"/>
                      <a:pt x="0" y="25283"/>
                      <a:pt x="12395" y="25608"/>
                    </a:cubicBezTo>
                    <a:cubicBezTo>
                      <a:pt x="12644" y="25613"/>
                      <a:pt x="12888" y="25616"/>
                      <a:pt x="13129" y="25616"/>
                    </a:cubicBezTo>
                    <a:cubicBezTo>
                      <a:pt x="27032" y="25616"/>
                      <a:pt x="25881" y="16303"/>
                      <a:pt x="25288" y="1"/>
                    </a:cubicBezTo>
                    <a:close/>
                  </a:path>
                </a:pathLst>
              </a:custGeom>
              <a:solidFill>
                <a:srgbClr val="EFB5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0"/>
              <p:cNvSpPr/>
              <p:nvPr/>
            </p:nvSpPr>
            <p:spPr>
              <a:xfrm>
                <a:off x="964725" y="559825"/>
                <a:ext cx="760050" cy="709375"/>
              </a:xfrm>
              <a:custGeom>
                <a:rect b="b" l="l" r="r" t="t"/>
                <a:pathLst>
                  <a:path extrusionOk="0" h="28375" w="30402">
                    <a:moveTo>
                      <a:pt x="12093" y="0"/>
                    </a:moveTo>
                    <a:cubicBezTo>
                      <a:pt x="7761" y="0"/>
                      <a:pt x="3254" y="1854"/>
                      <a:pt x="0" y="7337"/>
                    </a:cubicBezTo>
                    <a:lnTo>
                      <a:pt x="0" y="9948"/>
                    </a:lnTo>
                    <a:cubicBezTo>
                      <a:pt x="1842" y="28374"/>
                      <a:pt x="16122" y="18240"/>
                      <a:pt x="25795" y="26533"/>
                    </a:cubicBezTo>
                    <a:cubicBezTo>
                      <a:pt x="27639" y="19621"/>
                      <a:pt x="30402" y="9948"/>
                      <a:pt x="24414" y="4881"/>
                    </a:cubicBezTo>
                    <a:cubicBezTo>
                      <a:pt x="22160" y="2628"/>
                      <a:pt x="17250" y="0"/>
                      <a:pt x="120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0"/>
              <p:cNvSpPr/>
              <p:nvPr/>
            </p:nvSpPr>
            <p:spPr>
              <a:xfrm>
                <a:off x="745900" y="877650"/>
                <a:ext cx="299825" cy="702500"/>
              </a:xfrm>
              <a:custGeom>
                <a:rect b="b" l="l" r="r" t="t"/>
                <a:pathLst>
                  <a:path extrusionOk="0" h="28100" w="11993">
                    <a:moveTo>
                      <a:pt x="4607" y="0"/>
                    </a:moveTo>
                    <a:cubicBezTo>
                      <a:pt x="1" y="7369"/>
                      <a:pt x="5528" y="21651"/>
                      <a:pt x="10595" y="28099"/>
                    </a:cubicBezTo>
                    <a:cubicBezTo>
                      <a:pt x="11992" y="23176"/>
                      <a:pt x="11979" y="6908"/>
                      <a:pt x="11979" y="460"/>
                    </a:cubicBezTo>
                    <a:lnTo>
                      <a:pt x="46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>
                <a:off x="855125" y="1240050"/>
                <a:ext cx="132650" cy="114225"/>
              </a:xfrm>
              <a:custGeom>
                <a:rect b="b" l="l" r="r" t="t"/>
                <a:pathLst>
                  <a:path extrusionOk="0" h="4569" w="5306">
                    <a:moveTo>
                      <a:pt x="3855" y="0"/>
                    </a:moveTo>
                    <a:cubicBezTo>
                      <a:pt x="454" y="0"/>
                      <a:pt x="1" y="4568"/>
                      <a:pt x="3870" y="4568"/>
                    </a:cubicBezTo>
                    <a:cubicBezTo>
                      <a:pt x="4295" y="4568"/>
                      <a:pt x="4773" y="4513"/>
                      <a:pt x="5305" y="4390"/>
                    </a:cubicBezTo>
                    <a:lnTo>
                      <a:pt x="5305" y="244"/>
                    </a:lnTo>
                    <a:cubicBezTo>
                      <a:pt x="4775" y="75"/>
                      <a:pt x="4291" y="0"/>
                      <a:pt x="3855" y="0"/>
                    </a:cubicBezTo>
                    <a:close/>
                  </a:path>
                </a:pathLst>
              </a:custGeom>
              <a:solidFill>
                <a:srgbClr val="EFB5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30"/>
              <p:cNvSpPr/>
              <p:nvPr/>
            </p:nvSpPr>
            <p:spPr>
              <a:xfrm>
                <a:off x="1252600" y="2973575"/>
                <a:ext cx="1247650" cy="691400"/>
              </a:xfrm>
              <a:custGeom>
                <a:rect b="b" l="l" r="r" t="t"/>
                <a:pathLst>
                  <a:path extrusionOk="0" h="27656" w="49906">
                    <a:moveTo>
                      <a:pt x="23917" y="0"/>
                    </a:moveTo>
                    <a:cubicBezTo>
                      <a:pt x="20761" y="0"/>
                      <a:pt x="8214" y="6569"/>
                      <a:pt x="0" y="9674"/>
                    </a:cubicBezTo>
                    <a:cubicBezTo>
                      <a:pt x="2765" y="12899"/>
                      <a:pt x="6603" y="15356"/>
                      <a:pt x="9828" y="17658"/>
                    </a:cubicBezTo>
                    <a:cubicBezTo>
                      <a:pt x="12130" y="19502"/>
                      <a:pt x="23033" y="27179"/>
                      <a:pt x="25798" y="27640"/>
                    </a:cubicBezTo>
                    <a:cubicBezTo>
                      <a:pt x="25892" y="27650"/>
                      <a:pt x="25993" y="27655"/>
                      <a:pt x="26100" y="27655"/>
                    </a:cubicBezTo>
                    <a:cubicBezTo>
                      <a:pt x="30691" y="27655"/>
                      <a:pt x="46549" y="18200"/>
                      <a:pt x="49906" y="15339"/>
                    </a:cubicBezTo>
                    <a:cubicBezTo>
                      <a:pt x="43455" y="12114"/>
                      <a:pt x="27485" y="64"/>
                      <a:pt x="23956" y="1"/>
                    </a:cubicBezTo>
                    <a:cubicBezTo>
                      <a:pt x="23943" y="0"/>
                      <a:pt x="23931" y="0"/>
                      <a:pt x="239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>
                <a:off x="1252600" y="2927475"/>
                <a:ext cx="1247650" cy="691400"/>
              </a:xfrm>
              <a:custGeom>
                <a:rect b="b" l="l" r="r" t="t"/>
                <a:pathLst>
                  <a:path extrusionOk="0" h="27656" w="49906">
                    <a:moveTo>
                      <a:pt x="23917" y="0"/>
                    </a:moveTo>
                    <a:cubicBezTo>
                      <a:pt x="20761" y="0"/>
                      <a:pt x="8214" y="6572"/>
                      <a:pt x="0" y="9677"/>
                    </a:cubicBezTo>
                    <a:cubicBezTo>
                      <a:pt x="2765" y="12899"/>
                      <a:pt x="6603" y="15355"/>
                      <a:pt x="9828" y="17660"/>
                    </a:cubicBezTo>
                    <a:cubicBezTo>
                      <a:pt x="12130" y="19502"/>
                      <a:pt x="23033" y="27179"/>
                      <a:pt x="25798" y="27639"/>
                    </a:cubicBezTo>
                    <a:cubicBezTo>
                      <a:pt x="25892" y="27650"/>
                      <a:pt x="25993" y="27655"/>
                      <a:pt x="26100" y="27655"/>
                    </a:cubicBezTo>
                    <a:cubicBezTo>
                      <a:pt x="30691" y="27655"/>
                      <a:pt x="46549" y="18200"/>
                      <a:pt x="49906" y="15339"/>
                    </a:cubicBezTo>
                    <a:cubicBezTo>
                      <a:pt x="43455" y="12116"/>
                      <a:pt x="27485" y="64"/>
                      <a:pt x="23956" y="0"/>
                    </a:cubicBezTo>
                    <a:cubicBezTo>
                      <a:pt x="23943" y="0"/>
                      <a:pt x="23931" y="0"/>
                      <a:pt x="23917" y="0"/>
                    </a:cubicBezTo>
                    <a:close/>
                  </a:path>
                </a:pathLst>
              </a:custGeom>
              <a:solidFill>
                <a:srgbClr val="555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0"/>
              <p:cNvSpPr/>
              <p:nvPr/>
            </p:nvSpPr>
            <p:spPr>
              <a:xfrm>
                <a:off x="1880675" y="3251825"/>
                <a:ext cx="470400" cy="264750"/>
              </a:xfrm>
              <a:custGeom>
                <a:rect b="b" l="l" r="r" t="t"/>
                <a:pathLst>
                  <a:path extrusionOk="0" h="10590" w="18816">
                    <a:moveTo>
                      <a:pt x="18372" y="1"/>
                    </a:moveTo>
                    <a:cubicBezTo>
                      <a:pt x="18330" y="1"/>
                      <a:pt x="18284" y="10"/>
                      <a:pt x="18235" y="30"/>
                    </a:cubicBezTo>
                    <a:cubicBezTo>
                      <a:pt x="11909" y="2649"/>
                      <a:pt x="6095" y="6222"/>
                      <a:pt x="336" y="9894"/>
                    </a:cubicBezTo>
                    <a:cubicBezTo>
                      <a:pt x="1" y="10108"/>
                      <a:pt x="206" y="10590"/>
                      <a:pt x="518" y="10590"/>
                    </a:cubicBezTo>
                    <a:cubicBezTo>
                      <a:pt x="578" y="10590"/>
                      <a:pt x="643" y="10572"/>
                      <a:pt x="708" y="10530"/>
                    </a:cubicBezTo>
                    <a:cubicBezTo>
                      <a:pt x="6409" y="6894"/>
                      <a:pt x="12165" y="3335"/>
                      <a:pt x="18431" y="741"/>
                    </a:cubicBezTo>
                    <a:cubicBezTo>
                      <a:pt x="18816" y="582"/>
                      <a:pt x="18708" y="1"/>
                      <a:pt x="183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0"/>
              <p:cNvSpPr/>
              <p:nvPr/>
            </p:nvSpPr>
            <p:spPr>
              <a:xfrm>
                <a:off x="1834650" y="3213875"/>
                <a:ext cx="429675" cy="241300"/>
              </a:xfrm>
              <a:custGeom>
                <a:rect b="b" l="l" r="r" t="t"/>
                <a:pathLst>
                  <a:path extrusionOk="0" h="9652" w="17187">
                    <a:moveTo>
                      <a:pt x="16636" y="0"/>
                    </a:moveTo>
                    <a:cubicBezTo>
                      <a:pt x="16579" y="0"/>
                      <a:pt x="16518" y="15"/>
                      <a:pt x="16457" y="48"/>
                    </a:cubicBezTo>
                    <a:cubicBezTo>
                      <a:pt x="11056" y="2976"/>
                      <a:pt x="5529" y="5661"/>
                      <a:pt x="335" y="8955"/>
                    </a:cubicBezTo>
                    <a:cubicBezTo>
                      <a:pt x="0" y="9168"/>
                      <a:pt x="204" y="9652"/>
                      <a:pt x="517" y="9652"/>
                    </a:cubicBezTo>
                    <a:cubicBezTo>
                      <a:pt x="577" y="9652"/>
                      <a:pt x="642" y="9634"/>
                      <a:pt x="707" y="9592"/>
                    </a:cubicBezTo>
                    <a:cubicBezTo>
                      <a:pt x="5898" y="6298"/>
                      <a:pt x="11426" y="3613"/>
                      <a:pt x="16829" y="685"/>
                    </a:cubicBezTo>
                    <a:cubicBezTo>
                      <a:pt x="17186" y="492"/>
                      <a:pt x="16968" y="0"/>
                      <a:pt x="166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0"/>
              <p:cNvSpPr/>
              <p:nvPr/>
            </p:nvSpPr>
            <p:spPr>
              <a:xfrm>
                <a:off x="1770150" y="3160350"/>
                <a:ext cx="433050" cy="229700"/>
              </a:xfrm>
              <a:custGeom>
                <a:rect b="b" l="l" r="r" t="t"/>
                <a:pathLst>
                  <a:path extrusionOk="0" h="9188" w="17322">
                    <a:moveTo>
                      <a:pt x="16750" y="1"/>
                    </a:moveTo>
                    <a:cubicBezTo>
                      <a:pt x="16696" y="1"/>
                      <a:pt x="16639" y="13"/>
                      <a:pt x="16580" y="42"/>
                    </a:cubicBezTo>
                    <a:cubicBezTo>
                      <a:pt x="11103" y="2708"/>
                      <a:pt x="6091" y="6236"/>
                      <a:pt x="393" y="8450"/>
                    </a:cubicBezTo>
                    <a:cubicBezTo>
                      <a:pt x="1" y="8603"/>
                      <a:pt x="111" y="9187"/>
                      <a:pt x="456" y="9187"/>
                    </a:cubicBezTo>
                    <a:cubicBezTo>
                      <a:pt x="497" y="9187"/>
                      <a:pt x="542" y="9179"/>
                      <a:pt x="589" y="9161"/>
                    </a:cubicBezTo>
                    <a:cubicBezTo>
                      <a:pt x="6350" y="6925"/>
                      <a:pt x="11417" y="3375"/>
                      <a:pt x="16953" y="679"/>
                    </a:cubicBezTo>
                    <a:cubicBezTo>
                      <a:pt x="17321" y="498"/>
                      <a:pt x="17093" y="1"/>
                      <a:pt x="167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30"/>
              <p:cNvSpPr/>
              <p:nvPr/>
            </p:nvSpPr>
            <p:spPr>
              <a:xfrm>
                <a:off x="1692050" y="3110525"/>
                <a:ext cx="445975" cy="232900"/>
              </a:xfrm>
              <a:custGeom>
                <a:rect b="b" l="l" r="r" t="t"/>
                <a:pathLst>
                  <a:path extrusionOk="0" h="9316" w="17839">
                    <a:moveTo>
                      <a:pt x="17260" y="0"/>
                    </a:moveTo>
                    <a:cubicBezTo>
                      <a:pt x="17207" y="0"/>
                      <a:pt x="17151" y="12"/>
                      <a:pt x="17094" y="39"/>
                    </a:cubicBezTo>
                    <a:cubicBezTo>
                      <a:pt x="14458" y="1274"/>
                      <a:pt x="11812" y="2531"/>
                      <a:pt x="9347" y="4086"/>
                    </a:cubicBezTo>
                    <a:cubicBezTo>
                      <a:pt x="6508" y="5875"/>
                      <a:pt x="3853" y="8061"/>
                      <a:pt x="446" y="8601"/>
                    </a:cubicBezTo>
                    <a:cubicBezTo>
                      <a:pt x="0" y="8669"/>
                      <a:pt x="158" y="9315"/>
                      <a:pt x="574" y="9315"/>
                    </a:cubicBezTo>
                    <a:cubicBezTo>
                      <a:pt x="596" y="9315"/>
                      <a:pt x="618" y="9313"/>
                      <a:pt x="642" y="9310"/>
                    </a:cubicBezTo>
                    <a:cubicBezTo>
                      <a:pt x="3409" y="8871"/>
                      <a:pt x="5695" y="7383"/>
                      <a:pt x="7997" y="5861"/>
                    </a:cubicBezTo>
                    <a:cubicBezTo>
                      <a:pt x="11026" y="3863"/>
                      <a:pt x="14180" y="2214"/>
                      <a:pt x="17466" y="676"/>
                    </a:cubicBezTo>
                    <a:cubicBezTo>
                      <a:pt x="17839" y="501"/>
                      <a:pt x="17607" y="0"/>
                      <a:pt x="172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0"/>
              <p:cNvSpPr/>
              <p:nvPr/>
            </p:nvSpPr>
            <p:spPr>
              <a:xfrm>
                <a:off x="1823850" y="3068325"/>
                <a:ext cx="229850" cy="110550"/>
              </a:xfrm>
              <a:custGeom>
                <a:rect b="b" l="l" r="r" t="t"/>
                <a:pathLst>
                  <a:path extrusionOk="0" h="4422" w="9194">
                    <a:moveTo>
                      <a:pt x="8605" y="1"/>
                    </a:moveTo>
                    <a:cubicBezTo>
                      <a:pt x="8553" y="1"/>
                      <a:pt x="8498" y="12"/>
                      <a:pt x="8442" y="37"/>
                    </a:cubicBezTo>
                    <a:cubicBezTo>
                      <a:pt x="5757" y="1250"/>
                      <a:pt x="3155" y="2639"/>
                      <a:pt x="392" y="3687"/>
                    </a:cubicBezTo>
                    <a:cubicBezTo>
                      <a:pt x="0" y="3835"/>
                      <a:pt x="111" y="4422"/>
                      <a:pt x="458" y="4422"/>
                    </a:cubicBezTo>
                    <a:cubicBezTo>
                      <a:pt x="499" y="4422"/>
                      <a:pt x="544" y="4413"/>
                      <a:pt x="591" y="4395"/>
                    </a:cubicBezTo>
                    <a:cubicBezTo>
                      <a:pt x="3408" y="3326"/>
                      <a:pt x="6068" y="1912"/>
                      <a:pt x="8817" y="674"/>
                    </a:cubicBezTo>
                    <a:cubicBezTo>
                      <a:pt x="9194" y="503"/>
                      <a:pt x="8956" y="1"/>
                      <a:pt x="86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0"/>
              <p:cNvSpPr/>
              <p:nvPr/>
            </p:nvSpPr>
            <p:spPr>
              <a:xfrm>
                <a:off x="1764450" y="3022125"/>
                <a:ext cx="239075" cy="117700"/>
              </a:xfrm>
              <a:custGeom>
                <a:rect b="b" l="l" r="r" t="t"/>
                <a:pathLst>
                  <a:path extrusionOk="0" h="4708" w="9563">
                    <a:moveTo>
                      <a:pt x="8998" y="1"/>
                    </a:moveTo>
                    <a:cubicBezTo>
                      <a:pt x="8942" y="1"/>
                      <a:pt x="8884" y="14"/>
                      <a:pt x="8825" y="44"/>
                    </a:cubicBezTo>
                    <a:cubicBezTo>
                      <a:pt x="6035" y="1433"/>
                      <a:pt x="3223" y="2764"/>
                      <a:pt x="378" y="4035"/>
                    </a:cubicBezTo>
                    <a:cubicBezTo>
                      <a:pt x="1" y="4204"/>
                      <a:pt x="238" y="4707"/>
                      <a:pt x="590" y="4707"/>
                    </a:cubicBezTo>
                    <a:cubicBezTo>
                      <a:pt x="641" y="4707"/>
                      <a:pt x="695" y="4696"/>
                      <a:pt x="750" y="4672"/>
                    </a:cubicBezTo>
                    <a:cubicBezTo>
                      <a:pt x="3595" y="3401"/>
                      <a:pt x="6407" y="2067"/>
                      <a:pt x="9197" y="680"/>
                    </a:cubicBezTo>
                    <a:cubicBezTo>
                      <a:pt x="9562" y="498"/>
                      <a:pt x="9338" y="1"/>
                      <a:pt x="89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0"/>
              <p:cNvSpPr/>
              <p:nvPr/>
            </p:nvSpPr>
            <p:spPr>
              <a:xfrm>
                <a:off x="1459825" y="2941875"/>
                <a:ext cx="468450" cy="386825"/>
              </a:xfrm>
              <a:custGeom>
                <a:rect b="b" l="l" r="r" t="t"/>
                <a:pathLst>
                  <a:path extrusionOk="0" h="15473" w="18738">
                    <a:moveTo>
                      <a:pt x="2931" y="1"/>
                    </a:moveTo>
                    <a:cubicBezTo>
                      <a:pt x="2137" y="1630"/>
                      <a:pt x="1048" y="4260"/>
                      <a:pt x="1" y="5707"/>
                    </a:cubicBezTo>
                    <a:cubicBezTo>
                      <a:pt x="1225" y="6358"/>
                      <a:pt x="2697" y="8216"/>
                      <a:pt x="3535" y="9324"/>
                    </a:cubicBezTo>
                    <a:cubicBezTo>
                      <a:pt x="4809" y="11003"/>
                      <a:pt x="6121" y="11797"/>
                      <a:pt x="7780" y="13131"/>
                    </a:cubicBezTo>
                    <a:cubicBezTo>
                      <a:pt x="8279" y="13530"/>
                      <a:pt x="10367" y="15473"/>
                      <a:pt x="11430" y="15473"/>
                    </a:cubicBezTo>
                    <a:cubicBezTo>
                      <a:pt x="11572" y="15473"/>
                      <a:pt x="11695" y="15438"/>
                      <a:pt x="11794" y="15361"/>
                    </a:cubicBezTo>
                    <a:cubicBezTo>
                      <a:pt x="12985" y="14438"/>
                      <a:pt x="10190" y="12345"/>
                      <a:pt x="9495" y="11747"/>
                    </a:cubicBezTo>
                    <a:lnTo>
                      <a:pt x="9495" y="11747"/>
                    </a:lnTo>
                    <a:cubicBezTo>
                      <a:pt x="10723" y="12660"/>
                      <a:pt x="13313" y="14122"/>
                      <a:pt x="14493" y="14122"/>
                    </a:cubicBezTo>
                    <a:cubicBezTo>
                      <a:pt x="14714" y="14122"/>
                      <a:pt x="14885" y="14071"/>
                      <a:pt x="14989" y="13955"/>
                    </a:cubicBezTo>
                    <a:cubicBezTo>
                      <a:pt x="16020" y="13059"/>
                      <a:pt x="12784" y="11099"/>
                      <a:pt x="11844" y="10035"/>
                    </a:cubicBezTo>
                    <a:lnTo>
                      <a:pt x="11844" y="10035"/>
                    </a:lnTo>
                    <a:cubicBezTo>
                      <a:pt x="12459" y="10425"/>
                      <a:pt x="15411" y="11608"/>
                      <a:pt x="16835" y="11608"/>
                    </a:cubicBezTo>
                    <a:cubicBezTo>
                      <a:pt x="17185" y="11608"/>
                      <a:pt x="17442" y="11536"/>
                      <a:pt x="17550" y="11364"/>
                    </a:cubicBezTo>
                    <a:cubicBezTo>
                      <a:pt x="18239" y="10261"/>
                      <a:pt x="13470" y="7871"/>
                      <a:pt x="12775" y="7270"/>
                    </a:cubicBezTo>
                    <a:lnTo>
                      <a:pt x="12775" y="7270"/>
                    </a:lnTo>
                    <a:cubicBezTo>
                      <a:pt x="13804" y="7841"/>
                      <a:pt x="15919" y="8488"/>
                      <a:pt x="17300" y="8488"/>
                    </a:cubicBezTo>
                    <a:cubicBezTo>
                      <a:pt x="18034" y="8488"/>
                      <a:pt x="18561" y="8306"/>
                      <a:pt x="18609" y="7832"/>
                    </a:cubicBezTo>
                    <a:cubicBezTo>
                      <a:pt x="18738" y="6517"/>
                      <a:pt x="15023" y="5182"/>
                      <a:pt x="11583" y="4050"/>
                    </a:cubicBezTo>
                    <a:lnTo>
                      <a:pt x="11583" y="4050"/>
                    </a:lnTo>
                    <a:cubicBezTo>
                      <a:pt x="11605" y="4054"/>
                      <a:pt x="11629" y="4056"/>
                      <a:pt x="11656" y="4056"/>
                    </a:cubicBezTo>
                    <a:cubicBezTo>
                      <a:pt x="12262" y="4056"/>
                      <a:pt x="14010" y="3008"/>
                      <a:pt x="14256" y="2603"/>
                    </a:cubicBezTo>
                    <a:cubicBezTo>
                      <a:pt x="14790" y="1728"/>
                      <a:pt x="14620" y="1497"/>
                      <a:pt x="14114" y="1497"/>
                    </a:cubicBezTo>
                    <a:cubicBezTo>
                      <a:pt x="13884" y="1497"/>
                      <a:pt x="13583" y="1545"/>
                      <a:pt x="13247" y="1602"/>
                    </a:cubicBezTo>
                    <a:cubicBezTo>
                      <a:pt x="11680" y="1870"/>
                      <a:pt x="10019" y="2058"/>
                      <a:pt x="8408" y="2058"/>
                    </a:cubicBezTo>
                    <a:cubicBezTo>
                      <a:pt x="8180" y="2058"/>
                      <a:pt x="7952" y="2054"/>
                      <a:pt x="7725" y="2046"/>
                    </a:cubicBezTo>
                    <a:cubicBezTo>
                      <a:pt x="5903" y="1980"/>
                      <a:pt x="4566" y="715"/>
                      <a:pt x="2931" y="1"/>
                    </a:cubicBezTo>
                    <a:close/>
                  </a:path>
                </a:pathLst>
              </a:custGeom>
              <a:solidFill>
                <a:srgbClr val="EFB5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30"/>
              <p:cNvSpPr/>
              <p:nvPr/>
            </p:nvSpPr>
            <p:spPr>
              <a:xfrm>
                <a:off x="541250" y="1700825"/>
                <a:ext cx="1091375" cy="1487725"/>
              </a:xfrm>
              <a:custGeom>
                <a:rect b="b" l="l" r="r" t="t"/>
                <a:pathLst>
                  <a:path extrusionOk="0" h="59509" w="43655">
                    <a:moveTo>
                      <a:pt x="13647" y="1"/>
                    </a:moveTo>
                    <a:cubicBezTo>
                      <a:pt x="3797" y="1"/>
                      <a:pt x="1" y="34056"/>
                      <a:pt x="11872" y="47685"/>
                    </a:cubicBezTo>
                    <a:cubicBezTo>
                      <a:pt x="16939" y="54136"/>
                      <a:pt x="30720" y="58125"/>
                      <a:pt x="38552" y="59509"/>
                    </a:cubicBezTo>
                    <a:cubicBezTo>
                      <a:pt x="38552" y="59509"/>
                      <a:pt x="40432" y="57359"/>
                      <a:pt x="43655" y="50450"/>
                    </a:cubicBezTo>
                    <a:cubicBezTo>
                      <a:pt x="34442" y="47685"/>
                      <a:pt x="21496" y="38646"/>
                      <a:pt x="20192" y="36049"/>
                    </a:cubicBezTo>
                    <a:cubicBezTo>
                      <a:pt x="16939" y="29568"/>
                      <a:pt x="25692" y="3465"/>
                      <a:pt x="15095" y="239"/>
                    </a:cubicBezTo>
                    <a:lnTo>
                      <a:pt x="15098" y="239"/>
                    </a:lnTo>
                    <a:cubicBezTo>
                      <a:pt x="14601" y="78"/>
                      <a:pt x="14117" y="1"/>
                      <a:pt x="136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0"/>
              <p:cNvSpPr/>
              <p:nvPr/>
            </p:nvSpPr>
            <p:spPr>
              <a:xfrm>
                <a:off x="3398800" y="4847675"/>
                <a:ext cx="694650" cy="409175"/>
              </a:xfrm>
              <a:custGeom>
                <a:rect b="b" l="l" r="r" t="t"/>
                <a:pathLst>
                  <a:path extrusionOk="0" h="16367" w="27786">
                    <a:moveTo>
                      <a:pt x="17376" y="0"/>
                    </a:moveTo>
                    <a:cubicBezTo>
                      <a:pt x="14713" y="2929"/>
                      <a:pt x="1" y="16367"/>
                      <a:pt x="6822" y="16367"/>
                    </a:cubicBezTo>
                    <a:cubicBezTo>
                      <a:pt x="7083" y="16367"/>
                      <a:pt x="7376" y="16347"/>
                      <a:pt x="7702" y="16306"/>
                    </a:cubicBezTo>
                    <a:cubicBezTo>
                      <a:pt x="11294" y="15752"/>
                      <a:pt x="20692" y="12990"/>
                      <a:pt x="24008" y="11333"/>
                    </a:cubicBezTo>
                    <a:cubicBezTo>
                      <a:pt x="26958" y="9858"/>
                      <a:pt x="27785" y="6079"/>
                      <a:pt x="26495" y="0"/>
                    </a:cubicBezTo>
                    <a:close/>
                  </a:path>
                </a:pathLst>
              </a:custGeom>
              <a:solidFill>
                <a:srgbClr val="F9CE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652" name="Google Shape;6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-7"/>
            <a:ext cx="305024" cy="2807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3" name="Google Shape;653;p30"/>
          <p:cNvGrpSpPr/>
          <p:nvPr/>
        </p:nvGrpSpPr>
        <p:grpSpPr>
          <a:xfrm>
            <a:off x="2326780" y="1276418"/>
            <a:ext cx="1046155" cy="841292"/>
            <a:chOff x="6107188" y="1204929"/>
            <a:chExt cx="1046155" cy="1243962"/>
          </a:xfrm>
        </p:grpSpPr>
        <p:sp>
          <p:nvSpPr>
            <p:cNvPr id="654" name="Google Shape;654;p30"/>
            <p:cNvSpPr/>
            <p:nvPr/>
          </p:nvSpPr>
          <p:spPr>
            <a:xfrm>
              <a:off x="6114513" y="1212249"/>
              <a:ext cx="1031454" cy="1200901"/>
            </a:xfrm>
            <a:custGeom>
              <a:rect b="b" l="l" r="r" t="t"/>
              <a:pathLst>
                <a:path extrusionOk="0" h="18221" w="26732">
                  <a:moveTo>
                    <a:pt x="7001" y="0"/>
                  </a:moveTo>
                  <a:cubicBezTo>
                    <a:pt x="3135" y="0"/>
                    <a:pt x="0" y="3135"/>
                    <a:pt x="0" y="7000"/>
                  </a:cubicBezTo>
                  <a:cubicBezTo>
                    <a:pt x="0" y="10866"/>
                    <a:pt x="3135" y="13999"/>
                    <a:pt x="7001" y="13999"/>
                  </a:cubicBezTo>
                  <a:lnTo>
                    <a:pt x="11709" y="13999"/>
                  </a:lnTo>
                  <a:lnTo>
                    <a:pt x="15157" y="18220"/>
                  </a:lnTo>
                  <a:lnTo>
                    <a:pt x="15157" y="13999"/>
                  </a:lnTo>
                  <a:lnTo>
                    <a:pt x="19732" y="13999"/>
                  </a:lnTo>
                  <a:cubicBezTo>
                    <a:pt x="23598" y="13999"/>
                    <a:pt x="26731" y="10866"/>
                    <a:pt x="26731" y="7000"/>
                  </a:cubicBezTo>
                  <a:cubicBezTo>
                    <a:pt x="26731" y="3135"/>
                    <a:pt x="23598" y="0"/>
                    <a:pt x="197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2"/>
                  </a:solidFill>
                </a:rPr>
                <a:t>     	</a:t>
              </a:r>
              <a:endParaRPr sz="1500">
                <a:solidFill>
                  <a:schemeClr val="lt2"/>
                </a:solidFill>
              </a:endParaRPr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6107188" y="1204929"/>
              <a:ext cx="1046155" cy="1243962"/>
            </a:xfrm>
            <a:custGeom>
              <a:rect b="b" l="l" r="r" t="t"/>
              <a:pathLst>
                <a:path extrusionOk="0" h="18602" w="27113">
                  <a:moveTo>
                    <a:pt x="19922" y="381"/>
                  </a:moveTo>
                  <a:cubicBezTo>
                    <a:pt x="23677" y="381"/>
                    <a:pt x="26732" y="3436"/>
                    <a:pt x="26732" y="7190"/>
                  </a:cubicBezTo>
                  <a:cubicBezTo>
                    <a:pt x="26732" y="10945"/>
                    <a:pt x="23677" y="14000"/>
                    <a:pt x="19922" y="14000"/>
                  </a:cubicBezTo>
                  <a:lnTo>
                    <a:pt x="15347" y="14000"/>
                  </a:lnTo>
                  <a:cubicBezTo>
                    <a:pt x="15242" y="14000"/>
                    <a:pt x="15158" y="14086"/>
                    <a:pt x="15158" y="14191"/>
                  </a:cubicBezTo>
                  <a:lnTo>
                    <a:pt x="15158" y="17877"/>
                  </a:lnTo>
                  <a:lnTo>
                    <a:pt x="12047" y="14069"/>
                  </a:lnTo>
                  <a:cubicBezTo>
                    <a:pt x="12010" y="14025"/>
                    <a:pt x="11957" y="14000"/>
                    <a:pt x="11899" y="14000"/>
                  </a:cubicBezTo>
                  <a:lnTo>
                    <a:pt x="7191" y="14000"/>
                  </a:lnTo>
                  <a:cubicBezTo>
                    <a:pt x="3436" y="14000"/>
                    <a:pt x="381" y="10945"/>
                    <a:pt x="381" y="7190"/>
                  </a:cubicBezTo>
                  <a:cubicBezTo>
                    <a:pt x="381" y="3436"/>
                    <a:pt x="3436" y="381"/>
                    <a:pt x="7191" y="381"/>
                  </a:cubicBezTo>
                  <a:close/>
                  <a:moveTo>
                    <a:pt x="7191" y="1"/>
                  </a:moveTo>
                  <a:cubicBezTo>
                    <a:pt x="3226" y="1"/>
                    <a:pt x="1" y="3225"/>
                    <a:pt x="1" y="7190"/>
                  </a:cubicBezTo>
                  <a:cubicBezTo>
                    <a:pt x="1" y="11155"/>
                    <a:pt x="3226" y="14380"/>
                    <a:pt x="7191" y="14380"/>
                  </a:cubicBezTo>
                  <a:lnTo>
                    <a:pt x="11809" y="14380"/>
                  </a:lnTo>
                  <a:lnTo>
                    <a:pt x="15201" y="18532"/>
                  </a:lnTo>
                  <a:cubicBezTo>
                    <a:pt x="15238" y="18576"/>
                    <a:pt x="15293" y="18601"/>
                    <a:pt x="15347" y="18601"/>
                  </a:cubicBezTo>
                  <a:cubicBezTo>
                    <a:pt x="15370" y="18601"/>
                    <a:pt x="15392" y="18597"/>
                    <a:pt x="15412" y="18590"/>
                  </a:cubicBezTo>
                  <a:cubicBezTo>
                    <a:pt x="15488" y="18563"/>
                    <a:pt x="15538" y="18492"/>
                    <a:pt x="15538" y="18410"/>
                  </a:cubicBezTo>
                  <a:lnTo>
                    <a:pt x="15538" y="14380"/>
                  </a:lnTo>
                  <a:lnTo>
                    <a:pt x="19922" y="14380"/>
                  </a:lnTo>
                  <a:cubicBezTo>
                    <a:pt x="23886" y="14380"/>
                    <a:pt x="27112" y="11155"/>
                    <a:pt x="27112" y="7190"/>
                  </a:cubicBezTo>
                  <a:cubicBezTo>
                    <a:pt x="27112" y="3225"/>
                    <a:pt x="23886" y="1"/>
                    <a:pt x="19922" y="1"/>
                  </a:cubicBezTo>
                  <a:close/>
                </a:path>
              </a:pathLst>
            </a:custGeom>
            <a:solidFill>
              <a:srgbClr val="8F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6" name="Google Shape;656;p30"/>
          <p:cNvSpPr/>
          <p:nvPr/>
        </p:nvSpPr>
        <p:spPr>
          <a:xfrm>
            <a:off x="5466500" y="3400250"/>
            <a:ext cx="3104700" cy="1050900"/>
          </a:xfrm>
          <a:prstGeom prst="rect">
            <a:avLst/>
          </a:prstGeom>
          <a:solidFill>
            <a:srgbClr val="F7F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0"/>
          <p:cNvSpPr txBox="1"/>
          <p:nvPr>
            <p:ph idx="1" type="subTitle"/>
          </p:nvPr>
        </p:nvSpPr>
        <p:spPr>
          <a:xfrm>
            <a:off x="4843475" y="1579375"/>
            <a:ext cx="3585300" cy="3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Feel free to ask us!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unseling Company Profile by Slidesgo">
  <a:themeElements>
    <a:clrScheme name="Simple Light">
      <a:dk1>
        <a:srgbClr val="100248"/>
      </a:dk1>
      <a:lt1>
        <a:srgbClr val="934BFF"/>
      </a:lt1>
      <a:dk2>
        <a:srgbClr val="B89AFF"/>
      </a:dk2>
      <a:lt2>
        <a:srgbClr val="14016B"/>
      </a:lt2>
      <a:accent1>
        <a:srgbClr val="2601AD"/>
      </a:accent1>
      <a:accent2>
        <a:srgbClr val="B7B7B7"/>
      </a:accent2>
      <a:accent3>
        <a:srgbClr val="D9D9D9"/>
      </a:accent3>
      <a:accent4>
        <a:srgbClr val="EFEFEF"/>
      </a:accent4>
      <a:accent5>
        <a:srgbClr val="FFFFFF"/>
      </a:accent5>
      <a:accent6>
        <a:srgbClr val="FFFFFF"/>
      </a:accent6>
      <a:hlink>
        <a:srgbClr val="10024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