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1421-C0D4-4D3D-8CD5-08612418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783B8-8D5B-4C5D-8F0D-103DD2432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79B3-F3D8-45F5-BC23-3D448F18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6E37-AABF-4ADB-989B-EABCE9EC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79312-578C-4121-B79D-3A28931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1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A0C2-4540-45F4-BC8F-4CD60CE8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B0DCA-1050-407C-B8A6-A0F38C108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21EF-DE64-4986-AB77-8B7D6B05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745D-6A72-459F-A569-78DD85B4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BC81-0D3D-4DCD-AC5E-9BEEA246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43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18F51-0C63-464E-9294-2D2C06FDE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425E0-251A-43EE-97F8-1BAC20E9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5AD6-21E7-4EBB-9C0E-56B2D942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9B66-D25A-4022-AC0B-533BE407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883B-F5B3-441A-BEEE-588BE89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85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7010-19DC-42FF-A258-C5C9F711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54F0-49C4-416F-93DF-149575A4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E877-6052-4475-9184-D1C1F456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4D30-72B8-4E52-8039-065F3AB9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37C7-720A-4047-B48E-84AFAE36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215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94D8-8449-471A-B74B-6DD1316B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D613-7131-4411-9E15-DCCFC9965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C823-D9B2-46F9-9E61-8BC2DC00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D54AC-44FD-486C-A4B5-025E78BD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4804-263A-4741-8548-87861068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256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3FD5-5629-430A-A958-5C7D4264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7F8B-53B4-44C9-9FF0-249AE6FC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03CEB-662E-4AA9-A86D-45422A275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2A9E-9351-44FC-AD53-7147510E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8E12F-F366-4018-9F8A-9C113B3B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3A76C-23FD-4AB4-94F4-5B6F5AC8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578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6E50-E85E-4904-B674-5E5001F4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3B941-3F43-4E85-8B55-49339B17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34A5B-BC81-4F4F-9EFB-F3CAF6A8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E9973-859A-4BF9-BC39-158908C2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1CEAE-44E6-4DEF-A0C4-C9788674D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2C527-87E3-41CA-A775-B5FB441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B1377-9180-4567-9323-29EEF638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3441-6BB9-47DA-80E7-0BA1B73D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70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8D3A-4891-4067-9B1D-3529F46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07DD1-EE26-4F83-A220-5857C469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73B94-2F11-48EF-8856-F1FC5C39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19B4B-CD37-4481-9245-22CAA37F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75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51709-DEF6-4EC4-AFE4-58546347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B2371-CCC5-4655-BC6D-F1476549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E598A-6BC4-4284-BE62-C9B4DD81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445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BEC4-D26D-48CB-B4C2-1F601BAE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0E91-8CBB-45F4-B7D4-B5E409C0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F94D5-D4D3-4067-9882-8CDBAA4F4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09F30-7280-448A-A016-EFD95F8B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E2FD0-CA4B-4E80-BB79-72230D57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FE87-9332-498E-8AF7-0D45B7B5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6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5778-2992-4DE4-940A-F63EE605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B1D6-CE92-4333-8526-4F7A12DF3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145EB-5AC2-42EA-9FD5-2738E63F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A7390-4A38-4E6B-82F5-E17D1D93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0632B-92C6-4ED5-AB29-9A5B1CFC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1E769-D020-4746-B00C-8C67622F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878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395D2-1505-4538-A299-4AB0EEEF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F135-D014-44DC-A248-A8FB5F2C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97A8-6887-4F0A-BC2C-40033A58A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AFA4-0387-41C6-B910-1F12B87F2DA8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6FB5-1E6E-4D6E-8225-69396C402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BDB25-3243-4943-86C6-A59D2198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4FC8-9783-473C-839A-B3E71A80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567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919A-3482-4D5C-9130-D0E59D81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ZA"/>
              <a:t>My Portfolio website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BCDC81-1F32-40D4-9E00-C0D794A3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860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872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E708-17A5-4D23-9167-3A4B3B73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D3331-AA61-4751-8E3C-309473821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88303"/>
            <a:ext cx="7467601" cy="5012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8183E-B2C8-4BCE-BBFD-6714A6A769D0}"/>
              </a:ext>
            </a:extLst>
          </p:cNvPr>
          <p:cNvSpPr txBox="1"/>
          <p:nvPr/>
        </p:nvSpPr>
        <p:spPr>
          <a:xfrm>
            <a:off x="7467600" y="1925108"/>
            <a:ext cx="472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Home page links to all pages from the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Can download resume by clicking on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Can contact me via the contact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All pages are linked via the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Footer contains links to socials</a:t>
            </a:r>
          </a:p>
        </p:txBody>
      </p:sp>
    </p:spTree>
    <p:extLst>
      <p:ext uri="{BB962C8B-B14F-4D97-AF65-F5344CB8AC3E}">
        <p14:creationId xmlns:p14="http://schemas.microsoft.com/office/powerpoint/2010/main" val="144524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A304-3CA0-4A9B-A686-7C428B7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08A4-F1E6-46C9-8DBB-F2785AE2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9550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Designed using shades of purple, grey and light yellow</a:t>
            </a:r>
          </a:p>
          <a:p>
            <a:r>
              <a:rPr lang="en-ZA" dirty="0">
                <a:solidFill>
                  <a:schemeClr val="bg1"/>
                </a:solidFill>
              </a:rPr>
              <a:t>Font style: sans-serif font, mainly Roboto and </a:t>
            </a:r>
            <a:r>
              <a:rPr lang="en-ZA" dirty="0" err="1">
                <a:solidFill>
                  <a:schemeClr val="bg1"/>
                </a:solidFill>
              </a:rPr>
              <a:t>Raleway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4" descr="The inside of a building&#10;&#10;Description automatically generated">
            <a:extLst>
              <a:ext uri="{FF2B5EF4-FFF2-40B4-BE49-F238E27FC236}">
                <a16:creationId xmlns:a16="http://schemas.microsoft.com/office/drawing/2014/main" id="{9B256950-646D-4E2F-962C-3457FD4AD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5" y="3168674"/>
            <a:ext cx="3456998" cy="3194267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9421DF-4047-43B4-8101-2174DADE1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75" y="3440112"/>
            <a:ext cx="3528261" cy="259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08D63-B775-4DEC-B21E-9B6DEFF7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86" y="3305175"/>
            <a:ext cx="2816359" cy="28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07F-3354-4AA5-ABBB-BEA47A7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List of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61CDCC-8992-4602-BFF9-B1B71525D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60181"/>
            <a:ext cx="11344275" cy="564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My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logo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in top left corner on every page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Navigation bar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in mobile view at the top right corner. Used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fontawesome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hamburger bars to indicate the navigation bar. When clicked on, the navigation menu drops down from the top of the screen.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Animation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throughout most pages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footer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with a hyperlink to the top of the page to take the user to back to the top of the page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A section at the bottom of the page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fontawesome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icons indicating my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professional accounts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- when clicked it opens up in a new tab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My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resume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on the About page - when clicked it will download my resume.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contact form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where the user can get in touch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with 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0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32789A-DF0E-4AB6-A756-DF08B83AE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A4999-0D9E-4A58-B09B-0DE29415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Mobile wireframes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3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468845-18C3-4D56-9FA3-2943CC439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8" r="9091" b="313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92000" cy="2077327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87994-40B8-410C-8EEB-32AE8067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8" y="4337523"/>
            <a:ext cx="10918056" cy="1327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Tablet wireframes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49692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DF9911-4A37-4096-BE25-0CCCFEC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11486"/>
            <a:ext cx="27432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26067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4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7993-8989-4F05-9F9E-07CD32CD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3" y="365125"/>
            <a:ext cx="3408123" cy="1325563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Desktop wireframes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E036A-F403-43FA-B422-13C643A5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69" y="275366"/>
            <a:ext cx="9056318" cy="6217509"/>
          </a:xfrm>
        </p:spPr>
      </p:pic>
    </p:spTree>
    <p:extLst>
      <p:ext uri="{BB962C8B-B14F-4D97-AF65-F5344CB8AC3E}">
        <p14:creationId xmlns:p14="http://schemas.microsoft.com/office/powerpoint/2010/main" val="287633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54D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69FC5E-EF0E-4951-8D86-4FB9B370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554D67"/>
                </a:solidFill>
              </a:rPr>
              <a:t>Mobile view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024919-D5C4-4321-8C46-89595B1C9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 r="1" b="32659"/>
          <a:stretch/>
        </p:blipFill>
        <p:spPr>
          <a:xfrm>
            <a:off x="243840" y="256539"/>
            <a:ext cx="11704320" cy="43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2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76026D-D410-4E94-A12C-8F62524FC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8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69510-BA94-4F10-B770-0D588EDD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 hope you enjoy my website </a:t>
            </a:r>
            <a:r>
              <a:rPr lang="en-US" sz="4800">
                <a:sym typeface="Wingdings" panose="05000000000000000000" pitchFamily="2" charset="2"/>
              </a:rPr>
              <a:t></a:t>
            </a:r>
            <a:endParaRPr lang="en-US" sz="4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7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My Portfolio website</vt:lpstr>
      <vt:lpstr>Sitemap</vt:lpstr>
      <vt:lpstr>Style guide</vt:lpstr>
      <vt:lpstr>List of components</vt:lpstr>
      <vt:lpstr>Mobile wireframes</vt:lpstr>
      <vt:lpstr>Tablet wireframes</vt:lpstr>
      <vt:lpstr>Desktop wireframes</vt:lpstr>
      <vt:lpstr>Mobile view</vt:lpstr>
      <vt:lpstr>I hope you enjoy my website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 website</dc:title>
  <dc:creator>zandelisenekal</dc:creator>
  <cp:lastModifiedBy>zandelisenekal</cp:lastModifiedBy>
  <cp:revision>1</cp:revision>
  <dcterms:created xsi:type="dcterms:W3CDTF">2020-05-25T07:39:13Z</dcterms:created>
  <dcterms:modified xsi:type="dcterms:W3CDTF">2020-05-25T07:46:21Z</dcterms:modified>
</cp:coreProperties>
</file>