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95" r:id="rId2"/>
    <p:sldId id="296" r:id="rId3"/>
    <p:sldId id="297" r:id="rId4"/>
    <p:sldId id="298" r:id="rId5"/>
    <p:sldId id="257" r:id="rId6"/>
    <p:sldId id="258" r:id="rId7"/>
    <p:sldId id="259" r:id="rId8"/>
    <p:sldId id="260" r:id="rId9"/>
    <p:sldId id="261" r:id="rId10"/>
    <p:sldId id="262" r:id="rId11"/>
    <p:sldId id="299" r:id="rId12"/>
    <p:sldId id="300" r:id="rId13"/>
    <p:sldId id="266" r:id="rId14"/>
    <p:sldId id="286" r:id="rId15"/>
  </p:sldIdLst>
  <p:sldSz cx="9144000" cy="5143500" type="screen16x9"/>
  <p:notesSz cx="6858000" cy="9144000"/>
  <p:embeddedFontLst>
    <p:embeddedFont>
      <p:font typeface="Lato Light" panose="020F0502020204030203" pitchFamily="34" charset="0"/>
      <p:regular r:id="rId17"/>
      <p:bold r:id="rId18"/>
      <p:italic r:id="rId19"/>
      <p:boldItalic r:id="rId20"/>
    </p:embeddedFont>
    <p:embeddedFont>
      <p:font typeface="Oswald" panose="00000500000000000000" pitchFamily="2" charset="0"/>
      <p:regular r:id="rId21"/>
      <p:bold r:id="rId22"/>
    </p:embeddedFont>
    <p:embeddedFont>
      <p:font typeface="Roboto Condensed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1F9764-2BB3-4487-914A-0A3029244864}">
  <a:tblStyle styleId="{921F9764-2BB3-4487-914A-0A30292448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90C2BCB-FA47-445F-8367-7FAD6F85D13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0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6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7BFC36-3C2A-4109-AA25-99333D17F45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2ECF31-C4FE-4935-8D39-53E7A9230564}">
      <dgm:prSet phldrT="[Text]" custT="1"/>
      <dgm:spPr/>
      <dgm:t>
        <a:bodyPr/>
        <a:lstStyle/>
        <a:p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2B8ED3-670D-4C9E-BF90-B99EDCCD24A9}" type="parTrans" cxnId="{5B28F440-E3B7-40EA-907A-7773B4277658}">
      <dgm:prSet/>
      <dgm:spPr/>
      <dgm:t>
        <a:bodyPr/>
        <a:lstStyle/>
        <a:p>
          <a:endParaRPr lang="en-US" sz="2800"/>
        </a:p>
      </dgm:t>
    </dgm:pt>
    <dgm:pt modelId="{23FE3D32-22E4-4C9E-B61D-D735F7F5B5B8}" type="sibTrans" cxnId="{5B28F440-E3B7-40EA-907A-7773B4277658}">
      <dgm:prSet/>
      <dgm:spPr/>
      <dgm:t>
        <a:bodyPr/>
        <a:lstStyle/>
        <a:p>
          <a:endParaRPr lang="en-US" sz="2800"/>
        </a:p>
      </dgm:t>
    </dgm:pt>
    <dgm:pt modelId="{5F6F9E5C-2501-4D68-952B-D430861B4B3F}">
      <dgm:prSet phldrT="[Text]" custT="1"/>
      <dgm:spPr/>
      <dgm:t>
        <a:bodyPr/>
        <a:lstStyle/>
        <a:p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8E1CB6-6E21-44B7-9382-566A2FD21D66}" type="parTrans" cxnId="{7B588CB3-ADF0-449F-919E-3E2684102E62}">
      <dgm:prSet/>
      <dgm:spPr/>
      <dgm:t>
        <a:bodyPr/>
        <a:lstStyle/>
        <a:p>
          <a:endParaRPr lang="en-US" sz="2800"/>
        </a:p>
      </dgm:t>
    </dgm:pt>
    <dgm:pt modelId="{10D8CCF1-8FCD-415A-9BC1-8F492FD409FE}" type="sibTrans" cxnId="{7B588CB3-ADF0-449F-919E-3E2684102E62}">
      <dgm:prSet/>
      <dgm:spPr/>
      <dgm:t>
        <a:bodyPr/>
        <a:lstStyle/>
        <a:p>
          <a:endParaRPr lang="en-US" sz="2800"/>
        </a:p>
      </dgm:t>
    </dgm:pt>
    <dgm:pt modelId="{F331E643-8736-4540-8D95-889F74603BCA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0A55C0-827C-4919-A939-2343DBB3561E}" type="parTrans" cxnId="{7B41E195-D83B-40BF-BB51-76C4D3F1BE8B}">
      <dgm:prSet/>
      <dgm:spPr/>
      <dgm:t>
        <a:bodyPr/>
        <a:lstStyle/>
        <a:p>
          <a:endParaRPr lang="en-US" sz="2800"/>
        </a:p>
      </dgm:t>
    </dgm:pt>
    <dgm:pt modelId="{2814AE52-0719-4E08-9720-0CA687B9A900}" type="sibTrans" cxnId="{7B41E195-D83B-40BF-BB51-76C4D3F1BE8B}">
      <dgm:prSet/>
      <dgm:spPr/>
      <dgm:t>
        <a:bodyPr/>
        <a:lstStyle/>
        <a:p>
          <a:endParaRPr lang="en-US" sz="2800"/>
        </a:p>
      </dgm:t>
    </dgm:pt>
    <dgm:pt modelId="{30E84CA5-F024-428F-9AFA-3A3473BA38E9}">
      <dgm:prSet phldrT="[Text]" custT="1"/>
      <dgm:spPr/>
      <dgm:t>
        <a:bodyPr/>
        <a:lstStyle/>
        <a:p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khăn-Thuận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B5D489-108D-421E-9ABE-D06DEB4A9C63}" type="parTrans" cxnId="{2DBCA301-4FA5-4449-933F-745C63C030E7}">
      <dgm:prSet/>
      <dgm:spPr/>
      <dgm:t>
        <a:bodyPr/>
        <a:lstStyle/>
        <a:p>
          <a:endParaRPr lang="en-US"/>
        </a:p>
      </dgm:t>
    </dgm:pt>
    <dgm:pt modelId="{77CBBFBC-579A-4B51-86BF-E790CDB48ABE}" type="sibTrans" cxnId="{2DBCA301-4FA5-4449-933F-745C63C030E7}">
      <dgm:prSet/>
      <dgm:spPr/>
      <dgm:t>
        <a:bodyPr/>
        <a:lstStyle/>
        <a:p>
          <a:endParaRPr lang="en-US"/>
        </a:p>
      </dgm:t>
    </dgm:pt>
    <dgm:pt modelId="{9A793930-B29B-40BB-B59F-0D180FE78E80}" type="pres">
      <dgm:prSet presAssocID="{4A7BFC36-3C2A-4109-AA25-99333D17F459}" presName="Name0" presStyleCnt="0">
        <dgm:presLayoutVars>
          <dgm:chMax val="7"/>
          <dgm:chPref val="7"/>
          <dgm:dir/>
        </dgm:presLayoutVars>
      </dgm:prSet>
      <dgm:spPr/>
    </dgm:pt>
    <dgm:pt modelId="{7B0C1364-2420-4CF3-8F2D-E754892E03F6}" type="pres">
      <dgm:prSet presAssocID="{4A7BFC36-3C2A-4109-AA25-99333D17F459}" presName="Name1" presStyleCnt="0"/>
      <dgm:spPr/>
    </dgm:pt>
    <dgm:pt modelId="{6E8C2A74-21E5-4FC6-AA81-6BA30351377D}" type="pres">
      <dgm:prSet presAssocID="{4A7BFC36-3C2A-4109-AA25-99333D17F459}" presName="cycle" presStyleCnt="0"/>
      <dgm:spPr/>
    </dgm:pt>
    <dgm:pt modelId="{0B91EAAF-43EC-415F-87A6-C6F8B2D190B3}" type="pres">
      <dgm:prSet presAssocID="{4A7BFC36-3C2A-4109-AA25-99333D17F459}" presName="srcNode" presStyleLbl="node1" presStyleIdx="0" presStyleCnt="4"/>
      <dgm:spPr/>
    </dgm:pt>
    <dgm:pt modelId="{5D4280FA-DD39-4239-B17D-AC4CB7099E0C}" type="pres">
      <dgm:prSet presAssocID="{4A7BFC36-3C2A-4109-AA25-99333D17F459}" presName="conn" presStyleLbl="parChTrans1D2" presStyleIdx="0" presStyleCnt="1"/>
      <dgm:spPr/>
    </dgm:pt>
    <dgm:pt modelId="{1C94C3E5-6DB6-42E7-9FD7-150C12B2465B}" type="pres">
      <dgm:prSet presAssocID="{4A7BFC36-3C2A-4109-AA25-99333D17F459}" presName="extraNode" presStyleLbl="node1" presStyleIdx="0" presStyleCnt="4"/>
      <dgm:spPr/>
    </dgm:pt>
    <dgm:pt modelId="{0E989E2B-915F-4292-A472-C0AB6CB9201C}" type="pres">
      <dgm:prSet presAssocID="{4A7BFC36-3C2A-4109-AA25-99333D17F459}" presName="dstNode" presStyleLbl="node1" presStyleIdx="0" presStyleCnt="4"/>
      <dgm:spPr/>
    </dgm:pt>
    <dgm:pt modelId="{7B651D3C-697D-486C-B392-21F1B3A3D811}" type="pres">
      <dgm:prSet presAssocID="{542ECF31-C4FE-4935-8D39-53E7A9230564}" presName="text_1" presStyleLbl="node1" presStyleIdx="0" presStyleCnt="4">
        <dgm:presLayoutVars>
          <dgm:bulletEnabled val="1"/>
        </dgm:presLayoutVars>
      </dgm:prSet>
      <dgm:spPr/>
    </dgm:pt>
    <dgm:pt modelId="{FDB5955A-EE21-482B-987F-2B4055D50D90}" type="pres">
      <dgm:prSet presAssocID="{542ECF31-C4FE-4935-8D39-53E7A9230564}" presName="accent_1" presStyleCnt="0"/>
      <dgm:spPr/>
    </dgm:pt>
    <dgm:pt modelId="{640220AF-07E9-4754-B74C-C2F59046F368}" type="pres">
      <dgm:prSet presAssocID="{542ECF31-C4FE-4935-8D39-53E7A9230564}" presName="accentRepeatNode" presStyleLbl="solidFgAcc1" presStyleIdx="0" presStyleCnt="4"/>
      <dgm:spPr/>
    </dgm:pt>
    <dgm:pt modelId="{4F2F0B7E-724B-410D-9781-83F5C5A787B7}" type="pres">
      <dgm:prSet presAssocID="{5F6F9E5C-2501-4D68-952B-D430861B4B3F}" presName="text_2" presStyleLbl="node1" presStyleIdx="1" presStyleCnt="4">
        <dgm:presLayoutVars>
          <dgm:bulletEnabled val="1"/>
        </dgm:presLayoutVars>
      </dgm:prSet>
      <dgm:spPr/>
    </dgm:pt>
    <dgm:pt modelId="{A201787E-DE85-4B35-A313-B5E183AC6087}" type="pres">
      <dgm:prSet presAssocID="{5F6F9E5C-2501-4D68-952B-D430861B4B3F}" presName="accent_2" presStyleCnt="0"/>
      <dgm:spPr/>
    </dgm:pt>
    <dgm:pt modelId="{5FD5F703-6E47-4491-A496-7FA406F1D4C2}" type="pres">
      <dgm:prSet presAssocID="{5F6F9E5C-2501-4D68-952B-D430861B4B3F}" presName="accentRepeatNode" presStyleLbl="solidFgAcc1" presStyleIdx="1" presStyleCnt="4"/>
      <dgm:spPr/>
    </dgm:pt>
    <dgm:pt modelId="{E0D4DA31-59C9-469C-AD8F-E6FAD0DDDCC0}" type="pres">
      <dgm:prSet presAssocID="{30E84CA5-F024-428F-9AFA-3A3473BA38E9}" presName="text_3" presStyleLbl="node1" presStyleIdx="2" presStyleCnt="4">
        <dgm:presLayoutVars>
          <dgm:bulletEnabled val="1"/>
        </dgm:presLayoutVars>
      </dgm:prSet>
      <dgm:spPr/>
    </dgm:pt>
    <dgm:pt modelId="{BC301CDF-A0E3-40D2-AF49-CD90216D04CD}" type="pres">
      <dgm:prSet presAssocID="{30E84CA5-F024-428F-9AFA-3A3473BA38E9}" presName="accent_3" presStyleCnt="0"/>
      <dgm:spPr/>
    </dgm:pt>
    <dgm:pt modelId="{2BC2C28E-0A80-4669-AB84-D8E9A3CBC2D1}" type="pres">
      <dgm:prSet presAssocID="{30E84CA5-F024-428F-9AFA-3A3473BA38E9}" presName="accentRepeatNode" presStyleLbl="solidFgAcc1" presStyleIdx="2" presStyleCnt="4"/>
      <dgm:spPr/>
    </dgm:pt>
    <dgm:pt modelId="{ED9E2485-7E32-4E89-B8E6-CD1651559F68}" type="pres">
      <dgm:prSet presAssocID="{F331E643-8736-4540-8D95-889F74603BCA}" presName="text_4" presStyleLbl="node1" presStyleIdx="3" presStyleCnt="4">
        <dgm:presLayoutVars>
          <dgm:bulletEnabled val="1"/>
        </dgm:presLayoutVars>
      </dgm:prSet>
      <dgm:spPr/>
    </dgm:pt>
    <dgm:pt modelId="{BCD634CD-720D-4D11-8347-5CFCCF3DF431}" type="pres">
      <dgm:prSet presAssocID="{F331E643-8736-4540-8D95-889F74603BCA}" presName="accent_4" presStyleCnt="0"/>
      <dgm:spPr/>
    </dgm:pt>
    <dgm:pt modelId="{39476432-9751-4335-B243-DAD3CE6B2E86}" type="pres">
      <dgm:prSet presAssocID="{F331E643-8736-4540-8D95-889F74603BCA}" presName="accentRepeatNode" presStyleLbl="solidFgAcc1" presStyleIdx="3" presStyleCnt="4"/>
      <dgm:spPr/>
    </dgm:pt>
  </dgm:ptLst>
  <dgm:cxnLst>
    <dgm:cxn modelId="{2DBCA301-4FA5-4449-933F-745C63C030E7}" srcId="{4A7BFC36-3C2A-4109-AA25-99333D17F459}" destId="{30E84CA5-F024-428F-9AFA-3A3473BA38E9}" srcOrd="2" destOrd="0" parTransId="{DDB5D489-108D-421E-9ABE-D06DEB4A9C63}" sibTransId="{77CBBFBC-579A-4B51-86BF-E790CDB48ABE}"/>
    <dgm:cxn modelId="{5B28F440-E3B7-40EA-907A-7773B4277658}" srcId="{4A7BFC36-3C2A-4109-AA25-99333D17F459}" destId="{542ECF31-C4FE-4935-8D39-53E7A9230564}" srcOrd="0" destOrd="0" parTransId="{1B2B8ED3-670D-4C9E-BF90-B99EDCCD24A9}" sibTransId="{23FE3D32-22E4-4C9E-B61D-D735F7F5B5B8}"/>
    <dgm:cxn modelId="{F4174162-5B53-401A-A7FA-8F90DE04EDFC}" type="presOf" srcId="{30E84CA5-F024-428F-9AFA-3A3473BA38E9}" destId="{E0D4DA31-59C9-469C-AD8F-E6FAD0DDDCC0}" srcOrd="0" destOrd="0" presId="urn:microsoft.com/office/officeart/2008/layout/VerticalCurvedList"/>
    <dgm:cxn modelId="{15E06352-9024-4427-9A7B-2F79AA7E5A9D}" type="presOf" srcId="{23FE3D32-22E4-4C9E-B61D-D735F7F5B5B8}" destId="{5D4280FA-DD39-4239-B17D-AC4CB7099E0C}" srcOrd="0" destOrd="0" presId="urn:microsoft.com/office/officeart/2008/layout/VerticalCurvedList"/>
    <dgm:cxn modelId="{F616867B-7655-4ADB-BC04-8E9848C3C084}" type="presOf" srcId="{542ECF31-C4FE-4935-8D39-53E7A9230564}" destId="{7B651D3C-697D-486C-B392-21F1B3A3D811}" srcOrd="0" destOrd="0" presId="urn:microsoft.com/office/officeart/2008/layout/VerticalCurvedList"/>
    <dgm:cxn modelId="{65A78A8E-3E55-4AB0-BC6E-0A6F05F44F6F}" type="presOf" srcId="{5F6F9E5C-2501-4D68-952B-D430861B4B3F}" destId="{4F2F0B7E-724B-410D-9781-83F5C5A787B7}" srcOrd="0" destOrd="0" presId="urn:microsoft.com/office/officeart/2008/layout/VerticalCurvedList"/>
    <dgm:cxn modelId="{7B41E195-D83B-40BF-BB51-76C4D3F1BE8B}" srcId="{4A7BFC36-3C2A-4109-AA25-99333D17F459}" destId="{F331E643-8736-4540-8D95-889F74603BCA}" srcOrd="3" destOrd="0" parTransId="{560A55C0-827C-4919-A939-2343DBB3561E}" sibTransId="{2814AE52-0719-4E08-9720-0CA687B9A900}"/>
    <dgm:cxn modelId="{60266099-774C-4666-B4D9-9329C296FD6C}" type="presOf" srcId="{4A7BFC36-3C2A-4109-AA25-99333D17F459}" destId="{9A793930-B29B-40BB-B59F-0D180FE78E80}" srcOrd="0" destOrd="0" presId="urn:microsoft.com/office/officeart/2008/layout/VerticalCurvedList"/>
    <dgm:cxn modelId="{7B588CB3-ADF0-449F-919E-3E2684102E62}" srcId="{4A7BFC36-3C2A-4109-AA25-99333D17F459}" destId="{5F6F9E5C-2501-4D68-952B-D430861B4B3F}" srcOrd="1" destOrd="0" parTransId="{A08E1CB6-6E21-44B7-9382-566A2FD21D66}" sibTransId="{10D8CCF1-8FCD-415A-9BC1-8F492FD409FE}"/>
    <dgm:cxn modelId="{0E98ACCC-E587-47F9-BF3D-E54272A1D2B2}" type="presOf" srcId="{F331E643-8736-4540-8D95-889F74603BCA}" destId="{ED9E2485-7E32-4E89-B8E6-CD1651559F68}" srcOrd="0" destOrd="0" presId="urn:microsoft.com/office/officeart/2008/layout/VerticalCurvedList"/>
    <dgm:cxn modelId="{BE7F0E35-1692-4291-81CC-4AE157D807F2}" type="presParOf" srcId="{9A793930-B29B-40BB-B59F-0D180FE78E80}" destId="{7B0C1364-2420-4CF3-8F2D-E754892E03F6}" srcOrd="0" destOrd="0" presId="urn:microsoft.com/office/officeart/2008/layout/VerticalCurvedList"/>
    <dgm:cxn modelId="{14764A42-A66B-4B77-BB72-052964C0D79D}" type="presParOf" srcId="{7B0C1364-2420-4CF3-8F2D-E754892E03F6}" destId="{6E8C2A74-21E5-4FC6-AA81-6BA30351377D}" srcOrd="0" destOrd="0" presId="urn:microsoft.com/office/officeart/2008/layout/VerticalCurvedList"/>
    <dgm:cxn modelId="{F26840D1-99C1-415D-BF14-7B68DD904178}" type="presParOf" srcId="{6E8C2A74-21E5-4FC6-AA81-6BA30351377D}" destId="{0B91EAAF-43EC-415F-87A6-C6F8B2D190B3}" srcOrd="0" destOrd="0" presId="urn:microsoft.com/office/officeart/2008/layout/VerticalCurvedList"/>
    <dgm:cxn modelId="{027D9954-E723-4C9A-B79F-E99BB62932EC}" type="presParOf" srcId="{6E8C2A74-21E5-4FC6-AA81-6BA30351377D}" destId="{5D4280FA-DD39-4239-B17D-AC4CB7099E0C}" srcOrd="1" destOrd="0" presId="urn:microsoft.com/office/officeart/2008/layout/VerticalCurvedList"/>
    <dgm:cxn modelId="{369BFB64-843E-4524-82F0-9F485C21BB9A}" type="presParOf" srcId="{6E8C2A74-21E5-4FC6-AA81-6BA30351377D}" destId="{1C94C3E5-6DB6-42E7-9FD7-150C12B2465B}" srcOrd="2" destOrd="0" presId="urn:microsoft.com/office/officeart/2008/layout/VerticalCurvedList"/>
    <dgm:cxn modelId="{981E2272-AC11-44F6-BA07-8E3861A6FA7D}" type="presParOf" srcId="{6E8C2A74-21E5-4FC6-AA81-6BA30351377D}" destId="{0E989E2B-915F-4292-A472-C0AB6CB9201C}" srcOrd="3" destOrd="0" presId="urn:microsoft.com/office/officeart/2008/layout/VerticalCurvedList"/>
    <dgm:cxn modelId="{F25EE8EC-B068-4FD3-B5DA-5CC4C7341237}" type="presParOf" srcId="{7B0C1364-2420-4CF3-8F2D-E754892E03F6}" destId="{7B651D3C-697D-486C-B392-21F1B3A3D811}" srcOrd="1" destOrd="0" presId="urn:microsoft.com/office/officeart/2008/layout/VerticalCurvedList"/>
    <dgm:cxn modelId="{3C39E349-1383-496F-98DE-DE6881D9B888}" type="presParOf" srcId="{7B0C1364-2420-4CF3-8F2D-E754892E03F6}" destId="{FDB5955A-EE21-482B-987F-2B4055D50D90}" srcOrd="2" destOrd="0" presId="urn:microsoft.com/office/officeart/2008/layout/VerticalCurvedList"/>
    <dgm:cxn modelId="{CE8A983F-E4CD-4CED-A5F1-CA377DB5EF74}" type="presParOf" srcId="{FDB5955A-EE21-482B-987F-2B4055D50D90}" destId="{640220AF-07E9-4754-B74C-C2F59046F368}" srcOrd="0" destOrd="0" presId="urn:microsoft.com/office/officeart/2008/layout/VerticalCurvedList"/>
    <dgm:cxn modelId="{028AAEE4-32FF-458B-9A4D-2DF45DB5A0D1}" type="presParOf" srcId="{7B0C1364-2420-4CF3-8F2D-E754892E03F6}" destId="{4F2F0B7E-724B-410D-9781-83F5C5A787B7}" srcOrd="3" destOrd="0" presId="urn:microsoft.com/office/officeart/2008/layout/VerticalCurvedList"/>
    <dgm:cxn modelId="{58C9F974-7D17-45B9-B7B2-73C8EE524A8D}" type="presParOf" srcId="{7B0C1364-2420-4CF3-8F2D-E754892E03F6}" destId="{A201787E-DE85-4B35-A313-B5E183AC6087}" srcOrd="4" destOrd="0" presId="urn:microsoft.com/office/officeart/2008/layout/VerticalCurvedList"/>
    <dgm:cxn modelId="{D84B9A00-35D2-400E-BA66-5D380CA0C5C1}" type="presParOf" srcId="{A201787E-DE85-4B35-A313-B5E183AC6087}" destId="{5FD5F703-6E47-4491-A496-7FA406F1D4C2}" srcOrd="0" destOrd="0" presId="urn:microsoft.com/office/officeart/2008/layout/VerticalCurvedList"/>
    <dgm:cxn modelId="{5DA96945-8D05-44DB-8FC4-D1E9A62FB63D}" type="presParOf" srcId="{7B0C1364-2420-4CF3-8F2D-E754892E03F6}" destId="{E0D4DA31-59C9-469C-AD8F-E6FAD0DDDCC0}" srcOrd="5" destOrd="0" presId="urn:microsoft.com/office/officeart/2008/layout/VerticalCurvedList"/>
    <dgm:cxn modelId="{EA216D1D-9F0F-4C75-9CD4-106E0170FC71}" type="presParOf" srcId="{7B0C1364-2420-4CF3-8F2D-E754892E03F6}" destId="{BC301CDF-A0E3-40D2-AF49-CD90216D04CD}" srcOrd="6" destOrd="0" presId="urn:microsoft.com/office/officeart/2008/layout/VerticalCurvedList"/>
    <dgm:cxn modelId="{0C0C5038-DA63-419B-8A1E-C90C9C83B01A}" type="presParOf" srcId="{BC301CDF-A0E3-40D2-AF49-CD90216D04CD}" destId="{2BC2C28E-0A80-4669-AB84-D8E9A3CBC2D1}" srcOrd="0" destOrd="0" presId="urn:microsoft.com/office/officeart/2008/layout/VerticalCurvedList"/>
    <dgm:cxn modelId="{B73FACF3-69AB-4318-8414-EC64550CAD0F}" type="presParOf" srcId="{7B0C1364-2420-4CF3-8F2D-E754892E03F6}" destId="{ED9E2485-7E32-4E89-B8E6-CD1651559F68}" srcOrd="7" destOrd="0" presId="urn:microsoft.com/office/officeart/2008/layout/VerticalCurvedList"/>
    <dgm:cxn modelId="{DF32F905-E022-468A-AB11-E671DC7A9641}" type="presParOf" srcId="{7B0C1364-2420-4CF3-8F2D-E754892E03F6}" destId="{BCD634CD-720D-4D11-8347-5CFCCF3DF431}" srcOrd="8" destOrd="0" presId="urn:microsoft.com/office/officeart/2008/layout/VerticalCurvedList"/>
    <dgm:cxn modelId="{02D51CD9-7BDC-4FD8-8BEC-13857517A036}" type="presParOf" srcId="{BCD634CD-720D-4D11-8347-5CFCCF3DF431}" destId="{39476432-9751-4335-B243-DAD3CE6B2E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280FA-DD39-4239-B17D-AC4CB7099E0C}">
      <dsp:nvSpPr>
        <dsp:cNvPr id="0" name=""/>
        <dsp:cNvSpPr/>
      </dsp:nvSpPr>
      <dsp:spPr>
        <a:xfrm>
          <a:off x="-3811249" y="-585358"/>
          <a:ext cx="4542566" cy="4542566"/>
        </a:xfrm>
        <a:prstGeom prst="blockArc">
          <a:avLst>
            <a:gd name="adj1" fmla="val 18900000"/>
            <a:gd name="adj2" fmla="val 2700000"/>
            <a:gd name="adj3" fmla="val 476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51D3C-697D-486C-B392-21F1B3A3D811}">
      <dsp:nvSpPr>
        <dsp:cNvPr id="0" name=""/>
        <dsp:cNvSpPr/>
      </dsp:nvSpPr>
      <dsp:spPr>
        <a:xfrm>
          <a:off x="383295" y="259227"/>
          <a:ext cx="5687499" cy="518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73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3295" y="259227"/>
        <a:ext cx="5687499" cy="518725"/>
      </dsp:txXfrm>
    </dsp:sp>
    <dsp:sp modelId="{640220AF-07E9-4754-B74C-C2F59046F368}">
      <dsp:nvSpPr>
        <dsp:cNvPr id="0" name=""/>
        <dsp:cNvSpPr/>
      </dsp:nvSpPr>
      <dsp:spPr>
        <a:xfrm>
          <a:off x="59092" y="194387"/>
          <a:ext cx="648406" cy="648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F0B7E-724B-410D-9781-83F5C5A787B7}">
      <dsp:nvSpPr>
        <dsp:cNvPr id="0" name=""/>
        <dsp:cNvSpPr/>
      </dsp:nvSpPr>
      <dsp:spPr>
        <a:xfrm>
          <a:off x="680692" y="1037450"/>
          <a:ext cx="5390102" cy="5187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73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0692" y="1037450"/>
        <a:ext cx="5390102" cy="518725"/>
      </dsp:txXfrm>
    </dsp:sp>
    <dsp:sp modelId="{5FD5F703-6E47-4491-A496-7FA406F1D4C2}">
      <dsp:nvSpPr>
        <dsp:cNvPr id="0" name=""/>
        <dsp:cNvSpPr/>
      </dsp:nvSpPr>
      <dsp:spPr>
        <a:xfrm>
          <a:off x="356489" y="972610"/>
          <a:ext cx="648406" cy="648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4DA31-59C9-469C-AD8F-E6FAD0DDDCC0}">
      <dsp:nvSpPr>
        <dsp:cNvPr id="0" name=""/>
        <dsp:cNvSpPr/>
      </dsp:nvSpPr>
      <dsp:spPr>
        <a:xfrm>
          <a:off x="680692" y="1815673"/>
          <a:ext cx="5390102" cy="5187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73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khăn-Thuận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0692" y="1815673"/>
        <a:ext cx="5390102" cy="518725"/>
      </dsp:txXfrm>
    </dsp:sp>
    <dsp:sp modelId="{2BC2C28E-0A80-4669-AB84-D8E9A3CBC2D1}">
      <dsp:nvSpPr>
        <dsp:cNvPr id="0" name=""/>
        <dsp:cNvSpPr/>
      </dsp:nvSpPr>
      <dsp:spPr>
        <a:xfrm>
          <a:off x="356489" y="1750833"/>
          <a:ext cx="648406" cy="648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2485-7E32-4E89-B8E6-CD1651559F68}">
      <dsp:nvSpPr>
        <dsp:cNvPr id="0" name=""/>
        <dsp:cNvSpPr/>
      </dsp:nvSpPr>
      <dsp:spPr>
        <a:xfrm>
          <a:off x="383295" y="2593896"/>
          <a:ext cx="5687499" cy="5187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73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3295" y="2593896"/>
        <a:ext cx="5687499" cy="518725"/>
      </dsp:txXfrm>
    </dsp:sp>
    <dsp:sp modelId="{39476432-9751-4335-B243-DAD3CE6B2E86}">
      <dsp:nvSpPr>
        <dsp:cNvPr id="0" name=""/>
        <dsp:cNvSpPr/>
      </dsp:nvSpPr>
      <dsp:spPr>
        <a:xfrm>
          <a:off x="59092" y="2529056"/>
          <a:ext cx="648406" cy="648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09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684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352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e444e41409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e444e41409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913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123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4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4310366" y="461088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»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●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○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■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4295405" y="46316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4074838" y="456221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3637225" y="469421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" name="Google Shape;75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6" name="Google Shape;76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81" name="Google Shape;81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82" name="Google Shape;82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3652275" y="45883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chemeClr val="accen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3933029" y="463647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»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●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○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■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54948" y="466168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>
                    <a:lumMod val="90000"/>
                    <a:lumOff val="10000"/>
                  </a:schemeClr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339" y="96713"/>
            <a:ext cx="1408885" cy="479021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0" y="4793673"/>
            <a:ext cx="3837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QUẢN</a:t>
            </a:r>
            <a:r>
              <a:rPr lang="en-US" sz="1100" baseline="0" dirty="0">
                <a:solidFill>
                  <a:schemeClr val="bg1">
                    <a:lumMod val="75000"/>
                  </a:schemeClr>
                </a:solidFill>
              </a:rPr>
              <a:t> LÝ NHÂN SỰ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1</a:t>
            </a:fld>
            <a:endParaRPr dirty="0">
              <a:solidFill>
                <a:srgbClr val="999999"/>
              </a:solidFill>
            </a:endParaRPr>
          </a:p>
        </p:txBody>
      </p:sp>
      <p:sp>
        <p:nvSpPr>
          <p:cNvPr id="12" name="Google Shape;60;p13"/>
          <p:cNvSpPr txBox="1">
            <a:spLocks/>
          </p:cNvSpPr>
          <p:nvPr/>
        </p:nvSpPr>
        <p:spPr>
          <a:xfrm>
            <a:off x="1283207" y="521721"/>
            <a:ext cx="65775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NHÂN SỰ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496621"/>
              </p:ext>
            </p:extLst>
          </p:nvPr>
        </p:nvGraphicFramePr>
        <p:xfrm>
          <a:off x="2190946" y="2308118"/>
          <a:ext cx="4598556" cy="173605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304207">
                  <a:extLst>
                    <a:ext uri="{9D8B030D-6E8A-4147-A177-3AD203B41FA5}">
                      <a16:colId xmlns:a16="http://schemas.microsoft.com/office/drawing/2014/main" val="3431160252"/>
                    </a:ext>
                  </a:extLst>
                </a:gridCol>
                <a:gridCol w="1294349">
                  <a:extLst>
                    <a:ext uri="{9D8B030D-6E8A-4147-A177-3AD203B41FA5}">
                      <a16:colId xmlns:a16="http://schemas.microsoft.com/office/drawing/2014/main" val="952332205"/>
                    </a:ext>
                  </a:extLst>
                </a:gridCol>
              </a:tblGrid>
              <a:tr h="4340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THÀNH</a:t>
                      </a:r>
                      <a:r>
                        <a:rPr lang="en-US" baseline="0" dirty="0"/>
                        <a:t> 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41722"/>
                  </a:ext>
                </a:extLst>
              </a:tr>
              <a:tr h="434014">
                <a:tc>
                  <a:txBody>
                    <a:bodyPr/>
                    <a:lstStyle/>
                    <a:p>
                      <a:r>
                        <a:rPr lang="en-US" dirty="0"/>
                        <a:t>1. NGUYỄN</a:t>
                      </a:r>
                      <a:r>
                        <a:rPr lang="en-US" baseline="0" dirty="0"/>
                        <a:t> THỊ BẢO 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PY00011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68529"/>
                  </a:ext>
                </a:extLst>
              </a:tr>
              <a:tr h="434014">
                <a:tc>
                  <a:txBody>
                    <a:bodyPr/>
                    <a:lstStyle/>
                    <a:p>
                      <a:r>
                        <a:rPr lang="en-US" dirty="0"/>
                        <a:t>2. TRƯƠNG</a:t>
                      </a:r>
                      <a:r>
                        <a:rPr lang="en-US" baseline="0" dirty="0"/>
                        <a:t> MINH TIẾN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PY00023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957331"/>
                  </a:ext>
                </a:extLst>
              </a:tr>
              <a:tr h="434014">
                <a:tc gridSpan="2">
                  <a:txBody>
                    <a:bodyPr/>
                    <a:lstStyle/>
                    <a:p>
                      <a:r>
                        <a:rPr lang="en-US" dirty="0"/>
                        <a:t>GVHD: PHẠM</a:t>
                      </a:r>
                      <a:r>
                        <a:rPr lang="en-US" baseline="0" dirty="0"/>
                        <a:t> TIẾN HUY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87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83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ctrTitle" idx="4294967295"/>
          </p:nvPr>
        </p:nvSpPr>
        <p:spPr>
          <a:xfrm>
            <a:off x="1926150" y="64147"/>
            <a:ext cx="5291700" cy="7438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KHÓ KHĂN – THUẬN LỢI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4294967295"/>
          </p:nvPr>
        </p:nvSpPr>
        <p:spPr>
          <a:xfrm>
            <a:off x="685546" y="873945"/>
            <a:ext cx="7097685" cy="3627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FontTx/>
              <a:buChar char="-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thách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CV</a:t>
            </a:r>
            <a:endParaRPr sz="1800" dirty="0"/>
          </a:p>
        </p:txBody>
      </p:sp>
      <p:sp>
        <p:nvSpPr>
          <p:cNvPr id="211" name="Google Shape;211;p18"/>
          <p:cNvSpPr/>
          <p:nvPr/>
        </p:nvSpPr>
        <p:spPr>
          <a:xfrm>
            <a:off x="7783231" y="2118214"/>
            <a:ext cx="282133" cy="26939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18"/>
          <p:cNvGrpSpPr/>
          <p:nvPr/>
        </p:nvGrpSpPr>
        <p:grpSpPr>
          <a:xfrm>
            <a:off x="7783485" y="742039"/>
            <a:ext cx="1208686" cy="1209005"/>
            <a:chOff x="6654650" y="3665275"/>
            <a:chExt cx="409100" cy="409125"/>
          </a:xfrm>
        </p:grpSpPr>
        <p:sp>
          <p:nvSpPr>
            <p:cNvPr id="213" name="Google Shape;213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18"/>
          <p:cNvSpPr/>
          <p:nvPr/>
        </p:nvSpPr>
        <p:spPr>
          <a:xfrm rot="2466689">
            <a:off x="8399299" y="2033776"/>
            <a:ext cx="392001" cy="3742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"/>
          <p:cNvSpPr/>
          <p:nvPr/>
        </p:nvSpPr>
        <p:spPr>
          <a:xfrm rot="-1609379">
            <a:off x="6865128" y="1632550"/>
            <a:ext cx="282082" cy="2693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"/>
          <p:cNvSpPr/>
          <p:nvPr/>
        </p:nvSpPr>
        <p:spPr>
          <a:xfrm rot="-1609195">
            <a:off x="7370893" y="907105"/>
            <a:ext cx="190312" cy="18171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ctrTitle" idx="4294967295"/>
          </p:nvPr>
        </p:nvSpPr>
        <p:spPr>
          <a:xfrm>
            <a:off x="910738" y="242828"/>
            <a:ext cx="6429397" cy="11598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HƯỚNG PHÁT TRIỂN THỰC TẾ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4294967295"/>
          </p:nvPr>
        </p:nvSpPr>
        <p:spPr>
          <a:xfrm>
            <a:off x="589785" y="1402705"/>
            <a:ext cx="7097685" cy="3627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1-200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7783231" y="2118214"/>
            <a:ext cx="282133" cy="26939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18"/>
          <p:cNvGrpSpPr/>
          <p:nvPr/>
        </p:nvGrpSpPr>
        <p:grpSpPr>
          <a:xfrm>
            <a:off x="7783485" y="742039"/>
            <a:ext cx="1208686" cy="1209005"/>
            <a:chOff x="6654650" y="3665275"/>
            <a:chExt cx="409100" cy="409125"/>
          </a:xfrm>
        </p:grpSpPr>
        <p:sp>
          <p:nvSpPr>
            <p:cNvPr id="213" name="Google Shape;213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18"/>
          <p:cNvSpPr/>
          <p:nvPr/>
        </p:nvSpPr>
        <p:spPr>
          <a:xfrm rot="2466689">
            <a:off x="8399299" y="2033776"/>
            <a:ext cx="392001" cy="3742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"/>
          <p:cNvSpPr/>
          <p:nvPr/>
        </p:nvSpPr>
        <p:spPr>
          <a:xfrm rot="-1609195">
            <a:off x="7370893" y="907105"/>
            <a:ext cx="190312" cy="18171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468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ctrTitle" idx="4294967295"/>
          </p:nvPr>
        </p:nvSpPr>
        <p:spPr>
          <a:xfrm>
            <a:off x="1926150" y="64147"/>
            <a:ext cx="5291700" cy="7438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NĂNG MỞ RỘNG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4294967295"/>
          </p:nvPr>
        </p:nvSpPr>
        <p:spPr>
          <a:xfrm>
            <a:off x="685546" y="873945"/>
            <a:ext cx="7097685" cy="3627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vắng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16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cho nhân viên.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1800" dirty="0"/>
          </a:p>
        </p:txBody>
      </p:sp>
      <p:sp>
        <p:nvSpPr>
          <p:cNvPr id="211" name="Google Shape;211;p18"/>
          <p:cNvSpPr/>
          <p:nvPr/>
        </p:nvSpPr>
        <p:spPr>
          <a:xfrm>
            <a:off x="7783231" y="2118214"/>
            <a:ext cx="282133" cy="26939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18"/>
          <p:cNvGrpSpPr/>
          <p:nvPr/>
        </p:nvGrpSpPr>
        <p:grpSpPr>
          <a:xfrm>
            <a:off x="7783485" y="742039"/>
            <a:ext cx="1208686" cy="1209005"/>
            <a:chOff x="6654650" y="3665275"/>
            <a:chExt cx="409100" cy="409125"/>
          </a:xfrm>
        </p:grpSpPr>
        <p:sp>
          <p:nvSpPr>
            <p:cNvPr id="213" name="Google Shape;213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18"/>
          <p:cNvSpPr/>
          <p:nvPr/>
        </p:nvSpPr>
        <p:spPr>
          <a:xfrm rot="2466689">
            <a:off x="8399299" y="2033776"/>
            <a:ext cx="392001" cy="3742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"/>
          <p:cNvSpPr/>
          <p:nvPr/>
        </p:nvSpPr>
        <p:spPr>
          <a:xfrm rot="-1609195">
            <a:off x="7370893" y="907105"/>
            <a:ext cx="190312" cy="18171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610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pic>
        <p:nvPicPr>
          <p:cNvPr id="4" name="Hình ảnh 2">
            <a:extLst>
              <a:ext uri="{FF2B5EF4-FFF2-40B4-BE49-F238E27FC236}">
                <a16:creationId xmlns:a16="http://schemas.microsoft.com/office/drawing/2014/main" id="{FB6E5909-2A6F-495D-8F06-64CBCD281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991" y="516812"/>
            <a:ext cx="4109875" cy="4109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2"/>
          <p:cNvSpPr txBox="1">
            <a:spLocks noGrp="1"/>
          </p:cNvSpPr>
          <p:nvPr>
            <p:ph type="sldNum" idx="12"/>
          </p:nvPr>
        </p:nvSpPr>
        <p:spPr>
          <a:xfrm>
            <a:off x="8512179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14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40" name="Hình ảnh 10">
            <a:extLst>
              <a:ext uri="{FF2B5EF4-FFF2-40B4-BE49-F238E27FC236}">
                <a16:creationId xmlns:a16="http://schemas.microsoft.com/office/drawing/2014/main" id="{ED9B40CB-A498-49AD-AB60-2F7982659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460" y="589156"/>
            <a:ext cx="38862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pPr>
              <a:defRPr/>
            </a:pPr>
            <a:fld id="{3C286137-F1E9-45B7-B220-03E722BED94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16656857"/>
              </p:ext>
            </p:extLst>
          </p:nvPr>
        </p:nvGraphicFramePr>
        <p:xfrm>
          <a:off x="0" y="837269"/>
          <a:ext cx="6115050" cy="3371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3031248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143107" y="936139"/>
            <a:ext cx="5982629" cy="3949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 tên: NGUYỄN THỊ BẢO LY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 trách nhiệm chính trong đề tài: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+ Thiết kế giao diện Form, thiết kế database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+ Viết báo cáo, kiểm lỗi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+ Form Login</a:t>
            </a:r>
          </a:p>
          <a:p>
            <a:pPr marL="0" lvl="0" indent="0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+ Form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+ Form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+ Form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+ Form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4510750" y="468851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36" y="1278674"/>
            <a:ext cx="1432064" cy="14320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52039" y="0"/>
            <a:ext cx="3464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THÀNH VIÊN</a:t>
            </a:r>
          </a:p>
        </p:txBody>
      </p:sp>
    </p:spTree>
    <p:extLst>
      <p:ext uri="{BB962C8B-B14F-4D97-AF65-F5344CB8AC3E}">
        <p14:creationId xmlns:p14="http://schemas.microsoft.com/office/powerpoint/2010/main" val="393807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" name="Google Shape;82;p16"/>
          <p:cNvSpPr txBox="1">
            <a:spLocks/>
          </p:cNvSpPr>
          <p:nvPr/>
        </p:nvSpPr>
        <p:spPr>
          <a:xfrm>
            <a:off x="143107" y="921271"/>
            <a:ext cx="5982629" cy="394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 Light"/>
              <a:buChar char="×"/>
              <a:defRPr sz="16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 Light"/>
              <a:buChar char="×"/>
              <a:defRPr sz="16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 Light"/>
              <a:buChar char="×"/>
              <a:defRPr sz="16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 Light"/>
              <a:buChar char="×"/>
              <a:defRPr sz="16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 Light"/>
              <a:buChar char="○"/>
              <a:defRPr sz="16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 Light"/>
              <a:buChar char="■"/>
              <a:defRPr sz="16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 Light"/>
              <a:buChar char="●"/>
              <a:defRPr sz="16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 Light"/>
              <a:buChar char="○"/>
              <a:defRPr sz="16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 Light"/>
              <a:buChar char="■"/>
              <a:defRPr sz="16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spcBef>
                <a:spcPts val="0"/>
              </a:spcBef>
              <a:buFont typeface="Lato Light"/>
              <a:buNone/>
            </a:pPr>
            <a:r>
              <a:rPr lang="e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 tên: TRƯƠNG MINH TIẾN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 trách nhiệm chính trong đề tài:</a:t>
            </a:r>
          </a:p>
          <a:p>
            <a:pPr marL="0" indent="0">
              <a:spcBef>
                <a:spcPts val="0"/>
              </a:spcBef>
            </a:pPr>
            <a:r>
              <a:rPr lang="e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+ Thiết kế giao diện Form, thiết kế database</a:t>
            </a:r>
          </a:p>
          <a:p>
            <a:pPr marL="0" indent="0">
              <a:spcBef>
                <a:spcPts val="0"/>
              </a:spcBef>
            </a:pPr>
            <a:r>
              <a:rPr lang="e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+ Viết báo cáo, kiểm lỗi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+ Form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+ Form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+ Form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</a:p>
          <a:p>
            <a:pPr marL="0" indent="0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+ Form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+ Form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935" y="832624"/>
            <a:ext cx="1555297" cy="15552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-74341" y="0"/>
            <a:ext cx="3464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THÀNH VIÊN</a:t>
            </a:r>
          </a:p>
        </p:txBody>
      </p:sp>
    </p:spTree>
    <p:extLst>
      <p:ext uri="{BB962C8B-B14F-4D97-AF65-F5344CB8AC3E}">
        <p14:creationId xmlns:p14="http://schemas.microsoft.com/office/powerpoint/2010/main" val="117625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>
            <a:spLocks noGrp="1"/>
          </p:cNvSpPr>
          <p:nvPr>
            <p:ph type="body" idx="2"/>
          </p:nvPr>
        </p:nvSpPr>
        <p:spPr>
          <a:xfrm>
            <a:off x="215591" y="929268"/>
            <a:ext cx="8028877" cy="3042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uản lý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Lưu trữ thông tin cá nhân của nhân 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ban,…</a:t>
            </a:r>
          </a:p>
          <a:p>
            <a:pPr lvl="1" algn="just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3D44F00F-5AAE-480B-9FCB-3B745257F024}"/>
              </a:ext>
            </a:extLst>
          </p:cNvPr>
          <p:cNvSpPr txBox="1"/>
          <p:nvPr/>
        </p:nvSpPr>
        <p:spPr>
          <a:xfrm>
            <a:off x="0" y="-24732"/>
            <a:ext cx="3464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MỤC TIÊU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ctrTitle" idx="4294967295"/>
          </p:nvPr>
        </p:nvSpPr>
        <p:spPr>
          <a:xfrm>
            <a:off x="2941134" y="0"/>
            <a:ext cx="3261732" cy="6565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 đồ use cases</a:t>
            </a:r>
            <a:endParaRPr sz="36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6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7" name="Google Shape;176;p13"/>
          <p:cNvSpPr txBox="1">
            <a:spLocks/>
          </p:cNvSpPr>
          <p:nvPr/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>
                    <a:lumMod val="90000"/>
                    <a:lumOff val="10000"/>
                  </a:schemeClr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FB3AA18-EF80-9A47-732A-92C8B9BE1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867" y="562768"/>
            <a:ext cx="6422265" cy="43839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2280517" y="1"/>
            <a:ext cx="4721700" cy="6750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 CHỨC ỨNG DỤNG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DB4D1E0-F5F6-4955-B0F0-A148BFFE48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"/>
          <a:stretch/>
        </p:blipFill>
        <p:spPr bwMode="auto">
          <a:xfrm>
            <a:off x="1276815" y="865935"/>
            <a:ext cx="6498622" cy="373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7EFFAA4-3CF6-4193-A1DE-B75396596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7" y="861070"/>
            <a:ext cx="7074722" cy="388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666658" y="1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 ĐỒ QUAN HỆ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8</a:t>
            </a:fld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2706963" y="0"/>
            <a:ext cx="4184789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TRIỂN KHAI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6828542-4E37-4005-8EB6-C94189511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310" y="645376"/>
            <a:ext cx="52578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E8EDF1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4D77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528</Words>
  <Application>Microsoft Office PowerPoint</Application>
  <PresentationFormat>Trình chiếu Trên màn hình (16:9)</PresentationFormat>
  <Paragraphs>82</Paragraphs>
  <Slides>14</Slides>
  <Notes>13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20" baseType="lpstr">
      <vt:lpstr>Lato Light</vt:lpstr>
      <vt:lpstr>Times New Roman</vt:lpstr>
      <vt:lpstr>Roboto Condensed</vt:lpstr>
      <vt:lpstr>Oswald</vt:lpstr>
      <vt:lpstr>Arial</vt:lpstr>
      <vt:lpstr>Wolsey template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Sơ đồ use cases</vt:lpstr>
      <vt:lpstr>TỔ CHỨC ỨNG DỤNG</vt:lpstr>
      <vt:lpstr>Bản trình bày PowerPoint</vt:lpstr>
      <vt:lpstr>SƠ ĐỒ TRIỂN KHAI</vt:lpstr>
      <vt:lpstr>KHÓ KHĂN – THUẬN LỢI</vt:lpstr>
      <vt:lpstr>PHƯƠNG HƯỚNG PHÁT TRIỂN THỰC TẾ</vt:lpstr>
      <vt:lpstr>TÍNH NĂNG MỞ RỘNG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Zander</cp:lastModifiedBy>
  <cp:revision>21</cp:revision>
  <dcterms:modified xsi:type="dcterms:W3CDTF">2024-08-12T01:21:59Z</dcterms:modified>
</cp:coreProperties>
</file>