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0" r:id="rId6"/>
    <p:sldId id="259" r:id="rId7"/>
    <p:sldId id="261" r:id="rId8"/>
    <p:sldId id="262" r:id="rId9"/>
    <p:sldId id="269" r:id="rId10"/>
    <p:sldId id="264" r:id="rId11"/>
    <p:sldId id="268" r:id="rId12"/>
    <p:sldId id="267" r:id="rId13"/>
    <p:sldId id="266"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59F02D6-58E5-4920-B1B5-C63654E4AB39}" type="datetimeFigureOut">
              <a:rPr lang="en-US" smtClean="0"/>
              <a:t>13-Apr-18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277344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9F02D6-58E5-4920-B1B5-C63654E4AB39}" type="datetimeFigureOut">
              <a:rPr lang="en-US" smtClean="0"/>
              <a:t>13-Apr-18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303042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59F02D6-58E5-4920-B1B5-C63654E4AB39}" type="datetimeFigureOut">
              <a:rPr lang="en-US" smtClean="0"/>
              <a:t>13-Apr-18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728232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59F02D6-58E5-4920-B1B5-C63654E4AB39}" type="datetimeFigureOut">
              <a:rPr lang="en-US" smtClean="0"/>
              <a:t>13-Apr-18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1604607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9F02D6-58E5-4920-B1B5-C63654E4AB39}" type="datetimeFigureOut">
              <a:rPr lang="en-US" smtClean="0"/>
              <a:t>13-Apr-18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373351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9F02D6-58E5-4920-B1B5-C63654E4AB39}" type="datetimeFigureOut">
              <a:rPr lang="en-US" smtClean="0"/>
              <a:t>13-Apr-18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3956287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9F02D6-58E5-4920-B1B5-C63654E4AB39}" type="datetimeFigureOut">
              <a:rPr lang="en-US" smtClean="0"/>
              <a:t>13-Apr-18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359082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59F02D6-58E5-4920-B1B5-C63654E4AB39}" type="datetimeFigureOut">
              <a:rPr lang="en-US" smtClean="0"/>
              <a:t>13-Apr-18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3812709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59F02D6-58E5-4920-B1B5-C63654E4AB39}" type="datetimeFigureOut">
              <a:rPr lang="en-US" smtClean="0"/>
              <a:t>13-Apr-18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150333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F02D6-58E5-4920-B1B5-C63654E4AB39}" type="datetimeFigureOut">
              <a:rPr lang="en-US" smtClean="0"/>
              <a:t>13-Apr-18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368771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9F02D6-58E5-4920-B1B5-C63654E4AB39}" type="datetimeFigureOut">
              <a:rPr lang="en-US" smtClean="0"/>
              <a:t>13-Apr-18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292878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9F02D6-58E5-4920-B1B5-C63654E4AB39}" type="datetimeFigureOut">
              <a:rPr lang="en-US" smtClean="0"/>
              <a:t>13-Apr-18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366717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9F02D6-58E5-4920-B1B5-C63654E4AB39}" type="datetimeFigureOut">
              <a:rPr lang="en-US" smtClean="0"/>
              <a:t>13-Apr-18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46333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9F02D6-58E5-4920-B1B5-C63654E4AB39}" type="datetimeFigureOut">
              <a:rPr lang="en-US" smtClean="0"/>
              <a:t>13-Apr-18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53355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F02D6-58E5-4920-B1B5-C63654E4AB39}" type="datetimeFigureOut">
              <a:rPr lang="en-US" smtClean="0"/>
              <a:t>13-Apr-18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45867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9F02D6-58E5-4920-B1B5-C63654E4AB39}" type="datetimeFigureOut">
              <a:rPr lang="en-US" smtClean="0"/>
              <a:t>13-Apr-18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391194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9F02D6-58E5-4920-B1B5-C63654E4AB39}" type="datetimeFigureOut">
              <a:rPr lang="en-US" smtClean="0"/>
              <a:t>13-Apr-18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635C5E-3FE5-41F1-AD1B-1316E39CD275}" type="slidenum">
              <a:rPr lang="en-US" smtClean="0"/>
              <a:t>‹#›</a:t>
            </a:fld>
            <a:endParaRPr lang="en-US"/>
          </a:p>
        </p:txBody>
      </p:sp>
    </p:spTree>
    <p:extLst>
      <p:ext uri="{BB962C8B-B14F-4D97-AF65-F5344CB8AC3E}">
        <p14:creationId xmlns:p14="http://schemas.microsoft.com/office/powerpoint/2010/main" val="200332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59F02D6-58E5-4920-B1B5-C63654E4AB39}" type="datetimeFigureOut">
              <a:rPr lang="en-US" smtClean="0"/>
              <a:t>13-Apr-18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9635C5E-3FE5-41F1-AD1B-1316E39CD275}" type="slidenum">
              <a:rPr lang="en-US" smtClean="0"/>
              <a:t>‹#›</a:t>
            </a:fld>
            <a:endParaRPr lang="en-US"/>
          </a:p>
        </p:txBody>
      </p:sp>
    </p:spTree>
    <p:extLst>
      <p:ext uri="{BB962C8B-B14F-4D97-AF65-F5344CB8AC3E}">
        <p14:creationId xmlns:p14="http://schemas.microsoft.com/office/powerpoint/2010/main" val="1040408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270484"/>
          </a:xfrm>
        </p:spPr>
        <p:txBody>
          <a:bodyPr/>
          <a:lstStyle/>
          <a:p>
            <a:r>
              <a:rPr lang="en-US" b="1" dirty="0" smtClean="0"/>
              <a:t>			Medicine </a:t>
            </a:r>
            <a:r>
              <a:rPr lang="en-US" b="1" dirty="0"/>
              <a:t>Shop </a:t>
            </a:r>
            <a:r>
              <a:rPr lang="en-US" b="1" dirty="0" smtClean="0"/>
              <a:t>				Automation System</a:t>
            </a:r>
            <a:r>
              <a:rPr lang="en-US" b="1" dirty="0"/>
              <a:t/>
            </a:r>
            <a:br>
              <a:rPr lang="en-US" b="1" dirty="0"/>
            </a:br>
            <a:endParaRPr lang="en-US" dirty="0"/>
          </a:p>
        </p:txBody>
      </p:sp>
      <p:sp>
        <p:nvSpPr>
          <p:cNvPr id="3" name="Subtitle 2"/>
          <p:cNvSpPr>
            <a:spLocks noGrp="1"/>
          </p:cNvSpPr>
          <p:nvPr>
            <p:ph type="subTitle" idx="1"/>
          </p:nvPr>
        </p:nvSpPr>
        <p:spPr>
          <a:xfrm>
            <a:off x="1860348" y="3235962"/>
            <a:ext cx="8354805" cy="2929707"/>
          </a:xfrm>
        </p:spPr>
        <p:txBody>
          <a:bodyPr>
            <a:normAutofit fontScale="25000" lnSpcReduction="20000"/>
          </a:bodyPr>
          <a:lstStyle/>
          <a:p>
            <a:r>
              <a:rPr lang="en-US" sz="7200" b="1" dirty="0"/>
              <a:t>Department of Computer Science and Engineering</a:t>
            </a:r>
          </a:p>
          <a:p>
            <a:r>
              <a:rPr lang="en-US" sz="7200" b="1" dirty="0"/>
              <a:t>National Institute of Technology, Rourkela</a:t>
            </a:r>
          </a:p>
          <a:p>
            <a:endParaRPr lang="en-US" dirty="0" smtClean="0"/>
          </a:p>
          <a:p>
            <a:r>
              <a:rPr lang="en-US" dirty="0"/>
              <a:t>	</a:t>
            </a:r>
            <a:r>
              <a:rPr lang="en-US" dirty="0" smtClean="0"/>
              <a:t>				</a:t>
            </a:r>
          </a:p>
          <a:p>
            <a:pPr lvl="2"/>
            <a:endParaRPr lang="en-US" sz="6000" b="1" dirty="0"/>
          </a:p>
          <a:p>
            <a:pPr lvl="2"/>
            <a:endParaRPr lang="en-US" sz="6000" b="1" dirty="0" smtClean="0"/>
          </a:p>
          <a:p>
            <a:pPr lvl="2"/>
            <a:r>
              <a:rPr lang="en-US" sz="6000" b="1" dirty="0"/>
              <a:t>	</a:t>
            </a:r>
            <a:r>
              <a:rPr lang="en-US" sz="6000" b="1" dirty="0" smtClean="0"/>
              <a:t>				</a:t>
            </a:r>
          </a:p>
          <a:p>
            <a:pPr lvl="2"/>
            <a:r>
              <a:rPr lang="en-US" sz="6000" b="1" dirty="0"/>
              <a:t>	</a:t>
            </a:r>
            <a:r>
              <a:rPr lang="en-US" sz="6000" b="1" dirty="0" smtClean="0"/>
              <a:t>				</a:t>
            </a:r>
            <a:r>
              <a:rPr lang="en-US" sz="8000" b="1" dirty="0" smtClean="0"/>
              <a:t>Koshal  </a:t>
            </a:r>
            <a:r>
              <a:rPr lang="en-US" sz="8000" b="1" dirty="0"/>
              <a:t>Kumar Garg (114CS0100)</a:t>
            </a:r>
          </a:p>
          <a:p>
            <a:pPr lvl="2"/>
            <a:r>
              <a:rPr lang="en-US" sz="8000" b="1" dirty="0" smtClean="0"/>
              <a:t>					Dibya  </a:t>
            </a:r>
            <a:r>
              <a:rPr lang="en-US" sz="8000" b="1" dirty="0"/>
              <a:t>Ranjan Mishra(114CS0108)</a:t>
            </a:r>
          </a:p>
          <a:p>
            <a:r>
              <a:rPr lang="en-US" sz="6400" b="1" dirty="0" smtClean="0"/>
              <a:t>												     	</a:t>
            </a:r>
            <a:endParaRPr lang="en-US" dirty="0"/>
          </a:p>
        </p:txBody>
      </p:sp>
    </p:spTree>
    <p:extLst>
      <p:ext uri="{BB962C8B-B14F-4D97-AF65-F5344CB8AC3E}">
        <p14:creationId xmlns:p14="http://schemas.microsoft.com/office/powerpoint/2010/main" val="294925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463246"/>
          </a:xfrm>
        </p:spPr>
        <p:txBody>
          <a:bodyPr/>
          <a:lstStyle/>
          <a:p>
            <a:r>
              <a:rPr lang="en-US" dirty="0" smtClean="0"/>
              <a:t>DFD (Level 1)</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54360072"/>
              </p:ext>
            </p:extLst>
          </p:nvPr>
        </p:nvGraphicFramePr>
        <p:xfrm>
          <a:off x="1750423" y="1845684"/>
          <a:ext cx="8165944" cy="5086938"/>
        </p:xfrm>
        <a:graphic>
          <a:graphicData uri="http://schemas.openxmlformats.org/presentationml/2006/ole">
            <mc:AlternateContent xmlns:mc="http://schemas.openxmlformats.org/markup-compatibility/2006">
              <mc:Choice xmlns:v="urn:schemas-microsoft-com:vml" Requires="v">
                <p:oleObj spid="_x0000_s1029" name="Acrobat Document" r:id="rId3" imgW="6819728" imgH="5705102" progId="AcroExch.Document.DC">
                  <p:embed/>
                </p:oleObj>
              </mc:Choice>
              <mc:Fallback>
                <p:oleObj name="Acrobat Document" r:id="rId3" imgW="6819728" imgH="5705102" progId="AcroExch.Document.DC">
                  <p:embed/>
                  <p:pic>
                    <p:nvPicPr>
                      <p:cNvPr id="0" name=""/>
                      <p:cNvPicPr/>
                      <p:nvPr/>
                    </p:nvPicPr>
                    <p:blipFill>
                      <a:blip r:embed="rId4"/>
                      <a:stretch>
                        <a:fillRect/>
                      </a:stretch>
                    </p:blipFill>
                    <p:spPr>
                      <a:xfrm>
                        <a:off x="1750423" y="1845684"/>
                        <a:ext cx="8165944" cy="5086938"/>
                      </a:xfrm>
                      <a:prstGeom prst="rect">
                        <a:avLst/>
                      </a:prstGeom>
                    </p:spPr>
                  </p:pic>
                </p:oleObj>
              </mc:Fallback>
            </mc:AlternateContent>
          </a:graphicData>
        </a:graphic>
      </p:graphicFrame>
    </p:spTree>
    <p:extLst>
      <p:ext uri="{BB962C8B-B14F-4D97-AF65-F5344CB8AC3E}">
        <p14:creationId xmlns:p14="http://schemas.microsoft.com/office/powerpoint/2010/main" val="1043733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794" y="1889761"/>
            <a:ext cx="8490025" cy="4968239"/>
          </a:xfrm>
        </p:spPr>
      </p:pic>
    </p:spTree>
    <p:extLst>
      <p:ext uri="{BB962C8B-B14F-4D97-AF65-F5344CB8AC3E}">
        <p14:creationId xmlns:p14="http://schemas.microsoft.com/office/powerpoint/2010/main" val="3259039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985554"/>
            <a:ext cx="8216537" cy="5006466"/>
          </a:xfrm>
        </p:spPr>
      </p:pic>
    </p:spTree>
    <p:extLst>
      <p:ext uri="{BB962C8B-B14F-4D97-AF65-F5344CB8AC3E}">
        <p14:creationId xmlns:p14="http://schemas.microsoft.com/office/powerpoint/2010/main" val="2223026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808" y="1954470"/>
            <a:ext cx="7761643" cy="4962921"/>
          </a:xfrm>
        </p:spPr>
      </p:pic>
    </p:spTree>
    <p:extLst>
      <p:ext uri="{BB962C8B-B14F-4D97-AF65-F5344CB8AC3E}">
        <p14:creationId xmlns:p14="http://schemas.microsoft.com/office/powerpoint/2010/main" val="1974375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Chart Diagram (For Patient)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755" y="1999192"/>
            <a:ext cx="6688182" cy="5072233"/>
          </a:xfrm>
        </p:spPr>
      </p:pic>
    </p:spTree>
    <p:extLst>
      <p:ext uri="{BB962C8B-B14F-4D97-AF65-F5344CB8AC3E}">
        <p14:creationId xmlns:p14="http://schemas.microsoft.com/office/powerpoint/2010/main" val="2263755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a:t>Medicine Shop Automation (MSA) is required to ease the workload of medical shop professionals. The main features include stock management, accounting, client management. Integration with doctors allows getting prescriptions instantly, ordering medicines from suppliers</a:t>
            </a:r>
          </a:p>
        </p:txBody>
      </p:sp>
    </p:spTree>
    <p:extLst>
      <p:ext uri="{BB962C8B-B14F-4D97-AF65-F5344CB8AC3E}">
        <p14:creationId xmlns:p14="http://schemas.microsoft.com/office/powerpoint/2010/main" val="2625648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Inventory/stock </a:t>
            </a:r>
            <a:r>
              <a:rPr lang="en-US" dirty="0"/>
              <a:t>management</a:t>
            </a:r>
          </a:p>
          <a:p>
            <a:r>
              <a:rPr lang="en-US" dirty="0" smtClean="0"/>
              <a:t>Accounting</a:t>
            </a:r>
            <a:endParaRPr lang="en-US" dirty="0"/>
          </a:p>
          <a:p>
            <a:r>
              <a:rPr lang="en-US" dirty="0" smtClean="0"/>
              <a:t>Direct </a:t>
            </a:r>
            <a:r>
              <a:rPr lang="en-US" dirty="0"/>
              <a:t>supply of medicine with sync with doctor’s prescription </a:t>
            </a:r>
          </a:p>
          <a:p>
            <a:r>
              <a:rPr lang="en-US" dirty="0" smtClean="0"/>
              <a:t>Notification </a:t>
            </a:r>
            <a:r>
              <a:rPr lang="en-US" dirty="0"/>
              <a:t>of prescriptions by doctors to the respective shop owners </a:t>
            </a:r>
          </a:p>
          <a:p>
            <a:r>
              <a:rPr lang="en-US" dirty="0" smtClean="0"/>
              <a:t>Order </a:t>
            </a:r>
            <a:r>
              <a:rPr lang="en-US" dirty="0"/>
              <a:t>placement </a:t>
            </a:r>
          </a:p>
          <a:p>
            <a:r>
              <a:rPr lang="en-US" dirty="0" smtClean="0"/>
              <a:t>Globally accessible</a:t>
            </a:r>
            <a:endParaRPr lang="en-US" dirty="0"/>
          </a:p>
          <a:p>
            <a:r>
              <a:rPr lang="en-US" dirty="0" smtClean="0"/>
              <a:t>Viewing </a:t>
            </a:r>
            <a:r>
              <a:rPr lang="en-US" dirty="0"/>
              <a:t>previous purchases and prescriptions by the patients.</a:t>
            </a:r>
          </a:p>
          <a:p>
            <a:endParaRPr lang="en-US" dirty="0"/>
          </a:p>
        </p:txBody>
      </p:sp>
    </p:spTree>
    <p:extLst>
      <p:ext uri="{BB962C8B-B14F-4D97-AF65-F5344CB8AC3E}">
        <p14:creationId xmlns:p14="http://schemas.microsoft.com/office/powerpoint/2010/main" val="1325257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Languages and Tools Used</a:t>
            </a:r>
            <a:endParaRPr lang="en-US" dirty="0"/>
          </a:p>
        </p:txBody>
      </p:sp>
      <p:sp>
        <p:nvSpPr>
          <p:cNvPr id="3" name="Content Placeholder 2"/>
          <p:cNvSpPr>
            <a:spLocks noGrp="1"/>
          </p:cNvSpPr>
          <p:nvPr>
            <p:ph idx="1"/>
          </p:nvPr>
        </p:nvSpPr>
        <p:spPr>
          <a:xfrm>
            <a:off x="940526" y="2364377"/>
            <a:ext cx="9470571" cy="4297680"/>
          </a:xfrm>
        </p:spPr>
        <p:txBody>
          <a:bodyPr>
            <a:normAutofit/>
          </a:bodyPr>
          <a:lstStyle/>
          <a:p>
            <a:r>
              <a:rPr lang="en-US" b="1" dirty="0"/>
              <a:t> Programming </a:t>
            </a:r>
            <a:r>
              <a:rPr lang="en-US" b="1" dirty="0" smtClean="0"/>
              <a:t>Languages</a:t>
            </a:r>
            <a:r>
              <a:rPr lang="en-US" dirty="0" smtClean="0"/>
              <a:t>:</a:t>
            </a:r>
          </a:p>
          <a:p>
            <a:pPr lvl="1"/>
            <a:r>
              <a:rPr lang="en-US" dirty="0"/>
              <a:t>HTML</a:t>
            </a:r>
          </a:p>
          <a:p>
            <a:pPr lvl="1"/>
            <a:r>
              <a:rPr lang="en-US" dirty="0"/>
              <a:t>CSS</a:t>
            </a:r>
          </a:p>
          <a:p>
            <a:pPr lvl="1"/>
            <a:r>
              <a:rPr lang="en-US" dirty="0"/>
              <a:t>BOOTSTRAP </a:t>
            </a:r>
          </a:p>
          <a:p>
            <a:pPr lvl="1"/>
            <a:r>
              <a:rPr lang="en-US" dirty="0"/>
              <a:t>JAVASCRIPT </a:t>
            </a:r>
          </a:p>
          <a:p>
            <a:pPr lvl="1"/>
            <a:r>
              <a:rPr lang="en-US" dirty="0" smtClean="0"/>
              <a:t>PHP</a:t>
            </a:r>
          </a:p>
          <a:p>
            <a:r>
              <a:rPr lang="en-US" b="1" dirty="0"/>
              <a:t>Database:</a:t>
            </a:r>
          </a:p>
          <a:p>
            <a:pPr lvl="1"/>
            <a:r>
              <a:rPr lang="en-US" dirty="0" smtClean="0"/>
              <a:t>MySQL</a:t>
            </a:r>
          </a:p>
          <a:p>
            <a:r>
              <a:rPr lang="en-US" b="1" dirty="0" smtClean="0"/>
              <a:t>Tools:</a:t>
            </a:r>
          </a:p>
          <a:p>
            <a:pPr lvl="1"/>
            <a:r>
              <a:rPr lang="en-US" dirty="0" err="1" smtClean="0"/>
              <a:t>Xampp</a:t>
            </a:r>
            <a:endParaRPr lang="en-US" dirty="0"/>
          </a:p>
          <a:p>
            <a:pPr lvl="1"/>
            <a:r>
              <a:rPr lang="en-US" dirty="0" smtClean="0"/>
              <a:t>Sublime </a:t>
            </a:r>
            <a:r>
              <a:rPr lang="en-US" dirty="0"/>
              <a:t>Text </a:t>
            </a:r>
            <a:r>
              <a:rPr lang="en-US" dirty="0" smtClean="0"/>
              <a:t>Editor</a:t>
            </a:r>
            <a:endParaRPr lang="en-US" b="1" dirty="0" smtClean="0"/>
          </a:p>
          <a:p>
            <a:endParaRPr lang="en-US" dirty="0" smtClean="0"/>
          </a:p>
          <a:p>
            <a:endParaRPr lang="en-US" dirty="0"/>
          </a:p>
        </p:txBody>
      </p:sp>
    </p:spTree>
    <p:extLst>
      <p:ext uri="{BB962C8B-B14F-4D97-AF65-F5344CB8AC3E}">
        <p14:creationId xmlns:p14="http://schemas.microsoft.com/office/powerpoint/2010/main" val="937626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Operating Environment </a:t>
            </a:r>
            <a:br>
              <a:rPr lang="en-US" b="1" dirty="0"/>
            </a:br>
            <a:endParaRPr lang="en-US" dirty="0"/>
          </a:p>
        </p:txBody>
      </p:sp>
      <p:sp>
        <p:nvSpPr>
          <p:cNvPr id="3" name="Content Placeholder 2"/>
          <p:cNvSpPr>
            <a:spLocks noGrp="1"/>
          </p:cNvSpPr>
          <p:nvPr>
            <p:ph idx="1"/>
          </p:nvPr>
        </p:nvSpPr>
        <p:spPr/>
        <p:txBody>
          <a:bodyPr/>
          <a:lstStyle/>
          <a:p>
            <a:pPr marL="0" indent="0">
              <a:buNone/>
            </a:pPr>
            <a:endParaRPr lang="en-US" dirty="0" smtClean="0"/>
          </a:p>
          <a:p>
            <a:pPr lvl="0"/>
            <a:r>
              <a:rPr lang="en-US" dirty="0" smtClean="0"/>
              <a:t>Web browser</a:t>
            </a:r>
          </a:p>
          <a:p>
            <a:r>
              <a:rPr lang="en-US" dirty="0"/>
              <a:t>Internet </a:t>
            </a:r>
            <a:r>
              <a:rPr lang="en-US" dirty="0" smtClean="0"/>
              <a:t>connection</a:t>
            </a:r>
            <a:endParaRPr lang="en-US" dirty="0"/>
          </a:p>
          <a:p>
            <a:pPr lvl="0"/>
            <a:r>
              <a:rPr lang="en-US" dirty="0"/>
              <a:t>Desktop/laptop (recommended).</a:t>
            </a:r>
          </a:p>
          <a:p>
            <a:pPr lvl="0"/>
            <a:r>
              <a:rPr lang="en-US" dirty="0"/>
              <a:t>Platform independent.</a:t>
            </a:r>
          </a:p>
          <a:p>
            <a:endParaRPr lang="en-US" dirty="0"/>
          </a:p>
        </p:txBody>
      </p:sp>
    </p:spTree>
    <p:extLst>
      <p:ext uri="{BB962C8B-B14F-4D97-AF65-F5344CB8AC3E}">
        <p14:creationId xmlns:p14="http://schemas.microsoft.com/office/powerpoint/2010/main" val="3178518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Classes and Characteristics</a:t>
            </a:r>
            <a:br>
              <a:rPr lang="en-US" b="1" dirty="0"/>
            </a:br>
            <a:endParaRPr lang="en-US" dirty="0"/>
          </a:p>
        </p:txBody>
      </p:sp>
      <p:sp>
        <p:nvSpPr>
          <p:cNvPr id="3" name="Content Placeholder 2"/>
          <p:cNvSpPr>
            <a:spLocks noGrp="1"/>
          </p:cNvSpPr>
          <p:nvPr>
            <p:ph idx="1"/>
          </p:nvPr>
        </p:nvSpPr>
        <p:spPr/>
        <p:txBody>
          <a:bodyPr/>
          <a:lstStyle/>
          <a:p>
            <a:pPr lvl="0"/>
            <a:r>
              <a:rPr lang="en-US" dirty="0"/>
              <a:t>Medicine Shop owner(Retailer)</a:t>
            </a:r>
          </a:p>
          <a:p>
            <a:pPr lvl="0"/>
            <a:r>
              <a:rPr lang="en-US" dirty="0"/>
              <a:t>Supplier</a:t>
            </a:r>
          </a:p>
          <a:p>
            <a:pPr lvl="0"/>
            <a:r>
              <a:rPr lang="en-US" dirty="0"/>
              <a:t>Doctor</a:t>
            </a:r>
          </a:p>
          <a:p>
            <a:pPr lvl="0"/>
            <a:r>
              <a:rPr lang="en-US" dirty="0"/>
              <a:t>Customer</a:t>
            </a:r>
          </a:p>
          <a:p>
            <a:endParaRPr lang="en-US" dirty="0"/>
          </a:p>
        </p:txBody>
      </p:sp>
    </p:spTree>
    <p:extLst>
      <p:ext uri="{BB962C8B-B14F-4D97-AF65-F5344CB8AC3E}">
        <p14:creationId xmlns:p14="http://schemas.microsoft.com/office/powerpoint/2010/main" val="3377246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Requirements</a:t>
            </a:r>
            <a:br>
              <a:rPr lang="en-US" b="1" dirty="0"/>
            </a:br>
            <a:endParaRPr lang="en-US" dirty="0"/>
          </a:p>
        </p:txBody>
      </p:sp>
      <p:sp>
        <p:nvSpPr>
          <p:cNvPr id="3" name="Content Placeholder 2"/>
          <p:cNvSpPr>
            <a:spLocks noGrp="1"/>
          </p:cNvSpPr>
          <p:nvPr>
            <p:ph idx="1"/>
          </p:nvPr>
        </p:nvSpPr>
        <p:spPr/>
        <p:txBody>
          <a:bodyPr/>
          <a:lstStyle/>
          <a:p>
            <a:r>
              <a:rPr lang="en-US" dirty="0" smtClean="0"/>
              <a:t>User Authentication (Common for all users)</a:t>
            </a:r>
          </a:p>
          <a:p>
            <a:r>
              <a:rPr lang="en-US" b="1" dirty="0" smtClean="0"/>
              <a:t>For Shop Keepers</a:t>
            </a:r>
            <a:r>
              <a:rPr lang="en-US" dirty="0" smtClean="0"/>
              <a:t>:</a:t>
            </a:r>
          </a:p>
          <a:p>
            <a:pPr lvl="1"/>
            <a:r>
              <a:rPr lang="en-US" dirty="0"/>
              <a:t>Sell / Create bill</a:t>
            </a:r>
          </a:p>
          <a:p>
            <a:pPr lvl="1"/>
            <a:r>
              <a:rPr lang="en-US" dirty="0"/>
              <a:t>Order medicines from suppliers</a:t>
            </a:r>
          </a:p>
          <a:p>
            <a:pPr lvl="1"/>
            <a:r>
              <a:rPr lang="en-US" dirty="0"/>
              <a:t>Customers Account Handling</a:t>
            </a:r>
          </a:p>
          <a:p>
            <a:pPr lvl="1"/>
            <a:r>
              <a:rPr lang="en-US" dirty="0"/>
              <a:t>Managing Prescriptions by different </a:t>
            </a:r>
            <a:r>
              <a:rPr lang="en-US" dirty="0" smtClean="0"/>
              <a:t>doctors</a:t>
            </a:r>
          </a:p>
          <a:p>
            <a:r>
              <a:rPr lang="en-US" b="1" dirty="0" smtClean="0"/>
              <a:t>For Doctors</a:t>
            </a:r>
            <a:r>
              <a:rPr lang="en-US" dirty="0" smtClean="0"/>
              <a:t>:</a:t>
            </a:r>
          </a:p>
          <a:p>
            <a:pPr lvl="1"/>
            <a:r>
              <a:rPr lang="en-US" dirty="0" smtClean="0"/>
              <a:t> Prescribe</a:t>
            </a:r>
          </a:p>
          <a:p>
            <a:pPr lvl="1"/>
            <a:r>
              <a:rPr lang="en-US" dirty="0" smtClean="0"/>
              <a:t>View previous prescriptions</a:t>
            </a:r>
          </a:p>
          <a:p>
            <a:pPr lvl="2"/>
            <a:endParaRPr lang="en-US" dirty="0"/>
          </a:p>
        </p:txBody>
      </p:sp>
    </p:spTree>
    <p:extLst>
      <p:ext uri="{BB962C8B-B14F-4D97-AF65-F5344CB8AC3E}">
        <p14:creationId xmlns:p14="http://schemas.microsoft.com/office/powerpoint/2010/main" val="169687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a:xfrm>
            <a:off x="1154954" y="2603500"/>
            <a:ext cx="9021012" cy="3416300"/>
          </a:xfrm>
        </p:spPr>
        <p:txBody>
          <a:bodyPr/>
          <a:lstStyle/>
          <a:p>
            <a:r>
              <a:rPr lang="en-US" b="1" dirty="0" smtClean="0"/>
              <a:t>For Customers/Patients</a:t>
            </a:r>
            <a:r>
              <a:rPr lang="en-US" dirty="0" smtClean="0"/>
              <a:t>:</a:t>
            </a:r>
          </a:p>
          <a:p>
            <a:pPr lvl="1"/>
            <a:r>
              <a:rPr lang="en-US" dirty="0"/>
              <a:t>View previous bills</a:t>
            </a:r>
          </a:p>
          <a:p>
            <a:pPr lvl="1"/>
            <a:r>
              <a:rPr lang="en-US" dirty="0"/>
              <a:t>View previous prescriptions</a:t>
            </a:r>
          </a:p>
          <a:p>
            <a:pPr lvl="1"/>
            <a:r>
              <a:rPr lang="en-US" dirty="0"/>
              <a:t>view list of shop owners he has purchased earlier as well as credits for each shop </a:t>
            </a:r>
            <a:r>
              <a:rPr lang="en-US" dirty="0" smtClean="0"/>
              <a:t>owner</a:t>
            </a:r>
          </a:p>
          <a:p>
            <a:r>
              <a:rPr lang="en-US" b="1" dirty="0" smtClean="0"/>
              <a:t>For Suppliers</a:t>
            </a:r>
            <a:r>
              <a:rPr lang="en-US" dirty="0" smtClean="0"/>
              <a:t>:</a:t>
            </a:r>
          </a:p>
          <a:p>
            <a:pPr lvl="1"/>
            <a:r>
              <a:rPr lang="en-US" dirty="0"/>
              <a:t>Add new </a:t>
            </a:r>
            <a:r>
              <a:rPr lang="en-US" dirty="0" smtClean="0"/>
              <a:t>medicines</a:t>
            </a:r>
          </a:p>
          <a:p>
            <a:pPr lvl="1"/>
            <a:r>
              <a:rPr lang="en-US" dirty="0"/>
              <a:t>Supply medicines according to orders from different shop owners</a:t>
            </a:r>
            <a:r>
              <a:rPr lang="en-US" dirty="0" smtClean="0"/>
              <a:t>.</a:t>
            </a:r>
          </a:p>
        </p:txBody>
      </p:sp>
      <p:pic>
        <p:nvPicPr>
          <p:cNvPr id="4" name="Picture 3" descr="Insert PDF file content into a PowerPoint presentation - PowerPoint - Google Chrome"/>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7566" y="486851"/>
            <a:ext cx="12192000" cy="6563566"/>
          </a:xfrm>
          <a:prstGeom prst="rect">
            <a:avLst/>
          </a:prstGeom>
        </p:spPr>
      </p:pic>
    </p:spTree>
    <p:extLst>
      <p:ext uri="{BB962C8B-B14F-4D97-AF65-F5344CB8AC3E}">
        <p14:creationId xmlns:p14="http://schemas.microsoft.com/office/powerpoint/2010/main" val="560425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486" y="1996153"/>
            <a:ext cx="8059783" cy="4892758"/>
          </a:xfrm>
        </p:spPr>
      </p:pic>
    </p:spTree>
    <p:extLst>
      <p:ext uri="{BB962C8B-B14F-4D97-AF65-F5344CB8AC3E}">
        <p14:creationId xmlns:p14="http://schemas.microsoft.com/office/powerpoint/2010/main" val="14842648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240</Words>
  <Application>Microsoft Office PowerPoint</Application>
  <PresentationFormat>Widescreen</PresentationFormat>
  <Paragraphs>68</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Century Gothic</vt:lpstr>
      <vt:lpstr>Wingdings 3</vt:lpstr>
      <vt:lpstr>Ion Boardroom</vt:lpstr>
      <vt:lpstr>Acrobat Document</vt:lpstr>
      <vt:lpstr>   Medicine Shop     Automation System </vt:lpstr>
      <vt:lpstr>Purpose</vt:lpstr>
      <vt:lpstr>Features</vt:lpstr>
      <vt:lpstr>Programming Languages and Tools Used</vt:lpstr>
      <vt:lpstr>Operating Environment  </vt:lpstr>
      <vt:lpstr>User Classes and Characteristics </vt:lpstr>
      <vt:lpstr>Functional Requirements </vt:lpstr>
      <vt:lpstr>Functional Requirements</vt:lpstr>
      <vt:lpstr>ER DIAGRAM</vt:lpstr>
      <vt:lpstr>DFD (Level 1)</vt:lpstr>
      <vt:lpstr>Use Case Diagram</vt:lpstr>
      <vt:lpstr>Activity Diagram</vt:lpstr>
      <vt:lpstr>Sequence Diagram</vt:lpstr>
      <vt:lpstr>State Chart Diagram (For Patient)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 Shop     Automation System</dc:title>
  <dc:creator>dibya</dc:creator>
  <cp:lastModifiedBy>dibya</cp:lastModifiedBy>
  <cp:revision>7</cp:revision>
  <dcterms:created xsi:type="dcterms:W3CDTF">2018-04-12T13:56:44Z</dcterms:created>
  <dcterms:modified xsi:type="dcterms:W3CDTF">2018-04-13T08:11:41Z</dcterms:modified>
</cp:coreProperties>
</file>